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3121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8248-5620-074A-9378-9749B217E7A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9D7B6-4ACC-DA42-8240-6DDE84FD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6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arstechnica.com</a:t>
            </a:r>
            <a:r>
              <a:rPr lang="en-US" dirty="0"/>
              <a:t>/tech-policy/2019/10/unsealed-</a:t>
            </a:r>
            <a:r>
              <a:rPr lang="en-US" dirty="0" err="1"/>
              <a:t>fisa</a:t>
            </a:r>
            <a:r>
              <a:rPr lang="en-US" dirty="0"/>
              <a:t>-ruling-slaps-</a:t>
            </a:r>
            <a:r>
              <a:rPr lang="en-US" dirty="0" err="1"/>
              <a:t>fbi</a:t>
            </a:r>
            <a:r>
              <a:rPr lang="en-US" dirty="0"/>
              <a:t>-for-misuse-of-surveillance-data/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9D7B6-4ACC-DA42-8240-6DDE84FD77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43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linfordco.com</a:t>
            </a:r>
            <a:r>
              <a:rPr lang="en-US" dirty="0"/>
              <a:t>/blog/insider-threats/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9D7B6-4ACC-DA42-8240-6DDE84FD77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6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0C08-15CF-4E42-A84B-366A41F7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C8F60-1373-1D40-BF3F-C7E29A6B8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D527-0BBF-B14D-8716-949B02E8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2386-2BA1-964E-832F-C4BEE808193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9712F-F3A1-C145-A140-5E7D62DF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52CE-2319-6145-86D9-762ABB4C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4D1F-20FC-9A4A-B7D9-44548DD9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8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4DA3-0CF7-F649-8415-30C2CFF0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FD18F-E96B-D447-9C4B-F282FCCA2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4EE45-D633-8E4E-805D-911ABA2C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2386-2BA1-964E-832F-C4BEE808193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851C2-D8AB-8242-9103-9814DA5A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7C19B-7C11-7A4F-869A-02B6D329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4D1F-20FC-9A4A-B7D9-44548DD9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3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10F93-6305-D946-B2F0-820F0C19E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27FE2-64D6-3249-903D-A20A710BA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CC7BE-AE6C-A840-9AA5-D5A540E7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2386-2BA1-964E-832F-C4BEE808193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E85E0-ADDB-0948-AED5-D22B6122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230E-90FC-9B4F-875A-49DFA670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4D1F-20FC-9A4A-B7D9-44548DD9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7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812B-E56E-874C-A441-C2587B24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61BF-38FB-9948-A7D1-DC79A5D6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878F-6B4B-F14F-8A72-76832860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2386-2BA1-964E-832F-C4BEE808193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7C59F-C153-4A4A-BC9B-2DB99BCD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109A9-4183-F444-8DFF-1858D376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4D1F-20FC-9A4A-B7D9-44548DD9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7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4E92-F328-8747-8D4B-C644A986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6644C-89FD-834A-83EF-799C75DD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777B-1352-584F-8F7F-37B2D454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2386-2BA1-964E-832F-C4BEE808193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FDBA0-6A8D-2342-9C3E-68EEA6DD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CD1E1-FA21-D946-B81D-D755D322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4D1F-20FC-9A4A-B7D9-44548DD9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9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0C76-9D8D-3D4B-A9D5-511E5904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78EF-4505-3B40-B050-A739921D5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FF8B-513B-F44A-A934-FEC2B3171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ABFE8-D325-D44A-9F75-77A69243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2386-2BA1-964E-832F-C4BEE808193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B9D6F-44E9-A64D-A06C-917D4D34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10EA6-3E1A-5041-AA87-C7931FE0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4D1F-20FC-9A4A-B7D9-44548DD9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4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3662-0B66-6C44-AD87-DC5ED4AB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84309-E2B6-BC41-97A9-233B60F31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3B351-A846-3045-8BBA-47D213CD5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AE94F-1AF1-DE4F-BF1C-6C6C5AAB9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30907-7467-6241-AB62-BE74E26DE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45447-812B-D045-9455-EE90C0C4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2386-2BA1-964E-832F-C4BEE808193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EC09D-D4C2-CF4D-8D3C-A7C4F0D2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55B82-6FDB-5844-9220-74DBB3A2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4D1F-20FC-9A4A-B7D9-44548DD9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389F-9BF0-3E41-8953-F52191D8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8284E-7AED-2741-9185-C2D98BDD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2386-2BA1-964E-832F-C4BEE808193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002DE-EDF3-0D49-A4A8-EC771D16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BC34F-4914-4844-B2B5-82AEE8F2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4D1F-20FC-9A4A-B7D9-44548DD9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2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C7E88-D04F-4C49-B966-CDA9795A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2386-2BA1-964E-832F-C4BEE808193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CF0E8-E9D3-D747-8783-9D9978BD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9AD78-9BE9-5343-B38F-3B2E45BC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4D1F-20FC-9A4A-B7D9-44548DD9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D6CF-11FF-8C4D-A838-D15A6916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1535-13EC-0449-82FB-20A32FA8A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1EE70-8088-B846-9A98-C0A0C70CD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3BB5E-179C-7D41-947F-8665D139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2386-2BA1-964E-832F-C4BEE808193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9DD3F-FD5B-2F42-86D4-F3DB1CF3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7114-F607-CD4F-947A-493E00AD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4D1F-20FC-9A4A-B7D9-44548DD9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9AD2-BD46-D24A-863C-DC865602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CB557-B02A-DD4F-BEEB-AE9C010FB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DA8C2-67F4-9D43-819F-FCD8802CA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0FF0A-2933-BF43-AD5A-4FDC8794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2386-2BA1-964E-832F-C4BEE808193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DA4CF-C147-4B40-BE20-5467ECC1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829CE-A230-F248-8F5C-0E116886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4D1F-20FC-9A4A-B7D9-44548DD9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3DEC4-298D-8F4A-A9CB-83034FBB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1FB5F-136C-3947-A62E-C733E3173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1D5E-1B0B-2447-AFA3-D1FD0BA7D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2386-2BA1-964E-832F-C4BEE8081937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75B5-0EFE-2D49-BA7B-D5E40821A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1266C-A1E4-2044-9C8E-90F70195A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4D1F-20FC-9A4A-B7D9-44548DD97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4066-0BF8-DC4A-95E3-80F22EE3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11.3 What makes cloud security different?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CD719-9349-B84D-8BC6-842F23530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3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278B-066F-4943-B407-021EB5E7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Specific to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80FDF-A69A-9C4C-AD82-E0F50FF4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CIA for data</a:t>
            </a:r>
          </a:p>
          <a:p>
            <a:pPr lvl="1"/>
            <a:r>
              <a:rPr lang="en-US" dirty="0"/>
              <a:t>Confidentiality</a:t>
            </a:r>
          </a:p>
          <a:p>
            <a:pPr lvl="1"/>
            <a:r>
              <a:rPr lang="en-US" dirty="0"/>
              <a:t>Integrity</a:t>
            </a:r>
          </a:p>
          <a:p>
            <a:pPr lvl="1"/>
            <a:r>
              <a:rPr lang="en-US" dirty="0"/>
              <a:t>Availability</a:t>
            </a:r>
          </a:p>
          <a:p>
            <a:r>
              <a:rPr lang="en-US" dirty="0"/>
              <a:t>Data-at-rest; data-in use, data-in-motion</a:t>
            </a:r>
          </a:p>
          <a:p>
            <a:r>
              <a:rPr lang="en-US" dirty="0"/>
              <a:t>Corrective, Detective, Preventive controls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4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7519-43A7-8440-96AF-F167F9D5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Identity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B557-DEBD-1545-8164-8C48475B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Encryption versus perimeter security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Software versus hardware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0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4D7D-46B9-5144-84FD-F033C61C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Now: Identity Management</a:t>
            </a:r>
            <a:br>
              <a:rPr lang="en-US" dirty="0"/>
            </a:br>
            <a:r>
              <a:rPr lang="en-US" dirty="0"/>
              <a:t>Next: Hypervisor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8DFC-D077-DD46-B35A-CBFAD8C24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IdM</a:t>
            </a:r>
            <a:r>
              <a:rPr lang="en-US" dirty="0"/>
              <a:t>: Identify Management; IAM: Identity and Access Management</a:t>
            </a:r>
          </a:p>
          <a:p>
            <a:pPr lvl="1"/>
            <a:r>
              <a:rPr lang="en-US" dirty="0"/>
              <a:t>“right individuals to access the right resources at the right times for the right reasons”</a:t>
            </a:r>
          </a:p>
          <a:p>
            <a:r>
              <a:rPr lang="en-US" dirty="0"/>
              <a:t>Identification:</a:t>
            </a:r>
          </a:p>
          <a:p>
            <a:pPr lvl="1"/>
            <a:r>
              <a:rPr lang="en-US" dirty="0"/>
              <a:t>Multi-factor</a:t>
            </a:r>
          </a:p>
          <a:p>
            <a:pPr lvl="2"/>
            <a:r>
              <a:rPr lang="en-US" dirty="0"/>
              <a:t>Smart card, hardware key, biometrics</a:t>
            </a:r>
          </a:p>
          <a:p>
            <a:pPr lvl="1"/>
            <a:r>
              <a:rPr lang="en-US" dirty="0"/>
              <a:t>Digital signatures, private key files</a:t>
            </a:r>
          </a:p>
          <a:p>
            <a:pPr lvl="1"/>
            <a:r>
              <a:rPr lang="en-US" dirty="0"/>
              <a:t>“Risk-based Authentication”</a:t>
            </a:r>
          </a:p>
          <a:p>
            <a:pPr lvl="1"/>
            <a:endParaRPr lang="en-US" dirty="0"/>
          </a:p>
          <a:p>
            <a:r>
              <a:rPr lang="en-US" dirty="0"/>
              <a:t>Authorization:</a:t>
            </a:r>
          </a:p>
          <a:p>
            <a:pPr lvl="1"/>
            <a:r>
              <a:rPr lang="en-US" dirty="0"/>
              <a:t>Role-based</a:t>
            </a:r>
          </a:p>
          <a:p>
            <a:pPr lvl="2"/>
            <a:r>
              <a:rPr lang="en-US" dirty="0"/>
              <a:t>Means roles have to be defined</a:t>
            </a:r>
          </a:p>
          <a:p>
            <a:pPr lvl="1"/>
            <a:r>
              <a:rPr lang="en-US" dirty="0"/>
              <a:t>Enforced by technology, not policy  (2019 FBI? Foreign intelligence data)</a:t>
            </a:r>
          </a:p>
          <a:p>
            <a:r>
              <a:rPr lang="en-US" dirty="0"/>
              <a:t>Auditing access</a:t>
            </a:r>
          </a:p>
          <a:p>
            <a:r>
              <a:rPr lang="en-US" dirty="0"/>
              <a:t>Cloud Security Alliance: IAM becomes significantly more complicated when extending federated IAM to multiple cloud providers: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3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D3F9-A342-0743-BB99-587989E8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Now: Hypervisor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D16C-0425-594B-B4E3-3872D3DA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8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9E00-C688-A747-9982-30CAFB09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8CC5-773E-6242-AA7D-2958A0E6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centers</a:t>
            </a:r>
          </a:p>
          <a:p>
            <a:r>
              <a:rPr lang="en-US" dirty="0"/>
              <a:t>Network admin laptops and workstations</a:t>
            </a:r>
          </a:p>
        </p:txBody>
      </p:sp>
    </p:spTree>
    <p:extLst>
      <p:ext uri="{BB962C8B-B14F-4D97-AF65-F5344CB8AC3E}">
        <p14:creationId xmlns:p14="http://schemas.microsoft.com/office/powerpoint/2010/main" val="234628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06A8-C41C-8B4C-A48C-00992E3C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Insider threats</a:t>
            </a:r>
            <a:br>
              <a:rPr lang="en-US" dirty="0"/>
            </a:br>
            <a:r>
              <a:rPr lang="en-US" dirty="0"/>
              <a:t>Next: Conclude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84FB6-BB81-4E48-802A-C340C7BA6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Sabotage: downtime, destruction of property</a:t>
            </a:r>
          </a:p>
          <a:p>
            <a:r>
              <a:rPr lang="en-US" dirty="0"/>
              <a:t>Theft of IP</a:t>
            </a:r>
          </a:p>
          <a:p>
            <a:r>
              <a:rPr lang="en-US" dirty="0"/>
              <a:t>Carelessness (64%)</a:t>
            </a:r>
          </a:p>
          <a:p>
            <a:endParaRPr lang="en-US" dirty="0"/>
          </a:p>
          <a:p>
            <a:r>
              <a:rPr lang="en-US" dirty="0"/>
              <a:t>Configure auditing and logging across the entire environment</a:t>
            </a:r>
          </a:p>
          <a:p>
            <a:pPr lvl="1"/>
            <a:r>
              <a:rPr lang="en-US" dirty="0"/>
              <a:t>(Google?)</a:t>
            </a:r>
          </a:p>
          <a:p>
            <a:r>
              <a:rPr lang="en-US" dirty="0"/>
              <a:t>Standard control practices:</a:t>
            </a:r>
          </a:p>
          <a:p>
            <a:pPr lvl="1"/>
            <a:r>
              <a:rPr lang="en-US" dirty="0"/>
              <a:t>segregation of duties</a:t>
            </a:r>
          </a:p>
          <a:p>
            <a:pPr lvl="1"/>
            <a:r>
              <a:rPr lang="en-US" dirty="0"/>
              <a:t>Limiting access to sensitive data (2019 Twitter)</a:t>
            </a:r>
          </a:p>
        </p:txBody>
      </p:sp>
    </p:spTree>
    <p:extLst>
      <p:ext uri="{BB962C8B-B14F-4D97-AF65-F5344CB8AC3E}">
        <p14:creationId xmlns:p14="http://schemas.microsoft.com/office/powerpoint/2010/main" val="308082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1A4D-9802-8648-8B2C-930F2A11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Conclude: Cloud Security Alliance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2A03-424E-444E-8AB7-95845773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and updates “Security Guidance”</a:t>
            </a:r>
          </a:p>
          <a:p>
            <a:pPr lvl="1"/>
            <a:r>
              <a:rPr lang="en-US" dirty="0"/>
              <a:t>Security advice generally, but also cloud-specific topics</a:t>
            </a:r>
          </a:p>
          <a:p>
            <a:pPr lvl="2"/>
            <a:r>
              <a:rPr lang="en-US" dirty="0"/>
              <a:t>Big Data</a:t>
            </a:r>
          </a:p>
          <a:p>
            <a:pPr lvl="2"/>
            <a:r>
              <a:rPr lang="en-US" dirty="0"/>
              <a:t>IoT</a:t>
            </a:r>
          </a:p>
          <a:p>
            <a:pPr lvl="2"/>
            <a:r>
              <a:rPr lang="en-US" dirty="0"/>
              <a:t>Mobile and serverless computing</a:t>
            </a:r>
          </a:p>
        </p:txBody>
      </p:sp>
    </p:spTree>
    <p:extLst>
      <p:ext uri="{BB962C8B-B14F-4D97-AF65-F5344CB8AC3E}">
        <p14:creationId xmlns:p14="http://schemas.microsoft.com/office/powerpoint/2010/main" val="117791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244</Words>
  <Application>Microsoft Macintosh PowerPoint</Application>
  <PresentationFormat>Widescreen</PresentationFormat>
  <Paragraphs>52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11.3 What makes cloud security different?</vt:lpstr>
      <vt:lpstr>Next: Specific to the cloud</vt:lpstr>
      <vt:lpstr>Next: Identity management</vt:lpstr>
      <vt:lpstr>Now: Identity Management Next: Hypervisor threats</vt:lpstr>
      <vt:lpstr>Now: Hypervisor threats</vt:lpstr>
      <vt:lpstr>Physical security</vt:lpstr>
      <vt:lpstr>Insider threats Next: Conclude</vt:lpstr>
      <vt:lpstr>Conclude: Cloud Security Alliance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11.3 What makes cloud security different?</dc:title>
  <dc:creator>Microsoft Office User</dc:creator>
  <cp:lastModifiedBy>Microsoft Office User</cp:lastModifiedBy>
  <cp:revision>3</cp:revision>
  <dcterms:created xsi:type="dcterms:W3CDTF">2019-11-13T14:10:44Z</dcterms:created>
  <dcterms:modified xsi:type="dcterms:W3CDTF">2019-11-13T14:34:21Z</dcterms:modified>
</cp:coreProperties>
</file>