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1040;&#1084;&#1077;\Downloads\Telegram%20Desktop\2018-12-13%2021-22-30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714488"/>
            <a:ext cx="7772400" cy="1470025"/>
          </a:xfrm>
        </p:spPr>
        <p:txBody>
          <a:bodyPr>
            <a:normAutofit/>
          </a:bodyPr>
          <a:lstStyle/>
          <a:p>
            <a:r>
              <a:rPr lang="uk-UA" dirty="0" smtClean="0">
                <a:latin typeface="Bahnschrift SemiBold Condensed" pitchFamily="34" charset="0"/>
              </a:rPr>
              <a:t>Презентація проекту з предмету </a:t>
            </a:r>
            <a:br>
              <a:rPr lang="uk-UA" dirty="0" smtClean="0">
                <a:latin typeface="Bahnschrift SemiBold Condensed" pitchFamily="34" charset="0"/>
              </a:rPr>
            </a:br>
            <a:r>
              <a:rPr lang="uk-UA" dirty="0" smtClean="0">
                <a:latin typeface="Bahnschrift SemiBold Condensed" pitchFamily="34" charset="0"/>
              </a:rPr>
              <a:t>“Групова динаміка і комунікації”</a:t>
            </a:r>
            <a:endParaRPr lang="ru-RU" dirty="0">
              <a:latin typeface="Bahnschrift SemiBold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3929066"/>
            <a:ext cx="4953000" cy="17526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Bahnschrift SemiBold Condensed" pitchFamily="34" charset="0"/>
              </a:rPr>
              <a:t>Tensolvers</a:t>
            </a:r>
            <a:r>
              <a:rPr lang="en-US" sz="4400" dirty="0" smtClean="0">
                <a:solidFill>
                  <a:schemeClr val="tx1"/>
                </a:solidFill>
                <a:latin typeface="Bahnschrift SemiBold Condensed" pitchFamily="34" charset="0"/>
              </a:rPr>
              <a:t> “</a:t>
            </a:r>
            <a:r>
              <a:rPr lang="ru-RU" sz="4400" dirty="0" smtClean="0">
                <a:solidFill>
                  <a:schemeClr val="tx1"/>
                </a:solidFill>
                <a:latin typeface="Bahnschrift SemiBold Condensed" pitchFamily="34" charset="0"/>
              </a:rPr>
              <a:t>Распознаватель цифр</a:t>
            </a:r>
            <a:r>
              <a:rPr lang="en-US" sz="4400" dirty="0" smtClean="0">
                <a:solidFill>
                  <a:schemeClr val="tx1"/>
                </a:solidFill>
                <a:latin typeface="Bahnschrift SemiBold Condensed" pitchFamily="34" charset="0"/>
              </a:rPr>
              <a:t>”</a:t>
            </a:r>
            <a:endParaRPr lang="ru-RU" sz="4400" dirty="0">
              <a:solidFill>
                <a:schemeClr val="tx1"/>
              </a:solidFill>
              <a:latin typeface="Bahnschrift SemiBold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Bahnschrift Light" pitchFamily="34" charset="0"/>
              </a:rPr>
              <a:t>Місія проекту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uk-UA" dirty="0" smtClean="0"/>
              <a:t>	</a:t>
            </a:r>
            <a:r>
              <a:rPr lang="uk-UA" dirty="0" smtClean="0">
                <a:latin typeface="Bahnschrift SemiBold Condensed" pitchFamily="34" charset="0"/>
              </a:rPr>
              <a:t>Місія проекту </a:t>
            </a:r>
            <a:r>
              <a:rPr lang="en-US" dirty="0" err="1" smtClean="0">
                <a:latin typeface="Bahnschrift SemiBold Condensed" pitchFamily="34" charset="0"/>
              </a:rPr>
              <a:t>Tensolvers</a:t>
            </a:r>
            <a:r>
              <a:rPr lang="ru-RU" dirty="0" smtClean="0">
                <a:latin typeface="Bahnschrift SemiBold Condensed" pitchFamily="34" charset="0"/>
              </a:rPr>
              <a:t> </a:t>
            </a:r>
            <a:r>
              <a:rPr lang="uk-UA" dirty="0" smtClean="0">
                <a:latin typeface="Bahnschrift SemiBold Condensed" pitchFamily="34" charset="0"/>
              </a:rPr>
              <a:t>полягає в сприянні підвищенню рівня послуг компаніями та приватними особами які мають справу з текстовою інформацією та потребують швидкого та чіткого переносу рукописних записів на електронні носії.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Bahnschrift Light" pitchFamily="34" charset="0"/>
              </a:rPr>
              <a:t>Ціль проекту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uk-UA" dirty="0" smtClean="0"/>
              <a:t>	</a:t>
            </a:r>
            <a:r>
              <a:rPr lang="uk-UA" dirty="0" smtClean="0">
                <a:latin typeface="Bahnschrift SemiBold Condensed" pitchFamily="34" charset="0"/>
              </a:rPr>
              <a:t>Ціль проекту </a:t>
            </a:r>
            <a:r>
              <a:rPr lang="en-US" dirty="0" err="1" smtClean="0">
                <a:latin typeface="Bahnschrift SemiBold Condensed" pitchFamily="34" charset="0"/>
              </a:rPr>
              <a:t>Tensolvers</a:t>
            </a: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uk-UA" dirty="0" smtClean="0">
                <a:latin typeface="Bahnschrift SemiBold Condensed" pitchFamily="34" charset="0"/>
              </a:rPr>
              <a:t>– створити програмне забезпечення яке буде розпізнавати цифри за допомогою штучного інтелекту та машинного навчання.</a:t>
            </a:r>
          </a:p>
          <a:p>
            <a:pPr>
              <a:lnSpc>
                <a:spcPct val="150000"/>
              </a:lnSpc>
              <a:buNone/>
            </a:pPr>
            <a:r>
              <a:rPr lang="uk-UA" dirty="0" smtClean="0">
                <a:latin typeface="Bahnschrift SemiBold Condensed" pitchFamily="34" charset="0"/>
              </a:rPr>
              <a:t>	Програмне забезпечення визначає символ намальований користувачем будучи “навченим” по існуючому датасеті. </a:t>
            </a:r>
          </a:p>
          <a:p>
            <a:pPr>
              <a:buNone/>
            </a:pPr>
            <a:endParaRPr lang="uk-UA" dirty="0" smtClean="0">
              <a:latin typeface="Bahnschrift SemiBold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Light" pitchFamily="34" charset="0"/>
              </a:rPr>
              <a:t>WBS</a:t>
            </a:r>
            <a:endParaRPr lang="ru-RU" dirty="0">
              <a:latin typeface="Bahnschrift Light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11903" y="2249488"/>
            <a:ext cx="3320194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Bahnschrift Light" pitchFamily="34" charset="0"/>
              </a:rPr>
              <a:t>Діаграма Ганта</a:t>
            </a:r>
            <a:endParaRPr lang="ru-RU" dirty="0">
              <a:latin typeface="Bahnschrift Light" pitchFamily="34" charset="0"/>
            </a:endParaRPr>
          </a:p>
        </p:txBody>
      </p:sp>
      <p:pic>
        <p:nvPicPr>
          <p:cNvPr id="2050" name="Picture 2" descr="C:\Users\Аме\Downloads\ga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64855" y="2714620"/>
            <a:ext cx="9308855" cy="2785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2018-12-13 21-22-30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571625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477</TotalTime>
  <Words>16</Words>
  <PresentationFormat>Экран (4:3)</PresentationFormat>
  <Paragraphs>9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Презентація проекту з предмету  “Групова динаміка і комунікації”</vt:lpstr>
      <vt:lpstr>Місія проекту</vt:lpstr>
      <vt:lpstr>Ціль проекту</vt:lpstr>
      <vt:lpstr>WBS</vt:lpstr>
      <vt:lpstr>Діаграма Ганта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проекту з предмету  “Групова динаміка і комунікації”</dc:title>
  <dc:creator>Ame</dc:creator>
  <cp:lastModifiedBy>Аме</cp:lastModifiedBy>
  <cp:revision>41</cp:revision>
  <dcterms:created xsi:type="dcterms:W3CDTF">2018-12-13T17:53:17Z</dcterms:created>
  <dcterms:modified xsi:type="dcterms:W3CDTF">2018-12-14T02:03:28Z</dcterms:modified>
</cp:coreProperties>
</file>