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3" r:id="rId4"/>
    <p:sldId id="259" r:id="rId5"/>
    <p:sldId id="260" r:id="rId6"/>
    <p:sldId id="261" r:id="rId7"/>
    <p:sldId id="264" r:id="rId8"/>
    <p:sldId id="265" r:id="rId9"/>
    <p:sldId id="268" r:id="rId10"/>
    <p:sldId id="267" r:id="rId11"/>
    <p:sldId id="274" r:id="rId12"/>
    <p:sldId id="269" r:id="rId13"/>
    <p:sldId id="270" r:id="rId14"/>
    <p:sldId id="272" r:id="rId15"/>
    <p:sldId id="27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1826-04F3-4D4F-83B8-2074F1B31036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CEA3-FA20-41B5-81A1-6141974D8B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1826-04F3-4D4F-83B8-2074F1B31036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CEA3-FA20-41B5-81A1-6141974D8B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1826-04F3-4D4F-83B8-2074F1B31036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CEA3-FA20-41B5-81A1-6141974D8B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1826-04F3-4D4F-83B8-2074F1B31036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CEA3-FA20-41B5-81A1-6141974D8B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1826-04F3-4D4F-83B8-2074F1B31036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CEA3-FA20-41B5-81A1-6141974D8B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1826-04F3-4D4F-83B8-2074F1B31036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CEA3-FA20-41B5-81A1-6141974D8B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1826-04F3-4D4F-83B8-2074F1B31036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CEA3-FA20-41B5-81A1-6141974D8B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1826-04F3-4D4F-83B8-2074F1B31036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CEA3-FA20-41B5-81A1-6141974D8B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1826-04F3-4D4F-83B8-2074F1B31036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CEA3-FA20-41B5-81A1-6141974D8B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1826-04F3-4D4F-83B8-2074F1B31036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2CEA3-FA20-41B5-81A1-6141974D8BF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1826-04F3-4D4F-83B8-2074F1B31036}" type="datetimeFigureOut">
              <a:rPr lang="en-US" smtClean="0"/>
              <a:t>9/2/2018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C2CEA3-FA20-41B5-81A1-6141974D8BF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85C2CEA3-FA20-41B5-81A1-6141974D8BF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9D21826-04F3-4D4F-83B8-2074F1B31036}" type="datetimeFigureOut">
              <a:rPr lang="en-US" smtClean="0"/>
              <a:t>9/2/2018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u="sng" dirty="0" smtClean="0">
                <a:solidFill>
                  <a:srgbClr val="7030A0"/>
                </a:solidFill>
                <a:latin typeface="+mn-lt"/>
              </a:rPr>
              <a:t>Food Ordering Application</a:t>
            </a:r>
            <a:endParaRPr lang="en-US" b="1" i="1" u="sng" dirty="0">
              <a:solidFill>
                <a:srgbClr val="7030A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276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Hotel guest at restaurant.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0" y="1447800"/>
            <a:ext cx="4419600" cy="4953000"/>
          </a:xfrm>
        </p:spPr>
      </p:pic>
      <p:sp>
        <p:nvSpPr>
          <p:cNvPr id="12" name="Rounded Rectangle 11"/>
          <p:cNvSpPr/>
          <p:nvPr/>
        </p:nvSpPr>
        <p:spPr>
          <a:xfrm>
            <a:off x="838200" y="1828800"/>
            <a:ext cx="2057400" cy="381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Order Preview 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9600" y="5257800"/>
            <a:ext cx="260075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7030A0"/>
                </a:solidFill>
              </a:rPr>
              <a:t>Deliver Now</a:t>
            </a:r>
            <a:endParaRPr lang="en-US" sz="1600" b="1" dirty="0">
              <a:solidFill>
                <a:srgbClr val="7030A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9" b="7295"/>
          <a:stretch/>
        </p:blipFill>
        <p:spPr>
          <a:xfrm>
            <a:off x="609600" y="2133600"/>
            <a:ext cx="2600752" cy="31242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62569" y="3048000"/>
            <a:ext cx="2362200" cy="13716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Order placed successfully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524000" y="4038600"/>
            <a:ext cx="8382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85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Admin panel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20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Panel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04800"/>
            <a:ext cx="8001000" cy="6324600"/>
          </a:xfrm>
        </p:spPr>
      </p:pic>
      <p:sp>
        <p:nvSpPr>
          <p:cNvPr id="5" name="Rounded Rectangle 4"/>
          <p:cNvSpPr/>
          <p:nvPr/>
        </p:nvSpPr>
        <p:spPr>
          <a:xfrm>
            <a:off x="533400" y="1447800"/>
            <a:ext cx="2286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new Item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64492"/>
              </p:ext>
            </p:extLst>
          </p:nvPr>
        </p:nvGraphicFramePr>
        <p:xfrm>
          <a:off x="515203" y="2133600"/>
          <a:ext cx="739140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925"/>
                <a:gridCol w="923925"/>
                <a:gridCol w="923925"/>
                <a:gridCol w="923925"/>
                <a:gridCol w="923925"/>
                <a:gridCol w="923925"/>
                <a:gridCol w="923925"/>
                <a:gridCol w="9239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Sl.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Veg/Non-veg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Option</a:t>
                      </a:r>
                      <a:endParaRPr lang="en-US" dirty="0"/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Chicken 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Abcdehjfdj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Nonveg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Paneer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tikka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Abcdehjfdj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287" y="2819401"/>
            <a:ext cx="876513" cy="53340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7010400" y="2819401"/>
            <a:ext cx="838200" cy="266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Edit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7010400" y="3124200"/>
            <a:ext cx="838200" cy="266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Delete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7010400" y="3429000"/>
            <a:ext cx="838200" cy="266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Edit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7010400" y="3733799"/>
            <a:ext cx="838200" cy="266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Delete</a:t>
            </a:r>
            <a:endParaRPr lang="en-US" dirty="0"/>
          </a:p>
        </p:txBody>
      </p:sp>
      <p:sp>
        <p:nvSpPr>
          <p:cNvPr id="15" name="Rectangular Callout 14"/>
          <p:cNvSpPr/>
          <p:nvPr/>
        </p:nvSpPr>
        <p:spPr>
          <a:xfrm>
            <a:off x="5867400" y="1371600"/>
            <a:ext cx="2514600" cy="609600"/>
          </a:xfrm>
          <a:prstGeom prst="wedgeRectCallout">
            <a:avLst>
              <a:gd name="adj1" fmla="val -101158"/>
              <a:gd name="adj2" fmla="val 6473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List of items already available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ular Callout 15"/>
          <p:cNvSpPr/>
          <p:nvPr/>
        </p:nvSpPr>
        <p:spPr>
          <a:xfrm>
            <a:off x="3886200" y="685800"/>
            <a:ext cx="1828800" cy="685800"/>
          </a:xfrm>
          <a:prstGeom prst="wedgeRectCallout">
            <a:avLst>
              <a:gd name="adj1" fmla="val -108892"/>
              <a:gd name="adj2" fmla="val 9284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To add new items in the list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16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Panel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04800"/>
            <a:ext cx="8001000" cy="6705600"/>
          </a:xfrm>
        </p:spPr>
      </p:pic>
      <p:sp>
        <p:nvSpPr>
          <p:cNvPr id="5" name="Rounded Rectangle 4"/>
          <p:cNvSpPr/>
          <p:nvPr/>
        </p:nvSpPr>
        <p:spPr>
          <a:xfrm>
            <a:off x="533400" y="1447800"/>
            <a:ext cx="2286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new Item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588201"/>
              </p:ext>
            </p:extLst>
          </p:nvPr>
        </p:nvGraphicFramePr>
        <p:xfrm>
          <a:off x="515203" y="2133600"/>
          <a:ext cx="739140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925"/>
                <a:gridCol w="923925"/>
                <a:gridCol w="923925"/>
                <a:gridCol w="923925"/>
                <a:gridCol w="923925"/>
                <a:gridCol w="923925"/>
                <a:gridCol w="923925"/>
                <a:gridCol w="9239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Sl.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Veg/Non-veg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Option</a:t>
                      </a:r>
                      <a:endParaRPr lang="en-US" dirty="0"/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Chicken 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Abcdehjfdj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Nonveg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Paneer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tikka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Abcdehjfdj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287" y="2819401"/>
            <a:ext cx="876513" cy="53340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7010400" y="2819401"/>
            <a:ext cx="838200" cy="266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Edit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7010400" y="3124200"/>
            <a:ext cx="838200" cy="266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Delete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7010400" y="3429000"/>
            <a:ext cx="838200" cy="266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Edit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7010400" y="3733799"/>
            <a:ext cx="838200" cy="266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Delete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1562100"/>
            <a:ext cx="838200" cy="838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33400" y="1447800"/>
            <a:ext cx="7467600" cy="3810000"/>
          </a:xfrm>
          <a:prstGeom prst="rect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838200" y="2362200"/>
            <a:ext cx="6705600" cy="28194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19400" y="4648200"/>
            <a:ext cx="2362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save</a:t>
            </a:r>
            <a:endParaRPr 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13627"/>
              </p:ext>
            </p:extLst>
          </p:nvPr>
        </p:nvGraphicFramePr>
        <p:xfrm>
          <a:off x="1143000" y="2886710"/>
          <a:ext cx="60960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5422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Image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Category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Veg/ Non-Veg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9024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Enter</a:t>
                      </a:r>
                      <a:r>
                        <a:rPr lang="en-US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name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Enter </a:t>
                      </a:r>
                    </a:p>
                    <a:p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Price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Upload</a:t>
                      </a:r>
                      <a:r>
                        <a:rPr lang="en-US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Image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Enter</a:t>
                      </a:r>
                    </a:p>
                    <a:p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Description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Select Category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Select type</a:t>
                      </a:r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Rectangular Callout 16"/>
          <p:cNvSpPr/>
          <p:nvPr/>
        </p:nvSpPr>
        <p:spPr>
          <a:xfrm>
            <a:off x="4724400" y="304800"/>
            <a:ext cx="3124200" cy="762000"/>
          </a:xfrm>
          <a:prstGeom prst="wedgeRectCallout">
            <a:avLst>
              <a:gd name="adj1" fmla="val -57649"/>
              <a:gd name="adj2" fmla="val 22011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On Add item, this popup allows to add new item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17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Received Screen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81000"/>
            <a:ext cx="8001000" cy="6248400"/>
          </a:xfrm>
        </p:spPr>
      </p:pic>
      <p:sp>
        <p:nvSpPr>
          <p:cNvPr id="15" name="Rectangle 14"/>
          <p:cNvSpPr/>
          <p:nvPr/>
        </p:nvSpPr>
        <p:spPr>
          <a:xfrm>
            <a:off x="484496" y="1496704"/>
            <a:ext cx="74676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Order Received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57200" y="3962400"/>
            <a:ext cx="7467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02.   Room: 206   Received: 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r>
              <a:rPr lang="en-US" dirty="0" err="1" smtClean="0"/>
              <a:t>sept.</a:t>
            </a:r>
            <a:r>
              <a:rPr lang="en-US" dirty="0" smtClean="0"/>
              <a:t> 6:30PM   Delivery Time : 10.00PM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57200" y="4495800"/>
            <a:ext cx="7467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03.   Room: 411   Received: 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r>
              <a:rPr lang="en-US" dirty="0" err="1" smtClean="0"/>
              <a:t>sept.</a:t>
            </a:r>
            <a:r>
              <a:rPr lang="en-US" dirty="0" smtClean="0"/>
              <a:t> 8:00PM   Delivery Time : 9.30PM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495300" y="2438400"/>
            <a:ext cx="7467600" cy="1295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Chicken Tikka: 1qty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Mutton Biryani: 1qty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95300" y="2057400"/>
            <a:ext cx="7467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01.   Room: 308   Received: 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r>
              <a:rPr lang="en-US" dirty="0" err="1" smtClean="0"/>
              <a:t>sept.</a:t>
            </a:r>
            <a:r>
              <a:rPr lang="en-US" dirty="0" smtClean="0"/>
              <a:t> 4:00PM   Delivery Time : Now </a:t>
            </a:r>
            <a:endParaRPr lang="en-US" dirty="0"/>
          </a:p>
        </p:txBody>
      </p:sp>
      <p:sp>
        <p:nvSpPr>
          <p:cNvPr id="23" name="Flowchart: Merge 22"/>
          <p:cNvSpPr/>
          <p:nvPr/>
        </p:nvSpPr>
        <p:spPr>
          <a:xfrm>
            <a:off x="7543800" y="4114800"/>
            <a:ext cx="228600" cy="228600"/>
          </a:xfrm>
          <a:prstGeom prst="flowChartMerg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Merge 23"/>
          <p:cNvSpPr/>
          <p:nvPr/>
        </p:nvSpPr>
        <p:spPr>
          <a:xfrm>
            <a:off x="7543800" y="4572000"/>
            <a:ext cx="228600" cy="228600"/>
          </a:xfrm>
          <a:prstGeom prst="flowChartMerg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Extract 24"/>
          <p:cNvSpPr/>
          <p:nvPr/>
        </p:nvSpPr>
        <p:spPr>
          <a:xfrm>
            <a:off x="7581900" y="2209800"/>
            <a:ext cx="190500" cy="228600"/>
          </a:xfrm>
          <a:prstGeom prst="flowChartExtra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ular Callout 25"/>
          <p:cNvSpPr/>
          <p:nvPr/>
        </p:nvSpPr>
        <p:spPr>
          <a:xfrm>
            <a:off x="6172200" y="228600"/>
            <a:ext cx="1790700" cy="838200"/>
          </a:xfrm>
          <a:prstGeom prst="wedgeRectCallout">
            <a:avLst>
              <a:gd name="adj1" fmla="val -55807"/>
              <a:gd name="adj2" fmla="val 9859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All orders can be viewed here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ular Callout 26"/>
          <p:cNvSpPr/>
          <p:nvPr/>
        </p:nvSpPr>
        <p:spPr>
          <a:xfrm>
            <a:off x="6553200" y="5410200"/>
            <a:ext cx="1600200" cy="1066800"/>
          </a:xfrm>
          <a:prstGeom prst="wedgeRectCallout">
            <a:avLst>
              <a:gd name="adj1" fmla="val 22429"/>
              <a:gd name="adj2" fmla="val -10765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Expand to see the full details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82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6126162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7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Peoples who can place order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Hotel guests from the Hotel rooms.</a:t>
            </a:r>
          </a:p>
          <a:p>
            <a:r>
              <a:rPr lang="en-US" dirty="0" smtClean="0"/>
              <a:t>Hotel guest at restaurant.</a:t>
            </a:r>
          </a:p>
          <a:p>
            <a:r>
              <a:rPr lang="en-US" dirty="0" smtClean="0"/>
              <a:t>Outside guest at restaurant.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15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Hotel guests from the Hotel rooms</a:t>
            </a:r>
          </a:p>
        </p:txBody>
      </p:sp>
    </p:spTree>
    <p:extLst>
      <p:ext uri="{BB962C8B-B14F-4D97-AF65-F5344CB8AC3E}">
        <p14:creationId xmlns:p14="http://schemas.microsoft.com/office/powerpoint/2010/main" val="101559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Hotel guests from the Hotel rooms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0" y="1447800"/>
            <a:ext cx="4419600" cy="4953000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415" y="1447800"/>
            <a:ext cx="4419600" cy="4953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1" t="15721" r="8359" b="6667"/>
          <a:stretch/>
        </p:blipFill>
        <p:spPr>
          <a:xfrm>
            <a:off x="5181600" y="2209800"/>
            <a:ext cx="2590800" cy="35052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990600" y="4876800"/>
            <a:ext cx="1828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SUBMIT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0" y="26670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Enter Room Number</a:t>
            </a:r>
            <a:endParaRPr lang="en-US" b="1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990600" y="3352800"/>
            <a:ext cx="1828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90600" y="3048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304</a:t>
            </a:r>
            <a:endParaRPr lang="en-US" b="1" i="1" dirty="0"/>
          </a:p>
        </p:txBody>
      </p:sp>
      <p:sp>
        <p:nvSpPr>
          <p:cNvPr id="12" name="Rounded Rectangle 11"/>
          <p:cNvSpPr/>
          <p:nvPr/>
        </p:nvSpPr>
        <p:spPr>
          <a:xfrm>
            <a:off x="838200" y="2286000"/>
            <a:ext cx="2057400" cy="381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LOGIN 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81600" y="182880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MENU</a:t>
            </a:r>
            <a:endParaRPr lang="en-US" sz="2000" b="1" dirty="0"/>
          </a:p>
        </p:txBody>
      </p:sp>
      <p:sp>
        <p:nvSpPr>
          <p:cNvPr id="9" name="Rectangle 8"/>
          <p:cNvSpPr/>
          <p:nvPr/>
        </p:nvSpPr>
        <p:spPr>
          <a:xfrm>
            <a:off x="5162266" y="5334000"/>
            <a:ext cx="261013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Place Order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90600" y="341733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-OR-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90600" y="3786664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Enter Staff ID</a:t>
            </a:r>
            <a:endParaRPr lang="en-US" sz="1600" b="1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90600" y="4431268"/>
            <a:ext cx="1828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90600" y="4126468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blank</a:t>
            </a:r>
            <a:endParaRPr lang="en-US" sz="1400" i="1" dirty="0"/>
          </a:p>
        </p:txBody>
      </p:sp>
      <p:sp>
        <p:nvSpPr>
          <p:cNvPr id="18" name="Rectangular Callout 17"/>
          <p:cNvSpPr/>
          <p:nvPr/>
        </p:nvSpPr>
        <p:spPr>
          <a:xfrm>
            <a:off x="3657600" y="1219200"/>
            <a:ext cx="1143000" cy="809655"/>
          </a:xfrm>
          <a:prstGeom prst="wedgeRectCallout">
            <a:avLst>
              <a:gd name="adj1" fmla="val -162326"/>
              <a:gd name="adj2" fmla="val 97898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One Time Login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ular Callout 18"/>
          <p:cNvSpPr/>
          <p:nvPr/>
        </p:nvSpPr>
        <p:spPr>
          <a:xfrm>
            <a:off x="3733800" y="2851666"/>
            <a:ext cx="914400" cy="1273552"/>
          </a:xfrm>
          <a:prstGeom prst="wedgeRectCallout">
            <a:avLst>
              <a:gd name="adj1" fmla="val 189615"/>
              <a:gd name="adj2" fmla="val -11263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Menu to order Food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09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Hotel guests from the Hotel rooms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0" y="1447800"/>
            <a:ext cx="4419600" cy="4953000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415" y="1447800"/>
            <a:ext cx="4419600" cy="4953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92" b="10869"/>
          <a:stretch/>
        </p:blipFill>
        <p:spPr>
          <a:xfrm>
            <a:off x="5181600" y="2228910"/>
            <a:ext cx="2590800" cy="3105090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838200" y="1828800"/>
            <a:ext cx="2057400" cy="381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Order Preview 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81600" y="182880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Deliver Later</a:t>
            </a:r>
            <a:endParaRPr lang="en-US" sz="2000" b="1" dirty="0"/>
          </a:p>
        </p:txBody>
      </p:sp>
      <p:sp>
        <p:nvSpPr>
          <p:cNvPr id="9" name="Rectangle 8"/>
          <p:cNvSpPr/>
          <p:nvPr/>
        </p:nvSpPr>
        <p:spPr>
          <a:xfrm>
            <a:off x="609600" y="5257800"/>
            <a:ext cx="12573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7030A0"/>
                </a:solidFill>
              </a:rPr>
              <a:t>Deliver Later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35992" y="5257800"/>
            <a:ext cx="12573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7030A0"/>
                </a:solidFill>
              </a:rPr>
              <a:t>Deliver Now</a:t>
            </a:r>
            <a:endParaRPr lang="en-US" sz="1600" b="1" dirty="0">
              <a:solidFill>
                <a:srgbClr val="7030A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9" b="7295"/>
          <a:stretch/>
        </p:blipFill>
        <p:spPr>
          <a:xfrm>
            <a:off x="609600" y="2133600"/>
            <a:ext cx="2600752" cy="31242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162266" y="5334000"/>
            <a:ext cx="261013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Submit</a:t>
            </a:r>
            <a:endParaRPr lang="en-US" dirty="0"/>
          </a:p>
        </p:txBody>
      </p:sp>
      <p:sp>
        <p:nvSpPr>
          <p:cNvPr id="16" name="Rectangular Callout 15"/>
          <p:cNvSpPr/>
          <p:nvPr/>
        </p:nvSpPr>
        <p:spPr>
          <a:xfrm>
            <a:off x="3733800" y="1447800"/>
            <a:ext cx="914400" cy="1981200"/>
          </a:xfrm>
          <a:prstGeom prst="wedgeRectCallout">
            <a:avLst>
              <a:gd name="adj1" fmla="val -168712"/>
              <a:gd name="adj2" fmla="val -19475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Order Details before placing the order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ular Callout 16"/>
          <p:cNvSpPr/>
          <p:nvPr/>
        </p:nvSpPr>
        <p:spPr>
          <a:xfrm>
            <a:off x="3581400" y="3695700"/>
            <a:ext cx="1066800" cy="1638300"/>
          </a:xfrm>
          <a:prstGeom prst="wedgeRectCallout">
            <a:avLst>
              <a:gd name="adj1" fmla="val 166693"/>
              <a:gd name="adj2" fmla="val -146594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 want to place order for future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38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Hotel guests from the Hotel rooms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0" y="1447800"/>
            <a:ext cx="4419600" cy="4953000"/>
          </a:xfrm>
        </p:spPr>
      </p:pic>
      <p:sp>
        <p:nvSpPr>
          <p:cNvPr id="12" name="Rounded Rectangle 11"/>
          <p:cNvSpPr/>
          <p:nvPr/>
        </p:nvSpPr>
        <p:spPr>
          <a:xfrm>
            <a:off x="838200" y="1828800"/>
            <a:ext cx="2057400" cy="381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Order Preview 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600" y="5257800"/>
            <a:ext cx="12573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7030A0"/>
                </a:solidFill>
              </a:rPr>
              <a:t>Deliver Later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35992" y="5257800"/>
            <a:ext cx="12573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7030A0"/>
                </a:solidFill>
              </a:rPr>
              <a:t>Deliver Now</a:t>
            </a:r>
            <a:endParaRPr lang="en-US" sz="1600" b="1" dirty="0">
              <a:solidFill>
                <a:srgbClr val="7030A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9" b="7295"/>
          <a:stretch/>
        </p:blipFill>
        <p:spPr>
          <a:xfrm>
            <a:off x="609600" y="2133600"/>
            <a:ext cx="2600752" cy="31242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62569" y="3048000"/>
            <a:ext cx="2362200" cy="13716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Order placed successfully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524000" y="4038600"/>
            <a:ext cx="8382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OK</a:t>
            </a:r>
            <a:endParaRPr lang="en-US" dirty="0"/>
          </a:p>
        </p:txBody>
      </p:sp>
      <p:sp>
        <p:nvSpPr>
          <p:cNvPr id="11" name="Rectangular Callout 10"/>
          <p:cNvSpPr/>
          <p:nvPr/>
        </p:nvSpPr>
        <p:spPr>
          <a:xfrm>
            <a:off x="4343400" y="2286000"/>
            <a:ext cx="1371600" cy="1066800"/>
          </a:xfrm>
          <a:prstGeom prst="wedgeRectCallout">
            <a:avLst>
              <a:gd name="adj1" fmla="val -180037"/>
              <a:gd name="adj2" fmla="val 11367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Order placed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61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Hotel </a:t>
            </a:r>
            <a:r>
              <a:rPr lang="en-US" dirty="0" smtClean="0"/>
              <a:t>guest/ Other guest </a:t>
            </a:r>
            <a:r>
              <a:rPr lang="en-US" dirty="0"/>
              <a:t>at restaurant.</a:t>
            </a:r>
          </a:p>
        </p:txBody>
      </p:sp>
    </p:spTree>
    <p:extLst>
      <p:ext uri="{BB962C8B-B14F-4D97-AF65-F5344CB8AC3E}">
        <p14:creationId xmlns:p14="http://schemas.microsoft.com/office/powerpoint/2010/main" val="346533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Hotel guest at restaurant.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0" y="1447800"/>
            <a:ext cx="4419600" cy="4953000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415" y="1447800"/>
            <a:ext cx="4419600" cy="4953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1" t="15721" r="8359" b="6667"/>
          <a:stretch/>
        </p:blipFill>
        <p:spPr>
          <a:xfrm>
            <a:off x="5181600" y="2209800"/>
            <a:ext cx="2590800" cy="35052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990600" y="4876800"/>
            <a:ext cx="1828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SUBMIT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0" y="26670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Enter Room Number</a:t>
            </a:r>
            <a:endParaRPr lang="en-US" b="1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990600" y="3352800"/>
            <a:ext cx="1828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90600" y="30480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blank</a:t>
            </a:r>
            <a:endParaRPr lang="en-US" sz="1600" i="1" dirty="0"/>
          </a:p>
        </p:txBody>
      </p:sp>
      <p:sp>
        <p:nvSpPr>
          <p:cNvPr id="12" name="Rounded Rectangle 11"/>
          <p:cNvSpPr/>
          <p:nvPr/>
        </p:nvSpPr>
        <p:spPr>
          <a:xfrm>
            <a:off x="838200" y="2286000"/>
            <a:ext cx="2057400" cy="381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LOGIN 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81600" y="182880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MENU</a:t>
            </a:r>
            <a:endParaRPr lang="en-US" sz="2000" b="1" dirty="0"/>
          </a:p>
        </p:txBody>
      </p:sp>
      <p:sp>
        <p:nvSpPr>
          <p:cNvPr id="9" name="Rectangle 8"/>
          <p:cNvSpPr/>
          <p:nvPr/>
        </p:nvSpPr>
        <p:spPr>
          <a:xfrm>
            <a:off x="5162266" y="5334000"/>
            <a:ext cx="261013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Place Order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90600" y="341733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-OR-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90600" y="3786664"/>
            <a:ext cx="1905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Enter Staff ID</a:t>
            </a:r>
            <a:endParaRPr lang="en-US" sz="1600" b="1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90600" y="4431268"/>
            <a:ext cx="1828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90600" y="4126468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/>
              <a:t>ABC123</a:t>
            </a:r>
            <a:endParaRPr lang="en-US" sz="1400" b="1" i="1" dirty="0"/>
          </a:p>
        </p:txBody>
      </p:sp>
    </p:spTree>
    <p:extLst>
      <p:ext uri="{BB962C8B-B14F-4D97-AF65-F5344CB8AC3E}">
        <p14:creationId xmlns:p14="http://schemas.microsoft.com/office/powerpoint/2010/main" val="300803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Hotel guest at restaurant.</a:t>
            </a: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0" y="1447800"/>
            <a:ext cx="4419600" cy="4953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1" t="15721" r="8359" b="6667"/>
          <a:stretch/>
        </p:blipFill>
        <p:spPr>
          <a:xfrm>
            <a:off x="624385" y="2209800"/>
            <a:ext cx="2590800" cy="3505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4385" y="182880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MENU</a:t>
            </a:r>
            <a:endParaRPr lang="en-US" sz="2000" b="1" dirty="0"/>
          </a:p>
        </p:txBody>
      </p:sp>
      <p:sp>
        <p:nvSpPr>
          <p:cNvPr id="9" name="Rectangle 8"/>
          <p:cNvSpPr/>
          <p:nvPr/>
        </p:nvSpPr>
        <p:spPr>
          <a:xfrm>
            <a:off x="605051" y="5334000"/>
            <a:ext cx="2610134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Place Order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62569" y="2667000"/>
            <a:ext cx="2362200" cy="17526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u="sng" dirty="0">
              <a:solidFill>
                <a:srgbClr val="7030A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524000" y="4038600"/>
            <a:ext cx="8382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OK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38200" y="2667000"/>
            <a:ext cx="2209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Enter you room No.</a:t>
            </a:r>
            <a:endParaRPr lang="en-US" sz="1400" b="1" dirty="0"/>
          </a:p>
        </p:txBody>
      </p:sp>
      <p:sp>
        <p:nvSpPr>
          <p:cNvPr id="22" name="Rectangle 21"/>
          <p:cNvSpPr/>
          <p:nvPr/>
        </p:nvSpPr>
        <p:spPr>
          <a:xfrm>
            <a:off x="838200" y="2974777"/>
            <a:ext cx="2209800" cy="301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302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Flowchart: Merge 23"/>
          <p:cNvSpPr/>
          <p:nvPr/>
        </p:nvSpPr>
        <p:spPr>
          <a:xfrm>
            <a:off x="2743200" y="3049489"/>
            <a:ext cx="304800" cy="150911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524000" y="32766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-OR-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914400" y="3581400"/>
            <a:ext cx="20574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TAKE AWAY</a:t>
            </a:r>
            <a:endParaRPr lang="en-US" sz="1600" b="1" dirty="0">
              <a:solidFill>
                <a:schemeClr val="tx1"/>
              </a:solidFill>
            </a:endParaRPr>
          </a:p>
        </p:txBody>
      </p:sp>
      <p:pic>
        <p:nvPicPr>
          <p:cNvPr id="27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447800"/>
            <a:ext cx="4419600" cy="4953000"/>
          </a:xfrm>
        </p:spPr>
      </p:pic>
      <p:sp>
        <p:nvSpPr>
          <p:cNvPr id="28" name="Rounded Rectangle 27"/>
          <p:cNvSpPr/>
          <p:nvPr/>
        </p:nvSpPr>
        <p:spPr>
          <a:xfrm>
            <a:off x="5105400" y="1828800"/>
            <a:ext cx="2057400" cy="381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Order Preview 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876800" y="5257800"/>
            <a:ext cx="258369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rgbClr val="7030A0"/>
                </a:solidFill>
              </a:rPr>
              <a:t>Deliver Now</a:t>
            </a:r>
            <a:endParaRPr lang="en-US" sz="1600" b="1" dirty="0">
              <a:solidFill>
                <a:srgbClr val="7030A0"/>
              </a:solidFill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9" b="7295"/>
          <a:stretch/>
        </p:blipFill>
        <p:spPr>
          <a:xfrm>
            <a:off x="4876800" y="2133600"/>
            <a:ext cx="2600752" cy="3124200"/>
          </a:xfrm>
          <a:prstGeom prst="rect">
            <a:avLst/>
          </a:prstGeom>
        </p:spPr>
      </p:pic>
      <p:sp>
        <p:nvSpPr>
          <p:cNvPr id="32" name="Rectangular Callout 31"/>
          <p:cNvSpPr/>
          <p:nvPr/>
        </p:nvSpPr>
        <p:spPr>
          <a:xfrm>
            <a:off x="3352800" y="1447800"/>
            <a:ext cx="1295400" cy="1828800"/>
          </a:xfrm>
          <a:prstGeom prst="wedgeRectCallout">
            <a:avLst>
              <a:gd name="adj1" fmla="val -98914"/>
              <a:gd name="adj2" fmla="val 2488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This option will prompt  in restaurants not in Hotel rooms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26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227</TotalTime>
  <Words>363</Words>
  <Application>Microsoft Office PowerPoint</Application>
  <PresentationFormat>On-screen Show (4:3)</PresentationFormat>
  <Paragraphs>141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Adjacency</vt:lpstr>
      <vt:lpstr>Food Ordering Application</vt:lpstr>
      <vt:lpstr>Peoples who can place order</vt:lpstr>
      <vt:lpstr>Hotel guests from the Hotel rooms</vt:lpstr>
      <vt:lpstr>Hotel guests from the Hotel rooms</vt:lpstr>
      <vt:lpstr>Hotel guests from the Hotel rooms</vt:lpstr>
      <vt:lpstr>Hotel guests from the Hotel rooms</vt:lpstr>
      <vt:lpstr>Hotel guest/ Other guest at restaurant.</vt:lpstr>
      <vt:lpstr>Hotel guest at restaurant.</vt:lpstr>
      <vt:lpstr>Hotel guest at restaurant.</vt:lpstr>
      <vt:lpstr>Hotel guest at restaurant.</vt:lpstr>
      <vt:lpstr>Admin panel </vt:lpstr>
      <vt:lpstr>Admin Panel</vt:lpstr>
      <vt:lpstr>Admin Panel</vt:lpstr>
      <vt:lpstr>Order Received Screen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Ordering Application</dc:title>
  <dc:creator>Biswaranjan</dc:creator>
  <cp:lastModifiedBy>Biswaranjan</cp:lastModifiedBy>
  <cp:revision>37</cp:revision>
  <dcterms:created xsi:type="dcterms:W3CDTF">2018-09-02T07:18:03Z</dcterms:created>
  <dcterms:modified xsi:type="dcterms:W3CDTF">2018-09-02T12:06:54Z</dcterms:modified>
  <cp:contentStatus/>
</cp:coreProperties>
</file>