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Application (</a:t>
            </a:r>
            <a:r>
              <a:rPr lang="en-US" dirty="0" err="1" smtClean="0"/>
              <a:t>VCHBillings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REFERENCE DOCUMENT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998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2512695" cy="4187825"/>
          </a:xfrm>
        </p:spPr>
      </p:pic>
      <p:sp>
        <p:nvSpPr>
          <p:cNvPr id="5" name="Rounded Rectangular Callout 4"/>
          <p:cNvSpPr/>
          <p:nvPr/>
        </p:nvSpPr>
        <p:spPr>
          <a:xfrm>
            <a:off x="4724400" y="533400"/>
            <a:ext cx="3276600" cy="1752600"/>
          </a:xfrm>
          <a:prstGeom prst="wedgeRoundRectCallout">
            <a:avLst>
              <a:gd name="adj1" fmla="val -81872"/>
              <a:gd name="adj2" fmla="val 818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screen</a:t>
            </a:r>
          </a:p>
          <a:p>
            <a:pPr algn="ctr"/>
            <a:r>
              <a:rPr lang="en-US" sz="1400" dirty="0"/>
              <a:t>Staffs can login using staff id and respective password</a:t>
            </a:r>
          </a:p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/>
              <a:t>Login using room no and respective password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727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62000"/>
            <a:ext cx="2512695" cy="4187825"/>
          </a:xfrm>
        </p:spPr>
      </p:pic>
      <p:sp>
        <p:nvSpPr>
          <p:cNvPr id="5" name="Rounded Rectangular Callout 4"/>
          <p:cNvSpPr/>
          <p:nvPr/>
        </p:nvSpPr>
        <p:spPr>
          <a:xfrm>
            <a:off x="4267200" y="685800"/>
            <a:ext cx="3962400" cy="1295400"/>
          </a:xfrm>
          <a:prstGeom prst="wedgeRoundRectCallout">
            <a:avLst>
              <a:gd name="adj1" fmla="val -70087"/>
              <a:gd name="adj2" fmla="val 596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menu screen provides user to select items from different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1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5800"/>
            <a:ext cx="2512695" cy="4187825"/>
          </a:xfrm>
        </p:spPr>
      </p:pic>
      <p:sp>
        <p:nvSpPr>
          <p:cNvPr id="5" name="Rounded Rectangular Callout 4"/>
          <p:cNvSpPr/>
          <p:nvPr/>
        </p:nvSpPr>
        <p:spPr>
          <a:xfrm>
            <a:off x="4876800" y="609600"/>
            <a:ext cx="2819400" cy="2362200"/>
          </a:xfrm>
          <a:prstGeom prst="wedgeRoundRectCallout">
            <a:avLst>
              <a:gd name="adj1" fmla="val -123455"/>
              <a:gd name="adj2" fmla="val -107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item menu shows varieties of items available under sub menus like continental, south Indian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294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2512695" cy="4187825"/>
          </a:xfrm>
        </p:spPr>
      </p:pic>
      <p:sp>
        <p:nvSpPr>
          <p:cNvPr id="5" name="Rounded Rectangular Callout 4"/>
          <p:cNvSpPr/>
          <p:nvPr/>
        </p:nvSpPr>
        <p:spPr>
          <a:xfrm>
            <a:off x="4572000" y="1066800"/>
            <a:ext cx="3352800" cy="1524000"/>
          </a:xfrm>
          <a:prstGeom prst="wedgeRoundRectCallout">
            <a:avLst>
              <a:gd name="adj1" fmla="val -89235"/>
              <a:gd name="adj2" fmla="val 804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 selecting the item, it gives the option to add or remove the number of quantity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4572000" y="4038600"/>
            <a:ext cx="3352800" cy="1524000"/>
          </a:xfrm>
          <a:prstGeom prst="wedgeRoundRectCallout">
            <a:avLst>
              <a:gd name="adj1" fmla="val -85186"/>
              <a:gd name="adj2" fmla="val 51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After selecting the items from menu it show the total amount it’ll cost to customer. Also gives option to proceed further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0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14400"/>
            <a:ext cx="2512695" cy="4187825"/>
          </a:xfrm>
        </p:spPr>
      </p:pic>
    </p:spTree>
    <p:extLst>
      <p:ext uri="{BB962C8B-B14F-4D97-AF65-F5344CB8AC3E}">
        <p14:creationId xmlns:p14="http://schemas.microsoft.com/office/powerpoint/2010/main" val="353486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</TotalTime>
  <Words>94</Words>
  <Application>Microsoft Office PowerPoint</Application>
  <PresentationFormat>On-screen Show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Mobile Application (VCHBillings)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>Biswaranjan</dc:creator>
  <cp:lastModifiedBy>Biswaranjan</cp:lastModifiedBy>
  <cp:revision>4</cp:revision>
  <dcterms:created xsi:type="dcterms:W3CDTF">2006-08-16T00:00:00Z</dcterms:created>
  <dcterms:modified xsi:type="dcterms:W3CDTF">2019-02-05T18:16:59Z</dcterms:modified>
</cp:coreProperties>
</file>