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</p:sldIdLst>
  <p:sldSz cx="16256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D61F2-1645-4CE8-9E2A-EA722CD0607B}" v="7" dt="2021-12-22T22:53:40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5" d="100"/>
          <a:sy n="35" d="100"/>
        </p:scale>
        <p:origin x="206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lor Agarwal" userId="882ec849-de28-4880-80ad-ab878f0b8447" providerId="ADAL" clId="{1A5D61F2-1645-4CE8-9E2A-EA722CD0607B}"/>
    <pc:docChg chg="modSld">
      <pc:chgData name="Taylor Agarwal" userId="882ec849-de28-4880-80ad-ab878f0b8447" providerId="ADAL" clId="{1A5D61F2-1645-4CE8-9E2A-EA722CD0607B}" dt="2021-12-22T22:53:52.241" v="1" actId="14100"/>
      <pc:docMkLst>
        <pc:docMk/>
      </pc:docMkLst>
      <pc:sldChg chg="modSp mod">
        <pc:chgData name="Taylor Agarwal" userId="882ec849-de28-4880-80ad-ab878f0b8447" providerId="ADAL" clId="{1A5D61F2-1645-4CE8-9E2A-EA722CD0607B}" dt="2021-12-22T22:53:52.241" v="1" actId="14100"/>
        <pc:sldMkLst>
          <pc:docMk/>
          <pc:sldMk cId="3065276785" sldId="256"/>
        </pc:sldMkLst>
        <pc:spChg chg="mod">
          <ac:chgData name="Taylor Agarwal" userId="882ec849-de28-4880-80ad-ab878f0b8447" providerId="ADAL" clId="{1A5D61F2-1645-4CE8-9E2A-EA722CD0607B}" dt="2021-12-22T22:53:52.241" v="1" actId="14100"/>
          <ac:spMkLst>
            <pc:docMk/>
            <pc:sldMk cId="3065276785" sldId="256"/>
            <ac:spMk id="25" creationId="{74E5C773-C711-4A22-97EB-62E04F8097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051" y="-20071"/>
            <a:ext cx="16304562" cy="16296142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9947" y="5699636"/>
            <a:ext cx="10358612" cy="3902345"/>
          </a:xfrm>
        </p:spPr>
        <p:txBody>
          <a:bodyPr anchor="b">
            <a:noAutofit/>
          </a:bodyPr>
          <a:lstStyle>
            <a:lvl1pPr algn="r">
              <a:defRPr sz="9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47" y="9601978"/>
            <a:ext cx="10358612" cy="2600057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2438-C89E-4356-AD56-610C0C0421E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424-4D46-4A80-942E-D735AA86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5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3" y="1444978"/>
            <a:ext cx="11284825" cy="8067793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733" y="10596504"/>
            <a:ext cx="11284825" cy="372376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2438-C89E-4356-AD56-610C0C0421E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424-4D46-4A80-942E-D735AA86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573" y="1444978"/>
            <a:ext cx="10794990" cy="7164681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57465" y="8609659"/>
            <a:ext cx="9635207" cy="90311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731" y="10596504"/>
            <a:ext cx="11284827" cy="372376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2438-C89E-4356-AD56-610C0C0421E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424-4D46-4A80-942E-D735AA86D1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58154" y="1873488"/>
            <a:ext cx="813012" cy="1386136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995910" y="6842207"/>
            <a:ext cx="813012" cy="1386136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133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1" y="4579527"/>
            <a:ext cx="11284827" cy="6152201"/>
          </a:xfrm>
        </p:spPr>
        <p:txBody>
          <a:bodyPr anchor="b">
            <a:normAutofit/>
          </a:bodyPr>
          <a:lstStyle>
            <a:lvl1pPr algn="l">
              <a:defRPr sz="782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731" y="10731729"/>
            <a:ext cx="11284827" cy="3588537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2438-C89E-4356-AD56-610C0C0421E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424-4D46-4A80-942E-D735AA86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80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573" y="1444978"/>
            <a:ext cx="10794990" cy="7164681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3728" y="9512770"/>
            <a:ext cx="11284828" cy="121895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2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731" y="10731729"/>
            <a:ext cx="11284827" cy="3588537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2438-C89E-4356-AD56-610C0C0421E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424-4D46-4A80-942E-D735AA86D1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58154" y="1873488"/>
            <a:ext cx="813012" cy="1386136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995910" y="6842207"/>
            <a:ext cx="813012" cy="1386136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343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842" y="1444978"/>
            <a:ext cx="11273716" cy="7164681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3728" y="9512770"/>
            <a:ext cx="11284828" cy="121895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267">
                <a:solidFill>
                  <a:schemeClr val="accent1"/>
                </a:solidFill>
              </a:defRPr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731" y="10731729"/>
            <a:ext cx="11284827" cy="3588537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2438-C89E-4356-AD56-610C0C0421E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424-4D46-4A80-942E-D735AA86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4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2438-C89E-4356-AD56-610C0C0421E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424-4D46-4A80-942E-D735AA86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41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26333" y="1444979"/>
            <a:ext cx="1740110" cy="1244788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731" y="1444979"/>
            <a:ext cx="9235602" cy="12447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2438-C89E-4356-AD56-610C0C0421E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424-4D46-4A80-942E-D735AA86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8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2438-C89E-4356-AD56-610C0C0421E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424-4D46-4A80-942E-D735AA86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4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1" y="6402059"/>
            <a:ext cx="11284827" cy="4329673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731" y="10731728"/>
            <a:ext cx="11284827" cy="2039467"/>
          </a:xfrm>
        </p:spPr>
        <p:txBody>
          <a:bodyPr anchor="t"/>
          <a:lstStyle>
            <a:lvl1pPr marL="0" indent="0" algn="l">
              <a:buNone/>
              <a:defRPr sz="355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2438-C89E-4356-AD56-610C0C0421E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424-4D46-4A80-942E-D735AA86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3" y="1444978"/>
            <a:ext cx="11284825" cy="31307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3734" y="5121396"/>
            <a:ext cx="5489972" cy="91988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8585" y="5121400"/>
            <a:ext cx="5489973" cy="9198869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2438-C89E-4356-AD56-610C0C0421E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424-4D46-4A80-942E-D735AA86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3" y="1444978"/>
            <a:ext cx="11284823" cy="313078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732" y="5122330"/>
            <a:ext cx="5494528" cy="1365954"/>
          </a:xfrm>
        </p:spPr>
        <p:txBody>
          <a:bodyPr anchor="b">
            <a:noAutofit/>
          </a:bodyPr>
          <a:lstStyle>
            <a:lvl1pPr marL="0" indent="0">
              <a:buNone/>
              <a:defRPr sz="4267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732" y="6488288"/>
            <a:ext cx="5494528" cy="783198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4027" y="5122330"/>
            <a:ext cx="5494528" cy="1365954"/>
          </a:xfrm>
        </p:spPr>
        <p:txBody>
          <a:bodyPr anchor="b">
            <a:noAutofit/>
          </a:bodyPr>
          <a:lstStyle>
            <a:lvl1pPr marL="0" indent="0">
              <a:buNone/>
              <a:defRPr sz="4267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74027" y="6488288"/>
            <a:ext cx="5494528" cy="783198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2438-C89E-4356-AD56-610C0C0421E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424-4D46-4A80-942E-D735AA86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4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2" y="1444978"/>
            <a:ext cx="11284825" cy="31307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2438-C89E-4356-AD56-610C0C0421E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424-4D46-4A80-942E-D735AA86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7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2438-C89E-4356-AD56-610C0C0421E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424-4D46-4A80-942E-D735AA86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4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1" y="3552246"/>
            <a:ext cx="4960324" cy="3030438"/>
          </a:xfrm>
        </p:spPr>
        <p:txBody>
          <a:bodyPr anchor="b">
            <a:normAutofit/>
          </a:bodyPr>
          <a:lstStyle>
            <a:lvl1pPr>
              <a:defRPr sz="35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934" y="1220564"/>
            <a:ext cx="6019621" cy="13099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1" y="6582683"/>
            <a:ext cx="4960324" cy="6126101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609608" indent="0">
              <a:buNone/>
              <a:defRPr sz="1867"/>
            </a:lvl2pPr>
            <a:lvl3pPr marL="1219215" indent="0">
              <a:buNone/>
              <a:defRPr sz="1600"/>
            </a:lvl3pPr>
            <a:lvl4pPr marL="1828823" indent="0">
              <a:buNone/>
              <a:defRPr sz="1333"/>
            </a:lvl4pPr>
            <a:lvl5pPr marL="2438430" indent="0">
              <a:buNone/>
              <a:defRPr sz="1333"/>
            </a:lvl5pPr>
            <a:lvl6pPr marL="3048038" indent="0">
              <a:buNone/>
              <a:defRPr sz="1333"/>
            </a:lvl6pPr>
            <a:lvl7pPr marL="3657646" indent="0">
              <a:buNone/>
              <a:defRPr sz="1333"/>
            </a:lvl7pPr>
            <a:lvl8pPr marL="4267253" indent="0">
              <a:buNone/>
              <a:defRPr sz="1333"/>
            </a:lvl8pPr>
            <a:lvl9pPr marL="4876861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2438-C89E-4356-AD56-610C0C0421E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424-4D46-4A80-942E-D735AA86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3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2" y="11379200"/>
            <a:ext cx="11284825" cy="1343379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732" y="1444978"/>
            <a:ext cx="11284825" cy="9115776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2" y="12722579"/>
            <a:ext cx="11284825" cy="1597687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2438-C89E-4356-AD56-610C0C0421E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5424-4D46-4A80-942E-D735AA86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052" y="-20071"/>
            <a:ext cx="16304564" cy="16296142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3733" y="1444978"/>
            <a:ext cx="11284823" cy="3130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732" y="5121400"/>
            <a:ext cx="11284825" cy="9198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9347" y="14320269"/>
            <a:ext cx="1216235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22438-C89E-4356-AD56-610C0C0421E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3732" y="14320269"/>
            <a:ext cx="8218619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7202" y="14320269"/>
            <a:ext cx="911356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DD585424-4D46-4A80-942E-D735AA86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3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xStyles>
    <p:titleStyle>
      <a:lvl1pPr algn="l" defTabSz="812810" rtl="0" eaLnBrk="1" latinLnBrk="0" hangingPunct="1">
        <a:spcBef>
          <a:spcPct val="0"/>
        </a:spcBef>
        <a:buNone/>
        <a:defRPr sz="6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09608" indent="-609608" algn="l" defTabSz="812810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320817" indent="-508006" algn="l" defTabSz="812810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032025" indent="-406405" algn="l" defTabSz="812810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8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844836" indent="-406405" algn="l" defTabSz="812810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657646" indent="-406405" algn="l" defTabSz="812810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4470456" indent="-406405" algn="l" defTabSz="812810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ts val="177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5C7E4DAA-FFDF-450E-A395-3D070FD25D39}"/>
              </a:ext>
            </a:extLst>
          </p:cNvPr>
          <p:cNvGrpSpPr/>
          <p:nvPr/>
        </p:nvGrpSpPr>
        <p:grpSpPr>
          <a:xfrm>
            <a:off x="2498812" y="638629"/>
            <a:ext cx="12408197" cy="14978742"/>
            <a:chOff x="2890698" y="638629"/>
            <a:chExt cx="12408197" cy="1497874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1217F0-924B-4912-83B8-9D68F9F6CD35}"/>
                </a:ext>
              </a:extLst>
            </p:cNvPr>
            <p:cNvGrpSpPr/>
            <p:nvPr/>
          </p:nvGrpSpPr>
          <p:grpSpPr>
            <a:xfrm>
              <a:off x="7811621" y="638629"/>
              <a:ext cx="7487274" cy="14978742"/>
              <a:chOff x="7811621" y="638629"/>
              <a:chExt cx="7487274" cy="149787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9F60FBE-BBC0-4D53-8342-F5ECF972A3B4}"/>
                  </a:ext>
                </a:extLst>
              </p:cNvPr>
              <p:cNvSpPr/>
              <p:nvPr/>
            </p:nvSpPr>
            <p:spPr>
              <a:xfrm>
                <a:off x="8943932" y="638629"/>
                <a:ext cx="5464629" cy="14978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 descr="A picture containing square&#10;&#10;Description automatically generated">
                <a:extLst>
                  <a:ext uri="{FF2B5EF4-FFF2-40B4-BE49-F238E27FC236}">
                    <a16:creationId xmlns:a16="http://schemas.microsoft.com/office/drawing/2014/main" id="{F0C9AA8D-783A-4511-A6A4-0D75254F7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1621" y="4924055"/>
                <a:ext cx="7487274" cy="4991515"/>
              </a:xfrm>
              <a:prstGeom prst="rect">
                <a:avLst/>
              </a:prstGeom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FD9247F-1C8F-44CA-8A91-03117220948C}"/>
                  </a:ext>
                </a:extLst>
              </p:cNvPr>
              <p:cNvGrpSpPr/>
              <p:nvPr/>
            </p:nvGrpSpPr>
            <p:grpSpPr>
              <a:xfrm>
                <a:off x="8287519" y="9959255"/>
                <a:ext cx="6709647" cy="4997055"/>
                <a:chOff x="1513042" y="1300268"/>
                <a:chExt cx="4449014" cy="3517847"/>
              </a:xfrm>
            </p:grpSpPr>
            <p:pic>
              <p:nvPicPr>
                <p:cNvPr id="17" name="Picture 16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48BF6A5D-DEFA-4F17-9F51-99AD8393F1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91046" y="2904108"/>
                  <a:ext cx="2871010" cy="1914007"/>
                </a:xfrm>
                <a:prstGeom prst="rect">
                  <a:avLst/>
                </a:prstGeom>
              </p:spPr>
            </p:pic>
            <p:pic>
              <p:nvPicPr>
                <p:cNvPr id="19" name="Picture 18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47B2C1A6-51D6-4F36-B85C-B254248CA4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91046" y="1300268"/>
                  <a:ext cx="2871010" cy="1914007"/>
                </a:xfrm>
                <a:prstGeom prst="rect">
                  <a:avLst/>
                </a:prstGeom>
              </p:spPr>
            </p:pic>
            <p:pic>
              <p:nvPicPr>
                <p:cNvPr id="21" name="Picture 20" descr="A picture containing 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69511065-8180-4079-A6D5-E3E3DBE8DD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13042" y="1300269"/>
                  <a:ext cx="2871010" cy="1914007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picture containing logo&#10;&#10;Description automatically generated">
                  <a:extLst>
                    <a:ext uri="{FF2B5EF4-FFF2-40B4-BE49-F238E27FC236}">
                      <a16:creationId xmlns:a16="http://schemas.microsoft.com/office/drawing/2014/main" id="{B11E708F-F0F2-4077-A05C-95740DC8B6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13042" y="2904108"/>
                  <a:ext cx="2871010" cy="1914007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E5C773-C711-4A22-97EB-62E04F80977B}"/>
                  </a:ext>
                </a:extLst>
              </p:cNvPr>
              <p:cNvSpPr txBox="1"/>
              <p:nvPr/>
            </p:nvSpPr>
            <p:spPr>
              <a:xfrm>
                <a:off x="8943932" y="2562405"/>
                <a:ext cx="546462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Coding Mastery: </a:t>
                </a:r>
                <a:r>
                  <a:rPr lang="en-US" sz="3000" dirty="0"/>
                  <a:t>Experienced</a:t>
                </a:r>
              </a:p>
              <a:p>
                <a:pPr algn="ctr"/>
                <a:r>
                  <a:rPr lang="en-US" sz="3000" b="1" dirty="0"/>
                  <a:t>Language: </a:t>
                </a:r>
                <a:r>
                  <a:rPr lang="en-US" sz="3000" dirty="0"/>
                  <a:t>Python</a:t>
                </a:r>
              </a:p>
              <a:p>
                <a:pPr algn="ctr"/>
                <a:r>
                  <a:rPr lang="en-US" sz="3000" b="1" dirty="0"/>
                  <a:t>Lines of Code: </a:t>
                </a:r>
                <a:r>
                  <a:rPr lang="en-US" sz="3000" dirty="0"/>
                  <a:t>19</a:t>
                </a:r>
              </a:p>
              <a:p>
                <a:pPr algn="ctr"/>
                <a:r>
                  <a:rPr lang="en-US" sz="3000" b="1" dirty="0"/>
                  <a:t>Training Images: </a:t>
                </a:r>
                <a:r>
                  <a:rPr lang="en-US" sz="3000" dirty="0"/>
                  <a:t>60,000</a:t>
                </a:r>
              </a:p>
              <a:p>
                <a:pPr algn="ctr"/>
                <a:r>
                  <a:rPr lang="en-US" sz="3000" b="1" dirty="0"/>
                  <a:t>Test Images: </a:t>
                </a:r>
                <a:r>
                  <a:rPr lang="en-US" sz="3000" dirty="0"/>
                  <a:t>10,000</a:t>
                </a:r>
              </a:p>
              <a:p>
                <a:pPr algn="ctr"/>
                <a:r>
                  <a:rPr lang="en-US" sz="3000" b="1" dirty="0"/>
                  <a:t>Accuracy: </a:t>
                </a:r>
                <a:r>
                  <a:rPr lang="en-US" sz="3000" dirty="0"/>
                  <a:t>96.94%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E5A1DC-7178-47F4-980B-AEB7F10C7992}"/>
                  </a:ext>
                </a:extLst>
              </p:cNvPr>
              <p:cNvSpPr txBox="1"/>
              <p:nvPr/>
            </p:nvSpPr>
            <p:spPr>
              <a:xfrm>
                <a:off x="10119588" y="1362077"/>
                <a:ext cx="31133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u="sng" dirty="0"/>
                  <a:t>2021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879BB9B-CD5A-458F-B10E-66AB0A1F0D4B}"/>
                </a:ext>
              </a:extLst>
            </p:cNvPr>
            <p:cNvGrpSpPr/>
            <p:nvPr/>
          </p:nvGrpSpPr>
          <p:grpSpPr>
            <a:xfrm>
              <a:off x="2890698" y="638629"/>
              <a:ext cx="5464629" cy="14978742"/>
              <a:chOff x="2602290" y="638629"/>
              <a:chExt cx="5464629" cy="1497874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BAF9D84-E480-41F9-8879-ABDC3686B311}"/>
                  </a:ext>
                </a:extLst>
              </p:cNvPr>
              <p:cNvSpPr/>
              <p:nvPr/>
            </p:nvSpPr>
            <p:spPr>
              <a:xfrm>
                <a:off x="2602290" y="638629"/>
                <a:ext cx="5464629" cy="149787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17A8343-7355-40C2-B9B6-4BCC91F292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biLevel thresh="25000"/>
              </a:blip>
              <a:srcRect l="12727" r="12727"/>
              <a:stretch/>
            </p:blipFill>
            <p:spPr>
              <a:xfrm>
                <a:off x="4501411" y="11921295"/>
                <a:ext cx="1666384" cy="2499576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BBBEF7B9-D529-42E4-919B-1209B6A52C35}"/>
                      </a:ext>
                    </a:extLst>
                  </p:cNvPr>
                  <p:cNvSpPr txBox="1"/>
                  <p:nvPr/>
                </p:nvSpPr>
                <p:spPr>
                  <a:xfrm>
                    <a:off x="2956641" y="2618589"/>
                    <a:ext cx="4755924" cy="2862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b="1" dirty="0"/>
                      <a:t>Coding Mastery: </a:t>
                    </a:r>
                    <a:r>
                      <a:rPr lang="en-US" sz="3000" dirty="0"/>
                      <a:t>Novice</a:t>
                    </a:r>
                  </a:p>
                  <a:p>
                    <a:pPr algn="ctr"/>
                    <a:r>
                      <a:rPr lang="en-US" sz="3000" b="1" dirty="0"/>
                      <a:t>Language: </a:t>
                    </a:r>
                    <a:r>
                      <a:rPr lang="en-US" sz="3000" dirty="0"/>
                      <a:t>MATLAB</a:t>
                    </a:r>
                  </a:p>
                  <a:p>
                    <a:pPr algn="ctr"/>
                    <a:r>
                      <a:rPr lang="en-US" sz="3000" b="1" dirty="0"/>
                      <a:t>Lines of Code: </a:t>
                    </a:r>
                    <a:r>
                      <a:rPr lang="en-US" sz="3000" dirty="0"/>
                      <a:t>100+ </a:t>
                    </a:r>
                  </a:p>
                  <a:p>
                    <a:pPr algn="ctr"/>
                    <a:r>
                      <a:rPr lang="en-US" sz="3000" b="1" dirty="0"/>
                      <a:t>Training Images: </a:t>
                    </a:r>
                    <a:r>
                      <a:rPr lang="en-US" sz="3000" dirty="0"/>
                      <a:t>3,000</a:t>
                    </a:r>
                  </a:p>
                  <a:p>
                    <a:pPr algn="ctr"/>
                    <a:r>
                      <a:rPr lang="en-US" sz="3000" b="1" dirty="0"/>
                      <a:t>Test Images: </a:t>
                    </a:r>
                    <a:r>
                      <a:rPr lang="en-US" sz="3000" dirty="0"/>
                      <a:t>250</a:t>
                    </a:r>
                  </a:p>
                  <a:p>
                    <a:pPr algn="ctr"/>
                    <a:r>
                      <a:rPr lang="en-US" sz="3000" b="1" dirty="0"/>
                      <a:t>Accuracy: </a:t>
                    </a:r>
                    <a14:m>
                      <m:oMath xmlns:m="http://schemas.openxmlformats.org/officeDocument/2006/math"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a14:m>
                    <a:r>
                      <a:rPr lang="en-US" sz="3000" dirty="0"/>
                      <a:t>90%</a:t>
                    </a:r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BBBEF7B9-D529-42E4-919B-1209B6A52C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6641" y="2618589"/>
                    <a:ext cx="4755924" cy="286232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2559" b="-59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1F20BE-3614-4FD2-BEC1-0B9A88B5A104}"/>
                  </a:ext>
                </a:extLst>
              </p:cNvPr>
              <p:cNvSpPr txBox="1"/>
              <p:nvPr/>
            </p:nvSpPr>
            <p:spPr>
              <a:xfrm>
                <a:off x="3777946" y="1362078"/>
                <a:ext cx="31133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u="sng" dirty="0"/>
                  <a:t>2019</a:t>
                </a: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1E467EA8-BD2F-4261-A480-133A139DFA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biLevel thresh="25000"/>
              </a:blip>
              <a:srcRect l="4762" r="4762"/>
              <a:stretch/>
            </p:blipFill>
            <p:spPr>
              <a:xfrm>
                <a:off x="4501411" y="8941308"/>
                <a:ext cx="1666384" cy="2499576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D0806FD-E850-4773-AF7C-1DC4F8063E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biLevel thresh="25000"/>
              </a:blip>
              <a:srcRect l="3298" r="3298"/>
              <a:stretch/>
            </p:blipFill>
            <p:spPr>
              <a:xfrm>
                <a:off x="4501411" y="5961321"/>
                <a:ext cx="1666384" cy="24995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652767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1857</TotalTime>
  <Words>52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Agarwal</dc:creator>
  <cp:lastModifiedBy>Taylor Agarwal</cp:lastModifiedBy>
  <cp:revision>1</cp:revision>
  <dcterms:created xsi:type="dcterms:W3CDTF">2021-12-21T15:56:08Z</dcterms:created>
  <dcterms:modified xsi:type="dcterms:W3CDTF">2021-12-22T22:53:53Z</dcterms:modified>
</cp:coreProperties>
</file>