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6" r:id="rId7"/>
    <p:sldId id="270" r:id="rId8"/>
    <p:sldId id="260" r:id="rId9"/>
    <p:sldId id="267" r:id="rId10"/>
    <p:sldId id="257" r:id="rId11"/>
    <p:sldId id="268" r:id="rId12"/>
    <p:sldId id="263" r:id="rId13"/>
    <p:sldId id="271" r:id="rId14"/>
    <p:sldId id="269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code-qual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debugging-chro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4189" y="758952"/>
            <a:ext cx="10555706" cy="3566160"/>
          </a:xfrm>
        </p:spPr>
        <p:txBody>
          <a:bodyPr/>
          <a:lstStyle/>
          <a:p>
            <a:r>
              <a:rPr lang="en-US" altLang="zh-CN" dirty="0" smtClean="0"/>
              <a:t>How To Debug In Chrome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三个例子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1872343"/>
            <a:ext cx="4196614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/>
              <a:t>有明确报错：</a:t>
            </a:r>
            <a:endParaRPr lang="en-US" altLang="zh-CN" sz="2800" dirty="0" smtClean="0"/>
          </a:p>
          <a:p>
            <a:pPr marL="342900" indent="342900">
              <a:lnSpc>
                <a:spcPct val="200000"/>
              </a:lnSpc>
              <a:buAutoNum type="arabicPeriod"/>
            </a:pPr>
            <a:r>
              <a:rPr lang="zh-CN" altLang="en-US" dirty="0" smtClean="0"/>
              <a:t>嵌在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342900" indent="342900">
              <a:lnSpc>
                <a:spcPct val="200000"/>
              </a:lnSpc>
              <a:buAutoNum type="arabicPeriod"/>
            </a:pPr>
            <a:r>
              <a:rPr lang="zh-CN" altLang="en-US" dirty="0" smtClean="0"/>
              <a:t>外部链接的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无</a:t>
            </a:r>
            <a:r>
              <a:rPr lang="zh-CN" altLang="en-US" sz="2800" dirty="0" smtClean="0"/>
              <a:t>明确报错：</a:t>
            </a:r>
            <a:endParaRPr lang="en-US" altLang="zh-CN" sz="2800" dirty="0" smtClean="0"/>
          </a:p>
          <a:p>
            <a:pPr marL="342900" indent="342900">
              <a:lnSpc>
                <a:spcPct val="200000"/>
              </a:lnSpc>
              <a:buFont typeface="+mj-lt"/>
              <a:buAutoNum type="arabicPeriod" startAt="3"/>
            </a:pPr>
            <a:r>
              <a:rPr lang="zh-CN" altLang="en-US" dirty="0" smtClean="0"/>
              <a:t>实际项目的流程分析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9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调试进阶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调试纯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432" y="1846263"/>
            <a:ext cx="578946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 smtClean="0"/>
              <a:t>切换到中文界面（</a:t>
            </a:r>
            <a:r>
              <a:rPr lang="en-US" altLang="zh-CN" dirty="0" smtClean="0"/>
              <a:t>Preference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 smtClean="0"/>
              <a:t>如何动态替换网页的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代码（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 smtClean="0"/>
              <a:t>如何添加一类事件的监听断点（</a:t>
            </a:r>
            <a:r>
              <a:rPr lang="en-US" altLang="zh-CN" dirty="0" smtClean="0"/>
              <a:t>Event Listener Breakpoint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 smtClean="0"/>
              <a:t>如何添加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/Fetch</a:t>
            </a:r>
            <a:r>
              <a:rPr lang="zh-CN" altLang="en-US" dirty="0" smtClean="0"/>
              <a:t>等异步网络请求断点（</a:t>
            </a:r>
            <a:r>
              <a:rPr lang="en-US" altLang="zh-CN" dirty="0" smtClean="0"/>
              <a:t>XHR/fetch Breakpoint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 smtClean="0"/>
              <a:t>保留日志、自动记录并输出</a:t>
            </a:r>
            <a:r>
              <a:rPr lang="en-US" altLang="zh-CN" dirty="0" smtClean="0"/>
              <a:t>XHR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Console/Network setting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87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调试技巧总结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对于有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明显报错的：</a:t>
            </a:r>
            <a:endParaRPr lang="en-US" altLang="zh-CN" dirty="0" smtClean="0"/>
          </a:p>
          <a:p>
            <a:pPr indent="540000">
              <a:lnSpc>
                <a:spcPct val="150000"/>
              </a:lnSpc>
            </a:pPr>
            <a:r>
              <a:rPr lang="zh-CN" altLang="en-US" sz="1800" dirty="0" smtClean="0"/>
              <a:t>直接在</a:t>
            </a:r>
            <a:r>
              <a:rPr lang="en-US" altLang="zh-CN" sz="1800" dirty="0" smtClean="0">
                <a:solidFill>
                  <a:srgbClr val="FFC000"/>
                </a:solidFill>
              </a:rPr>
              <a:t>Console</a:t>
            </a:r>
            <a:r>
              <a:rPr lang="zh-CN" altLang="en-US" sz="1800" dirty="0" smtClean="0"/>
              <a:t>里根据相关报错，找到对应文件和代码行，下断点跟踪即可。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对于没有明显报错的：</a:t>
            </a:r>
            <a:endParaRPr lang="en-US" altLang="zh-CN" dirty="0" smtClean="0"/>
          </a:p>
          <a:p>
            <a:pPr indent="540000">
              <a:lnSpc>
                <a:spcPct val="150000"/>
              </a:lnSpc>
            </a:pPr>
            <a:r>
              <a:rPr lang="zh-CN" altLang="en-US" sz="1600" dirty="0" smtClean="0"/>
              <a:t>从</a:t>
            </a:r>
            <a:r>
              <a:rPr lang="en-US" altLang="zh-CN" sz="1600" dirty="0" smtClean="0">
                <a:solidFill>
                  <a:srgbClr val="FFC000"/>
                </a:solidFill>
              </a:rPr>
              <a:t>Element</a:t>
            </a:r>
            <a:r>
              <a:rPr lang="zh-CN" altLang="en-US" sz="1600" dirty="0" smtClean="0"/>
              <a:t>页入手，根据操作的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元素，找到对应的监听方法，对相应监听方法下断点，再逐步跟踪。</a:t>
            </a:r>
            <a:endParaRPr lang="en-US" altLang="zh-CN" sz="1600" dirty="0" smtClean="0"/>
          </a:p>
          <a:p>
            <a:pPr indent="540000">
              <a:lnSpc>
                <a:spcPct val="150000"/>
              </a:lnSpc>
            </a:pPr>
            <a:r>
              <a:rPr lang="zh-CN" altLang="en-US" dirty="0"/>
              <a:t>简单</a:t>
            </a:r>
            <a:r>
              <a:rPr lang="zh-CN" altLang="en-US" dirty="0" smtClean="0"/>
              <a:t>说就是：你做了什么，你就找什么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最好的调试方法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32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清晰且自解释的代码块、适当且足量的注释，以及良好的编程习惯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6303"/>
            <a:ext cx="6757851" cy="3611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20595" y="5608136"/>
            <a:ext cx="374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https://zh.javascript.info/code-quality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2142308"/>
            <a:ext cx="26379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000" dirty="0" smtClean="0"/>
              <a:t>Chrome</a:t>
            </a:r>
            <a:r>
              <a:rPr lang="zh-CN" altLang="en-US" sz="2000" dirty="0" smtClean="0"/>
              <a:t>开发者工具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 smtClean="0"/>
              <a:t>调试基础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 smtClean="0"/>
              <a:t>实战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 smtClean="0"/>
              <a:t>调试进阶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 smtClean="0"/>
              <a:t>调试技巧总结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19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Chrome</a:t>
            </a:r>
            <a:r>
              <a:rPr lang="zh-CN" altLang="en-US" dirty="0" smtClean="0"/>
              <a:t>开发者工具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cap="none" dirty="0"/>
              <a:t>💬</a:t>
            </a:r>
            <a:r>
              <a:rPr lang="zh-CN" altLang="en-US" cap="none" dirty="0" smtClean="0"/>
              <a:t>在</a:t>
            </a:r>
            <a:r>
              <a:rPr lang="en-US" altLang="zh-CN" cap="none" dirty="0"/>
              <a:t>Chrome</a:t>
            </a:r>
            <a:r>
              <a:rPr lang="zh-CN" altLang="en-US" cap="none" dirty="0" smtClean="0"/>
              <a:t>内</a:t>
            </a:r>
            <a:r>
              <a:rPr lang="en-US" altLang="zh-CN" cap="none" dirty="0" smtClean="0">
                <a:solidFill>
                  <a:srgbClr val="FFFF00"/>
                </a:solidFill>
              </a:rPr>
              <a:t>F12</a:t>
            </a:r>
            <a:r>
              <a:rPr lang="zh-CN" altLang="en-US" cap="none" dirty="0" smtClean="0"/>
              <a:t>或</a:t>
            </a:r>
            <a:r>
              <a:rPr lang="en-US" altLang="zh-CN" cap="none" dirty="0" err="1" smtClean="0">
                <a:solidFill>
                  <a:srgbClr val="FFFF00"/>
                </a:solidFill>
              </a:rPr>
              <a:t>Ctrl+Shift+i</a:t>
            </a:r>
            <a:r>
              <a:rPr lang="zh-CN" altLang="en-US" cap="none" dirty="0" smtClean="0"/>
              <a:t>打开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0860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开发者工具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44314"/>
            <a:ext cx="4938712" cy="3426622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144865"/>
            <a:ext cx="4937125" cy="34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开发者工具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232" y="1846263"/>
            <a:ext cx="57978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调试基础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5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添加断点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88" y="1944874"/>
            <a:ext cx="5567982" cy="38688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88" y="1944874"/>
            <a:ext cx="5567983" cy="38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单步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7223"/>
            <a:ext cx="5862968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5532" y="5425440"/>
            <a:ext cx="43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https://zh.javascript.info/debugging-chrome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5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1136</TotalTime>
  <Words>264</Words>
  <Application>Microsoft Office PowerPoint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Calibri</vt:lpstr>
      <vt:lpstr>Calibri Light</vt:lpstr>
      <vt:lpstr>回顾</vt:lpstr>
      <vt:lpstr>How To Debug In Chrome</vt:lpstr>
      <vt:lpstr>目录</vt:lpstr>
      <vt:lpstr>1. Chrome开发者工具</vt:lpstr>
      <vt:lpstr>Chrome开发者工具</vt:lpstr>
      <vt:lpstr>Chrome开发者工具</vt:lpstr>
      <vt:lpstr>2. 调试基础</vt:lpstr>
      <vt:lpstr>添加断点</vt:lpstr>
      <vt:lpstr>单步执行</vt:lpstr>
      <vt:lpstr>3. 实战</vt:lpstr>
      <vt:lpstr>三个例子</vt:lpstr>
      <vt:lpstr>4. 调试进阶</vt:lpstr>
      <vt:lpstr>调试纯JS代码？</vt:lpstr>
      <vt:lpstr>其他技巧</vt:lpstr>
      <vt:lpstr>5. 调试技巧总结</vt:lpstr>
      <vt:lpstr>调试技巧</vt:lpstr>
      <vt:lpstr>最好的调试方法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Debug In Chrome</dc:title>
  <dc:creator>Microsoft 帐户</dc:creator>
  <cp:lastModifiedBy>Microsoft 帐户</cp:lastModifiedBy>
  <cp:revision>11</cp:revision>
  <dcterms:created xsi:type="dcterms:W3CDTF">2021-11-23T15:08:25Z</dcterms:created>
  <dcterms:modified xsi:type="dcterms:W3CDTF">2021-11-24T10:04:29Z</dcterms:modified>
</cp:coreProperties>
</file>