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debug/wxadoc/dev/framework/view/wxml/event.html" TargetMode="External"/><Relationship Id="rId2" Type="http://schemas.openxmlformats.org/officeDocument/2006/relationships/hyperlink" Target="https://mp.weixin.qq.com/debug/wxadoc/dev/componen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debug/wxadoc/dev/framework/app-service/app.html#get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小程序介绍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微信小程序是一种全新的连接用户与服务的方式，它可以在微信内被便捷地获取和传播，同时具有出色的使用体验。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四、视图层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框架的视图层由 </a:t>
            </a:r>
            <a:r>
              <a:rPr lang="en-US" altLang="zh-CN" sz="2800" dirty="0" smtClean="0"/>
              <a:t>WXML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WXSS </a:t>
            </a:r>
            <a:r>
              <a:rPr lang="zh-CN" altLang="en-US" sz="2800" dirty="0" smtClean="0"/>
              <a:t>编写，由组件来进行展示。</a:t>
            </a:r>
          </a:p>
          <a:p>
            <a:r>
              <a:rPr lang="zh-CN" altLang="en-US" sz="2800" dirty="0" smtClean="0"/>
              <a:t>将逻辑层的数据反应成视图，同时将视图层的事件发送给逻辑层。</a:t>
            </a:r>
          </a:p>
          <a:p>
            <a:r>
              <a:rPr lang="en-US" altLang="zh-CN" sz="2800" dirty="0" smtClean="0"/>
              <a:t>WXML(</a:t>
            </a:r>
            <a:r>
              <a:rPr lang="en-US" altLang="zh-CN" sz="2800" dirty="0" err="1" smtClean="0"/>
              <a:t>WeiXin</a:t>
            </a:r>
            <a:r>
              <a:rPr lang="en-US" altLang="zh-CN" sz="2800" dirty="0" smtClean="0"/>
              <a:t> Markup language)</a:t>
            </a:r>
            <a:r>
              <a:rPr lang="zh-CN" altLang="en-US" sz="2800" dirty="0" smtClean="0"/>
              <a:t>用于描述页面的结构。</a:t>
            </a:r>
          </a:p>
          <a:p>
            <a:r>
              <a:rPr lang="en-US" altLang="zh-CN" sz="2800" dirty="0" smtClean="0"/>
              <a:t>WXSS(</a:t>
            </a:r>
            <a:r>
              <a:rPr lang="en-US" altLang="zh-CN" sz="2800" dirty="0" err="1" smtClean="0"/>
              <a:t>WeiXin</a:t>
            </a:r>
            <a:r>
              <a:rPr lang="en-US" altLang="zh-CN" sz="2800" dirty="0" smtClean="0"/>
              <a:t> Style Sheet)</a:t>
            </a:r>
            <a:r>
              <a:rPr lang="zh-CN" altLang="en-US" sz="2800" dirty="0" smtClean="0"/>
              <a:t>用于描述页面的样式。</a:t>
            </a:r>
          </a:p>
          <a:p>
            <a:r>
              <a:rPr lang="zh-CN" altLang="en-US" sz="2800" dirty="0" smtClean="0"/>
              <a:t>组件</a:t>
            </a:r>
            <a:r>
              <a:rPr lang="en-US" altLang="zh-CN" sz="2800" dirty="0" smtClean="0"/>
              <a:t>(Component)</a:t>
            </a:r>
            <a:r>
              <a:rPr lang="zh-CN" altLang="en-US" sz="2800" dirty="0" smtClean="0"/>
              <a:t>是视图的基本组成单元。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WXML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WXML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WeiXin</a:t>
            </a:r>
            <a:r>
              <a:rPr lang="en-US" altLang="zh-CN" sz="1800" dirty="0" smtClean="0"/>
              <a:t> Markup Language</a:t>
            </a:r>
            <a:r>
              <a:rPr lang="zh-CN" altLang="en-US" sz="1800" dirty="0" smtClean="0"/>
              <a:t>）是框架设计的一套标签语言，结合</a:t>
            </a:r>
            <a:r>
              <a:rPr lang="zh-CN" altLang="en-US" sz="1800" dirty="0" smtClean="0">
                <a:hlinkClick r:id="rId2"/>
              </a:rPr>
              <a:t>基础组件</a:t>
            </a:r>
            <a:r>
              <a:rPr lang="zh-CN" altLang="en-US" sz="1800" dirty="0" smtClean="0"/>
              <a:t>、</a:t>
            </a:r>
            <a:r>
              <a:rPr lang="zh-CN" altLang="en-US" sz="1800" dirty="0" smtClean="0">
                <a:hlinkClick r:id="rId3"/>
              </a:rPr>
              <a:t>事件系统</a:t>
            </a:r>
            <a:r>
              <a:rPr lang="zh-CN" altLang="en-US" sz="1800" dirty="0" smtClean="0"/>
              <a:t>，可以构建出页面的结构。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）数据绑定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）列表渲染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）条件渲染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）模块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WXML</a:t>
            </a:r>
            <a:r>
              <a:rPr lang="zh-CN" altLang="en-US" sz="1800" dirty="0" smtClean="0"/>
              <a:t>提供模板（</a:t>
            </a:r>
            <a:r>
              <a:rPr lang="en-US" altLang="zh-CN" sz="1800" dirty="0" smtClean="0"/>
              <a:t>template</a:t>
            </a:r>
            <a:r>
              <a:rPr lang="zh-CN" altLang="en-US" sz="1800" dirty="0" smtClean="0"/>
              <a:t>），可以在模板中定义代码片段，然后在不同的地方调用。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）事件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）引用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2.WXCSS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WXSS(</a:t>
            </a:r>
            <a:r>
              <a:rPr lang="en-US" altLang="zh-CN" sz="2000" dirty="0" err="1" smtClean="0"/>
              <a:t>WeiXin</a:t>
            </a:r>
            <a:r>
              <a:rPr lang="en-US" altLang="zh-CN" sz="2000" dirty="0" smtClean="0"/>
              <a:t> Style Sheets)</a:t>
            </a:r>
            <a:r>
              <a:rPr lang="zh-CN" altLang="en-US" sz="2000" dirty="0" smtClean="0"/>
              <a:t>是一套样式语言，用于描述 </a:t>
            </a:r>
            <a:r>
              <a:rPr lang="en-US" altLang="zh-CN" sz="2000" dirty="0" smtClean="0"/>
              <a:t>WXML </a:t>
            </a:r>
            <a:r>
              <a:rPr lang="zh-CN" altLang="en-US" sz="2000" dirty="0" smtClean="0"/>
              <a:t>的组件样式。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）与传统样式相比添加了“尺寸单位 </a:t>
            </a:r>
            <a:r>
              <a:rPr lang="en-US" altLang="zh-CN" sz="2000" dirty="0" err="1" smtClean="0"/>
              <a:t>rpx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err="1" smtClean="0"/>
              <a:t>rpx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responsive pixel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可以根据屏幕宽度进行自适应。规定屏幕宽为</a:t>
            </a:r>
            <a:r>
              <a:rPr lang="en-US" altLang="zh-CN" sz="2000" dirty="0" smtClean="0"/>
              <a:t>750rpx</a:t>
            </a:r>
            <a:r>
              <a:rPr lang="zh-CN" altLang="en-US" sz="2000" dirty="0" smtClean="0"/>
              <a:t>。如在 </a:t>
            </a:r>
            <a:r>
              <a:rPr lang="en-US" altLang="zh-CN" sz="2000" dirty="0" smtClean="0"/>
              <a:t>iPhone6 </a:t>
            </a:r>
            <a:r>
              <a:rPr lang="zh-CN" altLang="en-US" sz="2000" dirty="0" smtClean="0"/>
              <a:t>上，屏幕宽度为</a:t>
            </a:r>
            <a:r>
              <a:rPr lang="en-US" altLang="zh-CN" sz="2000" dirty="0" smtClean="0"/>
              <a:t>375px</a:t>
            </a:r>
            <a:r>
              <a:rPr lang="zh-CN" altLang="en-US" sz="2000" dirty="0" smtClean="0"/>
              <a:t>，共有</a:t>
            </a:r>
            <a:r>
              <a:rPr lang="en-US" altLang="zh-CN" sz="2000" dirty="0" smtClean="0"/>
              <a:t>750</a:t>
            </a:r>
            <a:r>
              <a:rPr lang="zh-CN" altLang="en-US" sz="2000" dirty="0" smtClean="0"/>
              <a:t>个物理像素，则</a:t>
            </a:r>
            <a:r>
              <a:rPr lang="en-US" altLang="zh-CN" sz="2000" dirty="0" smtClean="0"/>
              <a:t>750rpx = 375px = 750</a:t>
            </a:r>
            <a:r>
              <a:rPr lang="zh-CN" altLang="en-US" sz="2000" dirty="0" smtClean="0"/>
              <a:t>物理像素，</a:t>
            </a:r>
            <a:r>
              <a:rPr lang="en-US" altLang="zh-CN" sz="2000" dirty="0" smtClean="0"/>
              <a:t>1rpx = 0.5px = 1</a:t>
            </a:r>
            <a:r>
              <a:rPr lang="zh-CN" altLang="en-US" sz="2000" dirty="0" smtClean="0"/>
              <a:t>物理像素。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结束，谢谢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参考链接：</a:t>
            </a:r>
            <a:r>
              <a:rPr lang="en-US" altLang="zh-CN" sz="1800" dirty="0" smtClean="0"/>
              <a:t>https://mp.weixin.qq.com/debug/wxadoc/dev/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小程序包含一个描述整体程序的 </a:t>
            </a:r>
            <a:r>
              <a:rPr lang="en-US" altLang="zh-CN" sz="2000" dirty="0" smtClean="0"/>
              <a:t>app </a:t>
            </a:r>
            <a:r>
              <a:rPr lang="zh-CN" altLang="en-US" sz="2000" dirty="0" smtClean="0"/>
              <a:t>和多个描述各自页面的 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一个小程序主体部分由三个文件组成，必须放在项目的根目录，如下：</a:t>
            </a:r>
          </a:p>
          <a:p>
            <a:endParaRPr lang="zh-CN" altLang="en-US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3789040"/>
            <a:ext cx="82296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654208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一个小程序页面由四个文件组成，分别是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6754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app.json</a:t>
            </a:r>
            <a:r>
              <a:rPr lang="zh-CN" altLang="en-US" sz="2000" dirty="0" smtClean="0"/>
              <a:t>文件来对微信小程序进行全局配置，决定页面文件的路径、窗口表现、设置网络超时时间、设置多 </a:t>
            </a:r>
            <a:r>
              <a:rPr lang="en-US" altLang="zh-CN" sz="2000" dirty="0" smtClean="0"/>
              <a:t>tab </a:t>
            </a:r>
            <a:r>
              <a:rPr lang="zh-CN" altLang="en-US" sz="2000" dirty="0" smtClean="0"/>
              <a:t>等。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742950"/>
            <a:ext cx="43338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837088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三、逻辑层</a:t>
            </a:r>
            <a:r>
              <a:rPr lang="en-US" altLang="zh-CN" dirty="0" smtClean="0"/>
              <a:t>(App Service)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zh-CN" altLang="en-US" sz="2800" dirty="0" smtClean="0"/>
              <a:t>小程序开发框架的逻辑层是由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编写。</a:t>
            </a:r>
          </a:p>
          <a:p>
            <a:r>
              <a:rPr lang="zh-CN" altLang="en-US" sz="2800" dirty="0" smtClean="0"/>
              <a:t>逻辑层将数据进行处理后发送给视图层，同时接受视图层的事件反馈。 在 </a:t>
            </a:r>
            <a:r>
              <a:rPr lang="en-US" altLang="zh-CN" sz="2800" dirty="0" smtClean="0"/>
              <a:t>JavaScript </a:t>
            </a:r>
            <a:r>
              <a:rPr lang="zh-CN" altLang="en-US" sz="2800" dirty="0" smtClean="0"/>
              <a:t>的基础上，微信做了一些修改。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注册程序</a:t>
            </a:r>
            <a:r>
              <a:rPr lang="en-US" altLang="zh-CN" dirty="0" smtClean="0"/>
              <a:t>App()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App() </a:t>
            </a:r>
            <a:r>
              <a:rPr lang="zh-CN" altLang="en-US" sz="2000" dirty="0" smtClean="0"/>
              <a:t>函数用来注册一个小程序。接受一个 </a:t>
            </a:r>
            <a:r>
              <a:rPr lang="en-US" altLang="zh-CN" sz="2000" dirty="0" smtClean="0"/>
              <a:t>object </a:t>
            </a:r>
            <a:r>
              <a:rPr lang="zh-CN" altLang="en-US" sz="2000" dirty="0" smtClean="0"/>
              <a:t>参数，其指定小程序的生命周期函数等。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getApp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我们提供了全局的 </a:t>
            </a:r>
            <a:r>
              <a:rPr lang="en-US" altLang="zh-CN" sz="2000" dirty="0" err="1" smtClean="0"/>
              <a:t>getApp</a:t>
            </a:r>
            <a:r>
              <a:rPr lang="en-US" altLang="zh-CN" sz="2000" dirty="0" smtClean="0"/>
              <a:t>() </a:t>
            </a:r>
            <a:r>
              <a:rPr lang="zh-CN" altLang="en-US" sz="2000" dirty="0" smtClean="0"/>
              <a:t>函数，可以获取到小程序实例。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appInstance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getApp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appInstance.globalData</a:t>
            </a:r>
            <a:r>
              <a:rPr lang="en-US" altLang="zh-CN" sz="2000" dirty="0" smtClean="0"/>
              <a:t>) // I am global data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9608"/>
            <a:ext cx="853198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924944"/>
            <a:ext cx="6264696" cy="344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注册页面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Page() </a:t>
            </a:r>
            <a:r>
              <a:rPr lang="zh-CN" altLang="en-US" sz="2000" dirty="0" smtClean="0"/>
              <a:t>函数用来注册一个页面。接受一个 </a:t>
            </a:r>
            <a:r>
              <a:rPr lang="en-US" altLang="zh-CN" sz="2000" dirty="0" smtClean="0"/>
              <a:t>object </a:t>
            </a:r>
            <a:r>
              <a:rPr lang="zh-CN" altLang="en-US" sz="2000" dirty="0" smtClean="0"/>
              <a:t>参数，其指定页面的初始数据、生命周期函数、事件处理函数等。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521689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页面路由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在小程序中所有页面的路由全部由框架进行管理。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文件作用域</a:t>
            </a:r>
          </a:p>
          <a:p>
            <a:pPr>
              <a:buNone/>
            </a:pPr>
            <a:r>
              <a:rPr lang="zh-CN" altLang="en-US" sz="2000" dirty="0" smtClean="0"/>
              <a:t>在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文件中声明的变量和函数只在该文件中有效；</a:t>
            </a:r>
          </a:p>
          <a:p>
            <a:pPr>
              <a:buNone/>
            </a:pPr>
            <a:r>
              <a:rPr lang="zh-CN" altLang="en-US" sz="2000" dirty="0" smtClean="0"/>
              <a:t>通过全局函数 </a:t>
            </a:r>
            <a:r>
              <a:rPr lang="en-US" altLang="zh-CN" sz="2000" dirty="0" err="1" smtClean="0">
                <a:hlinkClick r:id="rId2"/>
              </a:rPr>
              <a:t>getApp</a:t>
            </a:r>
            <a:r>
              <a:rPr lang="en-US" altLang="zh-CN" sz="2000" dirty="0" smtClean="0">
                <a:hlinkClick r:id="rId2"/>
              </a:rPr>
              <a:t>()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可以获取全局的应用实例。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模块化</a:t>
            </a:r>
          </a:p>
          <a:p>
            <a:pPr>
              <a:buNone/>
            </a:pPr>
            <a:r>
              <a:rPr lang="zh-CN" altLang="en-US" sz="2000" dirty="0" smtClean="0"/>
              <a:t>我们可以将一些公共的代码抽离成为一个单独的 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文件，作为一个模块。模块只有通过 </a:t>
            </a:r>
            <a:r>
              <a:rPr lang="en-US" altLang="zh-CN" sz="2000" dirty="0" err="1" smtClean="0"/>
              <a:t>module.exports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或者 </a:t>
            </a:r>
            <a:r>
              <a:rPr lang="en-US" altLang="zh-CN" sz="2000" dirty="0" smtClean="0"/>
              <a:t>exports </a:t>
            </a:r>
            <a:r>
              <a:rPr lang="zh-CN" altLang="en-US" sz="2000" dirty="0" smtClean="0"/>
              <a:t>才能对外暴露接口。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635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小程序介绍</vt:lpstr>
      <vt:lpstr>一、文件结构</vt:lpstr>
      <vt:lpstr>幻灯片 3</vt:lpstr>
      <vt:lpstr>二、配置</vt:lpstr>
      <vt:lpstr>三、逻辑层(App Service)</vt:lpstr>
      <vt:lpstr>1.注册程序App()</vt:lpstr>
      <vt:lpstr>2.注册页面Page</vt:lpstr>
      <vt:lpstr>3.页面路由</vt:lpstr>
      <vt:lpstr>4.模块化</vt:lpstr>
      <vt:lpstr>四、视图层</vt:lpstr>
      <vt:lpstr>1. WXML</vt:lpstr>
      <vt:lpstr>2.WXCSS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Vue实现双向绑定的原理</dc:title>
  <cp:lastModifiedBy>Administrator</cp:lastModifiedBy>
  <cp:revision>19</cp:revision>
  <dcterms:modified xsi:type="dcterms:W3CDTF">2017-05-06T08:44:39Z</dcterms:modified>
</cp:coreProperties>
</file>