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1" r:id="rId3"/>
    <p:sldId id="264" r:id="rId4"/>
    <p:sldId id="279" r:id="rId5"/>
    <p:sldId id="280" r:id="rId6"/>
    <p:sldId id="282" r:id="rId7"/>
    <p:sldId id="283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60"/>
  </p:normalViewPr>
  <p:slideViewPr>
    <p:cSldViewPr>
      <p:cViewPr varScale="1">
        <p:scale>
          <a:sx n="84" d="100"/>
          <a:sy n="84" d="100"/>
        </p:scale>
        <p:origin x="-6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shade val="100000"/>
                <a:satMod val="150000"/>
              </a:schemeClr>
            </a:gs>
            <a:gs pos="50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2017/5/25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xpress.github.io/testcaf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asper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pd.cn/20067891/markdown_wikis/#112006789100100122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0848"/>
            <a:ext cx="8892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  <a:cs typeface="Meiryo" pitchFamily="34" charset="-128"/>
              </a:rPr>
              <a:t>前</a:t>
            </a: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  <a:cs typeface="Meiryo" pitchFamily="34" charset="-128"/>
              </a:rPr>
              <a:t>端</a:t>
            </a:r>
            <a:r>
              <a:rPr lang="en-US" altLang="zh-CN" sz="6000" dirty="0" smtClean="0">
                <a:latin typeface="微软雅黑" pitchFamily="34" charset="-122"/>
                <a:ea typeface="微软雅黑" pitchFamily="34" charset="-122"/>
                <a:cs typeface="Meiryo" pitchFamily="34" charset="-128"/>
              </a:rPr>
              <a:t>E2E</a:t>
            </a: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  <a:cs typeface="Meiryo" pitchFamily="34" charset="-128"/>
              </a:rPr>
              <a:t>自动化测试介绍</a:t>
            </a:r>
            <a:endParaRPr lang="en-US" altLang="zh-CN" sz="6000" dirty="0" smtClean="0">
              <a:latin typeface="微软雅黑" pitchFamily="34" charset="-122"/>
              <a:ea typeface="微软雅黑" pitchFamily="34" charset="-122"/>
              <a:cs typeface="Meiryo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1780" y="4509120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cs typeface="Meiryo" pitchFamily="34" charset="-128"/>
              </a:rPr>
              <a:t>邓欣</a:t>
            </a:r>
            <a:endParaRPr lang="zh-CN" altLang="en-US" sz="3200" dirty="0">
              <a:latin typeface="微软雅黑" pitchFamily="34" charset="-122"/>
              <a:ea typeface="微软雅黑" pitchFamily="34" charset="-122"/>
              <a:cs typeface="Meiryo" pitchFamily="34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60648"/>
            <a:ext cx="1104900" cy="1047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2280" y="1484784"/>
            <a:ext cx="152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创业印章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813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606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TDD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测试驱动开发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41277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概念：在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开发功能代码之前，先编写单元测试用例代码，测试代码确定需要编写什么产品代码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2636912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优点：在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任意一个开发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节点都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可以拿出一个可以使用，含少量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并具一定功能和能够发布的产品。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4077072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缺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增加代码量。测试代码是系统代码的两倍或更多，但是同时节省了调试程序及挑错时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间。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5517232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建议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：重要的主功能模块，重复性操作较高的功能模块，可以使用</a:t>
            </a:r>
          </a:p>
        </p:txBody>
      </p:sp>
    </p:spTree>
    <p:extLst>
      <p:ext uri="{BB962C8B-B14F-4D97-AF65-F5344CB8AC3E}">
        <p14:creationId xmlns="" xmlns:p14="http://schemas.microsoft.com/office/powerpoint/2010/main" val="361813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1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404664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80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的自动化测试方案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988840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有头浏览器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TestCafe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无头浏览器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---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CasperJS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509120"/>
            <a:ext cx="52565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么只讲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的方案？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比起一些重型框架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简单，受欢迎！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最最重要的是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是前端的菜！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813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606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TestCafe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196752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安装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下载并安装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nodejs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创建一个用于自动化测试的目录，并用命令行进入该目录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在命令行里运行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install -g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testcafe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86104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运行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命令：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testcafe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chrome test1.js -s ./image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解析：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Chrome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是浏览器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Test1.js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是程序代码文件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-s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是拍照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./image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是拍照的目录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8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606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TestCafe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Program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1772816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fixture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test, page :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基本测试结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构、测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试单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元、打开的页面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Selector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 选择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t :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testController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,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现具体的页面操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作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expect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：断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言，等待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hlinkClick r:id="rId2"/>
              </a:rPr>
              <a:t>查看更多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8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606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CasperJS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196752"/>
            <a:ext cx="777686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安装 和 运行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install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phantomjs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casperjs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phantomjs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的包， 找到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node_modules\phantomjs\lib\phantom\bin\phantomjs.exe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 </a:t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将这个绝对路径加入环境变量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找到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node_modules\casperjs\bin\casperjs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的绝对路径，假设为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E:\node_modules\casperjs\bin\casperjs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，然后运行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E:\node_modules\casperjs\bin\casperjs test1.js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618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606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CasperJS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Program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124744"/>
            <a:ext cx="85689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start, open, run, then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 基本测试结构和测试单元</a:t>
            </a: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evaluate :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casper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切换到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browser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this :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casper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例，调用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assert :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断言</a:t>
            </a: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hlinkClick r:id="rId2"/>
              </a:rPr>
              <a:t>查看更多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8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764704"/>
            <a:ext cx="6336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hlinkClick r:id="rId2"/>
              </a:rPr>
              <a:t>Wiki</a:t>
            </a:r>
            <a:endParaRPr lang="en-US" altLang="zh-CN" sz="5400" dirty="0" smtClean="0"/>
          </a:p>
          <a:p>
            <a:endParaRPr lang="en-US" altLang="zh-CN" sz="5400" dirty="0" smtClean="0"/>
          </a:p>
          <a:p>
            <a:r>
              <a:rPr lang="en-US" altLang="zh-CN" sz="5400" dirty="0" smtClean="0"/>
              <a:t>Q </a:t>
            </a:r>
            <a:r>
              <a:rPr lang="en-US" altLang="zh-CN" sz="5400" dirty="0" smtClean="0"/>
              <a:t>&amp; </a:t>
            </a:r>
            <a:r>
              <a:rPr lang="en-US" altLang="zh-CN" sz="5400" dirty="0" smtClean="0"/>
              <a:t>A</a:t>
            </a:r>
          </a:p>
          <a:p>
            <a:endParaRPr lang="zh-CN" alt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4581128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Thanks you!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18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616</TotalTime>
  <Words>482</Words>
  <Application>Microsoft Office PowerPoint</Application>
  <PresentationFormat>全屏显示(4:3)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穿越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100</cp:revision>
  <dcterms:modified xsi:type="dcterms:W3CDTF">2017-05-25T03:08:42Z</dcterms:modified>
</cp:coreProperties>
</file>