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30"/>
  </p:notesMasterIdLst>
  <p:sldIdLst>
    <p:sldId id="258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B11DC-BD7F-412F-AB9C-42662FBB0DCF}">
          <p14:sldIdLst>
            <p14:sldId id="258"/>
            <p14:sldId id="256"/>
            <p14:sldId id="257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T" initials="AT" lastIdx="1" clrIdx="0">
    <p:extLst>
      <p:ext uri="{19B8F6BF-5375-455C-9EA6-DF929625EA0E}">
        <p15:presenceInfo xmlns:p15="http://schemas.microsoft.com/office/powerpoint/2012/main" userId="8e754440e040e3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5" autoAdjust="0"/>
    <p:restoredTop sz="69989" autoAdjust="0"/>
  </p:normalViewPr>
  <p:slideViewPr>
    <p:cSldViewPr snapToGrid="0">
      <p:cViewPr varScale="1">
        <p:scale>
          <a:sx n="46" d="100"/>
          <a:sy n="46" d="100"/>
        </p:scale>
        <p:origin x="6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E1AA5-D3D0-4C4F-8F07-DBF526FA7B77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613-30D1-489C-AE8D-7E20849C5D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237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1 -&gt; Chrome has built-in security model for browser architecture and extension </a:t>
            </a:r>
          </a:p>
          <a:p>
            <a:r>
              <a:rPr lang="en-US" sz="1200" dirty="0"/>
              <a:t>2 -&gt; Particularly with the </a:t>
            </a:r>
            <a:r>
              <a:rPr lang="en-US" sz="1200" dirty="0" err="1"/>
              <a:t>consideraIon</a:t>
            </a:r>
            <a:r>
              <a:rPr lang="en-US" sz="1200" dirty="0"/>
              <a:t> of malicious extensions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501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79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114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820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64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79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232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845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36613-30D1-489C-AE8D-7E20849C5D45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209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2969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5092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94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308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230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349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2338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4759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14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0709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733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94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20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03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3853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12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E75C-188F-443C-AEEF-D24A1D7A597F}" type="datetimeFigureOut">
              <a:rPr lang="el-GR" smtClean="0"/>
              <a:t>1/6/2017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5F41-2563-4E4E-B2AD-DE45DA4D1A2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1291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1942571"/>
            <a:ext cx="8791575" cy="1659467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Computer Systems Protection and Security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76423" y="1647563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 paper presentation</a:t>
            </a:r>
            <a:endParaRPr lang="el-GR" dirty="0"/>
          </a:p>
        </p:txBody>
      </p:sp>
      <p:pic>
        <p:nvPicPr>
          <p:cNvPr id="7" name="Picture 6" descr="C:\Users\karat\AppData\Local\Microsoft\Windows\INetCache\Content.Word\180-logo-b cop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5257800"/>
            <a:ext cx="3657597" cy="98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0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Experimental attacks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7334"/>
            <a:ext cx="9905999" cy="421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Researchers of the Paper developed a malicious extension as a bot</a:t>
            </a:r>
          </a:p>
          <a:p>
            <a:r>
              <a:rPr lang="en-US" dirty="0"/>
              <a:t>from Chrome 7 to the latest </a:t>
            </a:r>
          </a:p>
          <a:p>
            <a:r>
              <a:rPr lang="en-US" dirty="0"/>
              <a:t>does email spamming, DDoS, and phishing attacks easily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Through attacking web pages </a:t>
            </a:r>
          </a:p>
          <a:p>
            <a:r>
              <a:rPr lang="en-US" dirty="0"/>
              <a:t>Receive commands from bot master with built-in update mechanism of Chrome extension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security check for update</a:t>
            </a:r>
          </a:p>
        </p:txBody>
      </p:sp>
    </p:spTree>
    <p:extLst>
      <p:ext uri="{BB962C8B-B14F-4D97-AF65-F5344CB8AC3E}">
        <p14:creationId xmlns:p14="http://schemas.microsoft.com/office/powerpoint/2010/main" val="25602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282206"/>
            <a:ext cx="8043333" cy="62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131551"/>
            <a:ext cx="8805334" cy="65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4" y="252185"/>
            <a:ext cx="8060266" cy="62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Security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7334"/>
            <a:ext cx="9905999" cy="421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• Trust Model: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We assume browser kernel and plugins are trustworthy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Sandbox mechanism provided by OS works well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Native code for extensions is sandboxed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Web apps are trusted </a:t>
            </a:r>
          </a:p>
          <a:p>
            <a:pPr marL="0" indent="0">
              <a:buNone/>
            </a:pPr>
            <a:r>
              <a:rPr lang="en-US" dirty="0"/>
              <a:t>• Threat model: malicious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Extension core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Content scripts </a:t>
            </a:r>
          </a:p>
        </p:txBody>
      </p:sp>
    </p:spTree>
    <p:extLst>
      <p:ext uri="{BB962C8B-B14F-4D97-AF65-F5344CB8AC3E}">
        <p14:creationId xmlns:p14="http://schemas.microsoft.com/office/powerpoint/2010/main" val="220226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17888"/>
            <a:ext cx="10058400" cy="62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558800"/>
            <a:ext cx="9533467" cy="5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340695"/>
            <a:ext cx="9635067" cy="62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491066"/>
            <a:ext cx="9008533" cy="58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52F0-B1FA-46D2-976C-77A4FD80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Security Enhanced Chrome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751E-3E0D-4219-94F5-88B373A9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4154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Micro-privilege management</a:t>
            </a:r>
          </a:p>
          <a:p>
            <a:endParaRPr lang="en-US" sz="3600" dirty="0"/>
          </a:p>
          <a:p>
            <a:r>
              <a:rPr lang="en-US" sz="3600" dirty="0"/>
              <a:t>Differentiate DOM elements with sensitivity</a:t>
            </a:r>
          </a:p>
        </p:txBody>
      </p:sp>
    </p:spTree>
    <p:extLst>
      <p:ext uri="{BB962C8B-B14F-4D97-AF65-F5344CB8AC3E}">
        <p14:creationId xmlns:p14="http://schemas.microsoft.com/office/powerpoint/2010/main" val="18199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451610"/>
            <a:ext cx="9907906" cy="12001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Algerian" panose="04020705040A02060702" pitchFamily="82" charset="0"/>
                <a:ea typeface="+mn-ea"/>
                <a:cs typeface="+mn-cs"/>
              </a:rPr>
              <a:t>Chrome Extensions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b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Threat Analysis and  Countermeasures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702705"/>
            <a:ext cx="8791575" cy="1655762"/>
          </a:xfrm>
        </p:spPr>
        <p:txBody>
          <a:bodyPr/>
          <a:lstStyle/>
          <a:p>
            <a:r>
              <a:rPr lang="en-US" dirty="0"/>
              <a:t>Presenters:</a:t>
            </a:r>
          </a:p>
          <a:p>
            <a:r>
              <a:rPr lang="en-US" b="1" dirty="0"/>
              <a:t>Spyros </a:t>
            </a:r>
            <a:r>
              <a:rPr lang="en-US" b="1" dirty="0" err="1"/>
              <a:t>anastasiou</a:t>
            </a:r>
            <a:r>
              <a:rPr lang="en-US" b="1" dirty="0"/>
              <a:t> </a:t>
            </a:r>
          </a:p>
          <a:p>
            <a:r>
              <a:rPr lang="en-US" b="1" dirty="0" err="1"/>
              <a:t>Angelos</a:t>
            </a:r>
            <a:r>
              <a:rPr lang="en-US" b="1" dirty="0"/>
              <a:t> </a:t>
            </a:r>
            <a:r>
              <a:rPr lang="en-US" b="1" dirty="0" err="1"/>
              <a:t>toumasis</a:t>
            </a:r>
            <a:endParaRPr lang="en-US" b="1" dirty="0"/>
          </a:p>
          <a:p>
            <a:endParaRPr lang="el-GR" dirty="0"/>
          </a:p>
        </p:txBody>
      </p:sp>
      <p:pic>
        <p:nvPicPr>
          <p:cNvPr id="1026" name="Picture 2" descr="Αποτέλεσμα εικόνας για chrome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55" y="3034508"/>
            <a:ext cx="2275945" cy="22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4D30-F14E-441E-B0E6-1C150A25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Micro-privilege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1201-E763-45FD-AF2D-8608D491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Fine-grained permission differentiation for extension core and content script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Seperation</a:t>
            </a:r>
            <a:r>
              <a:rPr lang="en-US" dirty="0"/>
              <a:t> of Permissions from different components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Least Default Privileges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Content script cannot introduce new origin to DOM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HTTP requirement to tab origin</a:t>
            </a:r>
          </a:p>
        </p:txBody>
      </p:sp>
    </p:spTree>
    <p:extLst>
      <p:ext uri="{BB962C8B-B14F-4D97-AF65-F5344CB8AC3E}">
        <p14:creationId xmlns:p14="http://schemas.microsoft.com/office/powerpoint/2010/main" val="310520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90D9-74BB-46A2-A64E-2FF7F491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20271" y="618518"/>
            <a:ext cx="10797988" cy="12371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Example Permission Spec </a:t>
            </a:r>
            <a:b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 a translation extension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B8037-997D-4650-9C36-F8FA172C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724" y="2245659"/>
            <a:ext cx="10139082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83B1-1B40-4DBB-8B9A-2615F74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Differentiating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00B9-0CC4-4107-9F5C-7E12E55E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0254"/>
          </a:xfrm>
        </p:spPr>
        <p:txBody>
          <a:bodyPr/>
          <a:lstStyle/>
          <a:p>
            <a:r>
              <a:rPr lang="en-US" dirty="0"/>
              <a:t>To further reduce possible sensitive data leakage by content script , DOM elements can be differentiated with sensitivity levels</a:t>
            </a:r>
          </a:p>
          <a:p>
            <a:r>
              <a:rPr lang="en-US" dirty="0"/>
              <a:t>Web App developer can identify sensitive information in a web page :</a:t>
            </a:r>
          </a:p>
          <a:p>
            <a:pPr marL="0" indent="0">
              <a:buNone/>
            </a:pPr>
            <a:r>
              <a:rPr lang="en-US" dirty="0"/>
              <a:t>	-High level data : only can flow to web origin</a:t>
            </a:r>
          </a:p>
          <a:p>
            <a:pPr marL="0" indent="0">
              <a:buNone/>
            </a:pPr>
            <a:r>
              <a:rPr lang="en-US" dirty="0"/>
              <a:t>	-Medium level data : may flow to authorized origins</a:t>
            </a:r>
          </a:p>
          <a:p>
            <a:pPr marL="0" indent="0">
              <a:buNone/>
            </a:pPr>
            <a:r>
              <a:rPr lang="en-US" dirty="0"/>
              <a:t>	-Low level (default ) :can flow to any origin</a:t>
            </a:r>
          </a:p>
          <a:p>
            <a:r>
              <a:rPr lang="en-US" dirty="0"/>
              <a:t>Extension develop can specify permissions accordingly:</a:t>
            </a:r>
          </a:p>
          <a:p>
            <a:pPr marL="457200" lvl="1" indent="0">
              <a:buNone/>
            </a:pPr>
            <a:r>
              <a:rPr lang="en-US" dirty="0"/>
              <a:t>	- High for username/password , Medium for other user info ,Low for others</a:t>
            </a:r>
          </a:p>
        </p:txBody>
      </p:sp>
    </p:spTree>
    <p:extLst>
      <p:ext uri="{BB962C8B-B14F-4D97-AF65-F5344CB8AC3E}">
        <p14:creationId xmlns:p14="http://schemas.microsoft.com/office/powerpoint/2010/main" val="228846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F0BF-C4B2-4010-89B1-8BCAEE05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19C6-F961-4A31-9E0E-86F47936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the micro-privilege management and spec.</a:t>
            </a:r>
          </a:p>
          <a:p>
            <a:r>
              <a:rPr lang="en-US" dirty="0"/>
              <a:t>A helper extension for DOM sensitivity , which :</a:t>
            </a:r>
          </a:p>
          <a:p>
            <a:pPr marL="457200" lvl="1" indent="0">
              <a:buNone/>
            </a:pPr>
            <a:r>
              <a:rPr lang="en-US" dirty="0"/>
              <a:t>-Identify and label sensitive DOM elements</a:t>
            </a:r>
          </a:p>
          <a:p>
            <a:pPr marL="457200" lvl="1" indent="0">
              <a:buNone/>
            </a:pPr>
            <a:r>
              <a:rPr lang="en-US" dirty="0"/>
              <a:t>-Re-write DOM elements properties  ( according to configurable dictionary )</a:t>
            </a:r>
          </a:p>
          <a:p>
            <a:pPr marL="457200" lvl="1" indent="0">
              <a:buNone/>
            </a:pPr>
            <a:r>
              <a:rPr lang="en-US" dirty="0"/>
              <a:t>-Chrome enforces permission check based on extension manifest</a:t>
            </a:r>
          </a:p>
        </p:txBody>
      </p:sp>
    </p:spTree>
    <p:extLst>
      <p:ext uri="{BB962C8B-B14F-4D97-AF65-F5344CB8AC3E}">
        <p14:creationId xmlns:p14="http://schemas.microsoft.com/office/powerpoint/2010/main" val="136571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9687-02F9-49EE-AE22-41971C96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30" y="80683"/>
            <a:ext cx="10549870" cy="900952"/>
          </a:xfrm>
        </p:spPr>
        <p:txBody>
          <a:bodyPr/>
          <a:lstStyle/>
          <a:p>
            <a:r>
              <a:rPr lang="en-US" dirty="0"/>
              <a:t>		       </a:t>
            </a:r>
            <a:r>
              <a:rPr lang="en-US" b="1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EvaluatIons</a:t>
            </a:r>
            <a:endParaRPr lang="en-US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76C33-8669-4A64-ACCD-1ED433E98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2" y="981635"/>
            <a:ext cx="5903258" cy="5728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D33E4-8759-4866-8194-03C00F74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30" y="981635"/>
            <a:ext cx="5943599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ADD-BEE9-48CD-8EC0-7381942A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7576"/>
            <a:ext cx="9905998" cy="112955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FACB-0D1A-4E27-B1CE-E7CD94E2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129"/>
            <a:ext cx="9905999" cy="3778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30 most popular extensions of Google Extension Gallery</a:t>
            </a:r>
          </a:p>
          <a:p>
            <a:pPr marL="0" indent="0">
              <a:buNone/>
            </a:pPr>
            <a:r>
              <a:rPr lang="en-US" dirty="0"/>
              <a:t>	- 24 of them have granted network access</a:t>
            </a:r>
          </a:p>
          <a:p>
            <a:pPr marL="0" indent="0">
              <a:buNone/>
            </a:pPr>
            <a:r>
              <a:rPr lang="en-US" dirty="0"/>
              <a:t>	- 19 of them request higher privileges than necessary</a:t>
            </a:r>
          </a:p>
          <a:p>
            <a:r>
              <a:rPr lang="en-US" dirty="0"/>
              <a:t>The implementation  changes their spec in order to reduce privileges</a:t>
            </a:r>
          </a:p>
          <a:p>
            <a:r>
              <a:rPr lang="en-US" dirty="0"/>
              <a:t>Also blocks all experimental attacks on the bot extension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32345-433D-4225-B1C0-F19BDF38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235825"/>
            <a:ext cx="10784541" cy="25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C229-A5FC-4C82-8C28-98539997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1317812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89DE-A88F-4A23-B1C9-1912E435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8458"/>
            <a:ext cx="9905999" cy="4612341"/>
          </a:xfrm>
        </p:spPr>
        <p:txBody>
          <a:bodyPr/>
          <a:lstStyle/>
          <a:p>
            <a:r>
              <a:rPr lang="en-US" dirty="0"/>
              <a:t>Demonstrated spamming , phishing and DDoS attacks with implemented</a:t>
            </a:r>
          </a:p>
          <a:p>
            <a:pPr marL="0" indent="0">
              <a:buNone/>
            </a:pPr>
            <a:r>
              <a:rPr lang="en-US" dirty="0"/>
              <a:t>   Chrome extensions</a:t>
            </a:r>
          </a:p>
          <a:p>
            <a:r>
              <a:rPr lang="en-US" dirty="0"/>
              <a:t>Analyzed the permissions model that causes these problems</a:t>
            </a:r>
          </a:p>
          <a:p>
            <a:r>
              <a:rPr lang="en-US" dirty="0"/>
              <a:t>Proposed security enhanced  permission model and enforcement for </a:t>
            </a:r>
          </a:p>
          <a:p>
            <a:pPr marL="0" indent="0">
              <a:buNone/>
            </a:pPr>
            <a:r>
              <a:rPr lang="en-US" dirty="0"/>
              <a:t>   Chrome extension architecture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Micro-privileged permission management and spec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Differentiate content script’s permission with DOM sensitivity levels</a:t>
            </a:r>
          </a:p>
        </p:txBody>
      </p:sp>
    </p:spTree>
    <p:extLst>
      <p:ext uri="{BB962C8B-B14F-4D97-AF65-F5344CB8AC3E}">
        <p14:creationId xmlns:p14="http://schemas.microsoft.com/office/powerpoint/2010/main" val="144486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Αποτέλεσμα εικόνας για chrome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573867"/>
            <a:ext cx="2927880" cy="29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58346" y="1095297"/>
            <a:ext cx="9905998" cy="1478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tx2"/>
                </a:solidFill>
                <a:latin typeface="Algerian" panose="04020705040A02060702" pitchFamily="82" charset="0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844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83735" y="2551565"/>
            <a:ext cx="9905998" cy="1478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tx2"/>
                </a:solidFill>
                <a:latin typeface="Algerian" panose="04020705040A02060702" pitchFamily="82" charset="0"/>
                <a:ea typeface="+mn-ea"/>
                <a:cs typeface="+mn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38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PROBLEM STATEMENT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3466"/>
            <a:ext cx="9905999" cy="4030134"/>
          </a:xfrm>
        </p:spPr>
        <p:txBody>
          <a:bodyPr>
            <a:noAutofit/>
          </a:bodyPr>
          <a:lstStyle/>
          <a:p>
            <a:r>
              <a:rPr lang="en-US" sz="2000" dirty="0"/>
              <a:t> </a:t>
            </a:r>
            <a:r>
              <a:rPr lang="en-US" sz="2200" b="1" dirty="0"/>
              <a:t>Why 'Chrome’ extension?’ </a:t>
            </a:r>
            <a:r>
              <a:rPr lang="en-US" sz="2200" dirty="0"/>
              <a:t>    </a:t>
            </a:r>
          </a:p>
          <a:p>
            <a:r>
              <a:rPr lang="en-US" sz="2200" b="1" dirty="0"/>
              <a:t> Is current Chrome extension architecture good enough?</a:t>
            </a:r>
            <a:r>
              <a:rPr lang="en-US" sz="2200" dirty="0"/>
              <a:t> </a:t>
            </a:r>
          </a:p>
          <a:p>
            <a:r>
              <a:rPr lang="en-US" sz="2200" b="1" dirty="0"/>
              <a:t>Easy to launch malicious extensions: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It is a difficult task to sanitize rapidly increasing extensions in Google Chrome Web Store with slow reviewing process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Users are free to download/install extensions from many (known/unknown) host servers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Strong incentive for attackers. Harvest sensitive content in web pages</a:t>
            </a:r>
          </a:p>
          <a:p>
            <a:pPr marL="457200" lvl="1" indent="0">
              <a:buNone/>
            </a:pPr>
            <a:r>
              <a:rPr lang="en-US" sz="2200" dirty="0"/>
              <a:t>    or modify web search content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9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CONTRIBUTIONS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3466"/>
            <a:ext cx="9905999" cy="403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The Paper:</a:t>
            </a:r>
          </a:p>
          <a:p>
            <a:r>
              <a:rPr lang="en-US" dirty="0"/>
              <a:t>Demonstrates several attacks with malicious 'Chrome’ extensions through experimental implementation</a:t>
            </a:r>
          </a:p>
          <a:p>
            <a:r>
              <a:rPr lang="en-US" dirty="0"/>
              <a:t>Does security analysis of the permission model of  Chrome 'extension’  (With the assumption of malicious extensions) </a:t>
            </a:r>
          </a:p>
          <a:p>
            <a:r>
              <a:rPr lang="en-US" dirty="0"/>
              <a:t>Proposes security enhanced extension permission  model and enforcement mechanism  – Following the principles of least privilege and </a:t>
            </a:r>
            <a:r>
              <a:rPr lang="en-US" dirty="0" err="1"/>
              <a:t>separaIon</a:t>
            </a:r>
            <a:r>
              <a:rPr lang="en-US" dirty="0"/>
              <a:t> of  privilege in more strict way</a:t>
            </a:r>
          </a:p>
        </p:txBody>
      </p:sp>
    </p:spTree>
    <p:extLst>
      <p:ext uri="{BB962C8B-B14F-4D97-AF65-F5344CB8AC3E}">
        <p14:creationId xmlns:p14="http://schemas.microsoft.com/office/powerpoint/2010/main" val="393327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4384"/>
          <a:ext cx="9144000" cy="6973166"/>
          <a:chOff x="0" y="-94384"/>
          <a:chExt cx="9144000" cy="697316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338138"/>
            <a:ext cx="8041051" cy="62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Chrome Extension Security Model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3466"/>
            <a:ext cx="9905999" cy="403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1. Least Privilege </a:t>
            </a:r>
          </a:p>
          <a:p>
            <a:r>
              <a:rPr lang="en-US" dirty="0"/>
              <a:t>Pre-defined permission set (e.g., To access web sites, browser tab, bookmarks, history, …) </a:t>
            </a:r>
          </a:p>
          <a:p>
            <a:r>
              <a:rPr lang="en-US" dirty="0"/>
              <a:t>Each extension declares permissions required </a:t>
            </a:r>
          </a:p>
          <a:p>
            <a:r>
              <a:rPr lang="en-US" dirty="0"/>
              <a:t>User authorizes permissions at </a:t>
            </a:r>
            <a:r>
              <a:rPr lang="en-US" dirty="0" err="1"/>
              <a:t>installaIon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2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Chrome Extension Security Model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3466"/>
            <a:ext cx="9905999" cy="403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2. Privilege </a:t>
            </a:r>
            <a:r>
              <a:rPr lang="en-US" sz="2200" dirty="0" err="1">
                <a:latin typeface="Algerian" panose="04020705040A02060702" pitchFamily="82" charset="0"/>
              </a:rPr>
              <a:t>SeparatIon</a:t>
            </a:r>
            <a:endParaRPr lang="en-US" sz="2200" dirty="0">
              <a:latin typeface="Algerian" panose="04020705040A02060702" pitchFamily="82" charset="0"/>
            </a:endParaRPr>
          </a:p>
          <a:p>
            <a:r>
              <a:rPr lang="en-US" dirty="0"/>
              <a:t>Different permissions for different components of extension </a:t>
            </a:r>
          </a:p>
          <a:p>
            <a:r>
              <a:rPr lang="en-US" dirty="0"/>
              <a:t>Content script can interact with web content, not browser modules </a:t>
            </a:r>
          </a:p>
          <a:p>
            <a:r>
              <a:rPr lang="en-US" dirty="0"/>
              <a:t>Extension core has more privileges, but insulated from web pages</a:t>
            </a:r>
          </a:p>
        </p:txBody>
      </p:sp>
    </p:spTree>
    <p:extLst>
      <p:ext uri="{BB962C8B-B14F-4D97-AF65-F5344CB8AC3E}">
        <p14:creationId xmlns:p14="http://schemas.microsoft.com/office/powerpoint/2010/main" val="325059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Chrome Extension Security Model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3465"/>
            <a:ext cx="9905999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3. Strong isolation</a:t>
            </a:r>
          </a:p>
          <a:p>
            <a:r>
              <a:rPr lang="en-US" dirty="0"/>
              <a:t> Same origin policy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800" dirty="0"/>
              <a:t>Each extension has unique origin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Accessing other origins requires cross-site permissions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Inject content script requires cross-site permissions </a:t>
            </a:r>
          </a:p>
          <a:p>
            <a:r>
              <a:rPr lang="en-US" dirty="0"/>
              <a:t> Process-level isolation: extension core runs in separated process from renderer and browser </a:t>
            </a:r>
          </a:p>
          <a:p>
            <a:r>
              <a:rPr lang="en-US" dirty="0"/>
              <a:t> Within a renderer process, content script runs in </a:t>
            </a:r>
            <a:r>
              <a:rPr lang="en-US" i="1" dirty="0"/>
              <a:t>isolated world </a:t>
            </a:r>
            <a:r>
              <a:rPr lang="en-US" dirty="0"/>
              <a:t>from JavaScript of web page</a:t>
            </a:r>
          </a:p>
        </p:txBody>
      </p:sp>
    </p:spTree>
    <p:extLst>
      <p:ext uri="{BB962C8B-B14F-4D97-AF65-F5344CB8AC3E}">
        <p14:creationId xmlns:p14="http://schemas.microsoft.com/office/powerpoint/2010/main" val="106106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5563"/>
            <a:ext cx="9905998" cy="14785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Chrome Extension Trust Model</a:t>
            </a:r>
            <a:endParaRPr lang="el-GR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7334"/>
            <a:ext cx="9905999" cy="4216399"/>
          </a:xfrm>
        </p:spPr>
        <p:txBody>
          <a:bodyPr>
            <a:noAutofit/>
          </a:bodyPr>
          <a:lstStyle/>
          <a:p>
            <a:r>
              <a:rPr lang="en-US" dirty="0"/>
              <a:t>The main trust model of Chrome extension assumes trusted but buggy extensions </a:t>
            </a:r>
          </a:p>
          <a:p>
            <a:r>
              <a:rPr lang="en-US" dirty="0"/>
              <a:t> </a:t>
            </a:r>
            <a:r>
              <a:rPr lang="en-US" i="1" dirty="0"/>
              <a:t>Not malicious web pages </a:t>
            </a:r>
            <a:endParaRPr lang="en-US" dirty="0"/>
          </a:p>
          <a:p>
            <a:r>
              <a:rPr lang="en-US" dirty="0"/>
              <a:t> Therefore the security objectives are mainly for restricting web pages to      access browser resources via extensions and confine the damage propagation if possible</a:t>
            </a:r>
          </a:p>
        </p:txBody>
      </p:sp>
    </p:spTree>
    <p:extLst>
      <p:ext uri="{BB962C8B-B14F-4D97-AF65-F5344CB8AC3E}">
        <p14:creationId xmlns:p14="http://schemas.microsoft.com/office/powerpoint/2010/main" val="172799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649</Words>
  <Application>Microsoft Office PowerPoint</Application>
  <PresentationFormat>Widescreen</PresentationFormat>
  <Paragraphs>113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Trebuchet MS</vt:lpstr>
      <vt:lpstr>Tw Cen MT</vt:lpstr>
      <vt:lpstr>Wingdings</vt:lpstr>
      <vt:lpstr>Circuit</vt:lpstr>
      <vt:lpstr>Computer Systems Protection and Security</vt:lpstr>
      <vt:lpstr>Chrome Extensions:  Threat Analysis and  Countermeasures </vt:lpstr>
      <vt:lpstr>PROBLEM STATEMENT</vt:lpstr>
      <vt:lpstr>CONTRIBUTIONS</vt:lpstr>
      <vt:lpstr>PowerPoint Presentation</vt:lpstr>
      <vt:lpstr>Chrome Extension Security Model</vt:lpstr>
      <vt:lpstr>Chrome Extension Security Model</vt:lpstr>
      <vt:lpstr>Chrome Extension Security Model</vt:lpstr>
      <vt:lpstr>Chrome Extension Trust Model</vt:lpstr>
      <vt:lpstr>Experimental attacks</vt:lpstr>
      <vt:lpstr>PowerPoint Presentation</vt:lpstr>
      <vt:lpstr>PowerPoint Presentation</vt:lpstr>
      <vt:lpstr>PowerPoint Presentation</vt:lpstr>
      <vt:lpstr>Security Analysis</vt:lpstr>
      <vt:lpstr>PowerPoint Presentation</vt:lpstr>
      <vt:lpstr>PowerPoint Presentation</vt:lpstr>
      <vt:lpstr>PowerPoint Presentation</vt:lpstr>
      <vt:lpstr>PowerPoint Presentation</vt:lpstr>
      <vt:lpstr> Security Enhanced Chrome Extensions</vt:lpstr>
      <vt:lpstr> Micro-privilege Management</vt:lpstr>
      <vt:lpstr>Example Permission Spec  for a translation extension</vt:lpstr>
      <vt:lpstr> Differentiating DOM Elements</vt:lpstr>
      <vt:lpstr>   Implementation</vt:lpstr>
      <vt:lpstr>         EvaluatIons</vt:lpstr>
      <vt:lpstr>   Evaluation</vt:lpstr>
      <vt:lpstr>   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Angel T</dc:creator>
  <cp:lastModifiedBy>Angel T</cp:lastModifiedBy>
  <cp:revision>161</cp:revision>
  <dcterms:created xsi:type="dcterms:W3CDTF">2017-04-04T16:21:00Z</dcterms:created>
  <dcterms:modified xsi:type="dcterms:W3CDTF">2017-06-01T00:40:08Z</dcterms:modified>
</cp:coreProperties>
</file>