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6BB2F-EAF6-9429-909A-3DE3974DA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9C130-DC9F-3D0F-6359-C8CA5D8D0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FFFE9-A4CA-1EBC-6C71-2A2DA51E1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68F5-76E8-43DA-8EB8-F79C522067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3B5F8-6C23-043F-4ECA-F239267C2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AE24E-1E88-4740-4E5F-64DEA7EA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9018-705F-4A9E-94CD-CA50C739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8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93080-AA84-857A-FFD5-2990255A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BD9D1-73C3-3983-EA1C-89CEFDB5E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E5EBC-5C03-8396-1853-2E535FABC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68F5-76E8-43DA-8EB8-F79C522067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A88D3-687D-1F9F-C9FD-774F066AE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9C86C-513C-D704-0B82-81261B1F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9018-705F-4A9E-94CD-CA50C739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2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852BBC-7F54-D98A-724F-90DC0D266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D328C-C83C-979B-CE7D-E3EE0A826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482DC-ED93-CCF3-F1D9-FFE06139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68F5-76E8-43DA-8EB8-F79C522067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44D1D-A800-7CB7-4836-960D9E5E5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DB830-945F-87C7-CD71-8ED98B5E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9018-705F-4A9E-94CD-CA50C739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459A-197B-5DB8-D9E1-D3814F99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7CEAB-6004-DEDD-A4F1-E0825A1FD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E4481-230C-84C9-86F2-6F7B68C39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68F5-76E8-43DA-8EB8-F79C522067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1E449-25E7-97F1-423B-77E35EBA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C5E63-642B-51A7-A27D-FAF1C25B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9018-705F-4A9E-94CD-CA50C739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6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AB51-89F8-0547-C8DE-79C5E0241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0DABF-9462-AB65-770B-D637131BA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9C192-0CB6-1393-706C-3CC9FB90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68F5-76E8-43DA-8EB8-F79C522067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979C1-84FC-E4C1-EE77-0BDD9BE8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57CF9-D4D9-5FA9-EA1D-80C98304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9018-705F-4A9E-94CD-CA50C739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8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B34A-C830-2689-8C0B-1148880FF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D0B07-D275-1F95-53FB-4D1B9744F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3E7AD-F737-BFFC-5B1C-2717CC0FF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85D92-428C-3CD6-D775-4CA2B6738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68F5-76E8-43DA-8EB8-F79C522067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2C30C-306E-B55E-79B7-7672DA33F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90C0F-4436-19EF-C19B-E9413F24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9018-705F-4A9E-94CD-CA50C739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7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A4E0-BA90-9B82-DE2A-DFB91B81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6B9E7-1169-9C2C-B438-5D5ABB79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90A22-FE59-5E12-FB53-B27C36A5E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A3B47-2693-973C-CCDF-809655275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789D7-8458-9752-36B9-9FE425BFF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D51EE-EFA3-D794-4AB8-3CC75252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68F5-76E8-43DA-8EB8-F79C522067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D63FC-F20F-14F8-4797-8D965337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7966D-0DDD-8B75-E12C-2C8426C5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9018-705F-4A9E-94CD-CA50C739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8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03F08-2264-1071-A17D-AB198304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AD03E8-093C-70EB-FE97-D59E5814A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68F5-76E8-43DA-8EB8-F79C522067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09742-C818-D4C2-1128-CA816DE3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54ACF-868C-F3D5-A4E7-5E884AA4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9018-705F-4A9E-94CD-CA50C739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6A6569-AB97-1A9B-DCAE-533E6F29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68F5-76E8-43DA-8EB8-F79C522067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A76963-43AE-E587-3D02-AC3D3D8B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10351-1DC6-590C-BA29-79580C18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9018-705F-4A9E-94CD-CA50C739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6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E488-F533-79A6-C48E-6CD9F7B1C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8BE08-CBFF-D0D7-E96C-0C7FE409D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BF142-0B03-CD11-F61E-26A7B9C70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E5503-482F-500C-C3E3-49FB06B4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68F5-76E8-43DA-8EB8-F79C522067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7D762-956F-B0DE-A73D-61254CEE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D00A1-B3A4-0088-4E1C-0EA88609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9018-705F-4A9E-94CD-CA50C739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67BA-F31D-156C-047D-A22E3CA8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2682B-2562-3F61-6764-32DE1F73B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0B9CA-5631-1B85-1847-2B448310D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4FF87-F6CC-BB37-09CE-2A4FB814D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68F5-76E8-43DA-8EB8-F79C522067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87616-4853-0401-482C-57AA67ABB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A9C76-E13E-7125-45D5-1F295FE7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9018-705F-4A9E-94CD-CA50C739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5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6CA0F2-A78D-52BE-B742-DAE2FFD9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7EDF1-CC40-07E7-6FC1-9D5607020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D1862-AC6A-9D67-5FC5-19FD58241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668F5-76E8-43DA-8EB8-F79C522067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B8856-1B0E-88FA-FFC3-492C7168C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6E3DF-0023-EDA2-EA48-2D94E7051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E9018-705F-4A9E-94CD-CA50C739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0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EEFB23-174D-38D1-D5F4-63A48C579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81" y="803748"/>
            <a:ext cx="11859837" cy="535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3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97D28-F422-D703-45B0-84AC63C88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D47DF3-115B-A148-81DC-25507EE56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" y="819396"/>
            <a:ext cx="12163212" cy="501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4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52F36-98F9-0CDB-9B89-C3A0F024C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747185-3700-F3B3-6FCC-F8385AE28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0" y="831273"/>
            <a:ext cx="12076844" cy="498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4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0C50F-937D-58BC-C29D-E979D8633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6D1B5-B425-17E5-33E1-1B3A68B88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3450"/>
            <a:ext cx="121920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67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C181D-A872-915F-91EA-BE7088844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6BD467-AC24-0BEB-9E0C-AE2362931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2" y="236282"/>
            <a:ext cx="12001995" cy="63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15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Taghiyeva Aysu Habil</dc:creator>
  <cp:lastModifiedBy>Taghiyeva Aysu Habil</cp:lastModifiedBy>
  <cp:revision>1</cp:revision>
  <dcterms:created xsi:type="dcterms:W3CDTF">2024-10-20T14:58:39Z</dcterms:created>
  <dcterms:modified xsi:type="dcterms:W3CDTF">2024-10-20T15:01:11Z</dcterms:modified>
</cp:coreProperties>
</file>