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5" autoAdjust="0"/>
    <p:restoredTop sz="94660"/>
  </p:normalViewPr>
  <p:slideViewPr>
    <p:cSldViewPr>
      <p:cViewPr>
        <p:scale>
          <a:sx n="75" d="100"/>
          <a:sy n="75" d="100"/>
        </p:scale>
        <p:origin x="-726" y="-4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it-IT" noProof="0"/>
              <a:t>Fai clic per modificare il formato delle note</a:t>
            </a:r>
            <a:endParaRPr noProof="0"/>
          </a:p>
        </p:txBody>
      </p:sp>
      <p:sp>
        <p:nvSpPr>
          <p:cNvPr id="20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it-IT"/>
              <a:t>&lt;intestazione&gt;</a:t>
            </a:r>
            <a:endParaRPr>
              <a:latin typeface="+mn-l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it-IT"/>
              <a:t>&lt;data/ora&gt;</a:t>
            </a:r>
            <a:endParaRPr>
              <a:latin typeface="+mn-l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it-IT"/>
              <a:t>&lt;piè di pagina&gt;</a:t>
            </a:r>
            <a:endParaRPr>
              <a:latin typeface="+mn-lt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imes New Roman"/>
                <a:cs typeface="+mn-cs"/>
              </a:defRPr>
            </a:lvl1pPr>
          </a:lstStyle>
          <a:p>
            <a:pPr>
              <a:defRPr/>
            </a:pPr>
            <a:fld id="{8E5E008B-9C31-4FB1-AAC5-2D103D324853}" type="slidenum">
              <a:rPr lang="it-IT"/>
              <a:pPr>
                <a:defRPr/>
              </a:pPr>
              <a:t>‹N›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egnaposto immagine diapositiva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5429B41-4E3B-49D8-9B12-A0710C06B9D3}" type="slidenum">
              <a:rPr lang="it-IT"/>
              <a:pPr>
                <a:defRPr/>
              </a:pPr>
              <a:t>1</a:t>
            </a:fld>
            <a:endParaRPr lang="it-IT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PlaceHolder 1"/>
          <p:cNvSpPr>
            <a:spLocks noGrp="1"/>
          </p:cNvSpPr>
          <p:nvPr>
            <p:ph type="body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35" name="CustomShape 2"/>
          <p:cNvSpPr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098706-BB13-440D-91FD-E90ADDAB3A49}" type="slidenum">
              <a:rPr lang="it-IT" sz="1200">
                <a:solidFill>
                  <a:srgbClr val="FFFFFF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PlaceHolder 1"/>
          <p:cNvSpPr>
            <a:spLocks noGrp="1"/>
          </p:cNvSpPr>
          <p:nvPr>
            <p:ph type="body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37" name="CustomShape 2"/>
          <p:cNvSpPr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CFBC104-9062-4183-97EB-281E2D526B15}" type="slidenum">
              <a:rPr lang="it-IT" sz="1200">
                <a:solidFill>
                  <a:srgbClr val="FFFFFF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PlaceHolder 1"/>
          <p:cNvSpPr>
            <a:spLocks noGrp="1"/>
          </p:cNvSpPr>
          <p:nvPr>
            <p:ph type="body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39" name="CustomShape 2"/>
          <p:cNvSpPr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DAC69D-C357-4098-ACB6-6872C831583E}" type="slidenum">
              <a:rPr lang="it-IT" sz="1200">
                <a:solidFill>
                  <a:srgbClr val="FFFFFF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PlaceHolder 1"/>
          <p:cNvSpPr>
            <a:spLocks noGrp="1"/>
          </p:cNvSpPr>
          <p:nvPr>
            <p:ph type="body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41" name="CustomShape 2"/>
          <p:cNvSpPr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7B276F4-5322-4E38-A1DB-B8BBD8D949CF}" type="slidenum">
              <a:rPr lang="it-IT" sz="1200">
                <a:solidFill>
                  <a:srgbClr val="FFFFFF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2761-A978-486A-BB46-9B76FF35869B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3665C-33FB-4725-8D28-7E1296AB92B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 dirty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4DD44-3983-412B-873E-D195E9D76D1D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38D24-4729-413C-90DD-CC0A8EB556A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3F166-B2DC-41DF-9BFD-DABC1543F4C6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FDB3-19D1-4FFA-A04D-EAE930966FA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9E5E9-7173-4C62-89DE-6AF46A5442D7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C171-A61B-4CFB-AD40-5C37D4EE6F5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FFE1-5215-497A-9B32-FBC8AE372562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AFF0-A77A-4BF8-94E1-6BFC10FB36A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8408-EF9E-4789-B129-AC31CCA7FE72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5A61F-2650-4CA8-8821-643725B6AEF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 dirty="0"/>
              <a:t>Fare clic sull'icona per inserire un'immagine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 dirty="0"/>
              <a:t>Fare clic sull'icona per inserire un'immagine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 dirty="0"/>
              <a:t>Fare clic sull'icona per inserire un'immagine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1CA7F-D114-433E-8813-A88062024EFD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C666D-7CB8-4682-857C-918CECEC51C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C298-2A01-4442-9907-9BDC820A9C24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03D52-6960-4597-852B-2D9FE08AE75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E3256-A1C5-4518-BC59-91BDA8BE1282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32D99-AE20-4D1F-9539-3D9F1843988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42351-4661-43B1-A417-EE04209CC368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641E7-E974-4145-AE6A-5738719E6BE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8884E-CA24-471C-B276-6E21A196F4CE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0DEF9-7D0E-40B2-BD31-7C3FB727E14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8A101-98BC-4F27-A2BB-A55ED6AB75C5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F42BB-40AF-4990-BF62-CDC4B2BB5F5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C8216-63AE-4F0D-BE3F-F18697F66F51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C192-0297-41F0-99B7-1463AFA82FD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92F5-AE47-4457-BE55-7C5922CB720B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D698C-E55D-48BC-A849-94212896883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2754-C2B4-4803-8D97-5373DD2E5AFD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45F3B-3637-4B64-9D85-2B5B01A3C39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D18EC-F23D-4591-ACCE-1D08D551ABF6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22D11-B0F2-43C9-BB90-D6A08301448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 dirty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5860B-62F9-49D6-B037-052864BF4211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EC70B-FD19-4D32-A7B9-DBF700E3927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9"/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20"/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21"/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/>
          <p:cNvPicPr>
            <a:picLocks noChangeAspect="1"/>
          </p:cNvPicPr>
          <p:nvPr/>
        </p:nvPicPr>
        <p:blipFill>
          <a:blip r:embed="rId22"/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smtClean="0"/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 dirty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5E1429A5-2159-4809-945B-E9526FB05327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 dirty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E816CF-F8DF-4C18-BB25-2210E8FF6F2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3" r:id="rId3"/>
    <p:sldLayoutId id="2147483702" r:id="rId4"/>
    <p:sldLayoutId id="2147483701" r:id="rId5"/>
    <p:sldLayoutId id="2147483700" r:id="rId6"/>
    <p:sldLayoutId id="2147483699" r:id="rId7"/>
    <p:sldLayoutId id="2147483698" r:id="rId8"/>
    <p:sldLayoutId id="2147483697" r:id="rId9"/>
    <p:sldLayoutId id="2147483696" r:id="rId10"/>
    <p:sldLayoutId id="2147483695" r:id="rId11"/>
    <p:sldLayoutId id="2147483706" r:id="rId12"/>
    <p:sldLayoutId id="2147483694" r:id="rId13"/>
    <p:sldLayoutId id="2147483707" r:id="rId14"/>
    <p:sldLayoutId id="2147483708" r:id="rId15"/>
    <p:sldLayoutId id="2147483693" r:id="rId16"/>
    <p:sldLayoutId id="2147483692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876425" y="1122363"/>
            <a:ext cx="8789988" cy="23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4800" err="1">
                <a:solidFill>
                  <a:srgbClr val="FFFFFF"/>
                </a:solidFill>
                <a:latin typeface="Times New Roman"/>
              </a:rPr>
              <a:t>JukeBox</a:t>
            </a:r>
            <a:r>
              <a:rPr lang="it-IT" sz="4800" dirty="0">
                <a:solidFill>
                  <a:srgbClr val="FFFFFF"/>
                </a:solidFill>
                <a:latin typeface="Times New Roman"/>
              </a:rPr>
              <a:t> 2.0 </a:t>
            </a:r>
            <a:endParaRPr dirty="0">
              <a:latin typeface="Times New Roman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876425" y="3602038"/>
            <a:ext cx="8789988" cy="1655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dirty="0">
                <a:solidFill>
                  <a:srgbClr val="82FFFF"/>
                </a:solidFill>
                <a:latin typeface="Tw Cen MT"/>
              </a:rPr>
              <a:t>Presentazione di </a:t>
            </a:r>
            <a:r>
              <a:rPr lang="it-IT" sz="2000" dirty="0" err="1">
                <a:solidFill>
                  <a:srgbClr val="82FFFF"/>
                </a:solidFill>
                <a:latin typeface="Tw Cen MT"/>
              </a:rPr>
              <a:t>Tagliabue</a:t>
            </a:r>
            <a:r>
              <a:rPr lang="it-IT" sz="2000" dirty="0">
                <a:solidFill>
                  <a:srgbClr val="82FFFF"/>
                </a:solidFill>
                <a:latin typeface="Tw Cen MT"/>
              </a:rPr>
              <a:t> Giovanni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dirty="0">
                <a:solidFill>
                  <a:srgbClr val="FFFFFF"/>
                </a:solidFill>
                <a:latin typeface="Times New Roman"/>
              </a:rPr>
              <a:t>CONCLUSIONE E PROPOSITI FUTURI</a:t>
            </a:r>
          </a:p>
        </p:txBody>
      </p:sp>
      <p:sp>
        <p:nvSpPr>
          <p:cNvPr id="230" name="CustomShape 2"/>
          <p:cNvSpPr/>
          <p:nvPr/>
        </p:nvSpPr>
        <p:spPr>
          <a:xfrm>
            <a:off x="911225" y="2095500"/>
            <a:ext cx="9906000" cy="3541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Il Jukebox di nuova generazione da noi sviluppato penso si possa facilmente utilizzare in locali come per esempio bar, soprattutto per ricreare un atmosfera ormai non più dei giorni nostri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Uno dei propositi futuri che ci siamo prefissati è la possibilità di inserimento di un brano nel caso esso non sia presente nel database mediante il trasferimento del file dal bluetooth del proprio smartphone.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dirty="0">
                <a:solidFill>
                  <a:srgbClr val="FFFFFF"/>
                </a:solidFill>
                <a:latin typeface="Times New Roman"/>
              </a:rPr>
              <a:t>COMPONENTI PROGETTO:</a:t>
            </a:r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5419725" y="3238500"/>
            <a:ext cx="1479550" cy="433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>
                <a:solidFill>
                  <a:srgbClr val="FFFFFF"/>
                </a:solidFill>
                <a:latin typeface="Times New Roman"/>
              </a:rPr>
              <a:t> 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r>
              <a:rPr lang="it-IT" sz="2400">
                <a:solidFill>
                  <a:srgbClr val="FFFFFF"/>
                </a:solidFill>
                <a:latin typeface="Times New Roman"/>
              </a:rPr>
              <a:t>Tagliabue Giovanni ( Sviluppatore) </a:t>
            </a:r>
            <a:endParaRPr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r>
              <a:rPr lang="it-IT" sz="2400">
                <a:solidFill>
                  <a:srgbClr val="FFFFFF"/>
                </a:solidFill>
                <a:latin typeface="Times New Roman"/>
              </a:rPr>
              <a:t>Abruzzese Mattia ( Project Manager)</a:t>
            </a:r>
            <a:endParaRPr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r>
              <a:rPr lang="it-IT" sz="2400">
                <a:solidFill>
                  <a:srgbClr val="FFFFFF"/>
                </a:solidFill>
                <a:latin typeface="Times New Roman"/>
              </a:rPr>
              <a:t>Odorico Simone ( Sviluppatore)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>
                <a:solidFill>
                  <a:srgbClr val="FFFFFF"/>
                </a:solidFill>
                <a:latin typeface="Times New Roman"/>
              </a:rPr>
              <a:t>L'IDEA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L'idea iniziale consisteva nello sviluppare un Jukebox di nuova generazione attraverso l'uso di sistemi informatici, cosa divenuta possibile grazie allo sviluppo tecnologico  avvenuto nel corso degli ultimi decenni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Il funzionamento è equivalente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ad un jukebox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di vecchia generazione, ovvero un utente decide quale canzone tra quelle presenti vuole ascoltare e il jukebox la riproduce immediatamente se la coda delle canzoni è vuota.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In caso contrario aggiunge il brano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in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coda dove attende di essere riprodotto.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  <a:defRPr/>
            </a:pPr>
            <a:r>
              <a:rPr lang="it-IT" sz="3600">
                <a:solidFill>
                  <a:srgbClr val="FFFFFF"/>
                </a:solidFill>
                <a:latin typeface="Times New Roman" pitchFamily="18" charset="0"/>
              </a:rPr>
              <a:t>FASE PROGETTAZIONE</a:t>
            </a:r>
            <a:endParaRPr lang="it-IT"/>
          </a:p>
        </p:txBody>
      </p:sp>
      <p:sp>
        <p:nvSpPr>
          <p:cNvPr id="211" name="CustomShape 2"/>
          <p:cNvSpPr/>
          <p:nvPr/>
        </p:nvSpPr>
        <p:spPr>
          <a:xfrm>
            <a:off x="914400" y="1985963"/>
            <a:ext cx="9906000" cy="3540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Prima di tutto abbiamo iniziato la fase di progettazione suddividendoci i compiti da svolgere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Il mio compito in fase di progettazione 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è stato quello di effettuare il depliant del 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prodotto con una sua ulteriore descrizione.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24579" name="Immagin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26400">
            <a:off x="6972300" y="2705100"/>
            <a:ext cx="3675063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055688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>
                <a:solidFill>
                  <a:srgbClr val="FFFFFF"/>
                </a:solidFill>
                <a:latin typeface="Times New Roman"/>
              </a:rPr>
              <a:t>SUDDIVISIONE DEI COMPITI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695325" y="1844675"/>
            <a:ext cx="9906000" cy="3541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Una volta terminata la fase di progettazione abbiamo iniziato con lo sviluppo vero e proprio del progetto.</a:t>
            </a:r>
            <a:endParaRPr lang="it-IT">
              <a:cs typeface="Arial" charset="0"/>
            </a:endParaRP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Essendo il nostro un jukebox di nuova generazione volevamo che la canzone desiderata da un cliente potesse essere scelta direttamente dal supporto fisico o addirittura da smartphone, utilizzando un sito internet.</a:t>
            </a:r>
          </a:p>
          <a:p>
            <a:endParaRPr lang="it-IT" sz="2400">
              <a:solidFill>
                <a:srgbClr val="FFFFFF"/>
              </a:solidFill>
              <a:latin typeface="Times New Roman" pitchFamily="18" charset="0"/>
              <a:cs typeface="Arial" charset="0"/>
            </a:endParaRP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La suddivisione dei compiti è stata gestita</a:t>
            </a: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 mediante l’utilizzo di una WBS, cioè una</a:t>
            </a: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 «Work Breakdown Structure» ovvero una </a:t>
            </a: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struttura di scomposizione del lavoro creata </a:t>
            </a: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con l’utilizzo di un programma chiamato </a:t>
            </a:r>
          </a:p>
          <a:p>
            <a:r>
              <a:rPr lang="it-IT" sz="240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Microsoft Project</a:t>
            </a:r>
            <a:endParaRPr lang="it-IT">
              <a:cs typeface="Arial" charset="0"/>
            </a:endParaRPr>
          </a:p>
          <a:p>
            <a:pPr>
              <a:lnSpc>
                <a:spcPct val="120000"/>
              </a:lnSpc>
            </a:pPr>
            <a:endParaRPr lang="it-IT">
              <a:cs typeface="Arial" charset="0"/>
            </a:endParaRPr>
          </a:p>
        </p:txBody>
      </p:sp>
      <p:pic>
        <p:nvPicPr>
          <p:cNvPr id="26628" name="Picture 4" descr="wb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0463" y="3860800"/>
            <a:ext cx="55975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  <a:defRPr/>
            </a:pPr>
            <a:r>
              <a:rPr lang="it-IT" sz="3600">
                <a:solidFill>
                  <a:srgbClr val="FFFFFF"/>
                </a:solidFill>
                <a:latin typeface="Times New Roman" pitchFamily="18" charset="0"/>
              </a:rPr>
              <a:t>PROTOTIPO INTERFACCE</a:t>
            </a:r>
            <a:endParaRPr lang="it-IT"/>
          </a:p>
        </p:txBody>
      </p:sp>
      <p:sp>
        <p:nvSpPr>
          <p:cNvPr id="216" name="CustomShape 2"/>
          <p:cNvSpPr/>
          <p:nvPr/>
        </p:nvSpPr>
        <p:spPr>
          <a:xfrm>
            <a:off x="849313" y="2147888"/>
            <a:ext cx="9966325" cy="1062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Il mio compito all’interno del gruppo è stato quello di occuparmi della parte web, ovvero la parte del progetto con la quale un utente interagisce.</a:t>
            </a:r>
            <a:endParaRPr dirty="0"/>
          </a:p>
        </p:txBody>
      </p:sp>
      <p:pic>
        <p:nvPicPr>
          <p:cNvPr id="28675" name="Immagin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10000">
            <a:off x="520700" y="3378200"/>
            <a:ext cx="558641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" name="CustomShape 3"/>
          <p:cNvSpPr/>
          <p:nvPr/>
        </p:nvSpPr>
        <p:spPr>
          <a:xfrm>
            <a:off x="6199188" y="3622675"/>
            <a:ext cx="5873750" cy="1751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200" dirty="0">
                <a:solidFill>
                  <a:srgbClr val="FFFFFF"/>
                </a:solidFill>
                <a:latin typeface="Times New Roman"/>
              </a:rPr>
              <a:t>Prima di partire con la realizzazione del sito ho dovuto realizzare delle interfacce di prova utilizzando un programma chiamato </a:t>
            </a:r>
            <a:r>
              <a:rPr lang="it-IT" sz="2200" dirty="0">
                <a:solidFill>
                  <a:srgbClr val="FFFFFF"/>
                </a:solidFill>
                <a:latin typeface="Times New Roman"/>
              </a:rPr>
              <a:t>Pencil per </a:t>
            </a:r>
            <a:r>
              <a:rPr lang="it-IT" sz="2200" dirty="0">
                <a:solidFill>
                  <a:srgbClr val="FFFFFF"/>
                </a:solidFill>
                <a:latin typeface="Times New Roman"/>
              </a:rPr>
              <a:t>avere un idea più precisa di quello </a:t>
            </a:r>
            <a:r>
              <a:rPr lang="it-IT" sz="2200" dirty="0">
                <a:solidFill>
                  <a:srgbClr val="FFFFFF"/>
                </a:solidFill>
                <a:latin typeface="Times New Roman"/>
              </a:rPr>
              <a:t>che </a:t>
            </a:r>
            <a:r>
              <a:rPr lang="it-IT" sz="2200" dirty="0">
                <a:solidFill>
                  <a:srgbClr val="FFFFFF"/>
                </a:solidFill>
                <a:latin typeface="Times New Roman"/>
              </a:rPr>
              <a:t>avrei dovuto </a:t>
            </a:r>
            <a:r>
              <a:rPr lang="it-IT" sz="2200" dirty="0">
                <a:solidFill>
                  <a:srgbClr val="FFFFFF"/>
                </a:solidFill>
                <a:latin typeface="Times New Roman"/>
              </a:rPr>
              <a:t>ricostruire nel sito.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  <a:defRPr/>
            </a:pPr>
            <a:r>
              <a:rPr lang="it-IT" sz="3600">
                <a:solidFill>
                  <a:srgbClr val="FFFFFF"/>
                </a:solidFill>
                <a:latin typeface="Times New Roman" pitchFamily="18" charset="0"/>
              </a:rPr>
              <a:t>SVILUPPO SITO</a:t>
            </a:r>
            <a:endParaRPr lang="it-IT"/>
          </a:p>
        </p:txBody>
      </p:sp>
      <p:sp>
        <p:nvSpPr>
          <p:cNvPr id="220" name="CustomShape 2"/>
          <p:cNvSpPr/>
          <p:nvPr/>
        </p:nvSpPr>
        <p:spPr>
          <a:xfrm>
            <a:off x="911225" y="1844675"/>
            <a:ext cx="9906000" cy="2305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Una volta progettata un’ interfaccia di base sono partito con lo sviluppo del sito internet.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La particolarità di questo sito è la capacità di prelevare informazioni da un database per poi visualizzarle nel sito all’interno di riquadri appositi.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Il database è stato creato con l’utilizzo di PhpMyAdmin e i suoi dati sono stati trattati mediante l’utilizzo di query all’interno di un sito php.</a:t>
            </a:r>
            <a:endParaRPr dirty="0"/>
          </a:p>
        </p:txBody>
      </p:sp>
      <p:pic>
        <p:nvPicPr>
          <p:cNvPr id="30723" name="Picture 4" descr="data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4221163"/>
            <a:ext cx="85375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41413" y="619125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  <a:defRPr/>
            </a:pPr>
            <a:r>
              <a:rPr lang="it-IT" sz="3600">
                <a:solidFill>
                  <a:srgbClr val="FFFFFF"/>
                </a:solidFill>
                <a:latin typeface="Times New Roman" pitchFamily="18" charset="0"/>
              </a:rPr>
              <a:t>FUNZIONALITA’ DEL SITO</a:t>
            </a:r>
            <a:endParaRPr lang="it-IT"/>
          </a:p>
        </p:txBody>
      </p:sp>
      <p:sp>
        <p:nvSpPr>
          <p:cNvPr id="222" name="CustomShape 2"/>
          <p:cNvSpPr/>
          <p:nvPr/>
        </p:nvSpPr>
        <p:spPr>
          <a:xfrm>
            <a:off x="982663" y="2120900"/>
            <a:ext cx="9906000" cy="3541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All’interno del sito è possibile effettuare diverse azioni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 Possibilità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di cercare tra gli album disponibili quello a descrizione dell’utente e una volta selezionato visualizzare i brani presenti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endParaRPr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 Possibilità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di cercare tra gli artisti disponibili quello a descrizione dell’utente e una volta selezionato visualizzare i brani da lui composti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endParaRPr dirty="0"/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/>
              <a:buChar char="•"/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 Possibilità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di effettuare una ricerca complessiva nel database in base ad un titolo di una canzone, nome di un album o nome di un’artista.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9788" y="620713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dirty="0">
                <a:solidFill>
                  <a:srgbClr val="FFFFFF"/>
                </a:solidFill>
                <a:latin typeface="Times New Roman"/>
              </a:rPr>
              <a:t>FUNZIONAMENTO </a:t>
            </a:r>
            <a:r>
              <a:rPr lang="it-IT" sz="3600" dirty="0">
                <a:solidFill>
                  <a:srgbClr val="FFFFFF"/>
                </a:solidFill>
                <a:latin typeface="Times New Roman"/>
              </a:rPr>
              <a:t>DEL SITO</a:t>
            </a:r>
            <a:endParaRPr dirty="0"/>
          </a:p>
        </p:txBody>
      </p:sp>
      <p:sp>
        <p:nvSpPr>
          <p:cNvPr id="224" name="CustomShape 2"/>
          <p:cNvSpPr/>
          <p:nvPr/>
        </p:nvSpPr>
        <p:spPr>
          <a:xfrm>
            <a:off x="911225" y="2060575"/>
            <a:ext cx="9906000" cy="3540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Una volta selezionato il brano che si vuole riprodurre basterà cliccarlo e il sito manderà automaticamente una richiesta ad 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un programma C# in grado di mandare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in</a:t>
            </a:r>
            <a:r>
              <a:rPr lang="it-IT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esecuzione il </a:t>
            </a:r>
            <a:r>
              <a:rPr lang="it-IT" sz="2400" dirty="0">
                <a:solidFill>
                  <a:srgbClr val="FFFFFF"/>
                </a:solidFill>
                <a:latin typeface="Times New Roman"/>
              </a:rPr>
              <a:t>brano scelto.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Se il jukebox invece sta già riproducendo 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un altro brano il programma metterà la canzone 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appena scelta in una coda provvisoria in grado 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dirty="0">
                <a:solidFill>
                  <a:srgbClr val="FFFFFF"/>
                </a:solidFill>
                <a:latin typeface="Times New Roman"/>
              </a:rPr>
              <a:t>di svuotarsi man mano che le canzoni termineranno.</a:t>
            </a:r>
            <a:endParaRPr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32771" name="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2735263"/>
            <a:ext cx="4067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2"/>
          <p:cNvSpPr/>
          <p:nvPr/>
        </p:nvSpPr>
        <p:spPr>
          <a:xfrm>
            <a:off x="839788" y="2038350"/>
            <a:ext cx="9906000" cy="3627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Per la condivisione delle informazioni e dei file utilizzati per il progetto abbiamo utilizzato una piattaforma online chiamata </a:t>
            </a:r>
            <a:r>
              <a:rPr lang="it-IT" sz="2400" dirty="0" err="1">
                <a:solidFill>
                  <a:srgbClr val="FFFFFF"/>
                </a:solidFill>
                <a:latin typeface="Times New Roman" pitchFamily="18" charset="0"/>
              </a:rPr>
              <a:t>GitHub</a:t>
            </a: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.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Grazie a </a:t>
            </a:r>
            <a:r>
              <a:rPr lang="it-IT" sz="2400" dirty="0" err="1">
                <a:solidFill>
                  <a:srgbClr val="FFFFFF"/>
                </a:solidFill>
                <a:latin typeface="Times New Roman" pitchFamily="18" charset="0"/>
              </a:rPr>
              <a:t>GitHub</a:t>
            </a: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 ogni componente del progetto ha</a:t>
            </a:r>
          </a:p>
          <a:p>
            <a:pPr>
              <a:defRPr/>
            </a:pP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potuto </a:t>
            </a: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caricare e rendere condivisibili i compiti </a:t>
            </a:r>
          </a:p>
          <a:p>
            <a:pPr>
              <a:defRPr/>
            </a:pP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da lui svolti per poi essere </a:t>
            </a: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visibili e utilizzabili</a:t>
            </a:r>
          </a:p>
          <a:p>
            <a:pPr>
              <a:defRPr/>
            </a:pP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dagli altri componenti</a:t>
            </a: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, il tutto sotto la supervisione del </a:t>
            </a:r>
          </a:p>
          <a:p>
            <a:pPr>
              <a:defRPr/>
            </a:pPr>
            <a:r>
              <a:rPr lang="it-IT" sz="2400" dirty="0">
                <a:solidFill>
                  <a:srgbClr val="FFFFFF"/>
                </a:solidFill>
                <a:latin typeface="Times New Roman" pitchFamily="18" charset="0"/>
              </a:rPr>
              <a:t>docente.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pic>
        <p:nvPicPr>
          <p:cNvPr id="33794" name="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4581525"/>
            <a:ext cx="6624638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5" descr="g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8525" y="2976563"/>
            <a:ext cx="4751388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stomShape 1"/>
          <p:cNvSpPr/>
          <p:nvPr/>
        </p:nvSpPr>
        <p:spPr>
          <a:xfrm>
            <a:off x="839788" y="620713"/>
            <a:ext cx="9906000" cy="147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dirty="0">
                <a:solidFill>
                  <a:srgbClr val="FFFFFF"/>
                </a:solidFill>
                <a:latin typeface="Times New Roman"/>
              </a:rPr>
              <a:t>COLLABORAZIONE DEL GRUPPO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610</Words>
  <Application>Microsoft Office PowerPoint</Application>
  <PresentationFormat>Personalizzato</PresentationFormat>
  <Paragraphs>70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Modello struttura</vt:lpstr>
      </vt:variant>
      <vt:variant>
        <vt:i4>4</vt:i4>
      </vt:variant>
      <vt:variant>
        <vt:lpstr>Titoli diapositive</vt:lpstr>
      </vt:variant>
      <vt:variant>
        <vt:i4>11</vt:i4>
      </vt:variant>
    </vt:vector>
  </HeadingPairs>
  <TitlesOfParts>
    <vt:vector size="21" baseType="lpstr">
      <vt:lpstr>Arial</vt:lpstr>
      <vt:lpstr>Century Gothic</vt:lpstr>
      <vt:lpstr>Wingdings 3</vt:lpstr>
      <vt:lpstr>DejaVu Sans</vt:lpstr>
      <vt:lpstr>Times New Roman</vt:lpstr>
      <vt:lpstr>Tw Cen MT</vt:lpstr>
      <vt:lpstr>Ione</vt:lpstr>
      <vt:lpstr>Ione</vt:lpstr>
      <vt:lpstr>Ione</vt:lpstr>
      <vt:lpstr>Ione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tagliabue_giovanni</cp:lastModifiedBy>
  <cp:revision>13</cp:revision>
  <dcterms:modified xsi:type="dcterms:W3CDTF">2016-05-27T06:25:49Z</dcterms:modified>
</cp:coreProperties>
</file>