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it-IT"/>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5" autoAdjust="0"/>
    <p:restoredTop sz="94660"/>
  </p:normalViewPr>
  <p:slideViewPr>
    <p:cSldViewPr>
      <p:cViewPr>
        <p:scale>
          <a:sx n="75" d="100"/>
          <a:sy n="75" d="100"/>
        </p:scale>
        <p:origin x="-198" y="-43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1" name="PlaceHolder 1"/>
          <p:cNvSpPr>
            <a:spLocks noGrp="1"/>
          </p:cNvSpPr>
          <p:nvPr>
            <p:ph type="body"/>
          </p:nvPr>
        </p:nvSpPr>
        <p:spPr>
          <a:xfrm>
            <a:off x="755650" y="5078413"/>
            <a:ext cx="6048375" cy="4811712"/>
          </a:xfrm>
          <a:prstGeom prst="rect">
            <a:avLst/>
          </a:prstGeom>
        </p:spPr>
        <p:txBody>
          <a:bodyPr lIns="0" tIns="0" rIns="0" bIns="0"/>
          <a:lstStyle/>
          <a:p>
            <a:pPr lvl="0"/>
            <a:r>
              <a:rPr lang="it-IT" noProof="0"/>
              <a:t>Fai clic per modificare il formato delle note</a:t>
            </a:r>
            <a:endParaRPr noProof="0"/>
          </a:p>
        </p:txBody>
      </p:sp>
      <p:sp>
        <p:nvSpPr>
          <p:cNvPr id="202" name="PlaceHolder 2"/>
          <p:cNvSpPr>
            <a:spLocks noGrp="1"/>
          </p:cNvSpPr>
          <p:nvPr>
            <p:ph type="hdr"/>
          </p:nvPr>
        </p:nvSpPr>
        <p:spPr>
          <a:xfrm>
            <a:off x="0" y="0"/>
            <a:ext cx="3281363" cy="534988"/>
          </a:xfrm>
          <a:prstGeom prst="rect">
            <a:avLst/>
          </a:prstGeom>
        </p:spPr>
        <p:txBody>
          <a:bodyPr lIns="0" tIns="0" rIns="0" bIns="0"/>
          <a:lstStyle>
            <a:lvl1pPr fontAlgn="auto">
              <a:spcBef>
                <a:spcPts val="0"/>
              </a:spcBef>
              <a:spcAft>
                <a:spcPts val="0"/>
              </a:spcAft>
              <a:defRPr sz="1400">
                <a:latin typeface="Times New Roman"/>
                <a:cs typeface="+mn-cs"/>
              </a:defRPr>
            </a:lvl1pPr>
          </a:lstStyle>
          <a:p>
            <a:pPr>
              <a:defRPr/>
            </a:pPr>
            <a:r>
              <a:rPr lang="it-IT"/>
              <a:t>&lt;intestazione&gt;</a:t>
            </a:r>
            <a:endParaRPr>
              <a:latin typeface="+mn-lt"/>
            </a:endParaRPr>
          </a:p>
        </p:txBody>
      </p:sp>
      <p:sp>
        <p:nvSpPr>
          <p:cNvPr id="203" name="PlaceHolder 3"/>
          <p:cNvSpPr>
            <a:spLocks noGrp="1"/>
          </p:cNvSpPr>
          <p:nvPr>
            <p:ph type="dt"/>
          </p:nvPr>
        </p:nvSpPr>
        <p:spPr>
          <a:xfrm>
            <a:off x="4278313" y="0"/>
            <a:ext cx="3281362" cy="534988"/>
          </a:xfrm>
          <a:prstGeom prst="rect">
            <a:avLst/>
          </a:prstGeom>
        </p:spPr>
        <p:txBody>
          <a:bodyPr lIns="0" tIns="0" rIns="0" bIns="0"/>
          <a:lstStyle>
            <a:lvl1pPr algn="r" fontAlgn="auto">
              <a:spcBef>
                <a:spcPts val="0"/>
              </a:spcBef>
              <a:spcAft>
                <a:spcPts val="0"/>
              </a:spcAft>
              <a:defRPr sz="1400">
                <a:latin typeface="Times New Roman"/>
                <a:cs typeface="+mn-cs"/>
              </a:defRPr>
            </a:lvl1pPr>
          </a:lstStyle>
          <a:p>
            <a:pPr>
              <a:defRPr/>
            </a:pPr>
            <a:r>
              <a:rPr lang="it-IT"/>
              <a:t>&lt;data/ora&gt;</a:t>
            </a:r>
            <a:endParaRPr>
              <a:latin typeface="+mn-lt"/>
            </a:endParaRPr>
          </a:p>
        </p:txBody>
      </p:sp>
      <p:sp>
        <p:nvSpPr>
          <p:cNvPr id="204" name="PlaceHolder 4"/>
          <p:cNvSpPr>
            <a:spLocks noGrp="1"/>
          </p:cNvSpPr>
          <p:nvPr>
            <p:ph type="ftr"/>
          </p:nvPr>
        </p:nvSpPr>
        <p:spPr>
          <a:xfrm>
            <a:off x="0" y="10156825"/>
            <a:ext cx="3281363" cy="534988"/>
          </a:xfrm>
          <a:prstGeom prst="rect">
            <a:avLst/>
          </a:prstGeom>
        </p:spPr>
        <p:txBody>
          <a:bodyPr lIns="0" tIns="0" rIns="0" bIns="0" anchor="b"/>
          <a:lstStyle>
            <a:lvl1pPr fontAlgn="auto">
              <a:spcBef>
                <a:spcPts val="0"/>
              </a:spcBef>
              <a:spcAft>
                <a:spcPts val="0"/>
              </a:spcAft>
              <a:defRPr sz="1400">
                <a:latin typeface="Times New Roman"/>
                <a:cs typeface="+mn-cs"/>
              </a:defRPr>
            </a:lvl1pPr>
          </a:lstStyle>
          <a:p>
            <a:pPr>
              <a:defRPr/>
            </a:pPr>
            <a:r>
              <a:rPr lang="it-IT"/>
              <a:t>&lt;piè di pagina&gt;</a:t>
            </a:r>
            <a:endParaRPr>
              <a:latin typeface="+mn-lt"/>
            </a:endParaRPr>
          </a:p>
        </p:txBody>
      </p:sp>
      <p:sp>
        <p:nvSpPr>
          <p:cNvPr id="205" name="PlaceHolder 5"/>
          <p:cNvSpPr>
            <a:spLocks noGrp="1"/>
          </p:cNvSpPr>
          <p:nvPr>
            <p:ph type="sldNum"/>
          </p:nvPr>
        </p:nvSpPr>
        <p:spPr>
          <a:xfrm>
            <a:off x="4278313" y="10156825"/>
            <a:ext cx="3281362" cy="534988"/>
          </a:xfrm>
          <a:prstGeom prst="rect">
            <a:avLst/>
          </a:prstGeom>
        </p:spPr>
        <p:txBody>
          <a:bodyPr lIns="0" tIns="0" rIns="0" bIns="0" anchor="b"/>
          <a:lstStyle>
            <a:lvl1pPr algn="r" fontAlgn="auto">
              <a:spcBef>
                <a:spcPts val="0"/>
              </a:spcBef>
              <a:spcAft>
                <a:spcPts val="0"/>
              </a:spcAft>
              <a:defRPr sz="1400">
                <a:latin typeface="Times New Roman"/>
                <a:cs typeface="+mn-cs"/>
              </a:defRPr>
            </a:lvl1pPr>
          </a:lstStyle>
          <a:p>
            <a:pPr>
              <a:defRPr/>
            </a:pPr>
            <a:fld id="{66803270-5B8B-48F9-BB45-9660E28F451A}" type="slidenum">
              <a:rPr lang="it-IT"/>
              <a:pPr>
                <a:defRPr/>
              </a:pPr>
              <a:t>‹N›</a:t>
            </a:fld>
            <a:endParaRPr>
              <a:latin typeface="+mn-lt"/>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egnaposto immagine diapositiva 1"/>
          <p:cNvSpPr>
            <a:spLocks noGrp="1" noRot="1" noChangeAspect="1"/>
          </p:cNvSpPr>
          <p:nvPr>
            <p:ph type="sldImg"/>
          </p:nvPr>
        </p:nvSpPr>
        <p:spPr bwMode="auto">
          <a:xfrm>
            <a:off x="685800" y="1143000"/>
            <a:ext cx="5486400" cy="3086100"/>
          </a:xfrm>
          <a:prstGeom prst="rect">
            <a:avLst/>
          </a:prstGeom>
          <a:noFill/>
          <a:ln w="12700">
            <a:solidFill>
              <a:srgbClr val="000000"/>
            </a:solidFill>
            <a:miter lim="800000"/>
            <a:headEnd/>
            <a:tailEnd/>
          </a:ln>
        </p:spPr>
      </p:sp>
      <p:sp>
        <p:nvSpPr>
          <p:cNvPr id="21506" name="Segnaposto note 2"/>
          <p:cNvSpPr>
            <a:spLocks noGrp="1"/>
          </p:cNvSpPr>
          <p:nvPr>
            <p:ph type="body" idx="1"/>
          </p:nvPr>
        </p:nvSpPr>
        <p:spPr bwMode="auto">
          <a:noFill/>
        </p:spPr>
        <p:txBody>
          <a:bodyPr vert="horz" wrap="square" numCol="1" anchor="t" anchorCtr="0" compatLnSpc="1">
            <a:prstTxWarp prst="textNoShape">
              <a:avLst/>
            </a:prstTxWarp>
          </a:bodyPr>
          <a:lstStyle/>
          <a:p>
            <a:pPr eaLnBrk="1" hangingPunct="1"/>
            <a:endParaRPr lang="it-IT" smtClean="0"/>
          </a:p>
        </p:txBody>
      </p:sp>
      <p:sp>
        <p:nvSpPr>
          <p:cNvPr id="4" name="Segnaposto numero diapositiva 3"/>
          <p:cNvSpPr>
            <a:spLocks noGrp="1"/>
          </p:cNvSpPr>
          <p:nvPr>
            <p:ph type="sldNum" sz="quarter"/>
          </p:nvPr>
        </p:nvSpPr>
        <p:spPr/>
        <p:txBody>
          <a:bodyPr/>
          <a:lstStyle/>
          <a:p>
            <a:pPr>
              <a:defRPr/>
            </a:pPr>
            <a:fld id="{3C0CEF53-57E4-44D7-B5A4-8A639EEE3DF3}" type="slidenum">
              <a:rPr lang="it-IT"/>
              <a:pPr>
                <a:defRPr/>
              </a:pPr>
              <a:t>1</a:t>
            </a:fld>
            <a:endParaRPr lang="it-IT">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PlaceHolder 1"/>
          <p:cNvSpPr>
            <a:spLocks noGrp="1"/>
          </p:cNvSpPr>
          <p:nvPr>
            <p:ph type="body"/>
          </p:nvPr>
        </p:nvSpPr>
        <p:spPr bwMode="auto">
          <a:xfrm>
            <a:off x="685800" y="4400550"/>
            <a:ext cx="5486400" cy="3600450"/>
          </a:xfrm>
          <a:noFill/>
        </p:spPr>
        <p:txBody>
          <a:bodyPr vert="horz" wrap="square" numCol="1" anchor="t" anchorCtr="0" compatLnSpc="1">
            <a:prstTxWarp prst="textNoShape">
              <a:avLst/>
            </a:prstTxWarp>
          </a:bodyPr>
          <a:lstStyle/>
          <a:p>
            <a:pPr eaLnBrk="1" hangingPunct="1">
              <a:spcBef>
                <a:spcPct val="0"/>
              </a:spcBef>
            </a:pPr>
            <a:endParaRPr lang="it-IT" smtClean="0"/>
          </a:p>
        </p:txBody>
      </p:sp>
      <p:sp>
        <p:nvSpPr>
          <p:cNvPr id="235" name="CustomShape 2"/>
          <p:cNvSpPr/>
          <p:nvPr/>
        </p:nvSpPr>
        <p:spPr>
          <a:xfrm>
            <a:off x="3884613" y="8685213"/>
            <a:ext cx="2971800" cy="4587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fontAlgn="auto">
              <a:spcBef>
                <a:spcPts val="0"/>
              </a:spcBef>
              <a:spcAft>
                <a:spcPts val="0"/>
              </a:spcAft>
              <a:defRPr/>
            </a:pPr>
            <a:fld id="{CD7FA8DA-FDF9-4317-AE0B-0643DEC9561E}" type="slidenum">
              <a:rPr lang="it-IT" sz="1200">
                <a:solidFill>
                  <a:srgbClr val="FFFFFF"/>
                </a:solidFill>
              </a:rPr>
              <a:pPr algn="r" fontAlgn="auto">
                <a:spcBef>
                  <a:spcPts val="0"/>
                </a:spcBef>
                <a:spcAft>
                  <a:spcPts val="0"/>
                </a:spcAft>
                <a:defRPr/>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PlaceHolder 1"/>
          <p:cNvSpPr>
            <a:spLocks noGrp="1"/>
          </p:cNvSpPr>
          <p:nvPr>
            <p:ph type="body"/>
          </p:nvPr>
        </p:nvSpPr>
        <p:spPr bwMode="auto">
          <a:xfrm>
            <a:off x="685800" y="4400550"/>
            <a:ext cx="5486400" cy="3600450"/>
          </a:xfrm>
          <a:noFill/>
        </p:spPr>
        <p:txBody>
          <a:bodyPr vert="horz" wrap="square" numCol="1" anchor="t" anchorCtr="0" compatLnSpc="1">
            <a:prstTxWarp prst="textNoShape">
              <a:avLst/>
            </a:prstTxWarp>
          </a:bodyPr>
          <a:lstStyle/>
          <a:p>
            <a:pPr eaLnBrk="1" hangingPunct="1">
              <a:spcBef>
                <a:spcPct val="0"/>
              </a:spcBef>
            </a:pPr>
            <a:endParaRPr lang="it-IT" smtClean="0"/>
          </a:p>
        </p:txBody>
      </p:sp>
      <p:sp>
        <p:nvSpPr>
          <p:cNvPr id="237" name="CustomShape 2"/>
          <p:cNvSpPr/>
          <p:nvPr/>
        </p:nvSpPr>
        <p:spPr>
          <a:xfrm>
            <a:off x="3884613" y="8685213"/>
            <a:ext cx="2971800" cy="4587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fontAlgn="auto">
              <a:spcBef>
                <a:spcPts val="0"/>
              </a:spcBef>
              <a:spcAft>
                <a:spcPts val="0"/>
              </a:spcAft>
              <a:defRPr/>
            </a:pPr>
            <a:fld id="{D40E8DE2-93FE-4174-AAEC-6F0105B7C12E}" type="slidenum">
              <a:rPr lang="it-IT" sz="1200">
                <a:solidFill>
                  <a:srgbClr val="FFFFFF"/>
                </a:solidFill>
              </a:rPr>
              <a:pPr algn="r" fontAlgn="auto">
                <a:spcBef>
                  <a:spcPts val="0"/>
                </a:spcBef>
                <a:spcAft>
                  <a:spcPts val="0"/>
                </a:spcAft>
                <a:defRPr/>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PlaceHolder 1"/>
          <p:cNvSpPr>
            <a:spLocks noGrp="1"/>
          </p:cNvSpPr>
          <p:nvPr>
            <p:ph type="body"/>
          </p:nvPr>
        </p:nvSpPr>
        <p:spPr bwMode="auto">
          <a:xfrm>
            <a:off x="685800" y="4400550"/>
            <a:ext cx="5486400" cy="3600450"/>
          </a:xfrm>
          <a:noFill/>
        </p:spPr>
        <p:txBody>
          <a:bodyPr vert="horz" wrap="square" numCol="1" anchor="t" anchorCtr="0" compatLnSpc="1">
            <a:prstTxWarp prst="textNoShape">
              <a:avLst/>
            </a:prstTxWarp>
          </a:bodyPr>
          <a:lstStyle/>
          <a:p>
            <a:pPr eaLnBrk="1" hangingPunct="1">
              <a:spcBef>
                <a:spcPct val="0"/>
              </a:spcBef>
            </a:pPr>
            <a:endParaRPr lang="it-IT" smtClean="0"/>
          </a:p>
        </p:txBody>
      </p:sp>
      <p:sp>
        <p:nvSpPr>
          <p:cNvPr id="239" name="CustomShape 2"/>
          <p:cNvSpPr/>
          <p:nvPr/>
        </p:nvSpPr>
        <p:spPr>
          <a:xfrm>
            <a:off x="3884613" y="8685213"/>
            <a:ext cx="2971800" cy="4587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fontAlgn="auto">
              <a:spcBef>
                <a:spcPts val="0"/>
              </a:spcBef>
              <a:spcAft>
                <a:spcPts val="0"/>
              </a:spcAft>
              <a:defRPr/>
            </a:pPr>
            <a:fld id="{7E33FFE9-58A6-4491-8C59-2083CEF15813}" type="slidenum">
              <a:rPr lang="it-IT" sz="1200">
                <a:solidFill>
                  <a:srgbClr val="FFFFFF"/>
                </a:solidFill>
              </a:rPr>
              <a:pPr algn="r" fontAlgn="auto">
                <a:spcBef>
                  <a:spcPts val="0"/>
                </a:spcBef>
                <a:spcAft>
                  <a:spcPts val="0"/>
                </a:spcAft>
                <a:defRPr/>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PlaceHolder 1"/>
          <p:cNvSpPr>
            <a:spLocks noGrp="1"/>
          </p:cNvSpPr>
          <p:nvPr>
            <p:ph type="body"/>
          </p:nvPr>
        </p:nvSpPr>
        <p:spPr bwMode="auto">
          <a:xfrm>
            <a:off x="685800" y="4400550"/>
            <a:ext cx="5486400" cy="3600450"/>
          </a:xfrm>
          <a:noFill/>
        </p:spPr>
        <p:txBody>
          <a:bodyPr vert="horz" wrap="square" numCol="1" anchor="t" anchorCtr="0" compatLnSpc="1">
            <a:prstTxWarp prst="textNoShape">
              <a:avLst/>
            </a:prstTxWarp>
          </a:bodyPr>
          <a:lstStyle/>
          <a:p>
            <a:pPr eaLnBrk="1" hangingPunct="1">
              <a:spcBef>
                <a:spcPct val="0"/>
              </a:spcBef>
            </a:pPr>
            <a:endParaRPr lang="it-IT" smtClean="0"/>
          </a:p>
        </p:txBody>
      </p:sp>
      <p:sp>
        <p:nvSpPr>
          <p:cNvPr id="241" name="CustomShape 2"/>
          <p:cNvSpPr/>
          <p:nvPr/>
        </p:nvSpPr>
        <p:spPr>
          <a:xfrm>
            <a:off x="3884613" y="8685213"/>
            <a:ext cx="2971800" cy="4587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fontAlgn="auto">
              <a:spcBef>
                <a:spcPts val="0"/>
              </a:spcBef>
              <a:spcAft>
                <a:spcPts val="0"/>
              </a:spcAft>
              <a:defRPr/>
            </a:pPr>
            <a:fld id="{0834694D-5BDC-44D1-8DF3-E77A031817F7}" type="slidenum">
              <a:rPr lang="it-IT" sz="1200">
                <a:solidFill>
                  <a:srgbClr val="FFFFFF"/>
                </a:solidFill>
              </a:rPr>
              <a:pPr algn="r" fontAlgn="auto">
                <a:spcBef>
                  <a:spcPts val="0"/>
                </a:spcBef>
                <a:spcAft>
                  <a:spcPts val="0"/>
                </a:spcAft>
                <a:defRPr/>
              </a:pPr>
              <a:t>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dirty="0"/>
              <a:t>Fare clic per modificare lo stile del titolo</a:t>
            </a:r>
            <a:endParaRPr lang="en-US" dirty="0"/>
          </a:p>
        </p:txBody>
      </p:sp>
      <p:sp>
        <p:nvSpPr>
          <p:cNvPr id="3" name="Subtitle 2"/>
          <p:cNvSpPr>
            <a:spLocks noGrp="1"/>
          </p:cNvSpPr>
          <p:nvPr>
            <p:ph type="subTitle" idx="1"/>
          </p:nvPr>
        </p:nvSpPr>
        <p:spPr>
          <a:xfrm>
            <a:off x="1154955" y="4777380"/>
            <a:ext cx="8825658"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defRPr/>
            </a:lvl1pPr>
          </a:lstStyle>
          <a:p>
            <a:pPr>
              <a:defRPr/>
            </a:pPr>
            <a:fld id="{4BB78E5E-51E3-4585-B45C-E788E4E9E07D}" type="datetimeFigureOut">
              <a:rPr lang="en-US"/>
              <a:pPr>
                <a:defRPr/>
              </a:pPr>
              <a:t>5/27/2016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BF39EBD-1E93-4D26-BBFD-F84816E560C9}" type="slidenum">
              <a:rPr lang="en-US"/>
              <a:pPr>
                <a:defRPr/>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dirty="0"/>
              <a:t>Fare clic per modificare lo stile del titolo</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noProof="0" dirty="0"/>
              <a:t>Fare clic sull'icona per inserire un'immagine</a:t>
            </a:r>
            <a:endParaRPr lang="en-US" noProof="0"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Modifica gli stili del testo dello schema</a:t>
            </a:r>
          </a:p>
        </p:txBody>
      </p:sp>
      <p:sp>
        <p:nvSpPr>
          <p:cNvPr id="5" name="Date Placeholder 3"/>
          <p:cNvSpPr>
            <a:spLocks noGrp="1"/>
          </p:cNvSpPr>
          <p:nvPr>
            <p:ph type="dt" sz="half" idx="10"/>
          </p:nvPr>
        </p:nvSpPr>
        <p:spPr/>
        <p:txBody>
          <a:bodyPr/>
          <a:lstStyle>
            <a:lvl1pPr>
              <a:defRPr/>
            </a:lvl1pPr>
          </a:lstStyle>
          <a:p>
            <a:pPr>
              <a:defRPr/>
            </a:pPr>
            <a:fld id="{4660E854-FD07-46E8-9A84-78DE0EFDB37E}" type="datetimeFigureOut">
              <a:rPr lang="en-US"/>
              <a:pPr>
                <a:defRPr/>
              </a:pPr>
              <a:t>5/27/2016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A427988-EA77-4ABC-BE2F-5656A30BBC5D}" type="slidenum">
              <a:rPr lang="en-US"/>
              <a:pPr>
                <a:defRPr/>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dirty="0"/>
              <a:t>Fare clic per modificare lo stile del titolo</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Modifica gli stili del testo dello schema</a:t>
            </a:r>
          </a:p>
        </p:txBody>
      </p:sp>
      <p:sp>
        <p:nvSpPr>
          <p:cNvPr id="4" name="Date Placeholder 3"/>
          <p:cNvSpPr>
            <a:spLocks noGrp="1"/>
          </p:cNvSpPr>
          <p:nvPr>
            <p:ph type="dt" sz="half" idx="10"/>
          </p:nvPr>
        </p:nvSpPr>
        <p:spPr/>
        <p:txBody>
          <a:bodyPr/>
          <a:lstStyle>
            <a:lvl1pPr>
              <a:defRPr/>
            </a:lvl1pPr>
          </a:lstStyle>
          <a:p>
            <a:pPr>
              <a:defRPr/>
            </a:pPr>
            <a:fld id="{91FCD893-FB1F-4103-A0FB-4B96126A4F15}" type="datetimeFigureOut">
              <a:rPr lang="en-US"/>
              <a:pPr>
                <a:defRPr/>
              </a:pPr>
              <a:t>5/27/2016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D5FF70E-0AA6-4866-9675-E3C75E62C0CC}" type="slidenum">
              <a:rPr lang="en-US"/>
              <a:pPr>
                <a:defRPr/>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5" name="TextBox 11"/>
          <p:cNvSpPr txBox="1"/>
          <p:nvPr/>
        </p:nvSpPr>
        <p:spPr>
          <a:xfrm>
            <a:off x="898525" y="971550"/>
            <a:ext cx="801688"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a:defRPr/>
            </a:pPr>
            <a:r>
              <a:rPr lang="en-US" dirty="0"/>
              <a:t>“</a:t>
            </a:r>
          </a:p>
        </p:txBody>
      </p:sp>
      <p:sp>
        <p:nvSpPr>
          <p:cNvPr id="6" name="TextBox 14"/>
          <p:cNvSpPr txBox="1"/>
          <p:nvPr/>
        </p:nvSpPr>
        <p:spPr>
          <a:xfrm>
            <a:off x="9329738" y="2613025"/>
            <a:ext cx="803275"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a:defRPr/>
            </a:pPr>
            <a:r>
              <a:rPr lang="en-US" dirty="0"/>
              <a:t>”</a:t>
            </a:r>
          </a:p>
        </p:txBody>
      </p:sp>
      <p:sp>
        <p:nvSpPr>
          <p:cNvPr id="2" name="Title 1"/>
          <p:cNvSpPr>
            <a:spLocks noGrp="1"/>
          </p:cNvSpPr>
          <p:nvPr>
            <p:ph type="title"/>
          </p:nvPr>
        </p:nvSpPr>
        <p:spPr>
          <a:xfrm>
            <a:off x="1574801" y="1447800"/>
            <a:ext cx="7999315" cy="2323374"/>
          </a:xfrm>
        </p:spPr>
        <p:txBody>
          <a:bodyPr/>
          <a:lstStyle>
            <a:lvl1pPr>
              <a:defRPr sz="4800"/>
            </a:lvl1pPr>
          </a:lstStyle>
          <a:p>
            <a:r>
              <a:rPr lang="it-IT" dirty="0"/>
              <a:t>Fare clic per modificare lo stile del titolo</a:t>
            </a:r>
            <a:endParaRPr lang="en-US" dirty="0"/>
          </a:p>
        </p:txBody>
      </p:sp>
      <p:sp>
        <p:nvSpPr>
          <p:cNvPr id="11" name="Text Placeholder 3"/>
          <p:cNvSpPr>
            <a:spLocks noGrp="1"/>
          </p:cNvSpPr>
          <p:nvPr>
            <p:ph type="body" sz="half" idx="14"/>
          </p:nvPr>
        </p:nvSpPr>
        <p:spPr>
          <a:xfrm>
            <a:off x="1930400" y="3771174"/>
            <a:ext cx="7279649"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Modifica gli stili del testo dello schema</a:t>
            </a:r>
          </a:p>
        </p:txBody>
      </p:sp>
      <p:sp>
        <p:nvSpPr>
          <p:cNvPr id="7" name="Date Placeholder 3"/>
          <p:cNvSpPr>
            <a:spLocks noGrp="1"/>
          </p:cNvSpPr>
          <p:nvPr>
            <p:ph type="dt" sz="half" idx="15"/>
          </p:nvPr>
        </p:nvSpPr>
        <p:spPr/>
        <p:txBody>
          <a:bodyPr/>
          <a:lstStyle>
            <a:lvl1pPr>
              <a:defRPr/>
            </a:lvl1pPr>
          </a:lstStyle>
          <a:p>
            <a:pPr>
              <a:defRPr/>
            </a:pPr>
            <a:fld id="{84EBD2D7-815A-45D5-94DD-7D7B9992CE87}" type="datetimeFigureOut">
              <a:rPr lang="en-US"/>
              <a:pPr>
                <a:defRPr/>
              </a:pPr>
              <a:t>5/27/2016</a:t>
            </a:fld>
            <a:endParaRPr lang="en-US"/>
          </a:p>
        </p:txBody>
      </p:sp>
      <p:sp>
        <p:nvSpPr>
          <p:cNvPr id="8" name="Footer Placeholder 4"/>
          <p:cNvSpPr>
            <a:spLocks noGrp="1"/>
          </p:cNvSpPr>
          <p:nvPr>
            <p:ph type="ftr" sz="quarter" idx="16"/>
          </p:nvPr>
        </p:nvSpPr>
        <p:spPr/>
        <p:txBody>
          <a:bodyPr/>
          <a:lstStyle>
            <a:lvl1pPr>
              <a:defRPr/>
            </a:lvl1pPr>
          </a:lstStyle>
          <a:p>
            <a:pPr>
              <a:defRPr/>
            </a:pPr>
            <a:endParaRPr lang="en-US"/>
          </a:p>
        </p:txBody>
      </p:sp>
      <p:sp>
        <p:nvSpPr>
          <p:cNvPr id="9" name="Slide Number Placeholder 5"/>
          <p:cNvSpPr>
            <a:spLocks noGrp="1"/>
          </p:cNvSpPr>
          <p:nvPr>
            <p:ph type="sldNum" sz="quarter" idx="17"/>
          </p:nvPr>
        </p:nvSpPr>
        <p:spPr/>
        <p:txBody>
          <a:bodyPr/>
          <a:lstStyle>
            <a:lvl1pPr>
              <a:defRPr/>
            </a:lvl1pPr>
          </a:lstStyle>
          <a:p>
            <a:pPr>
              <a:defRPr/>
            </a:pPr>
            <a:fld id="{3E26CE75-08D3-4F22-952A-32B471F5E3F8}" type="slidenum">
              <a:rPr lang="en-US"/>
              <a:pPr>
                <a:defRPr/>
              </a:pPr>
              <a:t>‹N›</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dirty="0"/>
              <a:t>Fare clic per modificare lo stile del titolo</a:t>
            </a:r>
            <a:endParaRPr lang="en-US" dirty="0"/>
          </a:p>
        </p:txBody>
      </p:sp>
      <p:sp>
        <p:nvSpPr>
          <p:cNvPr id="3" name="Text Placeholder 2"/>
          <p:cNvSpPr>
            <a:spLocks noGrp="1"/>
          </p:cNvSpPr>
          <p:nvPr>
            <p:ph type="body" idx="1"/>
          </p:nvPr>
        </p:nvSpPr>
        <p:spPr>
          <a:xfrm>
            <a:off x="1154954" y="4777381"/>
            <a:ext cx="8825659"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dirty="0"/>
              <a:t>Modifica gli stili del testo dello schema</a:t>
            </a:r>
          </a:p>
        </p:txBody>
      </p:sp>
      <p:sp>
        <p:nvSpPr>
          <p:cNvPr id="4" name="Date Placeholder 3"/>
          <p:cNvSpPr>
            <a:spLocks noGrp="1"/>
          </p:cNvSpPr>
          <p:nvPr>
            <p:ph type="dt" sz="half" idx="10"/>
          </p:nvPr>
        </p:nvSpPr>
        <p:spPr/>
        <p:txBody>
          <a:bodyPr/>
          <a:lstStyle>
            <a:lvl1pPr>
              <a:defRPr/>
            </a:lvl1pPr>
          </a:lstStyle>
          <a:p>
            <a:pPr>
              <a:defRPr/>
            </a:pPr>
            <a:fld id="{95835EB4-8137-4F9A-90A0-B3A1930D600E}" type="datetimeFigureOut">
              <a:rPr lang="en-US"/>
              <a:pPr>
                <a:defRPr/>
              </a:pPr>
              <a:t>5/27/2016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317F8E4-3C5C-4A05-B8FD-1A7EA7FFFE6C}" type="slidenum">
              <a:rPr lang="en-US"/>
              <a:pPr>
                <a:defRPr/>
              </a:pPr>
              <a:t>‹N›</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cxnSp>
        <p:nvCxnSpPr>
          <p:cNvPr id="9" name="Straight Connector 16"/>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17"/>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it-IT" dirty="0"/>
              <a:t>Fare clic per modificare lo stile del titolo</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Modifica gli stili del testo dello schema</a:t>
            </a:r>
          </a:p>
        </p:txBody>
      </p:sp>
      <p:sp>
        <p:nvSpPr>
          <p:cNvPr id="11" name="Date Placeholder 3"/>
          <p:cNvSpPr>
            <a:spLocks noGrp="1"/>
          </p:cNvSpPr>
          <p:nvPr>
            <p:ph type="dt" sz="half" idx="18"/>
          </p:nvPr>
        </p:nvSpPr>
        <p:spPr/>
        <p:txBody>
          <a:bodyPr/>
          <a:lstStyle>
            <a:lvl1pPr>
              <a:defRPr/>
            </a:lvl1pPr>
          </a:lstStyle>
          <a:p>
            <a:pPr>
              <a:defRPr/>
            </a:pPr>
            <a:fld id="{3CA91C42-1E61-44A0-80FF-FD2E7F526DF7}" type="datetimeFigureOut">
              <a:rPr lang="en-US"/>
              <a:pPr>
                <a:defRPr/>
              </a:pPr>
              <a:t>5/27/2016</a:t>
            </a:fld>
            <a:endParaRPr lang="en-US"/>
          </a:p>
        </p:txBody>
      </p:sp>
      <p:sp>
        <p:nvSpPr>
          <p:cNvPr id="12" name="Footer Placeholder 4"/>
          <p:cNvSpPr>
            <a:spLocks noGrp="1"/>
          </p:cNvSpPr>
          <p:nvPr>
            <p:ph type="ftr" sz="quarter" idx="19"/>
          </p:nvPr>
        </p:nvSpPr>
        <p:spPr/>
        <p:txBody>
          <a:bodyPr/>
          <a:lstStyle>
            <a:lvl1pPr>
              <a:defRPr/>
            </a:lvl1pPr>
          </a:lstStyle>
          <a:p>
            <a:pPr>
              <a:defRPr/>
            </a:pPr>
            <a:endParaRPr lang="en-US"/>
          </a:p>
        </p:txBody>
      </p:sp>
      <p:sp>
        <p:nvSpPr>
          <p:cNvPr id="13" name="Slide Number Placeholder 5"/>
          <p:cNvSpPr>
            <a:spLocks noGrp="1"/>
          </p:cNvSpPr>
          <p:nvPr>
            <p:ph type="sldNum" sz="quarter" idx="20"/>
          </p:nvPr>
        </p:nvSpPr>
        <p:spPr/>
        <p:txBody>
          <a:bodyPr/>
          <a:lstStyle>
            <a:lvl1pPr>
              <a:defRPr/>
            </a:lvl1pPr>
          </a:lstStyle>
          <a:p>
            <a:pPr>
              <a:defRPr/>
            </a:pPr>
            <a:fld id="{B8E88218-92B1-40E2-9F49-DD079944512A}" type="slidenum">
              <a:rPr lang="en-US"/>
              <a:pPr>
                <a:defRPr/>
              </a:pPr>
              <a:t>‹N›</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cxnSp>
        <p:nvCxnSpPr>
          <p:cNvPr id="12" name="Straight Connector 18"/>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9"/>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it-IT" dirty="0"/>
              <a:t>Fare clic per modificare lo stile del titolo</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noProof="0" dirty="0"/>
              <a:t>Fare clic sull'icona per inserire un'immagine</a:t>
            </a:r>
            <a:endParaRPr lang="en-US" noProof="0" dirty="0"/>
          </a:p>
        </p:txBody>
      </p:sp>
      <p:sp>
        <p:nvSpPr>
          <p:cNvPr id="22" name="Text Placeholder 3"/>
          <p:cNvSpPr>
            <a:spLocks noGrp="1"/>
          </p:cNvSpPr>
          <p:nvPr>
            <p:ph type="body" sz="half" idx="18"/>
          </p:nvPr>
        </p:nvSpPr>
        <p:spPr>
          <a:xfrm>
            <a:off x="652463" y="4827211"/>
            <a:ext cx="2940050"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noProof="0" dirty="0"/>
              <a:t>Fare clic sull'icona per inserire un'immagine</a:t>
            </a:r>
            <a:endParaRPr lang="en-US" noProof="0" dirty="0"/>
          </a:p>
        </p:txBody>
      </p:sp>
      <p:sp>
        <p:nvSpPr>
          <p:cNvPr id="23" name="Text Placeholder 3"/>
          <p:cNvSpPr>
            <a:spLocks noGrp="1"/>
          </p:cNvSpPr>
          <p:nvPr>
            <p:ph type="body" sz="half" idx="19"/>
          </p:nvPr>
        </p:nvSpPr>
        <p:spPr>
          <a:xfrm>
            <a:off x="3888022" y="4827210"/>
            <a:ext cx="2934406"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noProof="0" dirty="0"/>
              <a:t>Fare clic sull'icona per inserire un'immagine</a:t>
            </a:r>
            <a:endParaRPr lang="en-US" noProof="0" dirty="0"/>
          </a:p>
        </p:txBody>
      </p:sp>
      <p:sp>
        <p:nvSpPr>
          <p:cNvPr id="24" name="Text Placeholder 3"/>
          <p:cNvSpPr>
            <a:spLocks noGrp="1"/>
          </p:cNvSpPr>
          <p:nvPr>
            <p:ph type="body" sz="half" idx="20"/>
          </p:nvPr>
        </p:nvSpPr>
        <p:spPr>
          <a:xfrm>
            <a:off x="7124575" y="4827208"/>
            <a:ext cx="2935997"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Modifica gli stili del testo dello schema</a:t>
            </a:r>
          </a:p>
        </p:txBody>
      </p:sp>
      <p:sp>
        <p:nvSpPr>
          <p:cNvPr id="15" name="Date Placeholder 3"/>
          <p:cNvSpPr>
            <a:spLocks noGrp="1"/>
          </p:cNvSpPr>
          <p:nvPr>
            <p:ph type="dt" sz="half" idx="23"/>
          </p:nvPr>
        </p:nvSpPr>
        <p:spPr/>
        <p:txBody>
          <a:bodyPr/>
          <a:lstStyle>
            <a:lvl1pPr>
              <a:defRPr/>
            </a:lvl1pPr>
          </a:lstStyle>
          <a:p>
            <a:pPr>
              <a:defRPr/>
            </a:pPr>
            <a:fld id="{D62978CE-6250-406F-944D-AE94B4F7940A}" type="datetimeFigureOut">
              <a:rPr lang="en-US"/>
              <a:pPr>
                <a:defRPr/>
              </a:pPr>
              <a:t>5/27/2016</a:t>
            </a:fld>
            <a:endParaRPr lang="en-US"/>
          </a:p>
        </p:txBody>
      </p:sp>
      <p:sp>
        <p:nvSpPr>
          <p:cNvPr id="16" name="Footer Placeholder 4"/>
          <p:cNvSpPr>
            <a:spLocks noGrp="1"/>
          </p:cNvSpPr>
          <p:nvPr>
            <p:ph type="ftr" sz="quarter" idx="24"/>
          </p:nvPr>
        </p:nvSpPr>
        <p:spPr/>
        <p:txBody>
          <a:bodyPr/>
          <a:lstStyle>
            <a:lvl1pPr>
              <a:defRPr/>
            </a:lvl1pPr>
          </a:lstStyle>
          <a:p>
            <a:pPr>
              <a:defRPr/>
            </a:pPr>
            <a:endParaRPr lang="en-US"/>
          </a:p>
        </p:txBody>
      </p:sp>
      <p:sp>
        <p:nvSpPr>
          <p:cNvPr id="17" name="Slide Number Placeholder 5"/>
          <p:cNvSpPr>
            <a:spLocks noGrp="1"/>
          </p:cNvSpPr>
          <p:nvPr>
            <p:ph type="sldNum" sz="quarter" idx="25"/>
          </p:nvPr>
        </p:nvSpPr>
        <p:spPr/>
        <p:txBody>
          <a:bodyPr/>
          <a:lstStyle>
            <a:lvl1pPr>
              <a:defRPr/>
            </a:lvl1pPr>
          </a:lstStyle>
          <a:p>
            <a:pPr>
              <a:defRPr/>
            </a:pPr>
            <a:fld id="{136D3DE1-DF49-47A2-A618-5E41AEA26CD8}" type="slidenum">
              <a:rPr lang="en-US"/>
              <a:pPr>
                <a:defRPr/>
              </a:pPr>
              <a:t>‹N›</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p:txBody>
          <a:bodyPr/>
          <a:lstStyle>
            <a:lvl1pPr>
              <a:defRPr/>
            </a:lvl1pPr>
          </a:lstStyle>
          <a:p>
            <a:pPr>
              <a:defRPr/>
            </a:pPr>
            <a:fld id="{37BDFC9B-A50F-4980-8801-0E27E877B16B}" type="datetimeFigureOut">
              <a:rPr lang="en-US"/>
              <a:pPr>
                <a:defRPr/>
              </a:pPr>
              <a:t>5/27/2016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43721F-81C4-499D-AEB3-BC4268ED8B11}" type="slidenum">
              <a:rPr lang="en-US"/>
              <a:pPr>
                <a:defRPr/>
              </a:pPr>
              <a:t>‹N›</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lstStyle/>
          <a:p>
            <a:r>
              <a:rPr lang="it-IT" dirty="0"/>
              <a:t>Fare clic per modificare lo stile del titolo</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p:txBody>
          <a:bodyPr/>
          <a:lstStyle>
            <a:lvl1pPr>
              <a:defRPr/>
            </a:lvl1pPr>
          </a:lstStyle>
          <a:p>
            <a:pPr>
              <a:defRPr/>
            </a:pPr>
            <a:fld id="{93BE8EEA-8C0A-45DA-B4F4-5CFE7CF6F161}" type="datetimeFigureOut">
              <a:rPr lang="en-US"/>
              <a:pPr>
                <a:defRPr/>
              </a:pPr>
              <a:t>5/27/2016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55D7014-16E6-4F5B-9A46-BB777994D88B}" type="slidenum">
              <a:rPr lang="en-US"/>
              <a:pPr>
                <a:defRPr/>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Content Placeholder 2"/>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p:txBody>
          <a:bodyPr/>
          <a:lstStyle>
            <a:lvl1pPr>
              <a:defRPr/>
            </a:lvl1pPr>
          </a:lstStyle>
          <a:p>
            <a:pPr>
              <a:defRPr/>
            </a:pPr>
            <a:fld id="{D352B31F-5B1C-49FC-ADD7-E6AA828190D0}" type="datetimeFigureOut">
              <a:rPr lang="en-US"/>
              <a:pPr>
                <a:defRPr/>
              </a:pPr>
              <a:t>5/27/2016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0800C71-7446-4DD4-A1A6-A3D4DC4635EB}" type="slidenum">
              <a:rPr lang="en-US"/>
              <a:pPr>
                <a:defRPr/>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dirty="0"/>
              <a:t>Fare clic per modificare lo stile del titolo</a:t>
            </a:r>
            <a:endParaRPr lang="en-US" dirty="0"/>
          </a:p>
        </p:txBody>
      </p:sp>
      <p:sp>
        <p:nvSpPr>
          <p:cNvPr id="3" name="Text Placeholder 2"/>
          <p:cNvSpPr>
            <a:spLocks noGrp="1"/>
          </p:cNvSpPr>
          <p:nvPr>
            <p:ph type="body" idx="1"/>
          </p:nvPr>
        </p:nvSpPr>
        <p:spPr>
          <a:xfrm>
            <a:off x="1154955" y="4777381"/>
            <a:ext cx="8825658"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dirty="0"/>
              <a:t>Modifica gli stili del testo dello schema</a:t>
            </a:r>
          </a:p>
        </p:txBody>
      </p:sp>
      <p:sp>
        <p:nvSpPr>
          <p:cNvPr id="4" name="Date Placeholder 3"/>
          <p:cNvSpPr>
            <a:spLocks noGrp="1"/>
          </p:cNvSpPr>
          <p:nvPr>
            <p:ph type="dt" sz="half" idx="10"/>
          </p:nvPr>
        </p:nvSpPr>
        <p:spPr/>
        <p:txBody>
          <a:bodyPr/>
          <a:lstStyle>
            <a:lvl1pPr>
              <a:defRPr/>
            </a:lvl1pPr>
          </a:lstStyle>
          <a:p>
            <a:pPr>
              <a:defRPr/>
            </a:pPr>
            <a:fld id="{3572923E-C3B2-4795-986C-9B8D6A8791A7}" type="datetimeFigureOut">
              <a:rPr lang="en-US"/>
              <a:pPr>
                <a:defRPr/>
              </a:pPr>
              <a:t>5/27/2016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E9B9D5-49D5-4E12-AF8E-14D3C88F3738}" type="slidenum">
              <a:rPr lang="en-US"/>
              <a:pPr>
                <a:defRPr/>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5" name="Date Placeholder 3"/>
          <p:cNvSpPr>
            <a:spLocks noGrp="1"/>
          </p:cNvSpPr>
          <p:nvPr>
            <p:ph type="dt" sz="half" idx="10"/>
          </p:nvPr>
        </p:nvSpPr>
        <p:spPr/>
        <p:txBody>
          <a:bodyPr/>
          <a:lstStyle>
            <a:lvl1pPr>
              <a:defRPr/>
            </a:lvl1pPr>
          </a:lstStyle>
          <a:p>
            <a:pPr>
              <a:defRPr/>
            </a:pPr>
            <a:fld id="{61811199-155A-4C2E-B1BA-A8393790E19A}" type="datetimeFigureOut">
              <a:rPr lang="en-US"/>
              <a:pPr>
                <a:defRPr/>
              </a:pPr>
              <a:t>5/27/2016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916D43B-5286-4C79-B4BB-7586E7971CB8}" type="slidenum">
              <a:rPr lang="en-US"/>
              <a:pPr>
                <a:defRPr/>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dirty="0"/>
              <a:t>Fare clic per modificare lo stile del titolo</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7" name="Date Placeholder 3"/>
          <p:cNvSpPr>
            <a:spLocks noGrp="1"/>
          </p:cNvSpPr>
          <p:nvPr>
            <p:ph type="dt" sz="half" idx="10"/>
          </p:nvPr>
        </p:nvSpPr>
        <p:spPr/>
        <p:txBody>
          <a:bodyPr/>
          <a:lstStyle>
            <a:lvl1pPr>
              <a:defRPr/>
            </a:lvl1pPr>
          </a:lstStyle>
          <a:p>
            <a:pPr>
              <a:defRPr/>
            </a:pPr>
            <a:fld id="{1EC99636-E2FA-4761-A1F8-E876A8216D10}" type="datetimeFigureOut">
              <a:rPr lang="en-US"/>
              <a:pPr>
                <a:defRPr/>
              </a:pPr>
              <a:t>5/27/2016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52BAF3D-320E-40DC-8A11-9A3EEEBEC689}" type="slidenum">
              <a:rPr lang="en-US"/>
              <a:pPr>
                <a:defRPr/>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Date Placeholder 3"/>
          <p:cNvSpPr>
            <a:spLocks noGrp="1"/>
          </p:cNvSpPr>
          <p:nvPr>
            <p:ph type="dt" sz="half" idx="10"/>
          </p:nvPr>
        </p:nvSpPr>
        <p:spPr/>
        <p:txBody>
          <a:bodyPr/>
          <a:lstStyle>
            <a:lvl1pPr>
              <a:defRPr/>
            </a:lvl1pPr>
          </a:lstStyle>
          <a:p>
            <a:pPr>
              <a:defRPr/>
            </a:pPr>
            <a:fld id="{944B7EA3-A801-42EE-8F33-AACBCD38BFF6}" type="datetimeFigureOut">
              <a:rPr lang="en-US"/>
              <a:pPr>
                <a:defRPr/>
              </a:pPr>
              <a:t>5/27/2016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4DC2735-FA28-4F2B-B4E0-B18AC1078EE0}" type="slidenum">
              <a:rPr lang="en-US"/>
              <a:pPr>
                <a:defRPr/>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661B361-2069-4F58-8594-D3A0DA6AC143}" type="datetimeFigureOut">
              <a:rPr lang="en-US"/>
              <a:pPr>
                <a:defRPr/>
              </a:pPr>
              <a:t>5/27/2016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BB7B500-820E-47DF-AC9E-EF8925E3BD9A}" type="slidenum">
              <a:rPr lang="en-US"/>
              <a:pPr>
                <a:defRPr/>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dirty="0"/>
              <a:t>Fare clic per modificare lo stile del titolo</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Modifica gli stili del testo dello schema</a:t>
            </a:r>
          </a:p>
        </p:txBody>
      </p:sp>
      <p:sp>
        <p:nvSpPr>
          <p:cNvPr id="5" name="Date Placeholder 3"/>
          <p:cNvSpPr>
            <a:spLocks noGrp="1"/>
          </p:cNvSpPr>
          <p:nvPr>
            <p:ph type="dt" sz="half" idx="10"/>
          </p:nvPr>
        </p:nvSpPr>
        <p:spPr/>
        <p:txBody>
          <a:bodyPr/>
          <a:lstStyle>
            <a:lvl1pPr>
              <a:defRPr/>
            </a:lvl1pPr>
          </a:lstStyle>
          <a:p>
            <a:pPr>
              <a:defRPr/>
            </a:pPr>
            <a:fld id="{A06706E2-B1B8-4800-A178-60E52D2793B6}" type="datetimeFigureOut">
              <a:rPr lang="en-US"/>
              <a:pPr>
                <a:defRPr/>
              </a:pPr>
              <a:t>5/27/2016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32CDAFF-08B0-41E2-BC3B-383A57826ED1}" type="slidenum">
              <a:rPr lang="en-US"/>
              <a:pPr>
                <a:defRPr/>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dirty="0"/>
              <a:t>Fare clic per modificare lo stile del titolo</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noProof="0" dirty="0"/>
              <a:t>Fare clic sull'icona per inserire un'immagine</a:t>
            </a:r>
            <a:endParaRPr lang="en-US" noProof="0"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Modifica gli stili del testo dello schema</a:t>
            </a:r>
          </a:p>
        </p:txBody>
      </p:sp>
      <p:sp>
        <p:nvSpPr>
          <p:cNvPr id="5" name="Date Placeholder 3"/>
          <p:cNvSpPr>
            <a:spLocks noGrp="1"/>
          </p:cNvSpPr>
          <p:nvPr>
            <p:ph type="dt" sz="half" idx="10"/>
          </p:nvPr>
        </p:nvSpPr>
        <p:spPr/>
        <p:txBody>
          <a:bodyPr/>
          <a:lstStyle>
            <a:lvl1pPr>
              <a:defRPr/>
            </a:lvl1pPr>
          </a:lstStyle>
          <a:p>
            <a:pPr>
              <a:defRPr/>
            </a:pPr>
            <a:fld id="{34C8353F-FC3C-431C-8AC4-A7D54C4D8F5F}" type="datetimeFigureOut">
              <a:rPr lang="en-US"/>
              <a:pPr>
                <a:defRPr/>
              </a:pPr>
              <a:t>5/27/2016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16B3E8-70A7-43BE-9410-41AADA63CD54}" type="slidenum">
              <a:rPr lang="en-US"/>
              <a:pPr>
                <a:defRPr/>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7"/>
          <p:cNvPicPr>
            <a:picLocks noChangeAspect="1"/>
          </p:cNvPicPr>
          <p:nvPr/>
        </p:nvPicPr>
        <p:blipFill>
          <a:blip r:embed="rId19"/>
          <a:srcRect l="3613"/>
          <a:stretch>
            <a:fillRect/>
          </a:stretch>
        </p:blipFill>
        <p:spPr bwMode="auto">
          <a:xfrm>
            <a:off x="0" y="2670175"/>
            <a:ext cx="4037013" cy="4187825"/>
          </a:xfrm>
          <a:prstGeom prst="rect">
            <a:avLst/>
          </a:prstGeom>
          <a:noFill/>
          <a:ln w="9525">
            <a:noFill/>
            <a:miter lim="800000"/>
            <a:headEnd/>
            <a:tailEnd/>
          </a:ln>
        </p:spPr>
      </p:pic>
      <p:pic>
        <p:nvPicPr>
          <p:cNvPr id="1027" name="Picture 6"/>
          <p:cNvPicPr>
            <a:picLocks noChangeAspect="1"/>
          </p:cNvPicPr>
          <p:nvPr/>
        </p:nvPicPr>
        <p:blipFill>
          <a:blip r:embed="rId20"/>
          <a:srcRect l="35640"/>
          <a:stretch>
            <a:fillRect/>
          </a:stretch>
        </p:blipFill>
        <p:spPr bwMode="auto">
          <a:xfrm>
            <a:off x="0" y="2892425"/>
            <a:ext cx="1522413" cy="2365375"/>
          </a:xfrm>
          <a:prstGeom prst="rect">
            <a:avLst/>
          </a:prstGeom>
          <a:noFill/>
          <a:ln w="9525">
            <a:noFill/>
            <a:miter lim="800000"/>
            <a:headEnd/>
            <a:tailEnd/>
          </a:ln>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31" name="Picture 8"/>
          <p:cNvPicPr>
            <a:picLocks noChangeAspect="1"/>
          </p:cNvPicPr>
          <p:nvPr/>
        </p:nvPicPr>
        <p:blipFill>
          <a:blip r:embed="rId21"/>
          <a:srcRect t="28813"/>
          <a:stretch>
            <a:fillRect/>
          </a:stretch>
        </p:blipFill>
        <p:spPr bwMode="auto">
          <a:xfrm>
            <a:off x="7999413" y="0"/>
            <a:ext cx="1603375" cy="1141413"/>
          </a:xfrm>
          <a:prstGeom prst="rect">
            <a:avLst/>
          </a:prstGeom>
          <a:noFill/>
          <a:ln w="9525">
            <a:noFill/>
            <a:miter lim="800000"/>
            <a:headEnd/>
            <a:tailEnd/>
          </a:ln>
        </p:spPr>
      </p:pic>
      <p:pic>
        <p:nvPicPr>
          <p:cNvPr id="1032" name="Picture 9"/>
          <p:cNvPicPr>
            <a:picLocks noChangeAspect="1"/>
          </p:cNvPicPr>
          <p:nvPr/>
        </p:nvPicPr>
        <p:blipFill>
          <a:blip r:embed="rId22"/>
          <a:srcRect b="23320"/>
          <a:stretch>
            <a:fillRect/>
          </a:stretch>
        </p:blipFill>
        <p:spPr bwMode="auto">
          <a:xfrm>
            <a:off x="8605838" y="6096000"/>
            <a:ext cx="993775" cy="762000"/>
          </a:xfrm>
          <a:prstGeom prst="rect">
            <a:avLst/>
          </a:prstGeom>
          <a:noFill/>
          <a:ln w="9525">
            <a:noFill/>
            <a:miter lim="800000"/>
            <a:headEnd/>
            <a:tailEnd/>
          </a:ln>
        </p:spPr>
      </p:pic>
      <p:sp>
        <p:nvSpPr>
          <p:cNvPr id="14" name="Rectangle 13"/>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34" name="Title Placeholder 1"/>
          <p:cNvSpPr>
            <a:spLocks noGrp="1"/>
          </p:cNvSpPr>
          <p:nvPr>
            <p:ph type="title"/>
          </p:nvPr>
        </p:nvSpPr>
        <p:spPr bwMode="auto">
          <a:xfrm>
            <a:off x="646113" y="452438"/>
            <a:ext cx="9404350" cy="1400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smtClean="0"/>
              <a:t>Fare clic per modificare lo stile del titolo</a:t>
            </a:r>
            <a:endParaRPr lang="en-US" smtClean="0"/>
          </a:p>
        </p:txBody>
      </p:sp>
      <p:sp>
        <p:nvSpPr>
          <p:cNvPr id="1035" name="Text Placeholder 2"/>
          <p:cNvSpPr>
            <a:spLocks noGrp="1"/>
          </p:cNvSpPr>
          <p:nvPr>
            <p:ph type="body" idx="1"/>
          </p:nvPr>
        </p:nvSpPr>
        <p:spPr bwMode="auto">
          <a:xfrm>
            <a:off x="1103313" y="2052638"/>
            <a:ext cx="8947150" cy="41957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smtClean="0"/>
          </a:p>
        </p:txBody>
      </p:sp>
      <p:sp>
        <p:nvSpPr>
          <p:cNvPr id="4" name="Date Placeholder 3"/>
          <p:cNvSpPr>
            <a:spLocks noGrp="1"/>
          </p:cNvSpPr>
          <p:nvPr>
            <p:ph type="dt" sz="half" idx="2"/>
          </p:nvPr>
        </p:nvSpPr>
        <p:spPr>
          <a:xfrm rot="5400000">
            <a:off x="10155238" y="1790700"/>
            <a:ext cx="990600" cy="30480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fld id="{72CA1620-BA8F-42F9-9BA9-E4351D1719FE}" type="datetimeFigureOut">
              <a:rPr lang="en-US"/>
              <a:pPr>
                <a:defRPr/>
              </a:pPr>
              <a:t>5/27/2016</a:t>
            </a:fld>
            <a:endParaRPr lang="en-US"/>
          </a:p>
        </p:txBody>
      </p:sp>
      <p:sp>
        <p:nvSpPr>
          <p:cNvPr id="5" name="Footer Placeholder 4"/>
          <p:cNvSpPr>
            <a:spLocks noGrp="1"/>
          </p:cNvSpPr>
          <p:nvPr>
            <p:ph type="ftr" sz="quarter" idx="3"/>
          </p:nvPr>
        </p:nvSpPr>
        <p:spPr>
          <a:xfrm rot="5400000">
            <a:off x="8951118" y="3225007"/>
            <a:ext cx="3859213" cy="30480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en-US"/>
          </a:p>
        </p:txBody>
      </p:sp>
      <p:sp>
        <p:nvSpPr>
          <p:cNvPr id="6" name="Slide Number Placeholder 5"/>
          <p:cNvSpPr>
            <a:spLocks noGrp="1"/>
          </p:cNvSpPr>
          <p:nvPr>
            <p:ph type="sldNum" sz="quarter" idx="4"/>
          </p:nvPr>
        </p:nvSpPr>
        <p:spPr bwMode="gray">
          <a:xfrm>
            <a:off x="10352088" y="295275"/>
            <a:ext cx="838200" cy="768350"/>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defRPr/>
            </a:pPr>
            <a:fld id="{4246FBCE-5189-4372-B5ED-DD0D3E21BC3A}" type="slidenum">
              <a:rPr lang="en-US"/>
              <a:pPr>
                <a:defRPr/>
              </a:pPr>
              <a:t>‹N›</a:t>
            </a:fld>
            <a:endParaRPr lang="en-US"/>
          </a:p>
        </p:txBody>
      </p:sp>
    </p:spTree>
  </p:cSld>
  <p:clrMap bg1="dk1" tx1="lt1" bg2="dk2" tx2="lt2" accent1="accent1" accent2="accent2" accent3="accent3" accent4="accent4" accent5="accent5" accent6="accent6" hlink="hlink" folHlink="folHlink"/>
  <p:sldLayoutIdLst>
    <p:sldLayoutId id="2147483705" r:id="rId1"/>
    <p:sldLayoutId id="2147483704" r:id="rId2"/>
    <p:sldLayoutId id="2147483703" r:id="rId3"/>
    <p:sldLayoutId id="2147483702" r:id="rId4"/>
    <p:sldLayoutId id="2147483701" r:id="rId5"/>
    <p:sldLayoutId id="2147483700" r:id="rId6"/>
    <p:sldLayoutId id="2147483699" r:id="rId7"/>
    <p:sldLayoutId id="2147483698" r:id="rId8"/>
    <p:sldLayoutId id="2147483697" r:id="rId9"/>
    <p:sldLayoutId id="2147483696" r:id="rId10"/>
    <p:sldLayoutId id="2147483695" r:id="rId11"/>
    <p:sldLayoutId id="2147483706" r:id="rId12"/>
    <p:sldLayoutId id="2147483694" r:id="rId13"/>
    <p:sldLayoutId id="2147483707" r:id="rId14"/>
    <p:sldLayoutId id="2147483708" r:id="rId15"/>
    <p:sldLayoutId id="2147483693" r:id="rId16"/>
    <p:sldLayoutId id="2147483692" r:id="rId17"/>
  </p:sldLayoutIdLst>
  <p:txStyles>
    <p:titleStyle>
      <a:lvl1pPr algn="l" defTabSz="457200" rtl="0" eaLnBrk="0" fontAlgn="base" hangingPunct="0">
        <a:spcBef>
          <a:spcPct val="0"/>
        </a:spcBef>
        <a:spcAft>
          <a:spcPct val="0"/>
        </a:spcAft>
        <a:defRPr sz="4200" kern="1200">
          <a:solidFill>
            <a:schemeClr val="tx2"/>
          </a:solidFill>
          <a:latin typeface="+mj-lt"/>
          <a:ea typeface="+mj-ea"/>
          <a:cs typeface="+mj-cs"/>
        </a:defRPr>
      </a:lvl1pPr>
      <a:lvl2pPr algn="l" defTabSz="457200" rtl="0" eaLnBrk="0" fontAlgn="base" hangingPunct="0">
        <a:spcBef>
          <a:spcPct val="0"/>
        </a:spcBef>
        <a:spcAft>
          <a:spcPct val="0"/>
        </a:spcAft>
        <a:defRPr sz="4200">
          <a:solidFill>
            <a:schemeClr val="tx2"/>
          </a:solidFill>
          <a:latin typeface="Century Gothic" pitchFamily="34" charset="0"/>
        </a:defRPr>
      </a:lvl2pPr>
      <a:lvl3pPr algn="l" defTabSz="457200" rtl="0" eaLnBrk="0" fontAlgn="base" hangingPunct="0">
        <a:spcBef>
          <a:spcPct val="0"/>
        </a:spcBef>
        <a:spcAft>
          <a:spcPct val="0"/>
        </a:spcAft>
        <a:defRPr sz="4200">
          <a:solidFill>
            <a:schemeClr val="tx2"/>
          </a:solidFill>
          <a:latin typeface="Century Gothic" pitchFamily="34" charset="0"/>
        </a:defRPr>
      </a:lvl3pPr>
      <a:lvl4pPr algn="l" defTabSz="457200" rtl="0" eaLnBrk="0" fontAlgn="base" hangingPunct="0">
        <a:spcBef>
          <a:spcPct val="0"/>
        </a:spcBef>
        <a:spcAft>
          <a:spcPct val="0"/>
        </a:spcAft>
        <a:defRPr sz="4200">
          <a:solidFill>
            <a:schemeClr val="tx2"/>
          </a:solidFill>
          <a:latin typeface="Century Gothic" pitchFamily="34" charset="0"/>
        </a:defRPr>
      </a:lvl4pPr>
      <a:lvl5pPr algn="l" defTabSz="457200" rtl="0" eaLnBrk="0" fontAlgn="base" hangingPunct="0">
        <a:spcBef>
          <a:spcPct val="0"/>
        </a:spcBef>
        <a:spcAft>
          <a:spcPct val="0"/>
        </a:spcAft>
        <a:defRPr sz="4200">
          <a:solidFill>
            <a:schemeClr val="tx2"/>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rgbClr val="8AD0D6"/>
        </a:buClr>
        <a:buSzPct val="80000"/>
        <a:buFont typeface="Wingdings 3" pitchFamily="18" charset="2"/>
        <a:buChar char=""/>
        <a:defRPr sz="2000" kern="1200">
          <a:solidFill>
            <a:schemeClr val="tx1"/>
          </a:solidFill>
          <a:latin typeface="+mj-lt"/>
          <a:ea typeface="+mj-ea"/>
          <a:cs typeface="+mj-cs"/>
        </a:defRPr>
      </a:lvl1pPr>
      <a:lvl2pPr marL="742950" indent="-285750" algn="l" defTabSz="457200" rtl="0" eaLnBrk="0" fontAlgn="base" hangingPunct="0">
        <a:spcBef>
          <a:spcPts val="1000"/>
        </a:spcBef>
        <a:spcAft>
          <a:spcPct val="0"/>
        </a:spcAft>
        <a:buClr>
          <a:srgbClr val="8AD0D6"/>
        </a:buClr>
        <a:buSzPct val="80000"/>
        <a:buFont typeface="Wingdings 3" pitchFamily="18" charset="2"/>
        <a:buChar char=""/>
        <a:defRPr kern="1200">
          <a:solidFill>
            <a:schemeClr val="tx1"/>
          </a:solidFill>
          <a:latin typeface="+mj-lt"/>
          <a:ea typeface="+mj-ea"/>
          <a:cs typeface="+mj-cs"/>
        </a:defRPr>
      </a:lvl2pPr>
      <a:lvl3pPr marL="1143000" indent="-228600" algn="l" defTabSz="457200" rtl="0" eaLnBrk="0" fontAlgn="base" hangingPunct="0">
        <a:spcBef>
          <a:spcPts val="1000"/>
        </a:spcBef>
        <a:spcAft>
          <a:spcPct val="0"/>
        </a:spcAft>
        <a:buClr>
          <a:srgbClr val="8AD0D6"/>
        </a:buClr>
        <a:buSzPct val="80000"/>
        <a:buFont typeface="Wingdings 3" pitchFamily="18" charset="2"/>
        <a:buChar char=""/>
        <a:defRPr sz="1600" kern="1200">
          <a:solidFill>
            <a:schemeClr val="tx1"/>
          </a:solidFill>
          <a:latin typeface="+mj-lt"/>
          <a:ea typeface="+mj-ea"/>
          <a:cs typeface="+mj-cs"/>
        </a:defRPr>
      </a:lvl3pPr>
      <a:lvl4pPr marL="1600200" indent="-228600" algn="l" defTabSz="457200" rtl="0" eaLnBrk="0" fontAlgn="base" hangingPunct="0">
        <a:spcBef>
          <a:spcPts val="1000"/>
        </a:spcBef>
        <a:spcAft>
          <a:spcPct val="0"/>
        </a:spcAft>
        <a:buClr>
          <a:srgbClr val="8AD0D6"/>
        </a:buClr>
        <a:buSzPct val="80000"/>
        <a:buFont typeface="Wingdings 3" pitchFamily="18" charset="2"/>
        <a:buChar char=""/>
        <a:defRPr sz="1400" kern="1200">
          <a:solidFill>
            <a:schemeClr val="tx1"/>
          </a:solidFill>
          <a:latin typeface="+mj-lt"/>
          <a:ea typeface="+mj-ea"/>
          <a:cs typeface="+mj-cs"/>
        </a:defRPr>
      </a:lvl4pPr>
      <a:lvl5pPr marL="2057400" indent="-228600" algn="l" defTabSz="457200" rtl="0" eaLnBrk="0" fontAlgn="base" hangingPunct="0">
        <a:spcBef>
          <a:spcPts val="1000"/>
        </a:spcBef>
        <a:spcAft>
          <a:spcPct val="0"/>
        </a:spcAft>
        <a:buClr>
          <a:srgbClr val="8AD0D6"/>
        </a:buClr>
        <a:buSzPct val="80000"/>
        <a:buFont typeface="Wingdings 3" pitchFamily="18" charset="2"/>
        <a:buChar char=""/>
        <a:defRPr sz="140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1876425" y="1122363"/>
            <a:ext cx="8789988" cy="238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fontAlgn="auto">
              <a:spcBef>
                <a:spcPts val="0"/>
              </a:spcBef>
              <a:spcAft>
                <a:spcPts val="0"/>
              </a:spcAft>
              <a:defRPr/>
            </a:pPr>
            <a:r>
              <a:rPr lang="it-IT" sz="4800" err="1">
                <a:solidFill>
                  <a:srgbClr val="FFFFFF"/>
                </a:solidFill>
                <a:latin typeface="Times New Roman"/>
              </a:rPr>
              <a:t>JukeBox</a:t>
            </a:r>
            <a:r>
              <a:rPr lang="it-IT" sz="4800" dirty="0">
                <a:solidFill>
                  <a:srgbClr val="FFFFFF"/>
                </a:solidFill>
                <a:latin typeface="Times New Roman"/>
              </a:rPr>
              <a:t> 2.0 </a:t>
            </a:r>
            <a:endParaRPr dirty="0">
              <a:latin typeface="Times New Roman"/>
            </a:endParaRPr>
          </a:p>
        </p:txBody>
      </p:sp>
      <p:sp>
        <p:nvSpPr>
          <p:cNvPr id="207" name="CustomShape 2"/>
          <p:cNvSpPr/>
          <p:nvPr/>
        </p:nvSpPr>
        <p:spPr>
          <a:xfrm>
            <a:off x="1876425" y="3602038"/>
            <a:ext cx="8789988" cy="16557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auto">
              <a:spcBef>
                <a:spcPts val="0"/>
              </a:spcBef>
              <a:spcAft>
                <a:spcPts val="0"/>
              </a:spcAft>
              <a:defRPr/>
            </a:pPr>
            <a:r>
              <a:rPr lang="it-IT" sz="2000" dirty="0">
                <a:solidFill>
                  <a:srgbClr val="82FFFF"/>
                </a:solidFill>
                <a:latin typeface="Tw Cen MT"/>
              </a:rPr>
              <a:t>Presentazione di </a:t>
            </a:r>
            <a:r>
              <a:rPr lang="it-IT" sz="2000" dirty="0" err="1">
                <a:solidFill>
                  <a:srgbClr val="82FFFF"/>
                </a:solidFill>
                <a:latin typeface="Tw Cen MT"/>
              </a:rPr>
              <a:t>Tagliabue</a:t>
            </a:r>
            <a:r>
              <a:rPr lang="it-IT" sz="2000" dirty="0">
                <a:solidFill>
                  <a:srgbClr val="82FFFF"/>
                </a:solidFill>
                <a:latin typeface="Tw Cen MT"/>
              </a:rPr>
              <a:t> Giovanni</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2"/>
          <p:cNvSpPr/>
          <p:nvPr/>
        </p:nvSpPr>
        <p:spPr>
          <a:xfrm>
            <a:off x="839788" y="2038350"/>
            <a:ext cx="9906000" cy="362743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defRPr/>
            </a:pPr>
            <a:r>
              <a:rPr lang="it-IT" sz="2400" dirty="0">
                <a:solidFill>
                  <a:srgbClr val="FFFFFF"/>
                </a:solidFill>
                <a:latin typeface="Times New Roman" pitchFamily="18" charset="0"/>
              </a:rPr>
              <a:t>Per la condivisione delle informazioni e dei file utilizzati per il progetto abbiamo utilizzato una piattaforma online chiamata </a:t>
            </a:r>
            <a:r>
              <a:rPr lang="it-IT" sz="2400" dirty="0" err="1">
                <a:solidFill>
                  <a:srgbClr val="FFFFFF"/>
                </a:solidFill>
                <a:latin typeface="Times New Roman" pitchFamily="18" charset="0"/>
              </a:rPr>
              <a:t>GitHub</a:t>
            </a:r>
            <a:r>
              <a:rPr lang="it-IT" sz="2400" dirty="0">
                <a:solidFill>
                  <a:srgbClr val="FFFFFF"/>
                </a:solidFill>
                <a:latin typeface="Times New Roman" pitchFamily="18" charset="0"/>
              </a:rPr>
              <a:t>.</a:t>
            </a:r>
            <a:endParaRPr lang="it-IT" dirty="0"/>
          </a:p>
          <a:p>
            <a:pPr>
              <a:defRPr/>
            </a:pPr>
            <a:endParaRPr lang="it-IT" dirty="0"/>
          </a:p>
          <a:p>
            <a:pPr>
              <a:defRPr/>
            </a:pPr>
            <a:r>
              <a:rPr lang="it-IT" sz="2400" dirty="0">
                <a:solidFill>
                  <a:srgbClr val="FFFFFF"/>
                </a:solidFill>
                <a:latin typeface="Times New Roman" pitchFamily="18" charset="0"/>
              </a:rPr>
              <a:t>Grazie a </a:t>
            </a:r>
            <a:r>
              <a:rPr lang="it-IT" sz="2400" dirty="0" err="1">
                <a:solidFill>
                  <a:srgbClr val="FFFFFF"/>
                </a:solidFill>
                <a:latin typeface="Times New Roman" pitchFamily="18" charset="0"/>
              </a:rPr>
              <a:t>GitHub</a:t>
            </a:r>
            <a:r>
              <a:rPr lang="it-IT" sz="2400" dirty="0">
                <a:solidFill>
                  <a:srgbClr val="FFFFFF"/>
                </a:solidFill>
                <a:latin typeface="Times New Roman" pitchFamily="18" charset="0"/>
              </a:rPr>
              <a:t> ogni componente del progetto ha</a:t>
            </a:r>
          </a:p>
          <a:p>
            <a:pPr>
              <a:defRPr/>
            </a:pPr>
            <a:r>
              <a:rPr lang="it-IT" sz="2400" dirty="0">
                <a:solidFill>
                  <a:srgbClr val="FFFFFF"/>
                </a:solidFill>
                <a:latin typeface="Times New Roman" pitchFamily="18" charset="0"/>
              </a:rPr>
              <a:t>potuto caricare e rendere condivisibili i compiti </a:t>
            </a:r>
          </a:p>
          <a:p>
            <a:pPr>
              <a:defRPr/>
            </a:pPr>
            <a:r>
              <a:rPr lang="it-IT" sz="2400" dirty="0">
                <a:solidFill>
                  <a:srgbClr val="FFFFFF"/>
                </a:solidFill>
                <a:latin typeface="Times New Roman" pitchFamily="18" charset="0"/>
              </a:rPr>
              <a:t>da lui svolti per poi essere visibili e utilizzabili</a:t>
            </a:r>
          </a:p>
          <a:p>
            <a:pPr>
              <a:defRPr/>
            </a:pPr>
            <a:r>
              <a:rPr lang="it-IT" sz="2400" dirty="0">
                <a:solidFill>
                  <a:srgbClr val="FFFFFF"/>
                </a:solidFill>
                <a:latin typeface="Times New Roman" pitchFamily="18" charset="0"/>
              </a:rPr>
              <a:t>dagli altri componenti, il tutto sotto la supervisione del </a:t>
            </a:r>
          </a:p>
          <a:p>
            <a:pPr>
              <a:defRPr/>
            </a:pPr>
            <a:r>
              <a:rPr lang="it-IT" sz="2400" dirty="0">
                <a:solidFill>
                  <a:srgbClr val="FFFFFF"/>
                </a:solidFill>
                <a:latin typeface="Times New Roman" pitchFamily="18" charset="0"/>
              </a:rPr>
              <a:t>docente.</a:t>
            </a:r>
            <a:endParaRPr lang="it-IT" dirty="0"/>
          </a:p>
          <a:p>
            <a:pPr>
              <a:defRPr/>
            </a:pPr>
            <a:endParaRPr lang="it-IT" dirty="0"/>
          </a:p>
          <a:p>
            <a:pPr>
              <a:defRPr/>
            </a:pPr>
            <a:endParaRPr lang="it-IT" dirty="0"/>
          </a:p>
        </p:txBody>
      </p:sp>
      <p:pic>
        <p:nvPicPr>
          <p:cNvPr id="33794" name="Shape"/>
          <p:cNvPicPr>
            <a:picLocks noChangeAspect="1" noChangeArrowheads="1"/>
          </p:cNvPicPr>
          <p:nvPr/>
        </p:nvPicPr>
        <p:blipFill>
          <a:blip r:embed="rId2"/>
          <a:srcRect/>
          <a:stretch>
            <a:fillRect/>
          </a:stretch>
        </p:blipFill>
        <p:spPr bwMode="auto">
          <a:xfrm>
            <a:off x="263525" y="4581525"/>
            <a:ext cx="6624638" cy="2386013"/>
          </a:xfrm>
          <a:prstGeom prst="rect">
            <a:avLst/>
          </a:prstGeom>
          <a:noFill/>
          <a:ln w="9525">
            <a:noFill/>
            <a:miter lim="800000"/>
            <a:headEnd/>
            <a:tailEnd/>
          </a:ln>
        </p:spPr>
      </p:pic>
      <p:pic>
        <p:nvPicPr>
          <p:cNvPr id="33795" name="Picture 5" descr="git"/>
          <p:cNvPicPr>
            <a:picLocks noChangeAspect="1" noChangeArrowheads="1"/>
          </p:cNvPicPr>
          <p:nvPr/>
        </p:nvPicPr>
        <p:blipFill>
          <a:blip r:embed="rId3"/>
          <a:srcRect/>
          <a:stretch>
            <a:fillRect/>
          </a:stretch>
        </p:blipFill>
        <p:spPr bwMode="auto">
          <a:xfrm>
            <a:off x="7248525" y="2976563"/>
            <a:ext cx="4751388" cy="3209925"/>
          </a:xfrm>
          <a:prstGeom prst="rect">
            <a:avLst/>
          </a:prstGeom>
          <a:noFill/>
          <a:ln w="9525">
            <a:noFill/>
            <a:miter lim="800000"/>
            <a:headEnd/>
            <a:tailEnd/>
          </a:ln>
        </p:spPr>
      </p:pic>
      <p:sp>
        <p:nvSpPr>
          <p:cNvPr id="7" name="CustomShape 1"/>
          <p:cNvSpPr/>
          <p:nvPr/>
        </p:nvSpPr>
        <p:spPr>
          <a:xfrm>
            <a:off x="839788" y="620713"/>
            <a:ext cx="9906000" cy="14763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fontAlgn="auto">
              <a:lnSpc>
                <a:spcPct val="90000"/>
              </a:lnSpc>
              <a:spcBef>
                <a:spcPts val="0"/>
              </a:spcBef>
              <a:spcAft>
                <a:spcPts val="0"/>
              </a:spcAft>
              <a:defRPr/>
            </a:pPr>
            <a:r>
              <a:rPr lang="it-IT" sz="3600" dirty="0">
                <a:solidFill>
                  <a:srgbClr val="FFFFFF"/>
                </a:solidFill>
                <a:latin typeface="Times New Roman"/>
              </a:rPr>
              <a:t>COLLABORAZIONE DEL GRUPPO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1141413" y="619125"/>
            <a:ext cx="9906000" cy="14763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fontAlgn="auto">
              <a:lnSpc>
                <a:spcPct val="90000"/>
              </a:lnSpc>
              <a:spcBef>
                <a:spcPts val="0"/>
              </a:spcBef>
              <a:spcAft>
                <a:spcPts val="0"/>
              </a:spcAft>
              <a:defRPr/>
            </a:pPr>
            <a:r>
              <a:rPr lang="it-IT" sz="3600" dirty="0">
                <a:solidFill>
                  <a:srgbClr val="FFFFFF"/>
                </a:solidFill>
                <a:latin typeface="Times New Roman"/>
              </a:rPr>
              <a:t>CONCLUSIONE E PROPOSITI FUTURI</a:t>
            </a:r>
          </a:p>
        </p:txBody>
      </p:sp>
      <p:sp>
        <p:nvSpPr>
          <p:cNvPr id="230" name="CustomShape 2"/>
          <p:cNvSpPr/>
          <p:nvPr/>
        </p:nvSpPr>
        <p:spPr>
          <a:xfrm>
            <a:off x="911225" y="2095500"/>
            <a:ext cx="9906000" cy="35417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auto">
              <a:spcBef>
                <a:spcPts val="0"/>
              </a:spcBef>
              <a:spcAft>
                <a:spcPts val="0"/>
              </a:spcAft>
              <a:defRPr/>
            </a:pPr>
            <a:r>
              <a:rPr lang="it-IT" sz="2400" dirty="0">
                <a:solidFill>
                  <a:srgbClr val="FFFFFF"/>
                </a:solidFill>
                <a:latin typeface="Times New Roman"/>
              </a:rPr>
              <a:t>Il Jukebox di nuova generazione da noi sviluppato penso si possa facilmente utilizzare in locali come per esempio bar, soprattutto per ricreare un atmosfera ormai non più dei giorni nostri.</a:t>
            </a:r>
          </a:p>
          <a:p>
            <a:pPr fontAlgn="auto">
              <a:spcBef>
                <a:spcPts val="0"/>
              </a:spcBef>
              <a:spcAft>
                <a:spcPts val="0"/>
              </a:spcAft>
              <a:defRPr/>
            </a:pPr>
            <a:endParaRPr dirty="0"/>
          </a:p>
          <a:p>
            <a:pPr fontAlgn="auto">
              <a:spcBef>
                <a:spcPts val="0"/>
              </a:spcBef>
              <a:spcAft>
                <a:spcPts val="0"/>
              </a:spcAft>
              <a:defRPr/>
            </a:pPr>
            <a:r>
              <a:rPr lang="it-IT" sz="2400" dirty="0">
                <a:solidFill>
                  <a:srgbClr val="FFFFFF"/>
                </a:solidFill>
                <a:latin typeface="Times New Roman"/>
              </a:rPr>
              <a:t>Uno dei propositi futuri che ci siamo prefissati è la possibilità di inserimento di un brano nel caso esso non sia presente nel database mediante il trasferimento del file dal bluetooth del proprio smartphone.</a:t>
            </a:r>
            <a:endParaRPr dirty="0"/>
          </a:p>
          <a:p>
            <a:pPr fontAlgn="auto">
              <a:spcBef>
                <a:spcPts val="0"/>
              </a:spcBef>
              <a:spcAft>
                <a:spcPts val="0"/>
              </a:spcAft>
              <a:defRPr/>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1141413" y="619125"/>
            <a:ext cx="9906000" cy="147637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fontAlgn="auto">
              <a:lnSpc>
                <a:spcPct val="90000"/>
              </a:lnSpc>
              <a:spcBef>
                <a:spcPts val="0"/>
              </a:spcBef>
              <a:spcAft>
                <a:spcPts val="0"/>
              </a:spcAft>
              <a:defRPr/>
            </a:pPr>
            <a:r>
              <a:rPr lang="it-IT" sz="3600" dirty="0">
                <a:solidFill>
                  <a:srgbClr val="FFFFFF"/>
                </a:solidFill>
                <a:latin typeface="Times New Roman"/>
              </a:rPr>
              <a:t>COMPONENTI PROGETTO:</a:t>
            </a:r>
            <a:endParaRPr dirty="0"/>
          </a:p>
        </p:txBody>
      </p:sp>
      <p:sp>
        <p:nvSpPr>
          <p:cNvPr id="232" name="CustomShape 2"/>
          <p:cNvSpPr/>
          <p:nvPr/>
        </p:nvSpPr>
        <p:spPr>
          <a:xfrm>
            <a:off x="5419725" y="3238500"/>
            <a:ext cx="1479550" cy="433388"/>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fontAlgn="auto">
              <a:spcBef>
                <a:spcPts val="0"/>
              </a:spcBef>
              <a:spcAft>
                <a:spcPts val="0"/>
              </a:spcAft>
              <a:defRPr/>
            </a:pPr>
            <a:r>
              <a:rPr lang="it-IT" sz="2400">
                <a:solidFill>
                  <a:srgbClr val="FFFFFF"/>
                </a:solidFill>
                <a:latin typeface="Times New Roman"/>
              </a:rPr>
              <a:t> </a:t>
            </a:r>
            <a:endParaRPr/>
          </a:p>
        </p:txBody>
      </p:sp>
      <p:sp>
        <p:nvSpPr>
          <p:cNvPr id="233" name="CustomShape 3"/>
          <p:cNvSpPr/>
          <p:nvPr/>
        </p:nvSpPr>
        <p:spPr>
          <a:xfrm>
            <a:off x="1141413" y="2249488"/>
            <a:ext cx="9906000" cy="35417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auto">
              <a:spcBef>
                <a:spcPts val="0"/>
              </a:spcBef>
              <a:spcAft>
                <a:spcPts val="0"/>
              </a:spcAft>
              <a:defRPr/>
            </a:pPr>
            <a:endParaRPr/>
          </a:p>
          <a:p>
            <a:pPr fontAlgn="auto">
              <a:lnSpc>
                <a:spcPct val="120000"/>
              </a:lnSpc>
              <a:spcBef>
                <a:spcPts val="0"/>
              </a:spcBef>
              <a:spcAft>
                <a:spcPts val="0"/>
              </a:spcAft>
              <a:buSzPct val="125000"/>
              <a:buFont typeface="Arial"/>
              <a:buChar char="•"/>
              <a:defRPr/>
            </a:pPr>
            <a:r>
              <a:rPr lang="it-IT" sz="2400">
                <a:solidFill>
                  <a:srgbClr val="FFFFFF"/>
                </a:solidFill>
                <a:latin typeface="Times New Roman"/>
              </a:rPr>
              <a:t>Tagliabue Giovanni ( Sviluppatore) </a:t>
            </a:r>
            <a:endParaRPr/>
          </a:p>
          <a:p>
            <a:pPr fontAlgn="auto">
              <a:lnSpc>
                <a:spcPct val="120000"/>
              </a:lnSpc>
              <a:spcBef>
                <a:spcPts val="0"/>
              </a:spcBef>
              <a:spcAft>
                <a:spcPts val="0"/>
              </a:spcAft>
              <a:buSzPct val="125000"/>
              <a:buFont typeface="Arial"/>
              <a:buChar char="•"/>
              <a:defRPr/>
            </a:pPr>
            <a:r>
              <a:rPr lang="it-IT" sz="2400">
                <a:solidFill>
                  <a:srgbClr val="FFFFFF"/>
                </a:solidFill>
                <a:latin typeface="Times New Roman"/>
              </a:rPr>
              <a:t>Abruzzese Mattia ( Project Manager)</a:t>
            </a:r>
            <a:endParaRPr/>
          </a:p>
          <a:p>
            <a:pPr fontAlgn="auto">
              <a:lnSpc>
                <a:spcPct val="120000"/>
              </a:lnSpc>
              <a:spcBef>
                <a:spcPts val="0"/>
              </a:spcBef>
              <a:spcAft>
                <a:spcPts val="0"/>
              </a:spcAft>
              <a:buSzPct val="125000"/>
              <a:buFont typeface="Arial"/>
              <a:buChar char="•"/>
              <a:defRPr/>
            </a:pPr>
            <a:r>
              <a:rPr lang="it-IT" sz="2400">
                <a:solidFill>
                  <a:srgbClr val="FFFFFF"/>
                </a:solidFill>
                <a:latin typeface="Times New Roman"/>
              </a:rPr>
              <a:t>Odorico Simone ( Sviluppatore)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1141413" y="619125"/>
            <a:ext cx="9906000" cy="14763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fontAlgn="auto">
              <a:lnSpc>
                <a:spcPct val="90000"/>
              </a:lnSpc>
              <a:spcBef>
                <a:spcPts val="0"/>
              </a:spcBef>
              <a:spcAft>
                <a:spcPts val="0"/>
              </a:spcAft>
              <a:defRPr/>
            </a:pPr>
            <a:r>
              <a:rPr lang="it-IT" sz="3600">
                <a:solidFill>
                  <a:srgbClr val="FFFFFF"/>
                </a:solidFill>
                <a:latin typeface="Times New Roman"/>
              </a:rPr>
              <a:t>L'IDEA</a:t>
            </a:r>
            <a:endParaRPr/>
          </a:p>
        </p:txBody>
      </p:sp>
      <p:sp>
        <p:nvSpPr>
          <p:cNvPr id="209" name="CustomShape 2"/>
          <p:cNvSpPr/>
          <p:nvPr/>
        </p:nvSpPr>
        <p:spPr>
          <a:xfrm>
            <a:off x="1141413" y="2249488"/>
            <a:ext cx="9906000" cy="35417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auto">
              <a:spcBef>
                <a:spcPts val="0"/>
              </a:spcBef>
              <a:spcAft>
                <a:spcPts val="0"/>
              </a:spcAft>
              <a:defRPr/>
            </a:pPr>
            <a:r>
              <a:rPr lang="it-IT" sz="2400" dirty="0">
                <a:solidFill>
                  <a:srgbClr val="FFFFFF"/>
                </a:solidFill>
                <a:latin typeface="Times New Roman"/>
              </a:rPr>
              <a:t>L'idea iniziale consisteva nello sviluppare un Jukebox di nuova generazione attraverso l'uso di sistemi informatici, cosa divenuta possibile grazie allo sviluppo tecnologico  avvenuto nel corso degli ultimi decenni.</a:t>
            </a:r>
          </a:p>
          <a:p>
            <a:pPr fontAlgn="auto">
              <a:spcBef>
                <a:spcPts val="0"/>
              </a:spcBef>
              <a:spcAft>
                <a:spcPts val="0"/>
              </a:spcAft>
              <a:defRPr/>
            </a:pPr>
            <a:endParaRPr dirty="0"/>
          </a:p>
          <a:p>
            <a:pPr fontAlgn="auto">
              <a:spcBef>
                <a:spcPts val="0"/>
              </a:spcBef>
              <a:spcAft>
                <a:spcPts val="0"/>
              </a:spcAft>
              <a:defRPr/>
            </a:pPr>
            <a:r>
              <a:rPr lang="it-IT" sz="2400" dirty="0">
                <a:solidFill>
                  <a:srgbClr val="FFFFFF"/>
                </a:solidFill>
                <a:latin typeface="Times New Roman"/>
              </a:rPr>
              <a:t>Il funzionamento è equivalente ad un jukebox di vecchia generazione, ovvero un utente decide quale canzone tra quelle presenti vuole ascoltare e il jukebox la riproduce immediatamente se la coda delle canzoni è vuota.</a:t>
            </a:r>
            <a:endParaRPr dirty="0"/>
          </a:p>
          <a:p>
            <a:pPr fontAlgn="auto">
              <a:spcBef>
                <a:spcPts val="0"/>
              </a:spcBef>
              <a:spcAft>
                <a:spcPts val="0"/>
              </a:spcAft>
              <a:defRPr/>
            </a:pPr>
            <a:r>
              <a:rPr lang="it-IT" sz="2400" dirty="0">
                <a:solidFill>
                  <a:srgbClr val="FFFFFF"/>
                </a:solidFill>
                <a:latin typeface="Times New Roman"/>
              </a:rPr>
              <a:t>In caso contrario aggiunge il brano in coda dove attende di essere riprodotto.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1141413" y="619125"/>
            <a:ext cx="9906000" cy="14763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defRPr/>
            </a:pPr>
            <a:r>
              <a:rPr lang="it-IT" sz="3600">
                <a:solidFill>
                  <a:srgbClr val="FFFFFF"/>
                </a:solidFill>
                <a:latin typeface="Times New Roman" pitchFamily="18" charset="0"/>
              </a:rPr>
              <a:t>FASE PROGETTAZIONE</a:t>
            </a:r>
            <a:endParaRPr lang="it-IT"/>
          </a:p>
        </p:txBody>
      </p:sp>
      <p:sp>
        <p:nvSpPr>
          <p:cNvPr id="211" name="CustomShape 2"/>
          <p:cNvSpPr/>
          <p:nvPr/>
        </p:nvSpPr>
        <p:spPr>
          <a:xfrm>
            <a:off x="914400" y="1985963"/>
            <a:ext cx="9906000" cy="35401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auto">
              <a:spcBef>
                <a:spcPts val="0"/>
              </a:spcBef>
              <a:spcAft>
                <a:spcPts val="0"/>
              </a:spcAft>
              <a:defRPr/>
            </a:pPr>
            <a:r>
              <a:rPr lang="it-IT" sz="2400" dirty="0">
                <a:solidFill>
                  <a:srgbClr val="FFFFFF"/>
                </a:solidFill>
                <a:latin typeface="Times New Roman"/>
              </a:rPr>
              <a:t>Prima di tutto abbiamo iniziato la fase di progettazione suddividendoci i compiti da svolgere:</a:t>
            </a:r>
          </a:p>
          <a:p>
            <a:pPr fontAlgn="auto">
              <a:spcBef>
                <a:spcPts val="0"/>
              </a:spcBef>
              <a:spcAft>
                <a:spcPts val="0"/>
              </a:spcAft>
              <a:defRPr/>
            </a:pPr>
            <a:endParaRPr dirty="0"/>
          </a:p>
          <a:p>
            <a:pPr fontAlgn="auto">
              <a:spcBef>
                <a:spcPts val="0"/>
              </a:spcBef>
              <a:spcAft>
                <a:spcPts val="0"/>
              </a:spcAft>
              <a:defRPr/>
            </a:pPr>
            <a:r>
              <a:rPr lang="it-IT" sz="2400" dirty="0">
                <a:solidFill>
                  <a:srgbClr val="FFFFFF"/>
                </a:solidFill>
                <a:latin typeface="Times New Roman"/>
              </a:rPr>
              <a:t>Il mio compito in fase di progettazione </a:t>
            </a:r>
            <a:endParaRPr dirty="0"/>
          </a:p>
          <a:p>
            <a:pPr fontAlgn="auto">
              <a:spcBef>
                <a:spcPts val="0"/>
              </a:spcBef>
              <a:spcAft>
                <a:spcPts val="0"/>
              </a:spcAft>
              <a:defRPr/>
            </a:pPr>
            <a:r>
              <a:rPr lang="it-IT" sz="2400" dirty="0">
                <a:solidFill>
                  <a:srgbClr val="FFFFFF"/>
                </a:solidFill>
                <a:latin typeface="Times New Roman"/>
              </a:rPr>
              <a:t>è stato quello di effettuare il depliant del </a:t>
            </a:r>
            <a:endParaRPr dirty="0"/>
          </a:p>
          <a:p>
            <a:pPr fontAlgn="auto">
              <a:spcBef>
                <a:spcPts val="0"/>
              </a:spcBef>
              <a:spcAft>
                <a:spcPts val="0"/>
              </a:spcAft>
              <a:defRPr/>
            </a:pPr>
            <a:r>
              <a:rPr lang="it-IT" sz="2400" dirty="0">
                <a:solidFill>
                  <a:srgbClr val="FFFFFF"/>
                </a:solidFill>
                <a:latin typeface="Times New Roman"/>
              </a:rPr>
              <a:t>prodotto con una sua ulteriore descrizione.</a:t>
            </a:r>
            <a:endParaRPr dirty="0"/>
          </a:p>
          <a:p>
            <a:pPr fontAlgn="auto">
              <a:spcBef>
                <a:spcPts val="0"/>
              </a:spcBef>
              <a:spcAft>
                <a:spcPts val="0"/>
              </a:spcAft>
              <a:defRPr/>
            </a:pPr>
            <a:endParaRPr dirty="0"/>
          </a:p>
        </p:txBody>
      </p:sp>
      <p:pic>
        <p:nvPicPr>
          <p:cNvPr id="24579" name="Immagine 4"/>
          <p:cNvPicPr>
            <a:picLocks noChangeAspect="1" noChangeArrowheads="1"/>
          </p:cNvPicPr>
          <p:nvPr/>
        </p:nvPicPr>
        <p:blipFill>
          <a:blip r:embed="rId3"/>
          <a:srcRect/>
          <a:stretch>
            <a:fillRect/>
          </a:stretch>
        </p:blipFill>
        <p:spPr bwMode="auto">
          <a:xfrm rot="326400">
            <a:off x="6972300" y="2705100"/>
            <a:ext cx="3675063" cy="3830638"/>
          </a:xfrm>
          <a:prstGeom prst="rect">
            <a:avLst/>
          </a:prstGeom>
          <a:noFill/>
          <a:ln w="9525">
            <a:noFill/>
            <a:miter lim="800000"/>
            <a:headEnd/>
            <a:tailEnd/>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1055688" y="619125"/>
            <a:ext cx="9906000" cy="14763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fontAlgn="auto">
              <a:lnSpc>
                <a:spcPct val="90000"/>
              </a:lnSpc>
              <a:spcBef>
                <a:spcPts val="0"/>
              </a:spcBef>
              <a:spcAft>
                <a:spcPts val="0"/>
              </a:spcAft>
              <a:defRPr/>
            </a:pPr>
            <a:r>
              <a:rPr lang="it-IT" sz="3600">
                <a:solidFill>
                  <a:srgbClr val="FFFFFF"/>
                </a:solidFill>
                <a:latin typeface="Times New Roman"/>
              </a:rPr>
              <a:t>SUDDIVISIONE DEI COMPITI</a:t>
            </a:r>
            <a:endParaRPr/>
          </a:p>
        </p:txBody>
      </p:sp>
      <p:sp>
        <p:nvSpPr>
          <p:cNvPr id="214" name="CustomShape 2"/>
          <p:cNvSpPr/>
          <p:nvPr/>
        </p:nvSpPr>
        <p:spPr>
          <a:xfrm>
            <a:off x="695325" y="1844675"/>
            <a:ext cx="9906000" cy="35417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defRPr/>
            </a:pPr>
            <a:r>
              <a:rPr lang="it-IT" sz="2400">
                <a:solidFill>
                  <a:srgbClr val="FFFFFF"/>
                </a:solidFill>
                <a:latin typeface="Times New Roman" pitchFamily="18" charset="0"/>
                <a:cs typeface="Arial" charset="0"/>
              </a:rPr>
              <a:t>Una volta terminata la fase di progettazione abbiamo iniziato con lo sviluppo vero e proprio del progetto.</a:t>
            </a:r>
            <a:endParaRPr lang="it-IT">
              <a:cs typeface="Arial" charset="0"/>
            </a:endParaRPr>
          </a:p>
          <a:p>
            <a:pPr>
              <a:defRPr/>
            </a:pPr>
            <a:r>
              <a:rPr lang="it-IT" sz="2400">
                <a:solidFill>
                  <a:srgbClr val="FFFFFF"/>
                </a:solidFill>
                <a:latin typeface="Times New Roman" pitchFamily="18" charset="0"/>
                <a:cs typeface="Arial" charset="0"/>
              </a:rPr>
              <a:t>Essendo il nostro un jukebox di nuova generazione volevamo che la canzone desiderata da un cliente potesse essere scelta direttamente dal supporto fisico o addirittura da smartphone, utilizzando un sito internet.</a:t>
            </a:r>
          </a:p>
          <a:p>
            <a:pPr>
              <a:defRPr/>
            </a:pPr>
            <a:endParaRPr lang="it-IT" sz="2400">
              <a:solidFill>
                <a:srgbClr val="FFFFFF"/>
              </a:solidFill>
              <a:latin typeface="Times New Roman" pitchFamily="18" charset="0"/>
              <a:cs typeface="Arial" charset="0"/>
            </a:endParaRPr>
          </a:p>
          <a:p>
            <a:pPr>
              <a:defRPr/>
            </a:pPr>
            <a:r>
              <a:rPr lang="it-IT" sz="2400">
                <a:solidFill>
                  <a:srgbClr val="FFFFFF"/>
                </a:solidFill>
                <a:latin typeface="Times New Roman" pitchFamily="18" charset="0"/>
                <a:cs typeface="Arial" charset="0"/>
              </a:rPr>
              <a:t>La suddivisione dei compiti è stata gestita</a:t>
            </a:r>
          </a:p>
          <a:p>
            <a:pPr>
              <a:defRPr/>
            </a:pPr>
            <a:r>
              <a:rPr lang="it-IT" sz="2400">
                <a:solidFill>
                  <a:srgbClr val="FFFFFF"/>
                </a:solidFill>
                <a:latin typeface="Times New Roman" pitchFamily="18" charset="0"/>
                <a:cs typeface="Arial" charset="0"/>
              </a:rPr>
              <a:t> mediante l’utilizzo di una WBS, cioè una</a:t>
            </a:r>
          </a:p>
          <a:p>
            <a:pPr>
              <a:defRPr/>
            </a:pPr>
            <a:r>
              <a:rPr lang="it-IT" sz="2400">
                <a:solidFill>
                  <a:srgbClr val="FFFFFF"/>
                </a:solidFill>
                <a:latin typeface="Times New Roman" pitchFamily="18" charset="0"/>
                <a:cs typeface="Arial" charset="0"/>
              </a:rPr>
              <a:t> «Work Breakdown Structure» ovvero una </a:t>
            </a:r>
          </a:p>
          <a:p>
            <a:pPr>
              <a:defRPr/>
            </a:pPr>
            <a:r>
              <a:rPr lang="it-IT" sz="2400">
                <a:solidFill>
                  <a:srgbClr val="FFFFFF"/>
                </a:solidFill>
                <a:latin typeface="Times New Roman" pitchFamily="18" charset="0"/>
                <a:cs typeface="Arial" charset="0"/>
              </a:rPr>
              <a:t>struttura di scomposizione del lavoro creata </a:t>
            </a:r>
          </a:p>
          <a:p>
            <a:pPr>
              <a:defRPr/>
            </a:pPr>
            <a:r>
              <a:rPr lang="it-IT" sz="2400">
                <a:solidFill>
                  <a:srgbClr val="FFFFFF"/>
                </a:solidFill>
                <a:latin typeface="Times New Roman" pitchFamily="18" charset="0"/>
                <a:cs typeface="Arial" charset="0"/>
              </a:rPr>
              <a:t>con l’utilizzo di un programma chiamato </a:t>
            </a:r>
          </a:p>
          <a:p>
            <a:pPr>
              <a:defRPr/>
            </a:pPr>
            <a:r>
              <a:rPr lang="it-IT" sz="2400">
                <a:solidFill>
                  <a:srgbClr val="FFFFFF"/>
                </a:solidFill>
                <a:latin typeface="Times New Roman" pitchFamily="18" charset="0"/>
                <a:cs typeface="Arial" charset="0"/>
              </a:rPr>
              <a:t>Microsoft Project</a:t>
            </a:r>
            <a:endParaRPr lang="it-IT">
              <a:cs typeface="Arial" charset="0"/>
            </a:endParaRPr>
          </a:p>
          <a:p>
            <a:pPr>
              <a:lnSpc>
                <a:spcPct val="120000"/>
              </a:lnSpc>
              <a:defRPr/>
            </a:pPr>
            <a:endParaRPr lang="it-IT">
              <a:cs typeface="Arial" charset="0"/>
            </a:endParaRPr>
          </a:p>
        </p:txBody>
      </p:sp>
      <p:pic>
        <p:nvPicPr>
          <p:cNvPr id="26627" name="Picture 4" descr="wbs"/>
          <p:cNvPicPr>
            <a:picLocks noChangeAspect="1" noChangeArrowheads="1"/>
          </p:cNvPicPr>
          <p:nvPr/>
        </p:nvPicPr>
        <p:blipFill>
          <a:blip r:embed="rId3"/>
          <a:srcRect/>
          <a:stretch>
            <a:fillRect/>
          </a:stretch>
        </p:blipFill>
        <p:spPr bwMode="auto">
          <a:xfrm>
            <a:off x="6240463" y="3860800"/>
            <a:ext cx="5597525" cy="2857500"/>
          </a:xfrm>
          <a:prstGeom prst="rect">
            <a:avLst/>
          </a:prstGeom>
          <a:noFill/>
          <a:ln w="9525">
            <a:noFill/>
            <a:miter lim="800000"/>
            <a:headEnd/>
            <a:tailEnd/>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1141413" y="619125"/>
            <a:ext cx="9906000" cy="14763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defRPr/>
            </a:pPr>
            <a:r>
              <a:rPr lang="it-IT" sz="3600">
                <a:solidFill>
                  <a:srgbClr val="FFFFFF"/>
                </a:solidFill>
                <a:latin typeface="Times New Roman" pitchFamily="18" charset="0"/>
              </a:rPr>
              <a:t>PROTOTIPO INTERFACCE</a:t>
            </a:r>
            <a:endParaRPr lang="it-IT"/>
          </a:p>
        </p:txBody>
      </p:sp>
      <p:sp>
        <p:nvSpPr>
          <p:cNvPr id="216" name="CustomShape 2"/>
          <p:cNvSpPr/>
          <p:nvPr/>
        </p:nvSpPr>
        <p:spPr>
          <a:xfrm>
            <a:off x="849313" y="2147888"/>
            <a:ext cx="9966325" cy="106203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auto">
              <a:spcBef>
                <a:spcPts val="0"/>
              </a:spcBef>
              <a:spcAft>
                <a:spcPts val="0"/>
              </a:spcAft>
              <a:defRPr/>
            </a:pPr>
            <a:r>
              <a:rPr lang="it-IT" sz="2400" dirty="0">
                <a:solidFill>
                  <a:srgbClr val="FFFFFF"/>
                </a:solidFill>
                <a:latin typeface="Times New Roman"/>
              </a:rPr>
              <a:t>Il mio compito all’interno del gruppo è stato quello di occuparmi della parte web, ovvero la parte del progetto con la quale un utente interagisce.</a:t>
            </a:r>
            <a:endParaRPr dirty="0"/>
          </a:p>
        </p:txBody>
      </p:sp>
      <p:pic>
        <p:nvPicPr>
          <p:cNvPr id="28675" name="Immagine 3"/>
          <p:cNvPicPr>
            <a:picLocks noChangeAspect="1" noChangeArrowheads="1"/>
          </p:cNvPicPr>
          <p:nvPr/>
        </p:nvPicPr>
        <p:blipFill>
          <a:blip r:embed="rId3"/>
          <a:srcRect/>
          <a:stretch>
            <a:fillRect/>
          </a:stretch>
        </p:blipFill>
        <p:spPr bwMode="auto">
          <a:xfrm rot="-210000">
            <a:off x="520700" y="3378200"/>
            <a:ext cx="5586413" cy="3143250"/>
          </a:xfrm>
          <a:prstGeom prst="rect">
            <a:avLst/>
          </a:prstGeom>
          <a:noFill/>
          <a:ln w="9525">
            <a:noFill/>
            <a:miter lim="800000"/>
            <a:headEnd/>
            <a:tailEnd/>
          </a:ln>
        </p:spPr>
      </p:pic>
      <p:sp>
        <p:nvSpPr>
          <p:cNvPr id="218" name="CustomShape 3"/>
          <p:cNvSpPr/>
          <p:nvPr/>
        </p:nvSpPr>
        <p:spPr>
          <a:xfrm>
            <a:off x="6199188" y="3622675"/>
            <a:ext cx="5873750" cy="17510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auto">
              <a:spcBef>
                <a:spcPts val="0"/>
              </a:spcBef>
              <a:spcAft>
                <a:spcPts val="0"/>
              </a:spcAft>
              <a:defRPr/>
            </a:pPr>
            <a:r>
              <a:rPr lang="it-IT" sz="2200" dirty="0">
                <a:solidFill>
                  <a:srgbClr val="FFFFFF"/>
                </a:solidFill>
                <a:latin typeface="Times New Roman"/>
              </a:rPr>
              <a:t>Prima di partire con la realizzazione del sito ho dovuto realizzare delle interfacce di prova utilizzando un programma chiamato Pencil per avere un idea più precisa di quello che avrei dovuto ricostruire nel sito.</a:t>
            </a:r>
            <a:endParaRPr sz="2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1141413" y="619125"/>
            <a:ext cx="9906000" cy="14763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defRPr/>
            </a:pPr>
            <a:r>
              <a:rPr lang="it-IT" sz="3600">
                <a:solidFill>
                  <a:srgbClr val="FFFFFF"/>
                </a:solidFill>
                <a:latin typeface="Times New Roman" pitchFamily="18" charset="0"/>
              </a:rPr>
              <a:t>SVILUPPO SITO</a:t>
            </a:r>
            <a:endParaRPr lang="it-IT"/>
          </a:p>
        </p:txBody>
      </p:sp>
      <p:sp>
        <p:nvSpPr>
          <p:cNvPr id="220" name="CustomShape 2"/>
          <p:cNvSpPr/>
          <p:nvPr/>
        </p:nvSpPr>
        <p:spPr>
          <a:xfrm>
            <a:off x="911225" y="1844675"/>
            <a:ext cx="9906000" cy="230505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auto">
              <a:spcBef>
                <a:spcPts val="0"/>
              </a:spcBef>
              <a:spcAft>
                <a:spcPts val="0"/>
              </a:spcAft>
              <a:defRPr/>
            </a:pPr>
            <a:r>
              <a:rPr lang="it-IT" sz="2400" dirty="0">
                <a:solidFill>
                  <a:srgbClr val="FFFFFF"/>
                </a:solidFill>
                <a:latin typeface="Times New Roman"/>
              </a:rPr>
              <a:t>Una volta progettata un’ interfaccia di base sono partito con lo sviluppo del sito internet.</a:t>
            </a:r>
            <a:endParaRPr dirty="0"/>
          </a:p>
          <a:p>
            <a:pPr fontAlgn="auto">
              <a:spcBef>
                <a:spcPts val="0"/>
              </a:spcBef>
              <a:spcAft>
                <a:spcPts val="0"/>
              </a:spcAft>
              <a:defRPr/>
            </a:pPr>
            <a:r>
              <a:rPr lang="it-IT" sz="2400" dirty="0">
                <a:solidFill>
                  <a:srgbClr val="FFFFFF"/>
                </a:solidFill>
                <a:latin typeface="Times New Roman"/>
              </a:rPr>
              <a:t>La particolarità di questo sito è la capacità di prelevare informazioni da un database per poi visualizzarle nel sito all’interno di riquadri appositi.</a:t>
            </a:r>
            <a:endParaRPr dirty="0"/>
          </a:p>
          <a:p>
            <a:pPr fontAlgn="auto">
              <a:spcBef>
                <a:spcPts val="0"/>
              </a:spcBef>
              <a:spcAft>
                <a:spcPts val="0"/>
              </a:spcAft>
              <a:defRPr/>
            </a:pPr>
            <a:r>
              <a:rPr lang="it-IT" sz="2400" dirty="0">
                <a:solidFill>
                  <a:srgbClr val="FFFFFF"/>
                </a:solidFill>
                <a:latin typeface="Times New Roman"/>
              </a:rPr>
              <a:t>Il database è stato creato con l’utilizzo di PhpMyAdmin e i suoi dati sono stati trattati mediante l’utilizzo di query all’interno di un sito php.</a:t>
            </a:r>
            <a:endParaRPr dirty="0"/>
          </a:p>
        </p:txBody>
      </p:sp>
      <p:pic>
        <p:nvPicPr>
          <p:cNvPr id="30723" name="Picture 4" descr="dataBase"/>
          <p:cNvPicPr>
            <a:picLocks noChangeAspect="1" noChangeArrowheads="1"/>
          </p:cNvPicPr>
          <p:nvPr/>
        </p:nvPicPr>
        <p:blipFill>
          <a:blip r:embed="rId2"/>
          <a:srcRect/>
          <a:stretch>
            <a:fillRect/>
          </a:stretch>
        </p:blipFill>
        <p:spPr bwMode="auto">
          <a:xfrm>
            <a:off x="982663" y="4221163"/>
            <a:ext cx="8537575" cy="2476500"/>
          </a:xfrm>
          <a:prstGeom prst="rect">
            <a:avLst/>
          </a:prstGeom>
          <a:noFill/>
          <a:ln w="9525">
            <a:noFill/>
            <a:miter lim="800000"/>
            <a:headEnd/>
            <a:tailEnd/>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1141413" y="619125"/>
            <a:ext cx="9906000" cy="14763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defRPr/>
            </a:pPr>
            <a:r>
              <a:rPr lang="it-IT" sz="3600">
                <a:solidFill>
                  <a:srgbClr val="FFFFFF"/>
                </a:solidFill>
                <a:latin typeface="Times New Roman" pitchFamily="18" charset="0"/>
              </a:rPr>
              <a:t>FUNZIONALITA’ DEL SITO</a:t>
            </a:r>
            <a:endParaRPr lang="it-IT"/>
          </a:p>
        </p:txBody>
      </p:sp>
      <p:sp>
        <p:nvSpPr>
          <p:cNvPr id="222" name="CustomShape 2"/>
          <p:cNvSpPr/>
          <p:nvPr/>
        </p:nvSpPr>
        <p:spPr>
          <a:xfrm>
            <a:off x="982663" y="2120900"/>
            <a:ext cx="9906000" cy="35417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auto">
              <a:spcBef>
                <a:spcPts val="0"/>
              </a:spcBef>
              <a:spcAft>
                <a:spcPts val="0"/>
              </a:spcAft>
              <a:defRPr/>
            </a:pPr>
            <a:r>
              <a:rPr lang="it-IT" sz="2400" dirty="0">
                <a:solidFill>
                  <a:srgbClr val="FFFFFF"/>
                </a:solidFill>
                <a:latin typeface="Times New Roman"/>
              </a:rPr>
              <a:t>All’interno del sito è possibile effettuare diverse azioni:</a:t>
            </a:r>
          </a:p>
          <a:p>
            <a:pPr fontAlgn="auto">
              <a:spcBef>
                <a:spcPts val="0"/>
              </a:spcBef>
              <a:spcAft>
                <a:spcPts val="0"/>
              </a:spcAft>
              <a:defRPr/>
            </a:pPr>
            <a:endParaRPr dirty="0"/>
          </a:p>
          <a:p>
            <a:pPr fontAlgn="auto">
              <a:lnSpc>
                <a:spcPct val="120000"/>
              </a:lnSpc>
              <a:spcBef>
                <a:spcPts val="0"/>
              </a:spcBef>
              <a:spcAft>
                <a:spcPts val="0"/>
              </a:spcAft>
              <a:buSzPct val="125000"/>
              <a:buFont typeface="Arial"/>
              <a:buChar char="•"/>
              <a:defRPr/>
            </a:pPr>
            <a:r>
              <a:rPr lang="it-IT" sz="2400" dirty="0">
                <a:solidFill>
                  <a:srgbClr val="FFFFFF"/>
                </a:solidFill>
                <a:latin typeface="Times New Roman"/>
              </a:rPr>
              <a:t> Possibilità di cercare tra gli album disponibili quello a descrizione dell’utente e una volta selezionato visualizzare i brani presenti.</a:t>
            </a:r>
          </a:p>
          <a:p>
            <a:pPr fontAlgn="auto">
              <a:lnSpc>
                <a:spcPct val="120000"/>
              </a:lnSpc>
              <a:spcBef>
                <a:spcPts val="0"/>
              </a:spcBef>
              <a:spcAft>
                <a:spcPts val="0"/>
              </a:spcAft>
              <a:buSzPct val="125000"/>
              <a:buFont typeface="Arial"/>
              <a:buChar char="•"/>
              <a:defRPr/>
            </a:pPr>
            <a:endParaRPr dirty="0"/>
          </a:p>
          <a:p>
            <a:pPr fontAlgn="auto">
              <a:lnSpc>
                <a:spcPct val="120000"/>
              </a:lnSpc>
              <a:spcBef>
                <a:spcPts val="0"/>
              </a:spcBef>
              <a:spcAft>
                <a:spcPts val="0"/>
              </a:spcAft>
              <a:buSzPct val="125000"/>
              <a:buFont typeface="Arial"/>
              <a:buChar char="•"/>
              <a:defRPr/>
            </a:pPr>
            <a:r>
              <a:rPr lang="it-IT" sz="2400" dirty="0">
                <a:solidFill>
                  <a:srgbClr val="FFFFFF"/>
                </a:solidFill>
                <a:latin typeface="Times New Roman"/>
              </a:rPr>
              <a:t> Possibilità di cercare tra gli artisti disponibili quello a descrizione dell’utente e una volta selezionato visualizzare i brani da lui composti.</a:t>
            </a:r>
          </a:p>
          <a:p>
            <a:pPr fontAlgn="auto">
              <a:lnSpc>
                <a:spcPct val="120000"/>
              </a:lnSpc>
              <a:spcBef>
                <a:spcPts val="0"/>
              </a:spcBef>
              <a:spcAft>
                <a:spcPts val="0"/>
              </a:spcAft>
              <a:buSzPct val="125000"/>
              <a:buFont typeface="Arial"/>
              <a:buChar char="•"/>
              <a:defRPr/>
            </a:pPr>
            <a:endParaRPr dirty="0"/>
          </a:p>
          <a:p>
            <a:pPr fontAlgn="auto">
              <a:lnSpc>
                <a:spcPct val="120000"/>
              </a:lnSpc>
              <a:spcBef>
                <a:spcPts val="0"/>
              </a:spcBef>
              <a:spcAft>
                <a:spcPts val="0"/>
              </a:spcAft>
              <a:buSzPct val="125000"/>
              <a:buFont typeface="Arial"/>
              <a:buChar char="•"/>
              <a:defRPr/>
            </a:pPr>
            <a:r>
              <a:rPr lang="it-IT" sz="2400" dirty="0">
                <a:solidFill>
                  <a:srgbClr val="FFFFFF"/>
                </a:solidFill>
                <a:latin typeface="Times New Roman"/>
              </a:rPr>
              <a:t> Possibilità di effettuare una ricerca complessiva nel database in base ad un titolo di una canzone, nome di un album o nome di un’artista.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839788" y="620713"/>
            <a:ext cx="9906000" cy="14763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fontAlgn="auto">
              <a:lnSpc>
                <a:spcPct val="90000"/>
              </a:lnSpc>
              <a:spcBef>
                <a:spcPts val="0"/>
              </a:spcBef>
              <a:spcAft>
                <a:spcPts val="0"/>
              </a:spcAft>
              <a:defRPr/>
            </a:pPr>
            <a:r>
              <a:rPr lang="it-IT" sz="3600" dirty="0">
                <a:solidFill>
                  <a:srgbClr val="FFFFFF"/>
                </a:solidFill>
                <a:latin typeface="Times New Roman"/>
              </a:rPr>
              <a:t>FUNZIONAMENTO DEL SITO</a:t>
            </a:r>
            <a:endParaRPr dirty="0"/>
          </a:p>
        </p:txBody>
      </p:sp>
      <p:sp>
        <p:nvSpPr>
          <p:cNvPr id="224" name="CustomShape 2"/>
          <p:cNvSpPr/>
          <p:nvPr/>
        </p:nvSpPr>
        <p:spPr>
          <a:xfrm>
            <a:off x="911225" y="2060575"/>
            <a:ext cx="9906000" cy="35401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auto">
              <a:spcBef>
                <a:spcPts val="0"/>
              </a:spcBef>
              <a:spcAft>
                <a:spcPts val="0"/>
              </a:spcAft>
              <a:defRPr/>
            </a:pPr>
            <a:r>
              <a:rPr lang="it-IT" sz="2400" dirty="0">
                <a:solidFill>
                  <a:srgbClr val="FFFFFF"/>
                </a:solidFill>
                <a:latin typeface="Times New Roman"/>
              </a:rPr>
              <a:t>Una volta selezionato il brano che si vuole riprodurre basterà cliccarlo e il sito manderà automaticamente una richiesta ad </a:t>
            </a:r>
            <a:endParaRPr dirty="0"/>
          </a:p>
          <a:p>
            <a:pPr fontAlgn="auto">
              <a:spcBef>
                <a:spcPts val="0"/>
              </a:spcBef>
              <a:spcAft>
                <a:spcPts val="0"/>
              </a:spcAft>
              <a:defRPr/>
            </a:pPr>
            <a:r>
              <a:rPr lang="it-IT" sz="2400" dirty="0">
                <a:solidFill>
                  <a:srgbClr val="FFFFFF"/>
                </a:solidFill>
                <a:latin typeface="Times New Roman"/>
              </a:rPr>
              <a:t>un programma C# in grado di mandare in</a:t>
            </a:r>
            <a:r>
              <a:rPr lang="it-IT" dirty="0"/>
              <a:t> </a:t>
            </a:r>
          </a:p>
          <a:p>
            <a:pPr fontAlgn="auto">
              <a:spcBef>
                <a:spcPts val="0"/>
              </a:spcBef>
              <a:spcAft>
                <a:spcPts val="0"/>
              </a:spcAft>
              <a:defRPr/>
            </a:pPr>
            <a:r>
              <a:rPr lang="it-IT" sz="2400" dirty="0">
                <a:solidFill>
                  <a:srgbClr val="FFFFFF"/>
                </a:solidFill>
                <a:latin typeface="Times New Roman"/>
              </a:rPr>
              <a:t>esecuzione il brano scelto.</a:t>
            </a:r>
            <a:endParaRPr dirty="0"/>
          </a:p>
          <a:p>
            <a:pPr fontAlgn="auto">
              <a:spcBef>
                <a:spcPts val="0"/>
              </a:spcBef>
              <a:spcAft>
                <a:spcPts val="0"/>
              </a:spcAft>
              <a:defRPr/>
            </a:pPr>
            <a:endParaRPr dirty="0"/>
          </a:p>
          <a:p>
            <a:pPr fontAlgn="auto">
              <a:spcBef>
                <a:spcPts val="0"/>
              </a:spcBef>
              <a:spcAft>
                <a:spcPts val="0"/>
              </a:spcAft>
              <a:defRPr/>
            </a:pPr>
            <a:r>
              <a:rPr lang="it-IT" sz="2400" dirty="0">
                <a:solidFill>
                  <a:srgbClr val="FFFFFF"/>
                </a:solidFill>
                <a:latin typeface="Times New Roman"/>
              </a:rPr>
              <a:t>Se il jukebox invece sta già riproducendo </a:t>
            </a:r>
            <a:endParaRPr dirty="0"/>
          </a:p>
          <a:p>
            <a:pPr fontAlgn="auto">
              <a:spcBef>
                <a:spcPts val="0"/>
              </a:spcBef>
              <a:spcAft>
                <a:spcPts val="0"/>
              </a:spcAft>
              <a:defRPr/>
            </a:pPr>
            <a:r>
              <a:rPr lang="it-IT" sz="2400" dirty="0">
                <a:solidFill>
                  <a:srgbClr val="FFFFFF"/>
                </a:solidFill>
                <a:latin typeface="Times New Roman"/>
              </a:rPr>
              <a:t>un altro brano il programma metterà la canzone </a:t>
            </a:r>
            <a:endParaRPr dirty="0"/>
          </a:p>
          <a:p>
            <a:pPr fontAlgn="auto">
              <a:spcBef>
                <a:spcPts val="0"/>
              </a:spcBef>
              <a:spcAft>
                <a:spcPts val="0"/>
              </a:spcAft>
              <a:defRPr/>
            </a:pPr>
            <a:r>
              <a:rPr lang="it-IT" sz="2400" dirty="0">
                <a:solidFill>
                  <a:srgbClr val="FFFFFF"/>
                </a:solidFill>
                <a:latin typeface="Times New Roman"/>
              </a:rPr>
              <a:t>appena scelta in una coda provvisoria in grado </a:t>
            </a:r>
            <a:endParaRPr dirty="0"/>
          </a:p>
          <a:p>
            <a:pPr fontAlgn="auto">
              <a:spcBef>
                <a:spcPts val="0"/>
              </a:spcBef>
              <a:spcAft>
                <a:spcPts val="0"/>
              </a:spcAft>
              <a:defRPr/>
            </a:pPr>
            <a:r>
              <a:rPr lang="it-IT" sz="2400" dirty="0">
                <a:solidFill>
                  <a:srgbClr val="FFFFFF"/>
                </a:solidFill>
                <a:latin typeface="Times New Roman"/>
              </a:rPr>
              <a:t>di svuotarsi man mano che le canzoni termineranno.</a:t>
            </a:r>
            <a:endParaRPr dirty="0"/>
          </a:p>
          <a:p>
            <a:pPr fontAlgn="auto">
              <a:spcBef>
                <a:spcPts val="0"/>
              </a:spcBef>
              <a:spcAft>
                <a:spcPts val="0"/>
              </a:spcAft>
              <a:defRPr/>
            </a:pPr>
            <a:endParaRPr dirty="0"/>
          </a:p>
        </p:txBody>
      </p:sp>
      <p:pic>
        <p:nvPicPr>
          <p:cNvPr id="32771" name="Shape"/>
          <p:cNvPicPr>
            <a:picLocks noChangeAspect="1" noChangeArrowheads="1"/>
          </p:cNvPicPr>
          <p:nvPr/>
        </p:nvPicPr>
        <p:blipFill>
          <a:blip r:embed="rId2"/>
          <a:srcRect/>
          <a:stretch>
            <a:fillRect/>
          </a:stretch>
        </p:blipFill>
        <p:spPr bwMode="auto">
          <a:xfrm>
            <a:off x="7596188" y="2735263"/>
            <a:ext cx="4067175" cy="3705225"/>
          </a:xfrm>
          <a:prstGeom prst="rect">
            <a:avLst/>
          </a:prstGeom>
          <a:noFill/>
          <a:ln w="9525">
            <a:noFill/>
            <a:miter lim="800000"/>
            <a:headEnd/>
            <a:tailEnd/>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it-IT" smtClean="0">
                <a:latin typeface="Times New Roman" pitchFamily="18" charset="0"/>
              </a:rPr>
              <a:t>INTERFACCIA SITO</a:t>
            </a:r>
          </a:p>
        </p:txBody>
      </p:sp>
      <p:sp>
        <p:nvSpPr>
          <p:cNvPr id="39939" name="Rectangle 3"/>
          <p:cNvSpPr>
            <a:spLocks noGrp="1"/>
          </p:cNvSpPr>
          <p:nvPr>
            <p:ph type="body" idx="1"/>
          </p:nvPr>
        </p:nvSpPr>
        <p:spPr>
          <a:xfrm>
            <a:off x="1055688" y="1773238"/>
            <a:ext cx="8947150" cy="4195762"/>
          </a:xfrm>
        </p:spPr>
        <p:txBody>
          <a:bodyPr/>
          <a:lstStyle/>
          <a:p>
            <a:pPr>
              <a:buFont typeface="Wingdings 3" pitchFamily="18" charset="2"/>
              <a:buNone/>
            </a:pPr>
            <a:r>
              <a:rPr lang="it-IT" sz="2400" smtClean="0">
                <a:latin typeface="Times New Roman" pitchFamily="18" charset="0"/>
              </a:rPr>
              <a:t>Prototipo interfaccia finale:</a:t>
            </a:r>
          </a:p>
        </p:txBody>
      </p:sp>
      <p:pic>
        <p:nvPicPr>
          <p:cNvPr id="39940" name="Picture 4" descr="prototipo"/>
          <p:cNvPicPr>
            <a:picLocks noChangeAspect="1" noChangeArrowheads="1"/>
          </p:cNvPicPr>
          <p:nvPr/>
        </p:nvPicPr>
        <p:blipFill>
          <a:blip r:embed="rId2"/>
          <a:srcRect/>
          <a:stretch>
            <a:fillRect/>
          </a:stretch>
        </p:blipFill>
        <p:spPr bwMode="auto">
          <a:xfrm>
            <a:off x="2351088" y="2276475"/>
            <a:ext cx="7515225" cy="4162425"/>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183</TotalTime>
  <Words>615</Words>
  <Application>Microsoft Office PowerPoint</Application>
  <PresentationFormat>Personalizzato</PresentationFormat>
  <Paragraphs>72</Paragraphs>
  <Slides>12</Slides>
  <Notes>5</Notes>
  <HiddenSlides>0</HiddenSlides>
  <MMClips>0</MMClips>
  <ScaleCrop>false</ScaleCrop>
  <HeadingPairs>
    <vt:vector size="6" baseType="variant">
      <vt:variant>
        <vt:lpstr>Caratteri utilizzati</vt:lpstr>
      </vt:variant>
      <vt:variant>
        <vt:i4>6</vt:i4>
      </vt:variant>
      <vt:variant>
        <vt:lpstr>Modello struttura</vt:lpstr>
      </vt:variant>
      <vt:variant>
        <vt:i4>4</vt:i4>
      </vt:variant>
      <vt:variant>
        <vt:lpstr>Titoli diapositive</vt:lpstr>
      </vt:variant>
      <vt:variant>
        <vt:i4>12</vt:i4>
      </vt:variant>
    </vt:vector>
  </HeadingPairs>
  <TitlesOfParts>
    <vt:vector size="22" baseType="lpstr">
      <vt:lpstr>Arial</vt:lpstr>
      <vt:lpstr>Century Gothic</vt:lpstr>
      <vt:lpstr>Wingdings 3</vt:lpstr>
      <vt:lpstr>DejaVu Sans</vt:lpstr>
      <vt:lpstr>Times New Roman</vt:lpstr>
      <vt:lpstr>Tw Cen MT</vt:lpstr>
      <vt:lpstr>Ione</vt:lpstr>
      <vt:lpstr>Ione</vt:lpstr>
      <vt:lpstr>Ione</vt:lpstr>
      <vt:lpstr>Ione</vt:lpstr>
      <vt:lpstr>Diapositiva 1</vt:lpstr>
      <vt:lpstr>Diapositiva 2</vt:lpstr>
      <vt:lpstr>Diapositiva 3</vt:lpstr>
      <vt:lpstr>Diapositiva 4</vt:lpstr>
      <vt:lpstr>Diapositiva 5</vt:lpstr>
      <vt:lpstr>Diapositiva 6</vt:lpstr>
      <vt:lpstr>Diapositiva 7</vt:lpstr>
      <vt:lpstr>Diapositiva 8</vt:lpstr>
      <vt:lpstr>INTERFACCIA SITO</vt:lpstr>
      <vt:lpstr>Diapositiva 10</vt:lpstr>
      <vt:lpstr>Diapositiva 11</vt:lpstr>
      <vt:lpstr>Diapositiva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cp:lastModifiedBy>tagliabue_giovanni</cp:lastModifiedBy>
  <cp:revision>14</cp:revision>
  <dcterms:modified xsi:type="dcterms:W3CDTF">2016-05-27T06:33:40Z</dcterms:modified>
</cp:coreProperties>
</file>