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sldIdLst>
    <p:sldId id="260" r:id="rId2"/>
    <p:sldId id="265" r:id="rId3"/>
  </p:sldIdLst>
  <p:sldSz cx="12192000" cy="6858000"/>
  <p:notesSz cx="7772400" cy="100584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26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1371600"/>
            <a:ext cx="6286500" cy="389738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Rectangle 261"/>
          <p:cNvSpPr/>
          <p:nvPr/>
        </p:nvSpPr>
        <p:spPr>
          <a:xfrm>
            <a:off x="914400" y="914400"/>
            <a:ext cx="6286500" cy="457200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ctr" rtl="0"/>
            <a:r>
              <a:rPr lang="en-US" sz="1800" b="1" i="0" u="none" strike="noStrike" dirty="0">
                <a:solidFill>
                  <a:srgbClr val="0000FF"/>
                </a:solidFill>
                <a:latin typeface="Segoe UI Light"/>
              </a:rPr>
              <a:t>Product Sales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4572000" y="5715000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5/1/2018 9:53:26 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6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914400"/>
            <a:ext cx="62865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Rectangle 266"/>
          <p:cNvSpPr/>
          <p:nvPr/>
        </p:nvSpPr>
        <p:spPr>
          <a:xfrm>
            <a:off x="4572000" y="5715000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vert="horz" lIns="25400" tIns="25400" rIns="25400" bIns="25400" anchor="t" anchorCtr="0"/>
          <a:lstStyle/>
          <a:p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5/1/2018 9:53:26 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Segoe UI</vt:lpstr>
      <vt:lpstr>Segoe UI Light</vt:lpstr>
      <vt:lpstr>Reporting Services Default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Pascal Tagne</cp:lastModifiedBy>
  <cp:revision>1</cp:revision>
  <dcterms:modified xsi:type="dcterms:W3CDTF">2018-05-01T23:09:36Z</dcterms:modified>
</cp:coreProperties>
</file>