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9d7193998ad49a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5" r:id="rId9"/>
    <p:sldId xmlns:r="http://schemas.openxmlformats.org/officeDocument/2006/relationships" id="270" r:id="rId12"/>
    <p:sldId xmlns:r="http://schemas.openxmlformats.org/officeDocument/2006/relationships" id="275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9" /><Relationship Type="http://schemas.openxmlformats.org/officeDocument/2006/relationships/slide" Target="/ppt/slides/slide3.xml" Id="rId12" /><Relationship Type="http://schemas.openxmlformats.org/officeDocument/2006/relationships/slide" Target="/ppt/slides/slide4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0" /><Relationship Type="http://schemas.openxmlformats.org/officeDocument/2006/relationships/image" Target="/ppt/media/image2.png" Id="rId1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3" /><Relationship Type="http://schemas.openxmlformats.org/officeDocument/2006/relationships/image" Target="/ppt/media/image3.png" Id="rId1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4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1706883" y="1025655"/>
            <a:ext cx="7444744" cy="5715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2400" b="1" i="0" u="none" strike="noStrike" dirty="0">
                <a:solidFill>
                  <a:srgbClr val="A52A2A"/>
                </a:solidFill>
                <a:latin typeface="Segoe UI"/>
              </a:rPr>
              <a:t>Sales by Territory, Subcategory, and Day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2286000"/>
            <a:ext cx="10058400" cy="20685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>
            <a:off x="4572000" y="4655823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5/1/2018 11:36:46 AM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4" name=""/>
        <p:cNvGrpSpPr/>
        <p:nvPr/>
      </p:nvGrpSpPr>
      <p:grpSpPr>
        <a:xfrm xmlns:a="http://schemas.openxmlformats.org/drawingml/2006/main"/>
      </p:grpSpPr>
      <p:sp>
        <p:nvSpPr>
          <p:cNvPr id="266" name=""/>
          <p:cNvSpPr/>
          <p:nvPr/>
        </p:nvSpPr>
        <p:spPr>
          <a:xfrm xmlns:a="http://schemas.openxmlformats.org/drawingml/2006/main">
            <a:off x="1706883" y="1025655"/>
            <a:ext cx="7444744" cy="5715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2400" b="1" i="0" u="none" strike="noStrike" dirty="0">
                <a:solidFill>
                  <a:srgbClr val="A52A2A"/>
                </a:solidFill>
                <a:latin typeface="Segoe UI"/>
              </a:rPr>
              <a:t>Sales by Territory, Subcategory, and Day</a:t>
            </a:r>
          </a:p>
        </p:txBody>
      </p:sp>
      <p:pic>
        <p:nvPicPr>
          <p:cNvPr id="26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2286000"/>
            <a:ext cx="5036816" cy="20685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8" name=""/>
          <p:cNvSpPr/>
          <p:nvPr/>
        </p:nvSpPr>
        <p:spPr>
          <a:xfrm xmlns:a="http://schemas.openxmlformats.org/drawingml/2006/main">
            <a:off x="4572000" y="4655823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5/1/2018 11:36:46 AM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sp>
        <p:nvSpPr>
          <p:cNvPr id="271" name=""/>
          <p:cNvSpPr/>
          <p:nvPr/>
        </p:nvSpPr>
        <p:spPr>
          <a:xfrm xmlns:a="http://schemas.openxmlformats.org/drawingml/2006/main">
            <a:off x="1706883" y="1025655"/>
            <a:ext cx="7444744" cy="5715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2400" b="1" i="0" u="none" strike="noStrike" dirty="0">
                <a:solidFill>
                  <a:srgbClr val="A52A2A"/>
                </a:solidFill>
                <a:latin typeface="Segoe UI"/>
              </a:rPr>
              <a:t>Sales by Territory, Subcategory, and Day</a:t>
            </a:r>
          </a:p>
        </p:txBody>
      </p:sp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1828800"/>
            <a:ext cx="10058400" cy="914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4572000" y="4655823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5/1/2018 11:36:46 AM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74" name=""/>
        <p:cNvGrpSpPr/>
        <p:nvPr/>
      </p:nvGrpSpPr>
      <p:grpSpPr>
        <a:xfrm xmlns:a="http://schemas.openxmlformats.org/drawingml/2006/main"/>
      </p:grpSpPr>
      <p:sp>
        <p:nvSpPr>
          <p:cNvPr id="276" name=""/>
          <p:cNvSpPr/>
          <p:nvPr/>
        </p:nvSpPr>
        <p:spPr>
          <a:xfrm xmlns:a="http://schemas.openxmlformats.org/drawingml/2006/main">
            <a:off x="1706883" y="1025655"/>
            <a:ext cx="7444744" cy="5715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2400" b="1" i="0" u="none" strike="noStrike" dirty="0">
                <a:solidFill>
                  <a:srgbClr val="A52A2A"/>
                </a:solidFill>
                <a:latin typeface="Segoe UI"/>
              </a:rPr>
              <a:t>Sales by Territory, Subcategory, and Day</a:t>
            </a:r>
          </a:p>
        </p:txBody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1828800"/>
            <a:ext cx="5036816" cy="9144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4572000" y="4655823"/>
            <a:ext cx="1828800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1000" b="0" i="0" u="none" strike="noStrike" dirty="0">
                <a:solidFill>
                  <a:srgbClr val="000000"/>
                </a:solidFill>
                <a:latin typeface="Segoe UI"/>
              </a:rPr>
              <a:t>5/1/2018 11:36:46 AM</a:t>
            </a:r>
          </a:p>
        </p:txBody>
      </p:sp>
    </p:spTree>
  </p:cSld>
  <p:clrMapOvr>
    <a:masterClrMapping xmlns:a="http://schemas.openxmlformats.org/drawingml/2006/main"/>
  </p:clrMapOvr>
</p:sld>
</file>