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15"/>
  </p:notesMasterIdLst>
  <p:sldIdLst>
    <p:sldId id="317" r:id="rId4"/>
    <p:sldId id="271" r:id="rId5"/>
    <p:sldId id="327" r:id="rId6"/>
    <p:sldId id="298" r:id="rId7"/>
    <p:sldId id="284" r:id="rId8"/>
    <p:sldId id="278" r:id="rId9"/>
    <p:sldId id="328" r:id="rId10"/>
    <p:sldId id="329" r:id="rId11"/>
    <p:sldId id="331" r:id="rId12"/>
    <p:sldId id="332" r:id="rId13"/>
    <p:sldId id="28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C7D3"/>
    <a:srgbClr val="F4A816"/>
    <a:srgbClr val="F47758"/>
    <a:srgbClr val="B9DDE6"/>
    <a:srgbClr val="307589"/>
    <a:srgbClr val="CFE7EE"/>
    <a:srgbClr val="F7C7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47" autoAdjust="0"/>
    <p:restoredTop sz="94660"/>
  </p:normalViewPr>
  <p:slideViewPr>
    <p:cSldViewPr snapToGrid="0" showGuides="1">
      <p:cViewPr varScale="1">
        <p:scale>
          <a:sx n="110" d="100"/>
          <a:sy n="110" d="100"/>
        </p:scale>
        <p:origin x="208" y="248"/>
      </p:cViewPr>
      <p:guideLst>
        <p:guide orient="horz" pos="247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432F2-C74E-4D05-92E9-279258DB9CB2}" type="datetimeFigureOut">
              <a:rPr lang="en-US" smtClean="0"/>
              <a:t>7/14/23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128A2E-0D5A-4F98-8D0E-4D7389454C96}" type="slidenum">
              <a:rPr lang="en-US" smtClean="0"/>
              <a:t>‹#›</a:t>
            </a:fld>
            <a:endParaRPr lang="en-US"/>
          </a:p>
        </p:txBody>
      </p:sp>
    </p:spTree>
    <p:extLst>
      <p:ext uri="{BB962C8B-B14F-4D97-AF65-F5344CB8AC3E}">
        <p14:creationId xmlns:p14="http://schemas.microsoft.com/office/powerpoint/2010/main" val="3221965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9674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006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7" name="Picture Placeholder 46">
            <a:extLst>
              <a:ext uri="{FF2B5EF4-FFF2-40B4-BE49-F238E27FC236}">
                <a16:creationId xmlns:a16="http://schemas.microsoft.com/office/drawing/2014/main" id="{08732677-63BB-46D1-8B74-26220A361A1F}"/>
              </a:ext>
            </a:extLst>
          </p:cNvPr>
          <p:cNvSpPr>
            <a:spLocks noGrp="1"/>
          </p:cNvSpPr>
          <p:nvPr>
            <p:ph type="pic" sz="quarter" idx="14" hasCustomPrompt="1"/>
          </p:nvPr>
        </p:nvSpPr>
        <p:spPr>
          <a:xfrm>
            <a:off x="6096000" y="43093"/>
            <a:ext cx="5876741" cy="6700120"/>
          </a:xfrm>
          <a:custGeom>
            <a:avLst/>
            <a:gdLst>
              <a:gd name="connsiteX0" fmla="*/ 2144854 w 4833822"/>
              <a:gd name="connsiteY0" fmla="*/ 6206652 h 6580301"/>
              <a:gd name="connsiteX1" fmla="*/ 2053020 w 4833822"/>
              <a:gd name="connsiteY1" fmla="*/ 6215612 h 6580301"/>
              <a:gd name="connsiteX2" fmla="*/ 1959837 w 4833822"/>
              <a:gd name="connsiteY2" fmla="*/ 6290870 h 6580301"/>
              <a:gd name="connsiteX3" fmla="*/ 2045851 w 4833822"/>
              <a:gd name="connsiteY3" fmla="*/ 6409137 h 6580301"/>
              <a:gd name="connsiteX4" fmla="*/ 2042269 w 4833822"/>
              <a:gd name="connsiteY4" fmla="*/ 6312372 h 6580301"/>
              <a:gd name="connsiteX5" fmla="*/ 2106775 w 4833822"/>
              <a:gd name="connsiteY5" fmla="*/ 6247865 h 6580301"/>
              <a:gd name="connsiteX6" fmla="*/ 2128277 w 4833822"/>
              <a:gd name="connsiteY6" fmla="*/ 6319541 h 6580301"/>
              <a:gd name="connsiteX7" fmla="*/ 2164118 w 4833822"/>
              <a:gd name="connsiteY7" fmla="*/ 6369714 h 6580301"/>
              <a:gd name="connsiteX8" fmla="*/ 2232206 w 4833822"/>
              <a:gd name="connsiteY8" fmla="*/ 6333879 h 6580301"/>
              <a:gd name="connsiteX9" fmla="*/ 2228624 w 4833822"/>
              <a:gd name="connsiteY9" fmla="*/ 6240696 h 6580301"/>
              <a:gd name="connsiteX10" fmla="*/ 2144854 w 4833822"/>
              <a:gd name="connsiteY10" fmla="*/ 6206652 h 6580301"/>
              <a:gd name="connsiteX11" fmla="*/ 2508163 w 4833822"/>
              <a:gd name="connsiteY11" fmla="*/ 6176190 h 6580301"/>
              <a:gd name="connsiteX12" fmla="*/ 2407811 w 4833822"/>
              <a:gd name="connsiteY12" fmla="*/ 6484400 h 6580301"/>
              <a:gd name="connsiteX13" fmla="*/ 2508163 w 4833822"/>
              <a:gd name="connsiteY13" fmla="*/ 6176190 h 6580301"/>
              <a:gd name="connsiteX14" fmla="*/ 2215080 w 4833822"/>
              <a:gd name="connsiteY14" fmla="*/ 6091655 h 6580301"/>
              <a:gd name="connsiteX15" fmla="*/ 2171282 w 4833822"/>
              <a:gd name="connsiteY15" fmla="*/ 6097345 h 6580301"/>
              <a:gd name="connsiteX16" fmla="*/ 2350473 w 4833822"/>
              <a:gd name="connsiteY16" fmla="*/ 6376884 h 6580301"/>
              <a:gd name="connsiteX17" fmla="*/ 2393478 w 4833822"/>
              <a:gd name="connsiteY17" fmla="*/ 6194110 h 6580301"/>
              <a:gd name="connsiteX18" fmla="*/ 2252871 w 4833822"/>
              <a:gd name="connsiteY18" fmla="*/ 6092810 h 6580301"/>
              <a:gd name="connsiteX19" fmla="*/ 2215080 w 4833822"/>
              <a:gd name="connsiteY19" fmla="*/ 6091655 h 6580301"/>
              <a:gd name="connsiteX20" fmla="*/ 3767359 w 4833822"/>
              <a:gd name="connsiteY20" fmla="*/ 5972697 h 6580301"/>
              <a:gd name="connsiteX21" fmla="*/ 3913003 w 4833822"/>
              <a:gd name="connsiteY21" fmla="*/ 6054340 h 6580301"/>
              <a:gd name="connsiteX22" fmla="*/ 3930923 w 4833822"/>
              <a:gd name="connsiteY22" fmla="*/ 6079429 h 6580301"/>
              <a:gd name="connsiteX23" fmla="*/ 3923759 w 4833822"/>
              <a:gd name="connsiteY23" fmla="*/ 6104514 h 6580301"/>
              <a:gd name="connsiteX24" fmla="*/ 3672890 w 4833822"/>
              <a:gd name="connsiteY24" fmla="*/ 6086593 h 6580301"/>
              <a:gd name="connsiteX25" fmla="*/ 3672890 w 4833822"/>
              <a:gd name="connsiteY25" fmla="*/ 6018504 h 6580301"/>
              <a:gd name="connsiteX26" fmla="*/ 3708731 w 4833822"/>
              <a:gd name="connsiteY26" fmla="*/ 5993415 h 6580301"/>
              <a:gd name="connsiteX27" fmla="*/ 3767359 w 4833822"/>
              <a:gd name="connsiteY27" fmla="*/ 5972697 h 6580301"/>
              <a:gd name="connsiteX28" fmla="*/ 3779366 w 4833822"/>
              <a:gd name="connsiteY28" fmla="*/ 5932886 h 6580301"/>
              <a:gd name="connsiteX29" fmla="*/ 3637059 w 4833822"/>
              <a:gd name="connsiteY29" fmla="*/ 5957581 h 6580301"/>
              <a:gd name="connsiteX30" fmla="*/ 3497289 w 4833822"/>
              <a:gd name="connsiteY30" fmla="*/ 6140349 h 6580301"/>
              <a:gd name="connsiteX31" fmla="*/ 3615557 w 4833822"/>
              <a:gd name="connsiteY31" fmla="*/ 6083012 h 6580301"/>
              <a:gd name="connsiteX32" fmla="*/ 3852086 w 4833822"/>
              <a:gd name="connsiteY32" fmla="*/ 6240696 h 6580301"/>
              <a:gd name="connsiteX33" fmla="*/ 3952433 w 4833822"/>
              <a:gd name="connsiteY33" fmla="*/ 6068674 h 6580301"/>
              <a:gd name="connsiteX34" fmla="*/ 3945496 w 4833822"/>
              <a:gd name="connsiteY34" fmla="*/ 6051869 h 6580301"/>
              <a:gd name="connsiteX35" fmla="*/ 3938093 w 4833822"/>
              <a:gd name="connsiteY35" fmla="*/ 6051869 h 6580301"/>
              <a:gd name="connsiteX36" fmla="*/ 3927341 w 4833822"/>
              <a:gd name="connsiteY36" fmla="*/ 6051869 h 6580301"/>
              <a:gd name="connsiteX37" fmla="*/ 3909418 w 4833822"/>
              <a:gd name="connsiteY37" fmla="*/ 6047162 h 6580301"/>
              <a:gd name="connsiteX38" fmla="*/ 3920171 w 4833822"/>
              <a:gd name="connsiteY38" fmla="*/ 6047162 h 6580301"/>
              <a:gd name="connsiteX39" fmla="*/ 3945252 w 4833822"/>
              <a:gd name="connsiteY39" fmla="*/ 6051279 h 6580301"/>
              <a:gd name="connsiteX40" fmla="*/ 3928739 w 4833822"/>
              <a:gd name="connsiteY40" fmla="*/ 6011279 h 6580301"/>
              <a:gd name="connsiteX41" fmla="*/ 3822967 w 4833822"/>
              <a:gd name="connsiteY41" fmla="*/ 5935181 h 6580301"/>
              <a:gd name="connsiteX42" fmla="*/ 3779366 w 4833822"/>
              <a:gd name="connsiteY42" fmla="*/ 5932886 h 6580301"/>
              <a:gd name="connsiteX43" fmla="*/ 4196131 w 4833822"/>
              <a:gd name="connsiteY43" fmla="*/ 5789140 h 6580301"/>
              <a:gd name="connsiteX44" fmla="*/ 4235548 w 4833822"/>
              <a:gd name="connsiteY44" fmla="*/ 6018505 h 6580301"/>
              <a:gd name="connsiteX45" fmla="*/ 4454163 w 4833822"/>
              <a:gd name="connsiteY45" fmla="*/ 6022087 h 6580301"/>
              <a:gd name="connsiteX46" fmla="*/ 4196131 w 4833822"/>
              <a:gd name="connsiteY46" fmla="*/ 5789140 h 6580301"/>
              <a:gd name="connsiteX47" fmla="*/ 1174995 w 4833822"/>
              <a:gd name="connsiteY47" fmla="*/ 5473762 h 6580301"/>
              <a:gd name="connsiteX48" fmla="*/ 1250253 w 4833822"/>
              <a:gd name="connsiteY48" fmla="*/ 5520354 h 6580301"/>
              <a:gd name="connsiteX49" fmla="*/ 1035224 w 4833822"/>
              <a:gd name="connsiteY49" fmla="*/ 5631447 h 6580301"/>
              <a:gd name="connsiteX50" fmla="*/ 981463 w 4833822"/>
              <a:gd name="connsiteY50" fmla="*/ 5606363 h 6580301"/>
              <a:gd name="connsiteX51" fmla="*/ 1174995 w 4833822"/>
              <a:gd name="connsiteY51" fmla="*/ 5473762 h 6580301"/>
              <a:gd name="connsiteX52" fmla="*/ 3960412 w 4833822"/>
              <a:gd name="connsiteY52" fmla="*/ 5444487 h 6580301"/>
              <a:gd name="connsiteX53" fmla="*/ 4095776 w 4833822"/>
              <a:gd name="connsiteY53" fmla="*/ 5502432 h 6580301"/>
              <a:gd name="connsiteX54" fmla="*/ 4052767 w 4833822"/>
              <a:gd name="connsiteY54" fmla="*/ 5531102 h 6580301"/>
              <a:gd name="connsiteX55" fmla="*/ 3852081 w 4833822"/>
              <a:gd name="connsiteY55" fmla="*/ 5498851 h 6580301"/>
              <a:gd name="connsiteX56" fmla="*/ 3859245 w 4833822"/>
              <a:gd name="connsiteY56" fmla="*/ 5463012 h 6580301"/>
              <a:gd name="connsiteX57" fmla="*/ 3917370 w 4833822"/>
              <a:gd name="connsiteY57" fmla="*/ 5445487 h 6580301"/>
              <a:gd name="connsiteX58" fmla="*/ 3960412 w 4833822"/>
              <a:gd name="connsiteY58" fmla="*/ 5444487 h 6580301"/>
              <a:gd name="connsiteX59" fmla="*/ 2177948 w 4833822"/>
              <a:gd name="connsiteY59" fmla="*/ 5350237 h 6580301"/>
              <a:gd name="connsiteX60" fmla="*/ 2146198 w 4833822"/>
              <a:gd name="connsiteY60" fmla="*/ 5373419 h 6580301"/>
              <a:gd name="connsiteX61" fmla="*/ 1680303 w 4833822"/>
              <a:gd name="connsiteY61" fmla="*/ 6072261 h 6580301"/>
              <a:gd name="connsiteX62" fmla="*/ 1762730 w 4833822"/>
              <a:gd name="connsiteY62" fmla="*/ 6434221 h 6580301"/>
              <a:gd name="connsiteX63" fmla="*/ 1802152 w 4833822"/>
              <a:gd name="connsiteY63" fmla="*/ 6154688 h 6580301"/>
              <a:gd name="connsiteX64" fmla="*/ 2081691 w 4833822"/>
              <a:gd name="connsiteY64" fmla="*/ 5996998 h 6580301"/>
              <a:gd name="connsiteX65" fmla="*/ 1845157 w 4833822"/>
              <a:gd name="connsiteY65" fmla="*/ 6079425 h 6580301"/>
              <a:gd name="connsiteX66" fmla="*/ 1744810 w 4833822"/>
              <a:gd name="connsiteY66" fmla="*/ 6050759 h 6580301"/>
              <a:gd name="connsiteX67" fmla="*/ 2060189 w 4833822"/>
              <a:gd name="connsiteY67" fmla="*/ 5896656 h 6580301"/>
              <a:gd name="connsiteX68" fmla="*/ 2178451 w 4833822"/>
              <a:gd name="connsiteY68" fmla="*/ 5835726 h 6580301"/>
              <a:gd name="connsiteX69" fmla="*/ 2293136 w 4833822"/>
              <a:gd name="connsiteY69" fmla="*/ 5369837 h 6580301"/>
              <a:gd name="connsiteX70" fmla="*/ 1999259 w 4833822"/>
              <a:gd name="connsiteY70" fmla="*/ 5785558 h 6580301"/>
              <a:gd name="connsiteX71" fmla="*/ 2196371 w 4833822"/>
              <a:gd name="connsiteY71" fmla="*/ 5355499 h 6580301"/>
              <a:gd name="connsiteX72" fmla="*/ 2177948 w 4833822"/>
              <a:gd name="connsiteY72" fmla="*/ 5350237 h 6580301"/>
              <a:gd name="connsiteX73" fmla="*/ 2511745 w 4833822"/>
              <a:gd name="connsiteY73" fmla="*/ 5337584 h 6580301"/>
              <a:gd name="connsiteX74" fmla="*/ 2482010 w 4833822"/>
              <a:gd name="connsiteY74" fmla="*/ 5565880 h 6580301"/>
              <a:gd name="connsiteX75" fmla="*/ 2486655 w 4833822"/>
              <a:gd name="connsiteY75" fmla="*/ 5631445 h 6580301"/>
              <a:gd name="connsiteX76" fmla="*/ 2514429 w 4833822"/>
              <a:gd name="connsiteY76" fmla="*/ 5647124 h 6580301"/>
              <a:gd name="connsiteX77" fmla="*/ 2526077 w 4833822"/>
              <a:gd name="connsiteY77" fmla="*/ 5670870 h 6580301"/>
              <a:gd name="connsiteX78" fmla="*/ 2486655 w 4833822"/>
              <a:gd name="connsiteY78" fmla="*/ 5631448 h 6580301"/>
              <a:gd name="connsiteX79" fmla="*/ 2486655 w 4833822"/>
              <a:gd name="connsiteY79" fmla="*/ 5631451 h 6580301"/>
              <a:gd name="connsiteX80" fmla="*/ 2440069 w 4833822"/>
              <a:gd name="connsiteY80" fmla="*/ 5907407 h 6580301"/>
              <a:gd name="connsiteX81" fmla="*/ 2375563 w 4833822"/>
              <a:gd name="connsiteY81" fmla="*/ 5470179 h 6580301"/>
              <a:gd name="connsiteX82" fmla="*/ 2296718 w 4833822"/>
              <a:gd name="connsiteY82" fmla="*/ 5839314 h 6580301"/>
              <a:gd name="connsiteX83" fmla="*/ 2429318 w 4833822"/>
              <a:gd name="connsiteY83" fmla="*/ 5961163 h 6580301"/>
              <a:gd name="connsiteX84" fmla="*/ 2493825 w 4833822"/>
              <a:gd name="connsiteY84" fmla="*/ 5860816 h 6580301"/>
              <a:gd name="connsiteX85" fmla="*/ 2529665 w 4833822"/>
              <a:gd name="connsiteY85" fmla="*/ 5670873 h 6580301"/>
              <a:gd name="connsiteX86" fmla="*/ 2511745 w 4833822"/>
              <a:gd name="connsiteY86" fmla="*/ 5337584 h 6580301"/>
              <a:gd name="connsiteX87" fmla="*/ 2808528 w 4833822"/>
              <a:gd name="connsiteY87" fmla="*/ 5335118 h 6580301"/>
              <a:gd name="connsiteX88" fmla="*/ 2784115 w 4833822"/>
              <a:gd name="connsiteY88" fmla="*/ 5348335 h 6580301"/>
              <a:gd name="connsiteX89" fmla="*/ 2798448 w 4833822"/>
              <a:gd name="connsiteY89" fmla="*/ 5423593 h 6580301"/>
              <a:gd name="connsiteX90" fmla="*/ 2880875 w 4833822"/>
              <a:gd name="connsiteY90" fmla="*/ 5538273 h 6580301"/>
              <a:gd name="connsiteX91" fmla="*/ 3142493 w 4833822"/>
              <a:gd name="connsiteY91" fmla="*/ 5867985 h 6580301"/>
              <a:gd name="connsiteX92" fmla="*/ 2891625 w 4833822"/>
              <a:gd name="connsiteY92" fmla="*/ 5703126 h 6580301"/>
              <a:gd name="connsiteX93" fmla="*/ 2683768 w 4833822"/>
              <a:gd name="connsiteY93" fmla="*/ 5459428 h 6580301"/>
              <a:gd name="connsiteX94" fmla="*/ 2651515 w 4833822"/>
              <a:gd name="connsiteY94" fmla="*/ 5484517 h 6580301"/>
              <a:gd name="connsiteX95" fmla="*/ 2866541 w 4833822"/>
              <a:gd name="connsiteY95" fmla="*/ 5728216 h 6580301"/>
              <a:gd name="connsiteX96" fmla="*/ 3389773 w 4833822"/>
              <a:gd name="connsiteY96" fmla="*/ 6326710 h 6580301"/>
              <a:gd name="connsiteX97" fmla="*/ 3637059 w 4833822"/>
              <a:gd name="connsiteY97" fmla="*/ 6369714 h 6580301"/>
              <a:gd name="connsiteX98" fmla="*/ 3246422 w 4833822"/>
              <a:gd name="connsiteY98" fmla="*/ 6000585 h 6580301"/>
              <a:gd name="connsiteX99" fmla="*/ 3400524 w 4833822"/>
              <a:gd name="connsiteY99" fmla="*/ 6050759 h 6580301"/>
              <a:gd name="connsiteX100" fmla="*/ 3336018 w 4833822"/>
              <a:gd name="connsiteY100" fmla="*/ 5903820 h 6580301"/>
              <a:gd name="connsiteX101" fmla="*/ 3095901 w 4833822"/>
              <a:gd name="connsiteY101" fmla="*/ 5642207 h 6580301"/>
              <a:gd name="connsiteX102" fmla="*/ 2862954 w 4833822"/>
              <a:gd name="connsiteY102" fmla="*/ 5373419 h 6580301"/>
              <a:gd name="connsiteX103" fmla="*/ 2808528 w 4833822"/>
              <a:gd name="connsiteY103" fmla="*/ 5335118 h 6580301"/>
              <a:gd name="connsiteX104" fmla="*/ 1587125 w 4833822"/>
              <a:gd name="connsiteY104" fmla="*/ 5290993 h 6580301"/>
              <a:gd name="connsiteX105" fmla="*/ 798688 w 4833822"/>
              <a:gd name="connsiteY105" fmla="*/ 5498856 h 6580301"/>
              <a:gd name="connsiteX106" fmla="*/ 780768 w 4833822"/>
              <a:gd name="connsiteY106" fmla="*/ 6122434 h 6580301"/>
              <a:gd name="connsiteX107" fmla="*/ 791519 w 4833822"/>
              <a:gd name="connsiteY107" fmla="*/ 5928910 h 6580301"/>
              <a:gd name="connsiteX108" fmla="*/ 709092 w 4833822"/>
              <a:gd name="connsiteY108" fmla="*/ 5566944 h 6580301"/>
              <a:gd name="connsiteX109" fmla="*/ 368634 w 4833822"/>
              <a:gd name="connsiteY109" fmla="*/ 5577695 h 6580301"/>
              <a:gd name="connsiteX110" fmla="*/ 332793 w 4833822"/>
              <a:gd name="connsiteY110" fmla="*/ 5602785 h 6580301"/>
              <a:gd name="connsiteX111" fmla="*/ 368634 w 4833822"/>
              <a:gd name="connsiteY111" fmla="*/ 5617118 h 6580301"/>
              <a:gd name="connsiteX112" fmla="*/ 350714 w 4833822"/>
              <a:gd name="connsiteY112" fmla="*/ 5918158 h 6580301"/>
              <a:gd name="connsiteX113" fmla="*/ 447479 w 4833822"/>
              <a:gd name="connsiteY113" fmla="*/ 5982665 h 6580301"/>
              <a:gd name="connsiteX114" fmla="*/ 486896 w 4833822"/>
              <a:gd name="connsiteY114" fmla="*/ 5882318 h 6580301"/>
              <a:gd name="connsiteX115" fmla="*/ 468981 w 4833822"/>
              <a:gd name="connsiteY115" fmla="*/ 5764051 h 6580301"/>
              <a:gd name="connsiteX116" fmla="*/ 372216 w 4833822"/>
              <a:gd name="connsiteY116" fmla="*/ 5871567 h 6580301"/>
              <a:gd name="connsiteX117" fmla="*/ 382967 w 4833822"/>
              <a:gd name="connsiteY117" fmla="*/ 5721046 h 6580301"/>
              <a:gd name="connsiteX118" fmla="*/ 497647 w 4833822"/>
              <a:gd name="connsiteY118" fmla="*/ 5681624 h 6580301"/>
              <a:gd name="connsiteX119" fmla="*/ 569323 w 4833822"/>
              <a:gd name="connsiteY119" fmla="*/ 5796309 h 6580301"/>
              <a:gd name="connsiteX120" fmla="*/ 580074 w 4833822"/>
              <a:gd name="connsiteY120" fmla="*/ 6007749 h 6580301"/>
              <a:gd name="connsiteX121" fmla="*/ 612332 w 4833822"/>
              <a:gd name="connsiteY121" fmla="*/ 5764051 h 6580301"/>
              <a:gd name="connsiteX122" fmla="*/ 497647 w 4833822"/>
              <a:gd name="connsiteY122" fmla="*/ 5531104 h 6580301"/>
              <a:gd name="connsiteX123" fmla="*/ 730594 w 4833822"/>
              <a:gd name="connsiteY123" fmla="*/ 5936073 h 6580301"/>
              <a:gd name="connsiteX124" fmla="*/ 547826 w 4833822"/>
              <a:gd name="connsiteY124" fmla="*/ 6100932 h 6580301"/>
              <a:gd name="connsiteX125" fmla="*/ 834528 w 4833822"/>
              <a:gd name="connsiteY125" fmla="*/ 6133185 h 6580301"/>
              <a:gd name="connsiteX126" fmla="*/ 1533370 w 4833822"/>
              <a:gd name="connsiteY126" fmla="*/ 5617118 h 6580301"/>
              <a:gd name="connsiteX127" fmla="*/ 1633712 w 4833822"/>
              <a:gd name="connsiteY127" fmla="*/ 5484517 h 6580301"/>
              <a:gd name="connsiteX128" fmla="*/ 1142733 w 4833822"/>
              <a:gd name="connsiteY128" fmla="*/ 5799891 h 6580301"/>
              <a:gd name="connsiteX129" fmla="*/ 1031635 w 4833822"/>
              <a:gd name="connsiteY129" fmla="*/ 5828563 h 6580301"/>
              <a:gd name="connsiteX130" fmla="*/ 1096142 w 4833822"/>
              <a:gd name="connsiteY130" fmla="*/ 5728216 h 6580301"/>
              <a:gd name="connsiteX131" fmla="*/ 1587125 w 4833822"/>
              <a:gd name="connsiteY131" fmla="*/ 5290993 h 6580301"/>
              <a:gd name="connsiteX132" fmla="*/ 3072607 w 4833822"/>
              <a:gd name="connsiteY132" fmla="*/ 5282033 h 6580301"/>
              <a:gd name="connsiteX133" fmla="*/ 2988391 w 4833822"/>
              <a:gd name="connsiteY133" fmla="*/ 5316077 h 6580301"/>
              <a:gd name="connsiteX134" fmla="*/ 3038564 w 4833822"/>
              <a:gd name="connsiteY134" fmla="*/ 5427175 h 6580301"/>
              <a:gd name="connsiteX135" fmla="*/ 3407693 w 4833822"/>
              <a:gd name="connsiteY135" fmla="*/ 5842896 h 6580301"/>
              <a:gd name="connsiteX136" fmla="*/ 3576134 w 4833822"/>
              <a:gd name="connsiteY136" fmla="*/ 5882318 h 6580301"/>
              <a:gd name="connsiteX137" fmla="*/ 4002606 w 4833822"/>
              <a:gd name="connsiteY137" fmla="*/ 5986247 h 6580301"/>
              <a:gd name="connsiteX138" fmla="*/ 4124455 w 4833822"/>
              <a:gd name="connsiteY138" fmla="*/ 6068674 h 6580301"/>
              <a:gd name="connsiteX139" fmla="*/ 3586885 w 4833822"/>
              <a:gd name="connsiteY139" fmla="*/ 5520353 h 6580301"/>
              <a:gd name="connsiteX140" fmla="*/ 3339600 w 4833822"/>
              <a:gd name="connsiteY140" fmla="*/ 5377001 h 6580301"/>
              <a:gd name="connsiteX141" fmla="*/ 3551045 w 4833822"/>
              <a:gd name="connsiteY141" fmla="*/ 5552611 h 6580301"/>
              <a:gd name="connsiteX142" fmla="*/ 3658561 w 4833822"/>
              <a:gd name="connsiteY142" fmla="*/ 5735385 h 6580301"/>
              <a:gd name="connsiteX143" fmla="*/ 3536712 w 4833822"/>
              <a:gd name="connsiteY143" fmla="*/ 5660122 h 6580301"/>
              <a:gd name="connsiteX144" fmla="*/ 3167577 w 4833822"/>
              <a:gd name="connsiteY144" fmla="*/ 5323246 h 6580301"/>
              <a:gd name="connsiteX145" fmla="*/ 3072607 w 4833822"/>
              <a:gd name="connsiteY145" fmla="*/ 5282033 h 6580301"/>
              <a:gd name="connsiteX146" fmla="*/ 1497530 w 4833822"/>
              <a:gd name="connsiteY146" fmla="*/ 5194233 h 6580301"/>
              <a:gd name="connsiteX147" fmla="*/ 644585 w 4833822"/>
              <a:gd name="connsiteY147" fmla="*/ 5319664 h 6580301"/>
              <a:gd name="connsiteX148" fmla="*/ 404469 w 4833822"/>
              <a:gd name="connsiteY148" fmla="*/ 5394921 h 6580301"/>
              <a:gd name="connsiteX149" fmla="*/ 218113 w 4833822"/>
              <a:gd name="connsiteY149" fmla="*/ 5549024 h 6580301"/>
              <a:gd name="connsiteX150" fmla="*/ 347132 w 4833822"/>
              <a:gd name="connsiteY150" fmla="*/ 6068674 h 6580301"/>
              <a:gd name="connsiteX151" fmla="*/ 218113 w 4833822"/>
              <a:gd name="connsiteY151" fmla="*/ 5703126 h 6580301"/>
              <a:gd name="connsiteX152" fmla="*/ 289789 w 4833822"/>
              <a:gd name="connsiteY152" fmla="*/ 5595615 h 6580301"/>
              <a:gd name="connsiteX153" fmla="*/ 271869 w 4833822"/>
              <a:gd name="connsiteY153" fmla="*/ 5581282 h 6580301"/>
              <a:gd name="connsiteX154" fmla="*/ 304127 w 4833822"/>
              <a:gd name="connsiteY154" fmla="*/ 5488099 h 6580301"/>
              <a:gd name="connsiteX155" fmla="*/ 400887 w 4833822"/>
              <a:gd name="connsiteY155" fmla="*/ 5405673 h 6580301"/>
              <a:gd name="connsiteX156" fmla="*/ 404469 w 4833822"/>
              <a:gd name="connsiteY156" fmla="*/ 5398503 h 6580301"/>
              <a:gd name="connsiteX157" fmla="*/ 408056 w 4833822"/>
              <a:gd name="connsiteY157" fmla="*/ 5398503 h 6580301"/>
              <a:gd name="connsiteX158" fmla="*/ 569323 w 4833822"/>
              <a:gd name="connsiteY158" fmla="*/ 5355499 h 6580301"/>
              <a:gd name="connsiteX159" fmla="*/ 777186 w 4833822"/>
              <a:gd name="connsiteY159" fmla="*/ 5466597 h 6580301"/>
              <a:gd name="connsiteX160" fmla="*/ 1250249 w 4833822"/>
              <a:gd name="connsiteY160" fmla="*/ 5298156 h 6580301"/>
              <a:gd name="connsiteX161" fmla="*/ 1497530 w 4833822"/>
              <a:gd name="connsiteY161" fmla="*/ 5194233 h 6580301"/>
              <a:gd name="connsiteX162" fmla="*/ 3393360 w 4833822"/>
              <a:gd name="connsiteY162" fmla="*/ 5153463 h 6580301"/>
              <a:gd name="connsiteX163" fmla="*/ 3271511 w 4833822"/>
              <a:gd name="connsiteY163" fmla="*/ 5190646 h 6580301"/>
              <a:gd name="connsiteX164" fmla="*/ 3486538 w 4833822"/>
              <a:gd name="connsiteY164" fmla="*/ 5319664 h 6580301"/>
              <a:gd name="connsiteX165" fmla="*/ 4092197 w 4833822"/>
              <a:gd name="connsiteY165" fmla="*/ 5652958 h 6580301"/>
              <a:gd name="connsiteX166" fmla="*/ 3873588 w 4833822"/>
              <a:gd name="connsiteY166" fmla="*/ 5652958 h 6580301"/>
              <a:gd name="connsiteX167" fmla="*/ 4002606 w 4833822"/>
              <a:gd name="connsiteY167" fmla="*/ 5781971 h 6580301"/>
              <a:gd name="connsiteX168" fmla="*/ 4106535 w 4833822"/>
              <a:gd name="connsiteY168" fmla="*/ 5753300 h 6580301"/>
              <a:gd name="connsiteX169" fmla="*/ 4325144 w 4833822"/>
              <a:gd name="connsiteY169" fmla="*/ 5427175 h 6580301"/>
              <a:gd name="connsiteX170" fmla="*/ 4038441 w 4833822"/>
              <a:gd name="connsiteY170" fmla="*/ 5337584 h 6580301"/>
              <a:gd name="connsiteX171" fmla="*/ 3624178 w 4833822"/>
              <a:gd name="connsiteY171" fmla="*/ 5323972 h 6580301"/>
              <a:gd name="connsiteX172" fmla="*/ 3486739 w 4833822"/>
              <a:gd name="connsiteY172" fmla="*/ 5298193 h 6580301"/>
              <a:gd name="connsiteX173" fmla="*/ 3486739 w 4833822"/>
              <a:gd name="connsiteY173" fmla="*/ 5302188 h 6580301"/>
              <a:gd name="connsiteX174" fmla="*/ 3485394 w 4833822"/>
              <a:gd name="connsiteY174" fmla="*/ 5299499 h 6580301"/>
              <a:gd name="connsiteX175" fmla="*/ 3486706 w 4833822"/>
              <a:gd name="connsiteY175" fmla="*/ 5298187 h 6580301"/>
              <a:gd name="connsiteX176" fmla="*/ 3486538 w 4833822"/>
              <a:gd name="connsiteY176" fmla="*/ 5298156 h 6580301"/>
              <a:gd name="connsiteX177" fmla="*/ 3543876 w 4833822"/>
              <a:gd name="connsiteY177" fmla="*/ 5237232 h 6580301"/>
              <a:gd name="connsiteX178" fmla="*/ 4518674 w 4833822"/>
              <a:gd name="connsiteY178" fmla="*/ 5384170 h 6580301"/>
              <a:gd name="connsiteX179" fmla="*/ 4328731 w 4833822"/>
              <a:gd name="connsiteY179" fmla="*/ 5581282 h 6580301"/>
              <a:gd name="connsiteX180" fmla="*/ 4457745 w 4833822"/>
              <a:gd name="connsiteY180" fmla="*/ 5509601 h 6580301"/>
              <a:gd name="connsiteX181" fmla="*/ 4579599 w 4833822"/>
              <a:gd name="connsiteY181" fmla="*/ 5502438 h 6580301"/>
              <a:gd name="connsiteX182" fmla="*/ 4500754 w 4833822"/>
              <a:gd name="connsiteY182" fmla="*/ 5581282 h 6580301"/>
              <a:gd name="connsiteX183" fmla="*/ 4314393 w 4833822"/>
              <a:gd name="connsiteY183" fmla="*/ 5814230 h 6580301"/>
              <a:gd name="connsiteX184" fmla="*/ 4346651 w 4833822"/>
              <a:gd name="connsiteY184" fmla="*/ 5878736 h 6580301"/>
              <a:gd name="connsiteX185" fmla="*/ 4403989 w 4833822"/>
              <a:gd name="connsiteY185" fmla="*/ 5828563 h 6580301"/>
              <a:gd name="connsiteX186" fmla="*/ 4482833 w 4833822"/>
              <a:gd name="connsiteY186" fmla="*/ 5638620 h 6580301"/>
              <a:gd name="connsiteX187" fmla="*/ 4590350 w 4833822"/>
              <a:gd name="connsiteY187" fmla="*/ 5617118 h 6580301"/>
              <a:gd name="connsiteX188" fmla="*/ 4608265 w 4833822"/>
              <a:gd name="connsiteY188" fmla="*/ 5699544 h 6580301"/>
              <a:gd name="connsiteX189" fmla="*/ 4608265 w 4833822"/>
              <a:gd name="connsiteY189" fmla="*/ 5703126 h 6580301"/>
              <a:gd name="connsiteX190" fmla="*/ 4421909 w 4833822"/>
              <a:gd name="connsiteY190" fmla="*/ 5914571 h 6580301"/>
              <a:gd name="connsiteX191" fmla="*/ 4608265 w 4833822"/>
              <a:gd name="connsiteY191" fmla="*/ 5703126 h 6580301"/>
              <a:gd name="connsiteX192" fmla="*/ 4611852 w 4833822"/>
              <a:gd name="connsiteY192" fmla="*/ 5699544 h 6580301"/>
              <a:gd name="connsiteX193" fmla="*/ 4611852 w 4833822"/>
              <a:gd name="connsiteY193" fmla="*/ 5695962 h 6580301"/>
              <a:gd name="connsiteX194" fmla="*/ 4694279 w 4833822"/>
              <a:gd name="connsiteY194" fmla="*/ 5681624 h 6580301"/>
              <a:gd name="connsiteX195" fmla="*/ 4651275 w 4833822"/>
              <a:gd name="connsiteY195" fmla="*/ 5506020 h 6580301"/>
              <a:gd name="connsiteX196" fmla="*/ 4572429 w 4833822"/>
              <a:gd name="connsiteY196" fmla="*/ 5387752 h 6580301"/>
              <a:gd name="connsiteX197" fmla="*/ 4583181 w 4833822"/>
              <a:gd name="connsiteY197" fmla="*/ 5294575 h 6580301"/>
              <a:gd name="connsiteX198" fmla="*/ 4436247 w 4833822"/>
              <a:gd name="connsiteY198" fmla="*/ 5247988 h 6580301"/>
              <a:gd name="connsiteX199" fmla="*/ 3504459 w 4833822"/>
              <a:gd name="connsiteY199" fmla="*/ 5161974 h 6580301"/>
              <a:gd name="connsiteX200" fmla="*/ 3393360 w 4833822"/>
              <a:gd name="connsiteY200" fmla="*/ 5153463 h 6580301"/>
              <a:gd name="connsiteX201" fmla="*/ 655337 w 4833822"/>
              <a:gd name="connsiteY201" fmla="*/ 5022205 h 6580301"/>
              <a:gd name="connsiteX202" fmla="*/ 637416 w 4833822"/>
              <a:gd name="connsiteY202" fmla="*/ 5079548 h 6580301"/>
              <a:gd name="connsiteX203" fmla="*/ 863200 w 4833822"/>
              <a:gd name="connsiteY203" fmla="*/ 5183477 h 6580301"/>
              <a:gd name="connsiteX204" fmla="*/ 734181 w 4833822"/>
              <a:gd name="connsiteY204" fmla="*/ 5043712 h 6580301"/>
              <a:gd name="connsiteX205" fmla="*/ 655337 w 4833822"/>
              <a:gd name="connsiteY205" fmla="*/ 5022205 h 6580301"/>
              <a:gd name="connsiteX206" fmla="*/ 465399 w 4833822"/>
              <a:gd name="connsiteY206" fmla="*/ 4982788 h 6580301"/>
              <a:gd name="connsiteX207" fmla="*/ 465399 w 4833822"/>
              <a:gd name="connsiteY207" fmla="*/ 5183477 h 6580301"/>
              <a:gd name="connsiteX208" fmla="*/ 501234 w 4833822"/>
              <a:gd name="connsiteY208" fmla="*/ 5240819 h 6580301"/>
              <a:gd name="connsiteX209" fmla="*/ 554990 w 4833822"/>
              <a:gd name="connsiteY209" fmla="*/ 5187064 h 6580301"/>
              <a:gd name="connsiteX210" fmla="*/ 465399 w 4833822"/>
              <a:gd name="connsiteY210" fmla="*/ 4982788 h 6580301"/>
              <a:gd name="connsiteX211" fmla="*/ 4325169 w 4833822"/>
              <a:gd name="connsiteY211" fmla="*/ 4901891 h 6580301"/>
              <a:gd name="connsiteX212" fmla="*/ 3959602 w 4833822"/>
              <a:gd name="connsiteY212" fmla="*/ 5108219 h 6580301"/>
              <a:gd name="connsiteX213" fmla="*/ 4360985 w 4833822"/>
              <a:gd name="connsiteY213" fmla="*/ 5018623 h 6580301"/>
              <a:gd name="connsiteX214" fmla="*/ 4278558 w 4833822"/>
              <a:gd name="connsiteY214" fmla="*/ 5129721 h 6580301"/>
              <a:gd name="connsiteX215" fmla="*/ 4454163 w 4833822"/>
              <a:gd name="connsiteY215" fmla="*/ 5083130 h 6580301"/>
              <a:gd name="connsiteX216" fmla="*/ 4368153 w 4833822"/>
              <a:gd name="connsiteY216" fmla="*/ 4907525 h 6580301"/>
              <a:gd name="connsiteX217" fmla="*/ 4325169 w 4833822"/>
              <a:gd name="connsiteY217" fmla="*/ 4901891 h 6580301"/>
              <a:gd name="connsiteX218" fmla="*/ 4156709 w 4833822"/>
              <a:gd name="connsiteY218" fmla="*/ 4868103 h 6580301"/>
              <a:gd name="connsiteX219" fmla="*/ 3748157 w 4833822"/>
              <a:gd name="connsiteY219" fmla="*/ 4950529 h 6580301"/>
              <a:gd name="connsiteX220" fmla="*/ 3529543 w 4833822"/>
              <a:gd name="connsiteY220" fmla="*/ 5072378 h 6580301"/>
              <a:gd name="connsiteX221" fmla="*/ 3805494 w 4833822"/>
              <a:gd name="connsiteY221" fmla="*/ 4975619 h 6580301"/>
              <a:gd name="connsiteX222" fmla="*/ 399937 w 4833822"/>
              <a:gd name="connsiteY222" fmla="*/ 4824315 h 6580301"/>
              <a:gd name="connsiteX223" fmla="*/ 210944 w 4833822"/>
              <a:gd name="connsiteY223" fmla="*/ 4903943 h 6580301"/>
              <a:gd name="connsiteX224" fmla="*/ 124936 w 4833822"/>
              <a:gd name="connsiteY224" fmla="*/ 5047294 h 6580301"/>
              <a:gd name="connsiteX225" fmla="*/ 275451 w 4833822"/>
              <a:gd name="connsiteY225" fmla="*/ 5040125 h 6580301"/>
              <a:gd name="connsiteX226" fmla="*/ 304127 w 4833822"/>
              <a:gd name="connsiteY226" fmla="*/ 5058045 h 6580301"/>
              <a:gd name="connsiteX227" fmla="*/ 271869 w 4833822"/>
              <a:gd name="connsiteY227" fmla="*/ 5294575 h 6580301"/>
              <a:gd name="connsiteX228" fmla="*/ 311291 w 4833822"/>
              <a:gd name="connsiteY228" fmla="*/ 5136890 h 6580301"/>
              <a:gd name="connsiteX229" fmla="*/ 243203 w 4833822"/>
              <a:gd name="connsiteY229" fmla="*/ 4929027 h 6580301"/>
              <a:gd name="connsiteX230" fmla="*/ 1214409 w 4833822"/>
              <a:gd name="connsiteY230" fmla="*/ 4907525 h 6580301"/>
              <a:gd name="connsiteX231" fmla="*/ 465399 w 4833822"/>
              <a:gd name="connsiteY231" fmla="*/ 4825098 h 6580301"/>
              <a:gd name="connsiteX232" fmla="*/ 399937 w 4833822"/>
              <a:gd name="connsiteY232" fmla="*/ 4824315 h 6580301"/>
              <a:gd name="connsiteX233" fmla="*/ 2524908 w 4833822"/>
              <a:gd name="connsiteY233" fmla="*/ 3690016 h 6580301"/>
              <a:gd name="connsiteX234" fmla="*/ 2732856 w 4833822"/>
              <a:gd name="connsiteY234" fmla="*/ 4331935 h 6580301"/>
              <a:gd name="connsiteX235" fmla="*/ 2775802 w 4833822"/>
              <a:gd name="connsiteY235" fmla="*/ 4402004 h 6580301"/>
              <a:gd name="connsiteX236" fmla="*/ 2823267 w 4833822"/>
              <a:gd name="connsiteY236" fmla="*/ 4325154 h 6580301"/>
              <a:gd name="connsiteX237" fmla="*/ 2879774 w 4833822"/>
              <a:gd name="connsiteY237" fmla="*/ 4114948 h 6580301"/>
              <a:gd name="connsiteX238" fmla="*/ 2920458 w 4833822"/>
              <a:gd name="connsiteY238" fmla="*/ 4648373 h 6580301"/>
              <a:gd name="connsiteX239" fmla="*/ 3132925 w 4833822"/>
              <a:gd name="connsiteY239" fmla="*/ 4589606 h 6580301"/>
              <a:gd name="connsiteX240" fmla="*/ 2879774 w 4833822"/>
              <a:gd name="connsiteY240" fmla="*/ 4964814 h 6580301"/>
              <a:gd name="connsiteX241" fmla="*/ 2131619 w 4833822"/>
              <a:gd name="connsiteY241" fmla="*/ 4912828 h 6580301"/>
              <a:gd name="connsiteX242" fmla="*/ 1894289 w 4833822"/>
              <a:gd name="connsiteY242" fmla="*/ 4562484 h 6580301"/>
              <a:gd name="connsiteX243" fmla="*/ 2075111 w 4833822"/>
              <a:gd name="connsiteY243" fmla="*/ 4650635 h 6580301"/>
              <a:gd name="connsiteX244" fmla="*/ 2086414 w 4833822"/>
              <a:gd name="connsiteY244" fmla="*/ 4135290 h 6580301"/>
              <a:gd name="connsiteX245" fmla="*/ 2163263 w 4833822"/>
              <a:gd name="connsiteY245" fmla="*/ 4279949 h 6580301"/>
              <a:gd name="connsiteX246" fmla="*/ 2224289 w 4833822"/>
              <a:gd name="connsiteY246" fmla="*/ 4325154 h 6580301"/>
              <a:gd name="connsiteX247" fmla="*/ 2242372 w 4833822"/>
              <a:gd name="connsiteY247" fmla="*/ 4261866 h 6580301"/>
              <a:gd name="connsiteX248" fmla="*/ 2524908 w 4833822"/>
              <a:gd name="connsiteY248" fmla="*/ 3690016 h 6580301"/>
              <a:gd name="connsiteX249" fmla="*/ 2540406 w 4833822"/>
              <a:gd name="connsiteY249" fmla="*/ 2882675 h 6580301"/>
              <a:gd name="connsiteX250" fmla="*/ 2092432 w 4833822"/>
              <a:gd name="connsiteY250" fmla="*/ 3789372 h 6580301"/>
              <a:gd name="connsiteX251" fmla="*/ 2063761 w 4833822"/>
              <a:gd name="connsiteY251" fmla="*/ 3889719 h 6580301"/>
              <a:gd name="connsiteX252" fmla="*/ 1967001 w 4833822"/>
              <a:gd name="connsiteY252" fmla="*/ 3818043 h 6580301"/>
              <a:gd name="connsiteX253" fmla="*/ 1845152 w 4833822"/>
              <a:gd name="connsiteY253" fmla="*/ 3588679 h 6580301"/>
              <a:gd name="connsiteX254" fmla="*/ 1827232 w 4833822"/>
              <a:gd name="connsiteY254" fmla="*/ 4405786 h 6580301"/>
              <a:gd name="connsiteX255" fmla="*/ 1540529 w 4833822"/>
              <a:gd name="connsiteY255" fmla="*/ 4266017 h 6580301"/>
              <a:gd name="connsiteX256" fmla="*/ 1916828 w 4833822"/>
              <a:gd name="connsiteY256" fmla="*/ 4821506 h 6580301"/>
              <a:gd name="connsiteX257" fmla="*/ 3103066 w 4833822"/>
              <a:gd name="connsiteY257" fmla="*/ 4903933 h 6580301"/>
              <a:gd name="connsiteX258" fmla="*/ 3504448 w 4833822"/>
              <a:gd name="connsiteY258" fmla="*/ 4309021 h 6580301"/>
              <a:gd name="connsiteX259" fmla="*/ 3167572 w 4833822"/>
              <a:gd name="connsiteY259" fmla="*/ 4402199 h 6580301"/>
              <a:gd name="connsiteX260" fmla="*/ 3103066 w 4833822"/>
              <a:gd name="connsiteY260" fmla="*/ 3556425 h 6580301"/>
              <a:gd name="connsiteX261" fmla="*/ 3013470 w 4833822"/>
              <a:gd name="connsiteY261" fmla="*/ 3889719 h 6580301"/>
              <a:gd name="connsiteX262" fmla="*/ 2938212 w 4833822"/>
              <a:gd name="connsiteY262" fmla="*/ 4011568 h 6580301"/>
              <a:gd name="connsiteX263" fmla="*/ 2870119 w 4833822"/>
              <a:gd name="connsiteY263" fmla="*/ 3900470 h 6580301"/>
              <a:gd name="connsiteX264" fmla="*/ 2540406 w 4833822"/>
              <a:gd name="connsiteY264" fmla="*/ 2882675 h 6580301"/>
              <a:gd name="connsiteX265" fmla="*/ 357884 w 4833822"/>
              <a:gd name="connsiteY265" fmla="*/ 2811004 h 6580301"/>
              <a:gd name="connsiteX266" fmla="*/ 422396 w 4833822"/>
              <a:gd name="connsiteY266" fmla="*/ 2893431 h 6580301"/>
              <a:gd name="connsiteX267" fmla="*/ 522738 w 4833822"/>
              <a:gd name="connsiteY267" fmla="*/ 3395162 h 6580301"/>
              <a:gd name="connsiteX268" fmla="*/ 490485 w 4833822"/>
              <a:gd name="connsiteY268" fmla="*/ 3534932 h 6580301"/>
              <a:gd name="connsiteX269" fmla="*/ 386555 w 4833822"/>
              <a:gd name="connsiteY269" fmla="*/ 3434585 h 6580301"/>
              <a:gd name="connsiteX270" fmla="*/ 286208 w 4833822"/>
              <a:gd name="connsiteY270" fmla="*/ 2893431 h 6580301"/>
              <a:gd name="connsiteX271" fmla="*/ 357884 w 4833822"/>
              <a:gd name="connsiteY271" fmla="*/ 2811004 h 6580301"/>
              <a:gd name="connsiteX272" fmla="*/ 4036204 w 4833822"/>
              <a:gd name="connsiteY272" fmla="*/ 1393613 h 6580301"/>
              <a:gd name="connsiteX273" fmla="*/ 4110123 w 4833822"/>
              <a:gd name="connsiteY273" fmla="*/ 1456328 h 6580301"/>
              <a:gd name="connsiteX274" fmla="*/ 4063531 w 4833822"/>
              <a:gd name="connsiteY274" fmla="*/ 2266272 h 6580301"/>
              <a:gd name="connsiteX275" fmla="*/ 3938100 w 4833822"/>
              <a:gd name="connsiteY275" fmla="*/ 1954478 h 6580301"/>
              <a:gd name="connsiteX276" fmla="*/ 3970353 w 4833822"/>
              <a:gd name="connsiteY276" fmla="*/ 1459915 h 6580301"/>
              <a:gd name="connsiteX277" fmla="*/ 4036204 w 4833822"/>
              <a:gd name="connsiteY277" fmla="*/ 1393613 h 6580301"/>
              <a:gd name="connsiteX278" fmla="*/ 1311175 w 4833822"/>
              <a:gd name="connsiteY278" fmla="*/ 363266 h 6580301"/>
              <a:gd name="connsiteX279" fmla="*/ 1347011 w 4833822"/>
              <a:gd name="connsiteY279" fmla="*/ 1083613 h 6580301"/>
              <a:gd name="connsiteX280" fmla="*/ 1207239 w 4833822"/>
              <a:gd name="connsiteY280" fmla="*/ 1083613 h 6580301"/>
              <a:gd name="connsiteX281" fmla="*/ 1311175 w 4833822"/>
              <a:gd name="connsiteY281" fmla="*/ 363266 h 6580301"/>
              <a:gd name="connsiteX282" fmla="*/ 2447237 w 4833822"/>
              <a:gd name="connsiteY282" fmla="*/ 410 h 6580301"/>
              <a:gd name="connsiteX283" fmla="*/ 2465153 w 4833822"/>
              <a:gd name="connsiteY283" fmla="*/ 55062 h 6580301"/>
              <a:gd name="connsiteX284" fmla="*/ 2908975 w 4833822"/>
              <a:gd name="connsiteY284" fmla="*/ 1187732 h 6580301"/>
              <a:gd name="connsiteX285" fmla="*/ 3113822 w 4833822"/>
              <a:gd name="connsiteY285" fmla="*/ 2237596 h 6580301"/>
              <a:gd name="connsiteX286" fmla="*/ 3282263 w 4833822"/>
              <a:gd name="connsiteY286" fmla="*/ 1556674 h 6580301"/>
              <a:gd name="connsiteX287" fmla="*/ 3257173 w 4833822"/>
              <a:gd name="connsiteY287" fmla="*/ 1416905 h 6580301"/>
              <a:gd name="connsiteX288" fmla="*/ 3278681 w 4833822"/>
              <a:gd name="connsiteY288" fmla="*/ 1327309 h 6580301"/>
              <a:gd name="connsiteX289" fmla="*/ 3361107 w 4833822"/>
              <a:gd name="connsiteY289" fmla="*/ 1384652 h 6580301"/>
              <a:gd name="connsiteX290" fmla="*/ 3884339 w 4833822"/>
              <a:gd name="connsiteY290" fmla="*/ 2696322 h 6580301"/>
              <a:gd name="connsiteX291" fmla="*/ 3776823 w 4833822"/>
              <a:gd name="connsiteY291" fmla="*/ 3316317 h 6580301"/>
              <a:gd name="connsiteX292" fmla="*/ 4002606 w 4833822"/>
              <a:gd name="connsiteY292" fmla="*/ 3097708 h 6580301"/>
              <a:gd name="connsiteX293" fmla="*/ 4059943 w 4833822"/>
              <a:gd name="connsiteY293" fmla="*/ 3033197 h 6580301"/>
              <a:gd name="connsiteX294" fmla="*/ 4117286 w 4833822"/>
              <a:gd name="connsiteY294" fmla="*/ 3108459 h 6580301"/>
              <a:gd name="connsiteX295" fmla="*/ 4131625 w 4833822"/>
              <a:gd name="connsiteY295" fmla="*/ 3921981 h 6580301"/>
              <a:gd name="connsiteX296" fmla="*/ 3755321 w 4833822"/>
              <a:gd name="connsiteY296" fmla="*/ 4753423 h 6580301"/>
              <a:gd name="connsiteX297" fmla="*/ 3723067 w 4833822"/>
              <a:gd name="connsiteY297" fmla="*/ 4828680 h 6580301"/>
              <a:gd name="connsiteX298" fmla="*/ 4099366 w 4833822"/>
              <a:gd name="connsiteY298" fmla="*/ 4767756 h 6580301"/>
              <a:gd name="connsiteX299" fmla="*/ 4550927 w 4833822"/>
              <a:gd name="connsiteY299" fmla="*/ 5118970 h 6580301"/>
              <a:gd name="connsiteX300" fmla="*/ 4604683 w 4833822"/>
              <a:gd name="connsiteY300" fmla="*/ 5219317 h 6580301"/>
              <a:gd name="connsiteX301" fmla="*/ 4576011 w 4833822"/>
              <a:gd name="connsiteY301" fmla="*/ 6061510 h 6580301"/>
              <a:gd name="connsiteX302" fmla="*/ 4432660 w 4833822"/>
              <a:gd name="connsiteY302" fmla="*/ 6122434 h 6580301"/>
              <a:gd name="connsiteX303" fmla="*/ 3999019 w 4833822"/>
              <a:gd name="connsiteY303" fmla="*/ 6355381 h 6580301"/>
              <a:gd name="connsiteX304" fmla="*/ 3192667 w 4833822"/>
              <a:gd name="connsiteY304" fmla="*/ 6287288 h 6580301"/>
              <a:gd name="connsiteX305" fmla="*/ 2662265 w 4833822"/>
              <a:gd name="connsiteY305" fmla="*/ 5656540 h 6580301"/>
              <a:gd name="connsiteX306" fmla="*/ 2680186 w 4833822"/>
              <a:gd name="connsiteY306" fmla="*/ 5975496 h 6580301"/>
              <a:gd name="connsiteX307" fmla="*/ 2655096 w 4833822"/>
              <a:gd name="connsiteY307" fmla="*/ 6287288 h 6580301"/>
              <a:gd name="connsiteX308" fmla="*/ 2063771 w 4833822"/>
              <a:gd name="connsiteY308" fmla="*/ 6573990 h 6580301"/>
              <a:gd name="connsiteX309" fmla="*/ 1827242 w 4833822"/>
              <a:gd name="connsiteY309" fmla="*/ 6523817 h 6580301"/>
              <a:gd name="connsiteX310" fmla="*/ 1594295 w 4833822"/>
              <a:gd name="connsiteY310" fmla="*/ 5982665 h 6580301"/>
              <a:gd name="connsiteX311" fmla="*/ 1952673 w 4833822"/>
              <a:gd name="connsiteY311" fmla="*/ 5448677 h 6580301"/>
              <a:gd name="connsiteX312" fmla="*/ 2020761 w 4833822"/>
              <a:gd name="connsiteY312" fmla="*/ 5316077 h 6580301"/>
              <a:gd name="connsiteX313" fmla="*/ 1841575 w 4833822"/>
              <a:gd name="connsiteY313" fmla="*/ 5459428 h 6580301"/>
              <a:gd name="connsiteX314" fmla="*/ 884697 w 4833822"/>
              <a:gd name="connsiteY314" fmla="*/ 6204861 h 6580301"/>
              <a:gd name="connsiteX315" fmla="*/ 547826 w 4833822"/>
              <a:gd name="connsiteY315" fmla="*/ 6237114 h 6580301"/>
              <a:gd name="connsiteX316" fmla="*/ 357883 w 4833822"/>
              <a:gd name="connsiteY316" fmla="*/ 6179777 h 6580301"/>
              <a:gd name="connsiteX317" fmla="*/ 89095 w 4833822"/>
              <a:gd name="connsiteY317" fmla="*/ 5753300 h 6580301"/>
              <a:gd name="connsiteX318" fmla="*/ 46091 w 4833822"/>
              <a:gd name="connsiteY318" fmla="*/ 5402091 h 6580301"/>
              <a:gd name="connsiteX319" fmla="*/ 440310 w 4833822"/>
              <a:gd name="connsiteY319" fmla="*/ 4753423 h 6580301"/>
              <a:gd name="connsiteX320" fmla="*/ 1020884 w 4833822"/>
              <a:gd name="connsiteY320" fmla="*/ 4803596 h 6580301"/>
              <a:gd name="connsiteX321" fmla="*/ 798688 w 4833822"/>
              <a:gd name="connsiteY321" fmla="*/ 4631574 h 6580301"/>
              <a:gd name="connsiteX322" fmla="*/ 766435 w 4833822"/>
              <a:gd name="connsiteY322" fmla="*/ 4574231 h 6580301"/>
              <a:gd name="connsiteX323" fmla="*/ 838110 w 4833822"/>
              <a:gd name="connsiteY323" fmla="*/ 4552729 h 6580301"/>
              <a:gd name="connsiteX324" fmla="*/ 1060306 w 4833822"/>
              <a:gd name="connsiteY324" fmla="*/ 4645907 h 6580301"/>
              <a:gd name="connsiteX325" fmla="*/ 777186 w 4833822"/>
              <a:gd name="connsiteY325" fmla="*/ 4147759 h 6580301"/>
              <a:gd name="connsiteX326" fmla="*/ 723430 w 4833822"/>
              <a:gd name="connsiteY326" fmla="*/ 3613776 h 6580301"/>
              <a:gd name="connsiteX327" fmla="*/ 727012 w 4833822"/>
              <a:gd name="connsiteY327" fmla="*/ 2914935 h 6580301"/>
              <a:gd name="connsiteX328" fmla="*/ 762853 w 4833822"/>
              <a:gd name="connsiteY328" fmla="*/ 2782335 h 6580301"/>
              <a:gd name="connsiteX329" fmla="*/ 1017302 w 4833822"/>
              <a:gd name="connsiteY329" fmla="*/ 3083370 h 6580301"/>
              <a:gd name="connsiteX330" fmla="*/ 1139151 w 4833822"/>
              <a:gd name="connsiteY330" fmla="*/ 3122792 h 6580301"/>
              <a:gd name="connsiteX331" fmla="*/ 1110480 w 4833822"/>
              <a:gd name="connsiteY331" fmla="*/ 3011694 h 6580301"/>
              <a:gd name="connsiteX332" fmla="*/ 1135564 w 4833822"/>
              <a:gd name="connsiteY332" fmla="*/ 2122916 h 6580301"/>
              <a:gd name="connsiteX333" fmla="*/ 1493942 w 4833822"/>
              <a:gd name="connsiteY333" fmla="*/ 1463496 h 6580301"/>
              <a:gd name="connsiteX334" fmla="*/ 1547703 w 4833822"/>
              <a:gd name="connsiteY334" fmla="*/ 1409741 h 6580301"/>
              <a:gd name="connsiteX335" fmla="*/ 1597877 w 4833822"/>
              <a:gd name="connsiteY335" fmla="*/ 1502919 h 6580301"/>
              <a:gd name="connsiteX336" fmla="*/ 2070940 w 4833822"/>
              <a:gd name="connsiteY336" fmla="*/ 2277018 h 6580301"/>
              <a:gd name="connsiteX337" fmla="*/ 2035100 w 4833822"/>
              <a:gd name="connsiteY337" fmla="*/ 1241300 h 6580301"/>
              <a:gd name="connsiteX338" fmla="*/ 2156949 w 4833822"/>
              <a:gd name="connsiteY338" fmla="*/ 241423 h 6580301"/>
              <a:gd name="connsiteX339" fmla="*/ 2386314 w 4833822"/>
              <a:gd name="connsiteY339" fmla="*/ 26391 h 6580301"/>
              <a:gd name="connsiteX340" fmla="*/ 2447237 w 4833822"/>
              <a:gd name="connsiteY340" fmla="*/ 410 h 6580301"/>
              <a:gd name="connsiteX0" fmla="*/ 2144854 w 4833822"/>
              <a:gd name="connsiteY0" fmla="*/ 6206652 h 6580301"/>
              <a:gd name="connsiteX1" fmla="*/ 2053020 w 4833822"/>
              <a:gd name="connsiteY1" fmla="*/ 6215612 h 6580301"/>
              <a:gd name="connsiteX2" fmla="*/ 1959837 w 4833822"/>
              <a:gd name="connsiteY2" fmla="*/ 6290870 h 6580301"/>
              <a:gd name="connsiteX3" fmla="*/ 2045851 w 4833822"/>
              <a:gd name="connsiteY3" fmla="*/ 6409137 h 6580301"/>
              <a:gd name="connsiteX4" fmla="*/ 2042269 w 4833822"/>
              <a:gd name="connsiteY4" fmla="*/ 6312372 h 6580301"/>
              <a:gd name="connsiteX5" fmla="*/ 2106775 w 4833822"/>
              <a:gd name="connsiteY5" fmla="*/ 6247865 h 6580301"/>
              <a:gd name="connsiteX6" fmla="*/ 2128277 w 4833822"/>
              <a:gd name="connsiteY6" fmla="*/ 6319541 h 6580301"/>
              <a:gd name="connsiteX7" fmla="*/ 2164118 w 4833822"/>
              <a:gd name="connsiteY7" fmla="*/ 6369714 h 6580301"/>
              <a:gd name="connsiteX8" fmla="*/ 2232206 w 4833822"/>
              <a:gd name="connsiteY8" fmla="*/ 6333879 h 6580301"/>
              <a:gd name="connsiteX9" fmla="*/ 2228624 w 4833822"/>
              <a:gd name="connsiteY9" fmla="*/ 6240696 h 6580301"/>
              <a:gd name="connsiteX10" fmla="*/ 2144854 w 4833822"/>
              <a:gd name="connsiteY10" fmla="*/ 6206652 h 6580301"/>
              <a:gd name="connsiteX11" fmla="*/ 2508163 w 4833822"/>
              <a:gd name="connsiteY11" fmla="*/ 6176190 h 6580301"/>
              <a:gd name="connsiteX12" fmla="*/ 2407811 w 4833822"/>
              <a:gd name="connsiteY12" fmla="*/ 6484400 h 6580301"/>
              <a:gd name="connsiteX13" fmla="*/ 2508163 w 4833822"/>
              <a:gd name="connsiteY13" fmla="*/ 6176190 h 6580301"/>
              <a:gd name="connsiteX14" fmla="*/ 2215080 w 4833822"/>
              <a:gd name="connsiteY14" fmla="*/ 6091655 h 6580301"/>
              <a:gd name="connsiteX15" fmla="*/ 2171282 w 4833822"/>
              <a:gd name="connsiteY15" fmla="*/ 6097345 h 6580301"/>
              <a:gd name="connsiteX16" fmla="*/ 2350473 w 4833822"/>
              <a:gd name="connsiteY16" fmla="*/ 6376884 h 6580301"/>
              <a:gd name="connsiteX17" fmla="*/ 2393478 w 4833822"/>
              <a:gd name="connsiteY17" fmla="*/ 6194110 h 6580301"/>
              <a:gd name="connsiteX18" fmla="*/ 2252871 w 4833822"/>
              <a:gd name="connsiteY18" fmla="*/ 6092810 h 6580301"/>
              <a:gd name="connsiteX19" fmla="*/ 2215080 w 4833822"/>
              <a:gd name="connsiteY19" fmla="*/ 6091655 h 6580301"/>
              <a:gd name="connsiteX20" fmla="*/ 3767359 w 4833822"/>
              <a:gd name="connsiteY20" fmla="*/ 5972697 h 6580301"/>
              <a:gd name="connsiteX21" fmla="*/ 3913003 w 4833822"/>
              <a:gd name="connsiteY21" fmla="*/ 6054340 h 6580301"/>
              <a:gd name="connsiteX22" fmla="*/ 3930923 w 4833822"/>
              <a:gd name="connsiteY22" fmla="*/ 6079429 h 6580301"/>
              <a:gd name="connsiteX23" fmla="*/ 3923759 w 4833822"/>
              <a:gd name="connsiteY23" fmla="*/ 6104514 h 6580301"/>
              <a:gd name="connsiteX24" fmla="*/ 3672890 w 4833822"/>
              <a:gd name="connsiteY24" fmla="*/ 6086593 h 6580301"/>
              <a:gd name="connsiteX25" fmla="*/ 3672890 w 4833822"/>
              <a:gd name="connsiteY25" fmla="*/ 6018504 h 6580301"/>
              <a:gd name="connsiteX26" fmla="*/ 3708731 w 4833822"/>
              <a:gd name="connsiteY26" fmla="*/ 5993415 h 6580301"/>
              <a:gd name="connsiteX27" fmla="*/ 3767359 w 4833822"/>
              <a:gd name="connsiteY27" fmla="*/ 5972697 h 6580301"/>
              <a:gd name="connsiteX28" fmla="*/ 3779366 w 4833822"/>
              <a:gd name="connsiteY28" fmla="*/ 5932886 h 6580301"/>
              <a:gd name="connsiteX29" fmla="*/ 3637059 w 4833822"/>
              <a:gd name="connsiteY29" fmla="*/ 5957581 h 6580301"/>
              <a:gd name="connsiteX30" fmla="*/ 3497289 w 4833822"/>
              <a:gd name="connsiteY30" fmla="*/ 6140349 h 6580301"/>
              <a:gd name="connsiteX31" fmla="*/ 3615557 w 4833822"/>
              <a:gd name="connsiteY31" fmla="*/ 6083012 h 6580301"/>
              <a:gd name="connsiteX32" fmla="*/ 3852086 w 4833822"/>
              <a:gd name="connsiteY32" fmla="*/ 6240696 h 6580301"/>
              <a:gd name="connsiteX33" fmla="*/ 3952433 w 4833822"/>
              <a:gd name="connsiteY33" fmla="*/ 6068674 h 6580301"/>
              <a:gd name="connsiteX34" fmla="*/ 3945496 w 4833822"/>
              <a:gd name="connsiteY34" fmla="*/ 6051869 h 6580301"/>
              <a:gd name="connsiteX35" fmla="*/ 3938093 w 4833822"/>
              <a:gd name="connsiteY35" fmla="*/ 6051869 h 6580301"/>
              <a:gd name="connsiteX36" fmla="*/ 3927341 w 4833822"/>
              <a:gd name="connsiteY36" fmla="*/ 6051869 h 6580301"/>
              <a:gd name="connsiteX37" fmla="*/ 3909418 w 4833822"/>
              <a:gd name="connsiteY37" fmla="*/ 6047162 h 6580301"/>
              <a:gd name="connsiteX38" fmla="*/ 3920171 w 4833822"/>
              <a:gd name="connsiteY38" fmla="*/ 6047162 h 6580301"/>
              <a:gd name="connsiteX39" fmla="*/ 3945252 w 4833822"/>
              <a:gd name="connsiteY39" fmla="*/ 6051279 h 6580301"/>
              <a:gd name="connsiteX40" fmla="*/ 3928739 w 4833822"/>
              <a:gd name="connsiteY40" fmla="*/ 6011279 h 6580301"/>
              <a:gd name="connsiteX41" fmla="*/ 3822967 w 4833822"/>
              <a:gd name="connsiteY41" fmla="*/ 5935181 h 6580301"/>
              <a:gd name="connsiteX42" fmla="*/ 3779366 w 4833822"/>
              <a:gd name="connsiteY42" fmla="*/ 5932886 h 6580301"/>
              <a:gd name="connsiteX43" fmla="*/ 4196131 w 4833822"/>
              <a:gd name="connsiteY43" fmla="*/ 5789140 h 6580301"/>
              <a:gd name="connsiteX44" fmla="*/ 4235548 w 4833822"/>
              <a:gd name="connsiteY44" fmla="*/ 6018505 h 6580301"/>
              <a:gd name="connsiteX45" fmla="*/ 4454163 w 4833822"/>
              <a:gd name="connsiteY45" fmla="*/ 6022087 h 6580301"/>
              <a:gd name="connsiteX46" fmla="*/ 4196131 w 4833822"/>
              <a:gd name="connsiteY46" fmla="*/ 5789140 h 6580301"/>
              <a:gd name="connsiteX47" fmla="*/ 1174995 w 4833822"/>
              <a:gd name="connsiteY47" fmla="*/ 5473762 h 6580301"/>
              <a:gd name="connsiteX48" fmla="*/ 1250253 w 4833822"/>
              <a:gd name="connsiteY48" fmla="*/ 5520354 h 6580301"/>
              <a:gd name="connsiteX49" fmla="*/ 1035224 w 4833822"/>
              <a:gd name="connsiteY49" fmla="*/ 5631447 h 6580301"/>
              <a:gd name="connsiteX50" fmla="*/ 981463 w 4833822"/>
              <a:gd name="connsiteY50" fmla="*/ 5606363 h 6580301"/>
              <a:gd name="connsiteX51" fmla="*/ 1174995 w 4833822"/>
              <a:gd name="connsiteY51" fmla="*/ 5473762 h 6580301"/>
              <a:gd name="connsiteX52" fmla="*/ 3960412 w 4833822"/>
              <a:gd name="connsiteY52" fmla="*/ 5444487 h 6580301"/>
              <a:gd name="connsiteX53" fmla="*/ 4095776 w 4833822"/>
              <a:gd name="connsiteY53" fmla="*/ 5502432 h 6580301"/>
              <a:gd name="connsiteX54" fmla="*/ 4052767 w 4833822"/>
              <a:gd name="connsiteY54" fmla="*/ 5531102 h 6580301"/>
              <a:gd name="connsiteX55" fmla="*/ 3852081 w 4833822"/>
              <a:gd name="connsiteY55" fmla="*/ 5498851 h 6580301"/>
              <a:gd name="connsiteX56" fmla="*/ 3859245 w 4833822"/>
              <a:gd name="connsiteY56" fmla="*/ 5463012 h 6580301"/>
              <a:gd name="connsiteX57" fmla="*/ 3917370 w 4833822"/>
              <a:gd name="connsiteY57" fmla="*/ 5445487 h 6580301"/>
              <a:gd name="connsiteX58" fmla="*/ 3960412 w 4833822"/>
              <a:gd name="connsiteY58" fmla="*/ 5444487 h 6580301"/>
              <a:gd name="connsiteX59" fmla="*/ 2177948 w 4833822"/>
              <a:gd name="connsiteY59" fmla="*/ 5350237 h 6580301"/>
              <a:gd name="connsiteX60" fmla="*/ 2146198 w 4833822"/>
              <a:gd name="connsiteY60" fmla="*/ 5373419 h 6580301"/>
              <a:gd name="connsiteX61" fmla="*/ 1680303 w 4833822"/>
              <a:gd name="connsiteY61" fmla="*/ 6072261 h 6580301"/>
              <a:gd name="connsiteX62" fmla="*/ 1762730 w 4833822"/>
              <a:gd name="connsiteY62" fmla="*/ 6434221 h 6580301"/>
              <a:gd name="connsiteX63" fmla="*/ 1802152 w 4833822"/>
              <a:gd name="connsiteY63" fmla="*/ 6154688 h 6580301"/>
              <a:gd name="connsiteX64" fmla="*/ 2081691 w 4833822"/>
              <a:gd name="connsiteY64" fmla="*/ 5996998 h 6580301"/>
              <a:gd name="connsiteX65" fmla="*/ 1845157 w 4833822"/>
              <a:gd name="connsiteY65" fmla="*/ 6079425 h 6580301"/>
              <a:gd name="connsiteX66" fmla="*/ 1744810 w 4833822"/>
              <a:gd name="connsiteY66" fmla="*/ 6050759 h 6580301"/>
              <a:gd name="connsiteX67" fmla="*/ 2060189 w 4833822"/>
              <a:gd name="connsiteY67" fmla="*/ 5896656 h 6580301"/>
              <a:gd name="connsiteX68" fmla="*/ 2178451 w 4833822"/>
              <a:gd name="connsiteY68" fmla="*/ 5835726 h 6580301"/>
              <a:gd name="connsiteX69" fmla="*/ 2293136 w 4833822"/>
              <a:gd name="connsiteY69" fmla="*/ 5369837 h 6580301"/>
              <a:gd name="connsiteX70" fmla="*/ 1999259 w 4833822"/>
              <a:gd name="connsiteY70" fmla="*/ 5785558 h 6580301"/>
              <a:gd name="connsiteX71" fmla="*/ 2196371 w 4833822"/>
              <a:gd name="connsiteY71" fmla="*/ 5355499 h 6580301"/>
              <a:gd name="connsiteX72" fmla="*/ 2177948 w 4833822"/>
              <a:gd name="connsiteY72" fmla="*/ 5350237 h 6580301"/>
              <a:gd name="connsiteX73" fmla="*/ 2511745 w 4833822"/>
              <a:gd name="connsiteY73" fmla="*/ 5337584 h 6580301"/>
              <a:gd name="connsiteX74" fmla="*/ 2482010 w 4833822"/>
              <a:gd name="connsiteY74" fmla="*/ 5565880 h 6580301"/>
              <a:gd name="connsiteX75" fmla="*/ 2486655 w 4833822"/>
              <a:gd name="connsiteY75" fmla="*/ 5631445 h 6580301"/>
              <a:gd name="connsiteX76" fmla="*/ 2514429 w 4833822"/>
              <a:gd name="connsiteY76" fmla="*/ 5647124 h 6580301"/>
              <a:gd name="connsiteX77" fmla="*/ 2526077 w 4833822"/>
              <a:gd name="connsiteY77" fmla="*/ 5670870 h 6580301"/>
              <a:gd name="connsiteX78" fmla="*/ 2486655 w 4833822"/>
              <a:gd name="connsiteY78" fmla="*/ 5631448 h 6580301"/>
              <a:gd name="connsiteX79" fmla="*/ 2486655 w 4833822"/>
              <a:gd name="connsiteY79" fmla="*/ 5631451 h 6580301"/>
              <a:gd name="connsiteX80" fmla="*/ 2440069 w 4833822"/>
              <a:gd name="connsiteY80" fmla="*/ 5907407 h 6580301"/>
              <a:gd name="connsiteX81" fmla="*/ 2375563 w 4833822"/>
              <a:gd name="connsiteY81" fmla="*/ 5470179 h 6580301"/>
              <a:gd name="connsiteX82" fmla="*/ 2296718 w 4833822"/>
              <a:gd name="connsiteY82" fmla="*/ 5839314 h 6580301"/>
              <a:gd name="connsiteX83" fmla="*/ 2429318 w 4833822"/>
              <a:gd name="connsiteY83" fmla="*/ 5961163 h 6580301"/>
              <a:gd name="connsiteX84" fmla="*/ 2493825 w 4833822"/>
              <a:gd name="connsiteY84" fmla="*/ 5860816 h 6580301"/>
              <a:gd name="connsiteX85" fmla="*/ 2529665 w 4833822"/>
              <a:gd name="connsiteY85" fmla="*/ 5670873 h 6580301"/>
              <a:gd name="connsiteX86" fmla="*/ 2511745 w 4833822"/>
              <a:gd name="connsiteY86" fmla="*/ 5337584 h 6580301"/>
              <a:gd name="connsiteX87" fmla="*/ 2808528 w 4833822"/>
              <a:gd name="connsiteY87" fmla="*/ 5335118 h 6580301"/>
              <a:gd name="connsiteX88" fmla="*/ 2784115 w 4833822"/>
              <a:gd name="connsiteY88" fmla="*/ 5348335 h 6580301"/>
              <a:gd name="connsiteX89" fmla="*/ 2798448 w 4833822"/>
              <a:gd name="connsiteY89" fmla="*/ 5423593 h 6580301"/>
              <a:gd name="connsiteX90" fmla="*/ 2880875 w 4833822"/>
              <a:gd name="connsiteY90" fmla="*/ 5538273 h 6580301"/>
              <a:gd name="connsiteX91" fmla="*/ 3142493 w 4833822"/>
              <a:gd name="connsiteY91" fmla="*/ 5867985 h 6580301"/>
              <a:gd name="connsiteX92" fmla="*/ 2891625 w 4833822"/>
              <a:gd name="connsiteY92" fmla="*/ 5703126 h 6580301"/>
              <a:gd name="connsiteX93" fmla="*/ 2683768 w 4833822"/>
              <a:gd name="connsiteY93" fmla="*/ 5459428 h 6580301"/>
              <a:gd name="connsiteX94" fmla="*/ 2651515 w 4833822"/>
              <a:gd name="connsiteY94" fmla="*/ 5484517 h 6580301"/>
              <a:gd name="connsiteX95" fmla="*/ 2866541 w 4833822"/>
              <a:gd name="connsiteY95" fmla="*/ 5728216 h 6580301"/>
              <a:gd name="connsiteX96" fmla="*/ 3389773 w 4833822"/>
              <a:gd name="connsiteY96" fmla="*/ 6326710 h 6580301"/>
              <a:gd name="connsiteX97" fmla="*/ 3637059 w 4833822"/>
              <a:gd name="connsiteY97" fmla="*/ 6369714 h 6580301"/>
              <a:gd name="connsiteX98" fmla="*/ 3246422 w 4833822"/>
              <a:gd name="connsiteY98" fmla="*/ 6000585 h 6580301"/>
              <a:gd name="connsiteX99" fmla="*/ 3400524 w 4833822"/>
              <a:gd name="connsiteY99" fmla="*/ 6050759 h 6580301"/>
              <a:gd name="connsiteX100" fmla="*/ 3336018 w 4833822"/>
              <a:gd name="connsiteY100" fmla="*/ 5903820 h 6580301"/>
              <a:gd name="connsiteX101" fmla="*/ 3095901 w 4833822"/>
              <a:gd name="connsiteY101" fmla="*/ 5642207 h 6580301"/>
              <a:gd name="connsiteX102" fmla="*/ 2862954 w 4833822"/>
              <a:gd name="connsiteY102" fmla="*/ 5373419 h 6580301"/>
              <a:gd name="connsiteX103" fmla="*/ 2808528 w 4833822"/>
              <a:gd name="connsiteY103" fmla="*/ 5335118 h 6580301"/>
              <a:gd name="connsiteX104" fmla="*/ 1587125 w 4833822"/>
              <a:gd name="connsiteY104" fmla="*/ 5290993 h 6580301"/>
              <a:gd name="connsiteX105" fmla="*/ 798688 w 4833822"/>
              <a:gd name="connsiteY105" fmla="*/ 5498856 h 6580301"/>
              <a:gd name="connsiteX106" fmla="*/ 780768 w 4833822"/>
              <a:gd name="connsiteY106" fmla="*/ 6122434 h 6580301"/>
              <a:gd name="connsiteX107" fmla="*/ 791519 w 4833822"/>
              <a:gd name="connsiteY107" fmla="*/ 5928910 h 6580301"/>
              <a:gd name="connsiteX108" fmla="*/ 709092 w 4833822"/>
              <a:gd name="connsiteY108" fmla="*/ 5566944 h 6580301"/>
              <a:gd name="connsiteX109" fmla="*/ 368634 w 4833822"/>
              <a:gd name="connsiteY109" fmla="*/ 5577695 h 6580301"/>
              <a:gd name="connsiteX110" fmla="*/ 332793 w 4833822"/>
              <a:gd name="connsiteY110" fmla="*/ 5602785 h 6580301"/>
              <a:gd name="connsiteX111" fmla="*/ 368634 w 4833822"/>
              <a:gd name="connsiteY111" fmla="*/ 5617118 h 6580301"/>
              <a:gd name="connsiteX112" fmla="*/ 350714 w 4833822"/>
              <a:gd name="connsiteY112" fmla="*/ 5918158 h 6580301"/>
              <a:gd name="connsiteX113" fmla="*/ 447479 w 4833822"/>
              <a:gd name="connsiteY113" fmla="*/ 5982665 h 6580301"/>
              <a:gd name="connsiteX114" fmla="*/ 486896 w 4833822"/>
              <a:gd name="connsiteY114" fmla="*/ 5882318 h 6580301"/>
              <a:gd name="connsiteX115" fmla="*/ 468981 w 4833822"/>
              <a:gd name="connsiteY115" fmla="*/ 5764051 h 6580301"/>
              <a:gd name="connsiteX116" fmla="*/ 372216 w 4833822"/>
              <a:gd name="connsiteY116" fmla="*/ 5871567 h 6580301"/>
              <a:gd name="connsiteX117" fmla="*/ 382967 w 4833822"/>
              <a:gd name="connsiteY117" fmla="*/ 5721046 h 6580301"/>
              <a:gd name="connsiteX118" fmla="*/ 497647 w 4833822"/>
              <a:gd name="connsiteY118" fmla="*/ 5681624 h 6580301"/>
              <a:gd name="connsiteX119" fmla="*/ 569323 w 4833822"/>
              <a:gd name="connsiteY119" fmla="*/ 5796309 h 6580301"/>
              <a:gd name="connsiteX120" fmla="*/ 580074 w 4833822"/>
              <a:gd name="connsiteY120" fmla="*/ 6007749 h 6580301"/>
              <a:gd name="connsiteX121" fmla="*/ 612332 w 4833822"/>
              <a:gd name="connsiteY121" fmla="*/ 5764051 h 6580301"/>
              <a:gd name="connsiteX122" fmla="*/ 497647 w 4833822"/>
              <a:gd name="connsiteY122" fmla="*/ 5531104 h 6580301"/>
              <a:gd name="connsiteX123" fmla="*/ 730594 w 4833822"/>
              <a:gd name="connsiteY123" fmla="*/ 5936073 h 6580301"/>
              <a:gd name="connsiteX124" fmla="*/ 547826 w 4833822"/>
              <a:gd name="connsiteY124" fmla="*/ 6100932 h 6580301"/>
              <a:gd name="connsiteX125" fmla="*/ 834528 w 4833822"/>
              <a:gd name="connsiteY125" fmla="*/ 6133185 h 6580301"/>
              <a:gd name="connsiteX126" fmla="*/ 1533370 w 4833822"/>
              <a:gd name="connsiteY126" fmla="*/ 5617118 h 6580301"/>
              <a:gd name="connsiteX127" fmla="*/ 1633712 w 4833822"/>
              <a:gd name="connsiteY127" fmla="*/ 5484517 h 6580301"/>
              <a:gd name="connsiteX128" fmla="*/ 1142733 w 4833822"/>
              <a:gd name="connsiteY128" fmla="*/ 5799891 h 6580301"/>
              <a:gd name="connsiteX129" fmla="*/ 1031635 w 4833822"/>
              <a:gd name="connsiteY129" fmla="*/ 5828563 h 6580301"/>
              <a:gd name="connsiteX130" fmla="*/ 1096142 w 4833822"/>
              <a:gd name="connsiteY130" fmla="*/ 5728216 h 6580301"/>
              <a:gd name="connsiteX131" fmla="*/ 1587125 w 4833822"/>
              <a:gd name="connsiteY131" fmla="*/ 5290993 h 6580301"/>
              <a:gd name="connsiteX132" fmla="*/ 3072607 w 4833822"/>
              <a:gd name="connsiteY132" fmla="*/ 5282033 h 6580301"/>
              <a:gd name="connsiteX133" fmla="*/ 2988391 w 4833822"/>
              <a:gd name="connsiteY133" fmla="*/ 5316077 h 6580301"/>
              <a:gd name="connsiteX134" fmla="*/ 3038564 w 4833822"/>
              <a:gd name="connsiteY134" fmla="*/ 5427175 h 6580301"/>
              <a:gd name="connsiteX135" fmla="*/ 3407693 w 4833822"/>
              <a:gd name="connsiteY135" fmla="*/ 5842896 h 6580301"/>
              <a:gd name="connsiteX136" fmla="*/ 3576134 w 4833822"/>
              <a:gd name="connsiteY136" fmla="*/ 5882318 h 6580301"/>
              <a:gd name="connsiteX137" fmla="*/ 4002606 w 4833822"/>
              <a:gd name="connsiteY137" fmla="*/ 5986247 h 6580301"/>
              <a:gd name="connsiteX138" fmla="*/ 4124455 w 4833822"/>
              <a:gd name="connsiteY138" fmla="*/ 6068674 h 6580301"/>
              <a:gd name="connsiteX139" fmla="*/ 3586885 w 4833822"/>
              <a:gd name="connsiteY139" fmla="*/ 5520353 h 6580301"/>
              <a:gd name="connsiteX140" fmla="*/ 3339600 w 4833822"/>
              <a:gd name="connsiteY140" fmla="*/ 5377001 h 6580301"/>
              <a:gd name="connsiteX141" fmla="*/ 3551045 w 4833822"/>
              <a:gd name="connsiteY141" fmla="*/ 5552611 h 6580301"/>
              <a:gd name="connsiteX142" fmla="*/ 3658561 w 4833822"/>
              <a:gd name="connsiteY142" fmla="*/ 5735385 h 6580301"/>
              <a:gd name="connsiteX143" fmla="*/ 3536712 w 4833822"/>
              <a:gd name="connsiteY143" fmla="*/ 5660122 h 6580301"/>
              <a:gd name="connsiteX144" fmla="*/ 3167577 w 4833822"/>
              <a:gd name="connsiteY144" fmla="*/ 5323246 h 6580301"/>
              <a:gd name="connsiteX145" fmla="*/ 3072607 w 4833822"/>
              <a:gd name="connsiteY145" fmla="*/ 5282033 h 6580301"/>
              <a:gd name="connsiteX146" fmla="*/ 1497530 w 4833822"/>
              <a:gd name="connsiteY146" fmla="*/ 5194233 h 6580301"/>
              <a:gd name="connsiteX147" fmla="*/ 644585 w 4833822"/>
              <a:gd name="connsiteY147" fmla="*/ 5319664 h 6580301"/>
              <a:gd name="connsiteX148" fmla="*/ 404469 w 4833822"/>
              <a:gd name="connsiteY148" fmla="*/ 5394921 h 6580301"/>
              <a:gd name="connsiteX149" fmla="*/ 218113 w 4833822"/>
              <a:gd name="connsiteY149" fmla="*/ 5549024 h 6580301"/>
              <a:gd name="connsiteX150" fmla="*/ 347132 w 4833822"/>
              <a:gd name="connsiteY150" fmla="*/ 6068674 h 6580301"/>
              <a:gd name="connsiteX151" fmla="*/ 218113 w 4833822"/>
              <a:gd name="connsiteY151" fmla="*/ 5703126 h 6580301"/>
              <a:gd name="connsiteX152" fmla="*/ 289789 w 4833822"/>
              <a:gd name="connsiteY152" fmla="*/ 5595615 h 6580301"/>
              <a:gd name="connsiteX153" fmla="*/ 271869 w 4833822"/>
              <a:gd name="connsiteY153" fmla="*/ 5581282 h 6580301"/>
              <a:gd name="connsiteX154" fmla="*/ 304127 w 4833822"/>
              <a:gd name="connsiteY154" fmla="*/ 5488099 h 6580301"/>
              <a:gd name="connsiteX155" fmla="*/ 400887 w 4833822"/>
              <a:gd name="connsiteY155" fmla="*/ 5405673 h 6580301"/>
              <a:gd name="connsiteX156" fmla="*/ 404469 w 4833822"/>
              <a:gd name="connsiteY156" fmla="*/ 5398503 h 6580301"/>
              <a:gd name="connsiteX157" fmla="*/ 408056 w 4833822"/>
              <a:gd name="connsiteY157" fmla="*/ 5398503 h 6580301"/>
              <a:gd name="connsiteX158" fmla="*/ 569323 w 4833822"/>
              <a:gd name="connsiteY158" fmla="*/ 5355499 h 6580301"/>
              <a:gd name="connsiteX159" fmla="*/ 777186 w 4833822"/>
              <a:gd name="connsiteY159" fmla="*/ 5466597 h 6580301"/>
              <a:gd name="connsiteX160" fmla="*/ 1250249 w 4833822"/>
              <a:gd name="connsiteY160" fmla="*/ 5298156 h 6580301"/>
              <a:gd name="connsiteX161" fmla="*/ 1497530 w 4833822"/>
              <a:gd name="connsiteY161" fmla="*/ 5194233 h 6580301"/>
              <a:gd name="connsiteX162" fmla="*/ 3393360 w 4833822"/>
              <a:gd name="connsiteY162" fmla="*/ 5153463 h 6580301"/>
              <a:gd name="connsiteX163" fmla="*/ 3271511 w 4833822"/>
              <a:gd name="connsiteY163" fmla="*/ 5190646 h 6580301"/>
              <a:gd name="connsiteX164" fmla="*/ 3486538 w 4833822"/>
              <a:gd name="connsiteY164" fmla="*/ 5319664 h 6580301"/>
              <a:gd name="connsiteX165" fmla="*/ 4092197 w 4833822"/>
              <a:gd name="connsiteY165" fmla="*/ 5652958 h 6580301"/>
              <a:gd name="connsiteX166" fmla="*/ 3873588 w 4833822"/>
              <a:gd name="connsiteY166" fmla="*/ 5652958 h 6580301"/>
              <a:gd name="connsiteX167" fmla="*/ 4002606 w 4833822"/>
              <a:gd name="connsiteY167" fmla="*/ 5781971 h 6580301"/>
              <a:gd name="connsiteX168" fmla="*/ 4106535 w 4833822"/>
              <a:gd name="connsiteY168" fmla="*/ 5753300 h 6580301"/>
              <a:gd name="connsiteX169" fmla="*/ 4325144 w 4833822"/>
              <a:gd name="connsiteY169" fmla="*/ 5427175 h 6580301"/>
              <a:gd name="connsiteX170" fmla="*/ 4038441 w 4833822"/>
              <a:gd name="connsiteY170" fmla="*/ 5337584 h 6580301"/>
              <a:gd name="connsiteX171" fmla="*/ 3624178 w 4833822"/>
              <a:gd name="connsiteY171" fmla="*/ 5323972 h 6580301"/>
              <a:gd name="connsiteX172" fmla="*/ 3486739 w 4833822"/>
              <a:gd name="connsiteY172" fmla="*/ 5298193 h 6580301"/>
              <a:gd name="connsiteX173" fmla="*/ 3486739 w 4833822"/>
              <a:gd name="connsiteY173" fmla="*/ 5302188 h 6580301"/>
              <a:gd name="connsiteX174" fmla="*/ 3485394 w 4833822"/>
              <a:gd name="connsiteY174" fmla="*/ 5299499 h 6580301"/>
              <a:gd name="connsiteX175" fmla="*/ 3486706 w 4833822"/>
              <a:gd name="connsiteY175" fmla="*/ 5298187 h 6580301"/>
              <a:gd name="connsiteX176" fmla="*/ 3486538 w 4833822"/>
              <a:gd name="connsiteY176" fmla="*/ 5298156 h 6580301"/>
              <a:gd name="connsiteX177" fmla="*/ 3543876 w 4833822"/>
              <a:gd name="connsiteY177" fmla="*/ 5237232 h 6580301"/>
              <a:gd name="connsiteX178" fmla="*/ 4518674 w 4833822"/>
              <a:gd name="connsiteY178" fmla="*/ 5384170 h 6580301"/>
              <a:gd name="connsiteX179" fmla="*/ 4328731 w 4833822"/>
              <a:gd name="connsiteY179" fmla="*/ 5581282 h 6580301"/>
              <a:gd name="connsiteX180" fmla="*/ 4457745 w 4833822"/>
              <a:gd name="connsiteY180" fmla="*/ 5509601 h 6580301"/>
              <a:gd name="connsiteX181" fmla="*/ 4579599 w 4833822"/>
              <a:gd name="connsiteY181" fmla="*/ 5502438 h 6580301"/>
              <a:gd name="connsiteX182" fmla="*/ 4500754 w 4833822"/>
              <a:gd name="connsiteY182" fmla="*/ 5581282 h 6580301"/>
              <a:gd name="connsiteX183" fmla="*/ 4314393 w 4833822"/>
              <a:gd name="connsiteY183" fmla="*/ 5814230 h 6580301"/>
              <a:gd name="connsiteX184" fmla="*/ 4346651 w 4833822"/>
              <a:gd name="connsiteY184" fmla="*/ 5878736 h 6580301"/>
              <a:gd name="connsiteX185" fmla="*/ 4403989 w 4833822"/>
              <a:gd name="connsiteY185" fmla="*/ 5828563 h 6580301"/>
              <a:gd name="connsiteX186" fmla="*/ 4482833 w 4833822"/>
              <a:gd name="connsiteY186" fmla="*/ 5638620 h 6580301"/>
              <a:gd name="connsiteX187" fmla="*/ 4590350 w 4833822"/>
              <a:gd name="connsiteY187" fmla="*/ 5617118 h 6580301"/>
              <a:gd name="connsiteX188" fmla="*/ 4608265 w 4833822"/>
              <a:gd name="connsiteY188" fmla="*/ 5699544 h 6580301"/>
              <a:gd name="connsiteX189" fmla="*/ 4608265 w 4833822"/>
              <a:gd name="connsiteY189" fmla="*/ 5703126 h 6580301"/>
              <a:gd name="connsiteX190" fmla="*/ 4421909 w 4833822"/>
              <a:gd name="connsiteY190" fmla="*/ 5914571 h 6580301"/>
              <a:gd name="connsiteX191" fmla="*/ 4608265 w 4833822"/>
              <a:gd name="connsiteY191" fmla="*/ 5703126 h 6580301"/>
              <a:gd name="connsiteX192" fmla="*/ 4611852 w 4833822"/>
              <a:gd name="connsiteY192" fmla="*/ 5699544 h 6580301"/>
              <a:gd name="connsiteX193" fmla="*/ 4611852 w 4833822"/>
              <a:gd name="connsiteY193" fmla="*/ 5695962 h 6580301"/>
              <a:gd name="connsiteX194" fmla="*/ 4694279 w 4833822"/>
              <a:gd name="connsiteY194" fmla="*/ 5681624 h 6580301"/>
              <a:gd name="connsiteX195" fmla="*/ 4651275 w 4833822"/>
              <a:gd name="connsiteY195" fmla="*/ 5506020 h 6580301"/>
              <a:gd name="connsiteX196" fmla="*/ 4572429 w 4833822"/>
              <a:gd name="connsiteY196" fmla="*/ 5387752 h 6580301"/>
              <a:gd name="connsiteX197" fmla="*/ 4583181 w 4833822"/>
              <a:gd name="connsiteY197" fmla="*/ 5294575 h 6580301"/>
              <a:gd name="connsiteX198" fmla="*/ 4436247 w 4833822"/>
              <a:gd name="connsiteY198" fmla="*/ 5247988 h 6580301"/>
              <a:gd name="connsiteX199" fmla="*/ 3504459 w 4833822"/>
              <a:gd name="connsiteY199" fmla="*/ 5161974 h 6580301"/>
              <a:gd name="connsiteX200" fmla="*/ 3393360 w 4833822"/>
              <a:gd name="connsiteY200" fmla="*/ 5153463 h 6580301"/>
              <a:gd name="connsiteX201" fmla="*/ 655337 w 4833822"/>
              <a:gd name="connsiteY201" fmla="*/ 5022205 h 6580301"/>
              <a:gd name="connsiteX202" fmla="*/ 637416 w 4833822"/>
              <a:gd name="connsiteY202" fmla="*/ 5079548 h 6580301"/>
              <a:gd name="connsiteX203" fmla="*/ 863200 w 4833822"/>
              <a:gd name="connsiteY203" fmla="*/ 5183477 h 6580301"/>
              <a:gd name="connsiteX204" fmla="*/ 734181 w 4833822"/>
              <a:gd name="connsiteY204" fmla="*/ 5043712 h 6580301"/>
              <a:gd name="connsiteX205" fmla="*/ 655337 w 4833822"/>
              <a:gd name="connsiteY205" fmla="*/ 5022205 h 6580301"/>
              <a:gd name="connsiteX206" fmla="*/ 465399 w 4833822"/>
              <a:gd name="connsiteY206" fmla="*/ 4982788 h 6580301"/>
              <a:gd name="connsiteX207" fmla="*/ 465399 w 4833822"/>
              <a:gd name="connsiteY207" fmla="*/ 5183477 h 6580301"/>
              <a:gd name="connsiteX208" fmla="*/ 501234 w 4833822"/>
              <a:gd name="connsiteY208" fmla="*/ 5240819 h 6580301"/>
              <a:gd name="connsiteX209" fmla="*/ 554990 w 4833822"/>
              <a:gd name="connsiteY209" fmla="*/ 5187064 h 6580301"/>
              <a:gd name="connsiteX210" fmla="*/ 465399 w 4833822"/>
              <a:gd name="connsiteY210" fmla="*/ 4982788 h 6580301"/>
              <a:gd name="connsiteX211" fmla="*/ 4325169 w 4833822"/>
              <a:gd name="connsiteY211" fmla="*/ 4901891 h 6580301"/>
              <a:gd name="connsiteX212" fmla="*/ 3959602 w 4833822"/>
              <a:gd name="connsiteY212" fmla="*/ 5108219 h 6580301"/>
              <a:gd name="connsiteX213" fmla="*/ 4360985 w 4833822"/>
              <a:gd name="connsiteY213" fmla="*/ 5018623 h 6580301"/>
              <a:gd name="connsiteX214" fmla="*/ 4278558 w 4833822"/>
              <a:gd name="connsiteY214" fmla="*/ 5129721 h 6580301"/>
              <a:gd name="connsiteX215" fmla="*/ 4454163 w 4833822"/>
              <a:gd name="connsiteY215" fmla="*/ 5083130 h 6580301"/>
              <a:gd name="connsiteX216" fmla="*/ 4368153 w 4833822"/>
              <a:gd name="connsiteY216" fmla="*/ 4907525 h 6580301"/>
              <a:gd name="connsiteX217" fmla="*/ 4325169 w 4833822"/>
              <a:gd name="connsiteY217" fmla="*/ 4901891 h 6580301"/>
              <a:gd name="connsiteX218" fmla="*/ 4156709 w 4833822"/>
              <a:gd name="connsiteY218" fmla="*/ 4868103 h 6580301"/>
              <a:gd name="connsiteX219" fmla="*/ 3748157 w 4833822"/>
              <a:gd name="connsiteY219" fmla="*/ 4950529 h 6580301"/>
              <a:gd name="connsiteX220" fmla="*/ 3529543 w 4833822"/>
              <a:gd name="connsiteY220" fmla="*/ 5072378 h 6580301"/>
              <a:gd name="connsiteX221" fmla="*/ 3805494 w 4833822"/>
              <a:gd name="connsiteY221" fmla="*/ 4975619 h 6580301"/>
              <a:gd name="connsiteX222" fmla="*/ 4156709 w 4833822"/>
              <a:gd name="connsiteY222" fmla="*/ 4868103 h 6580301"/>
              <a:gd name="connsiteX223" fmla="*/ 399937 w 4833822"/>
              <a:gd name="connsiteY223" fmla="*/ 4824315 h 6580301"/>
              <a:gd name="connsiteX224" fmla="*/ 210944 w 4833822"/>
              <a:gd name="connsiteY224" fmla="*/ 4903943 h 6580301"/>
              <a:gd name="connsiteX225" fmla="*/ 124936 w 4833822"/>
              <a:gd name="connsiteY225" fmla="*/ 5047294 h 6580301"/>
              <a:gd name="connsiteX226" fmla="*/ 275451 w 4833822"/>
              <a:gd name="connsiteY226" fmla="*/ 5040125 h 6580301"/>
              <a:gd name="connsiteX227" fmla="*/ 304127 w 4833822"/>
              <a:gd name="connsiteY227" fmla="*/ 5058045 h 6580301"/>
              <a:gd name="connsiteX228" fmla="*/ 271869 w 4833822"/>
              <a:gd name="connsiteY228" fmla="*/ 5294575 h 6580301"/>
              <a:gd name="connsiteX229" fmla="*/ 311291 w 4833822"/>
              <a:gd name="connsiteY229" fmla="*/ 5136890 h 6580301"/>
              <a:gd name="connsiteX230" fmla="*/ 243203 w 4833822"/>
              <a:gd name="connsiteY230" fmla="*/ 4929027 h 6580301"/>
              <a:gd name="connsiteX231" fmla="*/ 1214409 w 4833822"/>
              <a:gd name="connsiteY231" fmla="*/ 4907525 h 6580301"/>
              <a:gd name="connsiteX232" fmla="*/ 465399 w 4833822"/>
              <a:gd name="connsiteY232" fmla="*/ 4825098 h 6580301"/>
              <a:gd name="connsiteX233" fmla="*/ 399937 w 4833822"/>
              <a:gd name="connsiteY233" fmla="*/ 4824315 h 6580301"/>
              <a:gd name="connsiteX234" fmla="*/ 2524908 w 4833822"/>
              <a:gd name="connsiteY234" fmla="*/ 3690016 h 6580301"/>
              <a:gd name="connsiteX235" fmla="*/ 2732856 w 4833822"/>
              <a:gd name="connsiteY235" fmla="*/ 4331935 h 6580301"/>
              <a:gd name="connsiteX236" fmla="*/ 2775802 w 4833822"/>
              <a:gd name="connsiteY236" fmla="*/ 4402004 h 6580301"/>
              <a:gd name="connsiteX237" fmla="*/ 2823267 w 4833822"/>
              <a:gd name="connsiteY237" fmla="*/ 4325154 h 6580301"/>
              <a:gd name="connsiteX238" fmla="*/ 2879774 w 4833822"/>
              <a:gd name="connsiteY238" fmla="*/ 4114948 h 6580301"/>
              <a:gd name="connsiteX239" fmla="*/ 2920458 w 4833822"/>
              <a:gd name="connsiteY239" fmla="*/ 4648373 h 6580301"/>
              <a:gd name="connsiteX240" fmla="*/ 3132925 w 4833822"/>
              <a:gd name="connsiteY240" fmla="*/ 4589606 h 6580301"/>
              <a:gd name="connsiteX241" fmla="*/ 2879774 w 4833822"/>
              <a:gd name="connsiteY241" fmla="*/ 4964814 h 6580301"/>
              <a:gd name="connsiteX242" fmla="*/ 2131619 w 4833822"/>
              <a:gd name="connsiteY242" fmla="*/ 4912828 h 6580301"/>
              <a:gd name="connsiteX243" fmla="*/ 1894289 w 4833822"/>
              <a:gd name="connsiteY243" fmla="*/ 4562484 h 6580301"/>
              <a:gd name="connsiteX244" fmla="*/ 2075111 w 4833822"/>
              <a:gd name="connsiteY244" fmla="*/ 4650635 h 6580301"/>
              <a:gd name="connsiteX245" fmla="*/ 2086414 w 4833822"/>
              <a:gd name="connsiteY245" fmla="*/ 4135290 h 6580301"/>
              <a:gd name="connsiteX246" fmla="*/ 2163263 w 4833822"/>
              <a:gd name="connsiteY246" fmla="*/ 4279949 h 6580301"/>
              <a:gd name="connsiteX247" fmla="*/ 2224289 w 4833822"/>
              <a:gd name="connsiteY247" fmla="*/ 4325154 h 6580301"/>
              <a:gd name="connsiteX248" fmla="*/ 2242372 w 4833822"/>
              <a:gd name="connsiteY248" fmla="*/ 4261866 h 6580301"/>
              <a:gd name="connsiteX249" fmla="*/ 2524908 w 4833822"/>
              <a:gd name="connsiteY249" fmla="*/ 3690016 h 6580301"/>
              <a:gd name="connsiteX250" fmla="*/ 2540406 w 4833822"/>
              <a:gd name="connsiteY250" fmla="*/ 2882675 h 6580301"/>
              <a:gd name="connsiteX251" fmla="*/ 2092432 w 4833822"/>
              <a:gd name="connsiteY251" fmla="*/ 3789372 h 6580301"/>
              <a:gd name="connsiteX252" fmla="*/ 2063761 w 4833822"/>
              <a:gd name="connsiteY252" fmla="*/ 3889719 h 6580301"/>
              <a:gd name="connsiteX253" fmla="*/ 1967001 w 4833822"/>
              <a:gd name="connsiteY253" fmla="*/ 3818043 h 6580301"/>
              <a:gd name="connsiteX254" fmla="*/ 1845152 w 4833822"/>
              <a:gd name="connsiteY254" fmla="*/ 3588679 h 6580301"/>
              <a:gd name="connsiteX255" fmla="*/ 1827232 w 4833822"/>
              <a:gd name="connsiteY255" fmla="*/ 4405786 h 6580301"/>
              <a:gd name="connsiteX256" fmla="*/ 1540529 w 4833822"/>
              <a:gd name="connsiteY256" fmla="*/ 4266017 h 6580301"/>
              <a:gd name="connsiteX257" fmla="*/ 1916828 w 4833822"/>
              <a:gd name="connsiteY257" fmla="*/ 4821506 h 6580301"/>
              <a:gd name="connsiteX258" fmla="*/ 3103066 w 4833822"/>
              <a:gd name="connsiteY258" fmla="*/ 4903933 h 6580301"/>
              <a:gd name="connsiteX259" fmla="*/ 3504448 w 4833822"/>
              <a:gd name="connsiteY259" fmla="*/ 4309021 h 6580301"/>
              <a:gd name="connsiteX260" fmla="*/ 3167572 w 4833822"/>
              <a:gd name="connsiteY260" fmla="*/ 4402199 h 6580301"/>
              <a:gd name="connsiteX261" fmla="*/ 3103066 w 4833822"/>
              <a:gd name="connsiteY261" fmla="*/ 3556425 h 6580301"/>
              <a:gd name="connsiteX262" fmla="*/ 3013470 w 4833822"/>
              <a:gd name="connsiteY262" fmla="*/ 3889719 h 6580301"/>
              <a:gd name="connsiteX263" fmla="*/ 2938212 w 4833822"/>
              <a:gd name="connsiteY263" fmla="*/ 4011568 h 6580301"/>
              <a:gd name="connsiteX264" fmla="*/ 2870119 w 4833822"/>
              <a:gd name="connsiteY264" fmla="*/ 3900470 h 6580301"/>
              <a:gd name="connsiteX265" fmla="*/ 2540406 w 4833822"/>
              <a:gd name="connsiteY265" fmla="*/ 2882675 h 6580301"/>
              <a:gd name="connsiteX266" fmla="*/ 357884 w 4833822"/>
              <a:gd name="connsiteY266" fmla="*/ 2811004 h 6580301"/>
              <a:gd name="connsiteX267" fmla="*/ 422396 w 4833822"/>
              <a:gd name="connsiteY267" fmla="*/ 2893431 h 6580301"/>
              <a:gd name="connsiteX268" fmla="*/ 522738 w 4833822"/>
              <a:gd name="connsiteY268" fmla="*/ 3395162 h 6580301"/>
              <a:gd name="connsiteX269" fmla="*/ 490485 w 4833822"/>
              <a:gd name="connsiteY269" fmla="*/ 3534932 h 6580301"/>
              <a:gd name="connsiteX270" fmla="*/ 386555 w 4833822"/>
              <a:gd name="connsiteY270" fmla="*/ 3434585 h 6580301"/>
              <a:gd name="connsiteX271" fmla="*/ 286208 w 4833822"/>
              <a:gd name="connsiteY271" fmla="*/ 2893431 h 6580301"/>
              <a:gd name="connsiteX272" fmla="*/ 357884 w 4833822"/>
              <a:gd name="connsiteY272" fmla="*/ 2811004 h 6580301"/>
              <a:gd name="connsiteX273" fmla="*/ 4036204 w 4833822"/>
              <a:gd name="connsiteY273" fmla="*/ 1393613 h 6580301"/>
              <a:gd name="connsiteX274" fmla="*/ 4110123 w 4833822"/>
              <a:gd name="connsiteY274" fmla="*/ 1456328 h 6580301"/>
              <a:gd name="connsiteX275" fmla="*/ 4063531 w 4833822"/>
              <a:gd name="connsiteY275" fmla="*/ 2266272 h 6580301"/>
              <a:gd name="connsiteX276" fmla="*/ 3938100 w 4833822"/>
              <a:gd name="connsiteY276" fmla="*/ 1954478 h 6580301"/>
              <a:gd name="connsiteX277" fmla="*/ 3970353 w 4833822"/>
              <a:gd name="connsiteY277" fmla="*/ 1459915 h 6580301"/>
              <a:gd name="connsiteX278" fmla="*/ 4036204 w 4833822"/>
              <a:gd name="connsiteY278" fmla="*/ 1393613 h 6580301"/>
              <a:gd name="connsiteX279" fmla="*/ 1311175 w 4833822"/>
              <a:gd name="connsiteY279" fmla="*/ 363266 h 6580301"/>
              <a:gd name="connsiteX280" fmla="*/ 1020430 w 4833822"/>
              <a:gd name="connsiteY280" fmla="*/ 1815946 h 6580301"/>
              <a:gd name="connsiteX281" fmla="*/ 1207239 w 4833822"/>
              <a:gd name="connsiteY281" fmla="*/ 1083613 h 6580301"/>
              <a:gd name="connsiteX282" fmla="*/ 1311175 w 4833822"/>
              <a:gd name="connsiteY282" fmla="*/ 363266 h 6580301"/>
              <a:gd name="connsiteX283" fmla="*/ 2447237 w 4833822"/>
              <a:gd name="connsiteY283" fmla="*/ 410 h 6580301"/>
              <a:gd name="connsiteX284" fmla="*/ 2465153 w 4833822"/>
              <a:gd name="connsiteY284" fmla="*/ 55062 h 6580301"/>
              <a:gd name="connsiteX285" fmla="*/ 2908975 w 4833822"/>
              <a:gd name="connsiteY285" fmla="*/ 1187732 h 6580301"/>
              <a:gd name="connsiteX286" fmla="*/ 3113822 w 4833822"/>
              <a:gd name="connsiteY286" fmla="*/ 2237596 h 6580301"/>
              <a:gd name="connsiteX287" fmla="*/ 3282263 w 4833822"/>
              <a:gd name="connsiteY287" fmla="*/ 1556674 h 6580301"/>
              <a:gd name="connsiteX288" fmla="*/ 3257173 w 4833822"/>
              <a:gd name="connsiteY288" fmla="*/ 1416905 h 6580301"/>
              <a:gd name="connsiteX289" fmla="*/ 3278681 w 4833822"/>
              <a:gd name="connsiteY289" fmla="*/ 1327309 h 6580301"/>
              <a:gd name="connsiteX290" fmla="*/ 3361107 w 4833822"/>
              <a:gd name="connsiteY290" fmla="*/ 1384652 h 6580301"/>
              <a:gd name="connsiteX291" fmla="*/ 3884339 w 4833822"/>
              <a:gd name="connsiteY291" fmla="*/ 2696322 h 6580301"/>
              <a:gd name="connsiteX292" fmla="*/ 3776823 w 4833822"/>
              <a:gd name="connsiteY292" fmla="*/ 3316317 h 6580301"/>
              <a:gd name="connsiteX293" fmla="*/ 4002606 w 4833822"/>
              <a:gd name="connsiteY293" fmla="*/ 3097708 h 6580301"/>
              <a:gd name="connsiteX294" fmla="*/ 4059943 w 4833822"/>
              <a:gd name="connsiteY294" fmla="*/ 3033197 h 6580301"/>
              <a:gd name="connsiteX295" fmla="*/ 4117286 w 4833822"/>
              <a:gd name="connsiteY295" fmla="*/ 3108459 h 6580301"/>
              <a:gd name="connsiteX296" fmla="*/ 4131625 w 4833822"/>
              <a:gd name="connsiteY296" fmla="*/ 3921981 h 6580301"/>
              <a:gd name="connsiteX297" fmla="*/ 3755321 w 4833822"/>
              <a:gd name="connsiteY297" fmla="*/ 4753423 h 6580301"/>
              <a:gd name="connsiteX298" fmla="*/ 3723067 w 4833822"/>
              <a:gd name="connsiteY298" fmla="*/ 4828680 h 6580301"/>
              <a:gd name="connsiteX299" fmla="*/ 4099366 w 4833822"/>
              <a:gd name="connsiteY299" fmla="*/ 4767756 h 6580301"/>
              <a:gd name="connsiteX300" fmla="*/ 4550927 w 4833822"/>
              <a:gd name="connsiteY300" fmla="*/ 5118970 h 6580301"/>
              <a:gd name="connsiteX301" fmla="*/ 4604683 w 4833822"/>
              <a:gd name="connsiteY301" fmla="*/ 5219317 h 6580301"/>
              <a:gd name="connsiteX302" fmla="*/ 4576011 w 4833822"/>
              <a:gd name="connsiteY302" fmla="*/ 6061510 h 6580301"/>
              <a:gd name="connsiteX303" fmla="*/ 4432660 w 4833822"/>
              <a:gd name="connsiteY303" fmla="*/ 6122434 h 6580301"/>
              <a:gd name="connsiteX304" fmla="*/ 3999019 w 4833822"/>
              <a:gd name="connsiteY304" fmla="*/ 6355381 h 6580301"/>
              <a:gd name="connsiteX305" fmla="*/ 3192667 w 4833822"/>
              <a:gd name="connsiteY305" fmla="*/ 6287288 h 6580301"/>
              <a:gd name="connsiteX306" fmla="*/ 2662265 w 4833822"/>
              <a:gd name="connsiteY306" fmla="*/ 5656540 h 6580301"/>
              <a:gd name="connsiteX307" fmla="*/ 2680186 w 4833822"/>
              <a:gd name="connsiteY307" fmla="*/ 5975496 h 6580301"/>
              <a:gd name="connsiteX308" fmla="*/ 2655096 w 4833822"/>
              <a:gd name="connsiteY308" fmla="*/ 6287288 h 6580301"/>
              <a:gd name="connsiteX309" fmla="*/ 2063771 w 4833822"/>
              <a:gd name="connsiteY309" fmla="*/ 6573990 h 6580301"/>
              <a:gd name="connsiteX310" fmla="*/ 1827242 w 4833822"/>
              <a:gd name="connsiteY310" fmla="*/ 6523817 h 6580301"/>
              <a:gd name="connsiteX311" fmla="*/ 1594295 w 4833822"/>
              <a:gd name="connsiteY311" fmla="*/ 5982665 h 6580301"/>
              <a:gd name="connsiteX312" fmla="*/ 1952673 w 4833822"/>
              <a:gd name="connsiteY312" fmla="*/ 5448677 h 6580301"/>
              <a:gd name="connsiteX313" fmla="*/ 2020761 w 4833822"/>
              <a:gd name="connsiteY313" fmla="*/ 5316077 h 6580301"/>
              <a:gd name="connsiteX314" fmla="*/ 1841575 w 4833822"/>
              <a:gd name="connsiteY314" fmla="*/ 5459428 h 6580301"/>
              <a:gd name="connsiteX315" fmla="*/ 884697 w 4833822"/>
              <a:gd name="connsiteY315" fmla="*/ 6204861 h 6580301"/>
              <a:gd name="connsiteX316" fmla="*/ 547826 w 4833822"/>
              <a:gd name="connsiteY316" fmla="*/ 6237114 h 6580301"/>
              <a:gd name="connsiteX317" fmla="*/ 357883 w 4833822"/>
              <a:gd name="connsiteY317" fmla="*/ 6179777 h 6580301"/>
              <a:gd name="connsiteX318" fmla="*/ 89095 w 4833822"/>
              <a:gd name="connsiteY318" fmla="*/ 5753300 h 6580301"/>
              <a:gd name="connsiteX319" fmla="*/ 46091 w 4833822"/>
              <a:gd name="connsiteY319" fmla="*/ 5402091 h 6580301"/>
              <a:gd name="connsiteX320" fmla="*/ 440310 w 4833822"/>
              <a:gd name="connsiteY320" fmla="*/ 4753423 h 6580301"/>
              <a:gd name="connsiteX321" fmla="*/ 1020884 w 4833822"/>
              <a:gd name="connsiteY321" fmla="*/ 4803596 h 6580301"/>
              <a:gd name="connsiteX322" fmla="*/ 798688 w 4833822"/>
              <a:gd name="connsiteY322" fmla="*/ 4631574 h 6580301"/>
              <a:gd name="connsiteX323" fmla="*/ 766435 w 4833822"/>
              <a:gd name="connsiteY323" fmla="*/ 4574231 h 6580301"/>
              <a:gd name="connsiteX324" fmla="*/ 838110 w 4833822"/>
              <a:gd name="connsiteY324" fmla="*/ 4552729 h 6580301"/>
              <a:gd name="connsiteX325" fmla="*/ 1060306 w 4833822"/>
              <a:gd name="connsiteY325" fmla="*/ 4645907 h 6580301"/>
              <a:gd name="connsiteX326" fmla="*/ 777186 w 4833822"/>
              <a:gd name="connsiteY326" fmla="*/ 4147759 h 6580301"/>
              <a:gd name="connsiteX327" fmla="*/ 723430 w 4833822"/>
              <a:gd name="connsiteY327" fmla="*/ 3613776 h 6580301"/>
              <a:gd name="connsiteX328" fmla="*/ 727012 w 4833822"/>
              <a:gd name="connsiteY328" fmla="*/ 2914935 h 6580301"/>
              <a:gd name="connsiteX329" fmla="*/ 762853 w 4833822"/>
              <a:gd name="connsiteY329" fmla="*/ 2782335 h 6580301"/>
              <a:gd name="connsiteX330" fmla="*/ 1017302 w 4833822"/>
              <a:gd name="connsiteY330" fmla="*/ 3083370 h 6580301"/>
              <a:gd name="connsiteX331" fmla="*/ 1139151 w 4833822"/>
              <a:gd name="connsiteY331" fmla="*/ 3122792 h 6580301"/>
              <a:gd name="connsiteX332" fmla="*/ 1110480 w 4833822"/>
              <a:gd name="connsiteY332" fmla="*/ 3011694 h 6580301"/>
              <a:gd name="connsiteX333" fmla="*/ 1135564 w 4833822"/>
              <a:gd name="connsiteY333" fmla="*/ 2122916 h 6580301"/>
              <a:gd name="connsiteX334" fmla="*/ 1493942 w 4833822"/>
              <a:gd name="connsiteY334" fmla="*/ 1463496 h 6580301"/>
              <a:gd name="connsiteX335" fmla="*/ 1547703 w 4833822"/>
              <a:gd name="connsiteY335" fmla="*/ 1409741 h 6580301"/>
              <a:gd name="connsiteX336" fmla="*/ 1597877 w 4833822"/>
              <a:gd name="connsiteY336" fmla="*/ 1502919 h 6580301"/>
              <a:gd name="connsiteX337" fmla="*/ 2070940 w 4833822"/>
              <a:gd name="connsiteY337" fmla="*/ 2277018 h 6580301"/>
              <a:gd name="connsiteX338" fmla="*/ 2035100 w 4833822"/>
              <a:gd name="connsiteY338" fmla="*/ 1241300 h 6580301"/>
              <a:gd name="connsiteX339" fmla="*/ 2156949 w 4833822"/>
              <a:gd name="connsiteY339" fmla="*/ 241423 h 6580301"/>
              <a:gd name="connsiteX340" fmla="*/ 2386314 w 4833822"/>
              <a:gd name="connsiteY340" fmla="*/ 26391 h 6580301"/>
              <a:gd name="connsiteX341" fmla="*/ 2447237 w 4833822"/>
              <a:gd name="connsiteY341" fmla="*/ 410 h 6580301"/>
              <a:gd name="connsiteX0" fmla="*/ 2144854 w 4833822"/>
              <a:gd name="connsiteY0" fmla="*/ 6206652 h 6580301"/>
              <a:gd name="connsiteX1" fmla="*/ 2053020 w 4833822"/>
              <a:gd name="connsiteY1" fmla="*/ 6215612 h 6580301"/>
              <a:gd name="connsiteX2" fmla="*/ 1959837 w 4833822"/>
              <a:gd name="connsiteY2" fmla="*/ 6290870 h 6580301"/>
              <a:gd name="connsiteX3" fmla="*/ 2045851 w 4833822"/>
              <a:gd name="connsiteY3" fmla="*/ 6409137 h 6580301"/>
              <a:gd name="connsiteX4" fmla="*/ 2042269 w 4833822"/>
              <a:gd name="connsiteY4" fmla="*/ 6312372 h 6580301"/>
              <a:gd name="connsiteX5" fmla="*/ 2106775 w 4833822"/>
              <a:gd name="connsiteY5" fmla="*/ 6247865 h 6580301"/>
              <a:gd name="connsiteX6" fmla="*/ 2128277 w 4833822"/>
              <a:gd name="connsiteY6" fmla="*/ 6319541 h 6580301"/>
              <a:gd name="connsiteX7" fmla="*/ 2164118 w 4833822"/>
              <a:gd name="connsiteY7" fmla="*/ 6369714 h 6580301"/>
              <a:gd name="connsiteX8" fmla="*/ 2232206 w 4833822"/>
              <a:gd name="connsiteY8" fmla="*/ 6333879 h 6580301"/>
              <a:gd name="connsiteX9" fmla="*/ 2228624 w 4833822"/>
              <a:gd name="connsiteY9" fmla="*/ 6240696 h 6580301"/>
              <a:gd name="connsiteX10" fmla="*/ 2144854 w 4833822"/>
              <a:gd name="connsiteY10" fmla="*/ 6206652 h 6580301"/>
              <a:gd name="connsiteX11" fmla="*/ 2508163 w 4833822"/>
              <a:gd name="connsiteY11" fmla="*/ 6176190 h 6580301"/>
              <a:gd name="connsiteX12" fmla="*/ 2407811 w 4833822"/>
              <a:gd name="connsiteY12" fmla="*/ 6484400 h 6580301"/>
              <a:gd name="connsiteX13" fmla="*/ 2508163 w 4833822"/>
              <a:gd name="connsiteY13" fmla="*/ 6176190 h 6580301"/>
              <a:gd name="connsiteX14" fmla="*/ 2215080 w 4833822"/>
              <a:gd name="connsiteY14" fmla="*/ 6091655 h 6580301"/>
              <a:gd name="connsiteX15" fmla="*/ 2171282 w 4833822"/>
              <a:gd name="connsiteY15" fmla="*/ 6097345 h 6580301"/>
              <a:gd name="connsiteX16" fmla="*/ 2350473 w 4833822"/>
              <a:gd name="connsiteY16" fmla="*/ 6376884 h 6580301"/>
              <a:gd name="connsiteX17" fmla="*/ 2393478 w 4833822"/>
              <a:gd name="connsiteY17" fmla="*/ 6194110 h 6580301"/>
              <a:gd name="connsiteX18" fmla="*/ 2252871 w 4833822"/>
              <a:gd name="connsiteY18" fmla="*/ 6092810 h 6580301"/>
              <a:gd name="connsiteX19" fmla="*/ 2215080 w 4833822"/>
              <a:gd name="connsiteY19" fmla="*/ 6091655 h 6580301"/>
              <a:gd name="connsiteX20" fmla="*/ 3767359 w 4833822"/>
              <a:gd name="connsiteY20" fmla="*/ 5972697 h 6580301"/>
              <a:gd name="connsiteX21" fmla="*/ 3913003 w 4833822"/>
              <a:gd name="connsiteY21" fmla="*/ 6054340 h 6580301"/>
              <a:gd name="connsiteX22" fmla="*/ 3930923 w 4833822"/>
              <a:gd name="connsiteY22" fmla="*/ 6079429 h 6580301"/>
              <a:gd name="connsiteX23" fmla="*/ 3923759 w 4833822"/>
              <a:gd name="connsiteY23" fmla="*/ 6104514 h 6580301"/>
              <a:gd name="connsiteX24" fmla="*/ 3672890 w 4833822"/>
              <a:gd name="connsiteY24" fmla="*/ 6086593 h 6580301"/>
              <a:gd name="connsiteX25" fmla="*/ 3672890 w 4833822"/>
              <a:gd name="connsiteY25" fmla="*/ 6018504 h 6580301"/>
              <a:gd name="connsiteX26" fmla="*/ 3708731 w 4833822"/>
              <a:gd name="connsiteY26" fmla="*/ 5993415 h 6580301"/>
              <a:gd name="connsiteX27" fmla="*/ 3767359 w 4833822"/>
              <a:gd name="connsiteY27" fmla="*/ 5972697 h 6580301"/>
              <a:gd name="connsiteX28" fmla="*/ 3779366 w 4833822"/>
              <a:gd name="connsiteY28" fmla="*/ 5932886 h 6580301"/>
              <a:gd name="connsiteX29" fmla="*/ 3637059 w 4833822"/>
              <a:gd name="connsiteY29" fmla="*/ 5957581 h 6580301"/>
              <a:gd name="connsiteX30" fmla="*/ 3497289 w 4833822"/>
              <a:gd name="connsiteY30" fmla="*/ 6140349 h 6580301"/>
              <a:gd name="connsiteX31" fmla="*/ 3615557 w 4833822"/>
              <a:gd name="connsiteY31" fmla="*/ 6083012 h 6580301"/>
              <a:gd name="connsiteX32" fmla="*/ 3852086 w 4833822"/>
              <a:gd name="connsiteY32" fmla="*/ 6240696 h 6580301"/>
              <a:gd name="connsiteX33" fmla="*/ 3952433 w 4833822"/>
              <a:gd name="connsiteY33" fmla="*/ 6068674 h 6580301"/>
              <a:gd name="connsiteX34" fmla="*/ 3945496 w 4833822"/>
              <a:gd name="connsiteY34" fmla="*/ 6051869 h 6580301"/>
              <a:gd name="connsiteX35" fmla="*/ 3938093 w 4833822"/>
              <a:gd name="connsiteY35" fmla="*/ 6051869 h 6580301"/>
              <a:gd name="connsiteX36" fmla="*/ 3927341 w 4833822"/>
              <a:gd name="connsiteY36" fmla="*/ 6051869 h 6580301"/>
              <a:gd name="connsiteX37" fmla="*/ 3909418 w 4833822"/>
              <a:gd name="connsiteY37" fmla="*/ 6047162 h 6580301"/>
              <a:gd name="connsiteX38" fmla="*/ 3920171 w 4833822"/>
              <a:gd name="connsiteY38" fmla="*/ 6047162 h 6580301"/>
              <a:gd name="connsiteX39" fmla="*/ 3945252 w 4833822"/>
              <a:gd name="connsiteY39" fmla="*/ 6051279 h 6580301"/>
              <a:gd name="connsiteX40" fmla="*/ 3928739 w 4833822"/>
              <a:gd name="connsiteY40" fmla="*/ 6011279 h 6580301"/>
              <a:gd name="connsiteX41" fmla="*/ 3822967 w 4833822"/>
              <a:gd name="connsiteY41" fmla="*/ 5935181 h 6580301"/>
              <a:gd name="connsiteX42" fmla="*/ 3779366 w 4833822"/>
              <a:gd name="connsiteY42" fmla="*/ 5932886 h 6580301"/>
              <a:gd name="connsiteX43" fmla="*/ 4196131 w 4833822"/>
              <a:gd name="connsiteY43" fmla="*/ 5789140 h 6580301"/>
              <a:gd name="connsiteX44" fmla="*/ 4235548 w 4833822"/>
              <a:gd name="connsiteY44" fmla="*/ 6018505 h 6580301"/>
              <a:gd name="connsiteX45" fmla="*/ 4454163 w 4833822"/>
              <a:gd name="connsiteY45" fmla="*/ 6022087 h 6580301"/>
              <a:gd name="connsiteX46" fmla="*/ 4196131 w 4833822"/>
              <a:gd name="connsiteY46" fmla="*/ 5789140 h 6580301"/>
              <a:gd name="connsiteX47" fmla="*/ 1174995 w 4833822"/>
              <a:gd name="connsiteY47" fmla="*/ 5473762 h 6580301"/>
              <a:gd name="connsiteX48" fmla="*/ 1250253 w 4833822"/>
              <a:gd name="connsiteY48" fmla="*/ 5520354 h 6580301"/>
              <a:gd name="connsiteX49" fmla="*/ 1035224 w 4833822"/>
              <a:gd name="connsiteY49" fmla="*/ 5631447 h 6580301"/>
              <a:gd name="connsiteX50" fmla="*/ 981463 w 4833822"/>
              <a:gd name="connsiteY50" fmla="*/ 5606363 h 6580301"/>
              <a:gd name="connsiteX51" fmla="*/ 1174995 w 4833822"/>
              <a:gd name="connsiteY51" fmla="*/ 5473762 h 6580301"/>
              <a:gd name="connsiteX52" fmla="*/ 3960412 w 4833822"/>
              <a:gd name="connsiteY52" fmla="*/ 5444487 h 6580301"/>
              <a:gd name="connsiteX53" fmla="*/ 4095776 w 4833822"/>
              <a:gd name="connsiteY53" fmla="*/ 5502432 h 6580301"/>
              <a:gd name="connsiteX54" fmla="*/ 4052767 w 4833822"/>
              <a:gd name="connsiteY54" fmla="*/ 5531102 h 6580301"/>
              <a:gd name="connsiteX55" fmla="*/ 3852081 w 4833822"/>
              <a:gd name="connsiteY55" fmla="*/ 5498851 h 6580301"/>
              <a:gd name="connsiteX56" fmla="*/ 3859245 w 4833822"/>
              <a:gd name="connsiteY56" fmla="*/ 5463012 h 6580301"/>
              <a:gd name="connsiteX57" fmla="*/ 3917370 w 4833822"/>
              <a:gd name="connsiteY57" fmla="*/ 5445487 h 6580301"/>
              <a:gd name="connsiteX58" fmla="*/ 3960412 w 4833822"/>
              <a:gd name="connsiteY58" fmla="*/ 5444487 h 6580301"/>
              <a:gd name="connsiteX59" fmla="*/ 2177948 w 4833822"/>
              <a:gd name="connsiteY59" fmla="*/ 5350237 h 6580301"/>
              <a:gd name="connsiteX60" fmla="*/ 2146198 w 4833822"/>
              <a:gd name="connsiteY60" fmla="*/ 5373419 h 6580301"/>
              <a:gd name="connsiteX61" fmla="*/ 1680303 w 4833822"/>
              <a:gd name="connsiteY61" fmla="*/ 6072261 h 6580301"/>
              <a:gd name="connsiteX62" fmla="*/ 1762730 w 4833822"/>
              <a:gd name="connsiteY62" fmla="*/ 6434221 h 6580301"/>
              <a:gd name="connsiteX63" fmla="*/ 1802152 w 4833822"/>
              <a:gd name="connsiteY63" fmla="*/ 6154688 h 6580301"/>
              <a:gd name="connsiteX64" fmla="*/ 2081691 w 4833822"/>
              <a:gd name="connsiteY64" fmla="*/ 5996998 h 6580301"/>
              <a:gd name="connsiteX65" fmla="*/ 1845157 w 4833822"/>
              <a:gd name="connsiteY65" fmla="*/ 6079425 h 6580301"/>
              <a:gd name="connsiteX66" fmla="*/ 1744810 w 4833822"/>
              <a:gd name="connsiteY66" fmla="*/ 6050759 h 6580301"/>
              <a:gd name="connsiteX67" fmla="*/ 2060189 w 4833822"/>
              <a:gd name="connsiteY67" fmla="*/ 5896656 h 6580301"/>
              <a:gd name="connsiteX68" fmla="*/ 2178451 w 4833822"/>
              <a:gd name="connsiteY68" fmla="*/ 5835726 h 6580301"/>
              <a:gd name="connsiteX69" fmla="*/ 2293136 w 4833822"/>
              <a:gd name="connsiteY69" fmla="*/ 5369837 h 6580301"/>
              <a:gd name="connsiteX70" fmla="*/ 1999259 w 4833822"/>
              <a:gd name="connsiteY70" fmla="*/ 5785558 h 6580301"/>
              <a:gd name="connsiteX71" fmla="*/ 2196371 w 4833822"/>
              <a:gd name="connsiteY71" fmla="*/ 5355499 h 6580301"/>
              <a:gd name="connsiteX72" fmla="*/ 2177948 w 4833822"/>
              <a:gd name="connsiteY72" fmla="*/ 5350237 h 6580301"/>
              <a:gd name="connsiteX73" fmla="*/ 2511745 w 4833822"/>
              <a:gd name="connsiteY73" fmla="*/ 5337584 h 6580301"/>
              <a:gd name="connsiteX74" fmla="*/ 2482010 w 4833822"/>
              <a:gd name="connsiteY74" fmla="*/ 5565880 h 6580301"/>
              <a:gd name="connsiteX75" fmla="*/ 2486655 w 4833822"/>
              <a:gd name="connsiteY75" fmla="*/ 5631445 h 6580301"/>
              <a:gd name="connsiteX76" fmla="*/ 2514429 w 4833822"/>
              <a:gd name="connsiteY76" fmla="*/ 5647124 h 6580301"/>
              <a:gd name="connsiteX77" fmla="*/ 2526077 w 4833822"/>
              <a:gd name="connsiteY77" fmla="*/ 5670870 h 6580301"/>
              <a:gd name="connsiteX78" fmla="*/ 2486655 w 4833822"/>
              <a:gd name="connsiteY78" fmla="*/ 5631448 h 6580301"/>
              <a:gd name="connsiteX79" fmla="*/ 2486655 w 4833822"/>
              <a:gd name="connsiteY79" fmla="*/ 5631451 h 6580301"/>
              <a:gd name="connsiteX80" fmla="*/ 2440069 w 4833822"/>
              <a:gd name="connsiteY80" fmla="*/ 5907407 h 6580301"/>
              <a:gd name="connsiteX81" fmla="*/ 2375563 w 4833822"/>
              <a:gd name="connsiteY81" fmla="*/ 5470179 h 6580301"/>
              <a:gd name="connsiteX82" fmla="*/ 2296718 w 4833822"/>
              <a:gd name="connsiteY82" fmla="*/ 5839314 h 6580301"/>
              <a:gd name="connsiteX83" fmla="*/ 2429318 w 4833822"/>
              <a:gd name="connsiteY83" fmla="*/ 5961163 h 6580301"/>
              <a:gd name="connsiteX84" fmla="*/ 2493825 w 4833822"/>
              <a:gd name="connsiteY84" fmla="*/ 5860816 h 6580301"/>
              <a:gd name="connsiteX85" fmla="*/ 2529665 w 4833822"/>
              <a:gd name="connsiteY85" fmla="*/ 5670873 h 6580301"/>
              <a:gd name="connsiteX86" fmla="*/ 2511745 w 4833822"/>
              <a:gd name="connsiteY86" fmla="*/ 5337584 h 6580301"/>
              <a:gd name="connsiteX87" fmla="*/ 2808528 w 4833822"/>
              <a:gd name="connsiteY87" fmla="*/ 5335118 h 6580301"/>
              <a:gd name="connsiteX88" fmla="*/ 2784115 w 4833822"/>
              <a:gd name="connsiteY88" fmla="*/ 5348335 h 6580301"/>
              <a:gd name="connsiteX89" fmla="*/ 2798448 w 4833822"/>
              <a:gd name="connsiteY89" fmla="*/ 5423593 h 6580301"/>
              <a:gd name="connsiteX90" fmla="*/ 2880875 w 4833822"/>
              <a:gd name="connsiteY90" fmla="*/ 5538273 h 6580301"/>
              <a:gd name="connsiteX91" fmla="*/ 3142493 w 4833822"/>
              <a:gd name="connsiteY91" fmla="*/ 5867985 h 6580301"/>
              <a:gd name="connsiteX92" fmla="*/ 2891625 w 4833822"/>
              <a:gd name="connsiteY92" fmla="*/ 5703126 h 6580301"/>
              <a:gd name="connsiteX93" fmla="*/ 2683768 w 4833822"/>
              <a:gd name="connsiteY93" fmla="*/ 5459428 h 6580301"/>
              <a:gd name="connsiteX94" fmla="*/ 2651515 w 4833822"/>
              <a:gd name="connsiteY94" fmla="*/ 5484517 h 6580301"/>
              <a:gd name="connsiteX95" fmla="*/ 2866541 w 4833822"/>
              <a:gd name="connsiteY95" fmla="*/ 5728216 h 6580301"/>
              <a:gd name="connsiteX96" fmla="*/ 3389773 w 4833822"/>
              <a:gd name="connsiteY96" fmla="*/ 6326710 h 6580301"/>
              <a:gd name="connsiteX97" fmla="*/ 3637059 w 4833822"/>
              <a:gd name="connsiteY97" fmla="*/ 6369714 h 6580301"/>
              <a:gd name="connsiteX98" fmla="*/ 3246422 w 4833822"/>
              <a:gd name="connsiteY98" fmla="*/ 6000585 h 6580301"/>
              <a:gd name="connsiteX99" fmla="*/ 3400524 w 4833822"/>
              <a:gd name="connsiteY99" fmla="*/ 6050759 h 6580301"/>
              <a:gd name="connsiteX100" fmla="*/ 3336018 w 4833822"/>
              <a:gd name="connsiteY100" fmla="*/ 5903820 h 6580301"/>
              <a:gd name="connsiteX101" fmla="*/ 3095901 w 4833822"/>
              <a:gd name="connsiteY101" fmla="*/ 5642207 h 6580301"/>
              <a:gd name="connsiteX102" fmla="*/ 2862954 w 4833822"/>
              <a:gd name="connsiteY102" fmla="*/ 5373419 h 6580301"/>
              <a:gd name="connsiteX103" fmla="*/ 2808528 w 4833822"/>
              <a:gd name="connsiteY103" fmla="*/ 5335118 h 6580301"/>
              <a:gd name="connsiteX104" fmla="*/ 1587125 w 4833822"/>
              <a:gd name="connsiteY104" fmla="*/ 5290993 h 6580301"/>
              <a:gd name="connsiteX105" fmla="*/ 798688 w 4833822"/>
              <a:gd name="connsiteY105" fmla="*/ 5498856 h 6580301"/>
              <a:gd name="connsiteX106" fmla="*/ 780768 w 4833822"/>
              <a:gd name="connsiteY106" fmla="*/ 6122434 h 6580301"/>
              <a:gd name="connsiteX107" fmla="*/ 791519 w 4833822"/>
              <a:gd name="connsiteY107" fmla="*/ 5928910 h 6580301"/>
              <a:gd name="connsiteX108" fmla="*/ 709092 w 4833822"/>
              <a:gd name="connsiteY108" fmla="*/ 5566944 h 6580301"/>
              <a:gd name="connsiteX109" fmla="*/ 368634 w 4833822"/>
              <a:gd name="connsiteY109" fmla="*/ 5577695 h 6580301"/>
              <a:gd name="connsiteX110" fmla="*/ 332793 w 4833822"/>
              <a:gd name="connsiteY110" fmla="*/ 5602785 h 6580301"/>
              <a:gd name="connsiteX111" fmla="*/ 368634 w 4833822"/>
              <a:gd name="connsiteY111" fmla="*/ 5617118 h 6580301"/>
              <a:gd name="connsiteX112" fmla="*/ 350714 w 4833822"/>
              <a:gd name="connsiteY112" fmla="*/ 5918158 h 6580301"/>
              <a:gd name="connsiteX113" fmla="*/ 447479 w 4833822"/>
              <a:gd name="connsiteY113" fmla="*/ 5982665 h 6580301"/>
              <a:gd name="connsiteX114" fmla="*/ 486896 w 4833822"/>
              <a:gd name="connsiteY114" fmla="*/ 5882318 h 6580301"/>
              <a:gd name="connsiteX115" fmla="*/ 468981 w 4833822"/>
              <a:gd name="connsiteY115" fmla="*/ 5764051 h 6580301"/>
              <a:gd name="connsiteX116" fmla="*/ 372216 w 4833822"/>
              <a:gd name="connsiteY116" fmla="*/ 5871567 h 6580301"/>
              <a:gd name="connsiteX117" fmla="*/ 382967 w 4833822"/>
              <a:gd name="connsiteY117" fmla="*/ 5721046 h 6580301"/>
              <a:gd name="connsiteX118" fmla="*/ 497647 w 4833822"/>
              <a:gd name="connsiteY118" fmla="*/ 5681624 h 6580301"/>
              <a:gd name="connsiteX119" fmla="*/ 569323 w 4833822"/>
              <a:gd name="connsiteY119" fmla="*/ 5796309 h 6580301"/>
              <a:gd name="connsiteX120" fmla="*/ 580074 w 4833822"/>
              <a:gd name="connsiteY120" fmla="*/ 6007749 h 6580301"/>
              <a:gd name="connsiteX121" fmla="*/ 612332 w 4833822"/>
              <a:gd name="connsiteY121" fmla="*/ 5764051 h 6580301"/>
              <a:gd name="connsiteX122" fmla="*/ 497647 w 4833822"/>
              <a:gd name="connsiteY122" fmla="*/ 5531104 h 6580301"/>
              <a:gd name="connsiteX123" fmla="*/ 730594 w 4833822"/>
              <a:gd name="connsiteY123" fmla="*/ 5936073 h 6580301"/>
              <a:gd name="connsiteX124" fmla="*/ 547826 w 4833822"/>
              <a:gd name="connsiteY124" fmla="*/ 6100932 h 6580301"/>
              <a:gd name="connsiteX125" fmla="*/ 834528 w 4833822"/>
              <a:gd name="connsiteY125" fmla="*/ 6133185 h 6580301"/>
              <a:gd name="connsiteX126" fmla="*/ 1533370 w 4833822"/>
              <a:gd name="connsiteY126" fmla="*/ 5617118 h 6580301"/>
              <a:gd name="connsiteX127" fmla="*/ 1633712 w 4833822"/>
              <a:gd name="connsiteY127" fmla="*/ 5484517 h 6580301"/>
              <a:gd name="connsiteX128" fmla="*/ 1142733 w 4833822"/>
              <a:gd name="connsiteY128" fmla="*/ 5799891 h 6580301"/>
              <a:gd name="connsiteX129" fmla="*/ 1031635 w 4833822"/>
              <a:gd name="connsiteY129" fmla="*/ 5828563 h 6580301"/>
              <a:gd name="connsiteX130" fmla="*/ 1096142 w 4833822"/>
              <a:gd name="connsiteY130" fmla="*/ 5728216 h 6580301"/>
              <a:gd name="connsiteX131" fmla="*/ 1587125 w 4833822"/>
              <a:gd name="connsiteY131" fmla="*/ 5290993 h 6580301"/>
              <a:gd name="connsiteX132" fmla="*/ 3072607 w 4833822"/>
              <a:gd name="connsiteY132" fmla="*/ 5282033 h 6580301"/>
              <a:gd name="connsiteX133" fmla="*/ 2988391 w 4833822"/>
              <a:gd name="connsiteY133" fmla="*/ 5316077 h 6580301"/>
              <a:gd name="connsiteX134" fmla="*/ 3038564 w 4833822"/>
              <a:gd name="connsiteY134" fmla="*/ 5427175 h 6580301"/>
              <a:gd name="connsiteX135" fmla="*/ 3407693 w 4833822"/>
              <a:gd name="connsiteY135" fmla="*/ 5842896 h 6580301"/>
              <a:gd name="connsiteX136" fmla="*/ 3576134 w 4833822"/>
              <a:gd name="connsiteY136" fmla="*/ 5882318 h 6580301"/>
              <a:gd name="connsiteX137" fmla="*/ 4002606 w 4833822"/>
              <a:gd name="connsiteY137" fmla="*/ 5986247 h 6580301"/>
              <a:gd name="connsiteX138" fmla="*/ 4124455 w 4833822"/>
              <a:gd name="connsiteY138" fmla="*/ 6068674 h 6580301"/>
              <a:gd name="connsiteX139" fmla="*/ 3586885 w 4833822"/>
              <a:gd name="connsiteY139" fmla="*/ 5520353 h 6580301"/>
              <a:gd name="connsiteX140" fmla="*/ 3339600 w 4833822"/>
              <a:gd name="connsiteY140" fmla="*/ 5377001 h 6580301"/>
              <a:gd name="connsiteX141" fmla="*/ 3551045 w 4833822"/>
              <a:gd name="connsiteY141" fmla="*/ 5552611 h 6580301"/>
              <a:gd name="connsiteX142" fmla="*/ 3658561 w 4833822"/>
              <a:gd name="connsiteY142" fmla="*/ 5735385 h 6580301"/>
              <a:gd name="connsiteX143" fmla="*/ 3536712 w 4833822"/>
              <a:gd name="connsiteY143" fmla="*/ 5660122 h 6580301"/>
              <a:gd name="connsiteX144" fmla="*/ 3167577 w 4833822"/>
              <a:gd name="connsiteY144" fmla="*/ 5323246 h 6580301"/>
              <a:gd name="connsiteX145" fmla="*/ 3072607 w 4833822"/>
              <a:gd name="connsiteY145" fmla="*/ 5282033 h 6580301"/>
              <a:gd name="connsiteX146" fmla="*/ 1497530 w 4833822"/>
              <a:gd name="connsiteY146" fmla="*/ 5194233 h 6580301"/>
              <a:gd name="connsiteX147" fmla="*/ 644585 w 4833822"/>
              <a:gd name="connsiteY147" fmla="*/ 5319664 h 6580301"/>
              <a:gd name="connsiteX148" fmla="*/ 404469 w 4833822"/>
              <a:gd name="connsiteY148" fmla="*/ 5394921 h 6580301"/>
              <a:gd name="connsiteX149" fmla="*/ 218113 w 4833822"/>
              <a:gd name="connsiteY149" fmla="*/ 5549024 h 6580301"/>
              <a:gd name="connsiteX150" fmla="*/ 347132 w 4833822"/>
              <a:gd name="connsiteY150" fmla="*/ 6068674 h 6580301"/>
              <a:gd name="connsiteX151" fmla="*/ 218113 w 4833822"/>
              <a:gd name="connsiteY151" fmla="*/ 5703126 h 6580301"/>
              <a:gd name="connsiteX152" fmla="*/ 289789 w 4833822"/>
              <a:gd name="connsiteY152" fmla="*/ 5595615 h 6580301"/>
              <a:gd name="connsiteX153" fmla="*/ 271869 w 4833822"/>
              <a:gd name="connsiteY153" fmla="*/ 5581282 h 6580301"/>
              <a:gd name="connsiteX154" fmla="*/ 304127 w 4833822"/>
              <a:gd name="connsiteY154" fmla="*/ 5488099 h 6580301"/>
              <a:gd name="connsiteX155" fmla="*/ 400887 w 4833822"/>
              <a:gd name="connsiteY155" fmla="*/ 5405673 h 6580301"/>
              <a:gd name="connsiteX156" fmla="*/ 404469 w 4833822"/>
              <a:gd name="connsiteY156" fmla="*/ 5398503 h 6580301"/>
              <a:gd name="connsiteX157" fmla="*/ 408056 w 4833822"/>
              <a:gd name="connsiteY157" fmla="*/ 5398503 h 6580301"/>
              <a:gd name="connsiteX158" fmla="*/ 569323 w 4833822"/>
              <a:gd name="connsiteY158" fmla="*/ 5355499 h 6580301"/>
              <a:gd name="connsiteX159" fmla="*/ 777186 w 4833822"/>
              <a:gd name="connsiteY159" fmla="*/ 5466597 h 6580301"/>
              <a:gd name="connsiteX160" fmla="*/ 1250249 w 4833822"/>
              <a:gd name="connsiteY160" fmla="*/ 5298156 h 6580301"/>
              <a:gd name="connsiteX161" fmla="*/ 1497530 w 4833822"/>
              <a:gd name="connsiteY161" fmla="*/ 5194233 h 6580301"/>
              <a:gd name="connsiteX162" fmla="*/ 3393360 w 4833822"/>
              <a:gd name="connsiteY162" fmla="*/ 5153463 h 6580301"/>
              <a:gd name="connsiteX163" fmla="*/ 3271511 w 4833822"/>
              <a:gd name="connsiteY163" fmla="*/ 5190646 h 6580301"/>
              <a:gd name="connsiteX164" fmla="*/ 3486538 w 4833822"/>
              <a:gd name="connsiteY164" fmla="*/ 5319664 h 6580301"/>
              <a:gd name="connsiteX165" fmla="*/ 4092197 w 4833822"/>
              <a:gd name="connsiteY165" fmla="*/ 5652958 h 6580301"/>
              <a:gd name="connsiteX166" fmla="*/ 3873588 w 4833822"/>
              <a:gd name="connsiteY166" fmla="*/ 5652958 h 6580301"/>
              <a:gd name="connsiteX167" fmla="*/ 4002606 w 4833822"/>
              <a:gd name="connsiteY167" fmla="*/ 5781971 h 6580301"/>
              <a:gd name="connsiteX168" fmla="*/ 4106535 w 4833822"/>
              <a:gd name="connsiteY168" fmla="*/ 5753300 h 6580301"/>
              <a:gd name="connsiteX169" fmla="*/ 4325144 w 4833822"/>
              <a:gd name="connsiteY169" fmla="*/ 5427175 h 6580301"/>
              <a:gd name="connsiteX170" fmla="*/ 4038441 w 4833822"/>
              <a:gd name="connsiteY170" fmla="*/ 5337584 h 6580301"/>
              <a:gd name="connsiteX171" fmla="*/ 3624178 w 4833822"/>
              <a:gd name="connsiteY171" fmla="*/ 5323972 h 6580301"/>
              <a:gd name="connsiteX172" fmla="*/ 3486739 w 4833822"/>
              <a:gd name="connsiteY172" fmla="*/ 5298193 h 6580301"/>
              <a:gd name="connsiteX173" fmla="*/ 3486739 w 4833822"/>
              <a:gd name="connsiteY173" fmla="*/ 5302188 h 6580301"/>
              <a:gd name="connsiteX174" fmla="*/ 3485394 w 4833822"/>
              <a:gd name="connsiteY174" fmla="*/ 5299499 h 6580301"/>
              <a:gd name="connsiteX175" fmla="*/ 3486706 w 4833822"/>
              <a:gd name="connsiteY175" fmla="*/ 5298187 h 6580301"/>
              <a:gd name="connsiteX176" fmla="*/ 3486538 w 4833822"/>
              <a:gd name="connsiteY176" fmla="*/ 5298156 h 6580301"/>
              <a:gd name="connsiteX177" fmla="*/ 3543876 w 4833822"/>
              <a:gd name="connsiteY177" fmla="*/ 5237232 h 6580301"/>
              <a:gd name="connsiteX178" fmla="*/ 4518674 w 4833822"/>
              <a:gd name="connsiteY178" fmla="*/ 5384170 h 6580301"/>
              <a:gd name="connsiteX179" fmla="*/ 4328731 w 4833822"/>
              <a:gd name="connsiteY179" fmla="*/ 5581282 h 6580301"/>
              <a:gd name="connsiteX180" fmla="*/ 4457745 w 4833822"/>
              <a:gd name="connsiteY180" fmla="*/ 5509601 h 6580301"/>
              <a:gd name="connsiteX181" fmla="*/ 4579599 w 4833822"/>
              <a:gd name="connsiteY181" fmla="*/ 5502438 h 6580301"/>
              <a:gd name="connsiteX182" fmla="*/ 4500754 w 4833822"/>
              <a:gd name="connsiteY182" fmla="*/ 5581282 h 6580301"/>
              <a:gd name="connsiteX183" fmla="*/ 4314393 w 4833822"/>
              <a:gd name="connsiteY183" fmla="*/ 5814230 h 6580301"/>
              <a:gd name="connsiteX184" fmla="*/ 4346651 w 4833822"/>
              <a:gd name="connsiteY184" fmla="*/ 5878736 h 6580301"/>
              <a:gd name="connsiteX185" fmla="*/ 4403989 w 4833822"/>
              <a:gd name="connsiteY185" fmla="*/ 5828563 h 6580301"/>
              <a:gd name="connsiteX186" fmla="*/ 4482833 w 4833822"/>
              <a:gd name="connsiteY186" fmla="*/ 5638620 h 6580301"/>
              <a:gd name="connsiteX187" fmla="*/ 4590350 w 4833822"/>
              <a:gd name="connsiteY187" fmla="*/ 5617118 h 6580301"/>
              <a:gd name="connsiteX188" fmla="*/ 4608265 w 4833822"/>
              <a:gd name="connsiteY188" fmla="*/ 5699544 h 6580301"/>
              <a:gd name="connsiteX189" fmla="*/ 4608265 w 4833822"/>
              <a:gd name="connsiteY189" fmla="*/ 5703126 h 6580301"/>
              <a:gd name="connsiteX190" fmla="*/ 4421909 w 4833822"/>
              <a:gd name="connsiteY190" fmla="*/ 5914571 h 6580301"/>
              <a:gd name="connsiteX191" fmla="*/ 4608265 w 4833822"/>
              <a:gd name="connsiteY191" fmla="*/ 5703126 h 6580301"/>
              <a:gd name="connsiteX192" fmla="*/ 4611852 w 4833822"/>
              <a:gd name="connsiteY192" fmla="*/ 5699544 h 6580301"/>
              <a:gd name="connsiteX193" fmla="*/ 4611852 w 4833822"/>
              <a:gd name="connsiteY193" fmla="*/ 5695962 h 6580301"/>
              <a:gd name="connsiteX194" fmla="*/ 4694279 w 4833822"/>
              <a:gd name="connsiteY194" fmla="*/ 5681624 h 6580301"/>
              <a:gd name="connsiteX195" fmla="*/ 4651275 w 4833822"/>
              <a:gd name="connsiteY195" fmla="*/ 5506020 h 6580301"/>
              <a:gd name="connsiteX196" fmla="*/ 4572429 w 4833822"/>
              <a:gd name="connsiteY196" fmla="*/ 5387752 h 6580301"/>
              <a:gd name="connsiteX197" fmla="*/ 4583181 w 4833822"/>
              <a:gd name="connsiteY197" fmla="*/ 5294575 h 6580301"/>
              <a:gd name="connsiteX198" fmla="*/ 4436247 w 4833822"/>
              <a:gd name="connsiteY198" fmla="*/ 5247988 h 6580301"/>
              <a:gd name="connsiteX199" fmla="*/ 3504459 w 4833822"/>
              <a:gd name="connsiteY199" fmla="*/ 5161974 h 6580301"/>
              <a:gd name="connsiteX200" fmla="*/ 3393360 w 4833822"/>
              <a:gd name="connsiteY200" fmla="*/ 5153463 h 6580301"/>
              <a:gd name="connsiteX201" fmla="*/ 655337 w 4833822"/>
              <a:gd name="connsiteY201" fmla="*/ 5022205 h 6580301"/>
              <a:gd name="connsiteX202" fmla="*/ 637416 w 4833822"/>
              <a:gd name="connsiteY202" fmla="*/ 5079548 h 6580301"/>
              <a:gd name="connsiteX203" fmla="*/ 863200 w 4833822"/>
              <a:gd name="connsiteY203" fmla="*/ 5183477 h 6580301"/>
              <a:gd name="connsiteX204" fmla="*/ 734181 w 4833822"/>
              <a:gd name="connsiteY204" fmla="*/ 5043712 h 6580301"/>
              <a:gd name="connsiteX205" fmla="*/ 655337 w 4833822"/>
              <a:gd name="connsiteY205" fmla="*/ 5022205 h 6580301"/>
              <a:gd name="connsiteX206" fmla="*/ 465399 w 4833822"/>
              <a:gd name="connsiteY206" fmla="*/ 4982788 h 6580301"/>
              <a:gd name="connsiteX207" fmla="*/ 465399 w 4833822"/>
              <a:gd name="connsiteY207" fmla="*/ 5183477 h 6580301"/>
              <a:gd name="connsiteX208" fmla="*/ 501234 w 4833822"/>
              <a:gd name="connsiteY208" fmla="*/ 5240819 h 6580301"/>
              <a:gd name="connsiteX209" fmla="*/ 554990 w 4833822"/>
              <a:gd name="connsiteY209" fmla="*/ 5187064 h 6580301"/>
              <a:gd name="connsiteX210" fmla="*/ 465399 w 4833822"/>
              <a:gd name="connsiteY210" fmla="*/ 4982788 h 6580301"/>
              <a:gd name="connsiteX211" fmla="*/ 4325169 w 4833822"/>
              <a:gd name="connsiteY211" fmla="*/ 4901891 h 6580301"/>
              <a:gd name="connsiteX212" fmla="*/ 3959602 w 4833822"/>
              <a:gd name="connsiteY212" fmla="*/ 5108219 h 6580301"/>
              <a:gd name="connsiteX213" fmla="*/ 4360985 w 4833822"/>
              <a:gd name="connsiteY213" fmla="*/ 5018623 h 6580301"/>
              <a:gd name="connsiteX214" fmla="*/ 4278558 w 4833822"/>
              <a:gd name="connsiteY214" fmla="*/ 5129721 h 6580301"/>
              <a:gd name="connsiteX215" fmla="*/ 4454163 w 4833822"/>
              <a:gd name="connsiteY215" fmla="*/ 5083130 h 6580301"/>
              <a:gd name="connsiteX216" fmla="*/ 4368153 w 4833822"/>
              <a:gd name="connsiteY216" fmla="*/ 4907525 h 6580301"/>
              <a:gd name="connsiteX217" fmla="*/ 4325169 w 4833822"/>
              <a:gd name="connsiteY217" fmla="*/ 4901891 h 6580301"/>
              <a:gd name="connsiteX218" fmla="*/ 4156709 w 4833822"/>
              <a:gd name="connsiteY218" fmla="*/ 4868103 h 6580301"/>
              <a:gd name="connsiteX219" fmla="*/ 3748157 w 4833822"/>
              <a:gd name="connsiteY219" fmla="*/ 4950529 h 6580301"/>
              <a:gd name="connsiteX220" fmla="*/ 3529543 w 4833822"/>
              <a:gd name="connsiteY220" fmla="*/ 5072378 h 6580301"/>
              <a:gd name="connsiteX221" fmla="*/ 3805494 w 4833822"/>
              <a:gd name="connsiteY221" fmla="*/ 4975619 h 6580301"/>
              <a:gd name="connsiteX222" fmla="*/ 4156709 w 4833822"/>
              <a:gd name="connsiteY222" fmla="*/ 4868103 h 6580301"/>
              <a:gd name="connsiteX223" fmla="*/ 399937 w 4833822"/>
              <a:gd name="connsiteY223" fmla="*/ 4824315 h 6580301"/>
              <a:gd name="connsiteX224" fmla="*/ 210944 w 4833822"/>
              <a:gd name="connsiteY224" fmla="*/ 4903943 h 6580301"/>
              <a:gd name="connsiteX225" fmla="*/ 124936 w 4833822"/>
              <a:gd name="connsiteY225" fmla="*/ 5047294 h 6580301"/>
              <a:gd name="connsiteX226" fmla="*/ 275451 w 4833822"/>
              <a:gd name="connsiteY226" fmla="*/ 5040125 h 6580301"/>
              <a:gd name="connsiteX227" fmla="*/ 304127 w 4833822"/>
              <a:gd name="connsiteY227" fmla="*/ 5058045 h 6580301"/>
              <a:gd name="connsiteX228" fmla="*/ 271869 w 4833822"/>
              <a:gd name="connsiteY228" fmla="*/ 5294575 h 6580301"/>
              <a:gd name="connsiteX229" fmla="*/ 311291 w 4833822"/>
              <a:gd name="connsiteY229" fmla="*/ 5136890 h 6580301"/>
              <a:gd name="connsiteX230" fmla="*/ 243203 w 4833822"/>
              <a:gd name="connsiteY230" fmla="*/ 4929027 h 6580301"/>
              <a:gd name="connsiteX231" fmla="*/ 1214409 w 4833822"/>
              <a:gd name="connsiteY231" fmla="*/ 4907525 h 6580301"/>
              <a:gd name="connsiteX232" fmla="*/ 465399 w 4833822"/>
              <a:gd name="connsiteY232" fmla="*/ 4825098 h 6580301"/>
              <a:gd name="connsiteX233" fmla="*/ 399937 w 4833822"/>
              <a:gd name="connsiteY233" fmla="*/ 4824315 h 6580301"/>
              <a:gd name="connsiteX234" fmla="*/ 2524908 w 4833822"/>
              <a:gd name="connsiteY234" fmla="*/ 3690016 h 6580301"/>
              <a:gd name="connsiteX235" fmla="*/ 2732856 w 4833822"/>
              <a:gd name="connsiteY235" fmla="*/ 4331935 h 6580301"/>
              <a:gd name="connsiteX236" fmla="*/ 2775802 w 4833822"/>
              <a:gd name="connsiteY236" fmla="*/ 4402004 h 6580301"/>
              <a:gd name="connsiteX237" fmla="*/ 2823267 w 4833822"/>
              <a:gd name="connsiteY237" fmla="*/ 4325154 h 6580301"/>
              <a:gd name="connsiteX238" fmla="*/ 2879774 w 4833822"/>
              <a:gd name="connsiteY238" fmla="*/ 4114948 h 6580301"/>
              <a:gd name="connsiteX239" fmla="*/ 2920458 w 4833822"/>
              <a:gd name="connsiteY239" fmla="*/ 4648373 h 6580301"/>
              <a:gd name="connsiteX240" fmla="*/ 3132925 w 4833822"/>
              <a:gd name="connsiteY240" fmla="*/ 4589606 h 6580301"/>
              <a:gd name="connsiteX241" fmla="*/ 2879774 w 4833822"/>
              <a:gd name="connsiteY241" fmla="*/ 4964814 h 6580301"/>
              <a:gd name="connsiteX242" fmla="*/ 2131619 w 4833822"/>
              <a:gd name="connsiteY242" fmla="*/ 4912828 h 6580301"/>
              <a:gd name="connsiteX243" fmla="*/ 1894289 w 4833822"/>
              <a:gd name="connsiteY243" fmla="*/ 4562484 h 6580301"/>
              <a:gd name="connsiteX244" fmla="*/ 2075111 w 4833822"/>
              <a:gd name="connsiteY244" fmla="*/ 4650635 h 6580301"/>
              <a:gd name="connsiteX245" fmla="*/ 2086414 w 4833822"/>
              <a:gd name="connsiteY245" fmla="*/ 4135290 h 6580301"/>
              <a:gd name="connsiteX246" fmla="*/ 2163263 w 4833822"/>
              <a:gd name="connsiteY246" fmla="*/ 4279949 h 6580301"/>
              <a:gd name="connsiteX247" fmla="*/ 2224289 w 4833822"/>
              <a:gd name="connsiteY247" fmla="*/ 4325154 h 6580301"/>
              <a:gd name="connsiteX248" fmla="*/ 2242372 w 4833822"/>
              <a:gd name="connsiteY248" fmla="*/ 4261866 h 6580301"/>
              <a:gd name="connsiteX249" fmla="*/ 2524908 w 4833822"/>
              <a:gd name="connsiteY249" fmla="*/ 3690016 h 6580301"/>
              <a:gd name="connsiteX250" fmla="*/ 2540406 w 4833822"/>
              <a:gd name="connsiteY250" fmla="*/ 2882675 h 6580301"/>
              <a:gd name="connsiteX251" fmla="*/ 2092432 w 4833822"/>
              <a:gd name="connsiteY251" fmla="*/ 3789372 h 6580301"/>
              <a:gd name="connsiteX252" fmla="*/ 2063761 w 4833822"/>
              <a:gd name="connsiteY252" fmla="*/ 3889719 h 6580301"/>
              <a:gd name="connsiteX253" fmla="*/ 1967001 w 4833822"/>
              <a:gd name="connsiteY253" fmla="*/ 3818043 h 6580301"/>
              <a:gd name="connsiteX254" fmla="*/ 1845152 w 4833822"/>
              <a:gd name="connsiteY254" fmla="*/ 3588679 h 6580301"/>
              <a:gd name="connsiteX255" fmla="*/ 1827232 w 4833822"/>
              <a:gd name="connsiteY255" fmla="*/ 4405786 h 6580301"/>
              <a:gd name="connsiteX256" fmla="*/ 1540529 w 4833822"/>
              <a:gd name="connsiteY256" fmla="*/ 4266017 h 6580301"/>
              <a:gd name="connsiteX257" fmla="*/ 1916828 w 4833822"/>
              <a:gd name="connsiteY257" fmla="*/ 4821506 h 6580301"/>
              <a:gd name="connsiteX258" fmla="*/ 3103066 w 4833822"/>
              <a:gd name="connsiteY258" fmla="*/ 4903933 h 6580301"/>
              <a:gd name="connsiteX259" fmla="*/ 3504448 w 4833822"/>
              <a:gd name="connsiteY259" fmla="*/ 4309021 h 6580301"/>
              <a:gd name="connsiteX260" fmla="*/ 3167572 w 4833822"/>
              <a:gd name="connsiteY260" fmla="*/ 4402199 h 6580301"/>
              <a:gd name="connsiteX261" fmla="*/ 3103066 w 4833822"/>
              <a:gd name="connsiteY261" fmla="*/ 3556425 h 6580301"/>
              <a:gd name="connsiteX262" fmla="*/ 3013470 w 4833822"/>
              <a:gd name="connsiteY262" fmla="*/ 3889719 h 6580301"/>
              <a:gd name="connsiteX263" fmla="*/ 2938212 w 4833822"/>
              <a:gd name="connsiteY263" fmla="*/ 4011568 h 6580301"/>
              <a:gd name="connsiteX264" fmla="*/ 2870119 w 4833822"/>
              <a:gd name="connsiteY264" fmla="*/ 3900470 h 6580301"/>
              <a:gd name="connsiteX265" fmla="*/ 2540406 w 4833822"/>
              <a:gd name="connsiteY265" fmla="*/ 2882675 h 6580301"/>
              <a:gd name="connsiteX266" fmla="*/ 357884 w 4833822"/>
              <a:gd name="connsiteY266" fmla="*/ 2811004 h 6580301"/>
              <a:gd name="connsiteX267" fmla="*/ 422396 w 4833822"/>
              <a:gd name="connsiteY267" fmla="*/ 2893431 h 6580301"/>
              <a:gd name="connsiteX268" fmla="*/ 522738 w 4833822"/>
              <a:gd name="connsiteY268" fmla="*/ 3395162 h 6580301"/>
              <a:gd name="connsiteX269" fmla="*/ 490485 w 4833822"/>
              <a:gd name="connsiteY269" fmla="*/ 3534932 h 6580301"/>
              <a:gd name="connsiteX270" fmla="*/ 386555 w 4833822"/>
              <a:gd name="connsiteY270" fmla="*/ 3434585 h 6580301"/>
              <a:gd name="connsiteX271" fmla="*/ 286208 w 4833822"/>
              <a:gd name="connsiteY271" fmla="*/ 2893431 h 6580301"/>
              <a:gd name="connsiteX272" fmla="*/ 357884 w 4833822"/>
              <a:gd name="connsiteY272" fmla="*/ 2811004 h 6580301"/>
              <a:gd name="connsiteX273" fmla="*/ 4036204 w 4833822"/>
              <a:gd name="connsiteY273" fmla="*/ 1393613 h 6580301"/>
              <a:gd name="connsiteX274" fmla="*/ 4110123 w 4833822"/>
              <a:gd name="connsiteY274" fmla="*/ 1456328 h 6580301"/>
              <a:gd name="connsiteX275" fmla="*/ 4063531 w 4833822"/>
              <a:gd name="connsiteY275" fmla="*/ 2266272 h 6580301"/>
              <a:gd name="connsiteX276" fmla="*/ 3938100 w 4833822"/>
              <a:gd name="connsiteY276" fmla="*/ 1954478 h 6580301"/>
              <a:gd name="connsiteX277" fmla="*/ 3970353 w 4833822"/>
              <a:gd name="connsiteY277" fmla="*/ 1459915 h 6580301"/>
              <a:gd name="connsiteX278" fmla="*/ 4036204 w 4833822"/>
              <a:gd name="connsiteY278" fmla="*/ 1393613 h 6580301"/>
              <a:gd name="connsiteX279" fmla="*/ 1311175 w 4833822"/>
              <a:gd name="connsiteY279" fmla="*/ 363266 h 6580301"/>
              <a:gd name="connsiteX280" fmla="*/ 1020430 w 4833822"/>
              <a:gd name="connsiteY280" fmla="*/ 1815946 h 6580301"/>
              <a:gd name="connsiteX281" fmla="*/ 811383 w 4833822"/>
              <a:gd name="connsiteY281" fmla="*/ 1776360 h 6580301"/>
              <a:gd name="connsiteX282" fmla="*/ 1311175 w 4833822"/>
              <a:gd name="connsiteY282" fmla="*/ 363266 h 6580301"/>
              <a:gd name="connsiteX283" fmla="*/ 2447237 w 4833822"/>
              <a:gd name="connsiteY283" fmla="*/ 410 h 6580301"/>
              <a:gd name="connsiteX284" fmla="*/ 2465153 w 4833822"/>
              <a:gd name="connsiteY284" fmla="*/ 55062 h 6580301"/>
              <a:gd name="connsiteX285" fmla="*/ 2908975 w 4833822"/>
              <a:gd name="connsiteY285" fmla="*/ 1187732 h 6580301"/>
              <a:gd name="connsiteX286" fmla="*/ 3113822 w 4833822"/>
              <a:gd name="connsiteY286" fmla="*/ 2237596 h 6580301"/>
              <a:gd name="connsiteX287" fmla="*/ 3282263 w 4833822"/>
              <a:gd name="connsiteY287" fmla="*/ 1556674 h 6580301"/>
              <a:gd name="connsiteX288" fmla="*/ 3257173 w 4833822"/>
              <a:gd name="connsiteY288" fmla="*/ 1416905 h 6580301"/>
              <a:gd name="connsiteX289" fmla="*/ 3278681 w 4833822"/>
              <a:gd name="connsiteY289" fmla="*/ 1327309 h 6580301"/>
              <a:gd name="connsiteX290" fmla="*/ 3361107 w 4833822"/>
              <a:gd name="connsiteY290" fmla="*/ 1384652 h 6580301"/>
              <a:gd name="connsiteX291" fmla="*/ 3884339 w 4833822"/>
              <a:gd name="connsiteY291" fmla="*/ 2696322 h 6580301"/>
              <a:gd name="connsiteX292" fmla="*/ 3776823 w 4833822"/>
              <a:gd name="connsiteY292" fmla="*/ 3316317 h 6580301"/>
              <a:gd name="connsiteX293" fmla="*/ 4002606 w 4833822"/>
              <a:gd name="connsiteY293" fmla="*/ 3097708 h 6580301"/>
              <a:gd name="connsiteX294" fmla="*/ 4059943 w 4833822"/>
              <a:gd name="connsiteY294" fmla="*/ 3033197 h 6580301"/>
              <a:gd name="connsiteX295" fmla="*/ 4117286 w 4833822"/>
              <a:gd name="connsiteY295" fmla="*/ 3108459 h 6580301"/>
              <a:gd name="connsiteX296" fmla="*/ 4131625 w 4833822"/>
              <a:gd name="connsiteY296" fmla="*/ 3921981 h 6580301"/>
              <a:gd name="connsiteX297" fmla="*/ 3755321 w 4833822"/>
              <a:gd name="connsiteY297" fmla="*/ 4753423 h 6580301"/>
              <a:gd name="connsiteX298" fmla="*/ 3723067 w 4833822"/>
              <a:gd name="connsiteY298" fmla="*/ 4828680 h 6580301"/>
              <a:gd name="connsiteX299" fmla="*/ 4099366 w 4833822"/>
              <a:gd name="connsiteY299" fmla="*/ 4767756 h 6580301"/>
              <a:gd name="connsiteX300" fmla="*/ 4550927 w 4833822"/>
              <a:gd name="connsiteY300" fmla="*/ 5118970 h 6580301"/>
              <a:gd name="connsiteX301" fmla="*/ 4604683 w 4833822"/>
              <a:gd name="connsiteY301" fmla="*/ 5219317 h 6580301"/>
              <a:gd name="connsiteX302" fmla="*/ 4576011 w 4833822"/>
              <a:gd name="connsiteY302" fmla="*/ 6061510 h 6580301"/>
              <a:gd name="connsiteX303" fmla="*/ 4432660 w 4833822"/>
              <a:gd name="connsiteY303" fmla="*/ 6122434 h 6580301"/>
              <a:gd name="connsiteX304" fmla="*/ 3999019 w 4833822"/>
              <a:gd name="connsiteY304" fmla="*/ 6355381 h 6580301"/>
              <a:gd name="connsiteX305" fmla="*/ 3192667 w 4833822"/>
              <a:gd name="connsiteY305" fmla="*/ 6287288 h 6580301"/>
              <a:gd name="connsiteX306" fmla="*/ 2662265 w 4833822"/>
              <a:gd name="connsiteY306" fmla="*/ 5656540 h 6580301"/>
              <a:gd name="connsiteX307" fmla="*/ 2680186 w 4833822"/>
              <a:gd name="connsiteY307" fmla="*/ 5975496 h 6580301"/>
              <a:gd name="connsiteX308" fmla="*/ 2655096 w 4833822"/>
              <a:gd name="connsiteY308" fmla="*/ 6287288 h 6580301"/>
              <a:gd name="connsiteX309" fmla="*/ 2063771 w 4833822"/>
              <a:gd name="connsiteY309" fmla="*/ 6573990 h 6580301"/>
              <a:gd name="connsiteX310" fmla="*/ 1827242 w 4833822"/>
              <a:gd name="connsiteY310" fmla="*/ 6523817 h 6580301"/>
              <a:gd name="connsiteX311" fmla="*/ 1594295 w 4833822"/>
              <a:gd name="connsiteY311" fmla="*/ 5982665 h 6580301"/>
              <a:gd name="connsiteX312" fmla="*/ 1952673 w 4833822"/>
              <a:gd name="connsiteY312" fmla="*/ 5448677 h 6580301"/>
              <a:gd name="connsiteX313" fmla="*/ 2020761 w 4833822"/>
              <a:gd name="connsiteY313" fmla="*/ 5316077 h 6580301"/>
              <a:gd name="connsiteX314" fmla="*/ 1841575 w 4833822"/>
              <a:gd name="connsiteY314" fmla="*/ 5459428 h 6580301"/>
              <a:gd name="connsiteX315" fmla="*/ 884697 w 4833822"/>
              <a:gd name="connsiteY315" fmla="*/ 6204861 h 6580301"/>
              <a:gd name="connsiteX316" fmla="*/ 547826 w 4833822"/>
              <a:gd name="connsiteY316" fmla="*/ 6237114 h 6580301"/>
              <a:gd name="connsiteX317" fmla="*/ 357883 w 4833822"/>
              <a:gd name="connsiteY317" fmla="*/ 6179777 h 6580301"/>
              <a:gd name="connsiteX318" fmla="*/ 89095 w 4833822"/>
              <a:gd name="connsiteY318" fmla="*/ 5753300 h 6580301"/>
              <a:gd name="connsiteX319" fmla="*/ 46091 w 4833822"/>
              <a:gd name="connsiteY319" fmla="*/ 5402091 h 6580301"/>
              <a:gd name="connsiteX320" fmla="*/ 440310 w 4833822"/>
              <a:gd name="connsiteY320" fmla="*/ 4753423 h 6580301"/>
              <a:gd name="connsiteX321" fmla="*/ 1020884 w 4833822"/>
              <a:gd name="connsiteY321" fmla="*/ 4803596 h 6580301"/>
              <a:gd name="connsiteX322" fmla="*/ 798688 w 4833822"/>
              <a:gd name="connsiteY322" fmla="*/ 4631574 h 6580301"/>
              <a:gd name="connsiteX323" fmla="*/ 766435 w 4833822"/>
              <a:gd name="connsiteY323" fmla="*/ 4574231 h 6580301"/>
              <a:gd name="connsiteX324" fmla="*/ 838110 w 4833822"/>
              <a:gd name="connsiteY324" fmla="*/ 4552729 h 6580301"/>
              <a:gd name="connsiteX325" fmla="*/ 1060306 w 4833822"/>
              <a:gd name="connsiteY325" fmla="*/ 4645907 h 6580301"/>
              <a:gd name="connsiteX326" fmla="*/ 777186 w 4833822"/>
              <a:gd name="connsiteY326" fmla="*/ 4147759 h 6580301"/>
              <a:gd name="connsiteX327" fmla="*/ 723430 w 4833822"/>
              <a:gd name="connsiteY327" fmla="*/ 3613776 h 6580301"/>
              <a:gd name="connsiteX328" fmla="*/ 727012 w 4833822"/>
              <a:gd name="connsiteY328" fmla="*/ 2914935 h 6580301"/>
              <a:gd name="connsiteX329" fmla="*/ 762853 w 4833822"/>
              <a:gd name="connsiteY329" fmla="*/ 2782335 h 6580301"/>
              <a:gd name="connsiteX330" fmla="*/ 1017302 w 4833822"/>
              <a:gd name="connsiteY330" fmla="*/ 3083370 h 6580301"/>
              <a:gd name="connsiteX331" fmla="*/ 1139151 w 4833822"/>
              <a:gd name="connsiteY331" fmla="*/ 3122792 h 6580301"/>
              <a:gd name="connsiteX332" fmla="*/ 1110480 w 4833822"/>
              <a:gd name="connsiteY332" fmla="*/ 3011694 h 6580301"/>
              <a:gd name="connsiteX333" fmla="*/ 1135564 w 4833822"/>
              <a:gd name="connsiteY333" fmla="*/ 2122916 h 6580301"/>
              <a:gd name="connsiteX334" fmla="*/ 1493942 w 4833822"/>
              <a:gd name="connsiteY334" fmla="*/ 1463496 h 6580301"/>
              <a:gd name="connsiteX335" fmla="*/ 1547703 w 4833822"/>
              <a:gd name="connsiteY335" fmla="*/ 1409741 h 6580301"/>
              <a:gd name="connsiteX336" fmla="*/ 1597877 w 4833822"/>
              <a:gd name="connsiteY336" fmla="*/ 1502919 h 6580301"/>
              <a:gd name="connsiteX337" fmla="*/ 2070940 w 4833822"/>
              <a:gd name="connsiteY337" fmla="*/ 2277018 h 6580301"/>
              <a:gd name="connsiteX338" fmla="*/ 2035100 w 4833822"/>
              <a:gd name="connsiteY338" fmla="*/ 1241300 h 6580301"/>
              <a:gd name="connsiteX339" fmla="*/ 2156949 w 4833822"/>
              <a:gd name="connsiteY339" fmla="*/ 241423 h 6580301"/>
              <a:gd name="connsiteX340" fmla="*/ 2386314 w 4833822"/>
              <a:gd name="connsiteY340" fmla="*/ 26391 h 6580301"/>
              <a:gd name="connsiteX341" fmla="*/ 2447237 w 4833822"/>
              <a:gd name="connsiteY341" fmla="*/ 410 h 6580301"/>
              <a:gd name="connsiteX0" fmla="*/ 2144854 w 4833822"/>
              <a:gd name="connsiteY0" fmla="*/ 6206652 h 6580301"/>
              <a:gd name="connsiteX1" fmla="*/ 2053020 w 4833822"/>
              <a:gd name="connsiteY1" fmla="*/ 6215612 h 6580301"/>
              <a:gd name="connsiteX2" fmla="*/ 1959837 w 4833822"/>
              <a:gd name="connsiteY2" fmla="*/ 6290870 h 6580301"/>
              <a:gd name="connsiteX3" fmla="*/ 2045851 w 4833822"/>
              <a:gd name="connsiteY3" fmla="*/ 6409137 h 6580301"/>
              <a:gd name="connsiteX4" fmla="*/ 2042269 w 4833822"/>
              <a:gd name="connsiteY4" fmla="*/ 6312372 h 6580301"/>
              <a:gd name="connsiteX5" fmla="*/ 2106775 w 4833822"/>
              <a:gd name="connsiteY5" fmla="*/ 6247865 h 6580301"/>
              <a:gd name="connsiteX6" fmla="*/ 2128277 w 4833822"/>
              <a:gd name="connsiteY6" fmla="*/ 6319541 h 6580301"/>
              <a:gd name="connsiteX7" fmla="*/ 2164118 w 4833822"/>
              <a:gd name="connsiteY7" fmla="*/ 6369714 h 6580301"/>
              <a:gd name="connsiteX8" fmla="*/ 2232206 w 4833822"/>
              <a:gd name="connsiteY8" fmla="*/ 6333879 h 6580301"/>
              <a:gd name="connsiteX9" fmla="*/ 2228624 w 4833822"/>
              <a:gd name="connsiteY9" fmla="*/ 6240696 h 6580301"/>
              <a:gd name="connsiteX10" fmla="*/ 2144854 w 4833822"/>
              <a:gd name="connsiteY10" fmla="*/ 6206652 h 6580301"/>
              <a:gd name="connsiteX11" fmla="*/ 2508163 w 4833822"/>
              <a:gd name="connsiteY11" fmla="*/ 6176190 h 6580301"/>
              <a:gd name="connsiteX12" fmla="*/ 2407811 w 4833822"/>
              <a:gd name="connsiteY12" fmla="*/ 6484400 h 6580301"/>
              <a:gd name="connsiteX13" fmla="*/ 2508163 w 4833822"/>
              <a:gd name="connsiteY13" fmla="*/ 6176190 h 6580301"/>
              <a:gd name="connsiteX14" fmla="*/ 2215080 w 4833822"/>
              <a:gd name="connsiteY14" fmla="*/ 6091655 h 6580301"/>
              <a:gd name="connsiteX15" fmla="*/ 2171282 w 4833822"/>
              <a:gd name="connsiteY15" fmla="*/ 6097345 h 6580301"/>
              <a:gd name="connsiteX16" fmla="*/ 2350473 w 4833822"/>
              <a:gd name="connsiteY16" fmla="*/ 6376884 h 6580301"/>
              <a:gd name="connsiteX17" fmla="*/ 2393478 w 4833822"/>
              <a:gd name="connsiteY17" fmla="*/ 6194110 h 6580301"/>
              <a:gd name="connsiteX18" fmla="*/ 2252871 w 4833822"/>
              <a:gd name="connsiteY18" fmla="*/ 6092810 h 6580301"/>
              <a:gd name="connsiteX19" fmla="*/ 2215080 w 4833822"/>
              <a:gd name="connsiteY19" fmla="*/ 6091655 h 6580301"/>
              <a:gd name="connsiteX20" fmla="*/ 3767359 w 4833822"/>
              <a:gd name="connsiteY20" fmla="*/ 5972697 h 6580301"/>
              <a:gd name="connsiteX21" fmla="*/ 3913003 w 4833822"/>
              <a:gd name="connsiteY21" fmla="*/ 6054340 h 6580301"/>
              <a:gd name="connsiteX22" fmla="*/ 3930923 w 4833822"/>
              <a:gd name="connsiteY22" fmla="*/ 6079429 h 6580301"/>
              <a:gd name="connsiteX23" fmla="*/ 3923759 w 4833822"/>
              <a:gd name="connsiteY23" fmla="*/ 6104514 h 6580301"/>
              <a:gd name="connsiteX24" fmla="*/ 3672890 w 4833822"/>
              <a:gd name="connsiteY24" fmla="*/ 6086593 h 6580301"/>
              <a:gd name="connsiteX25" fmla="*/ 3672890 w 4833822"/>
              <a:gd name="connsiteY25" fmla="*/ 6018504 h 6580301"/>
              <a:gd name="connsiteX26" fmla="*/ 3708731 w 4833822"/>
              <a:gd name="connsiteY26" fmla="*/ 5993415 h 6580301"/>
              <a:gd name="connsiteX27" fmla="*/ 3767359 w 4833822"/>
              <a:gd name="connsiteY27" fmla="*/ 5972697 h 6580301"/>
              <a:gd name="connsiteX28" fmla="*/ 3779366 w 4833822"/>
              <a:gd name="connsiteY28" fmla="*/ 5932886 h 6580301"/>
              <a:gd name="connsiteX29" fmla="*/ 3637059 w 4833822"/>
              <a:gd name="connsiteY29" fmla="*/ 5957581 h 6580301"/>
              <a:gd name="connsiteX30" fmla="*/ 3497289 w 4833822"/>
              <a:gd name="connsiteY30" fmla="*/ 6140349 h 6580301"/>
              <a:gd name="connsiteX31" fmla="*/ 3615557 w 4833822"/>
              <a:gd name="connsiteY31" fmla="*/ 6083012 h 6580301"/>
              <a:gd name="connsiteX32" fmla="*/ 3852086 w 4833822"/>
              <a:gd name="connsiteY32" fmla="*/ 6240696 h 6580301"/>
              <a:gd name="connsiteX33" fmla="*/ 3952433 w 4833822"/>
              <a:gd name="connsiteY33" fmla="*/ 6068674 h 6580301"/>
              <a:gd name="connsiteX34" fmla="*/ 3945496 w 4833822"/>
              <a:gd name="connsiteY34" fmla="*/ 6051869 h 6580301"/>
              <a:gd name="connsiteX35" fmla="*/ 3938093 w 4833822"/>
              <a:gd name="connsiteY35" fmla="*/ 6051869 h 6580301"/>
              <a:gd name="connsiteX36" fmla="*/ 3927341 w 4833822"/>
              <a:gd name="connsiteY36" fmla="*/ 6051869 h 6580301"/>
              <a:gd name="connsiteX37" fmla="*/ 3909418 w 4833822"/>
              <a:gd name="connsiteY37" fmla="*/ 6047162 h 6580301"/>
              <a:gd name="connsiteX38" fmla="*/ 3920171 w 4833822"/>
              <a:gd name="connsiteY38" fmla="*/ 6047162 h 6580301"/>
              <a:gd name="connsiteX39" fmla="*/ 3945252 w 4833822"/>
              <a:gd name="connsiteY39" fmla="*/ 6051279 h 6580301"/>
              <a:gd name="connsiteX40" fmla="*/ 3928739 w 4833822"/>
              <a:gd name="connsiteY40" fmla="*/ 6011279 h 6580301"/>
              <a:gd name="connsiteX41" fmla="*/ 3822967 w 4833822"/>
              <a:gd name="connsiteY41" fmla="*/ 5935181 h 6580301"/>
              <a:gd name="connsiteX42" fmla="*/ 3779366 w 4833822"/>
              <a:gd name="connsiteY42" fmla="*/ 5932886 h 6580301"/>
              <a:gd name="connsiteX43" fmla="*/ 4196131 w 4833822"/>
              <a:gd name="connsiteY43" fmla="*/ 5789140 h 6580301"/>
              <a:gd name="connsiteX44" fmla="*/ 4235548 w 4833822"/>
              <a:gd name="connsiteY44" fmla="*/ 6018505 h 6580301"/>
              <a:gd name="connsiteX45" fmla="*/ 4454163 w 4833822"/>
              <a:gd name="connsiteY45" fmla="*/ 6022087 h 6580301"/>
              <a:gd name="connsiteX46" fmla="*/ 4196131 w 4833822"/>
              <a:gd name="connsiteY46" fmla="*/ 5789140 h 6580301"/>
              <a:gd name="connsiteX47" fmla="*/ 1174995 w 4833822"/>
              <a:gd name="connsiteY47" fmla="*/ 5473762 h 6580301"/>
              <a:gd name="connsiteX48" fmla="*/ 1250253 w 4833822"/>
              <a:gd name="connsiteY48" fmla="*/ 5520354 h 6580301"/>
              <a:gd name="connsiteX49" fmla="*/ 1035224 w 4833822"/>
              <a:gd name="connsiteY49" fmla="*/ 5631447 h 6580301"/>
              <a:gd name="connsiteX50" fmla="*/ 981463 w 4833822"/>
              <a:gd name="connsiteY50" fmla="*/ 5606363 h 6580301"/>
              <a:gd name="connsiteX51" fmla="*/ 1174995 w 4833822"/>
              <a:gd name="connsiteY51" fmla="*/ 5473762 h 6580301"/>
              <a:gd name="connsiteX52" fmla="*/ 3960412 w 4833822"/>
              <a:gd name="connsiteY52" fmla="*/ 5444487 h 6580301"/>
              <a:gd name="connsiteX53" fmla="*/ 4095776 w 4833822"/>
              <a:gd name="connsiteY53" fmla="*/ 5502432 h 6580301"/>
              <a:gd name="connsiteX54" fmla="*/ 4052767 w 4833822"/>
              <a:gd name="connsiteY54" fmla="*/ 5531102 h 6580301"/>
              <a:gd name="connsiteX55" fmla="*/ 3852081 w 4833822"/>
              <a:gd name="connsiteY55" fmla="*/ 5498851 h 6580301"/>
              <a:gd name="connsiteX56" fmla="*/ 3859245 w 4833822"/>
              <a:gd name="connsiteY56" fmla="*/ 5463012 h 6580301"/>
              <a:gd name="connsiteX57" fmla="*/ 3917370 w 4833822"/>
              <a:gd name="connsiteY57" fmla="*/ 5445487 h 6580301"/>
              <a:gd name="connsiteX58" fmla="*/ 3960412 w 4833822"/>
              <a:gd name="connsiteY58" fmla="*/ 5444487 h 6580301"/>
              <a:gd name="connsiteX59" fmla="*/ 2177948 w 4833822"/>
              <a:gd name="connsiteY59" fmla="*/ 5350237 h 6580301"/>
              <a:gd name="connsiteX60" fmla="*/ 2146198 w 4833822"/>
              <a:gd name="connsiteY60" fmla="*/ 5373419 h 6580301"/>
              <a:gd name="connsiteX61" fmla="*/ 1680303 w 4833822"/>
              <a:gd name="connsiteY61" fmla="*/ 6072261 h 6580301"/>
              <a:gd name="connsiteX62" fmla="*/ 1762730 w 4833822"/>
              <a:gd name="connsiteY62" fmla="*/ 6434221 h 6580301"/>
              <a:gd name="connsiteX63" fmla="*/ 1802152 w 4833822"/>
              <a:gd name="connsiteY63" fmla="*/ 6154688 h 6580301"/>
              <a:gd name="connsiteX64" fmla="*/ 2081691 w 4833822"/>
              <a:gd name="connsiteY64" fmla="*/ 5996998 h 6580301"/>
              <a:gd name="connsiteX65" fmla="*/ 1845157 w 4833822"/>
              <a:gd name="connsiteY65" fmla="*/ 6079425 h 6580301"/>
              <a:gd name="connsiteX66" fmla="*/ 1744810 w 4833822"/>
              <a:gd name="connsiteY66" fmla="*/ 6050759 h 6580301"/>
              <a:gd name="connsiteX67" fmla="*/ 2060189 w 4833822"/>
              <a:gd name="connsiteY67" fmla="*/ 5896656 h 6580301"/>
              <a:gd name="connsiteX68" fmla="*/ 2178451 w 4833822"/>
              <a:gd name="connsiteY68" fmla="*/ 5835726 h 6580301"/>
              <a:gd name="connsiteX69" fmla="*/ 2293136 w 4833822"/>
              <a:gd name="connsiteY69" fmla="*/ 5369837 h 6580301"/>
              <a:gd name="connsiteX70" fmla="*/ 1999259 w 4833822"/>
              <a:gd name="connsiteY70" fmla="*/ 5785558 h 6580301"/>
              <a:gd name="connsiteX71" fmla="*/ 2196371 w 4833822"/>
              <a:gd name="connsiteY71" fmla="*/ 5355499 h 6580301"/>
              <a:gd name="connsiteX72" fmla="*/ 2177948 w 4833822"/>
              <a:gd name="connsiteY72" fmla="*/ 5350237 h 6580301"/>
              <a:gd name="connsiteX73" fmla="*/ 2511745 w 4833822"/>
              <a:gd name="connsiteY73" fmla="*/ 5337584 h 6580301"/>
              <a:gd name="connsiteX74" fmla="*/ 2482010 w 4833822"/>
              <a:gd name="connsiteY74" fmla="*/ 5565880 h 6580301"/>
              <a:gd name="connsiteX75" fmla="*/ 2486655 w 4833822"/>
              <a:gd name="connsiteY75" fmla="*/ 5631445 h 6580301"/>
              <a:gd name="connsiteX76" fmla="*/ 2514429 w 4833822"/>
              <a:gd name="connsiteY76" fmla="*/ 5647124 h 6580301"/>
              <a:gd name="connsiteX77" fmla="*/ 2526077 w 4833822"/>
              <a:gd name="connsiteY77" fmla="*/ 5670870 h 6580301"/>
              <a:gd name="connsiteX78" fmla="*/ 2486655 w 4833822"/>
              <a:gd name="connsiteY78" fmla="*/ 5631448 h 6580301"/>
              <a:gd name="connsiteX79" fmla="*/ 2486655 w 4833822"/>
              <a:gd name="connsiteY79" fmla="*/ 5631451 h 6580301"/>
              <a:gd name="connsiteX80" fmla="*/ 2440069 w 4833822"/>
              <a:gd name="connsiteY80" fmla="*/ 5907407 h 6580301"/>
              <a:gd name="connsiteX81" fmla="*/ 2375563 w 4833822"/>
              <a:gd name="connsiteY81" fmla="*/ 5470179 h 6580301"/>
              <a:gd name="connsiteX82" fmla="*/ 2296718 w 4833822"/>
              <a:gd name="connsiteY82" fmla="*/ 5839314 h 6580301"/>
              <a:gd name="connsiteX83" fmla="*/ 2429318 w 4833822"/>
              <a:gd name="connsiteY83" fmla="*/ 5961163 h 6580301"/>
              <a:gd name="connsiteX84" fmla="*/ 2493825 w 4833822"/>
              <a:gd name="connsiteY84" fmla="*/ 5860816 h 6580301"/>
              <a:gd name="connsiteX85" fmla="*/ 2529665 w 4833822"/>
              <a:gd name="connsiteY85" fmla="*/ 5670873 h 6580301"/>
              <a:gd name="connsiteX86" fmla="*/ 2511745 w 4833822"/>
              <a:gd name="connsiteY86" fmla="*/ 5337584 h 6580301"/>
              <a:gd name="connsiteX87" fmla="*/ 2808528 w 4833822"/>
              <a:gd name="connsiteY87" fmla="*/ 5335118 h 6580301"/>
              <a:gd name="connsiteX88" fmla="*/ 2784115 w 4833822"/>
              <a:gd name="connsiteY88" fmla="*/ 5348335 h 6580301"/>
              <a:gd name="connsiteX89" fmla="*/ 2798448 w 4833822"/>
              <a:gd name="connsiteY89" fmla="*/ 5423593 h 6580301"/>
              <a:gd name="connsiteX90" fmla="*/ 2880875 w 4833822"/>
              <a:gd name="connsiteY90" fmla="*/ 5538273 h 6580301"/>
              <a:gd name="connsiteX91" fmla="*/ 3142493 w 4833822"/>
              <a:gd name="connsiteY91" fmla="*/ 5867985 h 6580301"/>
              <a:gd name="connsiteX92" fmla="*/ 2891625 w 4833822"/>
              <a:gd name="connsiteY92" fmla="*/ 5703126 h 6580301"/>
              <a:gd name="connsiteX93" fmla="*/ 2683768 w 4833822"/>
              <a:gd name="connsiteY93" fmla="*/ 5459428 h 6580301"/>
              <a:gd name="connsiteX94" fmla="*/ 2651515 w 4833822"/>
              <a:gd name="connsiteY94" fmla="*/ 5484517 h 6580301"/>
              <a:gd name="connsiteX95" fmla="*/ 2866541 w 4833822"/>
              <a:gd name="connsiteY95" fmla="*/ 5728216 h 6580301"/>
              <a:gd name="connsiteX96" fmla="*/ 3389773 w 4833822"/>
              <a:gd name="connsiteY96" fmla="*/ 6326710 h 6580301"/>
              <a:gd name="connsiteX97" fmla="*/ 3637059 w 4833822"/>
              <a:gd name="connsiteY97" fmla="*/ 6369714 h 6580301"/>
              <a:gd name="connsiteX98" fmla="*/ 3246422 w 4833822"/>
              <a:gd name="connsiteY98" fmla="*/ 6000585 h 6580301"/>
              <a:gd name="connsiteX99" fmla="*/ 3400524 w 4833822"/>
              <a:gd name="connsiteY99" fmla="*/ 6050759 h 6580301"/>
              <a:gd name="connsiteX100" fmla="*/ 3336018 w 4833822"/>
              <a:gd name="connsiteY100" fmla="*/ 5903820 h 6580301"/>
              <a:gd name="connsiteX101" fmla="*/ 3095901 w 4833822"/>
              <a:gd name="connsiteY101" fmla="*/ 5642207 h 6580301"/>
              <a:gd name="connsiteX102" fmla="*/ 2862954 w 4833822"/>
              <a:gd name="connsiteY102" fmla="*/ 5373419 h 6580301"/>
              <a:gd name="connsiteX103" fmla="*/ 2808528 w 4833822"/>
              <a:gd name="connsiteY103" fmla="*/ 5335118 h 6580301"/>
              <a:gd name="connsiteX104" fmla="*/ 1587125 w 4833822"/>
              <a:gd name="connsiteY104" fmla="*/ 5290993 h 6580301"/>
              <a:gd name="connsiteX105" fmla="*/ 798688 w 4833822"/>
              <a:gd name="connsiteY105" fmla="*/ 5498856 h 6580301"/>
              <a:gd name="connsiteX106" fmla="*/ 780768 w 4833822"/>
              <a:gd name="connsiteY106" fmla="*/ 6122434 h 6580301"/>
              <a:gd name="connsiteX107" fmla="*/ 791519 w 4833822"/>
              <a:gd name="connsiteY107" fmla="*/ 5928910 h 6580301"/>
              <a:gd name="connsiteX108" fmla="*/ 709092 w 4833822"/>
              <a:gd name="connsiteY108" fmla="*/ 5566944 h 6580301"/>
              <a:gd name="connsiteX109" fmla="*/ 368634 w 4833822"/>
              <a:gd name="connsiteY109" fmla="*/ 5577695 h 6580301"/>
              <a:gd name="connsiteX110" fmla="*/ 332793 w 4833822"/>
              <a:gd name="connsiteY110" fmla="*/ 5602785 h 6580301"/>
              <a:gd name="connsiteX111" fmla="*/ 368634 w 4833822"/>
              <a:gd name="connsiteY111" fmla="*/ 5617118 h 6580301"/>
              <a:gd name="connsiteX112" fmla="*/ 350714 w 4833822"/>
              <a:gd name="connsiteY112" fmla="*/ 5918158 h 6580301"/>
              <a:gd name="connsiteX113" fmla="*/ 447479 w 4833822"/>
              <a:gd name="connsiteY113" fmla="*/ 5982665 h 6580301"/>
              <a:gd name="connsiteX114" fmla="*/ 486896 w 4833822"/>
              <a:gd name="connsiteY114" fmla="*/ 5882318 h 6580301"/>
              <a:gd name="connsiteX115" fmla="*/ 468981 w 4833822"/>
              <a:gd name="connsiteY115" fmla="*/ 5764051 h 6580301"/>
              <a:gd name="connsiteX116" fmla="*/ 372216 w 4833822"/>
              <a:gd name="connsiteY116" fmla="*/ 5871567 h 6580301"/>
              <a:gd name="connsiteX117" fmla="*/ 382967 w 4833822"/>
              <a:gd name="connsiteY117" fmla="*/ 5721046 h 6580301"/>
              <a:gd name="connsiteX118" fmla="*/ 497647 w 4833822"/>
              <a:gd name="connsiteY118" fmla="*/ 5681624 h 6580301"/>
              <a:gd name="connsiteX119" fmla="*/ 569323 w 4833822"/>
              <a:gd name="connsiteY119" fmla="*/ 5796309 h 6580301"/>
              <a:gd name="connsiteX120" fmla="*/ 580074 w 4833822"/>
              <a:gd name="connsiteY120" fmla="*/ 6007749 h 6580301"/>
              <a:gd name="connsiteX121" fmla="*/ 612332 w 4833822"/>
              <a:gd name="connsiteY121" fmla="*/ 5764051 h 6580301"/>
              <a:gd name="connsiteX122" fmla="*/ 497647 w 4833822"/>
              <a:gd name="connsiteY122" fmla="*/ 5531104 h 6580301"/>
              <a:gd name="connsiteX123" fmla="*/ 730594 w 4833822"/>
              <a:gd name="connsiteY123" fmla="*/ 5936073 h 6580301"/>
              <a:gd name="connsiteX124" fmla="*/ 547826 w 4833822"/>
              <a:gd name="connsiteY124" fmla="*/ 6100932 h 6580301"/>
              <a:gd name="connsiteX125" fmla="*/ 834528 w 4833822"/>
              <a:gd name="connsiteY125" fmla="*/ 6133185 h 6580301"/>
              <a:gd name="connsiteX126" fmla="*/ 1533370 w 4833822"/>
              <a:gd name="connsiteY126" fmla="*/ 5617118 h 6580301"/>
              <a:gd name="connsiteX127" fmla="*/ 1633712 w 4833822"/>
              <a:gd name="connsiteY127" fmla="*/ 5484517 h 6580301"/>
              <a:gd name="connsiteX128" fmla="*/ 1142733 w 4833822"/>
              <a:gd name="connsiteY128" fmla="*/ 5799891 h 6580301"/>
              <a:gd name="connsiteX129" fmla="*/ 1031635 w 4833822"/>
              <a:gd name="connsiteY129" fmla="*/ 5828563 h 6580301"/>
              <a:gd name="connsiteX130" fmla="*/ 1096142 w 4833822"/>
              <a:gd name="connsiteY130" fmla="*/ 5728216 h 6580301"/>
              <a:gd name="connsiteX131" fmla="*/ 1587125 w 4833822"/>
              <a:gd name="connsiteY131" fmla="*/ 5290993 h 6580301"/>
              <a:gd name="connsiteX132" fmla="*/ 3072607 w 4833822"/>
              <a:gd name="connsiteY132" fmla="*/ 5282033 h 6580301"/>
              <a:gd name="connsiteX133" fmla="*/ 2988391 w 4833822"/>
              <a:gd name="connsiteY133" fmla="*/ 5316077 h 6580301"/>
              <a:gd name="connsiteX134" fmla="*/ 3038564 w 4833822"/>
              <a:gd name="connsiteY134" fmla="*/ 5427175 h 6580301"/>
              <a:gd name="connsiteX135" fmla="*/ 3407693 w 4833822"/>
              <a:gd name="connsiteY135" fmla="*/ 5842896 h 6580301"/>
              <a:gd name="connsiteX136" fmla="*/ 3576134 w 4833822"/>
              <a:gd name="connsiteY136" fmla="*/ 5882318 h 6580301"/>
              <a:gd name="connsiteX137" fmla="*/ 4002606 w 4833822"/>
              <a:gd name="connsiteY137" fmla="*/ 5986247 h 6580301"/>
              <a:gd name="connsiteX138" fmla="*/ 4124455 w 4833822"/>
              <a:gd name="connsiteY138" fmla="*/ 6068674 h 6580301"/>
              <a:gd name="connsiteX139" fmla="*/ 3586885 w 4833822"/>
              <a:gd name="connsiteY139" fmla="*/ 5520353 h 6580301"/>
              <a:gd name="connsiteX140" fmla="*/ 3339600 w 4833822"/>
              <a:gd name="connsiteY140" fmla="*/ 5377001 h 6580301"/>
              <a:gd name="connsiteX141" fmla="*/ 3551045 w 4833822"/>
              <a:gd name="connsiteY141" fmla="*/ 5552611 h 6580301"/>
              <a:gd name="connsiteX142" fmla="*/ 3658561 w 4833822"/>
              <a:gd name="connsiteY142" fmla="*/ 5735385 h 6580301"/>
              <a:gd name="connsiteX143" fmla="*/ 3536712 w 4833822"/>
              <a:gd name="connsiteY143" fmla="*/ 5660122 h 6580301"/>
              <a:gd name="connsiteX144" fmla="*/ 3167577 w 4833822"/>
              <a:gd name="connsiteY144" fmla="*/ 5323246 h 6580301"/>
              <a:gd name="connsiteX145" fmla="*/ 3072607 w 4833822"/>
              <a:gd name="connsiteY145" fmla="*/ 5282033 h 6580301"/>
              <a:gd name="connsiteX146" fmla="*/ 1497530 w 4833822"/>
              <a:gd name="connsiteY146" fmla="*/ 5194233 h 6580301"/>
              <a:gd name="connsiteX147" fmla="*/ 644585 w 4833822"/>
              <a:gd name="connsiteY147" fmla="*/ 5319664 h 6580301"/>
              <a:gd name="connsiteX148" fmla="*/ 404469 w 4833822"/>
              <a:gd name="connsiteY148" fmla="*/ 5394921 h 6580301"/>
              <a:gd name="connsiteX149" fmla="*/ 218113 w 4833822"/>
              <a:gd name="connsiteY149" fmla="*/ 5549024 h 6580301"/>
              <a:gd name="connsiteX150" fmla="*/ 347132 w 4833822"/>
              <a:gd name="connsiteY150" fmla="*/ 6068674 h 6580301"/>
              <a:gd name="connsiteX151" fmla="*/ 218113 w 4833822"/>
              <a:gd name="connsiteY151" fmla="*/ 5703126 h 6580301"/>
              <a:gd name="connsiteX152" fmla="*/ 289789 w 4833822"/>
              <a:gd name="connsiteY152" fmla="*/ 5595615 h 6580301"/>
              <a:gd name="connsiteX153" fmla="*/ 271869 w 4833822"/>
              <a:gd name="connsiteY153" fmla="*/ 5581282 h 6580301"/>
              <a:gd name="connsiteX154" fmla="*/ 304127 w 4833822"/>
              <a:gd name="connsiteY154" fmla="*/ 5488099 h 6580301"/>
              <a:gd name="connsiteX155" fmla="*/ 400887 w 4833822"/>
              <a:gd name="connsiteY155" fmla="*/ 5405673 h 6580301"/>
              <a:gd name="connsiteX156" fmla="*/ 404469 w 4833822"/>
              <a:gd name="connsiteY156" fmla="*/ 5398503 h 6580301"/>
              <a:gd name="connsiteX157" fmla="*/ 408056 w 4833822"/>
              <a:gd name="connsiteY157" fmla="*/ 5398503 h 6580301"/>
              <a:gd name="connsiteX158" fmla="*/ 569323 w 4833822"/>
              <a:gd name="connsiteY158" fmla="*/ 5355499 h 6580301"/>
              <a:gd name="connsiteX159" fmla="*/ 777186 w 4833822"/>
              <a:gd name="connsiteY159" fmla="*/ 5466597 h 6580301"/>
              <a:gd name="connsiteX160" fmla="*/ 1250249 w 4833822"/>
              <a:gd name="connsiteY160" fmla="*/ 5298156 h 6580301"/>
              <a:gd name="connsiteX161" fmla="*/ 1497530 w 4833822"/>
              <a:gd name="connsiteY161" fmla="*/ 5194233 h 6580301"/>
              <a:gd name="connsiteX162" fmla="*/ 3393360 w 4833822"/>
              <a:gd name="connsiteY162" fmla="*/ 5153463 h 6580301"/>
              <a:gd name="connsiteX163" fmla="*/ 3271511 w 4833822"/>
              <a:gd name="connsiteY163" fmla="*/ 5190646 h 6580301"/>
              <a:gd name="connsiteX164" fmla="*/ 3486538 w 4833822"/>
              <a:gd name="connsiteY164" fmla="*/ 5319664 h 6580301"/>
              <a:gd name="connsiteX165" fmla="*/ 4092197 w 4833822"/>
              <a:gd name="connsiteY165" fmla="*/ 5652958 h 6580301"/>
              <a:gd name="connsiteX166" fmla="*/ 3873588 w 4833822"/>
              <a:gd name="connsiteY166" fmla="*/ 5652958 h 6580301"/>
              <a:gd name="connsiteX167" fmla="*/ 4002606 w 4833822"/>
              <a:gd name="connsiteY167" fmla="*/ 5781971 h 6580301"/>
              <a:gd name="connsiteX168" fmla="*/ 4106535 w 4833822"/>
              <a:gd name="connsiteY168" fmla="*/ 5753300 h 6580301"/>
              <a:gd name="connsiteX169" fmla="*/ 4325144 w 4833822"/>
              <a:gd name="connsiteY169" fmla="*/ 5427175 h 6580301"/>
              <a:gd name="connsiteX170" fmla="*/ 4038441 w 4833822"/>
              <a:gd name="connsiteY170" fmla="*/ 5337584 h 6580301"/>
              <a:gd name="connsiteX171" fmla="*/ 3624178 w 4833822"/>
              <a:gd name="connsiteY171" fmla="*/ 5323972 h 6580301"/>
              <a:gd name="connsiteX172" fmla="*/ 3486739 w 4833822"/>
              <a:gd name="connsiteY172" fmla="*/ 5298193 h 6580301"/>
              <a:gd name="connsiteX173" fmla="*/ 3486739 w 4833822"/>
              <a:gd name="connsiteY173" fmla="*/ 5302188 h 6580301"/>
              <a:gd name="connsiteX174" fmla="*/ 3485394 w 4833822"/>
              <a:gd name="connsiteY174" fmla="*/ 5299499 h 6580301"/>
              <a:gd name="connsiteX175" fmla="*/ 3486706 w 4833822"/>
              <a:gd name="connsiteY175" fmla="*/ 5298187 h 6580301"/>
              <a:gd name="connsiteX176" fmla="*/ 3486538 w 4833822"/>
              <a:gd name="connsiteY176" fmla="*/ 5298156 h 6580301"/>
              <a:gd name="connsiteX177" fmla="*/ 3543876 w 4833822"/>
              <a:gd name="connsiteY177" fmla="*/ 5237232 h 6580301"/>
              <a:gd name="connsiteX178" fmla="*/ 4518674 w 4833822"/>
              <a:gd name="connsiteY178" fmla="*/ 5384170 h 6580301"/>
              <a:gd name="connsiteX179" fmla="*/ 4328731 w 4833822"/>
              <a:gd name="connsiteY179" fmla="*/ 5581282 h 6580301"/>
              <a:gd name="connsiteX180" fmla="*/ 4457745 w 4833822"/>
              <a:gd name="connsiteY180" fmla="*/ 5509601 h 6580301"/>
              <a:gd name="connsiteX181" fmla="*/ 4579599 w 4833822"/>
              <a:gd name="connsiteY181" fmla="*/ 5502438 h 6580301"/>
              <a:gd name="connsiteX182" fmla="*/ 4500754 w 4833822"/>
              <a:gd name="connsiteY182" fmla="*/ 5581282 h 6580301"/>
              <a:gd name="connsiteX183" fmla="*/ 4314393 w 4833822"/>
              <a:gd name="connsiteY183" fmla="*/ 5814230 h 6580301"/>
              <a:gd name="connsiteX184" fmla="*/ 4346651 w 4833822"/>
              <a:gd name="connsiteY184" fmla="*/ 5878736 h 6580301"/>
              <a:gd name="connsiteX185" fmla="*/ 4403989 w 4833822"/>
              <a:gd name="connsiteY185" fmla="*/ 5828563 h 6580301"/>
              <a:gd name="connsiteX186" fmla="*/ 4482833 w 4833822"/>
              <a:gd name="connsiteY186" fmla="*/ 5638620 h 6580301"/>
              <a:gd name="connsiteX187" fmla="*/ 4590350 w 4833822"/>
              <a:gd name="connsiteY187" fmla="*/ 5617118 h 6580301"/>
              <a:gd name="connsiteX188" fmla="*/ 4608265 w 4833822"/>
              <a:gd name="connsiteY188" fmla="*/ 5699544 h 6580301"/>
              <a:gd name="connsiteX189" fmla="*/ 4608265 w 4833822"/>
              <a:gd name="connsiteY189" fmla="*/ 5703126 h 6580301"/>
              <a:gd name="connsiteX190" fmla="*/ 4421909 w 4833822"/>
              <a:gd name="connsiteY190" fmla="*/ 5914571 h 6580301"/>
              <a:gd name="connsiteX191" fmla="*/ 4608265 w 4833822"/>
              <a:gd name="connsiteY191" fmla="*/ 5703126 h 6580301"/>
              <a:gd name="connsiteX192" fmla="*/ 4611852 w 4833822"/>
              <a:gd name="connsiteY192" fmla="*/ 5699544 h 6580301"/>
              <a:gd name="connsiteX193" fmla="*/ 4611852 w 4833822"/>
              <a:gd name="connsiteY193" fmla="*/ 5695962 h 6580301"/>
              <a:gd name="connsiteX194" fmla="*/ 4694279 w 4833822"/>
              <a:gd name="connsiteY194" fmla="*/ 5681624 h 6580301"/>
              <a:gd name="connsiteX195" fmla="*/ 4651275 w 4833822"/>
              <a:gd name="connsiteY195" fmla="*/ 5506020 h 6580301"/>
              <a:gd name="connsiteX196" fmla="*/ 4572429 w 4833822"/>
              <a:gd name="connsiteY196" fmla="*/ 5387752 h 6580301"/>
              <a:gd name="connsiteX197" fmla="*/ 4583181 w 4833822"/>
              <a:gd name="connsiteY197" fmla="*/ 5294575 h 6580301"/>
              <a:gd name="connsiteX198" fmla="*/ 4436247 w 4833822"/>
              <a:gd name="connsiteY198" fmla="*/ 5247988 h 6580301"/>
              <a:gd name="connsiteX199" fmla="*/ 3504459 w 4833822"/>
              <a:gd name="connsiteY199" fmla="*/ 5161974 h 6580301"/>
              <a:gd name="connsiteX200" fmla="*/ 3393360 w 4833822"/>
              <a:gd name="connsiteY200" fmla="*/ 5153463 h 6580301"/>
              <a:gd name="connsiteX201" fmla="*/ 655337 w 4833822"/>
              <a:gd name="connsiteY201" fmla="*/ 5022205 h 6580301"/>
              <a:gd name="connsiteX202" fmla="*/ 637416 w 4833822"/>
              <a:gd name="connsiteY202" fmla="*/ 5079548 h 6580301"/>
              <a:gd name="connsiteX203" fmla="*/ 863200 w 4833822"/>
              <a:gd name="connsiteY203" fmla="*/ 5183477 h 6580301"/>
              <a:gd name="connsiteX204" fmla="*/ 734181 w 4833822"/>
              <a:gd name="connsiteY204" fmla="*/ 5043712 h 6580301"/>
              <a:gd name="connsiteX205" fmla="*/ 655337 w 4833822"/>
              <a:gd name="connsiteY205" fmla="*/ 5022205 h 6580301"/>
              <a:gd name="connsiteX206" fmla="*/ 465399 w 4833822"/>
              <a:gd name="connsiteY206" fmla="*/ 4982788 h 6580301"/>
              <a:gd name="connsiteX207" fmla="*/ 465399 w 4833822"/>
              <a:gd name="connsiteY207" fmla="*/ 5183477 h 6580301"/>
              <a:gd name="connsiteX208" fmla="*/ 501234 w 4833822"/>
              <a:gd name="connsiteY208" fmla="*/ 5240819 h 6580301"/>
              <a:gd name="connsiteX209" fmla="*/ 554990 w 4833822"/>
              <a:gd name="connsiteY209" fmla="*/ 5187064 h 6580301"/>
              <a:gd name="connsiteX210" fmla="*/ 465399 w 4833822"/>
              <a:gd name="connsiteY210" fmla="*/ 4982788 h 6580301"/>
              <a:gd name="connsiteX211" fmla="*/ 4325169 w 4833822"/>
              <a:gd name="connsiteY211" fmla="*/ 4901891 h 6580301"/>
              <a:gd name="connsiteX212" fmla="*/ 3959602 w 4833822"/>
              <a:gd name="connsiteY212" fmla="*/ 5108219 h 6580301"/>
              <a:gd name="connsiteX213" fmla="*/ 4360985 w 4833822"/>
              <a:gd name="connsiteY213" fmla="*/ 5018623 h 6580301"/>
              <a:gd name="connsiteX214" fmla="*/ 4278558 w 4833822"/>
              <a:gd name="connsiteY214" fmla="*/ 5129721 h 6580301"/>
              <a:gd name="connsiteX215" fmla="*/ 4454163 w 4833822"/>
              <a:gd name="connsiteY215" fmla="*/ 5083130 h 6580301"/>
              <a:gd name="connsiteX216" fmla="*/ 4368153 w 4833822"/>
              <a:gd name="connsiteY216" fmla="*/ 4907525 h 6580301"/>
              <a:gd name="connsiteX217" fmla="*/ 4325169 w 4833822"/>
              <a:gd name="connsiteY217" fmla="*/ 4901891 h 6580301"/>
              <a:gd name="connsiteX218" fmla="*/ 4156709 w 4833822"/>
              <a:gd name="connsiteY218" fmla="*/ 4868103 h 6580301"/>
              <a:gd name="connsiteX219" fmla="*/ 3748157 w 4833822"/>
              <a:gd name="connsiteY219" fmla="*/ 4950529 h 6580301"/>
              <a:gd name="connsiteX220" fmla="*/ 3529543 w 4833822"/>
              <a:gd name="connsiteY220" fmla="*/ 5072378 h 6580301"/>
              <a:gd name="connsiteX221" fmla="*/ 3805494 w 4833822"/>
              <a:gd name="connsiteY221" fmla="*/ 4975619 h 6580301"/>
              <a:gd name="connsiteX222" fmla="*/ 4156709 w 4833822"/>
              <a:gd name="connsiteY222" fmla="*/ 4868103 h 6580301"/>
              <a:gd name="connsiteX223" fmla="*/ 399937 w 4833822"/>
              <a:gd name="connsiteY223" fmla="*/ 4824315 h 6580301"/>
              <a:gd name="connsiteX224" fmla="*/ 210944 w 4833822"/>
              <a:gd name="connsiteY224" fmla="*/ 4903943 h 6580301"/>
              <a:gd name="connsiteX225" fmla="*/ 124936 w 4833822"/>
              <a:gd name="connsiteY225" fmla="*/ 5047294 h 6580301"/>
              <a:gd name="connsiteX226" fmla="*/ 275451 w 4833822"/>
              <a:gd name="connsiteY226" fmla="*/ 5040125 h 6580301"/>
              <a:gd name="connsiteX227" fmla="*/ 304127 w 4833822"/>
              <a:gd name="connsiteY227" fmla="*/ 5058045 h 6580301"/>
              <a:gd name="connsiteX228" fmla="*/ 271869 w 4833822"/>
              <a:gd name="connsiteY228" fmla="*/ 5294575 h 6580301"/>
              <a:gd name="connsiteX229" fmla="*/ 311291 w 4833822"/>
              <a:gd name="connsiteY229" fmla="*/ 5136890 h 6580301"/>
              <a:gd name="connsiteX230" fmla="*/ 243203 w 4833822"/>
              <a:gd name="connsiteY230" fmla="*/ 4929027 h 6580301"/>
              <a:gd name="connsiteX231" fmla="*/ 1214409 w 4833822"/>
              <a:gd name="connsiteY231" fmla="*/ 4907525 h 6580301"/>
              <a:gd name="connsiteX232" fmla="*/ 465399 w 4833822"/>
              <a:gd name="connsiteY232" fmla="*/ 4825098 h 6580301"/>
              <a:gd name="connsiteX233" fmla="*/ 399937 w 4833822"/>
              <a:gd name="connsiteY233" fmla="*/ 4824315 h 6580301"/>
              <a:gd name="connsiteX234" fmla="*/ 2524908 w 4833822"/>
              <a:gd name="connsiteY234" fmla="*/ 3690016 h 6580301"/>
              <a:gd name="connsiteX235" fmla="*/ 2732856 w 4833822"/>
              <a:gd name="connsiteY235" fmla="*/ 4331935 h 6580301"/>
              <a:gd name="connsiteX236" fmla="*/ 2775802 w 4833822"/>
              <a:gd name="connsiteY236" fmla="*/ 4402004 h 6580301"/>
              <a:gd name="connsiteX237" fmla="*/ 2823267 w 4833822"/>
              <a:gd name="connsiteY237" fmla="*/ 4325154 h 6580301"/>
              <a:gd name="connsiteX238" fmla="*/ 2879774 w 4833822"/>
              <a:gd name="connsiteY238" fmla="*/ 4114948 h 6580301"/>
              <a:gd name="connsiteX239" fmla="*/ 2920458 w 4833822"/>
              <a:gd name="connsiteY239" fmla="*/ 4648373 h 6580301"/>
              <a:gd name="connsiteX240" fmla="*/ 3132925 w 4833822"/>
              <a:gd name="connsiteY240" fmla="*/ 4589606 h 6580301"/>
              <a:gd name="connsiteX241" fmla="*/ 2879774 w 4833822"/>
              <a:gd name="connsiteY241" fmla="*/ 4964814 h 6580301"/>
              <a:gd name="connsiteX242" fmla="*/ 2131619 w 4833822"/>
              <a:gd name="connsiteY242" fmla="*/ 4912828 h 6580301"/>
              <a:gd name="connsiteX243" fmla="*/ 1894289 w 4833822"/>
              <a:gd name="connsiteY243" fmla="*/ 4562484 h 6580301"/>
              <a:gd name="connsiteX244" fmla="*/ 2075111 w 4833822"/>
              <a:gd name="connsiteY244" fmla="*/ 4650635 h 6580301"/>
              <a:gd name="connsiteX245" fmla="*/ 2086414 w 4833822"/>
              <a:gd name="connsiteY245" fmla="*/ 4135290 h 6580301"/>
              <a:gd name="connsiteX246" fmla="*/ 2163263 w 4833822"/>
              <a:gd name="connsiteY246" fmla="*/ 4279949 h 6580301"/>
              <a:gd name="connsiteX247" fmla="*/ 2224289 w 4833822"/>
              <a:gd name="connsiteY247" fmla="*/ 4325154 h 6580301"/>
              <a:gd name="connsiteX248" fmla="*/ 2242372 w 4833822"/>
              <a:gd name="connsiteY248" fmla="*/ 4261866 h 6580301"/>
              <a:gd name="connsiteX249" fmla="*/ 2524908 w 4833822"/>
              <a:gd name="connsiteY249" fmla="*/ 3690016 h 6580301"/>
              <a:gd name="connsiteX250" fmla="*/ 2540406 w 4833822"/>
              <a:gd name="connsiteY250" fmla="*/ 2882675 h 6580301"/>
              <a:gd name="connsiteX251" fmla="*/ 2092432 w 4833822"/>
              <a:gd name="connsiteY251" fmla="*/ 3789372 h 6580301"/>
              <a:gd name="connsiteX252" fmla="*/ 2063761 w 4833822"/>
              <a:gd name="connsiteY252" fmla="*/ 3889719 h 6580301"/>
              <a:gd name="connsiteX253" fmla="*/ 1967001 w 4833822"/>
              <a:gd name="connsiteY253" fmla="*/ 3818043 h 6580301"/>
              <a:gd name="connsiteX254" fmla="*/ 1845152 w 4833822"/>
              <a:gd name="connsiteY254" fmla="*/ 3588679 h 6580301"/>
              <a:gd name="connsiteX255" fmla="*/ 1827232 w 4833822"/>
              <a:gd name="connsiteY255" fmla="*/ 4405786 h 6580301"/>
              <a:gd name="connsiteX256" fmla="*/ 1540529 w 4833822"/>
              <a:gd name="connsiteY256" fmla="*/ 4266017 h 6580301"/>
              <a:gd name="connsiteX257" fmla="*/ 1916828 w 4833822"/>
              <a:gd name="connsiteY257" fmla="*/ 4821506 h 6580301"/>
              <a:gd name="connsiteX258" fmla="*/ 3103066 w 4833822"/>
              <a:gd name="connsiteY258" fmla="*/ 4903933 h 6580301"/>
              <a:gd name="connsiteX259" fmla="*/ 3504448 w 4833822"/>
              <a:gd name="connsiteY259" fmla="*/ 4309021 h 6580301"/>
              <a:gd name="connsiteX260" fmla="*/ 3167572 w 4833822"/>
              <a:gd name="connsiteY260" fmla="*/ 4402199 h 6580301"/>
              <a:gd name="connsiteX261" fmla="*/ 3103066 w 4833822"/>
              <a:gd name="connsiteY261" fmla="*/ 3556425 h 6580301"/>
              <a:gd name="connsiteX262" fmla="*/ 3013470 w 4833822"/>
              <a:gd name="connsiteY262" fmla="*/ 3889719 h 6580301"/>
              <a:gd name="connsiteX263" fmla="*/ 2938212 w 4833822"/>
              <a:gd name="connsiteY263" fmla="*/ 4011568 h 6580301"/>
              <a:gd name="connsiteX264" fmla="*/ 2870119 w 4833822"/>
              <a:gd name="connsiteY264" fmla="*/ 3900470 h 6580301"/>
              <a:gd name="connsiteX265" fmla="*/ 2540406 w 4833822"/>
              <a:gd name="connsiteY265" fmla="*/ 2882675 h 6580301"/>
              <a:gd name="connsiteX266" fmla="*/ 357884 w 4833822"/>
              <a:gd name="connsiteY266" fmla="*/ 2811004 h 6580301"/>
              <a:gd name="connsiteX267" fmla="*/ 422396 w 4833822"/>
              <a:gd name="connsiteY267" fmla="*/ 2893431 h 6580301"/>
              <a:gd name="connsiteX268" fmla="*/ 522738 w 4833822"/>
              <a:gd name="connsiteY268" fmla="*/ 3395162 h 6580301"/>
              <a:gd name="connsiteX269" fmla="*/ 490485 w 4833822"/>
              <a:gd name="connsiteY269" fmla="*/ 3534932 h 6580301"/>
              <a:gd name="connsiteX270" fmla="*/ 386555 w 4833822"/>
              <a:gd name="connsiteY270" fmla="*/ 3434585 h 6580301"/>
              <a:gd name="connsiteX271" fmla="*/ 286208 w 4833822"/>
              <a:gd name="connsiteY271" fmla="*/ 2893431 h 6580301"/>
              <a:gd name="connsiteX272" fmla="*/ 357884 w 4833822"/>
              <a:gd name="connsiteY272" fmla="*/ 2811004 h 6580301"/>
              <a:gd name="connsiteX273" fmla="*/ 4036204 w 4833822"/>
              <a:gd name="connsiteY273" fmla="*/ 1393613 h 6580301"/>
              <a:gd name="connsiteX274" fmla="*/ 4110123 w 4833822"/>
              <a:gd name="connsiteY274" fmla="*/ 1456328 h 6580301"/>
              <a:gd name="connsiteX275" fmla="*/ 4063531 w 4833822"/>
              <a:gd name="connsiteY275" fmla="*/ 2266272 h 6580301"/>
              <a:gd name="connsiteX276" fmla="*/ 3938100 w 4833822"/>
              <a:gd name="connsiteY276" fmla="*/ 1954478 h 6580301"/>
              <a:gd name="connsiteX277" fmla="*/ 3970353 w 4833822"/>
              <a:gd name="connsiteY277" fmla="*/ 1459915 h 6580301"/>
              <a:gd name="connsiteX278" fmla="*/ 4036204 w 4833822"/>
              <a:gd name="connsiteY278" fmla="*/ 1393613 h 6580301"/>
              <a:gd name="connsiteX279" fmla="*/ 1053869 w 4833822"/>
              <a:gd name="connsiteY279" fmla="*/ 1234148 h 6580301"/>
              <a:gd name="connsiteX280" fmla="*/ 1020430 w 4833822"/>
              <a:gd name="connsiteY280" fmla="*/ 1815946 h 6580301"/>
              <a:gd name="connsiteX281" fmla="*/ 811383 w 4833822"/>
              <a:gd name="connsiteY281" fmla="*/ 1776360 h 6580301"/>
              <a:gd name="connsiteX282" fmla="*/ 1053869 w 4833822"/>
              <a:gd name="connsiteY282" fmla="*/ 1234148 h 6580301"/>
              <a:gd name="connsiteX283" fmla="*/ 2447237 w 4833822"/>
              <a:gd name="connsiteY283" fmla="*/ 410 h 6580301"/>
              <a:gd name="connsiteX284" fmla="*/ 2465153 w 4833822"/>
              <a:gd name="connsiteY284" fmla="*/ 55062 h 6580301"/>
              <a:gd name="connsiteX285" fmla="*/ 2908975 w 4833822"/>
              <a:gd name="connsiteY285" fmla="*/ 1187732 h 6580301"/>
              <a:gd name="connsiteX286" fmla="*/ 3113822 w 4833822"/>
              <a:gd name="connsiteY286" fmla="*/ 2237596 h 6580301"/>
              <a:gd name="connsiteX287" fmla="*/ 3282263 w 4833822"/>
              <a:gd name="connsiteY287" fmla="*/ 1556674 h 6580301"/>
              <a:gd name="connsiteX288" fmla="*/ 3257173 w 4833822"/>
              <a:gd name="connsiteY288" fmla="*/ 1416905 h 6580301"/>
              <a:gd name="connsiteX289" fmla="*/ 3278681 w 4833822"/>
              <a:gd name="connsiteY289" fmla="*/ 1327309 h 6580301"/>
              <a:gd name="connsiteX290" fmla="*/ 3361107 w 4833822"/>
              <a:gd name="connsiteY290" fmla="*/ 1384652 h 6580301"/>
              <a:gd name="connsiteX291" fmla="*/ 3884339 w 4833822"/>
              <a:gd name="connsiteY291" fmla="*/ 2696322 h 6580301"/>
              <a:gd name="connsiteX292" fmla="*/ 3776823 w 4833822"/>
              <a:gd name="connsiteY292" fmla="*/ 3316317 h 6580301"/>
              <a:gd name="connsiteX293" fmla="*/ 4002606 w 4833822"/>
              <a:gd name="connsiteY293" fmla="*/ 3097708 h 6580301"/>
              <a:gd name="connsiteX294" fmla="*/ 4059943 w 4833822"/>
              <a:gd name="connsiteY294" fmla="*/ 3033197 h 6580301"/>
              <a:gd name="connsiteX295" fmla="*/ 4117286 w 4833822"/>
              <a:gd name="connsiteY295" fmla="*/ 3108459 h 6580301"/>
              <a:gd name="connsiteX296" fmla="*/ 4131625 w 4833822"/>
              <a:gd name="connsiteY296" fmla="*/ 3921981 h 6580301"/>
              <a:gd name="connsiteX297" fmla="*/ 3755321 w 4833822"/>
              <a:gd name="connsiteY297" fmla="*/ 4753423 h 6580301"/>
              <a:gd name="connsiteX298" fmla="*/ 3723067 w 4833822"/>
              <a:gd name="connsiteY298" fmla="*/ 4828680 h 6580301"/>
              <a:gd name="connsiteX299" fmla="*/ 4099366 w 4833822"/>
              <a:gd name="connsiteY299" fmla="*/ 4767756 h 6580301"/>
              <a:gd name="connsiteX300" fmla="*/ 4550927 w 4833822"/>
              <a:gd name="connsiteY300" fmla="*/ 5118970 h 6580301"/>
              <a:gd name="connsiteX301" fmla="*/ 4604683 w 4833822"/>
              <a:gd name="connsiteY301" fmla="*/ 5219317 h 6580301"/>
              <a:gd name="connsiteX302" fmla="*/ 4576011 w 4833822"/>
              <a:gd name="connsiteY302" fmla="*/ 6061510 h 6580301"/>
              <a:gd name="connsiteX303" fmla="*/ 4432660 w 4833822"/>
              <a:gd name="connsiteY303" fmla="*/ 6122434 h 6580301"/>
              <a:gd name="connsiteX304" fmla="*/ 3999019 w 4833822"/>
              <a:gd name="connsiteY304" fmla="*/ 6355381 h 6580301"/>
              <a:gd name="connsiteX305" fmla="*/ 3192667 w 4833822"/>
              <a:gd name="connsiteY305" fmla="*/ 6287288 h 6580301"/>
              <a:gd name="connsiteX306" fmla="*/ 2662265 w 4833822"/>
              <a:gd name="connsiteY306" fmla="*/ 5656540 h 6580301"/>
              <a:gd name="connsiteX307" fmla="*/ 2680186 w 4833822"/>
              <a:gd name="connsiteY307" fmla="*/ 5975496 h 6580301"/>
              <a:gd name="connsiteX308" fmla="*/ 2655096 w 4833822"/>
              <a:gd name="connsiteY308" fmla="*/ 6287288 h 6580301"/>
              <a:gd name="connsiteX309" fmla="*/ 2063771 w 4833822"/>
              <a:gd name="connsiteY309" fmla="*/ 6573990 h 6580301"/>
              <a:gd name="connsiteX310" fmla="*/ 1827242 w 4833822"/>
              <a:gd name="connsiteY310" fmla="*/ 6523817 h 6580301"/>
              <a:gd name="connsiteX311" fmla="*/ 1594295 w 4833822"/>
              <a:gd name="connsiteY311" fmla="*/ 5982665 h 6580301"/>
              <a:gd name="connsiteX312" fmla="*/ 1952673 w 4833822"/>
              <a:gd name="connsiteY312" fmla="*/ 5448677 h 6580301"/>
              <a:gd name="connsiteX313" fmla="*/ 2020761 w 4833822"/>
              <a:gd name="connsiteY313" fmla="*/ 5316077 h 6580301"/>
              <a:gd name="connsiteX314" fmla="*/ 1841575 w 4833822"/>
              <a:gd name="connsiteY314" fmla="*/ 5459428 h 6580301"/>
              <a:gd name="connsiteX315" fmla="*/ 884697 w 4833822"/>
              <a:gd name="connsiteY315" fmla="*/ 6204861 h 6580301"/>
              <a:gd name="connsiteX316" fmla="*/ 547826 w 4833822"/>
              <a:gd name="connsiteY316" fmla="*/ 6237114 h 6580301"/>
              <a:gd name="connsiteX317" fmla="*/ 357883 w 4833822"/>
              <a:gd name="connsiteY317" fmla="*/ 6179777 h 6580301"/>
              <a:gd name="connsiteX318" fmla="*/ 89095 w 4833822"/>
              <a:gd name="connsiteY318" fmla="*/ 5753300 h 6580301"/>
              <a:gd name="connsiteX319" fmla="*/ 46091 w 4833822"/>
              <a:gd name="connsiteY319" fmla="*/ 5402091 h 6580301"/>
              <a:gd name="connsiteX320" fmla="*/ 440310 w 4833822"/>
              <a:gd name="connsiteY320" fmla="*/ 4753423 h 6580301"/>
              <a:gd name="connsiteX321" fmla="*/ 1020884 w 4833822"/>
              <a:gd name="connsiteY321" fmla="*/ 4803596 h 6580301"/>
              <a:gd name="connsiteX322" fmla="*/ 798688 w 4833822"/>
              <a:gd name="connsiteY322" fmla="*/ 4631574 h 6580301"/>
              <a:gd name="connsiteX323" fmla="*/ 766435 w 4833822"/>
              <a:gd name="connsiteY323" fmla="*/ 4574231 h 6580301"/>
              <a:gd name="connsiteX324" fmla="*/ 838110 w 4833822"/>
              <a:gd name="connsiteY324" fmla="*/ 4552729 h 6580301"/>
              <a:gd name="connsiteX325" fmla="*/ 1060306 w 4833822"/>
              <a:gd name="connsiteY325" fmla="*/ 4645907 h 6580301"/>
              <a:gd name="connsiteX326" fmla="*/ 777186 w 4833822"/>
              <a:gd name="connsiteY326" fmla="*/ 4147759 h 6580301"/>
              <a:gd name="connsiteX327" fmla="*/ 723430 w 4833822"/>
              <a:gd name="connsiteY327" fmla="*/ 3613776 h 6580301"/>
              <a:gd name="connsiteX328" fmla="*/ 727012 w 4833822"/>
              <a:gd name="connsiteY328" fmla="*/ 2914935 h 6580301"/>
              <a:gd name="connsiteX329" fmla="*/ 762853 w 4833822"/>
              <a:gd name="connsiteY329" fmla="*/ 2782335 h 6580301"/>
              <a:gd name="connsiteX330" fmla="*/ 1017302 w 4833822"/>
              <a:gd name="connsiteY330" fmla="*/ 3083370 h 6580301"/>
              <a:gd name="connsiteX331" fmla="*/ 1139151 w 4833822"/>
              <a:gd name="connsiteY331" fmla="*/ 3122792 h 6580301"/>
              <a:gd name="connsiteX332" fmla="*/ 1110480 w 4833822"/>
              <a:gd name="connsiteY332" fmla="*/ 3011694 h 6580301"/>
              <a:gd name="connsiteX333" fmla="*/ 1135564 w 4833822"/>
              <a:gd name="connsiteY333" fmla="*/ 2122916 h 6580301"/>
              <a:gd name="connsiteX334" fmla="*/ 1493942 w 4833822"/>
              <a:gd name="connsiteY334" fmla="*/ 1463496 h 6580301"/>
              <a:gd name="connsiteX335" fmla="*/ 1547703 w 4833822"/>
              <a:gd name="connsiteY335" fmla="*/ 1409741 h 6580301"/>
              <a:gd name="connsiteX336" fmla="*/ 1597877 w 4833822"/>
              <a:gd name="connsiteY336" fmla="*/ 1502919 h 6580301"/>
              <a:gd name="connsiteX337" fmla="*/ 2070940 w 4833822"/>
              <a:gd name="connsiteY337" fmla="*/ 2277018 h 6580301"/>
              <a:gd name="connsiteX338" fmla="*/ 2035100 w 4833822"/>
              <a:gd name="connsiteY338" fmla="*/ 1241300 h 6580301"/>
              <a:gd name="connsiteX339" fmla="*/ 2156949 w 4833822"/>
              <a:gd name="connsiteY339" fmla="*/ 241423 h 6580301"/>
              <a:gd name="connsiteX340" fmla="*/ 2386314 w 4833822"/>
              <a:gd name="connsiteY340" fmla="*/ 26391 h 6580301"/>
              <a:gd name="connsiteX341" fmla="*/ 2447237 w 4833822"/>
              <a:gd name="connsiteY341" fmla="*/ 410 h 6580301"/>
              <a:gd name="connsiteX0" fmla="*/ 2144854 w 4833822"/>
              <a:gd name="connsiteY0" fmla="*/ 6206652 h 6580301"/>
              <a:gd name="connsiteX1" fmla="*/ 2053020 w 4833822"/>
              <a:gd name="connsiteY1" fmla="*/ 6215612 h 6580301"/>
              <a:gd name="connsiteX2" fmla="*/ 1959837 w 4833822"/>
              <a:gd name="connsiteY2" fmla="*/ 6290870 h 6580301"/>
              <a:gd name="connsiteX3" fmla="*/ 2045851 w 4833822"/>
              <a:gd name="connsiteY3" fmla="*/ 6409137 h 6580301"/>
              <a:gd name="connsiteX4" fmla="*/ 2042269 w 4833822"/>
              <a:gd name="connsiteY4" fmla="*/ 6312372 h 6580301"/>
              <a:gd name="connsiteX5" fmla="*/ 2106775 w 4833822"/>
              <a:gd name="connsiteY5" fmla="*/ 6247865 h 6580301"/>
              <a:gd name="connsiteX6" fmla="*/ 2128277 w 4833822"/>
              <a:gd name="connsiteY6" fmla="*/ 6319541 h 6580301"/>
              <a:gd name="connsiteX7" fmla="*/ 2164118 w 4833822"/>
              <a:gd name="connsiteY7" fmla="*/ 6369714 h 6580301"/>
              <a:gd name="connsiteX8" fmla="*/ 2232206 w 4833822"/>
              <a:gd name="connsiteY8" fmla="*/ 6333879 h 6580301"/>
              <a:gd name="connsiteX9" fmla="*/ 2228624 w 4833822"/>
              <a:gd name="connsiteY9" fmla="*/ 6240696 h 6580301"/>
              <a:gd name="connsiteX10" fmla="*/ 2144854 w 4833822"/>
              <a:gd name="connsiteY10" fmla="*/ 6206652 h 6580301"/>
              <a:gd name="connsiteX11" fmla="*/ 2508163 w 4833822"/>
              <a:gd name="connsiteY11" fmla="*/ 6176190 h 6580301"/>
              <a:gd name="connsiteX12" fmla="*/ 2407811 w 4833822"/>
              <a:gd name="connsiteY12" fmla="*/ 6484400 h 6580301"/>
              <a:gd name="connsiteX13" fmla="*/ 2508163 w 4833822"/>
              <a:gd name="connsiteY13" fmla="*/ 6176190 h 6580301"/>
              <a:gd name="connsiteX14" fmla="*/ 2215080 w 4833822"/>
              <a:gd name="connsiteY14" fmla="*/ 6091655 h 6580301"/>
              <a:gd name="connsiteX15" fmla="*/ 2171282 w 4833822"/>
              <a:gd name="connsiteY15" fmla="*/ 6097345 h 6580301"/>
              <a:gd name="connsiteX16" fmla="*/ 2350473 w 4833822"/>
              <a:gd name="connsiteY16" fmla="*/ 6376884 h 6580301"/>
              <a:gd name="connsiteX17" fmla="*/ 2393478 w 4833822"/>
              <a:gd name="connsiteY17" fmla="*/ 6194110 h 6580301"/>
              <a:gd name="connsiteX18" fmla="*/ 2252871 w 4833822"/>
              <a:gd name="connsiteY18" fmla="*/ 6092810 h 6580301"/>
              <a:gd name="connsiteX19" fmla="*/ 2215080 w 4833822"/>
              <a:gd name="connsiteY19" fmla="*/ 6091655 h 6580301"/>
              <a:gd name="connsiteX20" fmla="*/ 3767359 w 4833822"/>
              <a:gd name="connsiteY20" fmla="*/ 5972697 h 6580301"/>
              <a:gd name="connsiteX21" fmla="*/ 3913003 w 4833822"/>
              <a:gd name="connsiteY21" fmla="*/ 6054340 h 6580301"/>
              <a:gd name="connsiteX22" fmla="*/ 3930923 w 4833822"/>
              <a:gd name="connsiteY22" fmla="*/ 6079429 h 6580301"/>
              <a:gd name="connsiteX23" fmla="*/ 3923759 w 4833822"/>
              <a:gd name="connsiteY23" fmla="*/ 6104514 h 6580301"/>
              <a:gd name="connsiteX24" fmla="*/ 3672890 w 4833822"/>
              <a:gd name="connsiteY24" fmla="*/ 6086593 h 6580301"/>
              <a:gd name="connsiteX25" fmla="*/ 3672890 w 4833822"/>
              <a:gd name="connsiteY25" fmla="*/ 6018504 h 6580301"/>
              <a:gd name="connsiteX26" fmla="*/ 3708731 w 4833822"/>
              <a:gd name="connsiteY26" fmla="*/ 5993415 h 6580301"/>
              <a:gd name="connsiteX27" fmla="*/ 3767359 w 4833822"/>
              <a:gd name="connsiteY27" fmla="*/ 5972697 h 6580301"/>
              <a:gd name="connsiteX28" fmla="*/ 3779366 w 4833822"/>
              <a:gd name="connsiteY28" fmla="*/ 5932886 h 6580301"/>
              <a:gd name="connsiteX29" fmla="*/ 3637059 w 4833822"/>
              <a:gd name="connsiteY29" fmla="*/ 5957581 h 6580301"/>
              <a:gd name="connsiteX30" fmla="*/ 3497289 w 4833822"/>
              <a:gd name="connsiteY30" fmla="*/ 6140349 h 6580301"/>
              <a:gd name="connsiteX31" fmla="*/ 3615557 w 4833822"/>
              <a:gd name="connsiteY31" fmla="*/ 6083012 h 6580301"/>
              <a:gd name="connsiteX32" fmla="*/ 3852086 w 4833822"/>
              <a:gd name="connsiteY32" fmla="*/ 6240696 h 6580301"/>
              <a:gd name="connsiteX33" fmla="*/ 3952433 w 4833822"/>
              <a:gd name="connsiteY33" fmla="*/ 6068674 h 6580301"/>
              <a:gd name="connsiteX34" fmla="*/ 3945496 w 4833822"/>
              <a:gd name="connsiteY34" fmla="*/ 6051869 h 6580301"/>
              <a:gd name="connsiteX35" fmla="*/ 3938093 w 4833822"/>
              <a:gd name="connsiteY35" fmla="*/ 6051869 h 6580301"/>
              <a:gd name="connsiteX36" fmla="*/ 3927341 w 4833822"/>
              <a:gd name="connsiteY36" fmla="*/ 6051869 h 6580301"/>
              <a:gd name="connsiteX37" fmla="*/ 3909418 w 4833822"/>
              <a:gd name="connsiteY37" fmla="*/ 6047162 h 6580301"/>
              <a:gd name="connsiteX38" fmla="*/ 3920171 w 4833822"/>
              <a:gd name="connsiteY38" fmla="*/ 6047162 h 6580301"/>
              <a:gd name="connsiteX39" fmla="*/ 3945252 w 4833822"/>
              <a:gd name="connsiteY39" fmla="*/ 6051279 h 6580301"/>
              <a:gd name="connsiteX40" fmla="*/ 3928739 w 4833822"/>
              <a:gd name="connsiteY40" fmla="*/ 6011279 h 6580301"/>
              <a:gd name="connsiteX41" fmla="*/ 3822967 w 4833822"/>
              <a:gd name="connsiteY41" fmla="*/ 5935181 h 6580301"/>
              <a:gd name="connsiteX42" fmla="*/ 3779366 w 4833822"/>
              <a:gd name="connsiteY42" fmla="*/ 5932886 h 6580301"/>
              <a:gd name="connsiteX43" fmla="*/ 4196131 w 4833822"/>
              <a:gd name="connsiteY43" fmla="*/ 5789140 h 6580301"/>
              <a:gd name="connsiteX44" fmla="*/ 4235548 w 4833822"/>
              <a:gd name="connsiteY44" fmla="*/ 6018505 h 6580301"/>
              <a:gd name="connsiteX45" fmla="*/ 4454163 w 4833822"/>
              <a:gd name="connsiteY45" fmla="*/ 6022087 h 6580301"/>
              <a:gd name="connsiteX46" fmla="*/ 4196131 w 4833822"/>
              <a:gd name="connsiteY46" fmla="*/ 5789140 h 6580301"/>
              <a:gd name="connsiteX47" fmla="*/ 1174995 w 4833822"/>
              <a:gd name="connsiteY47" fmla="*/ 5473762 h 6580301"/>
              <a:gd name="connsiteX48" fmla="*/ 1250253 w 4833822"/>
              <a:gd name="connsiteY48" fmla="*/ 5520354 h 6580301"/>
              <a:gd name="connsiteX49" fmla="*/ 1035224 w 4833822"/>
              <a:gd name="connsiteY49" fmla="*/ 5631447 h 6580301"/>
              <a:gd name="connsiteX50" fmla="*/ 981463 w 4833822"/>
              <a:gd name="connsiteY50" fmla="*/ 5606363 h 6580301"/>
              <a:gd name="connsiteX51" fmla="*/ 1174995 w 4833822"/>
              <a:gd name="connsiteY51" fmla="*/ 5473762 h 6580301"/>
              <a:gd name="connsiteX52" fmla="*/ 3960412 w 4833822"/>
              <a:gd name="connsiteY52" fmla="*/ 5444487 h 6580301"/>
              <a:gd name="connsiteX53" fmla="*/ 4095776 w 4833822"/>
              <a:gd name="connsiteY53" fmla="*/ 5502432 h 6580301"/>
              <a:gd name="connsiteX54" fmla="*/ 4052767 w 4833822"/>
              <a:gd name="connsiteY54" fmla="*/ 5531102 h 6580301"/>
              <a:gd name="connsiteX55" fmla="*/ 3852081 w 4833822"/>
              <a:gd name="connsiteY55" fmla="*/ 5498851 h 6580301"/>
              <a:gd name="connsiteX56" fmla="*/ 3859245 w 4833822"/>
              <a:gd name="connsiteY56" fmla="*/ 5463012 h 6580301"/>
              <a:gd name="connsiteX57" fmla="*/ 3917370 w 4833822"/>
              <a:gd name="connsiteY57" fmla="*/ 5445487 h 6580301"/>
              <a:gd name="connsiteX58" fmla="*/ 3960412 w 4833822"/>
              <a:gd name="connsiteY58" fmla="*/ 5444487 h 6580301"/>
              <a:gd name="connsiteX59" fmla="*/ 2177948 w 4833822"/>
              <a:gd name="connsiteY59" fmla="*/ 5350237 h 6580301"/>
              <a:gd name="connsiteX60" fmla="*/ 2146198 w 4833822"/>
              <a:gd name="connsiteY60" fmla="*/ 5373419 h 6580301"/>
              <a:gd name="connsiteX61" fmla="*/ 1680303 w 4833822"/>
              <a:gd name="connsiteY61" fmla="*/ 6072261 h 6580301"/>
              <a:gd name="connsiteX62" fmla="*/ 1762730 w 4833822"/>
              <a:gd name="connsiteY62" fmla="*/ 6434221 h 6580301"/>
              <a:gd name="connsiteX63" fmla="*/ 1802152 w 4833822"/>
              <a:gd name="connsiteY63" fmla="*/ 6154688 h 6580301"/>
              <a:gd name="connsiteX64" fmla="*/ 2081691 w 4833822"/>
              <a:gd name="connsiteY64" fmla="*/ 5996998 h 6580301"/>
              <a:gd name="connsiteX65" fmla="*/ 1845157 w 4833822"/>
              <a:gd name="connsiteY65" fmla="*/ 6079425 h 6580301"/>
              <a:gd name="connsiteX66" fmla="*/ 1744810 w 4833822"/>
              <a:gd name="connsiteY66" fmla="*/ 6050759 h 6580301"/>
              <a:gd name="connsiteX67" fmla="*/ 2060189 w 4833822"/>
              <a:gd name="connsiteY67" fmla="*/ 5896656 h 6580301"/>
              <a:gd name="connsiteX68" fmla="*/ 2178451 w 4833822"/>
              <a:gd name="connsiteY68" fmla="*/ 5835726 h 6580301"/>
              <a:gd name="connsiteX69" fmla="*/ 2293136 w 4833822"/>
              <a:gd name="connsiteY69" fmla="*/ 5369837 h 6580301"/>
              <a:gd name="connsiteX70" fmla="*/ 1999259 w 4833822"/>
              <a:gd name="connsiteY70" fmla="*/ 5785558 h 6580301"/>
              <a:gd name="connsiteX71" fmla="*/ 2196371 w 4833822"/>
              <a:gd name="connsiteY71" fmla="*/ 5355499 h 6580301"/>
              <a:gd name="connsiteX72" fmla="*/ 2177948 w 4833822"/>
              <a:gd name="connsiteY72" fmla="*/ 5350237 h 6580301"/>
              <a:gd name="connsiteX73" fmla="*/ 2511745 w 4833822"/>
              <a:gd name="connsiteY73" fmla="*/ 5337584 h 6580301"/>
              <a:gd name="connsiteX74" fmla="*/ 2482010 w 4833822"/>
              <a:gd name="connsiteY74" fmla="*/ 5565880 h 6580301"/>
              <a:gd name="connsiteX75" fmla="*/ 2486655 w 4833822"/>
              <a:gd name="connsiteY75" fmla="*/ 5631445 h 6580301"/>
              <a:gd name="connsiteX76" fmla="*/ 2514429 w 4833822"/>
              <a:gd name="connsiteY76" fmla="*/ 5647124 h 6580301"/>
              <a:gd name="connsiteX77" fmla="*/ 2526077 w 4833822"/>
              <a:gd name="connsiteY77" fmla="*/ 5670870 h 6580301"/>
              <a:gd name="connsiteX78" fmla="*/ 2486655 w 4833822"/>
              <a:gd name="connsiteY78" fmla="*/ 5631448 h 6580301"/>
              <a:gd name="connsiteX79" fmla="*/ 2486655 w 4833822"/>
              <a:gd name="connsiteY79" fmla="*/ 5631451 h 6580301"/>
              <a:gd name="connsiteX80" fmla="*/ 2440069 w 4833822"/>
              <a:gd name="connsiteY80" fmla="*/ 5907407 h 6580301"/>
              <a:gd name="connsiteX81" fmla="*/ 2375563 w 4833822"/>
              <a:gd name="connsiteY81" fmla="*/ 5470179 h 6580301"/>
              <a:gd name="connsiteX82" fmla="*/ 2296718 w 4833822"/>
              <a:gd name="connsiteY82" fmla="*/ 5839314 h 6580301"/>
              <a:gd name="connsiteX83" fmla="*/ 2429318 w 4833822"/>
              <a:gd name="connsiteY83" fmla="*/ 5961163 h 6580301"/>
              <a:gd name="connsiteX84" fmla="*/ 2493825 w 4833822"/>
              <a:gd name="connsiteY84" fmla="*/ 5860816 h 6580301"/>
              <a:gd name="connsiteX85" fmla="*/ 2529665 w 4833822"/>
              <a:gd name="connsiteY85" fmla="*/ 5670873 h 6580301"/>
              <a:gd name="connsiteX86" fmla="*/ 2511745 w 4833822"/>
              <a:gd name="connsiteY86" fmla="*/ 5337584 h 6580301"/>
              <a:gd name="connsiteX87" fmla="*/ 2808528 w 4833822"/>
              <a:gd name="connsiteY87" fmla="*/ 5335118 h 6580301"/>
              <a:gd name="connsiteX88" fmla="*/ 2784115 w 4833822"/>
              <a:gd name="connsiteY88" fmla="*/ 5348335 h 6580301"/>
              <a:gd name="connsiteX89" fmla="*/ 2798448 w 4833822"/>
              <a:gd name="connsiteY89" fmla="*/ 5423593 h 6580301"/>
              <a:gd name="connsiteX90" fmla="*/ 2880875 w 4833822"/>
              <a:gd name="connsiteY90" fmla="*/ 5538273 h 6580301"/>
              <a:gd name="connsiteX91" fmla="*/ 3142493 w 4833822"/>
              <a:gd name="connsiteY91" fmla="*/ 5867985 h 6580301"/>
              <a:gd name="connsiteX92" fmla="*/ 2891625 w 4833822"/>
              <a:gd name="connsiteY92" fmla="*/ 5703126 h 6580301"/>
              <a:gd name="connsiteX93" fmla="*/ 2683768 w 4833822"/>
              <a:gd name="connsiteY93" fmla="*/ 5459428 h 6580301"/>
              <a:gd name="connsiteX94" fmla="*/ 2651515 w 4833822"/>
              <a:gd name="connsiteY94" fmla="*/ 5484517 h 6580301"/>
              <a:gd name="connsiteX95" fmla="*/ 2866541 w 4833822"/>
              <a:gd name="connsiteY95" fmla="*/ 5728216 h 6580301"/>
              <a:gd name="connsiteX96" fmla="*/ 3389773 w 4833822"/>
              <a:gd name="connsiteY96" fmla="*/ 6326710 h 6580301"/>
              <a:gd name="connsiteX97" fmla="*/ 3637059 w 4833822"/>
              <a:gd name="connsiteY97" fmla="*/ 6369714 h 6580301"/>
              <a:gd name="connsiteX98" fmla="*/ 3246422 w 4833822"/>
              <a:gd name="connsiteY98" fmla="*/ 6000585 h 6580301"/>
              <a:gd name="connsiteX99" fmla="*/ 3400524 w 4833822"/>
              <a:gd name="connsiteY99" fmla="*/ 6050759 h 6580301"/>
              <a:gd name="connsiteX100" fmla="*/ 3336018 w 4833822"/>
              <a:gd name="connsiteY100" fmla="*/ 5903820 h 6580301"/>
              <a:gd name="connsiteX101" fmla="*/ 3095901 w 4833822"/>
              <a:gd name="connsiteY101" fmla="*/ 5642207 h 6580301"/>
              <a:gd name="connsiteX102" fmla="*/ 2862954 w 4833822"/>
              <a:gd name="connsiteY102" fmla="*/ 5373419 h 6580301"/>
              <a:gd name="connsiteX103" fmla="*/ 2808528 w 4833822"/>
              <a:gd name="connsiteY103" fmla="*/ 5335118 h 6580301"/>
              <a:gd name="connsiteX104" fmla="*/ 1587125 w 4833822"/>
              <a:gd name="connsiteY104" fmla="*/ 5290993 h 6580301"/>
              <a:gd name="connsiteX105" fmla="*/ 798688 w 4833822"/>
              <a:gd name="connsiteY105" fmla="*/ 5498856 h 6580301"/>
              <a:gd name="connsiteX106" fmla="*/ 780768 w 4833822"/>
              <a:gd name="connsiteY106" fmla="*/ 6122434 h 6580301"/>
              <a:gd name="connsiteX107" fmla="*/ 791519 w 4833822"/>
              <a:gd name="connsiteY107" fmla="*/ 5928910 h 6580301"/>
              <a:gd name="connsiteX108" fmla="*/ 709092 w 4833822"/>
              <a:gd name="connsiteY108" fmla="*/ 5566944 h 6580301"/>
              <a:gd name="connsiteX109" fmla="*/ 368634 w 4833822"/>
              <a:gd name="connsiteY109" fmla="*/ 5577695 h 6580301"/>
              <a:gd name="connsiteX110" fmla="*/ 332793 w 4833822"/>
              <a:gd name="connsiteY110" fmla="*/ 5602785 h 6580301"/>
              <a:gd name="connsiteX111" fmla="*/ 368634 w 4833822"/>
              <a:gd name="connsiteY111" fmla="*/ 5617118 h 6580301"/>
              <a:gd name="connsiteX112" fmla="*/ 350714 w 4833822"/>
              <a:gd name="connsiteY112" fmla="*/ 5918158 h 6580301"/>
              <a:gd name="connsiteX113" fmla="*/ 447479 w 4833822"/>
              <a:gd name="connsiteY113" fmla="*/ 5982665 h 6580301"/>
              <a:gd name="connsiteX114" fmla="*/ 486896 w 4833822"/>
              <a:gd name="connsiteY114" fmla="*/ 5882318 h 6580301"/>
              <a:gd name="connsiteX115" fmla="*/ 468981 w 4833822"/>
              <a:gd name="connsiteY115" fmla="*/ 5764051 h 6580301"/>
              <a:gd name="connsiteX116" fmla="*/ 372216 w 4833822"/>
              <a:gd name="connsiteY116" fmla="*/ 5871567 h 6580301"/>
              <a:gd name="connsiteX117" fmla="*/ 382967 w 4833822"/>
              <a:gd name="connsiteY117" fmla="*/ 5721046 h 6580301"/>
              <a:gd name="connsiteX118" fmla="*/ 497647 w 4833822"/>
              <a:gd name="connsiteY118" fmla="*/ 5681624 h 6580301"/>
              <a:gd name="connsiteX119" fmla="*/ 569323 w 4833822"/>
              <a:gd name="connsiteY119" fmla="*/ 5796309 h 6580301"/>
              <a:gd name="connsiteX120" fmla="*/ 580074 w 4833822"/>
              <a:gd name="connsiteY120" fmla="*/ 6007749 h 6580301"/>
              <a:gd name="connsiteX121" fmla="*/ 612332 w 4833822"/>
              <a:gd name="connsiteY121" fmla="*/ 5764051 h 6580301"/>
              <a:gd name="connsiteX122" fmla="*/ 497647 w 4833822"/>
              <a:gd name="connsiteY122" fmla="*/ 5531104 h 6580301"/>
              <a:gd name="connsiteX123" fmla="*/ 730594 w 4833822"/>
              <a:gd name="connsiteY123" fmla="*/ 5936073 h 6580301"/>
              <a:gd name="connsiteX124" fmla="*/ 547826 w 4833822"/>
              <a:gd name="connsiteY124" fmla="*/ 6100932 h 6580301"/>
              <a:gd name="connsiteX125" fmla="*/ 834528 w 4833822"/>
              <a:gd name="connsiteY125" fmla="*/ 6133185 h 6580301"/>
              <a:gd name="connsiteX126" fmla="*/ 1533370 w 4833822"/>
              <a:gd name="connsiteY126" fmla="*/ 5617118 h 6580301"/>
              <a:gd name="connsiteX127" fmla="*/ 1633712 w 4833822"/>
              <a:gd name="connsiteY127" fmla="*/ 5484517 h 6580301"/>
              <a:gd name="connsiteX128" fmla="*/ 1142733 w 4833822"/>
              <a:gd name="connsiteY128" fmla="*/ 5799891 h 6580301"/>
              <a:gd name="connsiteX129" fmla="*/ 1031635 w 4833822"/>
              <a:gd name="connsiteY129" fmla="*/ 5828563 h 6580301"/>
              <a:gd name="connsiteX130" fmla="*/ 1096142 w 4833822"/>
              <a:gd name="connsiteY130" fmla="*/ 5728216 h 6580301"/>
              <a:gd name="connsiteX131" fmla="*/ 1587125 w 4833822"/>
              <a:gd name="connsiteY131" fmla="*/ 5290993 h 6580301"/>
              <a:gd name="connsiteX132" fmla="*/ 3072607 w 4833822"/>
              <a:gd name="connsiteY132" fmla="*/ 5282033 h 6580301"/>
              <a:gd name="connsiteX133" fmla="*/ 2988391 w 4833822"/>
              <a:gd name="connsiteY133" fmla="*/ 5316077 h 6580301"/>
              <a:gd name="connsiteX134" fmla="*/ 3038564 w 4833822"/>
              <a:gd name="connsiteY134" fmla="*/ 5427175 h 6580301"/>
              <a:gd name="connsiteX135" fmla="*/ 3407693 w 4833822"/>
              <a:gd name="connsiteY135" fmla="*/ 5842896 h 6580301"/>
              <a:gd name="connsiteX136" fmla="*/ 3576134 w 4833822"/>
              <a:gd name="connsiteY136" fmla="*/ 5882318 h 6580301"/>
              <a:gd name="connsiteX137" fmla="*/ 4002606 w 4833822"/>
              <a:gd name="connsiteY137" fmla="*/ 5986247 h 6580301"/>
              <a:gd name="connsiteX138" fmla="*/ 4124455 w 4833822"/>
              <a:gd name="connsiteY138" fmla="*/ 6068674 h 6580301"/>
              <a:gd name="connsiteX139" fmla="*/ 3586885 w 4833822"/>
              <a:gd name="connsiteY139" fmla="*/ 5520353 h 6580301"/>
              <a:gd name="connsiteX140" fmla="*/ 3339600 w 4833822"/>
              <a:gd name="connsiteY140" fmla="*/ 5377001 h 6580301"/>
              <a:gd name="connsiteX141" fmla="*/ 3551045 w 4833822"/>
              <a:gd name="connsiteY141" fmla="*/ 5552611 h 6580301"/>
              <a:gd name="connsiteX142" fmla="*/ 3658561 w 4833822"/>
              <a:gd name="connsiteY142" fmla="*/ 5735385 h 6580301"/>
              <a:gd name="connsiteX143" fmla="*/ 3536712 w 4833822"/>
              <a:gd name="connsiteY143" fmla="*/ 5660122 h 6580301"/>
              <a:gd name="connsiteX144" fmla="*/ 3167577 w 4833822"/>
              <a:gd name="connsiteY144" fmla="*/ 5323246 h 6580301"/>
              <a:gd name="connsiteX145" fmla="*/ 3072607 w 4833822"/>
              <a:gd name="connsiteY145" fmla="*/ 5282033 h 6580301"/>
              <a:gd name="connsiteX146" fmla="*/ 1497530 w 4833822"/>
              <a:gd name="connsiteY146" fmla="*/ 5194233 h 6580301"/>
              <a:gd name="connsiteX147" fmla="*/ 644585 w 4833822"/>
              <a:gd name="connsiteY147" fmla="*/ 5319664 h 6580301"/>
              <a:gd name="connsiteX148" fmla="*/ 404469 w 4833822"/>
              <a:gd name="connsiteY148" fmla="*/ 5394921 h 6580301"/>
              <a:gd name="connsiteX149" fmla="*/ 218113 w 4833822"/>
              <a:gd name="connsiteY149" fmla="*/ 5549024 h 6580301"/>
              <a:gd name="connsiteX150" fmla="*/ 347132 w 4833822"/>
              <a:gd name="connsiteY150" fmla="*/ 6068674 h 6580301"/>
              <a:gd name="connsiteX151" fmla="*/ 218113 w 4833822"/>
              <a:gd name="connsiteY151" fmla="*/ 5703126 h 6580301"/>
              <a:gd name="connsiteX152" fmla="*/ 289789 w 4833822"/>
              <a:gd name="connsiteY152" fmla="*/ 5595615 h 6580301"/>
              <a:gd name="connsiteX153" fmla="*/ 271869 w 4833822"/>
              <a:gd name="connsiteY153" fmla="*/ 5581282 h 6580301"/>
              <a:gd name="connsiteX154" fmla="*/ 304127 w 4833822"/>
              <a:gd name="connsiteY154" fmla="*/ 5488099 h 6580301"/>
              <a:gd name="connsiteX155" fmla="*/ 400887 w 4833822"/>
              <a:gd name="connsiteY155" fmla="*/ 5405673 h 6580301"/>
              <a:gd name="connsiteX156" fmla="*/ 404469 w 4833822"/>
              <a:gd name="connsiteY156" fmla="*/ 5398503 h 6580301"/>
              <a:gd name="connsiteX157" fmla="*/ 408056 w 4833822"/>
              <a:gd name="connsiteY157" fmla="*/ 5398503 h 6580301"/>
              <a:gd name="connsiteX158" fmla="*/ 569323 w 4833822"/>
              <a:gd name="connsiteY158" fmla="*/ 5355499 h 6580301"/>
              <a:gd name="connsiteX159" fmla="*/ 777186 w 4833822"/>
              <a:gd name="connsiteY159" fmla="*/ 5466597 h 6580301"/>
              <a:gd name="connsiteX160" fmla="*/ 1250249 w 4833822"/>
              <a:gd name="connsiteY160" fmla="*/ 5298156 h 6580301"/>
              <a:gd name="connsiteX161" fmla="*/ 1497530 w 4833822"/>
              <a:gd name="connsiteY161" fmla="*/ 5194233 h 6580301"/>
              <a:gd name="connsiteX162" fmla="*/ 3393360 w 4833822"/>
              <a:gd name="connsiteY162" fmla="*/ 5153463 h 6580301"/>
              <a:gd name="connsiteX163" fmla="*/ 3271511 w 4833822"/>
              <a:gd name="connsiteY163" fmla="*/ 5190646 h 6580301"/>
              <a:gd name="connsiteX164" fmla="*/ 3486538 w 4833822"/>
              <a:gd name="connsiteY164" fmla="*/ 5319664 h 6580301"/>
              <a:gd name="connsiteX165" fmla="*/ 4092197 w 4833822"/>
              <a:gd name="connsiteY165" fmla="*/ 5652958 h 6580301"/>
              <a:gd name="connsiteX166" fmla="*/ 3873588 w 4833822"/>
              <a:gd name="connsiteY166" fmla="*/ 5652958 h 6580301"/>
              <a:gd name="connsiteX167" fmla="*/ 4002606 w 4833822"/>
              <a:gd name="connsiteY167" fmla="*/ 5781971 h 6580301"/>
              <a:gd name="connsiteX168" fmla="*/ 4106535 w 4833822"/>
              <a:gd name="connsiteY168" fmla="*/ 5753300 h 6580301"/>
              <a:gd name="connsiteX169" fmla="*/ 4325144 w 4833822"/>
              <a:gd name="connsiteY169" fmla="*/ 5427175 h 6580301"/>
              <a:gd name="connsiteX170" fmla="*/ 4038441 w 4833822"/>
              <a:gd name="connsiteY170" fmla="*/ 5337584 h 6580301"/>
              <a:gd name="connsiteX171" fmla="*/ 3624178 w 4833822"/>
              <a:gd name="connsiteY171" fmla="*/ 5323972 h 6580301"/>
              <a:gd name="connsiteX172" fmla="*/ 3486739 w 4833822"/>
              <a:gd name="connsiteY172" fmla="*/ 5298193 h 6580301"/>
              <a:gd name="connsiteX173" fmla="*/ 3486739 w 4833822"/>
              <a:gd name="connsiteY173" fmla="*/ 5302188 h 6580301"/>
              <a:gd name="connsiteX174" fmla="*/ 3485394 w 4833822"/>
              <a:gd name="connsiteY174" fmla="*/ 5299499 h 6580301"/>
              <a:gd name="connsiteX175" fmla="*/ 3486706 w 4833822"/>
              <a:gd name="connsiteY175" fmla="*/ 5298187 h 6580301"/>
              <a:gd name="connsiteX176" fmla="*/ 3486538 w 4833822"/>
              <a:gd name="connsiteY176" fmla="*/ 5298156 h 6580301"/>
              <a:gd name="connsiteX177" fmla="*/ 3543876 w 4833822"/>
              <a:gd name="connsiteY177" fmla="*/ 5237232 h 6580301"/>
              <a:gd name="connsiteX178" fmla="*/ 4518674 w 4833822"/>
              <a:gd name="connsiteY178" fmla="*/ 5384170 h 6580301"/>
              <a:gd name="connsiteX179" fmla="*/ 4328731 w 4833822"/>
              <a:gd name="connsiteY179" fmla="*/ 5581282 h 6580301"/>
              <a:gd name="connsiteX180" fmla="*/ 4457745 w 4833822"/>
              <a:gd name="connsiteY180" fmla="*/ 5509601 h 6580301"/>
              <a:gd name="connsiteX181" fmla="*/ 4579599 w 4833822"/>
              <a:gd name="connsiteY181" fmla="*/ 5502438 h 6580301"/>
              <a:gd name="connsiteX182" fmla="*/ 4500754 w 4833822"/>
              <a:gd name="connsiteY182" fmla="*/ 5581282 h 6580301"/>
              <a:gd name="connsiteX183" fmla="*/ 4314393 w 4833822"/>
              <a:gd name="connsiteY183" fmla="*/ 5814230 h 6580301"/>
              <a:gd name="connsiteX184" fmla="*/ 4346651 w 4833822"/>
              <a:gd name="connsiteY184" fmla="*/ 5878736 h 6580301"/>
              <a:gd name="connsiteX185" fmla="*/ 4403989 w 4833822"/>
              <a:gd name="connsiteY185" fmla="*/ 5828563 h 6580301"/>
              <a:gd name="connsiteX186" fmla="*/ 4482833 w 4833822"/>
              <a:gd name="connsiteY186" fmla="*/ 5638620 h 6580301"/>
              <a:gd name="connsiteX187" fmla="*/ 4590350 w 4833822"/>
              <a:gd name="connsiteY187" fmla="*/ 5617118 h 6580301"/>
              <a:gd name="connsiteX188" fmla="*/ 4608265 w 4833822"/>
              <a:gd name="connsiteY188" fmla="*/ 5699544 h 6580301"/>
              <a:gd name="connsiteX189" fmla="*/ 4608265 w 4833822"/>
              <a:gd name="connsiteY189" fmla="*/ 5703126 h 6580301"/>
              <a:gd name="connsiteX190" fmla="*/ 4421909 w 4833822"/>
              <a:gd name="connsiteY190" fmla="*/ 5914571 h 6580301"/>
              <a:gd name="connsiteX191" fmla="*/ 4608265 w 4833822"/>
              <a:gd name="connsiteY191" fmla="*/ 5703126 h 6580301"/>
              <a:gd name="connsiteX192" fmla="*/ 4611852 w 4833822"/>
              <a:gd name="connsiteY192" fmla="*/ 5699544 h 6580301"/>
              <a:gd name="connsiteX193" fmla="*/ 4611852 w 4833822"/>
              <a:gd name="connsiteY193" fmla="*/ 5695962 h 6580301"/>
              <a:gd name="connsiteX194" fmla="*/ 4694279 w 4833822"/>
              <a:gd name="connsiteY194" fmla="*/ 5681624 h 6580301"/>
              <a:gd name="connsiteX195" fmla="*/ 4651275 w 4833822"/>
              <a:gd name="connsiteY195" fmla="*/ 5506020 h 6580301"/>
              <a:gd name="connsiteX196" fmla="*/ 4572429 w 4833822"/>
              <a:gd name="connsiteY196" fmla="*/ 5387752 h 6580301"/>
              <a:gd name="connsiteX197" fmla="*/ 4583181 w 4833822"/>
              <a:gd name="connsiteY197" fmla="*/ 5294575 h 6580301"/>
              <a:gd name="connsiteX198" fmla="*/ 4436247 w 4833822"/>
              <a:gd name="connsiteY198" fmla="*/ 5247988 h 6580301"/>
              <a:gd name="connsiteX199" fmla="*/ 3504459 w 4833822"/>
              <a:gd name="connsiteY199" fmla="*/ 5161974 h 6580301"/>
              <a:gd name="connsiteX200" fmla="*/ 3393360 w 4833822"/>
              <a:gd name="connsiteY200" fmla="*/ 5153463 h 6580301"/>
              <a:gd name="connsiteX201" fmla="*/ 655337 w 4833822"/>
              <a:gd name="connsiteY201" fmla="*/ 5022205 h 6580301"/>
              <a:gd name="connsiteX202" fmla="*/ 637416 w 4833822"/>
              <a:gd name="connsiteY202" fmla="*/ 5079548 h 6580301"/>
              <a:gd name="connsiteX203" fmla="*/ 863200 w 4833822"/>
              <a:gd name="connsiteY203" fmla="*/ 5183477 h 6580301"/>
              <a:gd name="connsiteX204" fmla="*/ 734181 w 4833822"/>
              <a:gd name="connsiteY204" fmla="*/ 5043712 h 6580301"/>
              <a:gd name="connsiteX205" fmla="*/ 655337 w 4833822"/>
              <a:gd name="connsiteY205" fmla="*/ 5022205 h 6580301"/>
              <a:gd name="connsiteX206" fmla="*/ 465399 w 4833822"/>
              <a:gd name="connsiteY206" fmla="*/ 4982788 h 6580301"/>
              <a:gd name="connsiteX207" fmla="*/ 465399 w 4833822"/>
              <a:gd name="connsiteY207" fmla="*/ 5183477 h 6580301"/>
              <a:gd name="connsiteX208" fmla="*/ 501234 w 4833822"/>
              <a:gd name="connsiteY208" fmla="*/ 5240819 h 6580301"/>
              <a:gd name="connsiteX209" fmla="*/ 554990 w 4833822"/>
              <a:gd name="connsiteY209" fmla="*/ 5187064 h 6580301"/>
              <a:gd name="connsiteX210" fmla="*/ 465399 w 4833822"/>
              <a:gd name="connsiteY210" fmla="*/ 4982788 h 6580301"/>
              <a:gd name="connsiteX211" fmla="*/ 4325169 w 4833822"/>
              <a:gd name="connsiteY211" fmla="*/ 4901891 h 6580301"/>
              <a:gd name="connsiteX212" fmla="*/ 3959602 w 4833822"/>
              <a:gd name="connsiteY212" fmla="*/ 5108219 h 6580301"/>
              <a:gd name="connsiteX213" fmla="*/ 4360985 w 4833822"/>
              <a:gd name="connsiteY213" fmla="*/ 5018623 h 6580301"/>
              <a:gd name="connsiteX214" fmla="*/ 4278558 w 4833822"/>
              <a:gd name="connsiteY214" fmla="*/ 5129721 h 6580301"/>
              <a:gd name="connsiteX215" fmla="*/ 4454163 w 4833822"/>
              <a:gd name="connsiteY215" fmla="*/ 5083130 h 6580301"/>
              <a:gd name="connsiteX216" fmla="*/ 4368153 w 4833822"/>
              <a:gd name="connsiteY216" fmla="*/ 4907525 h 6580301"/>
              <a:gd name="connsiteX217" fmla="*/ 4325169 w 4833822"/>
              <a:gd name="connsiteY217" fmla="*/ 4901891 h 6580301"/>
              <a:gd name="connsiteX218" fmla="*/ 4156709 w 4833822"/>
              <a:gd name="connsiteY218" fmla="*/ 4868103 h 6580301"/>
              <a:gd name="connsiteX219" fmla="*/ 3748157 w 4833822"/>
              <a:gd name="connsiteY219" fmla="*/ 4950529 h 6580301"/>
              <a:gd name="connsiteX220" fmla="*/ 3529543 w 4833822"/>
              <a:gd name="connsiteY220" fmla="*/ 5072378 h 6580301"/>
              <a:gd name="connsiteX221" fmla="*/ 3805494 w 4833822"/>
              <a:gd name="connsiteY221" fmla="*/ 4975619 h 6580301"/>
              <a:gd name="connsiteX222" fmla="*/ 4156709 w 4833822"/>
              <a:gd name="connsiteY222" fmla="*/ 4868103 h 6580301"/>
              <a:gd name="connsiteX223" fmla="*/ 399937 w 4833822"/>
              <a:gd name="connsiteY223" fmla="*/ 4824315 h 6580301"/>
              <a:gd name="connsiteX224" fmla="*/ 210944 w 4833822"/>
              <a:gd name="connsiteY224" fmla="*/ 4903943 h 6580301"/>
              <a:gd name="connsiteX225" fmla="*/ 124936 w 4833822"/>
              <a:gd name="connsiteY225" fmla="*/ 5047294 h 6580301"/>
              <a:gd name="connsiteX226" fmla="*/ 275451 w 4833822"/>
              <a:gd name="connsiteY226" fmla="*/ 5040125 h 6580301"/>
              <a:gd name="connsiteX227" fmla="*/ 304127 w 4833822"/>
              <a:gd name="connsiteY227" fmla="*/ 5058045 h 6580301"/>
              <a:gd name="connsiteX228" fmla="*/ 271869 w 4833822"/>
              <a:gd name="connsiteY228" fmla="*/ 5294575 h 6580301"/>
              <a:gd name="connsiteX229" fmla="*/ 311291 w 4833822"/>
              <a:gd name="connsiteY229" fmla="*/ 5136890 h 6580301"/>
              <a:gd name="connsiteX230" fmla="*/ 243203 w 4833822"/>
              <a:gd name="connsiteY230" fmla="*/ 4929027 h 6580301"/>
              <a:gd name="connsiteX231" fmla="*/ 1214409 w 4833822"/>
              <a:gd name="connsiteY231" fmla="*/ 4907525 h 6580301"/>
              <a:gd name="connsiteX232" fmla="*/ 465399 w 4833822"/>
              <a:gd name="connsiteY232" fmla="*/ 4825098 h 6580301"/>
              <a:gd name="connsiteX233" fmla="*/ 399937 w 4833822"/>
              <a:gd name="connsiteY233" fmla="*/ 4824315 h 6580301"/>
              <a:gd name="connsiteX234" fmla="*/ 2524908 w 4833822"/>
              <a:gd name="connsiteY234" fmla="*/ 3690016 h 6580301"/>
              <a:gd name="connsiteX235" fmla="*/ 2732856 w 4833822"/>
              <a:gd name="connsiteY235" fmla="*/ 4331935 h 6580301"/>
              <a:gd name="connsiteX236" fmla="*/ 2775802 w 4833822"/>
              <a:gd name="connsiteY236" fmla="*/ 4402004 h 6580301"/>
              <a:gd name="connsiteX237" fmla="*/ 2823267 w 4833822"/>
              <a:gd name="connsiteY237" fmla="*/ 4325154 h 6580301"/>
              <a:gd name="connsiteX238" fmla="*/ 2879774 w 4833822"/>
              <a:gd name="connsiteY238" fmla="*/ 4114948 h 6580301"/>
              <a:gd name="connsiteX239" fmla="*/ 2920458 w 4833822"/>
              <a:gd name="connsiteY239" fmla="*/ 4648373 h 6580301"/>
              <a:gd name="connsiteX240" fmla="*/ 3132925 w 4833822"/>
              <a:gd name="connsiteY240" fmla="*/ 4589606 h 6580301"/>
              <a:gd name="connsiteX241" fmla="*/ 2879774 w 4833822"/>
              <a:gd name="connsiteY241" fmla="*/ 4964814 h 6580301"/>
              <a:gd name="connsiteX242" fmla="*/ 2131619 w 4833822"/>
              <a:gd name="connsiteY242" fmla="*/ 4912828 h 6580301"/>
              <a:gd name="connsiteX243" fmla="*/ 1894289 w 4833822"/>
              <a:gd name="connsiteY243" fmla="*/ 4562484 h 6580301"/>
              <a:gd name="connsiteX244" fmla="*/ 2075111 w 4833822"/>
              <a:gd name="connsiteY244" fmla="*/ 4650635 h 6580301"/>
              <a:gd name="connsiteX245" fmla="*/ 2086414 w 4833822"/>
              <a:gd name="connsiteY245" fmla="*/ 4135290 h 6580301"/>
              <a:gd name="connsiteX246" fmla="*/ 2163263 w 4833822"/>
              <a:gd name="connsiteY246" fmla="*/ 4279949 h 6580301"/>
              <a:gd name="connsiteX247" fmla="*/ 2224289 w 4833822"/>
              <a:gd name="connsiteY247" fmla="*/ 4325154 h 6580301"/>
              <a:gd name="connsiteX248" fmla="*/ 2242372 w 4833822"/>
              <a:gd name="connsiteY248" fmla="*/ 4261866 h 6580301"/>
              <a:gd name="connsiteX249" fmla="*/ 2524908 w 4833822"/>
              <a:gd name="connsiteY249" fmla="*/ 3690016 h 6580301"/>
              <a:gd name="connsiteX250" fmla="*/ 2540406 w 4833822"/>
              <a:gd name="connsiteY250" fmla="*/ 2882675 h 6580301"/>
              <a:gd name="connsiteX251" fmla="*/ 2092432 w 4833822"/>
              <a:gd name="connsiteY251" fmla="*/ 3789372 h 6580301"/>
              <a:gd name="connsiteX252" fmla="*/ 2063761 w 4833822"/>
              <a:gd name="connsiteY252" fmla="*/ 3889719 h 6580301"/>
              <a:gd name="connsiteX253" fmla="*/ 1967001 w 4833822"/>
              <a:gd name="connsiteY253" fmla="*/ 3818043 h 6580301"/>
              <a:gd name="connsiteX254" fmla="*/ 1845152 w 4833822"/>
              <a:gd name="connsiteY254" fmla="*/ 3588679 h 6580301"/>
              <a:gd name="connsiteX255" fmla="*/ 1827232 w 4833822"/>
              <a:gd name="connsiteY255" fmla="*/ 4405786 h 6580301"/>
              <a:gd name="connsiteX256" fmla="*/ 1540529 w 4833822"/>
              <a:gd name="connsiteY256" fmla="*/ 4266017 h 6580301"/>
              <a:gd name="connsiteX257" fmla="*/ 1916828 w 4833822"/>
              <a:gd name="connsiteY257" fmla="*/ 4821506 h 6580301"/>
              <a:gd name="connsiteX258" fmla="*/ 3103066 w 4833822"/>
              <a:gd name="connsiteY258" fmla="*/ 4903933 h 6580301"/>
              <a:gd name="connsiteX259" fmla="*/ 3504448 w 4833822"/>
              <a:gd name="connsiteY259" fmla="*/ 4309021 h 6580301"/>
              <a:gd name="connsiteX260" fmla="*/ 3167572 w 4833822"/>
              <a:gd name="connsiteY260" fmla="*/ 4402199 h 6580301"/>
              <a:gd name="connsiteX261" fmla="*/ 3103066 w 4833822"/>
              <a:gd name="connsiteY261" fmla="*/ 3556425 h 6580301"/>
              <a:gd name="connsiteX262" fmla="*/ 3013470 w 4833822"/>
              <a:gd name="connsiteY262" fmla="*/ 3889719 h 6580301"/>
              <a:gd name="connsiteX263" fmla="*/ 2938212 w 4833822"/>
              <a:gd name="connsiteY263" fmla="*/ 4011568 h 6580301"/>
              <a:gd name="connsiteX264" fmla="*/ 2870119 w 4833822"/>
              <a:gd name="connsiteY264" fmla="*/ 3900470 h 6580301"/>
              <a:gd name="connsiteX265" fmla="*/ 2540406 w 4833822"/>
              <a:gd name="connsiteY265" fmla="*/ 2882675 h 6580301"/>
              <a:gd name="connsiteX266" fmla="*/ 357884 w 4833822"/>
              <a:gd name="connsiteY266" fmla="*/ 2811004 h 6580301"/>
              <a:gd name="connsiteX267" fmla="*/ 422396 w 4833822"/>
              <a:gd name="connsiteY267" fmla="*/ 2893431 h 6580301"/>
              <a:gd name="connsiteX268" fmla="*/ 522738 w 4833822"/>
              <a:gd name="connsiteY268" fmla="*/ 3395162 h 6580301"/>
              <a:gd name="connsiteX269" fmla="*/ 490485 w 4833822"/>
              <a:gd name="connsiteY269" fmla="*/ 3534932 h 6580301"/>
              <a:gd name="connsiteX270" fmla="*/ 386555 w 4833822"/>
              <a:gd name="connsiteY270" fmla="*/ 3434585 h 6580301"/>
              <a:gd name="connsiteX271" fmla="*/ 286208 w 4833822"/>
              <a:gd name="connsiteY271" fmla="*/ 2893431 h 6580301"/>
              <a:gd name="connsiteX272" fmla="*/ 357884 w 4833822"/>
              <a:gd name="connsiteY272" fmla="*/ 2811004 h 6580301"/>
              <a:gd name="connsiteX273" fmla="*/ 4036204 w 4833822"/>
              <a:gd name="connsiteY273" fmla="*/ 1393613 h 6580301"/>
              <a:gd name="connsiteX274" fmla="*/ 4110123 w 4833822"/>
              <a:gd name="connsiteY274" fmla="*/ 1456328 h 6580301"/>
              <a:gd name="connsiteX275" fmla="*/ 4063531 w 4833822"/>
              <a:gd name="connsiteY275" fmla="*/ 2266272 h 6580301"/>
              <a:gd name="connsiteX276" fmla="*/ 3938100 w 4833822"/>
              <a:gd name="connsiteY276" fmla="*/ 1954478 h 6580301"/>
              <a:gd name="connsiteX277" fmla="*/ 3970353 w 4833822"/>
              <a:gd name="connsiteY277" fmla="*/ 1459915 h 6580301"/>
              <a:gd name="connsiteX278" fmla="*/ 4036204 w 4833822"/>
              <a:gd name="connsiteY278" fmla="*/ 1393613 h 6580301"/>
              <a:gd name="connsiteX279" fmla="*/ 915320 w 4833822"/>
              <a:gd name="connsiteY279" fmla="*/ 1135184 h 6580301"/>
              <a:gd name="connsiteX280" fmla="*/ 1020430 w 4833822"/>
              <a:gd name="connsiteY280" fmla="*/ 1815946 h 6580301"/>
              <a:gd name="connsiteX281" fmla="*/ 811383 w 4833822"/>
              <a:gd name="connsiteY281" fmla="*/ 1776360 h 6580301"/>
              <a:gd name="connsiteX282" fmla="*/ 915320 w 4833822"/>
              <a:gd name="connsiteY282" fmla="*/ 1135184 h 6580301"/>
              <a:gd name="connsiteX283" fmla="*/ 2447237 w 4833822"/>
              <a:gd name="connsiteY283" fmla="*/ 410 h 6580301"/>
              <a:gd name="connsiteX284" fmla="*/ 2465153 w 4833822"/>
              <a:gd name="connsiteY284" fmla="*/ 55062 h 6580301"/>
              <a:gd name="connsiteX285" fmla="*/ 2908975 w 4833822"/>
              <a:gd name="connsiteY285" fmla="*/ 1187732 h 6580301"/>
              <a:gd name="connsiteX286" fmla="*/ 3113822 w 4833822"/>
              <a:gd name="connsiteY286" fmla="*/ 2237596 h 6580301"/>
              <a:gd name="connsiteX287" fmla="*/ 3282263 w 4833822"/>
              <a:gd name="connsiteY287" fmla="*/ 1556674 h 6580301"/>
              <a:gd name="connsiteX288" fmla="*/ 3257173 w 4833822"/>
              <a:gd name="connsiteY288" fmla="*/ 1416905 h 6580301"/>
              <a:gd name="connsiteX289" fmla="*/ 3278681 w 4833822"/>
              <a:gd name="connsiteY289" fmla="*/ 1327309 h 6580301"/>
              <a:gd name="connsiteX290" fmla="*/ 3361107 w 4833822"/>
              <a:gd name="connsiteY290" fmla="*/ 1384652 h 6580301"/>
              <a:gd name="connsiteX291" fmla="*/ 3884339 w 4833822"/>
              <a:gd name="connsiteY291" fmla="*/ 2696322 h 6580301"/>
              <a:gd name="connsiteX292" fmla="*/ 3776823 w 4833822"/>
              <a:gd name="connsiteY292" fmla="*/ 3316317 h 6580301"/>
              <a:gd name="connsiteX293" fmla="*/ 4002606 w 4833822"/>
              <a:gd name="connsiteY293" fmla="*/ 3097708 h 6580301"/>
              <a:gd name="connsiteX294" fmla="*/ 4059943 w 4833822"/>
              <a:gd name="connsiteY294" fmla="*/ 3033197 h 6580301"/>
              <a:gd name="connsiteX295" fmla="*/ 4117286 w 4833822"/>
              <a:gd name="connsiteY295" fmla="*/ 3108459 h 6580301"/>
              <a:gd name="connsiteX296" fmla="*/ 4131625 w 4833822"/>
              <a:gd name="connsiteY296" fmla="*/ 3921981 h 6580301"/>
              <a:gd name="connsiteX297" fmla="*/ 3755321 w 4833822"/>
              <a:gd name="connsiteY297" fmla="*/ 4753423 h 6580301"/>
              <a:gd name="connsiteX298" fmla="*/ 3723067 w 4833822"/>
              <a:gd name="connsiteY298" fmla="*/ 4828680 h 6580301"/>
              <a:gd name="connsiteX299" fmla="*/ 4099366 w 4833822"/>
              <a:gd name="connsiteY299" fmla="*/ 4767756 h 6580301"/>
              <a:gd name="connsiteX300" fmla="*/ 4550927 w 4833822"/>
              <a:gd name="connsiteY300" fmla="*/ 5118970 h 6580301"/>
              <a:gd name="connsiteX301" fmla="*/ 4604683 w 4833822"/>
              <a:gd name="connsiteY301" fmla="*/ 5219317 h 6580301"/>
              <a:gd name="connsiteX302" fmla="*/ 4576011 w 4833822"/>
              <a:gd name="connsiteY302" fmla="*/ 6061510 h 6580301"/>
              <a:gd name="connsiteX303" fmla="*/ 4432660 w 4833822"/>
              <a:gd name="connsiteY303" fmla="*/ 6122434 h 6580301"/>
              <a:gd name="connsiteX304" fmla="*/ 3999019 w 4833822"/>
              <a:gd name="connsiteY304" fmla="*/ 6355381 h 6580301"/>
              <a:gd name="connsiteX305" fmla="*/ 3192667 w 4833822"/>
              <a:gd name="connsiteY305" fmla="*/ 6287288 h 6580301"/>
              <a:gd name="connsiteX306" fmla="*/ 2662265 w 4833822"/>
              <a:gd name="connsiteY306" fmla="*/ 5656540 h 6580301"/>
              <a:gd name="connsiteX307" fmla="*/ 2680186 w 4833822"/>
              <a:gd name="connsiteY307" fmla="*/ 5975496 h 6580301"/>
              <a:gd name="connsiteX308" fmla="*/ 2655096 w 4833822"/>
              <a:gd name="connsiteY308" fmla="*/ 6287288 h 6580301"/>
              <a:gd name="connsiteX309" fmla="*/ 2063771 w 4833822"/>
              <a:gd name="connsiteY309" fmla="*/ 6573990 h 6580301"/>
              <a:gd name="connsiteX310" fmla="*/ 1827242 w 4833822"/>
              <a:gd name="connsiteY310" fmla="*/ 6523817 h 6580301"/>
              <a:gd name="connsiteX311" fmla="*/ 1594295 w 4833822"/>
              <a:gd name="connsiteY311" fmla="*/ 5982665 h 6580301"/>
              <a:gd name="connsiteX312" fmla="*/ 1952673 w 4833822"/>
              <a:gd name="connsiteY312" fmla="*/ 5448677 h 6580301"/>
              <a:gd name="connsiteX313" fmla="*/ 2020761 w 4833822"/>
              <a:gd name="connsiteY313" fmla="*/ 5316077 h 6580301"/>
              <a:gd name="connsiteX314" fmla="*/ 1841575 w 4833822"/>
              <a:gd name="connsiteY314" fmla="*/ 5459428 h 6580301"/>
              <a:gd name="connsiteX315" fmla="*/ 884697 w 4833822"/>
              <a:gd name="connsiteY315" fmla="*/ 6204861 h 6580301"/>
              <a:gd name="connsiteX316" fmla="*/ 547826 w 4833822"/>
              <a:gd name="connsiteY316" fmla="*/ 6237114 h 6580301"/>
              <a:gd name="connsiteX317" fmla="*/ 357883 w 4833822"/>
              <a:gd name="connsiteY317" fmla="*/ 6179777 h 6580301"/>
              <a:gd name="connsiteX318" fmla="*/ 89095 w 4833822"/>
              <a:gd name="connsiteY318" fmla="*/ 5753300 h 6580301"/>
              <a:gd name="connsiteX319" fmla="*/ 46091 w 4833822"/>
              <a:gd name="connsiteY319" fmla="*/ 5402091 h 6580301"/>
              <a:gd name="connsiteX320" fmla="*/ 440310 w 4833822"/>
              <a:gd name="connsiteY320" fmla="*/ 4753423 h 6580301"/>
              <a:gd name="connsiteX321" fmla="*/ 1020884 w 4833822"/>
              <a:gd name="connsiteY321" fmla="*/ 4803596 h 6580301"/>
              <a:gd name="connsiteX322" fmla="*/ 798688 w 4833822"/>
              <a:gd name="connsiteY322" fmla="*/ 4631574 h 6580301"/>
              <a:gd name="connsiteX323" fmla="*/ 766435 w 4833822"/>
              <a:gd name="connsiteY323" fmla="*/ 4574231 h 6580301"/>
              <a:gd name="connsiteX324" fmla="*/ 838110 w 4833822"/>
              <a:gd name="connsiteY324" fmla="*/ 4552729 h 6580301"/>
              <a:gd name="connsiteX325" fmla="*/ 1060306 w 4833822"/>
              <a:gd name="connsiteY325" fmla="*/ 4645907 h 6580301"/>
              <a:gd name="connsiteX326" fmla="*/ 777186 w 4833822"/>
              <a:gd name="connsiteY326" fmla="*/ 4147759 h 6580301"/>
              <a:gd name="connsiteX327" fmla="*/ 723430 w 4833822"/>
              <a:gd name="connsiteY327" fmla="*/ 3613776 h 6580301"/>
              <a:gd name="connsiteX328" fmla="*/ 727012 w 4833822"/>
              <a:gd name="connsiteY328" fmla="*/ 2914935 h 6580301"/>
              <a:gd name="connsiteX329" fmla="*/ 762853 w 4833822"/>
              <a:gd name="connsiteY329" fmla="*/ 2782335 h 6580301"/>
              <a:gd name="connsiteX330" fmla="*/ 1017302 w 4833822"/>
              <a:gd name="connsiteY330" fmla="*/ 3083370 h 6580301"/>
              <a:gd name="connsiteX331" fmla="*/ 1139151 w 4833822"/>
              <a:gd name="connsiteY331" fmla="*/ 3122792 h 6580301"/>
              <a:gd name="connsiteX332" fmla="*/ 1110480 w 4833822"/>
              <a:gd name="connsiteY332" fmla="*/ 3011694 h 6580301"/>
              <a:gd name="connsiteX333" fmla="*/ 1135564 w 4833822"/>
              <a:gd name="connsiteY333" fmla="*/ 2122916 h 6580301"/>
              <a:gd name="connsiteX334" fmla="*/ 1493942 w 4833822"/>
              <a:gd name="connsiteY334" fmla="*/ 1463496 h 6580301"/>
              <a:gd name="connsiteX335" fmla="*/ 1547703 w 4833822"/>
              <a:gd name="connsiteY335" fmla="*/ 1409741 h 6580301"/>
              <a:gd name="connsiteX336" fmla="*/ 1597877 w 4833822"/>
              <a:gd name="connsiteY336" fmla="*/ 1502919 h 6580301"/>
              <a:gd name="connsiteX337" fmla="*/ 2070940 w 4833822"/>
              <a:gd name="connsiteY337" fmla="*/ 2277018 h 6580301"/>
              <a:gd name="connsiteX338" fmla="*/ 2035100 w 4833822"/>
              <a:gd name="connsiteY338" fmla="*/ 1241300 h 6580301"/>
              <a:gd name="connsiteX339" fmla="*/ 2156949 w 4833822"/>
              <a:gd name="connsiteY339" fmla="*/ 241423 h 6580301"/>
              <a:gd name="connsiteX340" fmla="*/ 2386314 w 4833822"/>
              <a:gd name="connsiteY340" fmla="*/ 26391 h 6580301"/>
              <a:gd name="connsiteX341" fmla="*/ 2447237 w 4833822"/>
              <a:gd name="connsiteY341" fmla="*/ 410 h 6580301"/>
              <a:gd name="connsiteX0" fmla="*/ 2144854 w 4833822"/>
              <a:gd name="connsiteY0" fmla="*/ 6206652 h 6580301"/>
              <a:gd name="connsiteX1" fmla="*/ 2053020 w 4833822"/>
              <a:gd name="connsiteY1" fmla="*/ 6215612 h 6580301"/>
              <a:gd name="connsiteX2" fmla="*/ 1959837 w 4833822"/>
              <a:gd name="connsiteY2" fmla="*/ 6290870 h 6580301"/>
              <a:gd name="connsiteX3" fmla="*/ 2045851 w 4833822"/>
              <a:gd name="connsiteY3" fmla="*/ 6409137 h 6580301"/>
              <a:gd name="connsiteX4" fmla="*/ 2042269 w 4833822"/>
              <a:gd name="connsiteY4" fmla="*/ 6312372 h 6580301"/>
              <a:gd name="connsiteX5" fmla="*/ 2106775 w 4833822"/>
              <a:gd name="connsiteY5" fmla="*/ 6247865 h 6580301"/>
              <a:gd name="connsiteX6" fmla="*/ 2128277 w 4833822"/>
              <a:gd name="connsiteY6" fmla="*/ 6319541 h 6580301"/>
              <a:gd name="connsiteX7" fmla="*/ 2164118 w 4833822"/>
              <a:gd name="connsiteY7" fmla="*/ 6369714 h 6580301"/>
              <a:gd name="connsiteX8" fmla="*/ 2232206 w 4833822"/>
              <a:gd name="connsiteY8" fmla="*/ 6333879 h 6580301"/>
              <a:gd name="connsiteX9" fmla="*/ 2228624 w 4833822"/>
              <a:gd name="connsiteY9" fmla="*/ 6240696 h 6580301"/>
              <a:gd name="connsiteX10" fmla="*/ 2144854 w 4833822"/>
              <a:gd name="connsiteY10" fmla="*/ 6206652 h 6580301"/>
              <a:gd name="connsiteX11" fmla="*/ 2508163 w 4833822"/>
              <a:gd name="connsiteY11" fmla="*/ 6176190 h 6580301"/>
              <a:gd name="connsiteX12" fmla="*/ 2407811 w 4833822"/>
              <a:gd name="connsiteY12" fmla="*/ 6484400 h 6580301"/>
              <a:gd name="connsiteX13" fmla="*/ 2508163 w 4833822"/>
              <a:gd name="connsiteY13" fmla="*/ 6176190 h 6580301"/>
              <a:gd name="connsiteX14" fmla="*/ 2215080 w 4833822"/>
              <a:gd name="connsiteY14" fmla="*/ 6091655 h 6580301"/>
              <a:gd name="connsiteX15" fmla="*/ 2171282 w 4833822"/>
              <a:gd name="connsiteY15" fmla="*/ 6097345 h 6580301"/>
              <a:gd name="connsiteX16" fmla="*/ 2350473 w 4833822"/>
              <a:gd name="connsiteY16" fmla="*/ 6376884 h 6580301"/>
              <a:gd name="connsiteX17" fmla="*/ 2393478 w 4833822"/>
              <a:gd name="connsiteY17" fmla="*/ 6194110 h 6580301"/>
              <a:gd name="connsiteX18" fmla="*/ 2252871 w 4833822"/>
              <a:gd name="connsiteY18" fmla="*/ 6092810 h 6580301"/>
              <a:gd name="connsiteX19" fmla="*/ 2215080 w 4833822"/>
              <a:gd name="connsiteY19" fmla="*/ 6091655 h 6580301"/>
              <a:gd name="connsiteX20" fmla="*/ 3767359 w 4833822"/>
              <a:gd name="connsiteY20" fmla="*/ 5972697 h 6580301"/>
              <a:gd name="connsiteX21" fmla="*/ 3913003 w 4833822"/>
              <a:gd name="connsiteY21" fmla="*/ 6054340 h 6580301"/>
              <a:gd name="connsiteX22" fmla="*/ 3930923 w 4833822"/>
              <a:gd name="connsiteY22" fmla="*/ 6079429 h 6580301"/>
              <a:gd name="connsiteX23" fmla="*/ 3923759 w 4833822"/>
              <a:gd name="connsiteY23" fmla="*/ 6104514 h 6580301"/>
              <a:gd name="connsiteX24" fmla="*/ 3672890 w 4833822"/>
              <a:gd name="connsiteY24" fmla="*/ 6086593 h 6580301"/>
              <a:gd name="connsiteX25" fmla="*/ 3672890 w 4833822"/>
              <a:gd name="connsiteY25" fmla="*/ 6018504 h 6580301"/>
              <a:gd name="connsiteX26" fmla="*/ 3708731 w 4833822"/>
              <a:gd name="connsiteY26" fmla="*/ 5993415 h 6580301"/>
              <a:gd name="connsiteX27" fmla="*/ 3767359 w 4833822"/>
              <a:gd name="connsiteY27" fmla="*/ 5972697 h 6580301"/>
              <a:gd name="connsiteX28" fmla="*/ 3779366 w 4833822"/>
              <a:gd name="connsiteY28" fmla="*/ 5932886 h 6580301"/>
              <a:gd name="connsiteX29" fmla="*/ 3637059 w 4833822"/>
              <a:gd name="connsiteY29" fmla="*/ 5957581 h 6580301"/>
              <a:gd name="connsiteX30" fmla="*/ 3497289 w 4833822"/>
              <a:gd name="connsiteY30" fmla="*/ 6140349 h 6580301"/>
              <a:gd name="connsiteX31" fmla="*/ 3615557 w 4833822"/>
              <a:gd name="connsiteY31" fmla="*/ 6083012 h 6580301"/>
              <a:gd name="connsiteX32" fmla="*/ 3852086 w 4833822"/>
              <a:gd name="connsiteY32" fmla="*/ 6240696 h 6580301"/>
              <a:gd name="connsiteX33" fmla="*/ 3952433 w 4833822"/>
              <a:gd name="connsiteY33" fmla="*/ 6068674 h 6580301"/>
              <a:gd name="connsiteX34" fmla="*/ 3945496 w 4833822"/>
              <a:gd name="connsiteY34" fmla="*/ 6051869 h 6580301"/>
              <a:gd name="connsiteX35" fmla="*/ 3938093 w 4833822"/>
              <a:gd name="connsiteY35" fmla="*/ 6051869 h 6580301"/>
              <a:gd name="connsiteX36" fmla="*/ 3927341 w 4833822"/>
              <a:gd name="connsiteY36" fmla="*/ 6051869 h 6580301"/>
              <a:gd name="connsiteX37" fmla="*/ 3909418 w 4833822"/>
              <a:gd name="connsiteY37" fmla="*/ 6047162 h 6580301"/>
              <a:gd name="connsiteX38" fmla="*/ 3920171 w 4833822"/>
              <a:gd name="connsiteY38" fmla="*/ 6047162 h 6580301"/>
              <a:gd name="connsiteX39" fmla="*/ 3945252 w 4833822"/>
              <a:gd name="connsiteY39" fmla="*/ 6051279 h 6580301"/>
              <a:gd name="connsiteX40" fmla="*/ 3928739 w 4833822"/>
              <a:gd name="connsiteY40" fmla="*/ 6011279 h 6580301"/>
              <a:gd name="connsiteX41" fmla="*/ 3822967 w 4833822"/>
              <a:gd name="connsiteY41" fmla="*/ 5935181 h 6580301"/>
              <a:gd name="connsiteX42" fmla="*/ 3779366 w 4833822"/>
              <a:gd name="connsiteY42" fmla="*/ 5932886 h 6580301"/>
              <a:gd name="connsiteX43" fmla="*/ 4196131 w 4833822"/>
              <a:gd name="connsiteY43" fmla="*/ 5789140 h 6580301"/>
              <a:gd name="connsiteX44" fmla="*/ 4235548 w 4833822"/>
              <a:gd name="connsiteY44" fmla="*/ 6018505 h 6580301"/>
              <a:gd name="connsiteX45" fmla="*/ 4454163 w 4833822"/>
              <a:gd name="connsiteY45" fmla="*/ 6022087 h 6580301"/>
              <a:gd name="connsiteX46" fmla="*/ 4196131 w 4833822"/>
              <a:gd name="connsiteY46" fmla="*/ 5789140 h 6580301"/>
              <a:gd name="connsiteX47" fmla="*/ 1174995 w 4833822"/>
              <a:gd name="connsiteY47" fmla="*/ 5473762 h 6580301"/>
              <a:gd name="connsiteX48" fmla="*/ 1250253 w 4833822"/>
              <a:gd name="connsiteY48" fmla="*/ 5520354 h 6580301"/>
              <a:gd name="connsiteX49" fmla="*/ 1035224 w 4833822"/>
              <a:gd name="connsiteY49" fmla="*/ 5631447 h 6580301"/>
              <a:gd name="connsiteX50" fmla="*/ 981463 w 4833822"/>
              <a:gd name="connsiteY50" fmla="*/ 5606363 h 6580301"/>
              <a:gd name="connsiteX51" fmla="*/ 1174995 w 4833822"/>
              <a:gd name="connsiteY51" fmla="*/ 5473762 h 6580301"/>
              <a:gd name="connsiteX52" fmla="*/ 3960412 w 4833822"/>
              <a:gd name="connsiteY52" fmla="*/ 5444487 h 6580301"/>
              <a:gd name="connsiteX53" fmla="*/ 4095776 w 4833822"/>
              <a:gd name="connsiteY53" fmla="*/ 5502432 h 6580301"/>
              <a:gd name="connsiteX54" fmla="*/ 4052767 w 4833822"/>
              <a:gd name="connsiteY54" fmla="*/ 5531102 h 6580301"/>
              <a:gd name="connsiteX55" fmla="*/ 3852081 w 4833822"/>
              <a:gd name="connsiteY55" fmla="*/ 5498851 h 6580301"/>
              <a:gd name="connsiteX56" fmla="*/ 3859245 w 4833822"/>
              <a:gd name="connsiteY56" fmla="*/ 5463012 h 6580301"/>
              <a:gd name="connsiteX57" fmla="*/ 3917370 w 4833822"/>
              <a:gd name="connsiteY57" fmla="*/ 5445487 h 6580301"/>
              <a:gd name="connsiteX58" fmla="*/ 3960412 w 4833822"/>
              <a:gd name="connsiteY58" fmla="*/ 5444487 h 6580301"/>
              <a:gd name="connsiteX59" fmla="*/ 2177948 w 4833822"/>
              <a:gd name="connsiteY59" fmla="*/ 5350237 h 6580301"/>
              <a:gd name="connsiteX60" fmla="*/ 2146198 w 4833822"/>
              <a:gd name="connsiteY60" fmla="*/ 5373419 h 6580301"/>
              <a:gd name="connsiteX61" fmla="*/ 1680303 w 4833822"/>
              <a:gd name="connsiteY61" fmla="*/ 6072261 h 6580301"/>
              <a:gd name="connsiteX62" fmla="*/ 1762730 w 4833822"/>
              <a:gd name="connsiteY62" fmla="*/ 6434221 h 6580301"/>
              <a:gd name="connsiteX63" fmla="*/ 1802152 w 4833822"/>
              <a:gd name="connsiteY63" fmla="*/ 6154688 h 6580301"/>
              <a:gd name="connsiteX64" fmla="*/ 2081691 w 4833822"/>
              <a:gd name="connsiteY64" fmla="*/ 5996998 h 6580301"/>
              <a:gd name="connsiteX65" fmla="*/ 1845157 w 4833822"/>
              <a:gd name="connsiteY65" fmla="*/ 6079425 h 6580301"/>
              <a:gd name="connsiteX66" fmla="*/ 1744810 w 4833822"/>
              <a:gd name="connsiteY66" fmla="*/ 6050759 h 6580301"/>
              <a:gd name="connsiteX67" fmla="*/ 2060189 w 4833822"/>
              <a:gd name="connsiteY67" fmla="*/ 5896656 h 6580301"/>
              <a:gd name="connsiteX68" fmla="*/ 2178451 w 4833822"/>
              <a:gd name="connsiteY68" fmla="*/ 5835726 h 6580301"/>
              <a:gd name="connsiteX69" fmla="*/ 2293136 w 4833822"/>
              <a:gd name="connsiteY69" fmla="*/ 5369837 h 6580301"/>
              <a:gd name="connsiteX70" fmla="*/ 1999259 w 4833822"/>
              <a:gd name="connsiteY70" fmla="*/ 5785558 h 6580301"/>
              <a:gd name="connsiteX71" fmla="*/ 2196371 w 4833822"/>
              <a:gd name="connsiteY71" fmla="*/ 5355499 h 6580301"/>
              <a:gd name="connsiteX72" fmla="*/ 2177948 w 4833822"/>
              <a:gd name="connsiteY72" fmla="*/ 5350237 h 6580301"/>
              <a:gd name="connsiteX73" fmla="*/ 2511745 w 4833822"/>
              <a:gd name="connsiteY73" fmla="*/ 5337584 h 6580301"/>
              <a:gd name="connsiteX74" fmla="*/ 2482010 w 4833822"/>
              <a:gd name="connsiteY74" fmla="*/ 5565880 h 6580301"/>
              <a:gd name="connsiteX75" fmla="*/ 2486655 w 4833822"/>
              <a:gd name="connsiteY75" fmla="*/ 5631445 h 6580301"/>
              <a:gd name="connsiteX76" fmla="*/ 2514429 w 4833822"/>
              <a:gd name="connsiteY76" fmla="*/ 5647124 h 6580301"/>
              <a:gd name="connsiteX77" fmla="*/ 2526077 w 4833822"/>
              <a:gd name="connsiteY77" fmla="*/ 5670870 h 6580301"/>
              <a:gd name="connsiteX78" fmla="*/ 2486655 w 4833822"/>
              <a:gd name="connsiteY78" fmla="*/ 5631448 h 6580301"/>
              <a:gd name="connsiteX79" fmla="*/ 2486655 w 4833822"/>
              <a:gd name="connsiteY79" fmla="*/ 5631451 h 6580301"/>
              <a:gd name="connsiteX80" fmla="*/ 2440069 w 4833822"/>
              <a:gd name="connsiteY80" fmla="*/ 5907407 h 6580301"/>
              <a:gd name="connsiteX81" fmla="*/ 2375563 w 4833822"/>
              <a:gd name="connsiteY81" fmla="*/ 5470179 h 6580301"/>
              <a:gd name="connsiteX82" fmla="*/ 2296718 w 4833822"/>
              <a:gd name="connsiteY82" fmla="*/ 5839314 h 6580301"/>
              <a:gd name="connsiteX83" fmla="*/ 2429318 w 4833822"/>
              <a:gd name="connsiteY83" fmla="*/ 5961163 h 6580301"/>
              <a:gd name="connsiteX84" fmla="*/ 2493825 w 4833822"/>
              <a:gd name="connsiteY84" fmla="*/ 5860816 h 6580301"/>
              <a:gd name="connsiteX85" fmla="*/ 2529665 w 4833822"/>
              <a:gd name="connsiteY85" fmla="*/ 5670873 h 6580301"/>
              <a:gd name="connsiteX86" fmla="*/ 2511745 w 4833822"/>
              <a:gd name="connsiteY86" fmla="*/ 5337584 h 6580301"/>
              <a:gd name="connsiteX87" fmla="*/ 2808528 w 4833822"/>
              <a:gd name="connsiteY87" fmla="*/ 5335118 h 6580301"/>
              <a:gd name="connsiteX88" fmla="*/ 2784115 w 4833822"/>
              <a:gd name="connsiteY88" fmla="*/ 5348335 h 6580301"/>
              <a:gd name="connsiteX89" fmla="*/ 2798448 w 4833822"/>
              <a:gd name="connsiteY89" fmla="*/ 5423593 h 6580301"/>
              <a:gd name="connsiteX90" fmla="*/ 2880875 w 4833822"/>
              <a:gd name="connsiteY90" fmla="*/ 5538273 h 6580301"/>
              <a:gd name="connsiteX91" fmla="*/ 3142493 w 4833822"/>
              <a:gd name="connsiteY91" fmla="*/ 5867985 h 6580301"/>
              <a:gd name="connsiteX92" fmla="*/ 2891625 w 4833822"/>
              <a:gd name="connsiteY92" fmla="*/ 5703126 h 6580301"/>
              <a:gd name="connsiteX93" fmla="*/ 2683768 w 4833822"/>
              <a:gd name="connsiteY93" fmla="*/ 5459428 h 6580301"/>
              <a:gd name="connsiteX94" fmla="*/ 2651515 w 4833822"/>
              <a:gd name="connsiteY94" fmla="*/ 5484517 h 6580301"/>
              <a:gd name="connsiteX95" fmla="*/ 2866541 w 4833822"/>
              <a:gd name="connsiteY95" fmla="*/ 5728216 h 6580301"/>
              <a:gd name="connsiteX96" fmla="*/ 3389773 w 4833822"/>
              <a:gd name="connsiteY96" fmla="*/ 6326710 h 6580301"/>
              <a:gd name="connsiteX97" fmla="*/ 3637059 w 4833822"/>
              <a:gd name="connsiteY97" fmla="*/ 6369714 h 6580301"/>
              <a:gd name="connsiteX98" fmla="*/ 3246422 w 4833822"/>
              <a:gd name="connsiteY98" fmla="*/ 6000585 h 6580301"/>
              <a:gd name="connsiteX99" fmla="*/ 3400524 w 4833822"/>
              <a:gd name="connsiteY99" fmla="*/ 6050759 h 6580301"/>
              <a:gd name="connsiteX100" fmla="*/ 3336018 w 4833822"/>
              <a:gd name="connsiteY100" fmla="*/ 5903820 h 6580301"/>
              <a:gd name="connsiteX101" fmla="*/ 3095901 w 4833822"/>
              <a:gd name="connsiteY101" fmla="*/ 5642207 h 6580301"/>
              <a:gd name="connsiteX102" fmla="*/ 2862954 w 4833822"/>
              <a:gd name="connsiteY102" fmla="*/ 5373419 h 6580301"/>
              <a:gd name="connsiteX103" fmla="*/ 2808528 w 4833822"/>
              <a:gd name="connsiteY103" fmla="*/ 5335118 h 6580301"/>
              <a:gd name="connsiteX104" fmla="*/ 1587125 w 4833822"/>
              <a:gd name="connsiteY104" fmla="*/ 5290993 h 6580301"/>
              <a:gd name="connsiteX105" fmla="*/ 798688 w 4833822"/>
              <a:gd name="connsiteY105" fmla="*/ 5498856 h 6580301"/>
              <a:gd name="connsiteX106" fmla="*/ 780768 w 4833822"/>
              <a:gd name="connsiteY106" fmla="*/ 6122434 h 6580301"/>
              <a:gd name="connsiteX107" fmla="*/ 791519 w 4833822"/>
              <a:gd name="connsiteY107" fmla="*/ 5928910 h 6580301"/>
              <a:gd name="connsiteX108" fmla="*/ 709092 w 4833822"/>
              <a:gd name="connsiteY108" fmla="*/ 5566944 h 6580301"/>
              <a:gd name="connsiteX109" fmla="*/ 368634 w 4833822"/>
              <a:gd name="connsiteY109" fmla="*/ 5577695 h 6580301"/>
              <a:gd name="connsiteX110" fmla="*/ 332793 w 4833822"/>
              <a:gd name="connsiteY110" fmla="*/ 5602785 h 6580301"/>
              <a:gd name="connsiteX111" fmla="*/ 368634 w 4833822"/>
              <a:gd name="connsiteY111" fmla="*/ 5617118 h 6580301"/>
              <a:gd name="connsiteX112" fmla="*/ 350714 w 4833822"/>
              <a:gd name="connsiteY112" fmla="*/ 5918158 h 6580301"/>
              <a:gd name="connsiteX113" fmla="*/ 447479 w 4833822"/>
              <a:gd name="connsiteY113" fmla="*/ 5982665 h 6580301"/>
              <a:gd name="connsiteX114" fmla="*/ 486896 w 4833822"/>
              <a:gd name="connsiteY114" fmla="*/ 5882318 h 6580301"/>
              <a:gd name="connsiteX115" fmla="*/ 468981 w 4833822"/>
              <a:gd name="connsiteY115" fmla="*/ 5764051 h 6580301"/>
              <a:gd name="connsiteX116" fmla="*/ 372216 w 4833822"/>
              <a:gd name="connsiteY116" fmla="*/ 5871567 h 6580301"/>
              <a:gd name="connsiteX117" fmla="*/ 382967 w 4833822"/>
              <a:gd name="connsiteY117" fmla="*/ 5721046 h 6580301"/>
              <a:gd name="connsiteX118" fmla="*/ 497647 w 4833822"/>
              <a:gd name="connsiteY118" fmla="*/ 5681624 h 6580301"/>
              <a:gd name="connsiteX119" fmla="*/ 569323 w 4833822"/>
              <a:gd name="connsiteY119" fmla="*/ 5796309 h 6580301"/>
              <a:gd name="connsiteX120" fmla="*/ 580074 w 4833822"/>
              <a:gd name="connsiteY120" fmla="*/ 6007749 h 6580301"/>
              <a:gd name="connsiteX121" fmla="*/ 612332 w 4833822"/>
              <a:gd name="connsiteY121" fmla="*/ 5764051 h 6580301"/>
              <a:gd name="connsiteX122" fmla="*/ 497647 w 4833822"/>
              <a:gd name="connsiteY122" fmla="*/ 5531104 h 6580301"/>
              <a:gd name="connsiteX123" fmla="*/ 730594 w 4833822"/>
              <a:gd name="connsiteY123" fmla="*/ 5936073 h 6580301"/>
              <a:gd name="connsiteX124" fmla="*/ 547826 w 4833822"/>
              <a:gd name="connsiteY124" fmla="*/ 6100932 h 6580301"/>
              <a:gd name="connsiteX125" fmla="*/ 834528 w 4833822"/>
              <a:gd name="connsiteY125" fmla="*/ 6133185 h 6580301"/>
              <a:gd name="connsiteX126" fmla="*/ 1533370 w 4833822"/>
              <a:gd name="connsiteY126" fmla="*/ 5617118 h 6580301"/>
              <a:gd name="connsiteX127" fmla="*/ 1633712 w 4833822"/>
              <a:gd name="connsiteY127" fmla="*/ 5484517 h 6580301"/>
              <a:gd name="connsiteX128" fmla="*/ 1142733 w 4833822"/>
              <a:gd name="connsiteY128" fmla="*/ 5799891 h 6580301"/>
              <a:gd name="connsiteX129" fmla="*/ 1031635 w 4833822"/>
              <a:gd name="connsiteY129" fmla="*/ 5828563 h 6580301"/>
              <a:gd name="connsiteX130" fmla="*/ 1096142 w 4833822"/>
              <a:gd name="connsiteY130" fmla="*/ 5728216 h 6580301"/>
              <a:gd name="connsiteX131" fmla="*/ 1587125 w 4833822"/>
              <a:gd name="connsiteY131" fmla="*/ 5290993 h 6580301"/>
              <a:gd name="connsiteX132" fmla="*/ 3072607 w 4833822"/>
              <a:gd name="connsiteY132" fmla="*/ 5282033 h 6580301"/>
              <a:gd name="connsiteX133" fmla="*/ 2988391 w 4833822"/>
              <a:gd name="connsiteY133" fmla="*/ 5316077 h 6580301"/>
              <a:gd name="connsiteX134" fmla="*/ 3038564 w 4833822"/>
              <a:gd name="connsiteY134" fmla="*/ 5427175 h 6580301"/>
              <a:gd name="connsiteX135" fmla="*/ 3407693 w 4833822"/>
              <a:gd name="connsiteY135" fmla="*/ 5842896 h 6580301"/>
              <a:gd name="connsiteX136" fmla="*/ 3576134 w 4833822"/>
              <a:gd name="connsiteY136" fmla="*/ 5882318 h 6580301"/>
              <a:gd name="connsiteX137" fmla="*/ 4002606 w 4833822"/>
              <a:gd name="connsiteY137" fmla="*/ 5986247 h 6580301"/>
              <a:gd name="connsiteX138" fmla="*/ 4124455 w 4833822"/>
              <a:gd name="connsiteY138" fmla="*/ 6068674 h 6580301"/>
              <a:gd name="connsiteX139" fmla="*/ 3586885 w 4833822"/>
              <a:gd name="connsiteY139" fmla="*/ 5520353 h 6580301"/>
              <a:gd name="connsiteX140" fmla="*/ 3339600 w 4833822"/>
              <a:gd name="connsiteY140" fmla="*/ 5377001 h 6580301"/>
              <a:gd name="connsiteX141" fmla="*/ 3551045 w 4833822"/>
              <a:gd name="connsiteY141" fmla="*/ 5552611 h 6580301"/>
              <a:gd name="connsiteX142" fmla="*/ 3658561 w 4833822"/>
              <a:gd name="connsiteY142" fmla="*/ 5735385 h 6580301"/>
              <a:gd name="connsiteX143" fmla="*/ 3536712 w 4833822"/>
              <a:gd name="connsiteY143" fmla="*/ 5660122 h 6580301"/>
              <a:gd name="connsiteX144" fmla="*/ 3167577 w 4833822"/>
              <a:gd name="connsiteY144" fmla="*/ 5323246 h 6580301"/>
              <a:gd name="connsiteX145" fmla="*/ 3072607 w 4833822"/>
              <a:gd name="connsiteY145" fmla="*/ 5282033 h 6580301"/>
              <a:gd name="connsiteX146" fmla="*/ 1497530 w 4833822"/>
              <a:gd name="connsiteY146" fmla="*/ 5194233 h 6580301"/>
              <a:gd name="connsiteX147" fmla="*/ 644585 w 4833822"/>
              <a:gd name="connsiteY147" fmla="*/ 5319664 h 6580301"/>
              <a:gd name="connsiteX148" fmla="*/ 404469 w 4833822"/>
              <a:gd name="connsiteY148" fmla="*/ 5394921 h 6580301"/>
              <a:gd name="connsiteX149" fmla="*/ 218113 w 4833822"/>
              <a:gd name="connsiteY149" fmla="*/ 5549024 h 6580301"/>
              <a:gd name="connsiteX150" fmla="*/ 347132 w 4833822"/>
              <a:gd name="connsiteY150" fmla="*/ 6068674 h 6580301"/>
              <a:gd name="connsiteX151" fmla="*/ 218113 w 4833822"/>
              <a:gd name="connsiteY151" fmla="*/ 5703126 h 6580301"/>
              <a:gd name="connsiteX152" fmla="*/ 289789 w 4833822"/>
              <a:gd name="connsiteY152" fmla="*/ 5595615 h 6580301"/>
              <a:gd name="connsiteX153" fmla="*/ 271869 w 4833822"/>
              <a:gd name="connsiteY153" fmla="*/ 5581282 h 6580301"/>
              <a:gd name="connsiteX154" fmla="*/ 304127 w 4833822"/>
              <a:gd name="connsiteY154" fmla="*/ 5488099 h 6580301"/>
              <a:gd name="connsiteX155" fmla="*/ 400887 w 4833822"/>
              <a:gd name="connsiteY155" fmla="*/ 5405673 h 6580301"/>
              <a:gd name="connsiteX156" fmla="*/ 404469 w 4833822"/>
              <a:gd name="connsiteY156" fmla="*/ 5398503 h 6580301"/>
              <a:gd name="connsiteX157" fmla="*/ 408056 w 4833822"/>
              <a:gd name="connsiteY157" fmla="*/ 5398503 h 6580301"/>
              <a:gd name="connsiteX158" fmla="*/ 569323 w 4833822"/>
              <a:gd name="connsiteY158" fmla="*/ 5355499 h 6580301"/>
              <a:gd name="connsiteX159" fmla="*/ 777186 w 4833822"/>
              <a:gd name="connsiteY159" fmla="*/ 5466597 h 6580301"/>
              <a:gd name="connsiteX160" fmla="*/ 1250249 w 4833822"/>
              <a:gd name="connsiteY160" fmla="*/ 5298156 h 6580301"/>
              <a:gd name="connsiteX161" fmla="*/ 1497530 w 4833822"/>
              <a:gd name="connsiteY161" fmla="*/ 5194233 h 6580301"/>
              <a:gd name="connsiteX162" fmla="*/ 3393360 w 4833822"/>
              <a:gd name="connsiteY162" fmla="*/ 5153463 h 6580301"/>
              <a:gd name="connsiteX163" fmla="*/ 3271511 w 4833822"/>
              <a:gd name="connsiteY163" fmla="*/ 5190646 h 6580301"/>
              <a:gd name="connsiteX164" fmla="*/ 3486538 w 4833822"/>
              <a:gd name="connsiteY164" fmla="*/ 5319664 h 6580301"/>
              <a:gd name="connsiteX165" fmla="*/ 4092197 w 4833822"/>
              <a:gd name="connsiteY165" fmla="*/ 5652958 h 6580301"/>
              <a:gd name="connsiteX166" fmla="*/ 3873588 w 4833822"/>
              <a:gd name="connsiteY166" fmla="*/ 5652958 h 6580301"/>
              <a:gd name="connsiteX167" fmla="*/ 4002606 w 4833822"/>
              <a:gd name="connsiteY167" fmla="*/ 5781971 h 6580301"/>
              <a:gd name="connsiteX168" fmla="*/ 4106535 w 4833822"/>
              <a:gd name="connsiteY168" fmla="*/ 5753300 h 6580301"/>
              <a:gd name="connsiteX169" fmla="*/ 4325144 w 4833822"/>
              <a:gd name="connsiteY169" fmla="*/ 5427175 h 6580301"/>
              <a:gd name="connsiteX170" fmla="*/ 4038441 w 4833822"/>
              <a:gd name="connsiteY170" fmla="*/ 5337584 h 6580301"/>
              <a:gd name="connsiteX171" fmla="*/ 3624178 w 4833822"/>
              <a:gd name="connsiteY171" fmla="*/ 5323972 h 6580301"/>
              <a:gd name="connsiteX172" fmla="*/ 3486739 w 4833822"/>
              <a:gd name="connsiteY172" fmla="*/ 5298193 h 6580301"/>
              <a:gd name="connsiteX173" fmla="*/ 3486739 w 4833822"/>
              <a:gd name="connsiteY173" fmla="*/ 5302188 h 6580301"/>
              <a:gd name="connsiteX174" fmla="*/ 3485394 w 4833822"/>
              <a:gd name="connsiteY174" fmla="*/ 5299499 h 6580301"/>
              <a:gd name="connsiteX175" fmla="*/ 3486706 w 4833822"/>
              <a:gd name="connsiteY175" fmla="*/ 5298187 h 6580301"/>
              <a:gd name="connsiteX176" fmla="*/ 3486538 w 4833822"/>
              <a:gd name="connsiteY176" fmla="*/ 5298156 h 6580301"/>
              <a:gd name="connsiteX177" fmla="*/ 3543876 w 4833822"/>
              <a:gd name="connsiteY177" fmla="*/ 5237232 h 6580301"/>
              <a:gd name="connsiteX178" fmla="*/ 4518674 w 4833822"/>
              <a:gd name="connsiteY178" fmla="*/ 5384170 h 6580301"/>
              <a:gd name="connsiteX179" fmla="*/ 4328731 w 4833822"/>
              <a:gd name="connsiteY179" fmla="*/ 5581282 h 6580301"/>
              <a:gd name="connsiteX180" fmla="*/ 4457745 w 4833822"/>
              <a:gd name="connsiteY180" fmla="*/ 5509601 h 6580301"/>
              <a:gd name="connsiteX181" fmla="*/ 4579599 w 4833822"/>
              <a:gd name="connsiteY181" fmla="*/ 5502438 h 6580301"/>
              <a:gd name="connsiteX182" fmla="*/ 4500754 w 4833822"/>
              <a:gd name="connsiteY182" fmla="*/ 5581282 h 6580301"/>
              <a:gd name="connsiteX183" fmla="*/ 4314393 w 4833822"/>
              <a:gd name="connsiteY183" fmla="*/ 5814230 h 6580301"/>
              <a:gd name="connsiteX184" fmla="*/ 4346651 w 4833822"/>
              <a:gd name="connsiteY184" fmla="*/ 5878736 h 6580301"/>
              <a:gd name="connsiteX185" fmla="*/ 4403989 w 4833822"/>
              <a:gd name="connsiteY185" fmla="*/ 5828563 h 6580301"/>
              <a:gd name="connsiteX186" fmla="*/ 4482833 w 4833822"/>
              <a:gd name="connsiteY186" fmla="*/ 5638620 h 6580301"/>
              <a:gd name="connsiteX187" fmla="*/ 4590350 w 4833822"/>
              <a:gd name="connsiteY187" fmla="*/ 5617118 h 6580301"/>
              <a:gd name="connsiteX188" fmla="*/ 4608265 w 4833822"/>
              <a:gd name="connsiteY188" fmla="*/ 5699544 h 6580301"/>
              <a:gd name="connsiteX189" fmla="*/ 4608265 w 4833822"/>
              <a:gd name="connsiteY189" fmla="*/ 5703126 h 6580301"/>
              <a:gd name="connsiteX190" fmla="*/ 4421909 w 4833822"/>
              <a:gd name="connsiteY190" fmla="*/ 5914571 h 6580301"/>
              <a:gd name="connsiteX191" fmla="*/ 4608265 w 4833822"/>
              <a:gd name="connsiteY191" fmla="*/ 5703126 h 6580301"/>
              <a:gd name="connsiteX192" fmla="*/ 4611852 w 4833822"/>
              <a:gd name="connsiteY192" fmla="*/ 5699544 h 6580301"/>
              <a:gd name="connsiteX193" fmla="*/ 4611852 w 4833822"/>
              <a:gd name="connsiteY193" fmla="*/ 5695962 h 6580301"/>
              <a:gd name="connsiteX194" fmla="*/ 4694279 w 4833822"/>
              <a:gd name="connsiteY194" fmla="*/ 5681624 h 6580301"/>
              <a:gd name="connsiteX195" fmla="*/ 4651275 w 4833822"/>
              <a:gd name="connsiteY195" fmla="*/ 5506020 h 6580301"/>
              <a:gd name="connsiteX196" fmla="*/ 4572429 w 4833822"/>
              <a:gd name="connsiteY196" fmla="*/ 5387752 h 6580301"/>
              <a:gd name="connsiteX197" fmla="*/ 4583181 w 4833822"/>
              <a:gd name="connsiteY197" fmla="*/ 5294575 h 6580301"/>
              <a:gd name="connsiteX198" fmla="*/ 4436247 w 4833822"/>
              <a:gd name="connsiteY198" fmla="*/ 5247988 h 6580301"/>
              <a:gd name="connsiteX199" fmla="*/ 3504459 w 4833822"/>
              <a:gd name="connsiteY199" fmla="*/ 5161974 h 6580301"/>
              <a:gd name="connsiteX200" fmla="*/ 3393360 w 4833822"/>
              <a:gd name="connsiteY200" fmla="*/ 5153463 h 6580301"/>
              <a:gd name="connsiteX201" fmla="*/ 655337 w 4833822"/>
              <a:gd name="connsiteY201" fmla="*/ 5022205 h 6580301"/>
              <a:gd name="connsiteX202" fmla="*/ 637416 w 4833822"/>
              <a:gd name="connsiteY202" fmla="*/ 5079548 h 6580301"/>
              <a:gd name="connsiteX203" fmla="*/ 863200 w 4833822"/>
              <a:gd name="connsiteY203" fmla="*/ 5183477 h 6580301"/>
              <a:gd name="connsiteX204" fmla="*/ 734181 w 4833822"/>
              <a:gd name="connsiteY204" fmla="*/ 5043712 h 6580301"/>
              <a:gd name="connsiteX205" fmla="*/ 655337 w 4833822"/>
              <a:gd name="connsiteY205" fmla="*/ 5022205 h 6580301"/>
              <a:gd name="connsiteX206" fmla="*/ 465399 w 4833822"/>
              <a:gd name="connsiteY206" fmla="*/ 4982788 h 6580301"/>
              <a:gd name="connsiteX207" fmla="*/ 465399 w 4833822"/>
              <a:gd name="connsiteY207" fmla="*/ 5183477 h 6580301"/>
              <a:gd name="connsiteX208" fmla="*/ 501234 w 4833822"/>
              <a:gd name="connsiteY208" fmla="*/ 5240819 h 6580301"/>
              <a:gd name="connsiteX209" fmla="*/ 554990 w 4833822"/>
              <a:gd name="connsiteY209" fmla="*/ 5187064 h 6580301"/>
              <a:gd name="connsiteX210" fmla="*/ 465399 w 4833822"/>
              <a:gd name="connsiteY210" fmla="*/ 4982788 h 6580301"/>
              <a:gd name="connsiteX211" fmla="*/ 4325169 w 4833822"/>
              <a:gd name="connsiteY211" fmla="*/ 4901891 h 6580301"/>
              <a:gd name="connsiteX212" fmla="*/ 3959602 w 4833822"/>
              <a:gd name="connsiteY212" fmla="*/ 5108219 h 6580301"/>
              <a:gd name="connsiteX213" fmla="*/ 4360985 w 4833822"/>
              <a:gd name="connsiteY213" fmla="*/ 5018623 h 6580301"/>
              <a:gd name="connsiteX214" fmla="*/ 4278558 w 4833822"/>
              <a:gd name="connsiteY214" fmla="*/ 5129721 h 6580301"/>
              <a:gd name="connsiteX215" fmla="*/ 4454163 w 4833822"/>
              <a:gd name="connsiteY215" fmla="*/ 5083130 h 6580301"/>
              <a:gd name="connsiteX216" fmla="*/ 4368153 w 4833822"/>
              <a:gd name="connsiteY216" fmla="*/ 4907525 h 6580301"/>
              <a:gd name="connsiteX217" fmla="*/ 4325169 w 4833822"/>
              <a:gd name="connsiteY217" fmla="*/ 4901891 h 6580301"/>
              <a:gd name="connsiteX218" fmla="*/ 4156709 w 4833822"/>
              <a:gd name="connsiteY218" fmla="*/ 4868103 h 6580301"/>
              <a:gd name="connsiteX219" fmla="*/ 3748157 w 4833822"/>
              <a:gd name="connsiteY219" fmla="*/ 4950529 h 6580301"/>
              <a:gd name="connsiteX220" fmla="*/ 3529543 w 4833822"/>
              <a:gd name="connsiteY220" fmla="*/ 5072378 h 6580301"/>
              <a:gd name="connsiteX221" fmla="*/ 3805494 w 4833822"/>
              <a:gd name="connsiteY221" fmla="*/ 4975619 h 6580301"/>
              <a:gd name="connsiteX222" fmla="*/ 4156709 w 4833822"/>
              <a:gd name="connsiteY222" fmla="*/ 4868103 h 6580301"/>
              <a:gd name="connsiteX223" fmla="*/ 399937 w 4833822"/>
              <a:gd name="connsiteY223" fmla="*/ 4824315 h 6580301"/>
              <a:gd name="connsiteX224" fmla="*/ 210944 w 4833822"/>
              <a:gd name="connsiteY224" fmla="*/ 4903943 h 6580301"/>
              <a:gd name="connsiteX225" fmla="*/ 124936 w 4833822"/>
              <a:gd name="connsiteY225" fmla="*/ 5047294 h 6580301"/>
              <a:gd name="connsiteX226" fmla="*/ 275451 w 4833822"/>
              <a:gd name="connsiteY226" fmla="*/ 5040125 h 6580301"/>
              <a:gd name="connsiteX227" fmla="*/ 304127 w 4833822"/>
              <a:gd name="connsiteY227" fmla="*/ 5058045 h 6580301"/>
              <a:gd name="connsiteX228" fmla="*/ 271869 w 4833822"/>
              <a:gd name="connsiteY228" fmla="*/ 5294575 h 6580301"/>
              <a:gd name="connsiteX229" fmla="*/ 311291 w 4833822"/>
              <a:gd name="connsiteY229" fmla="*/ 5136890 h 6580301"/>
              <a:gd name="connsiteX230" fmla="*/ 243203 w 4833822"/>
              <a:gd name="connsiteY230" fmla="*/ 4929027 h 6580301"/>
              <a:gd name="connsiteX231" fmla="*/ 1214409 w 4833822"/>
              <a:gd name="connsiteY231" fmla="*/ 4907525 h 6580301"/>
              <a:gd name="connsiteX232" fmla="*/ 465399 w 4833822"/>
              <a:gd name="connsiteY232" fmla="*/ 4825098 h 6580301"/>
              <a:gd name="connsiteX233" fmla="*/ 399937 w 4833822"/>
              <a:gd name="connsiteY233" fmla="*/ 4824315 h 6580301"/>
              <a:gd name="connsiteX234" fmla="*/ 2524908 w 4833822"/>
              <a:gd name="connsiteY234" fmla="*/ 3690016 h 6580301"/>
              <a:gd name="connsiteX235" fmla="*/ 2732856 w 4833822"/>
              <a:gd name="connsiteY235" fmla="*/ 4331935 h 6580301"/>
              <a:gd name="connsiteX236" fmla="*/ 2775802 w 4833822"/>
              <a:gd name="connsiteY236" fmla="*/ 4402004 h 6580301"/>
              <a:gd name="connsiteX237" fmla="*/ 2823267 w 4833822"/>
              <a:gd name="connsiteY237" fmla="*/ 4325154 h 6580301"/>
              <a:gd name="connsiteX238" fmla="*/ 2879774 w 4833822"/>
              <a:gd name="connsiteY238" fmla="*/ 4114948 h 6580301"/>
              <a:gd name="connsiteX239" fmla="*/ 2920458 w 4833822"/>
              <a:gd name="connsiteY239" fmla="*/ 4648373 h 6580301"/>
              <a:gd name="connsiteX240" fmla="*/ 3132925 w 4833822"/>
              <a:gd name="connsiteY240" fmla="*/ 4589606 h 6580301"/>
              <a:gd name="connsiteX241" fmla="*/ 2879774 w 4833822"/>
              <a:gd name="connsiteY241" fmla="*/ 4964814 h 6580301"/>
              <a:gd name="connsiteX242" fmla="*/ 2131619 w 4833822"/>
              <a:gd name="connsiteY242" fmla="*/ 4912828 h 6580301"/>
              <a:gd name="connsiteX243" fmla="*/ 1894289 w 4833822"/>
              <a:gd name="connsiteY243" fmla="*/ 4562484 h 6580301"/>
              <a:gd name="connsiteX244" fmla="*/ 2075111 w 4833822"/>
              <a:gd name="connsiteY244" fmla="*/ 4650635 h 6580301"/>
              <a:gd name="connsiteX245" fmla="*/ 2086414 w 4833822"/>
              <a:gd name="connsiteY245" fmla="*/ 4135290 h 6580301"/>
              <a:gd name="connsiteX246" fmla="*/ 2163263 w 4833822"/>
              <a:gd name="connsiteY246" fmla="*/ 4279949 h 6580301"/>
              <a:gd name="connsiteX247" fmla="*/ 2224289 w 4833822"/>
              <a:gd name="connsiteY247" fmla="*/ 4325154 h 6580301"/>
              <a:gd name="connsiteX248" fmla="*/ 2242372 w 4833822"/>
              <a:gd name="connsiteY248" fmla="*/ 4261866 h 6580301"/>
              <a:gd name="connsiteX249" fmla="*/ 2524908 w 4833822"/>
              <a:gd name="connsiteY249" fmla="*/ 3690016 h 6580301"/>
              <a:gd name="connsiteX250" fmla="*/ 2540406 w 4833822"/>
              <a:gd name="connsiteY250" fmla="*/ 2882675 h 6580301"/>
              <a:gd name="connsiteX251" fmla="*/ 2092432 w 4833822"/>
              <a:gd name="connsiteY251" fmla="*/ 3789372 h 6580301"/>
              <a:gd name="connsiteX252" fmla="*/ 2063761 w 4833822"/>
              <a:gd name="connsiteY252" fmla="*/ 3889719 h 6580301"/>
              <a:gd name="connsiteX253" fmla="*/ 1967001 w 4833822"/>
              <a:gd name="connsiteY253" fmla="*/ 3818043 h 6580301"/>
              <a:gd name="connsiteX254" fmla="*/ 1845152 w 4833822"/>
              <a:gd name="connsiteY254" fmla="*/ 3588679 h 6580301"/>
              <a:gd name="connsiteX255" fmla="*/ 1827232 w 4833822"/>
              <a:gd name="connsiteY255" fmla="*/ 4405786 h 6580301"/>
              <a:gd name="connsiteX256" fmla="*/ 1540529 w 4833822"/>
              <a:gd name="connsiteY256" fmla="*/ 4266017 h 6580301"/>
              <a:gd name="connsiteX257" fmla="*/ 1916828 w 4833822"/>
              <a:gd name="connsiteY257" fmla="*/ 4821506 h 6580301"/>
              <a:gd name="connsiteX258" fmla="*/ 3103066 w 4833822"/>
              <a:gd name="connsiteY258" fmla="*/ 4903933 h 6580301"/>
              <a:gd name="connsiteX259" fmla="*/ 3504448 w 4833822"/>
              <a:gd name="connsiteY259" fmla="*/ 4309021 h 6580301"/>
              <a:gd name="connsiteX260" fmla="*/ 3167572 w 4833822"/>
              <a:gd name="connsiteY260" fmla="*/ 4402199 h 6580301"/>
              <a:gd name="connsiteX261" fmla="*/ 3103066 w 4833822"/>
              <a:gd name="connsiteY261" fmla="*/ 3556425 h 6580301"/>
              <a:gd name="connsiteX262" fmla="*/ 3013470 w 4833822"/>
              <a:gd name="connsiteY262" fmla="*/ 3889719 h 6580301"/>
              <a:gd name="connsiteX263" fmla="*/ 2938212 w 4833822"/>
              <a:gd name="connsiteY263" fmla="*/ 4011568 h 6580301"/>
              <a:gd name="connsiteX264" fmla="*/ 2870119 w 4833822"/>
              <a:gd name="connsiteY264" fmla="*/ 3900470 h 6580301"/>
              <a:gd name="connsiteX265" fmla="*/ 2540406 w 4833822"/>
              <a:gd name="connsiteY265" fmla="*/ 2882675 h 6580301"/>
              <a:gd name="connsiteX266" fmla="*/ 357884 w 4833822"/>
              <a:gd name="connsiteY266" fmla="*/ 2811004 h 6580301"/>
              <a:gd name="connsiteX267" fmla="*/ 422396 w 4833822"/>
              <a:gd name="connsiteY267" fmla="*/ 2893431 h 6580301"/>
              <a:gd name="connsiteX268" fmla="*/ 522738 w 4833822"/>
              <a:gd name="connsiteY268" fmla="*/ 3395162 h 6580301"/>
              <a:gd name="connsiteX269" fmla="*/ 490485 w 4833822"/>
              <a:gd name="connsiteY269" fmla="*/ 3534932 h 6580301"/>
              <a:gd name="connsiteX270" fmla="*/ 386555 w 4833822"/>
              <a:gd name="connsiteY270" fmla="*/ 3434585 h 6580301"/>
              <a:gd name="connsiteX271" fmla="*/ 286208 w 4833822"/>
              <a:gd name="connsiteY271" fmla="*/ 2893431 h 6580301"/>
              <a:gd name="connsiteX272" fmla="*/ 357884 w 4833822"/>
              <a:gd name="connsiteY272" fmla="*/ 2811004 h 6580301"/>
              <a:gd name="connsiteX273" fmla="*/ 4036204 w 4833822"/>
              <a:gd name="connsiteY273" fmla="*/ 1393613 h 6580301"/>
              <a:gd name="connsiteX274" fmla="*/ 4110123 w 4833822"/>
              <a:gd name="connsiteY274" fmla="*/ 1456328 h 6580301"/>
              <a:gd name="connsiteX275" fmla="*/ 4063531 w 4833822"/>
              <a:gd name="connsiteY275" fmla="*/ 2266272 h 6580301"/>
              <a:gd name="connsiteX276" fmla="*/ 3938100 w 4833822"/>
              <a:gd name="connsiteY276" fmla="*/ 1954478 h 6580301"/>
              <a:gd name="connsiteX277" fmla="*/ 3970353 w 4833822"/>
              <a:gd name="connsiteY277" fmla="*/ 1459915 h 6580301"/>
              <a:gd name="connsiteX278" fmla="*/ 4036204 w 4833822"/>
              <a:gd name="connsiteY278" fmla="*/ 1393613 h 6580301"/>
              <a:gd name="connsiteX279" fmla="*/ 915320 w 4833822"/>
              <a:gd name="connsiteY279" fmla="*/ 1135184 h 6580301"/>
              <a:gd name="connsiteX280" fmla="*/ 1020430 w 4833822"/>
              <a:gd name="connsiteY280" fmla="*/ 1815946 h 6580301"/>
              <a:gd name="connsiteX281" fmla="*/ 811383 w 4833822"/>
              <a:gd name="connsiteY281" fmla="*/ 1776360 h 6580301"/>
              <a:gd name="connsiteX282" fmla="*/ 915320 w 4833822"/>
              <a:gd name="connsiteY282" fmla="*/ 1135184 h 6580301"/>
              <a:gd name="connsiteX283" fmla="*/ 2447237 w 4833822"/>
              <a:gd name="connsiteY283" fmla="*/ 410 h 6580301"/>
              <a:gd name="connsiteX284" fmla="*/ 2465153 w 4833822"/>
              <a:gd name="connsiteY284" fmla="*/ 55062 h 6580301"/>
              <a:gd name="connsiteX285" fmla="*/ 2908975 w 4833822"/>
              <a:gd name="connsiteY285" fmla="*/ 1187732 h 6580301"/>
              <a:gd name="connsiteX286" fmla="*/ 3113822 w 4833822"/>
              <a:gd name="connsiteY286" fmla="*/ 2237596 h 6580301"/>
              <a:gd name="connsiteX287" fmla="*/ 3282263 w 4833822"/>
              <a:gd name="connsiteY287" fmla="*/ 1556674 h 6580301"/>
              <a:gd name="connsiteX288" fmla="*/ 3257173 w 4833822"/>
              <a:gd name="connsiteY288" fmla="*/ 1416905 h 6580301"/>
              <a:gd name="connsiteX289" fmla="*/ 3278681 w 4833822"/>
              <a:gd name="connsiteY289" fmla="*/ 1327309 h 6580301"/>
              <a:gd name="connsiteX290" fmla="*/ 3361107 w 4833822"/>
              <a:gd name="connsiteY290" fmla="*/ 1384652 h 6580301"/>
              <a:gd name="connsiteX291" fmla="*/ 3884339 w 4833822"/>
              <a:gd name="connsiteY291" fmla="*/ 2696322 h 6580301"/>
              <a:gd name="connsiteX292" fmla="*/ 3776823 w 4833822"/>
              <a:gd name="connsiteY292" fmla="*/ 3316317 h 6580301"/>
              <a:gd name="connsiteX293" fmla="*/ 4002606 w 4833822"/>
              <a:gd name="connsiteY293" fmla="*/ 3097708 h 6580301"/>
              <a:gd name="connsiteX294" fmla="*/ 4059943 w 4833822"/>
              <a:gd name="connsiteY294" fmla="*/ 3033197 h 6580301"/>
              <a:gd name="connsiteX295" fmla="*/ 4117286 w 4833822"/>
              <a:gd name="connsiteY295" fmla="*/ 3108459 h 6580301"/>
              <a:gd name="connsiteX296" fmla="*/ 4131625 w 4833822"/>
              <a:gd name="connsiteY296" fmla="*/ 3921981 h 6580301"/>
              <a:gd name="connsiteX297" fmla="*/ 3755321 w 4833822"/>
              <a:gd name="connsiteY297" fmla="*/ 4753423 h 6580301"/>
              <a:gd name="connsiteX298" fmla="*/ 3723067 w 4833822"/>
              <a:gd name="connsiteY298" fmla="*/ 4828680 h 6580301"/>
              <a:gd name="connsiteX299" fmla="*/ 4099366 w 4833822"/>
              <a:gd name="connsiteY299" fmla="*/ 4767756 h 6580301"/>
              <a:gd name="connsiteX300" fmla="*/ 4550927 w 4833822"/>
              <a:gd name="connsiteY300" fmla="*/ 5118970 h 6580301"/>
              <a:gd name="connsiteX301" fmla="*/ 4604683 w 4833822"/>
              <a:gd name="connsiteY301" fmla="*/ 5219317 h 6580301"/>
              <a:gd name="connsiteX302" fmla="*/ 4576011 w 4833822"/>
              <a:gd name="connsiteY302" fmla="*/ 6061510 h 6580301"/>
              <a:gd name="connsiteX303" fmla="*/ 4432660 w 4833822"/>
              <a:gd name="connsiteY303" fmla="*/ 6122434 h 6580301"/>
              <a:gd name="connsiteX304" fmla="*/ 3999019 w 4833822"/>
              <a:gd name="connsiteY304" fmla="*/ 6355381 h 6580301"/>
              <a:gd name="connsiteX305" fmla="*/ 3192667 w 4833822"/>
              <a:gd name="connsiteY305" fmla="*/ 6287288 h 6580301"/>
              <a:gd name="connsiteX306" fmla="*/ 2662265 w 4833822"/>
              <a:gd name="connsiteY306" fmla="*/ 5656540 h 6580301"/>
              <a:gd name="connsiteX307" fmla="*/ 2680186 w 4833822"/>
              <a:gd name="connsiteY307" fmla="*/ 5975496 h 6580301"/>
              <a:gd name="connsiteX308" fmla="*/ 2655096 w 4833822"/>
              <a:gd name="connsiteY308" fmla="*/ 6287288 h 6580301"/>
              <a:gd name="connsiteX309" fmla="*/ 2063771 w 4833822"/>
              <a:gd name="connsiteY309" fmla="*/ 6573990 h 6580301"/>
              <a:gd name="connsiteX310" fmla="*/ 1827242 w 4833822"/>
              <a:gd name="connsiteY310" fmla="*/ 6523817 h 6580301"/>
              <a:gd name="connsiteX311" fmla="*/ 1594295 w 4833822"/>
              <a:gd name="connsiteY311" fmla="*/ 5982665 h 6580301"/>
              <a:gd name="connsiteX312" fmla="*/ 1952673 w 4833822"/>
              <a:gd name="connsiteY312" fmla="*/ 5448677 h 6580301"/>
              <a:gd name="connsiteX313" fmla="*/ 2020761 w 4833822"/>
              <a:gd name="connsiteY313" fmla="*/ 5316077 h 6580301"/>
              <a:gd name="connsiteX314" fmla="*/ 1841575 w 4833822"/>
              <a:gd name="connsiteY314" fmla="*/ 5459428 h 6580301"/>
              <a:gd name="connsiteX315" fmla="*/ 884697 w 4833822"/>
              <a:gd name="connsiteY315" fmla="*/ 6204861 h 6580301"/>
              <a:gd name="connsiteX316" fmla="*/ 547826 w 4833822"/>
              <a:gd name="connsiteY316" fmla="*/ 6237114 h 6580301"/>
              <a:gd name="connsiteX317" fmla="*/ 357883 w 4833822"/>
              <a:gd name="connsiteY317" fmla="*/ 6179777 h 6580301"/>
              <a:gd name="connsiteX318" fmla="*/ 89095 w 4833822"/>
              <a:gd name="connsiteY318" fmla="*/ 5753300 h 6580301"/>
              <a:gd name="connsiteX319" fmla="*/ 46091 w 4833822"/>
              <a:gd name="connsiteY319" fmla="*/ 5402091 h 6580301"/>
              <a:gd name="connsiteX320" fmla="*/ 440310 w 4833822"/>
              <a:gd name="connsiteY320" fmla="*/ 4753423 h 6580301"/>
              <a:gd name="connsiteX321" fmla="*/ 1020884 w 4833822"/>
              <a:gd name="connsiteY321" fmla="*/ 4803596 h 6580301"/>
              <a:gd name="connsiteX322" fmla="*/ 798688 w 4833822"/>
              <a:gd name="connsiteY322" fmla="*/ 4631574 h 6580301"/>
              <a:gd name="connsiteX323" fmla="*/ 766435 w 4833822"/>
              <a:gd name="connsiteY323" fmla="*/ 4574231 h 6580301"/>
              <a:gd name="connsiteX324" fmla="*/ 838110 w 4833822"/>
              <a:gd name="connsiteY324" fmla="*/ 4552729 h 6580301"/>
              <a:gd name="connsiteX325" fmla="*/ 1060306 w 4833822"/>
              <a:gd name="connsiteY325" fmla="*/ 4645907 h 6580301"/>
              <a:gd name="connsiteX326" fmla="*/ 777186 w 4833822"/>
              <a:gd name="connsiteY326" fmla="*/ 4147759 h 6580301"/>
              <a:gd name="connsiteX327" fmla="*/ 723430 w 4833822"/>
              <a:gd name="connsiteY327" fmla="*/ 3613776 h 6580301"/>
              <a:gd name="connsiteX328" fmla="*/ 727012 w 4833822"/>
              <a:gd name="connsiteY328" fmla="*/ 2914935 h 6580301"/>
              <a:gd name="connsiteX329" fmla="*/ 762853 w 4833822"/>
              <a:gd name="connsiteY329" fmla="*/ 2782335 h 6580301"/>
              <a:gd name="connsiteX330" fmla="*/ 1017302 w 4833822"/>
              <a:gd name="connsiteY330" fmla="*/ 3083370 h 6580301"/>
              <a:gd name="connsiteX331" fmla="*/ 1139151 w 4833822"/>
              <a:gd name="connsiteY331" fmla="*/ 3122792 h 6580301"/>
              <a:gd name="connsiteX332" fmla="*/ 1110480 w 4833822"/>
              <a:gd name="connsiteY332" fmla="*/ 3011694 h 6580301"/>
              <a:gd name="connsiteX333" fmla="*/ 1135564 w 4833822"/>
              <a:gd name="connsiteY333" fmla="*/ 2122916 h 6580301"/>
              <a:gd name="connsiteX334" fmla="*/ 1493942 w 4833822"/>
              <a:gd name="connsiteY334" fmla="*/ 1463496 h 6580301"/>
              <a:gd name="connsiteX335" fmla="*/ 1547703 w 4833822"/>
              <a:gd name="connsiteY335" fmla="*/ 1409741 h 6580301"/>
              <a:gd name="connsiteX336" fmla="*/ 1597877 w 4833822"/>
              <a:gd name="connsiteY336" fmla="*/ 1502919 h 6580301"/>
              <a:gd name="connsiteX337" fmla="*/ 2070940 w 4833822"/>
              <a:gd name="connsiteY337" fmla="*/ 2277018 h 6580301"/>
              <a:gd name="connsiteX338" fmla="*/ 2074685 w 4833822"/>
              <a:gd name="connsiteY338" fmla="*/ 1498606 h 6580301"/>
              <a:gd name="connsiteX339" fmla="*/ 2156949 w 4833822"/>
              <a:gd name="connsiteY339" fmla="*/ 241423 h 6580301"/>
              <a:gd name="connsiteX340" fmla="*/ 2386314 w 4833822"/>
              <a:gd name="connsiteY340" fmla="*/ 26391 h 6580301"/>
              <a:gd name="connsiteX341" fmla="*/ 2447237 w 4833822"/>
              <a:gd name="connsiteY341" fmla="*/ 410 h 6580301"/>
              <a:gd name="connsiteX0" fmla="*/ 2144854 w 4833822"/>
              <a:gd name="connsiteY0" fmla="*/ 6206652 h 6580301"/>
              <a:gd name="connsiteX1" fmla="*/ 2053020 w 4833822"/>
              <a:gd name="connsiteY1" fmla="*/ 6215612 h 6580301"/>
              <a:gd name="connsiteX2" fmla="*/ 1959837 w 4833822"/>
              <a:gd name="connsiteY2" fmla="*/ 6290870 h 6580301"/>
              <a:gd name="connsiteX3" fmla="*/ 2045851 w 4833822"/>
              <a:gd name="connsiteY3" fmla="*/ 6409137 h 6580301"/>
              <a:gd name="connsiteX4" fmla="*/ 2042269 w 4833822"/>
              <a:gd name="connsiteY4" fmla="*/ 6312372 h 6580301"/>
              <a:gd name="connsiteX5" fmla="*/ 2106775 w 4833822"/>
              <a:gd name="connsiteY5" fmla="*/ 6247865 h 6580301"/>
              <a:gd name="connsiteX6" fmla="*/ 2128277 w 4833822"/>
              <a:gd name="connsiteY6" fmla="*/ 6319541 h 6580301"/>
              <a:gd name="connsiteX7" fmla="*/ 2164118 w 4833822"/>
              <a:gd name="connsiteY7" fmla="*/ 6369714 h 6580301"/>
              <a:gd name="connsiteX8" fmla="*/ 2232206 w 4833822"/>
              <a:gd name="connsiteY8" fmla="*/ 6333879 h 6580301"/>
              <a:gd name="connsiteX9" fmla="*/ 2228624 w 4833822"/>
              <a:gd name="connsiteY9" fmla="*/ 6240696 h 6580301"/>
              <a:gd name="connsiteX10" fmla="*/ 2144854 w 4833822"/>
              <a:gd name="connsiteY10" fmla="*/ 6206652 h 6580301"/>
              <a:gd name="connsiteX11" fmla="*/ 2508163 w 4833822"/>
              <a:gd name="connsiteY11" fmla="*/ 6176190 h 6580301"/>
              <a:gd name="connsiteX12" fmla="*/ 2407811 w 4833822"/>
              <a:gd name="connsiteY12" fmla="*/ 6484400 h 6580301"/>
              <a:gd name="connsiteX13" fmla="*/ 2508163 w 4833822"/>
              <a:gd name="connsiteY13" fmla="*/ 6176190 h 6580301"/>
              <a:gd name="connsiteX14" fmla="*/ 2215080 w 4833822"/>
              <a:gd name="connsiteY14" fmla="*/ 6091655 h 6580301"/>
              <a:gd name="connsiteX15" fmla="*/ 2171282 w 4833822"/>
              <a:gd name="connsiteY15" fmla="*/ 6097345 h 6580301"/>
              <a:gd name="connsiteX16" fmla="*/ 2350473 w 4833822"/>
              <a:gd name="connsiteY16" fmla="*/ 6376884 h 6580301"/>
              <a:gd name="connsiteX17" fmla="*/ 2393478 w 4833822"/>
              <a:gd name="connsiteY17" fmla="*/ 6194110 h 6580301"/>
              <a:gd name="connsiteX18" fmla="*/ 2252871 w 4833822"/>
              <a:gd name="connsiteY18" fmla="*/ 6092810 h 6580301"/>
              <a:gd name="connsiteX19" fmla="*/ 2215080 w 4833822"/>
              <a:gd name="connsiteY19" fmla="*/ 6091655 h 6580301"/>
              <a:gd name="connsiteX20" fmla="*/ 3767359 w 4833822"/>
              <a:gd name="connsiteY20" fmla="*/ 5972697 h 6580301"/>
              <a:gd name="connsiteX21" fmla="*/ 3913003 w 4833822"/>
              <a:gd name="connsiteY21" fmla="*/ 6054340 h 6580301"/>
              <a:gd name="connsiteX22" fmla="*/ 3930923 w 4833822"/>
              <a:gd name="connsiteY22" fmla="*/ 6079429 h 6580301"/>
              <a:gd name="connsiteX23" fmla="*/ 3923759 w 4833822"/>
              <a:gd name="connsiteY23" fmla="*/ 6104514 h 6580301"/>
              <a:gd name="connsiteX24" fmla="*/ 3672890 w 4833822"/>
              <a:gd name="connsiteY24" fmla="*/ 6086593 h 6580301"/>
              <a:gd name="connsiteX25" fmla="*/ 3672890 w 4833822"/>
              <a:gd name="connsiteY25" fmla="*/ 6018504 h 6580301"/>
              <a:gd name="connsiteX26" fmla="*/ 3708731 w 4833822"/>
              <a:gd name="connsiteY26" fmla="*/ 5993415 h 6580301"/>
              <a:gd name="connsiteX27" fmla="*/ 3767359 w 4833822"/>
              <a:gd name="connsiteY27" fmla="*/ 5972697 h 6580301"/>
              <a:gd name="connsiteX28" fmla="*/ 3779366 w 4833822"/>
              <a:gd name="connsiteY28" fmla="*/ 5932886 h 6580301"/>
              <a:gd name="connsiteX29" fmla="*/ 3637059 w 4833822"/>
              <a:gd name="connsiteY29" fmla="*/ 5957581 h 6580301"/>
              <a:gd name="connsiteX30" fmla="*/ 3497289 w 4833822"/>
              <a:gd name="connsiteY30" fmla="*/ 6140349 h 6580301"/>
              <a:gd name="connsiteX31" fmla="*/ 3615557 w 4833822"/>
              <a:gd name="connsiteY31" fmla="*/ 6083012 h 6580301"/>
              <a:gd name="connsiteX32" fmla="*/ 3852086 w 4833822"/>
              <a:gd name="connsiteY32" fmla="*/ 6240696 h 6580301"/>
              <a:gd name="connsiteX33" fmla="*/ 3952433 w 4833822"/>
              <a:gd name="connsiteY33" fmla="*/ 6068674 h 6580301"/>
              <a:gd name="connsiteX34" fmla="*/ 3945496 w 4833822"/>
              <a:gd name="connsiteY34" fmla="*/ 6051869 h 6580301"/>
              <a:gd name="connsiteX35" fmla="*/ 3938093 w 4833822"/>
              <a:gd name="connsiteY35" fmla="*/ 6051869 h 6580301"/>
              <a:gd name="connsiteX36" fmla="*/ 3927341 w 4833822"/>
              <a:gd name="connsiteY36" fmla="*/ 6051869 h 6580301"/>
              <a:gd name="connsiteX37" fmla="*/ 3909418 w 4833822"/>
              <a:gd name="connsiteY37" fmla="*/ 6047162 h 6580301"/>
              <a:gd name="connsiteX38" fmla="*/ 3920171 w 4833822"/>
              <a:gd name="connsiteY38" fmla="*/ 6047162 h 6580301"/>
              <a:gd name="connsiteX39" fmla="*/ 3945252 w 4833822"/>
              <a:gd name="connsiteY39" fmla="*/ 6051279 h 6580301"/>
              <a:gd name="connsiteX40" fmla="*/ 3928739 w 4833822"/>
              <a:gd name="connsiteY40" fmla="*/ 6011279 h 6580301"/>
              <a:gd name="connsiteX41" fmla="*/ 3822967 w 4833822"/>
              <a:gd name="connsiteY41" fmla="*/ 5935181 h 6580301"/>
              <a:gd name="connsiteX42" fmla="*/ 3779366 w 4833822"/>
              <a:gd name="connsiteY42" fmla="*/ 5932886 h 6580301"/>
              <a:gd name="connsiteX43" fmla="*/ 4196131 w 4833822"/>
              <a:gd name="connsiteY43" fmla="*/ 5789140 h 6580301"/>
              <a:gd name="connsiteX44" fmla="*/ 4235548 w 4833822"/>
              <a:gd name="connsiteY44" fmla="*/ 6018505 h 6580301"/>
              <a:gd name="connsiteX45" fmla="*/ 4454163 w 4833822"/>
              <a:gd name="connsiteY45" fmla="*/ 6022087 h 6580301"/>
              <a:gd name="connsiteX46" fmla="*/ 4196131 w 4833822"/>
              <a:gd name="connsiteY46" fmla="*/ 5789140 h 6580301"/>
              <a:gd name="connsiteX47" fmla="*/ 1174995 w 4833822"/>
              <a:gd name="connsiteY47" fmla="*/ 5473762 h 6580301"/>
              <a:gd name="connsiteX48" fmla="*/ 1250253 w 4833822"/>
              <a:gd name="connsiteY48" fmla="*/ 5520354 h 6580301"/>
              <a:gd name="connsiteX49" fmla="*/ 1035224 w 4833822"/>
              <a:gd name="connsiteY49" fmla="*/ 5631447 h 6580301"/>
              <a:gd name="connsiteX50" fmla="*/ 981463 w 4833822"/>
              <a:gd name="connsiteY50" fmla="*/ 5606363 h 6580301"/>
              <a:gd name="connsiteX51" fmla="*/ 1174995 w 4833822"/>
              <a:gd name="connsiteY51" fmla="*/ 5473762 h 6580301"/>
              <a:gd name="connsiteX52" fmla="*/ 3960412 w 4833822"/>
              <a:gd name="connsiteY52" fmla="*/ 5444487 h 6580301"/>
              <a:gd name="connsiteX53" fmla="*/ 4095776 w 4833822"/>
              <a:gd name="connsiteY53" fmla="*/ 5502432 h 6580301"/>
              <a:gd name="connsiteX54" fmla="*/ 4052767 w 4833822"/>
              <a:gd name="connsiteY54" fmla="*/ 5531102 h 6580301"/>
              <a:gd name="connsiteX55" fmla="*/ 3852081 w 4833822"/>
              <a:gd name="connsiteY55" fmla="*/ 5498851 h 6580301"/>
              <a:gd name="connsiteX56" fmla="*/ 3859245 w 4833822"/>
              <a:gd name="connsiteY56" fmla="*/ 5463012 h 6580301"/>
              <a:gd name="connsiteX57" fmla="*/ 3917370 w 4833822"/>
              <a:gd name="connsiteY57" fmla="*/ 5445487 h 6580301"/>
              <a:gd name="connsiteX58" fmla="*/ 3960412 w 4833822"/>
              <a:gd name="connsiteY58" fmla="*/ 5444487 h 6580301"/>
              <a:gd name="connsiteX59" fmla="*/ 2177948 w 4833822"/>
              <a:gd name="connsiteY59" fmla="*/ 5350237 h 6580301"/>
              <a:gd name="connsiteX60" fmla="*/ 2146198 w 4833822"/>
              <a:gd name="connsiteY60" fmla="*/ 5373419 h 6580301"/>
              <a:gd name="connsiteX61" fmla="*/ 1680303 w 4833822"/>
              <a:gd name="connsiteY61" fmla="*/ 6072261 h 6580301"/>
              <a:gd name="connsiteX62" fmla="*/ 1762730 w 4833822"/>
              <a:gd name="connsiteY62" fmla="*/ 6434221 h 6580301"/>
              <a:gd name="connsiteX63" fmla="*/ 1802152 w 4833822"/>
              <a:gd name="connsiteY63" fmla="*/ 6154688 h 6580301"/>
              <a:gd name="connsiteX64" fmla="*/ 2081691 w 4833822"/>
              <a:gd name="connsiteY64" fmla="*/ 5996998 h 6580301"/>
              <a:gd name="connsiteX65" fmla="*/ 1845157 w 4833822"/>
              <a:gd name="connsiteY65" fmla="*/ 6079425 h 6580301"/>
              <a:gd name="connsiteX66" fmla="*/ 1744810 w 4833822"/>
              <a:gd name="connsiteY66" fmla="*/ 6050759 h 6580301"/>
              <a:gd name="connsiteX67" fmla="*/ 2060189 w 4833822"/>
              <a:gd name="connsiteY67" fmla="*/ 5896656 h 6580301"/>
              <a:gd name="connsiteX68" fmla="*/ 2178451 w 4833822"/>
              <a:gd name="connsiteY68" fmla="*/ 5835726 h 6580301"/>
              <a:gd name="connsiteX69" fmla="*/ 2293136 w 4833822"/>
              <a:gd name="connsiteY69" fmla="*/ 5369837 h 6580301"/>
              <a:gd name="connsiteX70" fmla="*/ 1999259 w 4833822"/>
              <a:gd name="connsiteY70" fmla="*/ 5785558 h 6580301"/>
              <a:gd name="connsiteX71" fmla="*/ 2196371 w 4833822"/>
              <a:gd name="connsiteY71" fmla="*/ 5355499 h 6580301"/>
              <a:gd name="connsiteX72" fmla="*/ 2177948 w 4833822"/>
              <a:gd name="connsiteY72" fmla="*/ 5350237 h 6580301"/>
              <a:gd name="connsiteX73" fmla="*/ 2511745 w 4833822"/>
              <a:gd name="connsiteY73" fmla="*/ 5337584 h 6580301"/>
              <a:gd name="connsiteX74" fmla="*/ 2482010 w 4833822"/>
              <a:gd name="connsiteY74" fmla="*/ 5565880 h 6580301"/>
              <a:gd name="connsiteX75" fmla="*/ 2486655 w 4833822"/>
              <a:gd name="connsiteY75" fmla="*/ 5631445 h 6580301"/>
              <a:gd name="connsiteX76" fmla="*/ 2514429 w 4833822"/>
              <a:gd name="connsiteY76" fmla="*/ 5647124 h 6580301"/>
              <a:gd name="connsiteX77" fmla="*/ 2526077 w 4833822"/>
              <a:gd name="connsiteY77" fmla="*/ 5670870 h 6580301"/>
              <a:gd name="connsiteX78" fmla="*/ 2486655 w 4833822"/>
              <a:gd name="connsiteY78" fmla="*/ 5631448 h 6580301"/>
              <a:gd name="connsiteX79" fmla="*/ 2486655 w 4833822"/>
              <a:gd name="connsiteY79" fmla="*/ 5631451 h 6580301"/>
              <a:gd name="connsiteX80" fmla="*/ 2440069 w 4833822"/>
              <a:gd name="connsiteY80" fmla="*/ 5907407 h 6580301"/>
              <a:gd name="connsiteX81" fmla="*/ 2375563 w 4833822"/>
              <a:gd name="connsiteY81" fmla="*/ 5470179 h 6580301"/>
              <a:gd name="connsiteX82" fmla="*/ 2296718 w 4833822"/>
              <a:gd name="connsiteY82" fmla="*/ 5839314 h 6580301"/>
              <a:gd name="connsiteX83" fmla="*/ 2429318 w 4833822"/>
              <a:gd name="connsiteY83" fmla="*/ 5961163 h 6580301"/>
              <a:gd name="connsiteX84" fmla="*/ 2493825 w 4833822"/>
              <a:gd name="connsiteY84" fmla="*/ 5860816 h 6580301"/>
              <a:gd name="connsiteX85" fmla="*/ 2529665 w 4833822"/>
              <a:gd name="connsiteY85" fmla="*/ 5670873 h 6580301"/>
              <a:gd name="connsiteX86" fmla="*/ 2511745 w 4833822"/>
              <a:gd name="connsiteY86" fmla="*/ 5337584 h 6580301"/>
              <a:gd name="connsiteX87" fmla="*/ 2808528 w 4833822"/>
              <a:gd name="connsiteY87" fmla="*/ 5335118 h 6580301"/>
              <a:gd name="connsiteX88" fmla="*/ 2784115 w 4833822"/>
              <a:gd name="connsiteY88" fmla="*/ 5348335 h 6580301"/>
              <a:gd name="connsiteX89" fmla="*/ 2798448 w 4833822"/>
              <a:gd name="connsiteY89" fmla="*/ 5423593 h 6580301"/>
              <a:gd name="connsiteX90" fmla="*/ 2880875 w 4833822"/>
              <a:gd name="connsiteY90" fmla="*/ 5538273 h 6580301"/>
              <a:gd name="connsiteX91" fmla="*/ 3142493 w 4833822"/>
              <a:gd name="connsiteY91" fmla="*/ 5867985 h 6580301"/>
              <a:gd name="connsiteX92" fmla="*/ 2891625 w 4833822"/>
              <a:gd name="connsiteY92" fmla="*/ 5703126 h 6580301"/>
              <a:gd name="connsiteX93" fmla="*/ 2683768 w 4833822"/>
              <a:gd name="connsiteY93" fmla="*/ 5459428 h 6580301"/>
              <a:gd name="connsiteX94" fmla="*/ 2651515 w 4833822"/>
              <a:gd name="connsiteY94" fmla="*/ 5484517 h 6580301"/>
              <a:gd name="connsiteX95" fmla="*/ 2866541 w 4833822"/>
              <a:gd name="connsiteY95" fmla="*/ 5728216 h 6580301"/>
              <a:gd name="connsiteX96" fmla="*/ 3389773 w 4833822"/>
              <a:gd name="connsiteY96" fmla="*/ 6326710 h 6580301"/>
              <a:gd name="connsiteX97" fmla="*/ 3637059 w 4833822"/>
              <a:gd name="connsiteY97" fmla="*/ 6369714 h 6580301"/>
              <a:gd name="connsiteX98" fmla="*/ 3246422 w 4833822"/>
              <a:gd name="connsiteY98" fmla="*/ 6000585 h 6580301"/>
              <a:gd name="connsiteX99" fmla="*/ 3400524 w 4833822"/>
              <a:gd name="connsiteY99" fmla="*/ 6050759 h 6580301"/>
              <a:gd name="connsiteX100" fmla="*/ 3336018 w 4833822"/>
              <a:gd name="connsiteY100" fmla="*/ 5903820 h 6580301"/>
              <a:gd name="connsiteX101" fmla="*/ 3095901 w 4833822"/>
              <a:gd name="connsiteY101" fmla="*/ 5642207 h 6580301"/>
              <a:gd name="connsiteX102" fmla="*/ 2862954 w 4833822"/>
              <a:gd name="connsiteY102" fmla="*/ 5373419 h 6580301"/>
              <a:gd name="connsiteX103" fmla="*/ 2808528 w 4833822"/>
              <a:gd name="connsiteY103" fmla="*/ 5335118 h 6580301"/>
              <a:gd name="connsiteX104" fmla="*/ 1587125 w 4833822"/>
              <a:gd name="connsiteY104" fmla="*/ 5290993 h 6580301"/>
              <a:gd name="connsiteX105" fmla="*/ 798688 w 4833822"/>
              <a:gd name="connsiteY105" fmla="*/ 5498856 h 6580301"/>
              <a:gd name="connsiteX106" fmla="*/ 780768 w 4833822"/>
              <a:gd name="connsiteY106" fmla="*/ 6122434 h 6580301"/>
              <a:gd name="connsiteX107" fmla="*/ 791519 w 4833822"/>
              <a:gd name="connsiteY107" fmla="*/ 5928910 h 6580301"/>
              <a:gd name="connsiteX108" fmla="*/ 709092 w 4833822"/>
              <a:gd name="connsiteY108" fmla="*/ 5566944 h 6580301"/>
              <a:gd name="connsiteX109" fmla="*/ 368634 w 4833822"/>
              <a:gd name="connsiteY109" fmla="*/ 5577695 h 6580301"/>
              <a:gd name="connsiteX110" fmla="*/ 332793 w 4833822"/>
              <a:gd name="connsiteY110" fmla="*/ 5602785 h 6580301"/>
              <a:gd name="connsiteX111" fmla="*/ 368634 w 4833822"/>
              <a:gd name="connsiteY111" fmla="*/ 5617118 h 6580301"/>
              <a:gd name="connsiteX112" fmla="*/ 350714 w 4833822"/>
              <a:gd name="connsiteY112" fmla="*/ 5918158 h 6580301"/>
              <a:gd name="connsiteX113" fmla="*/ 447479 w 4833822"/>
              <a:gd name="connsiteY113" fmla="*/ 5982665 h 6580301"/>
              <a:gd name="connsiteX114" fmla="*/ 486896 w 4833822"/>
              <a:gd name="connsiteY114" fmla="*/ 5882318 h 6580301"/>
              <a:gd name="connsiteX115" fmla="*/ 468981 w 4833822"/>
              <a:gd name="connsiteY115" fmla="*/ 5764051 h 6580301"/>
              <a:gd name="connsiteX116" fmla="*/ 372216 w 4833822"/>
              <a:gd name="connsiteY116" fmla="*/ 5871567 h 6580301"/>
              <a:gd name="connsiteX117" fmla="*/ 382967 w 4833822"/>
              <a:gd name="connsiteY117" fmla="*/ 5721046 h 6580301"/>
              <a:gd name="connsiteX118" fmla="*/ 497647 w 4833822"/>
              <a:gd name="connsiteY118" fmla="*/ 5681624 h 6580301"/>
              <a:gd name="connsiteX119" fmla="*/ 569323 w 4833822"/>
              <a:gd name="connsiteY119" fmla="*/ 5796309 h 6580301"/>
              <a:gd name="connsiteX120" fmla="*/ 580074 w 4833822"/>
              <a:gd name="connsiteY120" fmla="*/ 6007749 h 6580301"/>
              <a:gd name="connsiteX121" fmla="*/ 612332 w 4833822"/>
              <a:gd name="connsiteY121" fmla="*/ 5764051 h 6580301"/>
              <a:gd name="connsiteX122" fmla="*/ 497647 w 4833822"/>
              <a:gd name="connsiteY122" fmla="*/ 5531104 h 6580301"/>
              <a:gd name="connsiteX123" fmla="*/ 730594 w 4833822"/>
              <a:gd name="connsiteY123" fmla="*/ 5936073 h 6580301"/>
              <a:gd name="connsiteX124" fmla="*/ 547826 w 4833822"/>
              <a:gd name="connsiteY124" fmla="*/ 6100932 h 6580301"/>
              <a:gd name="connsiteX125" fmla="*/ 834528 w 4833822"/>
              <a:gd name="connsiteY125" fmla="*/ 6133185 h 6580301"/>
              <a:gd name="connsiteX126" fmla="*/ 1533370 w 4833822"/>
              <a:gd name="connsiteY126" fmla="*/ 5617118 h 6580301"/>
              <a:gd name="connsiteX127" fmla="*/ 1633712 w 4833822"/>
              <a:gd name="connsiteY127" fmla="*/ 5484517 h 6580301"/>
              <a:gd name="connsiteX128" fmla="*/ 1142733 w 4833822"/>
              <a:gd name="connsiteY128" fmla="*/ 5799891 h 6580301"/>
              <a:gd name="connsiteX129" fmla="*/ 1031635 w 4833822"/>
              <a:gd name="connsiteY129" fmla="*/ 5828563 h 6580301"/>
              <a:gd name="connsiteX130" fmla="*/ 1096142 w 4833822"/>
              <a:gd name="connsiteY130" fmla="*/ 5728216 h 6580301"/>
              <a:gd name="connsiteX131" fmla="*/ 1587125 w 4833822"/>
              <a:gd name="connsiteY131" fmla="*/ 5290993 h 6580301"/>
              <a:gd name="connsiteX132" fmla="*/ 3072607 w 4833822"/>
              <a:gd name="connsiteY132" fmla="*/ 5282033 h 6580301"/>
              <a:gd name="connsiteX133" fmla="*/ 2988391 w 4833822"/>
              <a:gd name="connsiteY133" fmla="*/ 5316077 h 6580301"/>
              <a:gd name="connsiteX134" fmla="*/ 3038564 w 4833822"/>
              <a:gd name="connsiteY134" fmla="*/ 5427175 h 6580301"/>
              <a:gd name="connsiteX135" fmla="*/ 3407693 w 4833822"/>
              <a:gd name="connsiteY135" fmla="*/ 5842896 h 6580301"/>
              <a:gd name="connsiteX136" fmla="*/ 3576134 w 4833822"/>
              <a:gd name="connsiteY136" fmla="*/ 5882318 h 6580301"/>
              <a:gd name="connsiteX137" fmla="*/ 4002606 w 4833822"/>
              <a:gd name="connsiteY137" fmla="*/ 5986247 h 6580301"/>
              <a:gd name="connsiteX138" fmla="*/ 4124455 w 4833822"/>
              <a:gd name="connsiteY138" fmla="*/ 6068674 h 6580301"/>
              <a:gd name="connsiteX139" fmla="*/ 3586885 w 4833822"/>
              <a:gd name="connsiteY139" fmla="*/ 5520353 h 6580301"/>
              <a:gd name="connsiteX140" fmla="*/ 3339600 w 4833822"/>
              <a:gd name="connsiteY140" fmla="*/ 5377001 h 6580301"/>
              <a:gd name="connsiteX141" fmla="*/ 3551045 w 4833822"/>
              <a:gd name="connsiteY141" fmla="*/ 5552611 h 6580301"/>
              <a:gd name="connsiteX142" fmla="*/ 3658561 w 4833822"/>
              <a:gd name="connsiteY142" fmla="*/ 5735385 h 6580301"/>
              <a:gd name="connsiteX143" fmla="*/ 3536712 w 4833822"/>
              <a:gd name="connsiteY143" fmla="*/ 5660122 h 6580301"/>
              <a:gd name="connsiteX144" fmla="*/ 3167577 w 4833822"/>
              <a:gd name="connsiteY144" fmla="*/ 5323246 h 6580301"/>
              <a:gd name="connsiteX145" fmla="*/ 3072607 w 4833822"/>
              <a:gd name="connsiteY145" fmla="*/ 5282033 h 6580301"/>
              <a:gd name="connsiteX146" fmla="*/ 1497530 w 4833822"/>
              <a:gd name="connsiteY146" fmla="*/ 5194233 h 6580301"/>
              <a:gd name="connsiteX147" fmla="*/ 644585 w 4833822"/>
              <a:gd name="connsiteY147" fmla="*/ 5319664 h 6580301"/>
              <a:gd name="connsiteX148" fmla="*/ 404469 w 4833822"/>
              <a:gd name="connsiteY148" fmla="*/ 5394921 h 6580301"/>
              <a:gd name="connsiteX149" fmla="*/ 218113 w 4833822"/>
              <a:gd name="connsiteY149" fmla="*/ 5549024 h 6580301"/>
              <a:gd name="connsiteX150" fmla="*/ 347132 w 4833822"/>
              <a:gd name="connsiteY150" fmla="*/ 6068674 h 6580301"/>
              <a:gd name="connsiteX151" fmla="*/ 218113 w 4833822"/>
              <a:gd name="connsiteY151" fmla="*/ 5703126 h 6580301"/>
              <a:gd name="connsiteX152" fmla="*/ 289789 w 4833822"/>
              <a:gd name="connsiteY152" fmla="*/ 5595615 h 6580301"/>
              <a:gd name="connsiteX153" fmla="*/ 271869 w 4833822"/>
              <a:gd name="connsiteY153" fmla="*/ 5581282 h 6580301"/>
              <a:gd name="connsiteX154" fmla="*/ 304127 w 4833822"/>
              <a:gd name="connsiteY154" fmla="*/ 5488099 h 6580301"/>
              <a:gd name="connsiteX155" fmla="*/ 400887 w 4833822"/>
              <a:gd name="connsiteY155" fmla="*/ 5405673 h 6580301"/>
              <a:gd name="connsiteX156" fmla="*/ 404469 w 4833822"/>
              <a:gd name="connsiteY156" fmla="*/ 5398503 h 6580301"/>
              <a:gd name="connsiteX157" fmla="*/ 408056 w 4833822"/>
              <a:gd name="connsiteY157" fmla="*/ 5398503 h 6580301"/>
              <a:gd name="connsiteX158" fmla="*/ 569323 w 4833822"/>
              <a:gd name="connsiteY158" fmla="*/ 5355499 h 6580301"/>
              <a:gd name="connsiteX159" fmla="*/ 777186 w 4833822"/>
              <a:gd name="connsiteY159" fmla="*/ 5466597 h 6580301"/>
              <a:gd name="connsiteX160" fmla="*/ 1250249 w 4833822"/>
              <a:gd name="connsiteY160" fmla="*/ 5298156 h 6580301"/>
              <a:gd name="connsiteX161" fmla="*/ 1497530 w 4833822"/>
              <a:gd name="connsiteY161" fmla="*/ 5194233 h 6580301"/>
              <a:gd name="connsiteX162" fmla="*/ 3393360 w 4833822"/>
              <a:gd name="connsiteY162" fmla="*/ 5153463 h 6580301"/>
              <a:gd name="connsiteX163" fmla="*/ 3271511 w 4833822"/>
              <a:gd name="connsiteY163" fmla="*/ 5190646 h 6580301"/>
              <a:gd name="connsiteX164" fmla="*/ 3486538 w 4833822"/>
              <a:gd name="connsiteY164" fmla="*/ 5319664 h 6580301"/>
              <a:gd name="connsiteX165" fmla="*/ 4092197 w 4833822"/>
              <a:gd name="connsiteY165" fmla="*/ 5652958 h 6580301"/>
              <a:gd name="connsiteX166" fmla="*/ 3873588 w 4833822"/>
              <a:gd name="connsiteY166" fmla="*/ 5652958 h 6580301"/>
              <a:gd name="connsiteX167" fmla="*/ 4002606 w 4833822"/>
              <a:gd name="connsiteY167" fmla="*/ 5781971 h 6580301"/>
              <a:gd name="connsiteX168" fmla="*/ 4106535 w 4833822"/>
              <a:gd name="connsiteY168" fmla="*/ 5753300 h 6580301"/>
              <a:gd name="connsiteX169" fmla="*/ 4325144 w 4833822"/>
              <a:gd name="connsiteY169" fmla="*/ 5427175 h 6580301"/>
              <a:gd name="connsiteX170" fmla="*/ 4038441 w 4833822"/>
              <a:gd name="connsiteY170" fmla="*/ 5337584 h 6580301"/>
              <a:gd name="connsiteX171" fmla="*/ 3624178 w 4833822"/>
              <a:gd name="connsiteY171" fmla="*/ 5323972 h 6580301"/>
              <a:gd name="connsiteX172" fmla="*/ 3486739 w 4833822"/>
              <a:gd name="connsiteY172" fmla="*/ 5298193 h 6580301"/>
              <a:gd name="connsiteX173" fmla="*/ 3486739 w 4833822"/>
              <a:gd name="connsiteY173" fmla="*/ 5302188 h 6580301"/>
              <a:gd name="connsiteX174" fmla="*/ 3485394 w 4833822"/>
              <a:gd name="connsiteY174" fmla="*/ 5299499 h 6580301"/>
              <a:gd name="connsiteX175" fmla="*/ 3486706 w 4833822"/>
              <a:gd name="connsiteY175" fmla="*/ 5298187 h 6580301"/>
              <a:gd name="connsiteX176" fmla="*/ 3486538 w 4833822"/>
              <a:gd name="connsiteY176" fmla="*/ 5298156 h 6580301"/>
              <a:gd name="connsiteX177" fmla="*/ 3543876 w 4833822"/>
              <a:gd name="connsiteY177" fmla="*/ 5237232 h 6580301"/>
              <a:gd name="connsiteX178" fmla="*/ 4518674 w 4833822"/>
              <a:gd name="connsiteY178" fmla="*/ 5384170 h 6580301"/>
              <a:gd name="connsiteX179" fmla="*/ 4328731 w 4833822"/>
              <a:gd name="connsiteY179" fmla="*/ 5581282 h 6580301"/>
              <a:gd name="connsiteX180" fmla="*/ 4457745 w 4833822"/>
              <a:gd name="connsiteY180" fmla="*/ 5509601 h 6580301"/>
              <a:gd name="connsiteX181" fmla="*/ 4579599 w 4833822"/>
              <a:gd name="connsiteY181" fmla="*/ 5502438 h 6580301"/>
              <a:gd name="connsiteX182" fmla="*/ 4500754 w 4833822"/>
              <a:gd name="connsiteY182" fmla="*/ 5581282 h 6580301"/>
              <a:gd name="connsiteX183" fmla="*/ 4314393 w 4833822"/>
              <a:gd name="connsiteY183" fmla="*/ 5814230 h 6580301"/>
              <a:gd name="connsiteX184" fmla="*/ 4346651 w 4833822"/>
              <a:gd name="connsiteY184" fmla="*/ 5878736 h 6580301"/>
              <a:gd name="connsiteX185" fmla="*/ 4403989 w 4833822"/>
              <a:gd name="connsiteY185" fmla="*/ 5828563 h 6580301"/>
              <a:gd name="connsiteX186" fmla="*/ 4482833 w 4833822"/>
              <a:gd name="connsiteY186" fmla="*/ 5638620 h 6580301"/>
              <a:gd name="connsiteX187" fmla="*/ 4590350 w 4833822"/>
              <a:gd name="connsiteY187" fmla="*/ 5617118 h 6580301"/>
              <a:gd name="connsiteX188" fmla="*/ 4608265 w 4833822"/>
              <a:gd name="connsiteY188" fmla="*/ 5699544 h 6580301"/>
              <a:gd name="connsiteX189" fmla="*/ 4608265 w 4833822"/>
              <a:gd name="connsiteY189" fmla="*/ 5703126 h 6580301"/>
              <a:gd name="connsiteX190" fmla="*/ 4421909 w 4833822"/>
              <a:gd name="connsiteY190" fmla="*/ 5914571 h 6580301"/>
              <a:gd name="connsiteX191" fmla="*/ 4608265 w 4833822"/>
              <a:gd name="connsiteY191" fmla="*/ 5703126 h 6580301"/>
              <a:gd name="connsiteX192" fmla="*/ 4611852 w 4833822"/>
              <a:gd name="connsiteY192" fmla="*/ 5699544 h 6580301"/>
              <a:gd name="connsiteX193" fmla="*/ 4611852 w 4833822"/>
              <a:gd name="connsiteY193" fmla="*/ 5695962 h 6580301"/>
              <a:gd name="connsiteX194" fmla="*/ 4694279 w 4833822"/>
              <a:gd name="connsiteY194" fmla="*/ 5681624 h 6580301"/>
              <a:gd name="connsiteX195" fmla="*/ 4651275 w 4833822"/>
              <a:gd name="connsiteY195" fmla="*/ 5506020 h 6580301"/>
              <a:gd name="connsiteX196" fmla="*/ 4572429 w 4833822"/>
              <a:gd name="connsiteY196" fmla="*/ 5387752 h 6580301"/>
              <a:gd name="connsiteX197" fmla="*/ 4583181 w 4833822"/>
              <a:gd name="connsiteY197" fmla="*/ 5294575 h 6580301"/>
              <a:gd name="connsiteX198" fmla="*/ 4436247 w 4833822"/>
              <a:gd name="connsiteY198" fmla="*/ 5247988 h 6580301"/>
              <a:gd name="connsiteX199" fmla="*/ 3504459 w 4833822"/>
              <a:gd name="connsiteY199" fmla="*/ 5161974 h 6580301"/>
              <a:gd name="connsiteX200" fmla="*/ 3393360 w 4833822"/>
              <a:gd name="connsiteY200" fmla="*/ 5153463 h 6580301"/>
              <a:gd name="connsiteX201" fmla="*/ 655337 w 4833822"/>
              <a:gd name="connsiteY201" fmla="*/ 5022205 h 6580301"/>
              <a:gd name="connsiteX202" fmla="*/ 637416 w 4833822"/>
              <a:gd name="connsiteY202" fmla="*/ 5079548 h 6580301"/>
              <a:gd name="connsiteX203" fmla="*/ 863200 w 4833822"/>
              <a:gd name="connsiteY203" fmla="*/ 5183477 h 6580301"/>
              <a:gd name="connsiteX204" fmla="*/ 734181 w 4833822"/>
              <a:gd name="connsiteY204" fmla="*/ 5043712 h 6580301"/>
              <a:gd name="connsiteX205" fmla="*/ 655337 w 4833822"/>
              <a:gd name="connsiteY205" fmla="*/ 5022205 h 6580301"/>
              <a:gd name="connsiteX206" fmla="*/ 465399 w 4833822"/>
              <a:gd name="connsiteY206" fmla="*/ 4982788 h 6580301"/>
              <a:gd name="connsiteX207" fmla="*/ 465399 w 4833822"/>
              <a:gd name="connsiteY207" fmla="*/ 5183477 h 6580301"/>
              <a:gd name="connsiteX208" fmla="*/ 501234 w 4833822"/>
              <a:gd name="connsiteY208" fmla="*/ 5240819 h 6580301"/>
              <a:gd name="connsiteX209" fmla="*/ 554990 w 4833822"/>
              <a:gd name="connsiteY209" fmla="*/ 5187064 h 6580301"/>
              <a:gd name="connsiteX210" fmla="*/ 465399 w 4833822"/>
              <a:gd name="connsiteY210" fmla="*/ 4982788 h 6580301"/>
              <a:gd name="connsiteX211" fmla="*/ 4325169 w 4833822"/>
              <a:gd name="connsiteY211" fmla="*/ 4901891 h 6580301"/>
              <a:gd name="connsiteX212" fmla="*/ 3959602 w 4833822"/>
              <a:gd name="connsiteY212" fmla="*/ 5108219 h 6580301"/>
              <a:gd name="connsiteX213" fmla="*/ 4360985 w 4833822"/>
              <a:gd name="connsiteY213" fmla="*/ 5018623 h 6580301"/>
              <a:gd name="connsiteX214" fmla="*/ 4278558 w 4833822"/>
              <a:gd name="connsiteY214" fmla="*/ 5129721 h 6580301"/>
              <a:gd name="connsiteX215" fmla="*/ 4454163 w 4833822"/>
              <a:gd name="connsiteY215" fmla="*/ 5083130 h 6580301"/>
              <a:gd name="connsiteX216" fmla="*/ 4368153 w 4833822"/>
              <a:gd name="connsiteY216" fmla="*/ 4907525 h 6580301"/>
              <a:gd name="connsiteX217" fmla="*/ 4325169 w 4833822"/>
              <a:gd name="connsiteY217" fmla="*/ 4901891 h 6580301"/>
              <a:gd name="connsiteX218" fmla="*/ 4156709 w 4833822"/>
              <a:gd name="connsiteY218" fmla="*/ 4868103 h 6580301"/>
              <a:gd name="connsiteX219" fmla="*/ 3748157 w 4833822"/>
              <a:gd name="connsiteY219" fmla="*/ 4950529 h 6580301"/>
              <a:gd name="connsiteX220" fmla="*/ 3529543 w 4833822"/>
              <a:gd name="connsiteY220" fmla="*/ 5072378 h 6580301"/>
              <a:gd name="connsiteX221" fmla="*/ 3805494 w 4833822"/>
              <a:gd name="connsiteY221" fmla="*/ 4975619 h 6580301"/>
              <a:gd name="connsiteX222" fmla="*/ 4156709 w 4833822"/>
              <a:gd name="connsiteY222" fmla="*/ 4868103 h 6580301"/>
              <a:gd name="connsiteX223" fmla="*/ 399937 w 4833822"/>
              <a:gd name="connsiteY223" fmla="*/ 4824315 h 6580301"/>
              <a:gd name="connsiteX224" fmla="*/ 210944 w 4833822"/>
              <a:gd name="connsiteY224" fmla="*/ 4903943 h 6580301"/>
              <a:gd name="connsiteX225" fmla="*/ 124936 w 4833822"/>
              <a:gd name="connsiteY225" fmla="*/ 5047294 h 6580301"/>
              <a:gd name="connsiteX226" fmla="*/ 275451 w 4833822"/>
              <a:gd name="connsiteY226" fmla="*/ 5040125 h 6580301"/>
              <a:gd name="connsiteX227" fmla="*/ 304127 w 4833822"/>
              <a:gd name="connsiteY227" fmla="*/ 5058045 h 6580301"/>
              <a:gd name="connsiteX228" fmla="*/ 271869 w 4833822"/>
              <a:gd name="connsiteY228" fmla="*/ 5294575 h 6580301"/>
              <a:gd name="connsiteX229" fmla="*/ 311291 w 4833822"/>
              <a:gd name="connsiteY229" fmla="*/ 5136890 h 6580301"/>
              <a:gd name="connsiteX230" fmla="*/ 243203 w 4833822"/>
              <a:gd name="connsiteY230" fmla="*/ 4929027 h 6580301"/>
              <a:gd name="connsiteX231" fmla="*/ 1214409 w 4833822"/>
              <a:gd name="connsiteY231" fmla="*/ 4907525 h 6580301"/>
              <a:gd name="connsiteX232" fmla="*/ 465399 w 4833822"/>
              <a:gd name="connsiteY232" fmla="*/ 4825098 h 6580301"/>
              <a:gd name="connsiteX233" fmla="*/ 399937 w 4833822"/>
              <a:gd name="connsiteY233" fmla="*/ 4824315 h 6580301"/>
              <a:gd name="connsiteX234" fmla="*/ 2524908 w 4833822"/>
              <a:gd name="connsiteY234" fmla="*/ 3690016 h 6580301"/>
              <a:gd name="connsiteX235" fmla="*/ 2732856 w 4833822"/>
              <a:gd name="connsiteY235" fmla="*/ 4331935 h 6580301"/>
              <a:gd name="connsiteX236" fmla="*/ 2775802 w 4833822"/>
              <a:gd name="connsiteY236" fmla="*/ 4402004 h 6580301"/>
              <a:gd name="connsiteX237" fmla="*/ 2823267 w 4833822"/>
              <a:gd name="connsiteY237" fmla="*/ 4325154 h 6580301"/>
              <a:gd name="connsiteX238" fmla="*/ 2879774 w 4833822"/>
              <a:gd name="connsiteY238" fmla="*/ 4114948 h 6580301"/>
              <a:gd name="connsiteX239" fmla="*/ 2920458 w 4833822"/>
              <a:gd name="connsiteY239" fmla="*/ 4648373 h 6580301"/>
              <a:gd name="connsiteX240" fmla="*/ 3132925 w 4833822"/>
              <a:gd name="connsiteY240" fmla="*/ 4589606 h 6580301"/>
              <a:gd name="connsiteX241" fmla="*/ 2879774 w 4833822"/>
              <a:gd name="connsiteY241" fmla="*/ 4964814 h 6580301"/>
              <a:gd name="connsiteX242" fmla="*/ 2131619 w 4833822"/>
              <a:gd name="connsiteY242" fmla="*/ 4912828 h 6580301"/>
              <a:gd name="connsiteX243" fmla="*/ 1894289 w 4833822"/>
              <a:gd name="connsiteY243" fmla="*/ 4562484 h 6580301"/>
              <a:gd name="connsiteX244" fmla="*/ 2075111 w 4833822"/>
              <a:gd name="connsiteY244" fmla="*/ 4650635 h 6580301"/>
              <a:gd name="connsiteX245" fmla="*/ 2086414 w 4833822"/>
              <a:gd name="connsiteY245" fmla="*/ 4135290 h 6580301"/>
              <a:gd name="connsiteX246" fmla="*/ 2163263 w 4833822"/>
              <a:gd name="connsiteY246" fmla="*/ 4279949 h 6580301"/>
              <a:gd name="connsiteX247" fmla="*/ 2224289 w 4833822"/>
              <a:gd name="connsiteY247" fmla="*/ 4325154 h 6580301"/>
              <a:gd name="connsiteX248" fmla="*/ 2242372 w 4833822"/>
              <a:gd name="connsiteY248" fmla="*/ 4261866 h 6580301"/>
              <a:gd name="connsiteX249" fmla="*/ 2524908 w 4833822"/>
              <a:gd name="connsiteY249" fmla="*/ 3690016 h 6580301"/>
              <a:gd name="connsiteX250" fmla="*/ 2540406 w 4833822"/>
              <a:gd name="connsiteY250" fmla="*/ 2882675 h 6580301"/>
              <a:gd name="connsiteX251" fmla="*/ 2092432 w 4833822"/>
              <a:gd name="connsiteY251" fmla="*/ 3789372 h 6580301"/>
              <a:gd name="connsiteX252" fmla="*/ 2063761 w 4833822"/>
              <a:gd name="connsiteY252" fmla="*/ 3889719 h 6580301"/>
              <a:gd name="connsiteX253" fmla="*/ 1967001 w 4833822"/>
              <a:gd name="connsiteY253" fmla="*/ 3818043 h 6580301"/>
              <a:gd name="connsiteX254" fmla="*/ 1845152 w 4833822"/>
              <a:gd name="connsiteY254" fmla="*/ 3588679 h 6580301"/>
              <a:gd name="connsiteX255" fmla="*/ 1827232 w 4833822"/>
              <a:gd name="connsiteY255" fmla="*/ 4405786 h 6580301"/>
              <a:gd name="connsiteX256" fmla="*/ 1540529 w 4833822"/>
              <a:gd name="connsiteY256" fmla="*/ 4266017 h 6580301"/>
              <a:gd name="connsiteX257" fmla="*/ 1916828 w 4833822"/>
              <a:gd name="connsiteY257" fmla="*/ 4821506 h 6580301"/>
              <a:gd name="connsiteX258" fmla="*/ 3103066 w 4833822"/>
              <a:gd name="connsiteY258" fmla="*/ 4903933 h 6580301"/>
              <a:gd name="connsiteX259" fmla="*/ 3504448 w 4833822"/>
              <a:gd name="connsiteY259" fmla="*/ 4309021 h 6580301"/>
              <a:gd name="connsiteX260" fmla="*/ 3167572 w 4833822"/>
              <a:gd name="connsiteY260" fmla="*/ 4402199 h 6580301"/>
              <a:gd name="connsiteX261" fmla="*/ 3103066 w 4833822"/>
              <a:gd name="connsiteY261" fmla="*/ 3556425 h 6580301"/>
              <a:gd name="connsiteX262" fmla="*/ 3013470 w 4833822"/>
              <a:gd name="connsiteY262" fmla="*/ 3889719 h 6580301"/>
              <a:gd name="connsiteX263" fmla="*/ 2938212 w 4833822"/>
              <a:gd name="connsiteY263" fmla="*/ 4011568 h 6580301"/>
              <a:gd name="connsiteX264" fmla="*/ 2870119 w 4833822"/>
              <a:gd name="connsiteY264" fmla="*/ 3900470 h 6580301"/>
              <a:gd name="connsiteX265" fmla="*/ 2540406 w 4833822"/>
              <a:gd name="connsiteY265" fmla="*/ 2882675 h 6580301"/>
              <a:gd name="connsiteX266" fmla="*/ 357884 w 4833822"/>
              <a:gd name="connsiteY266" fmla="*/ 2811004 h 6580301"/>
              <a:gd name="connsiteX267" fmla="*/ 422396 w 4833822"/>
              <a:gd name="connsiteY267" fmla="*/ 2893431 h 6580301"/>
              <a:gd name="connsiteX268" fmla="*/ 522738 w 4833822"/>
              <a:gd name="connsiteY268" fmla="*/ 3395162 h 6580301"/>
              <a:gd name="connsiteX269" fmla="*/ 490485 w 4833822"/>
              <a:gd name="connsiteY269" fmla="*/ 3534932 h 6580301"/>
              <a:gd name="connsiteX270" fmla="*/ 386555 w 4833822"/>
              <a:gd name="connsiteY270" fmla="*/ 3434585 h 6580301"/>
              <a:gd name="connsiteX271" fmla="*/ 286208 w 4833822"/>
              <a:gd name="connsiteY271" fmla="*/ 2893431 h 6580301"/>
              <a:gd name="connsiteX272" fmla="*/ 357884 w 4833822"/>
              <a:gd name="connsiteY272" fmla="*/ 2811004 h 6580301"/>
              <a:gd name="connsiteX273" fmla="*/ 4036204 w 4833822"/>
              <a:gd name="connsiteY273" fmla="*/ 1393613 h 6580301"/>
              <a:gd name="connsiteX274" fmla="*/ 4110123 w 4833822"/>
              <a:gd name="connsiteY274" fmla="*/ 1456328 h 6580301"/>
              <a:gd name="connsiteX275" fmla="*/ 4063531 w 4833822"/>
              <a:gd name="connsiteY275" fmla="*/ 2266272 h 6580301"/>
              <a:gd name="connsiteX276" fmla="*/ 3938100 w 4833822"/>
              <a:gd name="connsiteY276" fmla="*/ 1954478 h 6580301"/>
              <a:gd name="connsiteX277" fmla="*/ 3970353 w 4833822"/>
              <a:gd name="connsiteY277" fmla="*/ 1459915 h 6580301"/>
              <a:gd name="connsiteX278" fmla="*/ 4036204 w 4833822"/>
              <a:gd name="connsiteY278" fmla="*/ 1393613 h 6580301"/>
              <a:gd name="connsiteX279" fmla="*/ 915320 w 4833822"/>
              <a:gd name="connsiteY279" fmla="*/ 1135184 h 6580301"/>
              <a:gd name="connsiteX280" fmla="*/ 1020430 w 4833822"/>
              <a:gd name="connsiteY280" fmla="*/ 1815946 h 6580301"/>
              <a:gd name="connsiteX281" fmla="*/ 811383 w 4833822"/>
              <a:gd name="connsiteY281" fmla="*/ 1776360 h 6580301"/>
              <a:gd name="connsiteX282" fmla="*/ 915320 w 4833822"/>
              <a:gd name="connsiteY282" fmla="*/ 1135184 h 6580301"/>
              <a:gd name="connsiteX283" fmla="*/ 2447237 w 4833822"/>
              <a:gd name="connsiteY283" fmla="*/ 410 h 6580301"/>
              <a:gd name="connsiteX284" fmla="*/ 2465153 w 4833822"/>
              <a:gd name="connsiteY284" fmla="*/ 55062 h 6580301"/>
              <a:gd name="connsiteX285" fmla="*/ 2908975 w 4833822"/>
              <a:gd name="connsiteY285" fmla="*/ 1187732 h 6580301"/>
              <a:gd name="connsiteX286" fmla="*/ 3113822 w 4833822"/>
              <a:gd name="connsiteY286" fmla="*/ 2237596 h 6580301"/>
              <a:gd name="connsiteX287" fmla="*/ 3282263 w 4833822"/>
              <a:gd name="connsiteY287" fmla="*/ 1556674 h 6580301"/>
              <a:gd name="connsiteX288" fmla="*/ 3257173 w 4833822"/>
              <a:gd name="connsiteY288" fmla="*/ 1416905 h 6580301"/>
              <a:gd name="connsiteX289" fmla="*/ 3278681 w 4833822"/>
              <a:gd name="connsiteY289" fmla="*/ 1327309 h 6580301"/>
              <a:gd name="connsiteX290" fmla="*/ 3361107 w 4833822"/>
              <a:gd name="connsiteY290" fmla="*/ 1384652 h 6580301"/>
              <a:gd name="connsiteX291" fmla="*/ 3884339 w 4833822"/>
              <a:gd name="connsiteY291" fmla="*/ 2696322 h 6580301"/>
              <a:gd name="connsiteX292" fmla="*/ 3776823 w 4833822"/>
              <a:gd name="connsiteY292" fmla="*/ 3316317 h 6580301"/>
              <a:gd name="connsiteX293" fmla="*/ 4002606 w 4833822"/>
              <a:gd name="connsiteY293" fmla="*/ 3097708 h 6580301"/>
              <a:gd name="connsiteX294" fmla="*/ 4059943 w 4833822"/>
              <a:gd name="connsiteY294" fmla="*/ 3033197 h 6580301"/>
              <a:gd name="connsiteX295" fmla="*/ 4117286 w 4833822"/>
              <a:gd name="connsiteY295" fmla="*/ 3108459 h 6580301"/>
              <a:gd name="connsiteX296" fmla="*/ 4131625 w 4833822"/>
              <a:gd name="connsiteY296" fmla="*/ 3921981 h 6580301"/>
              <a:gd name="connsiteX297" fmla="*/ 3755321 w 4833822"/>
              <a:gd name="connsiteY297" fmla="*/ 4753423 h 6580301"/>
              <a:gd name="connsiteX298" fmla="*/ 3723067 w 4833822"/>
              <a:gd name="connsiteY298" fmla="*/ 4828680 h 6580301"/>
              <a:gd name="connsiteX299" fmla="*/ 4099366 w 4833822"/>
              <a:gd name="connsiteY299" fmla="*/ 4767756 h 6580301"/>
              <a:gd name="connsiteX300" fmla="*/ 4550927 w 4833822"/>
              <a:gd name="connsiteY300" fmla="*/ 5118970 h 6580301"/>
              <a:gd name="connsiteX301" fmla="*/ 4604683 w 4833822"/>
              <a:gd name="connsiteY301" fmla="*/ 5219317 h 6580301"/>
              <a:gd name="connsiteX302" fmla="*/ 4576011 w 4833822"/>
              <a:gd name="connsiteY302" fmla="*/ 6061510 h 6580301"/>
              <a:gd name="connsiteX303" fmla="*/ 4432660 w 4833822"/>
              <a:gd name="connsiteY303" fmla="*/ 6122434 h 6580301"/>
              <a:gd name="connsiteX304" fmla="*/ 3999019 w 4833822"/>
              <a:gd name="connsiteY304" fmla="*/ 6355381 h 6580301"/>
              <a:gd name="connsiteX305" fmla="*/ 3192667 w 4833822"/>
              <a:gd name="connsiteY305" fmla="*/ 6287288 h 6580301"/>
              <a:gd name="connsiteX306" fmla="*/ 2662265 w 4833822"/>
              <a:gd name="connsiteY306" fmla="*/ 5656540 h 6580301"/>
              <a:gd name="connsiteX307" fmla="*/ 2680186 w 4833822"/>
              <a:gd name="connsiteY307" fmla="*/ 5975496 h 6580301"/>
              <a:gd name="connsiteX308" fmla="*/ 2655096 w 4833822"/>
              <a:gd name="connsiteY308" fmla="*/ 6287288 h 6580301"/>
              <a:gd name="connsiteX309" fmla="*/ 2063771 w 4833822"/>
              <a:gd name="connsiteY309" fmla="*/ 6573990 h 6580301"/>
              <a:gd name="connsiteX310" fmla="*/ 1827242 w 4833822"/>
              <a:gd name="connsiteY310" fmla="*/ 6523817 h 6580301"/>
              <a:gd name="connsiteX311" fmla="*/ 1594295 w 4833822"/>
              <a:gd name="connsiteY311" fmla="*/ 5982665 h 6580301"/>
              <a:gd name="connsiteX312" fmla="*/ 1952673 w 4833822"/>
              <a:gd name="connsiteY312" fmla="*/ 5448677 h 6580301"/>
              <a:gd name="connsiteX313" fmla="*/ 2020761 w 4833822"/>
              <a:gd name="connsiteY313" fmla="*/ 5316077 h 6580301"/>
              <a:gd name="connsiteX314" fmla="*/ 1841575 w 4833822"/>
              <a:gd name="connsiteY314" fmla="*/ 5459428 h 6580301"/>
              <a:gd name="connsiteX315" fmla="*/ 884697 w 4833822"/>
              <a:gd name="connsiteY315" fmla="*/ 6204861 h 6580301"/>
              <a:gd name="connsiteX316" fmla="*/ 547826 w 4833822"/>
              <a:gd name="connsiteY316" fmla="*/ 6237114 h 6580301"/>
              <a:gd name="connsiteX317" fmla="*/ 357883 w 4833822"/>
              <a:gd name="connsiteY317" fmla="*/ 6179777 h 6580301"/>
              <a:gd name="connsiteX318" fmla="*/ 89095 w 4833822"/>
              <a:gd name="connsiteY318" fmla="*/ 5753300 h 6580301"/>
              <a:gd name="connsiteX319" fmla="*/ 46091 w 4833822"/>
              <a:gd name="connsiteY319" fmla="*/ 5402091 h 6580301"/>
              <a:gd name="connsiteX320" fmla="*/ 440310 w 4833822"/>
              <a:gd name="connsiteY320" fmla="*/ 4753423 h 6580301"/>
              <a:gd name="connsiteX321" fmla="*/ 1020884 w 4833822"/>
              <a:gd name="connsiteY321" fmla="*/ 4803596 h 6580301"/>
              <a:gd name="connsiteX322" fmla="*/ 798688 w 4833822"/>
              <a:gd name="connsiteY322" fmla="*/ 4631574 h 6580301"/>
              <a:gd name="connsiteX323" fmla="*/ 766435 w 4833822"/>
              <a:gd name="connsiteY323" fmla="*/ 4574231 h 6580301"/>
              <a:gd name="connsiteX324" fmla="*/ 838110 w 4833822"/>
              <a:gd name="connsiteY324" fmla="*/ 4552729 h 6580301"/>
              <a:gd name="connsiteX325" fmla="*/ 1060306 w 4833822"/>
              <a:gd name="connsiteY325" fmla="*/ 4645907 h 6580301"/>
              <a:gd name="connsiteX326" fmla="*/ 777186 w 4833822"/>
              <a:gd name="connsiteY326" fmla="*/ 4147759 h 6580301"/>
              <a:gd name="connsiteX327" fmla="*/ 723430 w 4833822"/>
              <a:gd name="connsiteY327" fmla="*/ 3613776 h 6580301"/>
              <a:gd name="connsiteX328" fmla="*/ 727012 w 4833822"/>
              <a:gd name="connsiteY328" fmla="*/ 2914935 h 6580301"/>
              <a:gd name="connsiteX329" fmla="*/ 762853 w 4833822"/>
              <a:gd name="connsiteY329" fmla="*/ 2782335 h 6580301"/>
              <a:gd name="connsiteX330" fmla="*/ 1017302 w 4833822"/>
              <a:gd name="connsiteY330" fmla="*/ 3083370 h 6580301"/>
              <a:gd name="connsiteX331" fmla="*/ 1139151 w 4833822"/>
              <a:gd name="connsiteY331" fmla="*/ 3122792 h 6580301"/>
              <a:gd name="connsiteX332" fmla="*/ 1110480 w 4833822"/>
              <a:gd name="connsiteY332" fmla="*/ 3011694 h 6580301"/>
              <a:gd name="connsiteX333" fmla="*/ 1135564 w 4833822"/>
              <a:gd name="connsiteY333" fmla="*/ 2122916 h 6580301"/>
              <a:gd name="connsiteX334" fmla="*/ 1493942 w 4833822"/>
              <a:gd name="connsiteY334" fmla="*/ 1463496 h 6580301"/>
              <a:gd name="connsiteX335" fmla="*/ 1547703 w 4833822"/>
              <a:gd name="connsiteY335" fmla="*/ 1409741 h 6580301"/>
              <a:gd name="connsiteX336" fmla="*/ 1597877 w 4833822"/>
              <a:gd name="connsiteY336" fmla="*/ 1502919 h 6580301"/>
              <a:gd name="connsiteX337" fmla="*/ 2070940 w 4833822"/>
              <a:gd name="connsiteY337" fmla="*/ 2277018 h 6580301"/>
              <a:gd name="connsiteX338" fmla="*/ 1926239 w 4833822"/>
              <a:gd name="connsiteY338" fmla="*/ 1538191 h 6580301"/>
              <a:gd name="connsiteX339" fmla="*/ 2156949 w 4833822"/>
              <a:gd name="connsiteY339" fmla="*/ 241423 h 6580301"/>
              <a:gd name="connsiteX340" fmla="*/ 2386314 w 4833822"/>
              <a:gd name="connsiteY340" fmla="*/ 26391 h 6580301"/>
              <a:gd name="connsiteX341" fmla="*/ 2447237 w 4833822"/>
              <a:gd name="connsiteY341" fmla="*/ 410 h 6580301"/>
              <a:gd name="connsiteX0" fmla="*/ 2144854 w 4833822"/>
              <a:gd name="connsiteY0" fmla="*/ 6301984 h 6675633"/>
              <a:gd name="connsiteX1" fmla="*/ 2053020 w 4833822"/>
              <a:gd name="connsiteY1" fmla="*/ 6310944 h 6675633"/>
              <a:gd name="connsiteX2" fmla="*/ 1959837 w 4833822"/>
              <a:gd name="connsiteY2" fmla="*/ 6386202 h 6675633"/>
              <a:gd name="connsiteX3" fmla="*/ 2045851 w 4833822"/>
              <a:gd name="connsiteY3" fmla="*/ 6504469 h 6675633"/>
              <a:gd name="connsiteX4" fmla="*/ 2042269 w 4833822"/>
              <a:gd name="connsiteY4" fmla="*/ 6407704 h 6675633"/>
              <a:gd name="connsiteX5" fmla="*/ 2106775 w 4833822"/>
              <a:gd name="connsiteY5" fmla="*/ 6343197 h 6675633"/>
              <a:gd name="connsiteX6" fmla="*/ 2128277 w 4833822"/>
              <a:gd name="connsiteY6" fmla="*/ 6414873 h 6675633"/>
              <a:gd name="connsiteX7" fmla="*/ 2164118 w 4833822"/>
              <a:gd name="connsiteY7" fmla="*/ 6465046 h 6675633"/>
              <a:gd name="connsiteX8" fmla="*/ 2232206 w 4833822"/>
              <a:gd name="connsiteY8" fmla="*/ 6429211 h 6675633"/>
              <a:gd name="connsiteX9" fmla="*/ 2228624 w 4833822"/>
              <a:gd name="connsiteY9" fmla="*/ 6336028 h 6675633"/>
              <a:gd name="connsiteX10" fmla="*/ 2144854 w 4833822"/>
              <a:gd name="connsiteY10" fmla="*/ 6301984 h 6675633"/>
              <a:gd name="connsiteX11" fmla="*/ 2508163 w 4833822"/>
              <a:gd name="connsiteY11" fmla="*/ 6271522 h 6675633"/>
              <a:gd name="connsiteX12" fmla="*/ 2407811 w 4833822"/>
              <a:gd name="connsiteY12" fmla="*/ 6579732 h 6675633"/>
              <a:gd name="connsiteX13" fmla="*/ 2508163 w 4833822"/>
              <a:gd name="connsiteY13" fmla="*/ 6271522 h 6675633"/>
              <a:gd name="connsiteX14" fmla="*/ 2215080 w 4833822"/>
              <a:gd name="connsiteY14" fmla="*/ 6186987 h 6675633"/>
              <a:gd name="connsiteX15" fmla="*/ 2171282 w 4833822"/>
              <a:gd name="connsiteY15" fmla="*/ 6192677 h 6675633"/>
              <a:gd name="connsiteX16" fmla="*/ 2350473 w 4833822"/>
              <a:gd name="connsiteY16" fmla="*/ 6472216 h 6675633"/>
              <a:gd name="connsiteX17" fmla="*/ 2393478 w 4833822"/>
              <a:gd name="connsiteY17" fmla="*/ 6289442 h 6675633"/>
              <a:gd name="connsiteX18" fmla="*/ 2252871 w 4833822"/>
              <a:gd name="connsiteY18" fmla="*/ 6188142 h 6675633"/>
              <a:gd name="connsiteX19" fmla="*/ 2215080 w 4833822"/>
              <a:gd name="connsiteY19" fmla="*/ 6186987 h 6675633"/>
              <a:gd name="connsiteX20" fmla="*/ 3767359 w 4833822"/>
              <a:gd name="connsiteY20" fmla="*/ 6068029 h 6675633"/>
              <a:gd name="connsiteX21" fmla="*/ 3913003 w 4833822"/>
              <a:gd name="connsiteY21" fmla="*/ 6149672 h 6675633"/>
              <a:gd name="connsiteX22" fmla="*/ 3930923 w 4833822"/>
              <a:gd name="connsiteY22" fmla="*/ 6174761 h 6675633"/>
              <a:gd name="connsiteX23" fmla="*/ 3923759 w 4833822"/>
              <a:gd name="connsiteY23" fmla="*/ 6199846 h 6675633"/>
              <a:gd name="connsiteX24" fmla="*/ 3672890 w 4833822"/>
              <a:gd name="connsiteY24" fmla="*/ 6181925 h 6675633"/>
              <a:gd name="connsiteX25" fmla="*/ 3672890 w 4833822"/>
              <a:gd name="connsiteY25" fmla="*/ 6113836 h 6675633"/>
              <a:gd name="connsiteX26" fmla="*/ 3708731 w 4833822"/>
              <a:gd name="connsiteY26" fmla="*/ 6088747 h 6675633"/>
              <a:gd name="connsiteX27" fmla="*/ 3767359 w 4833822"/>
              <a:gd name="connsiteY27" fmla="*/ 6068029 h 6675633"/>
              <a:gd name="connsiteX28" fmla="*/ 3779366 w 4833822"/>
              <a:gd name="connsiteY28" fmla="*/ 6028218 h 6675633"/>
              <a:gd name="connsiteX29" fmla="*/ 3637059 w 4833822"/>
              <a:gd name="connsiteY29" fmla="*/ 6052913 h 6675633"/>
              <a:gd name="connsiteX30" fmla="*/ 3497289 w 4833822"/>
              <a:gd name="connsiteY30" fmla="*/ 6235681 h 6675633"/>
              <a:gd name="connsiteX31" fmla="*/ 3615557 w 4833822"/>
              <a:gd name="connsiteY31" fmla="*/ 6178344 h 6675633"/>
              <a:gd name="connsiteX32" fmla="*/ 3852086 w 4833822"/>
              <a:gd name="connsiteY32" fmla="*/ 6336028 h 6675633"/>
              <a:gd name="connsiteX33" fmla="*/ 3952433 w 4833822"/>
              <a:gd name="connsiteY33" fmla="*/ 6164006 h 6675633"/>
              <a:gd name="connsiteX34" fmla="*/ 3945496 w 4833822"/>
              <a:gd name="connsiteY34" fmla="*/ 6147201 h 6675633"/>
              <a:gd name="connsiteX35" fmla="*/ 3938093 w 4833822"/>
              <a:gd name="connsiteY35" fmla="*/ 6147201 h 6675633"/>
              <a:gd name="connsiteX36" fmla="*/ 3927341 w 4833822"/>
              <a:gd name="connsiteY36" fmla="*/ 6147201 h 6675633"/>
              <a:gd name="connsiteX37" fmla="*/ 3909418 w 4833822"/>
              <a:gd name="connsiteY37" fmla="*/ 6142494 h 6675633"/>
              <a:gd name="connsiteX38" fmla="*/ 3920171 w 4833822"/>
              <a:gd name="connsiteY38" fmla="*/ 6142494 h 6675633"/>
              <a:gd name="connsiteX39" fmla="*/ 3945252 w 4833822"/>
              <a:gd name="connsiteY39" fmla="*/ 6146611 h 6675633"/>
              <a:gd name="connsiteX40" fmla="*/ 3928739 w 4833822"/>
              <a:gd name="connsiteY40" fmla="*/ 6106611 h 6675633"/>
              <a:gd name="connsiteX41" fmla="*/ 3822967 w 4833822"/>
              <a:gd name="connsiteY41" fmla="*/ 6030513 h 6675633"/>
              <a:gd name="connsiteX42" fmla="*/ 3779366 w 4833822"/>
              <a:gd name="connsiteY42" fmla="*/ 6028218 h 6675633"/>
              <a:gd name="connsiteX43" fmla="*/ 4196131 w 4833822"/>
              <a:gd name="connsiteY43" fmla="*/ 5884472 h 6675633"/>
              <a:gd name="connsiteX44" fmla="*/ 4235548 w 4833822"/>
              <a:gd name="connsiteY44" fmla="*/ 6113837 h 6675633"/>
              <a:gd name="connsiteX45" fmla="*/ 4454163 w 4833822"/>
              <a:gd name="connsiteY45" fmla="*/ 6117419 h 6675633"/>
              <a:gd name="connsiteX46" fmla="*/ 4196131 w 4833822"/>
              <a:gd name="connsiteY46" fmla="*/ 5884472 h 6675633"/>
              <a:gd name="connsiteX47" fmla="*/ 1174995 w 4833822"/>
              <a:gd name="connsiteY47" fmla="*/ 5569094 h 6675633"/>
              <a:gd name="connsiteX48" fmla="*/ 1250253 w 4833822"/>
              <a:gd name="connsiteY48" fmla="*/ 5615686 h 6675633"/>
              <a:gd name="connsiteX49" fmla="*/ 1035224 w 4833822"/>
              <a:gd name="connsiteY49" fmla="*/ 5726779 h 6675633"/>
              <a:gd name="connsiteX50" fmla="*/ 981463 w 4833822"/>
              <a:gd name="connsiteY50" fmla="*/ 5701695 h 6675633"/>
              <a:gd name="connsiteX51" fmla="*/ 1174995 w 4833822"/>
              <a:gd name="connsiteY51" fmla="*/ 5569094 h 6675633"/>
              <a:gd name="connsiteX52" fmla="*/ 3960412 w 4833822"/>
              <a:gd name="connsiteY52" fmla="*/ 5539819 h 6675633"/>
              <a:gd name="connsiteX53" fmla="*/ 4095776 w 4833822"/>
              <a:gd name="connsiteY53" fmla="*/ 5597764 h 6675633"/>
              <a:gd name="connsiteX54" fmla="*/ 4052767 w 4833822"/>
              <a:gd name="connsiteY54" fmla="*/ 5626434 h 6675633"/>
              <a:gd name="connsiteX55" fmla="*/ 3852081 w 4833822"/>
              <a:gd name="connsiteY55" fmla="*/ 5594183 h 6675633"/>
              <a:gd name="connsiteX56" fmla="*/ 3859245 w 4833822"/>
              <a:gd name="connsiteY56" fmla="*/ 5558344 h 6675633"/>
              <a:gd name="connsiteX57" fmla="*/ 3917370 w 4833822"/>
              <a:gd name="connsiteY57" fmla="*/ 5540819 h 6675633"/>
              <a:gd name="connsiteX58" fmla="*/ 3960412 w 4833822"/>
              <a:gd name="connsiteY58" fmla="*/ 5539819 h 6675633"/>
              <a:gd name="connsiteX59" fmla="*/ 2177948 w 4833822"/>
              <a:gd name="connsiteY59" fmla="*/ 5445569 h 6675633"/>
              <a:gd name="connsiteX60" fmla="*/ 2146198 w 4833822"/>
              <a:gd name="connsiteY60" fmla="*/ 5468751 h 6675633"/>
              <a:gd name="connsiteX61" fmla="*/ 1680303 w 4833822"/>
              <a:gd name="connsiteY61" fmla="*/ 6167593 h 6675633"/>
              <a:gd name="connsiteX62" fmla="*/ 1762730 w 4833822"/>
              <a:gd name="connsiteY62" fmla="*/ 6529553 h 6675633"/>
              <a:gd name="connsiteX63" fmla="*/ 1802152 w 4833822"/>
              <a:gd name="connsiteY63" fmla="*/ 6250020 h 6675633"/>
              <a:gd name="connsiteX64" fmla="*/ 2081691 w 4833822"/>
              <a:gd name="connsiteY64" fmla="*/ 6092330 h 6675633"/>
              <a:gd name="connsiteX65" fmla="*/ 1845157 w 4833822"/>
              <a:gd name="connsiteY65" fmla="*/ 6174757 h 6675633"/>
              <a:gd name="connsiteX66" fmla="*/ 1744810 w 4833822"/>
              <a:gd name="connsiteY66" fmla="*/ 6146091 h 6675633"/>
              <a:gd name="connsiteX67" fmla="*/ 2060189 w 4833822"/>
              <a:gd name="connsiteY67" fmla="*/ 5991988 h 6675633"/>
              <a:gd name="connsiteX68" fmla="*/ 2178451 w 4833822"/>
              <a:gd name="connsiteY68" fmla="*/ 5931058 h 6675633"/>
              <a:gd name="connsiteX69" fmla="*/ 2293136 w 4833822"/>
              <a:gd name="connsiteY69" fmla="*/ 5465169 h 6675633"/>
              <a:gd name="connsiteX70" fmla="*/ 1999259 w 4833822"/>
              <a:gd name="connsiteY70" fmla="*/ 5880890 h 6675633"/>
              <a:gd name="connsiteX71" fmla="*/ 2196371 w 4833822"/>
              <a:gd name="connsiteY71" fmla="*/ 5450831 h 6675633"/>
              <a:gd name="connsiteX72" fmla="*/ 2177948 w 4833822"/>
              <a:gd name="connsiteY72" fmla="*/ 5445569 h 6675633"/>
              <a:gd name="connsiteX73" fmla="*/ 2511745 w 4833822"/>
              <a:gd name="connsiteY73" fmla="*/ 5432916 h 6675633"/>
              <a:gd name="connsiteX74" fmla="*/ 2482010 w 4833822"/>
              <a:gd name="connsiteY74" fmla="*/ 5661212 h 6675633"/>
              <a:gd name="connsiteX75" fmla="*/ 2486655 w 4833822"/>
              <a:gd name="connsiteY75" fmla="*/ 5726777 h 6675633"/>
              <a:gd name="connsiteX76" fmla="*/ 2514429 w 4833822"/>
              <a:gd name="connsiteY76" fmla="*/ 5742456 h 6675633"/>
              <a:gd name="connsiteX77" fmla="*/ 2526077 w 4833822"/>
              <a:gd name="connsiteY77" fmla="*/ 5766202 h 6675633"/>
              <a:gd name="connsiteX78" fmla="*/ 2486655 w 4833822"/>
              <a:gd name="connsiteY78" fmla="*/ 5726780 h 6675633"/>
              <a:gd name="connsiteX79" fmla="*/ 2486655 w 4833822"/>
              <a:gd name="connsiteY79" fmla="*/ 5726783 h 6675633"/>
              <a:gd name="connsiteX80" fmla="*/ 2440069 w 4833822"/>
              <a:gd name="connsiteY80" fmla="*/ 6002739 h 6675633"/>
              <a:gd name="connsiteX81" fmla="*/ 2375563 w 4833822"/>
              <a:gd name="connsiteY81" fmla="*/ 5565511 h 6675633"/>
              <a:gd name="connsiteX82" fmla="*/ 2296718 w 4833822"/>
              <a:gd name="connsiteY82" fmla="*/ 5934646 h 6675633"/>
              <a:gd name="connsiteX83" fmla="*/ 2429318 w 4833822"/>
              <a:gd name="connsiteY83" fmla="*/ 6056495 h 6675633"/>
              <a:gd name="connsiteX84" fmla="*/ 2493825 w 4833822"/>
              <a:gd name="connsiteY84" fmla="*/ 5956148 h 6675633"/>
              <a:gd name="connsiteX85" fmla="*/ 2529665 w 4833822"/>
              <a:gd name="connsiteY85" fmla="*/ 5766205 h 6675633"/>
              <a:gd name="connsiteX86" fmla="*/ 2511745 w 4833822"/>
              <a:gd name="connsiteY86" fmla="*/ 5432916 h 6675633"/>
              <a:gd name="connsiteX87" fmla="*/ 2808528 w 4833822"/>
              <a:gd name="connsiteY87" fmla="*/ 5430450 h 6675633"/>
              <a:gd name="connsiteX88" fmla="*/ 2784115 w 4833822"/>
              <a:gd name="connsiteY88" fmla="*/ 5443667 h 6675633"/>
              <a:gd name="connsiteX89" fmla="*/ 2798448 w 4833822"/>
              <a:gd name="connsiteY89" fmla="*/ 5518925 h 6675633"/>
              <a:gd name="connsiteX90" fmla="*/ 2880875 w 4833822"/>
              <a:gd name="connsiteY90" fmla="*/ 5633605 h 6675633"/>
              <a:gd name="connsiteX91" fmla="*/ 3142493 w 4833822"/>
              <a:gd name="connsiteY91" fmla="*/ 5963317 h 6675633"/>
              <a:gd name="connsiteX92" fmla="*/ 2891625 w 4833822"/>
              <a:gd name="connsiteY92" fmla="*/ 5798458 h 6675633"/>
              <a:gd name="connsiteX93" fmla="*/ 2683768 w 4833822"/>
              <a:gd name="connsiteY93" fmla="*/ 5554760 h 6675633"/>
              <a:gd name="connsiteX94" fmla="*/ 2651515 w 4833822"/>
              <a:gd name="connsiteY94" fmla="*/ 5579849 h 6675633"/>
              <a:gd name="connsiteX95" fmla="*/ 2866541 w 4833822"/>
              <a:gd name="connsiteY95" fmla="*/ 5823548 h 6675633"/>
              <a:gd name="connsiteX96" fmla="*/ 3389773 w 4833822"/>
              <a:gd name="connsiteY96" fmla="*/ 6422042 h 6675633"/>
              <a:gd name="connsiteX97" fmla="*/ 3637059 w 4833822"/>
              <a:gd name="connsiteY97" fmla="*/ 6465046 h 6675633"/>
              <a:gd name="connsiteX98" fmla="*/ 3246422 w 4833822"/>
              <a:gd name="connsiteY98" fmla="*/ 6095917 h 6675633"/>
              <a:gd name="connsiteX99" fmla="*/ 3400524 w 4833822"/>
              <a:gd name="connsiteY99" fmla="*/ 6146091 h 6675633"/>
              <a:gd name="connsiteX100" fmla="*/ 3336018 w 4833822"/>
              <a:gd name="connsiteY100" fmla="*/ 5999152 h 6675633"/>
              <a:gd name="connsiteX101" fmla="*/ 3095901 w 4833822"/>
              <a:gd name="connsiteY101" fmla="*/ 5737539 h 6675633"/>
              <a:gd name="connsiteX102" fmla="*/ 2862954 w 4833822"/>
              <a:gd name="connsiteY102" fmla="*/ 5468751 h 6675633"/>
              <a:gd name="connsiteX103" fmla="*/ 2808528 w 4833822"/>
              <a:gd name="connsiteY103" fmla="*/ 5430450 h 6675633"/>
              <a:gd name="connsiteX104" fmla="*/ 1587125 w 4833822"/>
              <a:gd name="connsiteY104" fmla="*/ 5386325 h 6675633"/>
              <a:gd name="connsiteX105" fmla="*/ 798688 w 4833822"/>
              <a:gd name="connsiteY105" fmla="*/ 5594188 h 6675633"/>
              <a:gd name="connsiteX106" fmla="*/ 780768 w 4833822"/>
              <a:gd name="connsiteY106" fmla="*/ 6217766 h 6675633"/>
              <a:gd name="connsiteX107" fmla="*/ 791519 w 4833822"/>
              <a:gd name="connsiteY107" fmla="*/ 6024242 h 6675633"/>
              <a:gd name="connsiteX108" fmla="*/ 709092 w 4833822"/>
              <a:gd name="connsiteY108" fmla="*/ 5662276 h 6675633"/>
              <a:gd name="connsiteX109" fmla="*/ 368634 w 4833822"/>
              <a:gd name="connsiteY109" fmla="*/ 5673027 h 6675633"/>
              <a:gd name="connsiteX110" fmla="*/ 332793 w 4833822"/>
              <a:gd name="connsiteY110" fmla="*/ 5698117 h 6675633"/>
              <a:gd name="connsiteX111" fmla="*/ 368634 w 4833822"/>
              <a:gd name="connsiteY111" fmla="*/ 5712450 h 6675633"/>
              <a:gd name="connsiteX112" fmla="*/ 350714 w 4833822"/>
              <a:gd name="connsiteY112" fmla="*/ 6013490 h 6675633"/>
              <a:gd name="connsiteX113" fmla="*/ 447479 w 4833822"/>
              <a:gd name="connsiteY113" fmla="*/ 6077997 h 6675633"/>
              <a:gd name="connsiteX114" fmla="*/ 486896 w 4833822"/>
              <a:gd name="connsiteY114" fmla="*/ 5977650 h 6675633"/>
              <a:gd name="connsiteX115" fmla="*/ 468981 w 4833822"/>
              <a:gd name="connsiteY115" fmla="*/ 5859383 h 6675633"/>
              <a:gd name="connsiteX116" fmla="*/ 372216 w 4833822"/>
              <a:gd name="connsiteY116" fmla="*/ 5966899 h 6675633"/>
              <a:gd name="connsiteX117" fmla="*/ 382967 w 4833822"/>
              <a:gd name="connsiteY117" fmla="*/ 5816378 h 6675633"/>
              <a:gd name="connsiteX118" fmla="*/ 497647 w 4833822"/>
              <a:gd name="connsiteY118" fmla="*/ 5776956 h 6675633"/>
              <a:gd name="connsiteX119" fmla="*/ 569323 w 4833822"/>
              <a:gd name="connsiteY119" fmla="*/ 5891641 h 6675633"/>
              <a:gd name="connsiteX120" fmla="*/ 580074 w 4833822"/>
              <a:gd name="connsiteY120" fmla="*/ 6103081 h 6675633"/>
              <a:gd name="connsiteX121" fmla="*/ 612332 w 4833822"/>
              <a:gd name="connsiteY121" fmla="*/ 5859383 h 6675633"/>
              <a:gd name="connsiteX122" fmla="*/ 497647 w 4833822"/>
              <a:gd name="connsiteY122" fmla="*/ 5626436 h 6675633"/>
              <a:gd name="connsiteX123" fmla="*/ 730594 w 4833822"/>
              <a:gd name="connsiteY123" fmla="*/ 6031405 h 6675633"/>
              <a:gd name="connsiteX124" fmla="*/ 547826 w 4833822"/>
              <a:gd name="connsiteY124" fmla="*/ 6196264 h 6675633"/>
              <a:gd name="connsiteX125" fmla="*/ 834528 w 4833822"/>
              <a:gd name="connsiteY125" fmla="*/ 6228517 h 6675633"/>
              <a:gd name="connsiteX126" fmla="*/ 1533370 w 4833822"/>
              <a:gd name="connsiteY126" fmla="*/ 5712450 h 6675633"/>
              <a:gd name="connsiteX127" fmla="*/ 1633712 w 4833822"/>
              <a:gd name="connsiteY127" fmla="*/ 5579849 h 6675633"/>
              <a:gd name="connsiteX128" fmla="*/ 1142733 w 4833822"/>
              <a:gd name="connsiteY128" fmla="*/ 5895223 h 6675633"/>
              <a:gd name="connsiteX129" fmla="*/ 1031635 w 4833822"/>
              <a:gd name="connsiteY129" fmla="*/ 5923895 h 6675633"/>
              <a:gd name="connsiteX130" fmla="*/ 1096142 w 4833822"/>
              <a:gd name="connsiteY130" fmla="*/ 5823548 h 6675633"/>
              <a:gd name="connsiteX131" fmla="*/ 1587125 w 4833822"/>
              <a:gd name="connsiteY131" fmla="*/ 5386325 h 6675633"/>
              <a:gd name="connsiteX132" fmla="*/ 3072607 w 4833822"/>
              <a:gd name="connsiteY132" fmla="*/ 5377365 h 6675633"/>
              <a:gd name="connsiteX133" fmla="*/ 2988391 w 4833822"/>
              <a:gd name="connsiteY133" fmla="*/ 5411409 h 6675633"/>
              <a:gd name="connsiteX134" fmla="*/ 3038564 w 4833822"/>
              <a:gd name="connsiteY134" fmla="*/ 5522507 h 6675633"/>
              <a:gd name="connsiteX135" fmla="*/ 3407693 w 4833822"/>
              <a:gd name="connsiteY135" fmla="*/ 5938228 h 6675633"/>
              <a:gd name="connsiteX136" fmla="*/ 3576134 w 4833822"/>
              <a:gd name="connsiteY136" fmla="*/ 5977650 h 6675633"/>
              <a:gd name="connsiteX137" fmla="*/ 4002606 w 4833822"/>
              <a:gd name="connsiteY137" fmla="*/ 6081579 h 6675633"/>
              <a:gd name="connsiteX138" fmla="*/ 4124455 w 4833822"/>
              <a:gd name="connsiteY138" fmla="*/ 6164006 h 6675633"/>
              <a:gd name="connsiteX139" fmla="*/ 3586885 w 4833822"/>
              <a:gd name="connsiteY139" fmla="*/ 5615685 h 6675633"/>
              <a:gd name="connsiteX140" fmla="*/ 3339600 w 4833822"/>
              <a:gd name="connsiteY140" fmla="*/ 5472333 h 6675633"/>
              <a:gd name="connsiteX141" fmla="*/ 3551045 w 4833822"/>
              <a:gd name="connsiteY141" fmla="*/ 5647943 h 6675633"/>
              <a:gd name="connsiteX142" fmla="*/ 3658561 w 4833822"/>
              <a:gd name="connsiteY142" fmla="*/ 5830717 h 6675633"/>
              <a:gd name="connsiteX143" fmla="*/ 3536712 w 4833822"/>
              <a:gd name="connsiteY143" fmla="*/ 5755454 h 6675633"/>
              <a:gd name="connsiteX144" fmla="*/ 3167577 w 4833822"/>
              <a:gd name="connsiteY144" fmla="*/ 5418578 h 6675633"/>
              <a:gd name="connsiteX145" fmla="*/ 3072607 w 4833822"/>
              <a:gd name="connsiteY145" fmla="*/ 5377365 h 6675633"/>
              <a:gd name="connsiteX146" fmla="*/ 1497530 w 4833822"/>
              <a:gd name="connsiteY146" fmla="*/ 5289565 h 6675633"/>
              <a:gd name="connsiteX147" fmla="*/ 644585 w 4833822"/>
              <a:gd name="connsiteY147" fmla="*/ 5414996 h 6675633"/>
              <a:gd name="connsiteX148" fmla="*/ 404469 w 4833822"/>
              <a:gd name="connsiteY148" fmla="*/ 5490253 h 6675633"/>
              <a:gd name="connsiteX149" fmla="*/ 218113 w 4833822"/>
              <a:gd name="connsiteY149" fmla="*/ 5644356 h 6675633"/>
              <a:gd name="connsiteX150" fmla="*/ 347132 w 4833822"/>
              <a:gd name="connsiteY150" fmla="*/ 6164006 h 6675633"/>
              <a:gd name="connsiteX151" fmla="*/ 218113 w 4833822"/>
              <a:gd name="connsiteY151" fmla="*/ 5798458 h 6675633"/>
              <a:gd name="connsiteX152" fmla="*/ 289789 w 4833822"/>
              <a:gd name="connsiteY152" fmla="*/ 5690947 h 6675633"/>
              <a:gd name="connsiteX153" fmla="*/ 271869 w 4833822"/>
              <a:gd name="connsiteY153" fmla="*/ 5676614 h 6675633"/>
              <a:gd name="connsiteX154" fmla="*/ 304127 w 4833822"/>
              <a:gd name="connsiteY154" fmla="*/ 5583431 h 6675633"/>
              <a:gd name="connsiteX155" fmla="*/ 400887 w 4833822"/>
              <a:gd name="connsiteY155" fmla="*/ 5501005 h 6675633"/>
              <a:gd name="connsiteX156" fmla="*/ 404469 w 4833822"/>
              <a:gd name="connsiteY156" fmla="*/ 5493835 h 6675633"/>
              <a:gd name="connsiteX157" fmla="*/ 408056 w 4833822"/>
              <a:gd name="connsiteY157" fmla="*/ 5493835 h 6675633"/>
              <a:gd name="connsiteX158" fmla="*/ 569323 w 4833822"/>
              <a:gd name="connsiteY158" fmla="*/ 5450831 h 6675633"/>
              <a:gd name="connsiteX159" fmla="*/ 777186 w 4833822"/>
              <a:gd name="connsiteY159" fmla="*/ 5561929 h 6675633"/>
              <a:gd name="connsiteX160" fmla="*/ 1250249 w 4833822"/>
              <a:gd name="connsiteY160" fmla="*/ 5393488 h 6675633"/>
              <a:gd name="connsiteX161" fmla="*/ 1497530 w 4833822"/>
              <a:gd name="connsiteY161" fmla="*/ 5289565 h 6675633"/>
              <a:gd name="connsiteX162" fmla="*/ 3393360 w 4833822"/>
              <a:gd name="connsiteY162" fmla="*/ 5248795 h 6675633"/>
              <a:gd name="connsiteX163" fmla="*/ 3271511 w 4833822"/>
              <a:gd name="connsiteY163" fmla="*/ 5285978 h 6675633"/>
              <a:gd name="connsiteX164" fmla="*/ 3486538 w 4833822"/>
              <a:gd name="connsiteY164" fmla="*/ 5414996 h 6675633"/>
              <a:gd name="connsiteX165" fmla="*/ 4092197 w 4833822"/>
              <a:gd name="connsiteY165" fmla="*/ 5748290 h 6675633"/>
              <a:gd name="connsiteX166" fmla="*/ 3873588 w 4833822"/>
              <a:gd name="connsiteY166" fmla="*/ 5748290 h 6675633"/>
              <a:gd name="connsiteX167" fmla="*/ 4002606 w 4833822"/>
              <a:gd name="connsiteY167" fmla="*/ 5877303 h 6675633"/>
              <a:gd name="connsiteX168" fmla="*/ 4106535 w 4833822"/>
              <a:gd name="connsiteY168" fmla="*/ 5848632 h 6675633"/>
              <a:gd name="connsiteX169" fmla="*/ 4325144 w 4833822"/>
              <a:gd name="connsiteY169" fmla="*/ 5522507 h 6675633"/>
              <a:gd name="connsiteX170" fmla="*/ 4038441 w 4833822"/>
              <a:gd name="connsiteY170" fmla="*/ 5432916 h 6675633"/>
              <a:gd name="connsiteX171" fmla="*/ 3624178 w 4833822"/>
              <a:gd name="connsiteY171" fmla="*/ 5419304 h 6675633"/>
              <a:gd name="connsiteX172" fmla="*/ 3486739 w 4833822"/>
              <a:gd name="connsiteY172" fmla="*/ 5393525 h 6675633"/>
              <a:gd name="connsiteX173" fmla="*/ 3486739 w 4833822"/>
              <a:gd name="connsiteY173" fmla="*/ 5397520 h 6675633"/>
              <a:gd name="connsiteX174" fmla="*/ 3485394 w 4833822"/>
              <a:gd name="connsiteY174" fmla="*/ 5394831 h 6675633"/>
              <a:gd name="connsiteX175" fmla="*/ 3486706 w 4833822"/>
              <a:gd name="connsiteY175" fmla="*/ 5393519 h 6675633"/>
              <a:gd name="connsiteX176" fmla="*/ 3486538 w 4833822"/>
              <a:gd name="connsiteY176" fmla="*/ 5393488 h 6675633"/>
              <a:gd name="connsiteX177" fmla="*/ 3543876 w 4833822"/>
              <a:gd name="connsiteY177" fmla="*/ 5332564 h 6675633"/>
              <a:gd name="connsiteX178" fmla="*/ 4518674 w 4833822"/>
              <a:gd name="connsiteY178" fmla="*/ 5479502 h 6675633"/>
              <a:gd name="connsiteX179" fmla="*/ 4328731 w 4833822"/>
              <a:gd name="connsiteY179" fmla="*/ 5676614 h 6675633"/>
              <a:gd name="connsiteX180" fmla="*/ 4457745 w 4833822"/>
              <a:gd name="connsiteY180" fmla="*/ 5604933 h 6675633"/>
              <a:gd name="connsiteX181" fmla="*/ 4579599 w 4833822"/>
              <a:gd name="connsiteY181" fmla="*/ 5597770 h 6675633"/>
              <a:gd name="connsiteX182" fmla="*/ 4500754 w 4833822"/>
              <a:gd name="connsiteY182" fmla="*/ 5676614 h 6675633"/>
              <a:gd name="connsiteX183" fmla="*/ 4314393 w 4833822"/>
              <a:gd name="connsiteY183" fmla="*/ 5909562 h 6675633"/>
              <a:gd name="connsiteX184" fmla="*/ 4346651 w 4833822"/>
              <a:gd name="connsiteY184" fmla="*/ 5974068 h 6675633"/>
              <a:gd name="connsiteX185" fmla="*/ 4403989 w 4833822"/>
              <a:gd name="connsiteY185" fmla="*/ 5923895 h 6675633"/>
              <a:gd name="connsiteX186" fmla="*/ 4482833 w 4833822"/>
              <a:gd name="connsiteY186" fmla="*/ 5733952 h 6675633"/>
              <a:gd name="connsiteX187" fmla="*/ 4590350 w 4833822"/>
              <a:gd name="connsiteY187" fmla="*/ 5712450 h 6675633"/>
              <a:gd name="connsiteX188" fmla="*/ 4608265 w 4833822"/>
              <a:gd name="connsiteY188" fmla="*/ 5794876 h 6675633"/>
              <a:gd name="connsiteX189" fmla="*/ 4608265 w 4833822"/>
              <a:gd name="connsiteY189" fmla="*/ 5798458 h 6675633"/>
              <a:gd name="connsiteX190" fmla="*/ 4421909 w 4833822"/>
              <a:gd name="connsiteY190" fmla="*/ 6009903 h 6675633"/>
              <a:gd name="connsiteX191" fmla="*/ 4608265 w 4833822"/>
              <a:gd name="connsiteY191" fmla="*/ 5798458 h 6675633"/>
              <a:gd name="connsiteX192" fmla="*/ 4611852 w 4833822"/>
              <a:gd name="connsiteY192" fmla="*/ 5794876 h 6675633"/>
              <a:gd name="connsiteX193" fmla="*/ 4611852 w 4833822"/>
              <a:gd name="connsiteY193" fmla="*/ 5791294 h 6675633"/>
              <a:gd name="connsiteX194" fmla="*/ 4694279 w 4833822"/>
              <a:gd name="connsiteY194" fmla="*/ 5776956 h 6675633"/>
              <a:gd name="connsiteX195" fmla="*/ 4651275 w 4833822"/>
              <a:gd name="connsiteY195" fmla="*/ 5601352 h 6675633"/>
              <a:gd name="connsiteX196" fmla="*/ 4572429 w 4833822"/>
              <a:gd name="connsiteY196" fmla="*/ 5483084 h 6675633"/>
              <a:gd name="connsiteX197" fmla="*/ 4583181 w 4833822"/>
              <a:gd name="connsiteY197" fmla="*/ 5389907 h 6675633"/>
              <a:gd name="connsiteX198" fmla="*/ 4436247 w 4833822"/>
              <a:gd name="connsiteY198" fmla="*/ 5343320 h 6675633"/>
              <a:gd name="connsiteX199" fmla="*/ 3504459 w 4833822"/>
              <a:gd name="connsiteY199" fmla="*/ 5257306 h 6675633"/>
              <a:gd name="connsiteX200" fmla="*/ 3393360 w 4833822"/>
              <a:gd name="connsiteY200" fmla="*/ 5248795 h 6675633"/>
              <a:gd name="connsiteX201" fmla="*/ 655337 w 4833822"/>
              <a:gd name="connsiteY201" fmla="*/ 5117537 h 6675633"/>
              <a:gd name="connsiteX202" fmla="*/ 637416 w 4833822"/>
              <a:gd name="connsiteY202" fmla="*/ 5174880 h 6675633"/>
              <a:gd name="connsiteX203" fmla="*/ 863200 w 4833822"/>
              <a:gd name="connsiteY203" fmla="*/ 5278809 h 6675633"/>
              <a:gd name="connsiteX204" fmla="*/ 734181 w 4833822"/>
              <a:gd name="connsiteY204" fmla="*/ 5139044 h 6675633"/>
              <a:gd name="connsiteX205" fmla="*/ 655337 w 4833822"/>
              <a:gd name="connsiteY205" fmla="*/ 5117537 h 6675633"/>
              <a:gd name="connsiteX206" fmla="*/ 465399 w 4833822"/>
              <a:gd name="connsiteY206" fmla="*/ 5078120 h 6675633"/>
              <a:gd name="connsiteX207" fmla="*/ 465399 w 4833822"/>
              <a:gd name="connsiteY207" fmla="*/ 5278809 h 6675633"/>
              <a:gd name="connsiteX208" fmla="*/ 501234 w 4833822"/>
              <a:gd name="connsiteY208" fmla="*/ 5336151 h 6675633"/>
              <a:gd name="connsiteX209" fmla="*/ 554990 w 4833822"/>
              <a:gd name="connsiteY209" fmla="*/ 5282396 h 6675633"/>
              <a:gd name="connsiteX210" fmla="*/ 465399 w 4833822"/>
              <a:gd name="connsiteY210" fmla="*/ 5078120 h 6675633"/>
              <a:gd name="connsiteX211" fmla="*/ 4325169 w 4833822"/>
              <a:gd name="connsiteY211" fmla="*/ 4997223 h 6675633"/>
              <a:gd name="connsiteX212" fmla="*/ 3959602 w 4833822"/>
              <a:gd name="connsiteY212" fmla="*/ 5203551 h 6675633"/>
              <a:gd name="connsiteX213" fmla="*/ 4360985 w 4833822"/>
              <a:gd name="connsiteY213" fmla="*/ 5113955 h 6675633"/>
              <a:gd name="connsiteX214" fmla="*/ 4278558 w 4833822"/>
              <a:gd name="connsiteY214" fmla="*/ 5225053 h 6675633"/>
              <a:gd name="connsiteX215" fmla="*/ 4454163 w 4833822"/>
              <a:gd name="connsiteY215" fmla="*/ 5178462 h 6675633"/>
              <a:gd name="connsiteX216" fmla="*/ 4368153 w 4833822"/>
              <a:gd name="connsiteY216" fmla="*/ 5002857 h 6675633"/>
              <a:gd name="connsiteX217" fmla="*/ 4325169 w 4833822"/>
              <a:gd name="connsiteY217" fmla="*/ 4997223 h 6675633"/>
              <a:gd name="connsiteX218" fmla="*/ 4156709 w 4833822"/>
              <a:gd name="connsiteY218" fmla="*/ 4963435 h 6675633"/>
              <a:gd name="connsiteX219" fmla="*/ 3748157 w 4833822"/>
              <a:gd name="connsiteY219" fmla="*/ 5045861 h 6675633"/>
              <a:gd name="connsiteX220" fmla="*/ 3529543 w 4833822"/>
              <a:gd name="connsiteY220" fmla="*/ 5167710 h 6675633"/>
              <a:gd name="connsiteX221" fmla="*/ 3805494 w 4833822"/>
              <a:gd name="connsiteY221" fmla="*/ 5070951 h 6675633"/>
              <a:gd name="connsiteX222" fmla="*/ 4156709 w 4833822"/>
              <a:gd name="connsiteY222" fmla="*/ 4963435 h 6675633"/>
              <a:gd name="connsiteX223" fmla="*/ 399937 w 4833822"/>
              <a:gd name="connsiteY223" fmla="*/ 4919647 h 6675633"/>
              <a:gd name="connsiteX224" fmla="*/ 210944 w 4833822"/>
              <a:gd name="connsiteY224" fmla="*/ 4999275 h 6675633"/>
              <a:gd name="connsiteX225" fmla="*/ 124936 w 4833822"/>
              <a:gd name="connsiteY225" fmla="*/ 5142626 h 6675633"/>
              <a:gd name="connsiteX226" fmla="*/ 275451 w 4833822"/>
              <a:gd name="connsiteY226" fmla="*/ 5135457 h 6675633"/>
              <a:gd name="connsiteX227" fmla="*/ 304127 w 4833822"/>
              <a:gd name="connsiteY227" fmla="*/ 5153377 h 6675633"/>
              <a:gd name="connsiteX228" fmla="*/ 271869 w 4833822"/>
              <a:gd name="connsiteY228" fmla="*/ 5389907 h 6675633"/>
              <a:gd name="connsiteX229" fmla="*/ 311291 w 4833822"/>
              <a:gd name="connsiteY229" fmla="*/ 5232222 h 6675633"/>
              <a:gd name="connsiteX230" fmla="*/ 243203 w 4833822"/>
              <a:gd name="connsiteY230" fmla="*/ 5024359 h 6675633"/>
              <a:gd name="connsiteX231" fmla="*/ 1214409 w 4833822"/>
              <a:gd name="connsiteY231" fmla="*/ 5002857 h 6675633"/>
              <a:gd name="connsiteX232" fmla="*/ 465399 w 4833822"/>
              <a:gd name="connsiteY232" fmla="*/ 4920430 h 6675633"/>
              <a:gd name="connsiteX233" fmla="*/ 399937 w 4833822"/>
              <a:gd name="connsiteY233" fmla="*/ 4919647 h 6675633"/>
              <a:gd name="connsiteX234" fmla="*/ 2524908 w 4833822"/>
              <a:gd name="connsiteY234" fmla="*/ 3785348 h 6675633"/>
              <a:gd name="connsiteX235" fmla="*/ 2732856 w 4833822"/>
              <a:gd name="connsiteY235" fmla="*/ 4427267 h 6675633"/>
              <a:gd name="connsiteX236" fmla="*/ 2775802 w 4833822"/>
              <a:gd name="connsiteY236" fmla="*/ 4497336 h 6675633"/>
              <a:gd name="connsiteX237" fmla="*/ 2823267 w 4833822"/>
              <a:gd name="connsiteY237" fmla="*/ 4420486 h 6675633"/>
              <a:gd name="connsiteX238" fmla="*/ 2879774 w 4833822"/>
              <a:gd name="connsiteY238" fmla="*/ 4210280 h 6675633"/>
              <a:gd name="connsiteX239" fmla="*/ 2920458 w 4833822"/>
              <a:gd name="connsiteY239" fmla="*/ 4743705 h 6675633"/>
              <a:gd name="connsiteX240" fmla="*/ 3132925 w 4833822"/>
              <a:gd name="connsiteY240" fmla="*/ 4684938 h 6675633"/>
              <a:gd name="connsiteX241" fmla="*/ 2879774 w 4833822"/>
              <a:gd name="connsiteY241" fmla="*/ 5060146 h 6675633"/>
              <a:gd name="connsiteX242" fmla="*/ 2131619 w 4833822"/>
              <a:gd name="connsiteY242" fmla="*/ 5008160 h 6675633"/>
              <a:gd name="connsiteX243" fmla="*/ 1894289 w 4833822"/>
              <a:gd name="connsiteY243" fmla="*/ 4657816 h 6675633"/>
              <a:gd name="connsiteX244" fmla="*/ 2075111 w 4833822"/>
              <a:gd name="connsiteY244" fmla="*/ 4745967 h 6675633"/>
              <a:gd name="connsiteX245" fmla="*/ 2086414 w 4833822"/>
              <a:gd name="connsiteY245" fmla="*/ 4230622 h 6675633"/>
              <a:gd name="connsiteX246" fmla="*/ 2163263 w 4833822"/>
              <a:gd name="connsiteY246" fmla="*/ 4375281 h 6675633"/>
              <a:gd name="connsiteX247" fmla="*/ 2224289 w 4833822"/>
              <a:gd name="connsiteY247" fmla="*/ 4420486 h 6675633"/>
              <a:gd name="connsiteX248" fmla="*/ 2242372 w 4833822"/>
              <a:gd name="connsiteY248" fmla="*/ 4357198 h 6675633"/>
              <a:gd name="connsiteX249" fmla="*/ 2524908 w 4833822"/>
              <a:gd name="connsiteY249" fmla="*/ 3785348 h 6675633"/>
              <a:gd name="connsiteX250" fmla="*/ 2540406 w 4833822"/>
              <a:gd name="connsiteY250" fmla="*/ 2978007 h 6675633"/>
              <a:gd name="connsiteX251" fmla="*/ 2092432 w 4833822"/>
              <a:gd name="connsiteY251" fmla="*/ 3884704 h 6675633"/>
              <a:gd name="connsiteX252" fmla="*/ 2063761 w 4833822"/>
              <a:gd name="connsiteY252" fmla="*/ 3985051 h 6675633"/>
              <a:gd name="connsiteX253" fmla="*/ 1967001 w 4833822"/>
              <a:gd name="connsiteY253" fmla="*/ 3913375 h 6675633"/>
              <a:gd name="connsiteX254" fmla="*/ 1845152 w 4833822"/>
              <a:gd name="connsiteY254" fmla="*/ 3684011 h 6675633"/>
              <a:gd name="connsiteX255" fmla="*/ 1827232 w 4833822"/>
              <a:gd name="connsiteY255" fmla="*/ 4501118 h 6675633"/>
              <a:gd name="connsiteX256" fmla="*/ 1540529 w 4833822"/>
              <a:gd name="connsiteY256" fmla="*/ 4361349 h 6675633"/>
              <a:gd name="connsiteX257" fmla="*/ 1916828 w 4833822"/>
              <a:gd name="connsiteY257" fmla="*/ 4916838 h 6675633"/>
              <a:gd name="connsiteX258" fmla="*/ 3103066 w 4833822"/>
              <a:gd name="connsiteY258" fmla="*/ 4999265 h 6675633"/>
              <a:gd name="connsiteX259" fmla="*/ 3504448 w 4833822"/>
              <a:gd name="connsiteY259" fmla="*/ 4404353 h 6675633"/>
              <a:gd name="connsiteX260" fmla="*/ 3167572 w 4833822"/>
              <a:gd name="connsiteY260" fmla="*/ 4497531 h 6675633"/>
              <a:gd name="connsiteX261" fmla="*/ 3103066 w 4833822"/>
              <a:gd name="connsiteY261" fmla="*/ 3651757 h 6675633"/>
              <a:gd name="connsiteX262" fmla="*/ 3013470 w 4833822"/>
              <a:gd name="connsiteY262" fmla="*/ 3985051 h 6675633"/>
              <a:gd name="connsiteX263" fmla="*/ 2938212 w 4833822"/>
              <a:gd name="connsiteY263" fmla="*/ 4106900 h 6675633"/>
              <a:gd name="connsiteX264" fmla="*/ 2870119 w 4833822"/>
              <a:gd name="connsiteY264" fmla="*/ 3995802 h 6675633"/>
              <a:gd name="connsiteX265" fmla="*/ 2540406 w 4833822"/>
              <a:gd name="connsiteY265" fmla="*/ 2978007 h 6675633"/>
              <a:gd name="connsiteX266" fmla="*/ 357884 w 4833822"/>
              <a:gd name="connsiteY266" fmla="*/ 2906336 h 6675633"/>
              <a:gd name="connsiteX267" fmla="*/ 422396 w 4833822"/>
              <a:gd name="connsiteY267" fmla="*/ 2988763 h 6675633"/>
              <a:gd name="connsiteX268" fmla="*/ 522738 w 4833822"/>
              <a:gd name="connsiteY268" fmla="*/ 3490494 h 6675633"/>
              <a:gd name="connsiteX269" fmla="*/ 490485 w 4833822"/>
              <a:gd name="connsiteY269" fmla="*/ 3630264 h 6675633"/>
              <a:gd name="connsiteX270" fmla="*/ 386555 w 4833822"/>
              <a:gd name="connsiteY270" fmla="*/ 3529917 h 6675633"/>
              <a:gd name="connsiteX271" fmla="*/ 286208 w 4833822"/>
              <a:gd name="connsiteY271" fmla="*/ 2988763 h 6675633"/>
              <a:gd name="connsiteX272" fmla="*/ 357884 w 4833822"/>
              <a:gd name="connsiteY272" fmla="*/ 2906336 h 6675633"/>
              <a:gd name="connsiteX273" fmla="*/ 4036204 w 4833822"/>
              <a:gd name="connsiteY273" fmla="*/ 1488945 h 6675633"/>
              <a:gd name="connsiteX274" fmla="*/ 4110123 w 4833822"/>
              <a:gd name="connsiteY274" fmla="*/ 1551660 h 6675633"/>
              <a:gd name="connsiteX275" fmla="*/ 4063531 w 4833822"/>
              <a:gd name="connsiteY275" fmla="*/ 2361604 h 6675633"/>
              <a:gd name="connsiteX276" fmla="*/ 3938100 w 4833822"/>
              <a:gd name="connsiteY276" fmla="*/ 2049810 h 6675633"/>
              <a:gd name="connsiteX277" fmla="*/ 3970353 w 4833822"/>
              <a:gd name="connsiteY277" fmla="*/ 1555247 h 6675633"/>
              <a:gd name="connsiteX278" fmla="*/ 4036204 w 4833822"/>
              <a:gd name="connsiteY278" fmla="*/ 1488945 h 6675633"/>
              <a:gd name="connsiteX279" fmla="*/ 915320 w 4833822"/>
              <a:gd name="connsiteY279" fmla="*/ 1230516 h 6675633"/>
              <a:gd name="connsiteX280" fmla="*/ 1020430 w 4833822"/>
              <a:gd name="connsiteY280" fmla="*/ 1911278 h 6675633"/>
              <a:gd name="connsiteX281" fmla="*/ 811383 w 4833822"/>
              <a:gd name="connsiteY281" fmla="*/ 1871692 h 6675633"/>
              <a:gd name="connsiteX282" fmla="*/ 915320 w 4833822"/>
              <a:gd name="connsiteY282" fmla="*/ 1230516 h 6675633"/>
              <a:gd name="connsiteX283" fmla="*/ 2447237 w 4833822"/>
              <a:gd name="connsiteY283" fmla="*/ 95742 h 6675633"/>
              <a:gd name="connsiteX284" fmla="*/ 2465153 w 4833822"/>
              <a:gd name="connsiteY284" fmla="*/ 150394 h 6675633"/>
              <a:gd name="connsiteX285" fmla="*/ 2908975 w 4833822"/>
              <a:gd name="connsiteY285" fmla="*/ 1283064 h 6675633"/>
              <a:gd name="connsiteX286" fmla="*/ 3113822 w 4833822"/>
              <a:gd name="connsiteY286" fmla="*/ 2332928 h 6675633"/>
              <a:gd name="connsiteX287" fmla="*/ 3282263 w 4833822"/>
              <a:gd name="connsiteY287" fmla="*/ 1652006 h 6675633"/>
              <a:gd name="connsiteX288" fmla="*/ 3257173 w 4833822"/>
              <a:gd name="connsiteY288" fmla="*/ 1512237 h 6675633"/>
              <a:gd name="connsiteX289" fmla="*/ 3278681 w 4833822"/>
              <a:gd name="connsiteY289" fmla="*/ 1422641 h 6675633"/>
              <a:gd name="connsiteX290" fmla="*/ 3361107 w 4833822"/>
              <a:gd name="connsiteY290" fmla="*/ 1479984 h 6675633"/>
              <a:gd name="connsiteX291" fmla="*/ 3884339 w 4833822"/>
              <a:gd name="connsiteY291" fmla="*/ 2791654 h 6675633"/>
              <a:gd name="connsiteX292" fmla="*/ 3776823 w 4833822"/>
              <a:gd name="connsiteY292" fmla="*/ 3411649 h 6675633"/>
              <a:gd name="connsiteX293" fmla="*/ 4002606 w 4833822"/>
              <a:gd name="connsiteY293" fmla="*/ 3193040 h 6675633"/>
              <a:gd name="connsiteX294" fmla="*/ 4059943 w 4833822"/>
              <a:gd name="connsiteY294" fmla="*/ 3128529 h 6675633"/>
              <a:gd name="connsiteX295" fmla="*/ 4117286 w 4833822"/>
              <a:gd name="connsiteY295" fmla="*/ 3203791 h 6675633"/>
              <a:gd name="connsiteX296" fmla="*/ 4131625 w 4833822"/>
              <a:gd name="connsiteY296" fmla="*/ 4017313 h 6675633"/>
              <a:gd name="connsiteX297" fmla="*/ 3755321 w 4833822"/>
              <a:gd name="connsiteY297" fmla="*/ 4848755 h 6675633"/>
              <a:gd name="connsiteX298" fmla="*/ 3723067 w 4833822"/>
              <a:gd name="connsiteY298" fmla="*/ 4924012 h 6675633"/>
              <a:gd name="connsiteX299" fmla="*/ 4099366 w 4833822"/>
              <a:gd name="connsiteY299" fmla="*/ 4863088 h 6675633"/>
              <a:gd name="connsiteX300" fmla="*/ 4550927 w 4833822"/>
              <a:gd name="connsiteY300" fmla="*/ 5214302 h 6675633"/>
              <a:gd name="connsiteX301" fmla="*/ 4604683 w 4833822"/>
              <a:gd name="connsiteY301" fmla="*/ 5314649 h 6675633"/>
              <a:gd name="connsiteX302" fmla="*/ 4576011 w 4833822"/>
              <a:gd name="connsiteY302" fmla="*/ 6156842 h 6675633"/>
              <a:gd name="connsiteX303" fmla="*/ 4432660 w 4833822"/>
              <a:gd name="connsiteY303" fmla="*/ 6217766 h 6675633"/>
              <a:gd name="connsiteX304" fmla="*/ 3999019 w 4833822"/>
              <a:gd name="connsiteY304" fmla="*/ 6450713 h 6675633"/>
              <a:gd name="connsiteX305" fmla="*/ 3192667 w 4833822"/>
              <a:gd name="connsiteY305" fmla="*/ 6382620 h 6675633"/>
              <a:gd name="connsiteX306" fmla="*/ 2662265 w 4833822"/>
              <a:gd name="connsiteY306" fmla="*/ 5751872 h 6675633"/>
              <a:gd name="connsiteX307" fmla="*/ 2680186 w 4833822"/>
              <a:gd name="connsiteY307" fmla="*/ 6070828 h 6675633"/>
              <a:gd name="connsiteX308" fmla="*/ 2655096 w 4833822"/>
              <a:gd name="connsiteY308" fmla="*/ 6382620 h 6675633"/>
              <a:gd name="connsiteX309" fmla="*/ 2063771 w 4833822"/>
              <a:gd name="connsiteY309" fmla="*/ 6669322 h 6675633"/>
              <a:gd name="connsiteX310" fmla="*/ 1827242 w 4833822"/>
              <a:gd name="connsiteY310" fmla="*/ 6619149 h 6675633"/>
              <a:gd name="connsiteX311" fmla="*/ 1594295 w 4833822"/>
              <a:gd name="connsiteY311" fmla="*/ 6077997 h 6675633"/>
              <a:gd name="connsiteX312" fmla="*/ 1952673 w 4833822"/>
              <a:gd name="connsiteY312" fmla="*/ 5544009 h 6675633"/>
              <a:gd name="connsiteX313" fmla="*/ 2020761 w 4833822"/>
              <a:gd name="connsiteY313" fmla="*/ 5411409 h 6675633"/>
              <a:gd name="connsiteX314" fmla="*/ 1841575 w 4833822"/>
              <a:gd name="connsiteY314" fmla="*/ 5554760 h 6675633"/>
              <a:gd name="connsiteX315" fmla="*/ 884697 w 4833822"/>
              <a:gd name="connsiteY315" fmla="*/ 6300193 h 6675633"/>
              <a:gd name="connsiteX316" fmla="*/ 547826 w 4833822"/>
              <a:gd name="connsiteY316" fmla="*/ 6332446 h 6675633"/>
              <a:gd name="connsiteX317" fmla="*/ 357883 w 4833822"/>
              <a:gd name="connsiteY317" fmla="*/ 6275109 h 6675633"/>
              <a:gd name="connsiteX318" fmla="*/ 89095 w 4833822"/>
              <a:gd name="connsiteY318" fmla="*/ 5848632 h 6675633"/>
              <a:gd name="connsiteX319" fmla="*/ 46091 w 4833822"/>
              <a:gd name="connsiteY319" fmla="*/ 5497423 h 6675633"/>
              <a:gd name="connsiteX320" fmla="*/ 440310 w 4833822"/>
              <a:gd name="connsiteY320" fmla="*/ 4848755 h 6675633"/>
              <a:gd name="connsiteX321" fmla="*/ 1020884 w 4833822"/>
              <a:gd name="connsiteY321" fmla="*/ 4898928 h 6675633"/>
              <a:gd name="connsiteX322" fmla="*/ 798688 w 4833822"/>
              <a:gd name="connsiteY322" fmla="*/ 4726906 h 6675633"/>
              <a:gd name="connsiteX323" fmla="*/ 766435 w 4833822"/>
              <a:gd name="connsiteY323" fmla="*/ 4669563 h 6675633"/>
              <a:gd name="connsiteX324" fmla="*/ 838110 w 4833822"/>
              <a:gd name="connsiteY324" fmla="*/ 4648061 h 6675633"/>
              <a:gd name="connsiteX325" fmla="*/ 1060306 w 4833822"/>
              <a:gd name="connsiteY325" fmla="*/ 4741239 h 6675633"/>
              <a:gd name="connsiteX326" fmla="*/ 777186 w 4833822"/>
              <a:gd name="connsiteY326" fmla="*/ 4243091 h 6675633"/>
              <a:gd name="connsiteX327" fmla="*/ 723430 w 4833822"/>
              <a:gd name="connsiteY327" fmla="*/ 3709108 h 6675633"/>
              <a:gd name="connsiteX328" fmla="*/ 727012 w 4833822"/>
              <a:gd name="connsiteY328" fmla="*/ 3010267 h 6675633"/>
              <a:gd name="connsiteX329" fmla="*/ 762853 w 4833822"/>
              <a:gd name="connsiteY329" fmla="*/ 2877667 h 6675633"/>
              <a:gd name="connsiteX330" fmla="*/ 1017302 w 4833822"/>
              <a:gd name="connsiteY330" fmla="*/ 3178702 h 6675633"/>
              <a:gd name="connsiteX331" fmla="*/ 1139151 w 4833822"/>
              <a:gd name="connsiteY331" fmla="*/ 3218124 h 6675633"/>
              <a:gd name="connsiteX332" fmla="*/ 1110480 w 4833822"/>
              <a:gd name="connsiteY332" fmla="*/ 3107026 h 6675633"/>
              <a:gd name="connsiteX333" fmla="*/ 1135564 w 4833822"/>
              <a:gd name="connsiteY333" fmla="*/ 2218248 h 6675633"/>
              <a:gd name="connsiteX334" fmla="*/ 1493942 w 4833822"/>
              <a:gd name="connsiteY334" fmla="*/ 1558828 h 6675633"/>
              <a:gd name="connsiteX335" fmla="*/ 1547703 w 4833822"/>
              <a:gd name="connsiteY335" fmla="*/ 1505073 h 6675633"/>
              <a:gd name="connsiteX336" fmla="*/ 1597877 w 4833822"/>
              <a:gd name="connsiteY336" fmla="*/ 1598251 h 6675633"/>
              <a:gd name="connsiteX337" fmla="*/ 2070940 w 4833822"/>
              <a:gd name="connsiteY337" fmla="*/ 2372350 h 6675633"/>
              <a:gd name="connsiteX338" fmla="*/ 1926239 w 4833822"/>
              <a:gd name="connsiteY338" fmla="*/ 1633523 h 6675633"/>
              <a:gd name="connsiteX339" fmla="*/ 2386314 w 4833822"/>
              <a:gd name="connsiteY339" fmla="*/ 121723 h 6675633"/>
              <a:gd name="connsiteX340" fmla="*/ 2447237 w 4833822"/>
              <a:gd name="connsiteY340" fmla="*/ 95742 h 6675633"/>
              <a:gd name="connsiteX0" fmla="*/ 2144854 w 4833822"/>
              <a:gd name="connsiteY0" fmla="*/ 6336154 h 6709803"/>
              <a:gd name="connsiteX1" fmla="*/ 2053020 w 4833822"/>
              <a:gd name="connsiteY1" fmla="*/ 6345114 h 6709803"/>
              <a:gd name="connsiteX2" fmla="*/ 1959837 w 4833822"/>
              <a:gd name="connsiteY2" fmla="*/ 6420372 h 6709803"/>
              <a:gd name="connsiteX3" fmla="*/ 2045851 w 4833822"/>
              <a:gd name="connsiteY3" fmla="*/ 6538639 h 6709803"/>
              <a:gd name="connsiteX4" fmla="*/ 2042269 w 4833822"/>
              <a:gd name="connsiteY4" fmla="*/ 6441874 h 6709803"/>
              <a:gd name="connsiteX5" fmla="*/ 2106775 w 4833822"/>
              <a:gd name="connsiteY5" fmla="*/ 6377367 h 6709803"/>
              <a:gd name="connsiteX6" fmla="*/ 2128277 w 4833822"/>
              <a:gd name="connsiteY6" fmla="*/ 6449043 h 6709803"/>
              <a:gd name="connsiteX7" fmla="*/ 2164118 w 4833822"/>
              <a:gd name="connsiteY7" fmla="*/ 6499216 h 6709803"/>
              <a:gd name="connsiteX8" fmla="*/ 2232206 w 4833822"/>
              <a:gd name="connsiteY8" fmla="*/ 6463381 h 6709803"/>
              <a:gd name="connsiteX9" fmla="*/ 2228624 w 4833822"/>
              <a:gd name="connsiteY9" fmla="*/ 6370198 h 6709803"/>
              <a:gd name="connsiteX10" fmla="*/ 2144854 w 4833822"/>
              <a:gd name="connsiteY10" fmla="*/ 6336154 h 6709803"/>
              <a:gd name="connsiteX11" fmla="*/ 2508163 w 4833822"/>
              <a:gd name="connsiteY11" fmla="*/ 6305692 h 6709803"/>
              <a:gd name="connsiteX12" fmla="*/ 2407811 w 4833822"/>
              <a:gd name="connsiteY12" fmla="*/ 6613902 h 6709803"/>
              <a:gd name="connsiteX13" fmla="*/ 2508163 w 4833822"/>
              <a:gd name="connsiteY13" fmla="*/ 6305692 h 6709803"/>
              <a:gd name="connsiteX14" fmla="*/ 2215080 w 4833822"/>
              <a:gd name="connsiteY14" fmla="*/ 6221157 h 6709803"/>
              <a:gd name="connsiteX15" fmla="*/ 2171282 w 4833822"/>
              <a:gd name="connsiteY15" fmla="*/ 6226847 h 6709803"/>
              <a:gd name="connsiteX16" fmla="*/ 2350473 w 4833822"/>
              <a:gd name="connsiteY16" fmla="*/ 6506386 h 6709803"/>
              <a:gd name="connsiteX17" fmla="*/ 2393478 w 4833822"/>
              <a:gd name="connsiteY17" fmla="*/ 6323612 h 6709803"/>
              <a:gd name="connsiteX18" fmla="*/ 2252871 w 4833822"/>
              <a:gd name="connsiteY18" fmla="*/ 6222312 h 6709803"/>
              <a:gd name="connsiteX19" fmla="*/ 2215080 w 4833822"/>
              <a:gd name="connsiteY19" fmla="*/ 6221157 h 6709803"/>
              <a:gd name="connsiteX20" fmla="*/ 3767359 w 4833822"/>
              <a:gd name="connsiteY20" fmla="*/ 6102199 h 6709803"/>
              <a:gd name="connsiteX21" fmla="*/ 3913003 w 4833822"/>
              <a:gd name="connsiteY21" fmla="*/ 6183842 h 6709803"/>
              <a:gd name="connsiteX22" fmla="*/ 3930923 w 4833822"/>
              <a:gd name="connsiteY22" fmla="*/ 6208931 h 6709803"/>
              <a:gd name="connsiteX23" fmla="*/ 3923759 w 4833822"/>
              <a:gd name="connsiteY23" fmla="*/ 6234016 h 6709803"/>
              <a:gd name="connsiteX24" fmla="*/ 3672890 w 4833822"/>
              <a:gd name="connsiteY24" fmla="*/ 6216095 h 6709803"/>
              <a:gd name="connsiteX25" fmla="*/ 3672890 w 4833822"/>
              <a:gd name="connsiteY25" fmla="*/ 6148006 h 6709803"/>
              <a:gd name="connsiteX26" fmla="*/ 3708731 w 4833822"/>
              <a:gd name="connsiteY26" fmla="*/ 6122917 h 6709803"/>
              <a:gd name="connsiteX27" fmla="*/ 3767359 w 4833822"/>
              <a:gd name="connsiteY27" fmla="*/ 6102199 h 6709803"/>
              <a:gd name="connsiteX28" fmla="*/ 3779366 w 4833822"/>
              <a:gd name="connsiteY28" fmla="*/ 6062388 h 6709803"/>
              <a:gd name="connsiteX29" fmla="*/ 3637059 w 4833822"/>
              <a:gd name="connsiteY29" fmla="*/ 6087083 h 6709803"/>
              <a:gd name="connsiteX30" fmla="*/ 3497289 w 4833822"/>
              <a:gd name="connsiteY30" fmla="*/ 6269851 h 6709803"/>
              <a:gd name="connsiteX31" fmla="*/ 3615557 w 4833822"/>
              <a:gd name="connsiteY31" fmla="*/ 6212514 h 6709803"/>
              <a:gd name="connsiteX32" fmla="*/ 3852086 w 4833822"/>
              <a:gd name="connsiteY32" fmla="*/ 6370198 h 6709803"/>
              <a:gd name="connsiteX33" fmla="*/ 3952433 w 4833822"/>
              <a:gd name="connsiteY33" fmla="*/ 6198176 h 6709803"/>
              <a:gd name="connsiteX34" fmla="*/ 3945496 w 4833822"/>
              <a:gd name="connsiteY34" fmla="*/ 6181371 h 6709803"/>
              <a:gd name="connsiteX35" fmla="*/ 3938093 w 4833822"/>
              <a:gd name="connsiteY35" fmla="*/ 6181371 h 6709803"/>
              <a:gd name="connsiteX36" fmla="*/ 3927341 w 4833822"/>
              <a:gd name="connsiteY36" fmla="*/ 6181371 h 6709803"/>
              <a:gd name="connsiteX37" fmla="*/ 3909418 w 4833822"/>
              <a:gd name="connsiteY37" fmla="*/ 6176664 h 6709803"/>
              <a:gd name="connsiteX38" fmla="*/ 3920171 w 4833822"/>
              <a:gd name="connsiteY38" fmla="*/ 6176664 h 6709803"/>
              <a:gd name="connsiteX39" fmla="*/ 3945252 w 4833822"/>
              <a:gd name="connsiteY39" fmla="*/ 6180781 h 6709803"/>
              <a:gd name="connsiteX40" fmla="*/ 3928739 w 4833822"/>
              <a:gd name="connsiteY40" fmla="*/ 6140781 h 6709803"/>
              <a:gd name="connsiteX41" fmla="*/ 3822967 w 4833822"/>
              <a:gd name="connsiteY41" fmla="*/ 6064683 h 6709803"/>
              <a:gd name="connsiteX42" fmla="*/ 3779366 w 4833822"/>
              <a:gd name="connsiteY42" fmla="*/ 6062388 h 6709803"/>
              <a:gd name="connsiteX43" fmla="*/ 4196131 w 4833822"/>
              <a:gd name="connsiteY43" fmla="*/ 5918642 h 6709803"/>
              <a:gd name="connsiteX44" fmla="*/ 4235548 w 4833822"/>
              <a:gd name="connsiteY44" fmla="*/ 6148007 h 6709803"/>
              <a:gd name="connsiteX45" fmla="*/ 4454163 w 4833822"/>
              <a:gd name="connsiteY45" fmla="*/ 6151589 h 6709803"/>
              <a:gd name="connsiteX46" fmla="*/ 4196131 w 4833822"/>
              <a:gd name="connsiteY46" fmla="*/ 5918642 h 6709803"/>
              <a:gd name="connsiteX47" fmla="*/ 1174995 w 4833822"/>
              <a:gd name="connsiteY47" fmla="*/ 5603264 h 6709803"/>
              <a:gd name="connsiteX48" fmla="*/ 1250253 w 4833822"/>
              <a:gd name="connsiteY48" fmla="*/ 5649856 h 6709803"/>
              <a:gd name="connsiteX49" fmla="*/ 1035224 w 4833822"/>
              <a:gd name="connsiteY49" fmla="*/ 5760949 h 6709803"/>
              <a:gd name="connsiteX50" fmla="*/ 981463 w 4833822"/>
              <a:gd name="connsiteY50" fmla="*/ 5735865 h 6709803"/>
              <a:gd name="connsiteX51" fmla="*/ 1174995 w 4833822"/>
              <a:gd name="connsiteY51" fmla="*/ 5603264 h 6709803"/>
              <a:gd name="connsiteX52" fmla="*/ 3960412 w 4833822"/>
              <a:gd name="connsiteY52" fmla="*/ 5573989 h 6709803"/>
              <a:gd name="connsiteX53" fmla="*/ 4095776 w 4833822"/>
              <a:gd name="connsiteY53" fmla="*/ 5631934 h 6709803"/>
              <a:gd name="connsiteX54" fmla="*/ 4052767 w 4833822"/>
              <a:gd name="connsiteY54" fmla="*/ 5660604 h 6709803"/>
              <a:gd name="connsiteX55" fmla="*/ 3852081 w 4833822"/>
              <a:gd name="connsiteY55" fmla="*/ 5628353 h 6709803"/>
              <a:gd name="connsiteX56" fmla="*/ 3859245 w 4833822"/>
              <a:gd name="connsiteY56" fmla="*/ 5592514 h 6709803"/>
              <a:gd name="connsiteX57" fmla="*/ 3917370 w 4833822"/>
              <a:gd name="connsiteY57" fmla="*/ 5574989 h 6709803"/>
              <a:gd name="connsiteX58" fmla="*/ 3960412 w 4833822"/>
              <a:gd name="connsiteY58" fmla="*/ 5573989 h 6709803"/>
              <a:gd name="connsiteX59" fmla="*/ 2177948 w 4833822"/>
              <a:gd name="connsiteY59" fmla="*/ 5479739 h 6709803"/>
              <a:gd name="connsiteX60" fmla="*/ 2146198 w 4833822"/>
              <a:gd name="connsiteY60" fmla="*/ 5502921 h 6709803"/>
              <a:gd name="connsiteX61" fmla="*/ 1680303 w 4833822"/>
              <a:gd name="connsiteY61" fmla="*/ 6201763 h 6709803"/>
              <a:gd name="connsiteX62" fmla="*/ 1762730 w 4833822"/>
              <a:gd name="connsiteY62" fmla="*/ 6563723 h 6709803"/>
              <a:gd name="connsiteX63" fmla="*/ 1802152 w 4833822"/>
              <a:gd name="connsiteY63" fmla="*/ 6284190 h 6709803"/>
              <a:gd name="connsiteX64" fmla="*/ 2081691 w 4833822"/>
              <a:gd name="connsiteY64" fmla="*/ 6126500 h 6709803"/>
              <a:gd name="connsiteX65" fmla="*/ 1845157 w 4833822"/>
              <a:gd name="connsiteY65" fmla="*/ 6208927 h 6709803"/>
              <a:gd name="connsiteX66" fmla="*/ 1744810 w 4833822"/>
              <a:gd name="connsiteY66" fmla="*/ 6180261 h 6709803"/>
              <a:gd name="connsiteX67" fmla="*/ 2060189 w 4833822"/>
              <a:gd name="connsiteY67" fmla="*/ 6026158 h 6709803"/>
              <a:gd name="connsiteX68" fmla="*/ 2178451 w 4833822"/>
              <a:gd name="connsiteY68" fmla="*/ 5965228 h 6709803"/>
              <a:gd name="connsiteX69" fmla="*/ 2293136 w 4833822"/>
              <a:gd name="connsiteY69" fmla="*/ 5499339 h 6709803"/>
              <a:gd name="connsiteX70" fmla="*/ 1999259 w 4833822"/>
              <a:gd name="connsiteY70" fmla="*/ 5915060 h 6709803"/>
              <a:gd name="connsiteX71" fmla="*/ 2196371 w 4833822"/>
              <a:gd name="connsiteY71" fmla="*/ 5485001 h 6709803"/>
              <a:gd name="connsiteX72" fmla="*/ 2177948 w 4833822"/>
              <a:gd name="connsiteY72" fmla="*/ 5479739 h 6709803"/>
              <a:gd name="connsiteX73" fmla="*/ 2511745 w 4833822"/>
              <a:gd name="connsiteY73" fmla="*/ 5467086 h 6709803"/>
              <a:gd name="connsiteX74" fmla="*/ 2482010 w 4833822"/>
              <a:gd name="connsiteY74" fmla="*/ 5695382 h 6709803"/>
              <a:gd name="connsiteX75" fmla="*/ 2486655 w 4833822"/>
              <a:gd name="connsiteY75" fmla="*/ 5760947 h 6709803"/>
              <a:gd name="connsiteX76" fmla="*/ 2514429 w 4833822"/>
              <a:gd name="connsiteY76" fmla="*/ 5776626 h 6709803"/>
              <a:gd name="connsiteX77" fmla="*/ 2526077 w 4833822"/>
              <a:gd name="connsiteY77" fmla="*/ 5800372 h 6709803"/>
              <a:gd name="connsiteX78" fmla="*/ 2486655 w 4833822"/>
              <a:gd name="connsiteY78" fmla="*/ 5760950 h 6709803"/>
              <a:gd name="connsiteX79" fmla="*/ 2486655 w 4833822"/>
              <a:gd name="connsiteY79" fmla="*/ 5760953 h 6709803"/>
              <a:gd name="connsiteX80" fmla="*/ 2440069 w 4833822"/>
              <a:gd name="connsiteY80" fmla="*/ 6036909 h 6709803"/>
              <a:gd name="connsiteX81" fmla="*/ 2375563 w 4833822"/>
              <a:gd name="connsiteY81" fmla="*/ 5599681 h 6709803"/>
              <a:gd name="connsiteX82" fmla="*/ 2296718 w 4833822"/>
              <a:gd name="connsiteY82" fmla="*/ 5968816 h 6709803"/>
              <a:gd name="connsiteX83" fmla="*/ 2429318 w 4833822"/>
              <a:gd name="connsiteY83" fmla="*/ 6090665 h 6709803"/>
              <a:gd name="connsiteX84" fmla="*/ 2493825 w 4833822"/>
              <a:gd name="connsiteY84" fmla="*/ 5990318 h 6709803"/>
              <a:gd name="connsiteX85" fmla="*/ 2529665 w 4833822"/>
              <a:gd name="connsiteY85" fmla="*/ 5800375 h 6709803"/>
              <a:gd name="connsiteX86" fmla="*/ 2511745 w 4833822"/>
              <a:gd name="connsiteY86" fmla="*/ 5467086 h 6709803"/>
              <a:gd name="connsiteX87" fmla="*/ 2808528 w 4833822"/>
              <a:gd name="connsiteY87" fmla="*/ 5464620 h 6709803"/>
              <a:gd name="connsiteX88" fmla="*/ 2784115 w 4833822"/>
              <a:gd name="connsiteY88" fmla="*/ 5477837 h 6709803"/>
              <a:gd name="connsiteX89" fmla="*/ 2798448 w 4833822"/>
              <a:gd name="connsiteY89" fmla="*/ 5553095 h 6709803"/>
              <a:gd name="connsiteX90" fmla="*/ 2880875 w 4833822"/>
              <a:gd name="connsiteY90" fmla="*/ 5667775 h 6709803"/>
              <a:gd name="connsiteX91" fmla="*/ 3142493 w 4833822"/>
              <a:gd name="connsiteY91" fmla="*/ 5997487 h 6709803"/>
              <a:gd name="connsiteX92" fmla="*/ 2891625 w 4833822"/>
              <a:gd name="connsiteY92" fmla="*/ 5832628 h 6709803"/>
              <a:gd name="connsiteX93" fmla="*/ 2683768 w 4833822"/>
              <a:gd name="connsiteY93" fmla="*/ 5588930 h 6709803"/>
              <a:gd name="connsiteX94" fmla="*/ 2651515 w 4833822"/>
              <a:gd name="connsiteY94" fmla="*/ 5614019 h 6709803"/>
              <a:gd name="connsiteX95" fmla="*/ 2866541 w 4833822"/>
              <a:gd name="connsiteY95" fmla="*/ 5857718 h 6709803"/>
              <a:gd name="connsiteX96" fmla="*/ 3389773 w 4833822"/>
              <a:gd name="connsiteY96" fmla="*/ 6456212 h 6709803"/>
              <a:gd name="connsiteX97" fmla="*/ 3637059 w 4833822"/>
              <a:gd name="connsiteY97" fmla="*/ 6499216 h 6709803"/>
              <a:gd name="connsiteX98" fmla="*/ 3246422 w 4833822"/>
              <a:gd name="connsiteY98" fmla="*/ 6130087 h 6709803"/>
              <a:gd name="connsiteX99" fmla="*/ 3400524 w 4833822"/>
              <a:gd name="connsiteY99" fmla="*/ 6180261 h 6709803"/>
              <a:gd name="connsiteX100" fmla="*/ 3336018 w 4833822"/>
              <a:gd name="connsiteY100" fmla="*/ 6033322 h 6709803"/>
              <a:gd name="connsiteX101" fmla="*/ 3095901 w 4833822"/>
              <a:gd name="connsiteY101" fmla="*/ 5771709 h 6709803"/>
              <a:gd name="connsiteX102" fmla="*/ 2862954 w 4833822"/>
              <a:gd name="connsiteY102" fmla="*/ 5502921 h 6709803"/>
              <a:gd name="connsiteX103" fmla="*/ 2808528 w 4833822"/>
              <a:gd name="connsiteY103" fmla="*/ 5464620 h 6709803"/>
              <a:gd name="connsiteX104" fmla="*/ 1587125 w 4833822"/>
              <a:gd name="connsiteY104" fmla="*/ 5420495 h 6709803"/>
              <a:gd name="connsiteX105" fmla="*/ 798688 w 4833822"/>
              <a:gd name="connsiteY105" fmla="*/ 5628358 h 6709803"/>
              <a:gd name="connsiteX106" fmla="*/ 780768 w 4833822"/>
              <a:gd name="connsiteY106" fmla="*/ 6251936 h 6709803"/>
              <a:gd name="connsiteX107" fmla="*/ 791519 w 4833822"/>
              <a:gd name="connsiteY107" fmla="*/ 6058412 h 6709803"/>
              <a:gd name="connsiteX108" fmla="*/ 709092 w 4833822"/>
              <a:gd name="connsiteY108" fmla="*/ 5696446 h 6709803"/>
              <a:gd name="connsiteX109" fmla="*/ 368634 w 4833822"/>
              <a:gd name="connsiteY109" fmla="*/ 5707197 h 6709803"/>
              <a:gd name="connsiteX110" fmla="*/ 332793 w 4833822"/>
              <a:gd name="connsiteY110" fmla="*/ 5732287 h 6709803"/>
              <a:gd name="connsiteX111" fmla="*/ 368634 w 4833822"/>
              <a:gd name="connsiteY111" fmla="*/ 5746620 h 6709803"/>
              <a:gd name="connsiteX112" fmla="*/ 350714 w 4833822"/>
              <a:gd name="connsiteY112" fmla="*/ 6047660 h 6709803"/>
              <a:gd name="connsiteX113" fmla="*/ 447479 w 4833822"/>
              <a:gd name="connsiteY113" fmla="*/ 6112167 h 6709803"/>
              <a:gd name="connsiteX114" fmla="*/ 486896 w 4833822"/>
              <a:gd name="connsiteY114" fmla="*/ 6011820 h 6709803"/>
              <a:gd name="connsiteX115" fmla="*/ 468981 w 4833822"/>
              <a:gd name="connsiteY115" fmla="*/ 5893553 h 6709803"/>
              <a:gd name="connsiteX116" fmla="*/ 372216 w 4833822"/>
              <a:gd name="connsiteY116" fmla="*/ 6001069 h 6709803"/>
              <a:gd name="connsiteX117" fmla="*/ 382967 w 4833822"/>
              <a:gd name="connsiteY117" fmla="*/ 5850548 h 6709803"/>
              <a:gd name="connsiteX118" fmla="*/ 497647 w 4833822"/>
              <a:gd name="connsiteY118" fmla="*/ 5811126 h 6709803"/>
              <a:gd name="connsiteX119" fmla="*/ 569323 w 4833822"/>
              <a:gd name="connsiteY119" fmla="*/ 5925811 h 6709803"/>
              <a:gd name="connsiteX120" fmla="*/ 580074 w 4833822"/>
              <a:gd name="connsiteY120" fmla="*/ 6137251 h 6709803"/>
              <a:gd name="connsiteX121" fmla="*/ 612332 w 4833822"/>
              <a:gd name="connsiteY121" fmla="*/ 5893553 h 6709803"/>
              <a:gd name="connsiteX122" fmla="*/ 497647 w 4833822"/>
              <a:gd name="connsiteY122" fmla="*/ 5660606 h 6709803"/>
              <a:gd name="connsiteX123" fmla="*/ 730594 w 4833822"/>
              <a:gd name="connsiteY123" fmla="*/ 6065575 h 6709803"/>
              <a:gd name="connsiteX124" fmla="*/ 547826 w 4833822"/>
              <a:gd name="connsiteY124" fmla="*/ 6230434 h 6709803"/>
              <a:gd name="connsiteX125" fmla="*/ 834528 w 4833822"/>
              <a:gd name="connsiteY125" fmla="*/ 6262687 h 6709803"/>
              <a:gd name="connsiteX126" fmla="*/ 1533370 w 4833822"/>
              <a:gd name="connsiteY126" fmla="*/ 5746620 h 6709803"/>
              <a:gd name="connsiteX127" fmla="*/ 1633712 w 4833822"/>
              <a:gd name="connsiteY127" fmla="*/ 5614019 h 6709803"/>
              <a:gd name="connsiteX128" fmla="*/ 1142733 w 4833822"/>
              <a:gd name="connsiteY128" fmla="*/ 5929393 h 6709803"/>
              <a:gd name="connsiteX129" fmla="*/ 1031635 w 4833822"/>
              <a:gd name="connsiteY129" fmla="*/ 5958065 h 6709803"/>
              <a:gd name="connsiteX130" fmla="*/ 1096142 w 4833822"/>
              <a:gd name="connsiteY130" fmla="*/ 5857718 h 6709803"/>
              <a:gd name="connsiteX131" fmla="*/ 1587125 w 4833822"/>
              <a:gd name="connsiteY131" fmla="*/ 5420495 h 6709803"/>
              <a:gd name="connsiteX132" fmla="*/ 3072607 w 4833822"/>
              <a:gd name="connsiteY132" fmla="*/ 5411535 h 6709803"/>
              <a:gd name="connsiteX133" fmla="*/ 2988391 w 4833822"/>
              <a:gd name="connsiteY133" fmla="*/ 5445579 h 6709803"/>
              <a:gd name="connsiteX134" fmla="*/ 3038564 w 4833822"/>
              <a:gd name="connsiteY134" fmla="*/ 5556677 h 6709803"/>
              <a:gd name="connsiteX135" fmla="*/ 3407693 w 4833822"/>
              <a:gd name="connsiteY135" fmla="*/ 5972398 h 6709803"/>
              <a:gd name="connsiteX136" fmla="*/ 3576134 w 4833822"/>
              <a:gd name="connsiteY136" fmla="*/ 6011820 h 6709803"/>
              <a:gd name="connsiteX137" fmla="*/ 4002606 w 4833822"/>
              <a:gd name="connsiteY137" fmla="*/ 6115749 h 6709803"/>
              <a:gd name="connsiteX138" fmla="*/ 4124455 w 4833822"/>
              <a:gd name="connsiteY138" fmla="*/ 6198176 h 6709803"/>
              <a:gd name="connsiteX139" fmla="*/ 3586885 w 4833822"/>
              <a:gd name="connsiteY139" fmla="*/ 5649855 h 6709803"/>
              <a:gd name="connsiteX140" fmla="*/ 3339600 w 4833822"/>
              <a:gd name="connsiteY140" fmla="*/ 5506503 h 6709803"/>
              <a:gd name="connsiteX141" fmla="*/ 3551045 w 4833822"/>
              <a:gd name="connsiteY141" fmla="*/ 5682113 h 6709803"/>
              <a:gd name="connsiteX142" fmla="*/ 3658561 w 4833822"/>
              <a:gd name="connsiteY142" fmla="*/ 5864887 h 6709803"/>
              <a:gd name="connsiteX143" fmla="*/ 3536712 w 4833822"/>
              <a:gd name="connsiteY143" fmla="*/ 5789624 h 6709803"/>
              <a:gd name="connsiteX144" fmla="*/ 3167577 w 4833822"/>
              <a:gd name="connsiteY144" fmla="*/ 5452748 h 6709803"/>
              <a:gd name="connsiteX145" fmla="*/ 3072607 w 4833822"/>
              <a:gd name="connsiteY145" fmla="*/ 5411535 h 6709803"/>
              <a:gd name="connsiteX146" fmla="*/ 1497530 w 4833822"/>
              <a:gd name="connsiteY146" fmla="*/ 5323735 h 6709803"/>
              <a:gd name="connsiteX147" fmla="*/ 644585 w 4833822"/>
              <a:gd name="connsiteY147" fmla="*/ 5449166 h 6709803"/>
              <a:gd name="connsiteX148" fmla="*/ 404469 w 4833822"/>
              <a:gd name="connsiteY148" fmla="*/ 5524423 h 6709803"/>
              <a:gd name="connsiteX149" fmla="*/ 218113 w 4833822"/>
              <a:gd name="connsiteY149" fmla="*/ 5678526 h 6709803"/>
              <a:gd name="connsiteX150" fmla="*/ 347132 w 4833822"/>
              <a:gd name="connsiteY150" fmla="*/ 6198176 h 6709803"/>
              <a:gd name="connsiteX151" fmla="*/ 218113 w 4833822"/>
              <a:gd name="connsiteY151" fmla="*/ 5832628 h 6709803"/>
              <a:gd name="connsiteX152" fmla="*/ 289789 w 4833822"/>
              <a:gd name="connsiteY152" fmla="*/ 5725117 h 6709803"/>
              <a:gd name="connsiteX153" fmla="*/ 271869 w 4833822"/>
              <a:gd name="connsiteY153" fmla="*/ 5710784 h 6709803"/>
              <a:gd name="connsiteX154" fmla="*/ 304127 w 4833822"/>
              <a:gd name="connsiteY154" fmla="*/ 5617601 h 6709803"/>
              <a:gd name="connsiteX155" fmla="*/ 400887 w 4833822"/>
              <a:gd name="connsiteY155" fmla="*/ 5535175 h 6709803"/>
              <a:gd name="connsiteX156" fmla="*/ 404469 w 4833822"/>
              <a:gd name="connsiteY156" fmla="*/ 5528005 h 6709803"/>
              <a:gd name="connsiteX157" fmla="*/ 408056 w 4833822"/>
              <a:gd name="connsiteY157" fmla="*/ 5528005 h 6709803"/>
              <a:gd name="connsiteX158" fmla="*/ 569323 w 4833822"/>
              <a:gd name="connsiteY158" fmla="*/ 5485001 h 6709803"/>
              <a:gd name="connsiteX159" fmla="*/ 777186 w 4833822"/>
              <a:gd name="connsiteY159" fmla="*/ 5596099 h 6709803"/>
              <a:gd name="connsiteX160" fmla="*/ 1250249 w 4833822"/>
              <a:gd name="connsiteY160" fmla="*/ 5427658 h 6709803"/>
              <a:gd name="connsiteX161" fmla="*/ 1497530 w 4833822"/>
              <a:gd name="connsiteY161" fmla="*/ 5323735 h 6709803"/>
              <a:gd name="connsiteX162" fmla="*/ 3393360 w 4833822"/>
              <a:gd name="connsiteY162" fmla="*/ 5282965 h 6709803"/>
              <a:gd name="connsiteX163" fmla="*/ 3271511 w 4833822"/>
              <a:gd name="connsiteY163" fmla="*/ 5320148 h 6709803"/>
              <a:gd name="connsiteX164" fmla="*/ 3486538 w 4833822"/>
              <a:gd name="connsiteY164" fmla="*/ 5449166 h 6709803"/>
              <a:gd name="connsiteX165" fmla="*/ 4092197 w 4833822"/>
              <a:gd name="connsiteY165" fmla="*/ 5782460 h 6709803"/>
              <a:gd name="connsiteX166" fmla="*/ 3873588 w 4833822"/>
              <a:gd name="connsiteY166" fmla="*/ 5782460 h 6709803"/>
              <a:gd name="connsiteX167" fmla="*/ 4002606 w 4833822"/>
              <a:gd name="connsiteY167" fmla="*/ 5911473 h 6709803"/>
              <a:gd name="connsiteX168" fmla="*/ 4106535 w 4833822"/>
              <a:gd name="connsiteY168" fmla="*/ 5882802 h 6709803"/>
              <a:gd name="connsiteX169" fmla="*/ 4325144 w 4833822"/>
              <a:gd name="connsiteY169" fmla="*/ 5556677 h 6709803"/>
              <a:gd name="connsiteX170" fmla="*/ 4038441 w 4833822"/>
              <a:gd name="connsiteY170" fmla="*/ 5467086 h 6709803"/>
              <a:gd name="connsiteX171" fmla="*/ 3624178 w 4833822"/>
              <a:gd name="connsiteY171" fmla="*/ 5453474 h 6709803"/>
              <a:gd name="connsiteX172" fmla="*/ 3486739 w 4833822"/>
              <a:gd name="connsiteY172" fmla="*/ 5427695 h 6709803"/>
              <a:gd name="connsiteX173" fmla="*/ 3486739 w 4833822"/>
              <a:gd name="connsiteY173" fmla="*/ 5431690 h 6709803"/>
              <a:gd name="connsiteX174" fmla="*/ 3485394 w 4833822"/>
              <a:gd name="connsiteY174" fmla="*/ 5429001 h 6709803"/>
              <a:gd name="connsiteX175" fmla="*/ 3486706 w 4833822"/>
              <a:gd name="connsiteY175" fmla="*/ 5427689 h 6709803"/>
              <a:gd name="connsiteX176" fmla="*/ 3486538 w 4833822"/>
              <a:gd name="connsiteY176" fmla="*/ 5427658 h 6709803"/>
              <a:gd name="connsiteX177" fmla="*/ 3543876 w 4833822"/>
              <a:gd name="connsiteY177" fmla="*/ 5366734 h 6709803"/>
              <a:gd name="connsiteX178" fmla="*/ 4518674 w 4833822"/>
              <a:gd name="connsiteY178" fmla="*/ 5513672 h 6709803"/>
              <a:gd name="connsiteX179" fmla="*/ 4328731 w 4833822"/>
              <a:gd name="connsiteY179" fmla="*/ 5710784 h 6709803"/>
              <a:gd name="connsiteX180" fmla="*/ 4457745 w 4833822"/>
              <a:gd name="connsiteY180" fmla="*/ 5639103 h 6709803"/>
              <a:gd name="connsiteX181" fmla="*/ 4579599 w 4833822"/>
              <a:gd name="connsiteY181" fmla="*/ 5631940 h 6709803"/>
              <a:gd name="connsiteX182" fmla="*/ 4500754 w 4833822"/>
              <a:gd name="connsiteY182" fmla="*/ 5710784 h 6709803"/>
              <a:gd name="connsiteX183" fmla="*/ 4314393 w 4833822"/>
              <a:gd name="connsiteY183" fmla="*/ 5943732 h 6709803"/>
              <a:gd name="connsiteX184" fmla="*/ 4346651 w 4833822"/>
              <a:gd name="connsiteY184" fmla="*/ 6008238 h 6709803"/>
              <a:gd name="connsiteX185" fmla="*/ 4403989 w 4833822"/>
              <a:gd name="connsiteY185" fmla="*/ 5958065 h 6709803"/>
              <a:gd name="connsiteX186" fmla="*/ 4482833 w 4833822"/>
              <a:gd name="connsiteY186" fmla="*/ 5768122 h 6709803"/>
              <a:gd name="connsiteX187" fmla="*/ 4590350 w 4833822"/>
              <a:gd name="connsiteY187" fmla="*/ 5746620 h 6709803"/>
              <a:gd name="connsiteX188" fmla="*/ 4608265 w 4833822"/>
              <a:gd name="connsiteY188" fmla="*/ 5829046 h 6709803"/>
              <a:gd name="connsiteX189" fmla="*/ 4608265 w 4833822"/>
              <a:gd name="connsiteY189" fmla="*/ 5832628 h 6709803"/>
              <a:gd name="connsiteX190" fmla="*/ 4421909 w 4833822"/>
              <a:gd name="connsiteY190" fmla="*/ 6044073 h 6709803"/>
              <a:gd name="connsiteX191" fmla="*/ 4608265 w 4833822"/>
              <a:gd name="connsiteY191" fmla="*/ 5832628 h 6709803"/>
              <a:gd name="connsiteX192" fmla="*/ 4611852 w 4833822"/>
              <a:gd name="connsiteY192" fmla="*/ 5829046 h 6709803"/>
              <a:gd name="connsiteX193" fmla="*/ 4611852 w 4833822"/>
              <a:gd name="connsiteY193" fmla="*/ 5825464 h 6709803"/>
              <a:gd name="connsiteX194" fmla="*/ 4694279 w 4833822"/>
              <a:gd name="connsiteY194" fmla="*/ 5811126 h 6709803"/>
              <a:gd name="connsiteX195" fmla="*/ 4651275 w 4833822"/>
              <a:gd name="connsiteY195" fmla="*/ 5635522 h 6709803"/>
              <a:gd name="connsiteX196" fmla="*/ 4572429 w 4833822"/>
              <a:gd name="connsiteY196" fmla="*/ 5517254 h 6709803"/>
              <a:gd name="connsiteX197" fmla="*/ 4583181 w 4833822"/>
              <a:gd name="connsiteY197" fmla="*/ 5424077 h 6709803"/>
              <a:gd name="connsiteX198" fmla="*/ 4436247 w 4833822"/>
              <a:gd name="connsiteY198" fmla="*/ 5377490 h 6709803"/>
              <a:gd name="connsiteX199" fmla="*/ 3504459 w 4833822"/>
              <a:gd name="connsiteY199" fmla="*/ 5291476 h 6709803"/>
              <a:gd name="connsiteX200" fmla="*/ 3393360 w 4833822"/>
              <a:gd name="connsiteY200" fmla="*/ 5282965 h 6709803"/>
              <a:gd name="connsiteX201" fmla="*/ 655337 w 4833822"/>
              <a:gd name="connsiteY201" fmla="*/ 5151707 h 6709803"/>
              <a:gd name="connsiteX202" fmla="*/ 637416 w 4833822"/>
              <a:gd name="connsiteY202" fmla="*/ 5209050 h 6709803"/>
              <a:gd name="connsiteX203" fmla="*/ 863200 w 4833822"/>
              <a:gd name="connsiteY203" fmla="*/ 5312979 h 6709803"/>
              <a:gd name="connsiteX204" fmla="*/ 734181 w 4833822"/>
              <a:gd name="connsiteY204" fmla="*/ 5173214 h 6709803"/>
              <a:gd name="connsiteX205" fmla="*/ 655337 w 4833822"/>
              <a:gd name="connsiteY205" fmla="*/ 5151707 h 6709803"/>
              <a:gd name="connsiteX206" fmla="*/ 465399 w 4833822"/>
              <a:gd name="connsiteY206" fmla="*/ 5112290 h 6709803"/>
              <a:gd name="connsiteX207" fmla="*/ 465399 w 4833822"/>
              <a:gd name="connsiteY207" fmla="*/ 5312979 h 6709803"/>
              <a:gd name="connsiteX208" fmla="*/ 501234 w 4833822"/>
              <a:gd name="connsiteY208" fmla="*/ 5370321 h 6709803"/>
              <a:gd name="connsiteX209" fmla="*/ 554990 w 4833822"/>
              <a:gd name="connsiteY209" fmla="*/ 5316566 h 6709803"/>
              <a:gd name="connsiteX210" fmla="*/ 465399 w 4833822"/>
              <a:gd name="connsiteY210" fmla="*/ 5112290 h 6709803"/>
              <a:gd name="connsiteX211" fmla="*/ 4325169 w 4833822"/>
              <a:gd name="connsiteY211" fmla="*/ 5031393 h 6709803"/>
              <a:gd name="connsiteX212" fmla="*/ 3959602 w 4833822"/>
              <a:gd name="connsiteY212" fmla="*/ 5237721 h 6709803"/>
              <a:gd name="connsiteX213" fmla="*/ 4360985 w 4833822"/>
              <a:gd name="connsiteY213" fmla="*/ 5148125 h 6709803"/>
              <a:gd name="connsiteX214" fmla="*/ 4278558 w 4833822"/>
              <a:gd name="connsiteY214" fmla="*/ 5259223 h 6709803"/>
              <a:gd name="connsiteX215" fmla="*/ 4454163 w 4833822"/>
              <a:gd name="connsiteY215" fmla="*/ 5212632 h 6709803"/>
              <a:gd name="connsiteX216" fmla="*/ 4368153 w 4833822"/>
              <a:gd name="connsiteY216" fmla="*/ 5037027 h 6709803"/>
              <a:gd name="connsiteX217" fmla="*/ 4325169 w 4833822"/>
              <a:gd name="connsiteY217" fmla="*/ 5031393 h 6709803"/>
              <a:gd name="connsiteX218" fmla="*/ 4156709 w 4833822"/>
              <a:gd name="connsiteY218" fmla="*/ 4997605 h 6709803"/>
              <a:gd name="connsiteX219" fmla="*/ 3748157 w 4833822"/>
              <a:gd name="connsiteY219" fmla="*/ 5080031 h 6709803"/>
              <a:gd name="connsiteX220" fmla="*/ 3529543 w 4833822"/>
              <a:gd name="connsiteY220" fmla="*/ 5201880 h 6709803"/>
              <a:gd name="connsiteX221" fmla="*/ 3805494 w 4833822"/>
              <a:gd name="connsiteY221" fmla="*/ 5105121 h 6709803"/>
              <a:gd name="connsiteX222" fmla="*/ 4156709 w 4833822"/>
              <a:gd name="connsiteY222" fmla="*/ 4997605 h 6709803"/>
              <a:gd name="connsiteX223" fmla="*/ 399937 w 4833822"/>
              <a:gd name="connsiteY223" fmla="*/ 4953817 h 6709803"/>
              <a:gd name="connsiteX224" fmla="*/ 210944 w 4833822"/>
              <a:gd name="connsiteY224" fmla="*/ 5033445 h 6709803"/>
              <a:gd name="connsiteX225" fmla="*/ 124936 w 4833822"/>
              <a:gd name="connsiteY225" fmla="*/ 5176796 h 6709803"/>
              <a:gd name="connsiteX226" fmla="*/ 275451 w 4833822"/>
              <a:gd name="connsiteY226" fmla="*/ 5169627 h 6709803"/>
              <a:gd name="connsiteX227" fmla="*/ 304127 w 4833822"/>
              <a:gd name="connsiteY227" fmla="*/ 5187547 h 6709803"/>
              <a:gd name="connsiteX228" fmla="*/ 271869 w 4833822"/>
              <a:gd name="connsiteY228" fmla="*/ 5424077 h 6709803"/>
              <a:gd name="connsiteX229" fmla="*/ 311291 w 4833822"/>
              <a:gd name="connsiteY229" fmla="*/ 5266392 h 6709803"/>
              <a:gd name="connsiteX230" fmla="*/ 243203 w 4833822"/>
              <a:gd name="connsiteY230" fmla="*/ 5058529 h 6709803"/>
              <a:gd name="connsiteX231" fmla="*/ 1214409 w 4833822"/>
              <a:gd name="connsiteY231" fmla="*/ 5037027 h 6709803"/>
              <a:gd name="connsiteX232" fmla="*/ 465399 w 4833822"/>
              <a:gd name="connsiteY232" fmla="*/ 4954600 h 6709803"/>
              <a:gd name="connsiteX233" fmla="*/ 399937 w 4833822"/>
              <a:gd name="connsiteY233" fmla="*/ 4953817 h 6709803"/>
              <a:gd name="connsiteX234" fmla="*/ 2524908 w 4833822"/>
              <a:gd name="connsiteY234" fmla="*/ 3819518 h 6709803"/>
              <a:gd name="connsiteX235" fmla="*/ 2732856 w 4833822"/>
              <a:gd name="connsiteY235" fmla="*/ 4461437 h 6709803"/>
              <a:gd name="connsiteX236" fmla="*/ 2775802 w 4833822"/>
              <a:gd name="connsiteY236" fmla="*/ 4531506 h 6709803"/>
              <a:gd name="connsiteX237" fmla="*/ 2823267 w 4833822"/>
              <a:gd name="connsiteY237" fmla="*/ 4454656 h 6709803"/>
              <a:gd name="connsiteX238" fmla="*/ 2879774 w 4833822"/>
              <a:gd name="connsiteY238" fmla="*/ 4244450 h 6709803"/>
              <a:gd name="connsiteX239" fmla="*/ 2920458 w 4833822"/>
              <a:gd name="connsiteY239" fmla="*/ 4777875 h 6709803"/>
              <a:gd name="connsiteX240" fmla="*/ 3132925 w 4833822"/>
              <a:gd name="connsiteY240" fmla="*/ 4719108 h 6709803"/>
              <a:gd name="connsiteX241" fmla="*/ 2879774 w 4833822"/>
              <a:gd name="connsiteY241" fmla="*/ 5094316 h 6709803"/>
              <a:gd name="connsiteX242" fmla="*/ 2131619 w 4833822"/>
              <a:gd name="connsiteY242" fmla="*/ 5042330 h 6709803"/>
              <a:gd name="connsiteX243" fmla="*/ 1894289 w 4833822"/>
              <a:gd name="connsiteY243" fmla="*/ 4691986 h 6709803"/>
              <a:gd name="connsiteX244" fmla="*/ 2075111 w 4833822"/>
              <a:gd name="connsiteY244" fmla="*/ 4780137 h 6709803"/>
              <a:gd name="connsiteX245" fmla="*/ 2086414 w 4833822"/>
              <a:gd name="connsiteY245" fmla="*/ 4264792 h 6709803"/>
              <a:gd name="connsiteX246" fmla="*/ 2163263 w 4833822"/>
              <a:gd name="connsiteY246" fmla="*/ 4409451 h 6709803"/>
              <a:gd name="connsiteX247" fmla="*/ 2224289 w 4833822"/>
              <a:gd name="connsiteY247" fmla="*/ 4454656 h 6709803"/>
              <a:gd name="connsiteX248" fmla="*/ 2242372 w 4833822"/>
              <a:gd name="connsiteY248" fmla="*/ 4391368 h 6709803"/>
              <a:gd name="connsiteX249" fmla="*/ 2524908 w 4833822"/>
              <a:gd name="connsiteY249" fmla="*/ 3819518 h 6709803"/>
              <a:gd name="connsiteX250" fmla="*/ 2540406 w 4833822"/>
              <a:gd name="connsiteY250" fmla="*/ 3012177 h 6709803"/>
              <a:gd name="connsiteX251" fmla="*/ 2092432 w 4833822"/>
              <a:gd name="connsiteY251" fmla="*/ 3918874 h 6709803"/>
              <a:gd name="connsiteX252" fmla="*/ 2063761 w 4833822"/>
              <a:gd name="connsiteY252" fmla="*/ 4019221 h 6709803"/>
              <a:gd name="connsiteX253" fmla="*/ 1967001 w 4833822"/>
              <a:gd name="connsiteY253" fmla="*/ 3947545 h 6709803"/>
              <a:gd name="connsiteX254" fmla="*/ 1845152 w 4833822"/>
              <a:gd name="connsiteY254" fmla="*/ 3718181 h 6709803"/>
              <a:gd name="connsiteX255" fmla="*/ 1827232 w 4833822"/>
              <a:gd name="connsiteY255" fmla="*/ 4535288 h 6709803"/>
              <a:gd name="connsiteX256" fmla="*/ 1540529 w 4833822"/>
              <a:gd name="connsiteY256" fmla="*/ 4395519 h 6709803"/>
              <a:gd name="connsiteX257" fmla="*/ 1916828 w 4833822"/>
              <a:gd name="connsiteY257" fmla="*/ 4951008 h 6709803"/>
              <a:gd name="connsiteX258" fmla="*/ 3103066 w 4833822"/>
              <a:gd name="connsiteY258" fmla="*/ 5033435 h 6709803"/>
              <a:gd name="connsiteX259" fmla="*/ 3504448 w 4833822"/>
              <a:gd name="connsiteY259" fmla="*/ 4438523 h 6709803"/>
              <a:gd name="connsiteX260" fmla="*/ 3167572 w 4833822"/>
              <a:gd name="connsiteY260" fmla="*/ 4531701 h 6709803"/>
              <a:gd name="connsiteX261" fmla="*/ 3103066 w 4833822"/>
              <a:gd name="connsiteY261" fmla="*/ 3685927 h 6709803"/>
              <a:gd name="connsiteX262" fmla="*/ 3013470 w 4833822"/>
              <a:gd name="connsiteY262" fmla="*/ 4019221 h 6709803"/>
              <a:gd name="connsiteX263" fmla="*/ 2938212 w 4833822"/>
              <a:gd name="connsiteY263" fmla="*/ 4141070 h 6709803"/>
              <a:gd name="connsiteX264" fmla="*/ 2870119 w 4833822"/>
              <a:gd name="connsiteY264" fmla="*/ 4029972 h 6709803"/>
              <a:gd name="connsiteX265" fmla="*/ 2540406 w 4833822"/>
              <a:gd name="connsiteY265" fmla="*/ 3012177 h 6709803"/>
              <a:gd name="connsiteX266" fmla="*/ 357884 w 4833822"/>
              <a:gd name="connsiteY266" fmla="*/ 2940506 h 6709803"/>
              <a:gd name="connsiteX267" fmla="*/ 422396 w 4833822"/>
              <a:gd name="connsiteY267" fmla="*/ 3022933 h 6709803"/>
              <a:gd name="connsiteX268" fmla="*/ 522738 w 4833822"/>
              <a:gd name="connsiteY268" fmla="*/ 3524664 h 6709803"/>
              <a:gd name="connsiteX269" fmla="*/ 490485 w 4833822"/>
              <a:gd name="connsiteY269" fmla="*/ 3664434 h 6709803"/>
              <a:gd name="connsiteX270" fmla="*/ 386555 w 4833822"/>
              <a:gd name="connsiteY270" fmla="*/ 3564087 h 6709803"/>
              <a:gd name="connsiteX271" fmla="*/ 286208 w 4833822"/>
              <a:gd name="connsiteY271" fmla="*/ 3022933 h 6709803"/>
              <a:gd name="connsiteX272" fmla="*/ 357884 w 4833822"/>
              <a:gd name="connsiteY272" fmla="*/ 2940506 h 6709803"/>
              <a:gd name="connsiteX273" fmla="*/ 4036204 w 4833822"/>
              <a:gd name="connsiteY273" fmla="*/ 1523115 h 6709803"/>
              <a:gd name="connsiteX274" fmla="*/ 4110123 w 4833822"/>
              <a:gd name="connsiteY274" fmla="*/ 1585830 h 6709803"/>
              <a:gd name="connsiteX275" fmla="*/ 4063531 w 4833822"/>
              <a:gd name="connsiteY275" fmla="*/ 2395774 h 6709803"/>
              <a:gd name="connsiteX276" fmla="*/ 3938100 w 4833822"/>
              <a:gd name="connsiteY276" fmla="*/ 2083980 h 6709803"/>
              <a:gd name="connsiteX277" fmla="*/ 3970353 w 4833822"/>
              <a:gd name="connsiteY277" fmla="*/ 1589417 h 6709803"/>
              <a:gd name="connsiteX278" fmla="*/ 4036204 w 4833822"/>
              <a:gd name="connsiteY278" fmla="*/ 1523115 h 6709803"/>
              <a:gd name="connsiteX279" fmla="*/ 915320 w 4833822"/>
              <a:gd name="connsiteY279" fmla="*/ 1264686 h 6709803"/>
              <a:gd name="connsiteX280" fmla="*/ 1020430 w 4833822"/>
              <a:gd name="connsiteY280" fmla="*/ 1945448 h 6709803"/>
              <a:gd name="connsiteX281" fmla="*/ 811383 w 4833822"/>
              <a:gd name="connsiteY281" fmla="*/ 1905862 h 6709803"/>
              <a:gd name="connsiteX282" fmla="*/ 915320 w 4833822"/>
              <a:gd name="connsiteY282" fmla="*/ 1264686 h 6709803"/>
              <a:gd name="connsiteX283" fmla="*/ 2447237 w 4833822"/>
              <a:gd name="connsiteY283" fmla="*/ 129912 h 6709803"/>
              <a:gd name="connsiteX284" fmla="*/ 2653184 w 4833822"/>
              <a:gd name="connsiteY284" fmla="*/ 877311 h 6709803"/>
              <a:gd name="connsiteX285" fmla="*/ 2908975 w 4833822"/>
              <a:gd name="connsiteY285" fmla="*/ 1317234 h 6709803"/>
              <a:gd name="connsiteX286" fmla="*/ 3113822 w 4833822"/>
              <a:gd name="connsiteY286" fmla="*/ 2367098 h 6709803"/>
              <a:gd name="connsiteX287" fmla="*/ 3282263 w 4833822"/>
              <a:gd name="connsiteY287" fmla="*/ 1686176 h 6709803"/>
              <a:gd name="connsiteX288" fmla="*/ 3257173 w 4833822"/>
              <a:gd name="connsiteY288" fmla="*/ 1546407 h 6709803"/>
              <a:gd name="connsiteX289" fmla="*/ 3278681 w 4833822"/>
              <a:gd name="connsiteY289" fmla="*/ 1456811 h 6709803"/>
              <a:gd name="connsiteX290" fmla="*/ 3361107 w 4833822"/>
              <a:gd name="connsiteY290" fmla="*/ 1514154 h 6709803"/>
              <a:gd name="connsiteX291" fmla="*/ 3884339 w 4833822"/>
              <a:gd name="connsiteY291" fmla="*/ 2825824 h 6709803"/>
              <a:gd name="connsiteX292" fmla="*/ 3776823 w 4833822"/>
              <a:gd name="connsiteY292" fmla="*/ 3445819 h 6709803"/>
              <a:gd name="connsiteX293" fmla="*/ 4002606 w 4833822"/>
              <a:gd name="connsiteY293" fmla="*/ 3227210 h 6709803"/>
              <a:gd name="connsiteX294" fmla="*/ 4059943 w 4833822"/>
              <a:gd name="connsiteY294" fmla="*/ 3162699 h 6709803"/>
              <a:gd name="connsiteX295" fmla="*/ 4117286 w 4833822"/>
              <a:gd name="connsiteY295" fmla="*/ 3237961 h 6709803"/>
              <a:gd name="connsiteX296" fmla="*/ 4131625 w 4833822"/>
              <a:gd name="connsiteY296" fmla="*/ 4051483 h 6709803"/>
              <a:gd name="connsiteX297" fmla="*/ 3755321 w 4833822"/>
              <a:gd name="connsiteY297" fmla="*/ 4882925 h 6709803"/>
              <a:gd name="connsiteX298" fmla="*/ 3723067 w 4833822"/>
              <a:gd name="connsiteY298" fmla="*/ 4958182 h 6709803"/>
              <a:gd name="connsiteX299" fmla="*/ 4099366 w 4833822"/>
              <a:gd name="connsiteY299" fmla="*/ 4897258 h 6709803"/>
              <a:gd name="connsiteX300" fmla="*/ 4550927 w 4833822"/>
              <a:gd name="connsiteY300" fmla="*/ 5248472 h 6709803"/>
              <a:gd name="connsiteX301" fmla="*/ 4604683 w 4833822"/>
              <a:gd name="connsiteY301" fmla="*/ 5348819 h 6709803"/>
              <a:gd name="connsiteX302" fmla="*/ 4576011 w 4833822"/>
              <a:gd name="connsiteY302" fmla="*/ 6191012 h 6709803"/>
              <a:gd name="connsiteX303" fmla="*/ 4432660 w 4833822"/>
              <a:gd name="connsiteY303" fmla="*/ 6251936 h 6709803"/>
              <a:gd name="connsiteX304" fmla="*/ 3999019 w 4833822"/>
              <a:gd name="connsiteY304" fmla="*/ 6484883 h 6709803"/>
              <a:gd name="connsiteX305" fmla="*/ 3192667 w 4833822"/>
              <a:gd name="connsiteY305" fmla="*/ 6416790 h 6709803"/>
              <a:gd name="connsiteX306" fmla="*/ 2662265 w 4833822"/>
              <a:gd name="connsiteY306" fmla="*/ 5786042 h 6709803"/>
              <a:gd name="connsiteX307" fmla="*/ 2680186 w 4833822"/>
              <a:gd name="connsiteY307" fmla="*/ 6104998 h 6709803"/>
              <a:gd name="connsiteX308" fmla="*/ 2655096 w 4833822"/>
              <a:gd name="connsiteY308" fmla="*/ 6416790 h 6709803"/>
              <a:gd name="connsiteX309" fmla="*/ 2063771 w 4833822"/>
              <a:gd name="connsiteY309" fmla="*/ 6703492 h 6709803"/>
              <a:gd name="connsiteX310" fmla="*/ 1827242 w 4833822"/>
              <a:gd name="connsiteY310" fmla="*/ 6653319 h 6709803"/>
              <a:gd name="connsiteX311" fmla="*/ 1594295 w 4833822"/>
              <a:gd name="connsiteY311" fmla="*/ 6112167 h 6709803"/>
              <a:gd name="connsiteX312" fmla="*/ 1952673 w 4833822"/>
              <a:gd name="connsiteY312" fmla="*/ 5578179 h 6709803"/>
              <a:gd name="connsiteX313" fmla="*/ 2020761 w 4833822"/>
              <a:gd name="connsiteY313" fmla="*/ 5445579 h 6709803"/>
              <a:gd name="connsiteX314" fmla="*/ 1841575 w 4833822"/>
              <a:gd name="connsiteY314" fmla="*/ 5588930 h 6709803"/>
              <a:gd name="connsiteX315" fmla="*/ 884697 w 4833822"/>
              <a:gd name="connsiteY315" fmla="*/ 6334363 h 6709803"/>
              <a:gd name="connsiteX316" fmla="*/ 547826 w 4833822"/>
              <a:gd name="connsiteY316" fmla="*/ 6366616 h 6709803"/>
              <a:gd name="connsiteX317" fmla="*/ 357883 w 4833822"/>
              <a:gd name="connsiteY317" fmla="*/ 6309279 h 6709803"/>
              <a:gd name="connsiteX318" fmla="*/ 89095 w 4833822"/>
              <a:gd name="connsiteY318" fmla="*/ 5882802 h 6709803"/>
              <a:gd name="connsiteX319" fmla="*/ 46091 w 4833822"/>
              <a:gd name="connsiteY319" fmla="*/ 5531593 h 6709803"/>
              <a:gd name="connsiteX320" fmla="*/ 440310 w 4833822"/>
              <a:gd name="connsiteY320" fmla="*/ 4882925 h 6709803"/>
              <a:gd name="connsiteX321" fmla="*/ 1020884 w 4833822"/>
              <a:gd name="connsiteY321" fmla="*/ 4933098 h 6709803"/>
              <a:gd name="connsiteX322" fmla="*/ 798688 w 4833822"/>
              <a:gd name="connsiteY322" fmla="*/ 4761076 h 6709803"/>
              <a:gd name="connsiteX323" fmla="*/ 766435 w 4833822"/>
              <a:gd name="connsiteY323" fmla="*/ 4703733 h 6709803"/>
              <a:gd name="connsiteX324" fmla="*/ 838110 w 4833822"/>
              <a:gd name="connsiteY324" fmla="*/ 4682231 h 6709803"/>
              <a:gd name="connsiteX325" fmla="*/ 1060306 w 4833822"/>
              <a:gd name="connsiteY325" fmla="*/ 4775409 h 6709803"/>
              <a:gd name="connsiteX326" fmla="*/ 777186 w 4833822"/>
              <a:gd name="connsiteY326" fmla="*/ 4277261 h 6709803"/>
              <a:gd name="connsiteX327" fmla="*/ 723430 w 4833822"/>
              <a:gd name="connsiteY327" fmla="*/ 3743278 h 6709803"/>
              <a:gd name="connsiteX328" fmla="*/ 727012 w 4833822"/>
              <a:gd name="connsiteY328" fmla="*/ 3044437 h 6709803"/>
              <a:gd name="connsiteX329" fmla="*/ 762853 w 4833822"/>
              <a:gd name="connsiteY329" fmla="*/ 2911837 h 6709803"/>
              <a:gd name="connsiteX330" fmla="*/ 1017302 w 4833822"/>
              <a:gd name="connsiteY330" fmla="*/ 3212872 h 6709803"/>
              <a:gd name="connsiteX331" fmla="*/ 1139151 w 4833822"/>
              <a:gd name="connsiteY331" fmla="*/ 3252294 h 6709803"/>
              <a:gd name="connsiteX332" fmla="*/ 1110480 w 4833822"/>
              <a:gd name="connsiteY332" fmla="*/ 3141196 h 6709803"/>
              <a:gd name="connsiteX333" fmla="*/ 1135564 w 4833822"/>
              <a:gd name="connsiteY333" fmla="*/ 2252418 h 6709803"/>
              <a:gd name="connsiteX334" fmla="*/ 1493942 w 4833822"/>
              <a:gd name="connsiteY334" fmla="*/ 1592998 h 6709803"/>
              <a:gd name="connsiteX335" fmla="*/ 1547703 w 4833822"/>
              <a:gd name="connsiteY335" fmla="*/ 1539243 h 6709803"/>
              <a:gd name="connsiteX336" fmla="*/ 1597877 w 4833822"/>
              <a:gd name="connsiteY336" fmla="*/ 1632421 h 6709803"/>
              <a:gd name="connsiteX337" fmla="*/ 2070940 w 4833822"/>
              <a:gd name="connsiteY337" fmla="*/ 2406520 h 6709803"/>
              <a:gd name="connsiteX338" fmla="*/ 1926239 w 4833822"/>
              <a:gd name="connsiteY338" fmla="*/ 1667693 h 6709803"/>
              <a:gd name="connsiteX339" fmla="*/ 2386314 w 4833822"/>
              <a:gd name="connsiteY339" fmla="*/ 155893 h 6709803"/>
              <a:gd name="connsiteX340" fmla="*/ 2447237 w 4833822"/>
              <a:gd name="connsiteY340" fmla="*/ 129912 h 6709803"/>
              <a:gd name="connsiteX0" fmla="*/ 2144854 w 4833822"/>
              <a:gd name="connsiteY0" fmla="*/ 6361970 h 6735619"/>
              <a:gd name="connsiteX1" fmla="*/ 2053020 w 4833822"/>
              <a:gd name="connsiteY1" fmla="*/ 6370930 h 6735619"/>
              <a:gd name="connsiteX2" fmla="*/ 1959837 w 4833822"/>
              <a:gd name="connsiteY2" fmla="*/ 6446188 h 6735619"/>
              <a:gd name="connsiteX3" fmla="*/ 2045851 w 4833822"/>
              <a:gd name="connsiteY3" fmla="*/ 6564455 h 6735619"/>
              <a:gd name="connsiteX4" fmla="*/ 2042269 w 4833822"/>
              <a:gd name="connsiteY4" fmla="*/ 6467690 h 6735619"/>
              <a:gd name="connsiteX5" fmla="*/ 2106775 w 4833822"/>
              <a:gd name="connsiteY5" fmla="*/ 6403183 h 6735619"/>
              <a:gd name="connsiteX6" fmla="*/ 2128277 w 4833822"/>
              <a:gd name="connsiteY6" fmla="*/ 6474859 h 6735619"/>
              <a:gd name="connsiteX7" fmla="*/ 2164118 w 4833822"/>
              <a:gd name="connsiteY7" fmla="*/ 6525032 h 6735619"/>
              <a:gd name="connsiteX8" fmla="*/ 2232206 w 4833822"/>
              <a:gd name="connsiteY8" fmla="*/ 6489197 h 6735619"/>
              <a:gd name="connsiteX9" fmla="*/ 2228624 w 4833822"/>
              <a:gd name="connsiteY9" fmla="*/ 6396014 h 6735619"/>
              <a:gd name="connsiteX10" fmla="*/ 2144854 w 4833822"/>
              <a:gd name="connsiteY10" fmla="*/ 6361970 h 6735619"/>
              <a:gd name="connsiteX11" fmla="*/ 2508163 w 4833822"/>
              <a:gd name="connsiteY11" fmla="*/ 6331508 h 6735619"/>
              <a:gd name="connsiteX12" fmla="*/ 2407811 w 4833822"/>
              <a:gd name="connsiteY12" fmla="*/ 6639718 h 6735619"/>
              <a:gd name="connsiteX13" fmla="*/ 2508163 w 4833822"/>
              <a:gd name="connsiteY13" fmla="*/ 6331508 h 6735619"/>
              <a:gd name="connsiteX14" fmla="*/ 2215080 w 4833822"/>
              <a:gd name="connsiteY14" fmla="*/ 6246973 h 6735619"/>
              <a:gd name="connsiteX15" fmla="*/ 2171282 w 4833822"/>
              <a:gd name="connsiteY15" fmla="*/ 6252663 h 6735619"/>
              <a:gd name="connsiteX16" fmla="*/ 2350473 w 4833822"/>
              <a:gd name="connsiteY16" fmla="*/ 6532202 h 6735619"/>
              <a:gd name="connsiteX17" fmla="*/ 2393478 w 4833822"/>
              <a:gd name="connsiteY17" fmla="*/ 6349428 h 6735619"/>
              <a:gd name="connsiteX18" fmla="*/ 2252871 w 4833822"/>
              <a:gd name="connsiteY18" fmla="*/ 6248128 h 6735619"/>
              <a:gd name="connsiteX19" fmla="*/ 2215080 w 4833822"/>
              <a:gd name="connsiteY19" fmla="*/ 6246973 h 6735619"/>
              <a:gd name="connsiteX20" fmla="*/ 3767359 w 4833822"/>
              <a:gd name="connsiteY20" fmla="*/ 6128015 h 6735619"/>
              <a:gd name="connsiteX21" fmla="*/ 3913003 w 4833822"/>
              <a:gd name="connsiteY21" fmla="*/ 6209658 h 6735619"/>
              <a:gd name="connsiteX22" fmla="*/ 3930923 w 4833822"/>
              <a:gd name="connsiteY22" fmla="*/ 6234747 h 6735619"/>
              <a:gd name="connsiteX23" fmla="*/ 3923759 w 4833822"/>
              <a:gd name="connsiteY23" fmla="*/ 6259832 h 6735619"/>
              <a:gd name="connsiteX24" fmla="*/ 3672890 w 4833822"/>
              <a:gd name="connsiteY24" fmla="*/ 6241911 h 6735619"/>
              <a:gd name="connsiteX25" fmla="*/ 3672890 w 4833822"/>
              <a:gd name="connsiteY25" fmla="*/ 6173822 h 6735619"/>
              <a:gd name="connsiteX26" fmla="*/ 3708731 w 4833822"/>
              <a:gd name="connsiteY26" fmla="*/ 6148733 h 6735619"/>
              <a:gd name="connsiteX27" fmla="*/ 3767359 w 4833822"/>
              <a:gd name="connsiteY27" fmla="*/ 6128015 h 6735619"/>
              <a:gd name="connsiteX28" fmla="*/ 3779366 w 4833822"/>
              <a:gd name="connsiteY28" fmla="*/ 6088204 h 6735619"/>
              <a:gd name="connsiteX29" fmla="*/ 3637059 w 4833822"/>
              <a:gd name="connsiteY29" fmla="*/ 6112899 h 6735619"/>
              <a:gd name="connsiteX30" fmla="*/ 3497289 w 4833822"/>
              <a:gd name="connsiteY30" fmla="*/ 6295667 h 6735619"/>
              <a:gd name="connsiteX31" fmla="*/ 3615557 w 4833822"/>
              <a:gd name="connsiteY31" fmla="*/ 6238330 h 6735619"/>
              <a:gd name="connsiteX32" fmla="*/ 3852086 w 4833822"/>
              <a:gd name="connsiteY32" fmla="*/ 6396014 h 6735619"/>
              <a:gd name="connsiteX33" fmla="*/ 3952433 w 4833822"/>
              <a:gd name="connsiteY33" fmla="*/ 6223992 h 6735619"/>
              <a:gd name="connsiteX34" fmla="*/ 3945496 w 4833822"/>
              <a:gd name="connsiteY34" fmla="*/ 6207187 h 6735619"/>
              <a:gd name="connsiteX35" fmla="*/ 3938093 w 4833822"/>
              <a:gd name="connsiteY35" fmla="*/ 6207187 h 6735619"/>
              <a:gd name="connsiteX36" fmla="*/ 3927341 w 4833822"/>
              <a:gd name="connsiteY36" fmla="*/ 6207187 h 6735619"/>
              <a:gd name="connsiteX37" fmla="*/ 3909418 w 4833822"/>
              <a:gd name="connsiteY37" fmla="*/ 6202480 h 6735619"/>
              <a:gd name="connsiteX38" fmla="*/ 3920171 w 4833822"/>
              <a:gd name="connsiteY38" fmla="*/ 6202480 h 6735619"/>
              <a:gd name="connsiteX39" fmla="*/ 3945252 w 4833822"/>
              <a:gd name="connsiteY39" fmla="*/ 6206597 h 6735619"/>
              <a:gd name="connsiteX40" fmla="*/ 3928739 w 4833822"/>
              <a:gd name="connsiteY40" fmla="*/ 6166597 h 6735619"/>
              <a:gd name="connsiteX41" fmla="*/ 3822967 w 4833822"/>
              <a:gd name="connsiteY41" fmla="*/ 6090499 h 6735619"/>
              <a:gd name="connsiteX42" fmla="*/ 3779366 w 4833822"/>
              <a:gd name="connsiteY42" fmla="*/ 6088204 h 6735619"/>
              <a:gd name="connsiteX43" fmla="*/ 4196131 w 4833822"/>
              <a:gd name="connsiteY43" fmla="*/ 5944458 h 6735619"/>
              <a:gd name="connsiteX44" fmla="*/ 4235548 w 4833822"/>
              <a:gd name="connsiteY44" fmla="*/ 6173823 h 6735619"/>
              <a:gd name="connsiteX45" fmla="*/ 4454163 w 4833822"/>
              <a:gd name="connsiteY45" fmla="*/ 6177405 h 6735619"/>
              <a:gd name="connsiteX46" fmla="*/ 4196131 w 4833822"/>
              <a:gd name="connsiteY46" fmla="*/ 5944458 h 6735619"/>
              <a:gd name="connsiteX47" fmla="*/ 1174995 w 4833822"/>
              <a:gd name="connsiteY47" fmla="*/ 5629080 h 6735619"/>
              <a:gd name="connsiteX48" fmla="*/ 1250253 w 4833822"/>
              <a:gd name="connsiteY48" fmla="*/ 5675672 h 6735619"/>
              <a:gd name="connsiteX49" fmla="*/ 1035224 w 4833822"/>
              <a:gd name="connsiteY49" fmla="*/ 5786765 h 6735619"/>
              <a:gd name="connsiteX50" fmla="*/ 981463 w 4833822"/>
              <a:gd name="connsiteY50" fmla="*/ 5761681 h 6735619"/>
              <a:gd name="connsiteX51" fmla="*/ 1174995 w 4833822"/>
              <a:gd name="connsiteY51" fmla="*/ 5629080 h 6735619"/>
              <a:gd name="connsiteX52" fmla="*/ 3960412 w 4833822"/>
              <a:gd name="connsiteY52" fmla="*/ 5599805 h 6735619"/>
              <a:gd name="connsiteX53" fmla="*/ 4095776 w 4833822"/>
              <a:gd name="connsiteY53" fmla="*/ 5657750 h 6735619"/>
              <a:gd name="connsiteX54" fmla="*/ 4052767 w 4833822"/>
              <a:gd name="connsiteY54" fmla="*/ 5686420 h 6735619"/>
              <a:gd name="connsiteX55" fmla="*/ 3852081 w 4833822"/>
              <a:gd name="connsiteY55" fmla="*/ 5654169 h 6735619"/>
              <a:gd name="connsiteX56" fmla="*/ 3859245 w 4833822"/>
              <a:gd name="connsiteY56" fmla="*/ 5618330 h 6735619"/>
              <a:gd name="connsiteX57" fmla="*/ 3917370 w 4833822"/>
              <a:gd name="connsiteY57" fmla="*/ 5600805 h 6735619"/>
              <a:gd name="connsiteX58" fmla="*/ 3960412 w 4833822"/>
              <a:gd name="connsiteY58" fmla="*/ 5599805 h 6735619"/>
              <a:gd name="connsiteX59" fmla="*/ 2177948 w 4833822"/>
              <a:gd name="connsiteY59" fmla="*/ 5505555 h 6735619"/>
              <a:gd name="connsiteX60" fmla="*/ 2146198 w 4833822"/>
              <a:gd name="connsiteY60" fmla="*/ 5528737 h 6735619"/>
              <a:gd name="connsiteX61" fmla="*/ 1680303 w 4833822"/>
              <a:gd name="connsiteY61" fmla="*/ 6227579 h 6735619"/>
              <a:gd name="connsiteX62" fmla="*/ 1762730 w 4833822"/>
              <a:gd name="connsiteY62" fmla="*/ 6589539 h 6735619"/>
              <a:gd name="connsiteX63" fmla="*/ 1802152 w 4833822"/>
              <a:gd name="connsiteY63" fmla="*/ 6310006 h 6735619"/>
              <a:gd name="connsiteX64" fmla="*/ 2081691 w 4833822"/>
              <a:gd name="connsiteY64" fmla="*/ 6152316 h 6735619"/>
              <a:gd name="connsiteX65" fmla="*/ 1845157 w 4833822"/>
              <a:gd name="connsiteY65" fmla="*/ 6234743 h 6735619"/>
              <a:gd name="connsiteX66" fmla="*/ 1744810 w 4833822"/>
              <a:gd name="connsiteY66" fmla="*/ 6206077 h 6735619"/>
              <a:gd name="connsiteX67" fmla="*/ 2060189 w 4833822"/>
              <a:gd name="connsiteY67" fmla="*/ 6051974 h 6735619"/>
              <a:gd name="connsiteX68" fmla="*/ 2178451 w 4833822"/>
              <a:gd name="connsiteY68" fmla="*/ 5991044 h 6735619"/>
              <a:gd name="connsiteX69" fmla="*/ 2293136 w 4833822"/>
              <a:gd name="connsiteY69" fmla="*/ 5525155 h 6735619"/>
              <a:gd name="connsiteX70" fmla="*/ 1999259 w 4833822"/>
              <a:gd name="connsiteY70" fmla="*/ 5940876 h 6735619"/>
              <a:gd name="connsiteX71" fmla="*/ 2196371 w 4833822"/>
              <a:gd name="connsiteY71" fmla="*/ 5510817 h 6735619"/>
              <a:gd name="connsiteX72" fmla="*/ 2177948 w 4833822"/>
              <a:gd name="connsiteY72" fmla="*/ 5505555 h 6735619"/>
              <a:gd name="connsiteX73" fmla="*/ 2511745 w 4833822"/>
              <a:gd name="connsiteY73" fmla="*/ 5492902 h 6735619"/>
              <a:gd name="connsiteX74" fmla="*/ 2482010 w 4833822"/>
              <a:gd name="connsiteY74" fmla="*/ 5721198 h 6735619"/>
              <a:gd name="connsiteX75" fmla="*/ 2486655 w 4833822"/>
              <a:gd name="connsiteY75" fmla="*/ 5786763 h 6735619"/>
              <a:gd name="connsiteX76" fmla="*/ 2514429 w 4833822"/>
              <a:gd name="connsiteY76" fmla="*/ 5802442 h 6735619"/>
              <a:gd name="connsiteX77" fmla="*/ 2526077 w 4833822"/>
              <a:gd name="connsiteY77" fmla="*/ 5826188 h 6735619"/>
              <a:gd name="connsiteX78" fmla="*/ 2486655 w 4833822"/>
              <a:gd name="connsiteY78" fmla="*/ 5786766 h 6735619"/>
              <a:gd name="connsiteX79" fmla="*/ 2486655 w 4833822"/>
              <a:gd name="connsiteY79" fmla="*/ 5786769 h 6735619"/>
              <a:gd name="connsiteX80" fmla="*/ 2440069 w 4833822"/>
              <a:gd name="connsiteY80" fmla="*/ 6062725 h 6735619"/>
              <a:gd name="connsiteX81" fmla="*/ 2375563 w 4833822"/>
              <a:gd name="connsiteY81" fmla="*/ 5625497 h 6735619"/>
              <a:gd name="connsiteX82" fmla="*/ 2296718 w 4833822"/>
              <a:gd name="connsiteY82" fmla="*/ 5994632 h 6735619"/>
              <a:gd name="connsiteX83" fmla="*/ 2429318 w 4833822"/>
              <a:gd name="connsiteY83" fmla="*/ 6116481 h 6735619"/>
              <a:gd name="connsiteX84" fmla="*/ 2493825 w 4833822"/>
              <a:gd name="connsiteY84" fmla="*/ 6016134 h 6735619"/>
              <a:gd name="connsiteX85" fmla="*/ 2529665 w 4833822"/>
              <a:gd name="connsiteY85" fmla="*/ 5826191 h 6735619"/>
              <a:gd name="connsiteX86" fmla="*/ 2511745 w 4833822"/>
              <a:gd name="connsiteY86" fmla="*/ 5492902 h 6735619"/>
              <a:gd name="connsiteX87" fmla="*/ 2808528 w 4833822"/>
              <a:gd name="connsiteY87" fmla="*/ 5490436 h 6735619"/>
              <a:gd name="connsiteX88" fmla="*/ 2784115 w 4833822"/>
              <a:gd name="connsiteY88" fmla="*/ 5503653 h 6735619"/>
              <a:gd name="connsiteX89" fmla="*/ 2798448 w 4833822"/>
              <a:gd name="connsiteY89" fmla="*/ 5578911 h 6735619"/>
              <a:gd name="connsiteX90" fmla="*/ 2880875 w 4833822"/>
              <a:gd name="connsiteY90" fmla="*/ 5693591 h 6735619"/>
              <a:gd name="connsiteX91" fmla="*/ 3142493 w 4833822"/>
              <a:gd name="connsiteY91" fmla="*/ 6023303 h 6735619"/>
              <a:gd name="connsiteX92" fmla="*/ 2891625 w 4833822"/>
              <a:gd name="connsiteY92" fmla="*/ 5858444 h 6735619"/>
              <a:gd name="connsiteX93" fmla="*/ 2683768 w 4833822"/>
              <a:gd name="connsiteY93" fmla="*/ 5614746 h 6735619"/>
              <a:gd name="connsiteX94" fmla="*/ 2651515 w 4833822"/>
              <a:gd name="connsiteY94" fmla="*/ 5639835 h 6735619"/>
              <a:gd name="connsiteX95" fmla="*/ 2866541 w 4833822"/>
              <a:gd name="connsiteY95" fmla="*/ 5883534 h 6735619"/>
              <a:gd name="connsiteX96" fmla="*/ 3389773 w 4833822"/>
              <a:gd name="connsiteY96" fmla="*/ 6482028 h 6735619"/>
              <a:gd name="connsiteX97" fmla="*/ 3637059 w 4833822"/>
              <a:gd name="connsiteY97" fmla="*/ 6525032 h 6735619"/>
              <a:gd name="connsiteX98" fmla="*/ 3246422 w 4833822"/>
              <a:gd name="connsiteY98" fmla="*/ 6155903 h 6735619"/>
              <a:gd name="connsiteX99" fmla="*/ 3400524 w 4833822"/>
              <a:gd name="connsiteY99" fmla="*/ 6206077 h 6735619"/>
              <a:gd name="connsiteX100" fmla="*/ 3336018 w 4833822"/>
              <a:gd name="connsiteY100" fmla="*/ 6059138 h 6735619"/>
              <a:gd name="connsiteX101" fmla="*/ 3095901 w 4833822"/>
              <a:gd name="connsiteY101" fmla="*/ 5797525 h 6735619"/>
              <a:gd name="connsiteX102" fmla="*/ 2862954 w 4833822"/>
              <a:gd name="connsiteY102" fmla="*/ 5528737 h 6735619"/>
              <a:gd name="connsiteX103" fmla="*/ 2808528 w 4833822"/>
              <a:gd name="connsiteY103" fmla="*/ 5490436 h 6735619"/>
              <a:gd name="connsiteX104" fmla="*/ 1587125 w 4833822"/>
              <a:gd name="connsiteY104" fmla="*/ 5446311 h 6735619"/>
              <a:gd name="connsiteX105" fmla="*/ 798688 w 4833822"/>
              <a:gd name="connsiteY105" fmla="*/ 5654174 h 6735619"/>
              <a:gd name="connsiteX106" fmla="*/ 780768 w 4833822"/>
              <a:gd name="connsiteY106" fmla="*/ 6277752 h 6735619"/>
              <a:gd name="connsiteX107" fmla="*/ 791519 w 4833822"/>
              <a:gd name="connsiteY107" fmla="*/ 6084228 h 6735619"/>
              <a:gd name="connsiteX108" fmla="*/ 709092 w 4833822"/>
              <a:gd name="connsiteY108" fmla="*/ 5722262 h 6735619"/>
              <a:gd name="connsiteX109" fmla="*/ 368634 w 4833822"/>
              <a:gd name="connsiteY109" fmla="*/ 5733013 h 6735619"/>
              <a:gd name="connsiteX110" fmla="*/ 332793 w 4833822"/>
              <a:gd name="connsiteY110" fmla="*/ 5758103 h 6735619"/>
              <a:gd name="connsiteX111" fmla="*/ 368634 w 4833822"/>
              <a:gd name="connsiteY111" fmla="*/ 5772436 h 6735619"/>
              <a:gd name="connsiteX112" fmla="*/ 350714 w 4833822"/>
              <a:gd name="connsiteY112" fmla="*/ 6073476 h 6735619"/>
              <a:gd name="connsiteX113" fmla="*/ 447479 w 4833822"/>
              <a:gd name="connsiteY113" fmla="*/ 6137983 h 6735619"/>
              <a:gd name="connsiteX114" fmla="*/ 486896 w 4833822"/>
              <a:gd name="connsiteY114" fmla="*/ 6037636 h 6735619"/>
              <a:gd name="connsiteX115" fmla="*/ 468981 w 4833822"/>
              <a:gd name="connsiteY115" fmla="*/ 5919369 h 6735619"/>
              <a:gd name="connsiteX116" fmla="*/ 372216 w 4833822"/>
              <a:gd name="connsiteY116" fmla="*/ 6026885 h 6735619"/>
              <a:gd name="connsiteX117" fmla="*/ 382967 w 4833822"/>
              <a:gd name="connsiteY117" fmla="*/ 5876364 h 6735619"/>
              <a:gd name="connsiteX118" fmla="*/ 497647 w 4833822"/>
              <a:gd name="connsiteY118" fmla="*/ 5836942 h 6735619"/>
              <a:gd name="connsiteX119" fmla="*/ 569323 w 4833822"/>
              <a:gd name="connsiteY119" fmla="*/ 5951627 h 6735619"/>
              <a:gd name="connsiteX120" fmla="*/ 580074 w 4833822"/>
              <a:gd name="connsiteY120" fmla="*/ 6163067 h 6735619"/>
              <a:gd name="connsiteX121" fmla="*/ 612332 w 4833822"/>
              <a:gd name="connsiteY121" fmla="*/ 5919369 h 6735619"/>
              <a:gd name="connsiteX122" fmla="*/ 497647 w 4833822"/>
              <a:gd name="connsiteY122" fmla="*/ 5686422 h 6735619"/>
              <a:gd name="connsiteX123" fmla="*/ 730594 w 4833822"/>
              <a:gd name="connsiteY123" fmla="*/ 6091391 h 6735619"/>
              <a:gd name="connsiteX124" fmla="*/ 547826 w 4833822"/>
              <a:gd name="connsiteY124" fmla="*/ 6256250 h 6735619"/>
              <a:gd name="connsiteX125" fmla="*/ 834528 w 4833822"/>
              <a:gd name="connsiteY125" fmla="*/ 6288503 h 6735619"/>
              <a:gd name="connsiteX126" fmla="*/ 1533370 w 4833822"/>
              <a:gd name="connsiteY126" fmla="*/ 5772436 h 6735619"/>
              <a:gd name="connsiteX127" fmla="*/ 1633712 w 4833822"/>
              <a:gd name="connsiteY127" fmla="*/ 5639835 h 6735619"/>
              <a:gd name="connsiteX128" fmla="*/ 1142733 w 4833822"/>
              <a:gd name="connsiteY128" fmla="*/ 5955209 h 6735619"/>
              <a:gd name="connsiteX129" fmla="*/ 1031635 w 4833822"/>
              <a:gd name="connsiteY129" fmla="*/ 5983881 h 6735619"/>
              <a:gd name="connsiteX130" fmla="*/ 1096142 w 4833822"/>
              <a:gd name="connsiteY130" fmla="*/ 5883534 h 6735619"/>
              <a:gd name="connsiteX131" fmla="*/ 1587125 w 4833822"/>
              <a:gd name="connsiteY131" fmla="*/ 5446311 h 6735619"/>
              <a:gd name="connsiteX132" fmla="*/ 3072607 w 4833822"/>
              <a:gd name="connsiteY132" fmla="*/ 5437351 h 6735619"/>
              <a:gd name="connsiteX133" fmla="*/ 2988391 w 4833822"/>
              <a:gd name="connsiteY133" fmla="*/ 5471395 h 6735619"/>
              <a:gd name="connsiteX134" fmla="*/ 3038564 w 4833822"/>
              <a:gd name="connsiteY134" fmla="*/ 5582493 h 6735619"/>
              <a:gd name="connsiteX135" fmla="*/ 3407693 w 4833822"/>
              <a:gd name="connsiteY135" fmla="*/ 5998214 h 6735619"/>
              <a:gd name="connsiteX136" fmla="*/ 3576134 w 4833822"/>
              <a:gd name="connsiteY136" fmla="*/ 6037636 h 6735619"/>
              <a:gd name="connsiteX137" fmla="*/ 4002606 w 4833822"/>
              <a:gd name="connsiteY137" fmla="*/ 6141565 h 6735619"/>
              <a:gd name="connsiteX138" fmla="*/ 4124455 w 4833822"/>
              <a:gd name="connsiteY138" fmla="*/ 6223992 h 6735619"/>
              <a:gd name="connsiteX139" fmla="*/ 3586885 w 4833822"/>
              <a:gd name="connsiteY139" fmla="*/ 5675671 h 6735619"/>
              <a:gd name="connsiteX140" fmla="*/ 3339600 w 4833822"/>
              <a:gd name="connsiteY140" fmla="*/ 5532319 h 6735619"/>
              <a:gd name="connsiteX141" fmla="*/ 3551045 w 4833822"/>
              <a:gd name="connsiteY141" fmla="*/ 5707929 h 6735619"/>
              <a:gd name="connsiteX142" fmla="*/ 3658561 w 4833822"/>
              <a:gd name="connsiteY142" fmla="*/ 5890703 h 6735619"/>
              <a:gd name="connsiteX143" fmla="*/ 3536712 w 4833822"/>
              <a:gd name="connsiteY143" fmla="*/ 5815440 h 6735619"/>
              <a:gd name="connsiteX144" fmla="*/ 3167577 w 4833822"/>
              <a:gd name="connsiteY144" fmla="*/ 5478564 h 6735619"/>
              <a:gd name="connsiteX145" fmla="*/ 3072607 w 4833822"/>
              <a:gd name="connsiteY145" fmla="*/ 5437351 h 6735619"/>
              <a:gd name="connsiteX146" fmla="*/ 1497530 w 4833822"/>
              <a:gd name="connsiteY146" fmla="*/ 5349551 h 6735619"/>
              <a:gd name="connsiteX147" fmla="*/ 644585 w 4833822"/>
              <a:gd name="connsiteY147" fmla="*/ 5474982 h 6735619"/>
              <a:gd name="connsiteX148" fmla="*/ 404469 w 4833822"/>
              <a:gd name="connsiteY148" fmla="*/ 5550239 h 6735619"/>
              <a:gd name="connsiteX149" fmla="*/ 218113 w 4833822"/>
              <a:gd name="connsiteY149" fmla="*/ 5704342 h 6735619"/>
              <a:gd name="connsiteX150" fmla="*/ 347132 w 4833822"/>
              <a:gd name="connsiteY150" fmla="*/ 6223992 h 6735619"/>
              <a:gd name="connsiteX151" fmla="*/ 218113 w 4833822"/>
              <a:gd name="connsiteY151" fmla="*/ 5858444 h 6735619"/>
              <a:gd name="connsiteX152" fmla="*/ 289789 w 4833822"/>
              <a:gd name="connsiteY152" fmla="*/ 5750933 h 6735619"/>
              <a:gd name="connsiteX153" fmla="*/ 271869 w 4833822"/>
              <a:gd name="connsiteY153" fmla="*/ 5736600 h 6735619"/>
              <a:gd name="connsiteX154" fmla="*/ 304127 w 4833822"/>
              <a:gd name="connsiteY154" fmla="*/ 5643417 h 6735619"/>
              <a:gd name="connsiteX155" fmla="*/ 400887 w 4833822"/>
              <a:gd name="connsiteY155" fmla="*/ 5560991 h 6735619"/>
              <a:gd name="connsiteX156" fmla="*/ 404469 w 4833822"/>
              <a:gd name="connsiteY156" fmla="*/ 5553821 h 6735619"/>
              <a:gd name="connsiteX157" fmla="*/ 408056 w 4833822"/>
              <a:gd name="connsiteY157" fmla="*/ 5553821 h 6735619"/>
              <a:gd name="connsiteX158" fmla="*/ 569323 w 4833822"/>
              <a:gd name="connsiteY158" fmla="*/ 5510817 h 6735619"/>
              <a:gd name="connsiteX159" fmla="*/ 777186 w 4833822"/>
              <a:gd name="connsiteY159" fmla="*/ 5621915 h 6735619"/>
              <a:gd name="connsiteX160" fmla="*/ 1250249 w 4833822"/>
              <a:gd name="connsiteY160" fmla="*/ 5453474 h 6735619"/>
              <a:gd name="connsiteX161" fmla="*/ 1497530 w 4833822"/>
              <a:gd name="connsiteY161" fmla="*/ 5349551 h 6735619"/>
              <a:gd name="connsiteX162" fmla="*/ 3393360 w 4833822"/>
              <a:gd name="connsiteY162" fmla="*/ 5308781 h 6735619"/>
              <a:gd name="connsiteX163" fmla="*/ 3271511 w 4833822"/>
              <a:gd name="connsiteY163" fmla="*/ 5345964 h 6735619"/>
              <a:gd name="connsiteX164" fmla="*/ 3486538 w 4833822"/>
              <a:gd name="connsiteY164" fmla="*/ 5474982 h 6735619"/>
              <a:gd name="connsiteX165" fmla="*/ 4092197 w 4833822"/>
              <a:gd name="connsiteY165" fmla="*/ 5808276 h 6735619"/>
              <a:gd name="connsiteX166" fmla="*/ 3873588 w 4833822"/>
              <a:gd name="connsiteY166" fmla="*/ 5808276 h 6735619"/>
              <a:gd name="connsiteX167" fmla="*/ 4002606 w 4833822"/>
              <a:gd name="connsiteY167" fmla="*/ 5937289 h 6735619"/>
              <a:gd name="connsiteX168" fmla="*/ 4106535 w 4833822"/>
              <a:gd name="connsiteY168" fmla="*/ 5908618 h 6735619"/>
              <a:gd name="connsiteX169" fmla="*/ 4325144 w 4833822"/>
              <a:gd name="connsiteY169" fmla="*/ 5582493 h 6735619"/>
              <a:gd name="connsiteX170" fmla="*/ 4038441 w 4833822"/>
              <a:gd name="connsiteY170" fmla="*/ 5492902 h 6735619"/>
              <a:gd name="connsiteX171" fmla="*/ 3624178 w 4833822"/>
              <a:gd name="connsiteY171" fmla="*/ 5479290 h 6735619"/>
              <a:gd name="connsiteX172" fmla="*/ 3486739 w 4833822"/>
              <a:gd name="connsiteY172" fmla="*/ 5453511 h 6735619"/>
              <a:gd name="connsiteX173" fmla="*/ 3486739 w 4833822"/>
              <a:gd name="connsiteY173" fmla="*/ 5457506 h 6735619"/>
              <a:gd name="connsiteX174" fmla="*/ 3485394 w 4833822"/>
              <a:gd name="connsiteY174" fmla="*/ 5454817 h 6735619"/>
              <a:gd name="connsiteX175" fmla="*/ 3486706 w 4833822"/>
              <a:gd name="connsiteY175" fmla="*/ 5453505 h 6735619"/>
              <a:gd name="connsiteX176" fmla="*/ 3486538 w 4833822"/>
              <a:gd name="connsiteY176" fmla="*/ 5453474 h 6735619"/>
              <a:gd name="connsiteX177" fmla="*/ 3543876 w 4833822"/>
              <a:gd name="connsiteY177" fmla="*/ 5392550 h 6735619"/>
              <a:gd name="connsiteX178" fmla="*/ 4518674 w 4833822"/>
              <a:gd name="connsiteY178" fmla="*/ 5539488 h 6735619"/>
              <a:gd name="connsiteX179" fmla="*/ 4328731 w 4833822"/>
              <a:gd name="connsiteY179" fmla="*/ 5736600 h 6735619"/>
              <a:gd name="connsiteX180" fmla="*/ 4457745 w 4833822"/>
              <a:gd name="connsiteY180" fmla="*/ 5664919 h 6735619"/>
              <a:gd name="connsiteX181" fmla="*/ 4579599 w 4833822"/>
              <a:gd name="connsiteY181" fmla="*/ 5657756 h 6735619"/>
              <a:gd name="connsiteX182" fmla="*/ 4500754 w 4833822"/>
              <a:gd name="connsiteY182" fmla="*/ 5736600 h 6735619"/>
              <a:gd name="connsiteX183" fmla="*/ 4314393 w 4833822"/>
              <a:gd name="connsiteY183" fmla="*/ 5969548 h 6735619"/>
              <a:gd name="connsiteX184" fmla="*/ 4346651 w 4833822"/>
              <a:gd name="connsiteY184" fmla="*/ 6034054 h 6735619"/>
              <a:gd name="connsiteX185" fmla="*/ 4403989 w 4833822"/>
              <a:gd name="connsiteY185" fmla="*/ 5983881 h 6735619"/>
              <a:gd name="connsiteX186" fmla="*/ 4482833 w 4833822"/>
              <a:gd name="connsiteY186" fmla="*/ 5793938 h 6735619"/>
              <a:gd name="connsiteX187" fmla="*/ 4590350 w 4833822"/>
              <a:gd name="connsiteY187" fmla="*/ 5772436 h 6735619"/>
              <a:gd name="connsiteX188" fmla="*/ 4608265 w 4833822"/>
              <a:gd name="connsiteY188" fmla="*/ 5854862 h 6735619"/>
              <a:gd name="connsiteX189" fmla="*/ 4608265 w 4833822"/>
              <a:gd name="connsiteY189" fmla="*/ 5858444 h 6735619"/>
              <a:gd name="connsiteX190" fmla="*/ 4421909 w 4833822"/>
              <a:gd name="connsiteY190" fmla="*/ 6069889 h 6735619"/>
              <a:gd name="connsiteX191" fmla="*/ 4608265 w 4833822"/>
              <a:gd name="connsiteY191" fmla="*/ 5858444 h 6735619"/>
              <a:gd name="connsiteX192" fmla="*/ 4611852 w 4833822"/>
              <a:gd name="connsiteY192" fmla="*/ 5854862 h 6735619"/>
              <a:gd name="connsiteX193" fmla="*/ 4611852 w 4833822"/>
              <a:gd name="connsiteY193" fmla="*/ 5851280 h 6735619"/>
              <a:gd name="connsiteX194" fmla="*/ 4694279 w 4833822"/>
              <a:gd name="connsiteY194" fmla="*/ 5836942 h 6735619"/>
              <a:gd name="connsiteX195" fmla="*/ 4651275 w 4833822"/>
              <a:gd name="connsiteY195" fmla="*/ 5661338 h 6735619"/>
              <a:gd name="connsiteX196" fmla="*/ 4572429 w 4833822"/>
              <a:gd name="connsiteY196" fmla="*/ 5543070 h 6735619"/>
              <a:gd name="connsiteX197" fmla="*/ 4583181 w 4833822"/>
              <a:gd name="connsiteY197" fmla="*/ 5449893 h 6735619"/>
              <a:gd name="connsiteX198" fmla="*/ 4436247 w 4833822"/>
              <a:gd name="connsiteY198" fmla="*/ 5403306 h 6735619"/>
              <a:gd name="connsiteX199" fmla="*/ 3504459 w 4833822"/>
              <a:gd name="connsiteY199" fmla="*/ 5317292 h 6735619"/>
              <a:gd name="connsiteX200" fmla="*/ 3393360 w 4833822"/>
              <a:gd name="connsiteY200" fmla="*/ 5308781 h 6735619"/>
              <a:gd name="connsiteX201" fmla="*/ 655337 w 4833822"/>
              <a:gd name="connsiteY201" fmla="*/ 5177523 h 6735619"/>
              <a:gd name="connsiteX202" fmla="*/ 637416 w 4833822"/>
              <a:gd name="connsiteY202" fmla="*/ 5234866 h 6735619"/>
              <a:gd name="connsiteX203" fmla="*/ 863200 w 4833822"/>
              <a:gd name="connsiteY203" fmla="*/ 5338795 h 6735619"/>
              <a:gd name="connsiteX204" fmla="*/ 734181 w 4833822"/>
              <a:gd name="connsiteY204" fmla="*/ 5199030 h 6735619"/>
              <a:gd name="connsiteX205" fmla="*/ 655337 w 4833822"/>
              <a:gd name="connsiteY205" fmla="*/ 5177523 h 6735619"/>
              <a:gd name="connsiteX206" fmla="*/ 465399 w 4833822"/>
              <a:gd name="connsiteY206" fmla="*/ 5138106 h 6735619"/>
              <a:gd name="connsiteX207" fmla="*/ 465399 w 4833822"/>
              <a:gd name="connsiteY207" fmla="*/ 5338795 h 6735619"/>
              <a:gd name="connsiteX208" fmla="*/ 501234 w 4833822"/>
              <a:gd name="connsiteY208" fmla="*/ 5396137 h 6735619"/>
              <a:gd name="connsiteX209" fmla="*/ 554990 w 4833822"/>
              <a:gd name="connsiteY209" fmla="*/ 5342382 h 6735619"/>
              <a:gd name="connsiteX210" fmla="*/ 465399 w 4833822"/>
              <a:gd name="connsiteY210" fmla="*/ 5138106 h 6735619"/>
              <a:gd name="connsiteX211" fmla="*/ 4325169 w 4833822"/>
              <a:gd name="connsiteY211" fmla="*/ 5057209 h 6735619"/>
              <a:gd name="connsiteX212" fmla="*/ 3959602 w 4833822"/>
              <a:gd name="connsiteY212" fmla="*/ 5263537 h 6735619"/>
              <a:gd name="connsiteX213" fmla="*/ 4360985 w 4833822"/>
              <a:gd name="connsiteY213" fmla="*/ 5173941 h 6735619"/>
              <a:gd name="connsiteX214" fmla="*/ 4278558 w 4833822"/>
              <a:gd name="connsiteY214" fmla="*/ 5285039 h 6735619"/>
              <a:gd name="connsiteX215" fmla="*/ 4454163 w 4833822"/>
              <a:gd name="connsiteY215" fmla="*/ 5238448 h 6735619"/>
              <a:gd name="connsiteX216" fmla="*/ 4368153 w 4833822"/>
              <a:gd name="connsiteY216" fmla="*/ 5062843 h 6735619"/>
              <a:gd name="connsiteX217" fmla="*/ 4325169 w 4833822"/>
              <a:gd name="connsiteY217" fmla="*/ 5057209 h 6735619"/>
              <a:gd name="connsiteX218" fmla="*/ 4156709 w 4833822"/>
              <a:gd name="connsiteY218" fmla="*/ 5023421 h 6735619"/>
              <a:gd name="connsiteX219" fmla="*/ 3748157 w 4833822"/>
              <a:gd name="connsiteY219" fmla="*/ 5105847 h 6735619"/>
              <a:gd name="connsiteX220" fmla="*/ 3529543 w 4833822"/>
              <a:gd name="connsiteY220" fmla="*/ 5227696 h 6735619"/>
              <a:gd name="connsiteX221" fmla="*/ 3805494 w 4833822"/>
              <a:gd name="connsiteY221" fmla="*/ 5130937 h 6735619"/>
              <a:gd name="connsiteX222" fmla="*/ 4156709 w 4833822"/>
              <a:gd name="connsiteY222" fmla="*/ 5023421 h 6735619"/>
              <a:gd name="connsiteX223" fmla="*/ 399937 w 4833822"/>
              <a:gd name="connsiteY223" fmla="*/ 4979633 h 6735619"/>
              <a:gd name="connsiteX224" fmla="*/ 210944 w 4833822"/>
              <a:gd name="connsiteY224" fmla="*/ 5059261 h 6735619"/>
              <a:gd name="connsiteX225" fmla="*/ 124936 w 4833822"/>
              <a:gd name="connsiteY225" fmla="*/ 5202612 h 6735619"/>
              <a:gd name="connsiteX226" fmla="*/ 275451 w 4833822"/>
              <a:gd name="connsiteY226" fmla="*/ 5195443 h 6735619"/>
              <a:gd name="connsiteX227" fmla="*/ 304127 w 4833822"/>
              <a:gd name="connsiteY227" fmla="*/ 5213363 h 6735619"/>
              <a:gd name="connsiteX228" fmla="*/ 271869 w 4833822"/>
              <a:gd name="connsiteY228" fmla="*/ 5449893 h 6735619"/>
              <a:gd name="connsiteX229" fmla="*/ 311291 w 4833822"/>
              <a:gd name="connsiteY229" fmla="*/ 5292208 h 6735619"/>
              <a:gd name="connsiteX230" fmla="*/ 243203 w 4833822"/>
              <a:gd name="connsiteY230" fmla="*/ 5084345 h 6735619"/>
              <a:gd name="connsiteX231" fmla="*/ 1214409 w 4833822"/>
              <a:gd name="connsiteY231" fmla="*/ 5062843 h 6735619"/>
              <a:gd name="connsiteX232" fmla="*/ 465399 w 4833822"/>
              <a:gd name="connsiteY232" fmla="*/ 4980416 h 6735619"/>
              <a:gd name="connsiteX233" fmla="*/ 399937 w 4833822"/>
              <a:gd name="connsiteY233" fmla="*/ 4979633 h 6735619"/>
              <a:gd name="connsiteX234" fmla="*/ 2524908 w 4833822"/>
              <a:gd name="connsiteY234" fmla="*/ 3845334 h 6735619"/>
              <a:gd name="connsiteX235" fmla="*/ 2732856 w 4833822"/>
              <a:gd name="connsiteY235" fmla="*/ 4487253 h 6735619"/>
              <a:gd name="connsiteX236" fmla="*/ 2775802 w 4833822"/>
              <a:gd name="connsiteY236" fmla="*/ 4557322 h 6735619"/>
              <a:gd name="connsiteX237" fmla="*/ 2823267 w 4833822"/>
              <a:gd name="connsiteY237" fmla="*/ 4480472 h 6735619"/>
              <a:gd name="connsiteX238" fmla="*/ 2879774 w 4833822"/>
              <a:gd name="connsiteY238" fmla="*/ 4270266 h 6735619"/>
              <a:gd name="connsiteX239" fmla="*/ 2920458 w 4833822"/>
              <a:gd name="connsiteY239" fmla="*/ 4803691 h 6735619"/>
              <a:gd name="connsiteX240" fmla="*/ 3132925 w 4833822"/>
              <a:gd name="connsiteY240" fmla="*/ 4744924 h 6735619"/>
              <a:gd name="connsiteX241" fmla="*/ 2879774 w 4833822"/>
              <a:gd name="connsiteY241" fmla="*/ 5120132 h 6735619"/>
              <a:gd name="connsiteX242" fmla="*/ 2131619 w 4833822"/>
              <a:gd name="connsiteY242" fmla="*/ 5068146 h 6735619"/>
              <a:gd name="connsiteX243" fmla="*/ 1894289 w 4833822"/>
              <a:gd name="connsiteY243" fmla="*/ 4717802 h 6735619"/>
              <a:gd name="connsiteX244" fmla="*/ 2075111 w 4833822"/>
              <a:gd name="connsiteY244" fmla="*/ 4805953 h 6735619"/>
              <a:gd name="connsiteX245" fmla="*/ 2086414 w 4833822"/>
              <a:gd name="connsiteY245" fmla="*/ 4290608 h 6735619"/>
              <a:gd name="connsiteX246" fmla="*/ 2163263 w 4833822"/>
              <a:gd name="connsiteY246" fmla="*/ 4435267 h 6735619"/>
              <a:gd name="connsiteX247" fmla="*/ 2224289 w 4833822"/>
              <a:gd name="connsiteY247" fmla="*/ 4480472 h 6735619"/>
              <a:gd name="connsiteX248" fmla="*/ 2242372 w 4833822"/>
              <a:gd name="connsiteY248" fmla="*/ 4417184 h 6735619"/>
              <a:gd name="connsiteX249" fmla="*/ 2524908 w 4833822"/>
              <a:gd name="connsiteY249" fmla="*/ 3845334 h 6735619"/>
              <a:gd name="connsiteX250" fmla="*/ 2540406 w 4833822"/>
              <a:gd name="connsiteY250" fmla="*/ 3037993 h 6735619"/>
              <a:gd name="connsiteX251" fmla="*/ 2092432 w 4833822"/>
              <a:gd name="connsiteY251" fmla="*/ 3944690 h 6735619"/>
              <a:gd name="connsiteX252" fmla="*/ 2063761 w 4833822"/>
              <a:gd name="connsiteY252" fmla="*/ 4045037 h 6735619"/>
              <a:gd name="connsiteX253" fmla="*/ 1967001 w 4833822"/>
              <a:gd name="connsiteY253" fmla="*/ 3973361 h 6735619"/>
              <a:gd name="connsiteX254" fmla="*/ 1845152 w 4833822"/>
              <a:gd name="connsiteY254" fmla="*/ 3743997 h 6735619"/>
              <a:gd name="connsiteX255" fmla="*/ 1827232 w 4833822"/>
              <a:gd name="connsiteY255" fmla="*/ 4561104 h 6735619"/>
              <a:gd name="connsiteX256" fmla="*/ 1540529 w 4833822"/>
              <a:gd name="connsiteY256" fmla="*/ 4421335 h 6735619"/>
              <a:gd name="connsiteX257" fmla="*/ 1916828 w 4833822"/>
              <a:gd name="connsiteY257" fmla="*/ 4976824 h 6735619"/>
              <a:gd name="connsiteX258" fmla="*/ 3103066 w 4833822"/>
              <a:gd name="connsiteY258" fmla="*/ 5059251 h 6735619"/>
              <a:gd name="connsiteX259" fmla="*/ 3504448 w 4833822"/>
              <a:gd name="connsiteY259" fmla="*/ 4464339 h 6735619"/>
              <a:gd name="connsiteX260" fmla="*/ 3167572 w 4833822"/>
              <a:gd name="connsiteY260" fmla="*/ 4557517 h 6735619"/>
              <a:gd name="connsiteX261" fmla="*/ 3103066 w 4833822"/>
              <a:gd name="connsiteY261" fmla="*/ 3711743 h 6735619"/>
              <a:gd name="connsiteX262" fmla="*/ 3013470 w 4833822"/>
              <a:gd name="connsiteY262" fmla="*/ 4045037 h 6735619"/>
              <a:gd name="connsiteX263" fmla="*/ 2938212 w 4833822"/>
              <a:gd name="connsiteY263" fmla="*/ 4166886 h 6735619"/>
              <a:gd name="connsiteX264" fmla="*/ 2870119 w 4833822"/>
              <a:gd name="connsiteY264" fmla="*/ 4055788 h 6735619"/>
              <a:gd name="connsiteX265" fmla="*/ 2540406 w 4833822"/>
              <a:gd name="connsiteY265" fmla="*/ 3037993 h 6735619"/>
              <a:gd name="connsiteX266" fmla="*/ 357884 w 4833822"/>
              <a:gd name="connsiteY266" fmla="*/ 2966322 h 6735619"/>
              <a:gd name="connsiteX267" fmla="*/ 422396 w 4833822"/>
              <a:gd name="connsiteY267" fmla="*/ 3048749 h 6735619"/>
              <a:gd name="connsiteX268" fmla="*/ 522738 w 4833822"/>
              <a:gd name="connsiteY268" fmla="*/ 3550480 h 6735619"/>
              <a:gd name="connsiteX269" fmla="*/ 490485 w 4833822"/>
              <a:gd name="connsiteY269" fmla="*/ 3690250 h 6735619"/>
              <a:gd name="connsiteX270" fmla="*/ 386555 w 4833822"/>
              <a:gd name="connsiteY270" fmla="*/ 3589903 h 6735619"/>
              <a:gd name="connsiteX271" fmla="*/ 286208 w 4833822"/>
              <a:gd name="connsiteY271" fmla="*/ 3048749 h 6735619"/>
              <a:gd name="connsiteX272" fmla="*/ 357884 w 4833822"/>
              <a:gd name="connsiteY272" fmla="*/ 2966322 h 6735619"/>
              <a:gd name="connsiteX273" fmla="*/ 4036204 w 4833822"/>
              <a:gd name="connsiteY273" fmla="*/ 1548931 h 6735619"/>
              <a:gd name="connsiteX274" fmla="*/ 4110123 w 4833822"/>
              <a:gd name="connsiteY274" fmla="*/ 1611646 h 6735619"/>
              <a:gd name="connsiteX275" fmla="*/ 4063531 w 4833822"/>
              <a:gd name="connsiteY275" fmla="*/ 2421590 h 6735619"/>
              <a:gd name="connsiteX276" fmla="*/ 3938100 w 4833822"/>
              <a:gd name="connsiteY276" fmla="*/ 2109796 h 6735619"/>
              <a:gd name="connsiteX277" fmla="*/ 3970353 w 4833822"/>
              <a:gd name="connsiteY277" fmla="*/ 1615233 h 6735619"/>
              <a:gd name="connsiteX278" fmla="*/ 4036204 w 4833822"/>
              <a:gd name="connsiteY278" fmla="*/ 1548931 h 6735619"/>
              <a:gd name="connsiteX279" fmla="*/ 915320 w 4833822"/>
              <a:gd name="connsiteY279" fmla="*/ 1290502 h 6735619"/>
              <a:gd name="connsiteX280" fmla="*/ 1020430 w 4833822"/>
              <a:gd name="connsiteY280" fmla="*/ 1971264 h 6735619"/>
              <a:gd name="connsiteX281" fmla="*/ 811383 w 4833822"/>
              <a:gd name="connsiteY281" fmla="*/ 1931678 h 6735619"/>
              <a:gd name="connsiteX282" fmla="*/ 915320 w 4833822"/>
              <a:gd name="connsiteY282" fmla="*/ 1290502 h 6735619"/>
              <a:gd name="connsiteX283" fmla="*/ 2447237 w 4833822"/>
              <a:gd name="connsiteY283" fmla="*/ 155728 h 6735619"/>
              <a:gd name="connsiteX284" fmla="*/ 2908975 w 4833822"/>
              <a:gd name="connsiteY284" fmla="*/ 1343050 h 6735619"/>
              <a:gd name="connsiteX285" fmla="*/ 3113822 w 4833822"/>
              <a:gd name="connsiteY285" fmla="*/ 2392914 h 6735619"/>
              <a:gd name="connsiteX286" fmla="*/ 3282263 w 4833822"/>
              <a:gd name="connsiteY286" fmla="*/ 1711992 h 6735619"/>
              <a:gd name="connsiteX287" fmla="*/ 3257173 w 4833822"/>
              <a:gd name="connsiteY287" fmla="*/ 1572223 h 6735619"/>
              <a:gd name="connsiteX288" fmla="*/ 3278681 w 4833822"/>
              <a:gd name="connsiteY288" fmla="*/ 1482627 h 6735619"/>
              <a:gd name="connsiteX289" fmla="*/ 3361107 w 4833822"/>
              <a:gd name="connsiteY289" fmla="*/ 1539970 h 6735619"/>
              <a:gd name="connsiteX290" fmla="*/ 3884339 w 4833822"/>
              <a:gd name="connsiteY290" fmla="*/ 2851640 h 6735619"/>
              <a:gd name="connsiteX291" fmla="*/ 3776823 w 4833822"/>
              <a:gd name="connsiteY291" fmla="*/ 3471635 h 6735619"/>
              <a:gd name="connsiteX292" fmla="*/ 4002606 w 4833822"/>
              <a:gd name="connsiteY292" fmla="*/ 3253026 h 6735619"/>
              <a:gd name="connsiteX293" fmla="*/ 4059943 w 4833822"/>
              <a:gd name="connsiteY293" fmla="*/ 3188515 h 6735619"/>
              <a:gd name="connsiteX294" fmla="*/ 4117286 w 4833822"/>
              <a:gd name="connsiteY294" fmla="*/ 3263777 h 6735619"/>
              <a:gd name="connsiteX295" fmla="*/ 4131625 w 4833822"/>
              <a:gd name="connsiteY295" fmla="*/ 4077299 h 6735619"/>
              <a:gd name="connsiteX296" fmla="*/ 3755321 w 4833822"/>
              <a:gd name="connsiteY296" fmla="*/ 4908741 h 6735619"/>
              <a:gd name="connsiteX297" fmla="*/ 3723067 w 4833822"/>
              <a:gd name="connsiteY297" fmla="*/ 4983998 h 6735619"/>
              <a:gd name="connsiteX298" fmla="*/ 4099366 w 4833822"/>
              <a:gd name="connsiteY298" fmla="*/ 4923074 h 6735619"/>
              <a:gd name="connsiteX299" fmla="*/ 4550927 w 4833822"/>
              <a:gd name="connsiteY299" fmla="*/ 5274288 h 6735619"/>
              <a:gd name="connsiteX300" fmla="*/ 4604683 w 4833822"/>
              <a:gd name="connsiteY300" fmla="*/ 5374635 h 6735619"/>
              <a:gd name="connsiteX301" fmla="*/ 4576011 w 4833822"/>
              <a:gd name="connsiteY301" fmla="*/ 6216828 h 6735619"/>
              <a:gd name="connsiteX302" fmla="*/ 4432660 w 4833822"/>
              <a:gd name="connsiteY302" fmla="*/ 6277752 h 6735619"/>
              <a:gd name="connsiteX303" fmla="*/ 3999019 w 4833822"/>
              <a:gd name="connsiteY303" fmla="*/ 6510699 h 6735619"/>
              <a:gd name="connsiteX304" fmla="*/ 3192667 w 4833822"/>
              <a:gd name="connsiteY304" fmla="*/ 6442606 h 6735619"/>
              <a:gd name="connsiteX305" fmla="*/ 2662265 w 4833822"/>
              <a:gd name="connsiteY305" fmla="*/ 5811858 h 6735619"/>
              <a:gd name="connsiteX306" fmla="*/ 2680186 w 4833822"/>
              <a:gd name="connsiteY306" fmla="*/ 6130814 h 6735619"/>
              <a:gd name="connsiteX307" fmla="*/ 2655096 w 4833822"/>
              <a:gd name="connsiteY307" fmla="*/ 6442606 h 6735619"/>
              <a:gd name="connsiteX308" fmla="*/ 2063771 w 4833822"/>
              <a:gd name="connsiteY308" fmla="*/ 6729308 h 6735619"/>
              <a:gd name="connsiteX309" fmla="*/ 1827242 w 4833822"/>
              <a:gd name="connsiteY309" fmla="*/ 6679135 h 6735619"/>
              <a:gd name="connsiteX310" fmla="*/ 1594295 w 4833822"/>
              <a:gd name="connsiteY310" fmla="*/ 6137983 h 6735619"/>
              <a:gd name="connsiteX311" fmla="*/ 1952673 w 4833822"/>
              <a:gd name="connsiteY311" fmla="*/ 5603995 h 6735619"/>
              <a:gd name="connsiteX312" fmla="*/ 2020761 w 4833822"/>
              <a:gd name="connsiteY312" fmla="*/ 5471395 h 6735619"/>
              <a:gd name="connsiteX313" fmla="*/ 1841575 w 4833822"/>
              <a:gd name="connsiteY313" fmla="*/ 5614746 h 6735619"/>
              <a:gd name="connsiteX314" fmla="*/ 884697 w 4833822"/>
              <a:gd name="connsiteY314" fmla="*/ 6360179 h 6735619"/>
              <a:gd name="connsiteX315" fmla="*/ 547826 w 4833822"/>
              <a:gd name="connsiteY315" fmla="*/ 6392432 h 6735619"/>
              <a:gd name="connsiteX316" fmla="*/ 357883 w 4833822"/>
              <a:gd name="connsiteY316" fmla="*/ 6335095 h 6735619"/>
              <a:gd name="connsiteX317" fmla="*/ 89095 w 4833822"/>
              <a:gd name="connsiteY317" fmla="*/ 5908618 h 6735619"/>
              <a:gd name="connsiteX318" fmla="*/ 46091 w 4833822"/>
              <a:gd name="connsiteY318" fmla="*/ 5557409 h 6735619"/>
              <a:gd name="connsiteX319" fmla="*/ 440310 w 4833822"/>
              <a:gd name="connsiteY319" fmla="*/ 4908741 h 6735619"/>
              <a:gd name="connsiteX320" fmla="*/ 1020884 w 4833822"/>
              <a:gd name="connsiteY320" fmla="*/ 4958914 h 6735619"/>
              <a:gd name="connsiteX321" fmla="*/ 798688 w 4833822"/>
              <a:gd name="connsiteY321" fmla="*/ 4786892 h 6735619"/>
              <a:gd name="connsiteX322" fmla="*/ 766435 w 4833822"/>
              <a:gd name="connsiteY322" fmla="*/ 4729549 h 6735619"/>
              <a:gd name="connsiteX323" fmla="*/ 838110 w 4833822"/>
              <a:gd name="connsiteY323" fmla="*/ 4708047 h 6735619"/>
              <a:gd name="connsiteX324" fmla="*/ 1060306 w 4833822"/>
              <a:gd name="connsiteY324" fmla="*/ 4801225 h 6735619"/>
              <a:gd name="connsiteX325" fmla="*/ 777186 w 4833822"/>
              <a:gd name="connsiteY325" fmla="*/ 4303077 h 6735619"/>
              <a:gd name="connsiteX326" fmla="*/ 723430 w 4833822"/>
              <a:gd name="connsiteY326" fmla="*/ 3769094 h 6735619"/>
              <a:gd name="connsiteX327" fmla="*/ 727012 w 4833822"/>
              <a:gd name="connsiteY327" fmla="*/ 3070253 h 6735619"/>
              <a:gd name="connsiteX328" fmla="*/ 762853 w 4833822"/>
              <a:gd name="connsiteY328" fmla="*/ 2937653 h 6735619"/>
              <a:gd name="connsiteX329" fmla="*/ 1017302 w 4833822"/>
              <a:gd name="connsiteY329" fmla="*/ 3238688 h 6735619"/>
              <a:gd name="connsiteX330" fmla="*/ 1139151 w 4833822"/>
              <a:gd name="connsiteY330" fmla="*/ 3278110 h 6735619"/>
              <a:gd name="connsiteX331" fmla="*/ 1110480 w 4833822"/>
              <a:gd name="connsiteY331" fmla="*/ 3167012 h 6735619"/>
              <a:gd name="connsiteX332" fmla="*/ 1135564 w 4833822"/>
              <a:gd name="connsiteY332" fmla="*/ 2278234 h 6735619"/>
              <a:gd name="connsiteX333" fmla="*/ 1493942 w 4833822"/>
              <a:gd name="connsiteY333" fmla="*/ 1618814 h 6735619"/>
              <a:gd name="connsiteX334" fmla="*/ 1547703 w 4833822"/>
              <a:gd name="connsiteY334" fmla="*/ 1565059 h 6735619"/>
              <a:gd name="connsiteX335" fmla="*/ 1597877 w 4833822"/>
              <a:gd name="connsiteY335" fmla="*/ 1658237 h 6735619"/>
              <a:gd name="connsiteX336" fmla="*/ 2070940 w 4833822"/>
              <a:gd name="connsiteY336" fmla="*/ 2432336 h 6735619"/>
              <a:gd name="connsiteX337" fmla="*/ 1926239 w 4833822"/>
              <a:gd name="connsiteY337" fmla="*/ 1693509 h 6735619"/>
              <a:gd name="connsiteX338" fmla="*/ 2386314 w 4833822"/>
              <a:gd name="connsiteY338" fmla="*/ 181709 h 6735619"/>
              <a:gd name="connsiteX339" fmla="*/ 2447237 w 4833822"/>
              <a:gd name="connsiteY339" fmla="*/ 155728 h 6735619"/>
              <a:gd name="connsiteX0" fmla="*/ 2144854 w 4833822"/>
              <a:gd name="connsiteY0" fmla="*/ 6228540 h 6602189"/>
              <a:gd name="connsiteX1" fmla="*/ 2053020 w 4833822"/>
              <a:gd name="connsiteY1" fmla="*/ 6237500 h 6602189"/>
              <a:gd name="connsiteX2" fmla="*/ 1959837 w 4833822"/>
              <a:gd name="connsiteY2" fmla="*/ 6312758 h 6602189"/>
              <a:gd name="connsiteX3" fmla="*/ 2045851 w 4833822"/>
              <a:gd name="connsiteY3" fmla="*/ 6431025 h 6602189"/>
              <a:gd name="connsiteX4" fmla="*/ 2042269 w 4833822"/>
              <a:gd name="connsiteY4" fmla="*/ 6334260 h 6602189"/>
              <a:gd name="connsiteX5" fmla="*/ 2106775 w 4833822"/>
              <a:gd name="connsiteY5" fmla="*/ 6269753 h 6602189"/>
              <a:gd name="connsiteX6" fmla="*/ 2128277 w 4833822"/>
              <a:gd name="connsiteY6" fmla="*/ 6341429 h 6602189"/>
              <a:gd name="connsiteX7" fmla="*/ 2164118 w 4833822"/>
              <a:gd name="connsiteY7" fmla="*/ 6391602 h 6602189"/>
              <a:gd name="connsiteX8" fmla="*/ 2232206 w 4833822"/>
              <a:gd name="connsiteY8" fmla="*/ 6355767 h 6602189"/>
              <a:gd name="connsiteX9" fmla="*/ 2228624 w 4833822"/>
              <a:gd name="connsiteY9" fmla="*/ 6262584 h 6602189"/>
              <a:gd name="connsiteX10" fmla="*/ 2144854 w 4833822"/>
              <a:gd name="connsiteY10" fmla="*/ 6228540 h 6602189"/>
              <a:gd name="connsiteX11" fmla="*/ 2508163 w 4833822"/>
              <a:gd name="connsiteY11" fmla="*/ 6198078 h 6602189"/>
              <a:gd name="connsiteX12" fmla="*/ 2407811 w 4833822"/>
              <a:gd name="connsiteY12" fmla="*/ 6506288 h 6602189"/>
              <a:gd name="connsiteX13" fmla="*/ 2508163 w 4833822"/>
              <a:gd name="connsiteY13" fmla="*/ 6198078 h 6602189"/>
              <a:gd name="connsiteX14" fmla="*/ 2215080 w 4833822"/>
              <a:gd name="connsiteY14" fmla="*/ 6113543 h 6602189"/>
              <a:gd name="connsiteX15" fmla="*/ 2171282 w 4833822"/>
              <a:gd name="connsiteY15" fmla="*/ 6119233 h 6602189"/>
              <a:gd name="connsiteX16" fmla="*/ 2350473 w 4833822"/>
              <a:gd name="connsiteY16" fmla="*/ 6398772 h 6602189"/>
              <a:gd name="connsiteX17" fmla="*/ 2393478 w 4833822"/>
              <a:gd name="connsiteY17" fmla="*/ 6215998 h 6602189"/>
              <a:gd name="connsiteX18" fmla="*/ 2252871 w 4833822"/>
              <a:gd name="connsiteY18" fmla="*/ 6114698 h 6602189"/>
              <a:gd name="connsiteX19" fmla="*/ 2215080 w 4833822"/>
              <a:gd name="connsiteY19" fmla="*/ 6113543 h 6602189"/>
              <a:gd name="connsiteX20" fmla="*/ 3767359 w 4833822"/>
              <a:gd name="connsiteY20" fmla="*/ 5994585 h 6602189"/>
              <a:gd name="connsiteX21" fmla="*/ 3913003 w 4833822"/>
              <a:gd name="connsiteY21" fmla="*/ 6076228 h 6602189"/>
              <a:gd name="connsiteX22" fmla="*/ 3930923 w 4833822"/>
              <a:gd name="connsiteY22" fmla="*/ 6101317 h 6602189"/>
              <a:gd name="connsiteX23" fmla="*/ 3923759 w 4833822"/>
              <a:gd name="connsiteY23" fmla="*/ 6126402 h 6602189"/>
              <a:gd name="connsiteX24" fmla="*/ 3672890 w 4833822"/>
              <a:gd name="connsiteY24" fmla="*/ 6108481 h 6602189"/>
              <a:gd name="connsiteX25" fmla="*/ 3672890 w 4833822"/>
              <a:gd name="connsiteY25" fmla="*/ 6040392 h 6602189"/>
              <a:gd name="connsiteX26" fmla="*/ 3708731 w 4833822"/>
              <a:gd name="connsiteY26" fmla="*/ 6015303 h 6602189"/>
              <a:gd name="connsiteX27" fmla="*/ 3767359 w 4833822"/>
              <a:gd name="connsiteY27" fmla="*/ 5994585 h 6602189"/>
              <a:gd name="connsiteX28" fmla="*/ 3779366 w 4833822"/>
              <a:gd name="connsiteY28" fmla="*/ 5954774 h 6602189"/>
              <a:gd name="connsiteX29" fmla="*/ 3637059 w 4833822"/>
              <a:gd name="connsiteY29" fmla="*/ 5979469 h 6602189"/>
              <a:gd name="connsiteX30" fmla="*/ 3497289 w 4833822"/>
              <a:gd name="connsiteY30" fmla="*/ 6162237 h 6602189"/>
              <a:gd name="connsiteX31" fmla="*/ 3615557 w 4833822"/>
              <a:gd name="connsiteY31" fmla="*/ 6104900 h 6602189"/>
              <a:gd name="connsiteX32" fmla="*/ 3852086 w 4833822"/>
              <a:gd name="connsiteY32" fmla="*/ 6262584 h 6602189"/>
              <a:gd name="connsiteX33" fmla="*/ 3952433 w 4833822"/>
              <a:gd name="connsiteY33" fmla="*/ 6090562 h 6602189"/>
              <a:gd name="connsiteX34" fmla="*/ 3945496 w 4833822"/>
              <a:gd name="connsiteY34" fmla="*/ 6073757 h 6602189"/>
              <a:gd name="connsiteX35" fmla="*/ 3938093 w 4833822"/>
              <a:gd name="connsiteY35" fmla="*/ 6073757 h 6602189"/>
              <a:gd name="connsiteX36" fmla="*/ 3927341 w 4833822"/>
              <a:gd name="connsiteY36" fmla="*/ 6073757 h 6602189"/>
              <a:gd name="connsiteX37" fmla="*/ 3909418 w 4833822"/>
              <a:gd name="connsiteY37" fmla="*/ 6069050 h 6602189"/>
              <a:gd name="connsiteX38" fmla="*/ 3920171 w 4833822"/>
              <a:gd name="connsiteY38" fmla="*/ 6069050 h 6602189"/>
              <a:gd name="connsiteX39" fmla="*/ 3945252 w 4833822"/>
              <a:gd name="connsiteY39" fmla="*/ 6073167 h 6602189"/>
              <a:gd name="connsiteX40" fmla="*/ 3928739 w 4833822"/>
              <a:gd name="connsiteY40" fmla="*/ 6033167 h 6602189"/>
              <a:gd name="connsiteX41" fmla="*/ 3822967 w 4833822"/>
              <a:gd name="connsiteY41" fmla="*/ 5957069 h 6602189"/>
              <a:gd name="connsiteX42" fmla="*/ 3779366 w 4833822"/>
              <a:gd name="connsiteY42" fmla="*/ 5954774 h 6602189"/>
              <a:gd name="connsiteX43" fmla="*/ 4196131 w 4833822"/>
              <a:gd name="connsiteY43" fmla="*/ 5811028 h 6602189"/>
              <a:gd name="connsiteX44" fmla="*/ 4235548 w 4833822"/>
              <a:gd name="connsiteY44" fmla="*/ 6040393 h 6602189"/>
              <a:gd name="connsiteX45" fmla="*/ 4454163 w 4833822"/>
              <a:gd name="connsiteY45" fmla="*/ 6043975 h 6602189"/>
              <a:gd name="connsiteX46" fmla="*/ 4196131 w 4833822"/>
              <a:gd name="connsiteY46" fmla="*/ 5811028 h 6602189"/>
              <a:gd name="connsiteX47" fmla="*/ 1174995 w 4833822"/>
              <a:gd name="connsiteY47" fmla="*/ 5495650 h 6602189"/>
              <a:gd name="connsiteX48" fmla="*/ 1250253 w 4833822"/>
              <a:gd name="connsiteY48" fmla="*/ 5542242 h 6602189"/>
              <a:gd name="connsiteX49" fmla="*/ 1035224 w 4833822"/>
              <a:gd name="connsiteY49" fmla="*/ 5653335 h 6602189"/>
              <a:gd name="connsiteX50" fmla="*/ 981463 w 4833822"/>
              <a:gd name="connsiteY50" fmla="*/ 5628251 h 6602189"/>
              <a:gd name="connsiteX51" fmla="*/ 1174995 w 4833822"/>
              <a:gd name="connsiteY51" fmla="*/ 5495650 h 6602189"/>
              <a:gd name="connsiteX52" fmla="*/ 3960412 w 4833822"/>
              <a:gd name="connsiteY52" fmla="*/ 5466375 h 6602189"/>
              <a:gd name="connsiteX53" fmla="*/ 4095776 w 4833822"/>
              <a:gd name="connsiteY53" fmla="*/ 5524320 h 6602189"/>
              <a:gd name="connsiteX54" fmla="*/ 4052767 w 4833822"/>
              <a:gd name="connsiteY54" fmla="*/ 5552990 h 6602189"/>
              <a:gd name="connsiteX55" fmla="*/ 3852081 w 4833822"/>
              <a:gd name="connsiteY55" fmla="*/ 5520739 h 6602189"/>
              <a:gd name="connsiteX56" fmla="*/ 3859245 w 4833822"/>
              <a:gd name="connsiteY56" fmla="*/ 5484900 h 6602189"/>
              <a:gd name="connsiteX57" fmla="*/ 3917370 w 4833822"/>
              <a:gd name="connsiteY57" fmla="*/ 5467375 h 6602189"/>
              <a:gd name="connsiteX58" fmla="*/ 3960412 w 4833822"/>
              <a:gd name="connsiteY58" fmla="*/ 5466375 h 6602189"/>
              <a:gd name="connsiteX59" fmla="*/ 2177948 w 4833822"/>
              <a:gd name="connsiteY59" fmla="*/ 5372125 h 6602189"/>
              <a:gd name="connsiteX60" fmla="*/ 2146198 w 4833822"/>
              <a:gd name="connsiteY60" fmla="*/ 5395307 h 6602189"/>
              <a:gd name="connsiteX61" fmla="*/ 1680303 w 4833822"/>
              <a:gd name="connsiteY61" fmla="*/ 6094149 h 6602189"/>
              <a:gd name="connsiteX62" fmla="*/ 1762730 w 4833822"/>
              <a:gd name="connsiteY62" fmla="*/ 6456109 h 6602189"/>
              <a:gd name="connsiteX63" fmla="*/ 1802152 w 4833822"/>
              <a:gd name="connsiteY63" fmla="*/ 6176576 h 6602189"/>
              <a:gd name="connsiteX64" fmla="*/ 2081691 w 4833822"/>
              <a:gd name="connsiteY64" fmla="*/ 6018886 h 6602189"/>
              <a:gd name="connsiteX65" fmla="*/ 1845157 w 4833822"/>
              <a:gd name="connsiteY65" fmla="*/ 6101313 h 6602189"/>
              <a:gd name="connsiteX66" fmla="*/ 1744810 w 4833822"/>
              <a:gd name="connsiteY66" fmla="*/ 6072647 h 6602189"/>
              <a:gd name="connsiteX67" fmla="*/ 2060189 w 4833822"/>
              <a:gd name="connsiteY67" fmla="*/ 5918544 h 6602189"/>
              <a:gd name="connsiteX68" fmla="*/ 2178451 w 4833822"/>
              <a:gd name="connsiteY68" fmla="*/ 5857614 h 6602189"/>
              <a:gd name="connsiteX69" fmla="*/ 2293136 w 4833822"/>
              <a:gd name="connsiteY69" fmla="*/ 5391725 h 6602189"/>
              <a:gd name="connsiteX70" fmla="*/ 1999259 w 4833822"/>
              <a:gd name="connsiteY70" fmla="*/ 5807446 h 6602189"/>
              <a:gd name="connsiteX71" fmla="*/ 2196371 w 4833822"/>
              <a:gd name="connsiteY71" fmla="*/ 5377387 h 6602189"/>
              <a:gd name="connsiteX72" fmla="*/ 2177948 w 4833822"/>
              <a:gd name="connsiteY72" fmla="*/ 5372125 h 6602189"/>
              <a:gd name="connsiteX73" fmla="*/ 2511745 w 4833822"/>
              <a:gd name="connsiteY73" fmla="*/ 5359472 h 6602189"/>
              <a:gd name="connsiteX74" fmla="*/ 2482010 w 4833822"/>
              <a:gd name="connsiteY74" fmla="*/ 5587768 h 6602189"/>
              <a:gd name="connsiteX75" fmla="*/ 2486655 w 4833822"/>
              <a:gd name="connsiteY75" fmla="*/ 5653333 h 6602189"/>
              <a:gd name="connsiteX76" fmla="*/ 2514429 w 4833822"/>
              <a:gd name="connsiteY76" fmla="*/ 5669012 h 6602189"/>
              <a:gd name="connsiteX77" fmla="*/ 2526077 w 4833822"/>
              <a:gd name="connsiteY77" fmla="*/ 5692758 h 6602189"/>
              <a:gd name="connsiteX78" fmla="*/ 2486655 w 4833822"/>
              <a:gd name="connsiteY78" fmla="*/ 5653336 h 6602189"/>
              <a:gd name="connsiteX79" fmla="*/ 2486655 w 4833822"/>
              <a:gd name="connsiteY79" fmla="*/ 5653339 h 6602189"/>
              <a:gd name="connsiteX80" fmla="*/ 2440069 w 4833822"/>
              <a:gd name="connsiteY80" fmla="*/ 5929295 h 6602189"/>
              <a:gd name="connsiteX81" fmla="*/ 2375563 w 4833822"/>
              <a:gd name="connsiteY81" fmla="*/ 5492067 h 6602189"/>
              <a:gd name="connsiteX82" fmla="*/ 2296718 w 4833822"/>
              <a:gd name="connsiteY82" fmla="*/ 5861202 h 6602189"/>
              <a:gd name="connsiteX83" fmla="*/ 2429318 w 4833822"/>
              <a:gd name="connsiteY83" fmla="*/ 5983051 h 6602189"/>
              <a:gd name="connsiteX84" fmla="*/ 2493825 w 4833822"/>
              <a:gd name="connsiteY84" fmla="*/ 5882704 h 6602189"/>
              <a:gd name="connsiteX85" fmla="*/ 2529665 w 4833822"/>
              <a:gd name="connsiteY85" fmla="*/ 5692761 h 6602189"/>
              <a:gd name="connsiteX86" fmla="*/ 2511745 w 4833822"/>
              <a:gd name="connsiteY86" fmla="*/ 5359472 h 6602189"/>
              <a:gd name="connsiteX87" fmla="*/ 2808528 w 4833822"/>
              <a:gd name="connsiteY87" fmla="*/ 5357006 h 6602189"/>
              <a:gd name="connsiteX88" fmla="*/ 2784115 w 4833822"/>
              <a:gd name="connsiteY88" fmla="*/ 5370223 h 6602189"/>
              <a:gd name="connsiteX89" fmla="*/ 2798448 w 4833822"/>
              <a:gd name="connsiteY89" fmla="*/ 5445481 h 6602189"/>
              <a:gd name="connsiteX90" fmla="*/ 2880875 w 4833822"/>
              <a:gd name="connsiteY90" fmla="*/ 5560161 h 6602189"/>
              <a:gd name="connsiteX91" fmla="*/ 3142493 w 4833822"/>
              <a:gd name="connsiteY91" fmla="*/ 5889873 h 6602189"/>
              <a:gd name="connsiteX92" fmla="*/ 2891625 w 4833822"/>
              <a:gd name="connsiteY92" fmla="*/ 5725014 h 6602189"/>
              <a:gd name="connsiteX93" fmla="*/ 2683768 w 4833822"/>
              <a:gd name="connsiteY93" fmla="*/ 5481316 h 6602189"/>
              <a:gd name="connsiteX94" fmla="*/ 2651515 w 4833822"/>
              <a:gd name="connsiteY94" fmla="*/ 5506405 h 6602189"/>
              <a:gd name="connsiteX95" fmla="*/ 2866541 w 4833822"/>
              <a:gd name="connsiteY95" fmla="*/ 5750104 h 6602189"/>
              <a:gd name="connsiteX96" fmla="*/ 3389773 w 4833822"/>
              <a:gd name="connsiteY96" fmla="*/ 6348598 h 6602189"/>
              <a:gd name="connsiteX97" fmla="*/ 3637059 w 4833822"/>
              <a:gd name="connsiteY97" fmla="*/ 6391602 h 6602189"/>
              <a:gd name="connsiteX98" fmla="*/ 3246422 w 4833822"/>
              <a:gd name="connsiteY98" fmla="*/ 6022473 h 6602189"/>
              <a:gd name="connsiteX99" fmla="*/ 3400524 w 4833822"/>
              <a:gd name="connsiteY99" fmla="*/ 6072647 h 6602189"/>
              <a:gd name="connsiteX100" fmla="*/ 3336018 w 4833822"/>
              <a:gd name="connsiteY100" fmla="*/ 5925708 h 6602189"/>
              <a:gd name="connsiteX101" fmla="*/ 3095901 w 4833822"/>
              <a:gd name="connsiteY101" fmla="*/ 5664095 h 6602189"/>
              <a:gd name="connsiteX102" fmla="*/ 2862954 w 4833822"/>
              <a:gd name="connsiteY102" fmla="*/ 5395307 h 6602189"/>
              <a:gd name="connsiteX103" fmla="*/ 2808528 w 4833822"/>
              <a:gd name="connsiteY103" fmla="*/ 5357006 h 6602189"/>
              <a:gd name="connsiteX104" fmla="*/ 1587125 w 4833822"/>
              <a:gd name="connsiteY104" fmla="*/ 5312881 h 6602189"/>
              <a:gd name="connsiteX105" fmla="*/ 798688 w 4833822"/>
              <a:gd name="connsiteY105" fmla="*/ 5520744 h 6602189"/>
              <a:gd name="connsiteX106" fmla="*/ 780768 w 4833822"/>
              <a:gd name="connsiteY106" fmla="*/ 6144322 h 6602189"/>
              <a:gd name="connsiteX107" fmla="*/ 791519 w 4833822"/>
              <a:gd name="connsiteY107" fmla="*/ 5950798 h 6602189"/>
              <a:gd name="connsiteX108" fmla="*/ 709092 w 4833822"/>
              <a:gd name="connsiteY108" fmla="*/ 5588832 h 6602189"/>
              <a:gd name="connsiteX109" fmla="*/ 368634 w 4833822"/>
              <a:gd name="connsiteY109" fmla="*/ 5599583 h 6602189"/>
              <a:gd name="connsiteX110" fmla="*/ 332793 w 4833822"/>
              <a:gd name="connsiteY110" fmla="*/ 5624673 h 6602189"/>
              <a:gd name="connsiteX111" fmla="*/ 368634 w 4833822"/>
              <a:gd name="connsiteY111" fmla="*/ 5639006 h 6602189"/>
              <a:gd name="connsiteX112" fmla="*/ 350714 w 4833822"/>
              <a:gd name="connsiteY112" fmla="*/ 5940046 h 6602189"/>
              <a:gd name="connsiteX113" fmla="*/ 447479 w 4833822"/>
              <a:gd name="connsiteY113" fmla="*/ 6004553 h 6602189"/>
              <a:gd name="connsiteX114" fmla="*/ 486896 w 4833822"/>
              <a:gd name="connsiteY114" fmla="*/ 5904206 h 6602189"/>
              <a:gd name="connsiteX115" fmla="*/ 468981 w 4833822"/>
              <a:gd name="connsiteY115" fmla="*/ 5785939 h 6602189"/>
              <a:gd name="connsiteX116" fmla="*/ 372216 w 4833822"/>
              <a:gd name="connsiteY116" fmla="*/ 5893455 h 6602189"/>
              <a:gd name="connsiteX117" fmla="*/ 382967 w 4833822"/>
              <a:gd name="connsiteY117" fmla="*/ 5742934 h 6602189"/>
              <a:gd name="connsiteX118" fmla="*/ 497647 w 4833822"/>
              <a:gd name="connsiteY118" fmla="*/ 5703512 h 6602189"/>
              <a:gd name="connsiteX119" fmla="*/ 569323 w 4833822"/>
              <a:gd name="connsiteY119" fmla="*/ 5818197 h 6602189"/>
              <a:gd name="connsiteX120" fmla="*/ 580074 w 4833822"/>
              <a:gd name="connsiteY120" fmla="*/ 6029637 h 6602189"/>
              <a:gd name="connsiteX121" fmla="*/ 612332 w 4833822"/>
              <a:gd name="connsiteY121" fmla="*/ 5785939 h 6602189"/>
              <a:gd name="connsiteX122" fmla="*/ 497647 w 4833822"/>
              <a:gd name="connsiteY122" fmla="*/ 5552992 h 6602189"/>
              <a:gd name="connsiteX123" fmla="*/ 730594 w 4833822"/>
              <a:gd name="connsiteY123" fmla="*/ 5957961 h 6602189"/>
              <a:gd name="connsiteX124" fmla="*/ 547826 w 4833822"/>
              <a:gd name="connsiteY124" fmla="*/ 6122820 h 6602189"/>
              <a:gd name="connsiteX125" fmla="*/ 834528 w 4833822"/>
              <a:gd name="connsiteY125" fmla="*/ 6155073 h 6602189"/>
              <a:gd name="connsiteX126" fmla="*/ 1533370 w 4833822"/>
              <a:gd name="connsiteY126" fmla="*/ 5639006 h 6602189"/>
              <a:gd name="connsiteX127" fmla="*/ 1633712 w 4833822"/>
              <a:gd name="connsiteY127" fmla="*/ 5506405 h 6602189"/>
              <a:gd name="connsiteX128" fmla="*/ 1142733 w 4833822"/>
              <a:gd name="connsiteY128" fmla="*/ 5821779 h 6602189"/>
              <a:gd name="connsiteX129" fmla="*/ 1031635 w 4833822"/>
              <a:gd name="connsiteY129" fmla="*/ 5850451 h 6602189"/>
              <a:gd name="connsiteX130" fmla="*/ 1096142 w 4833822"/>
              <a:gd name="connsiteY130" fmla="*/ 5750104 h 6602189"/>
              <a:gd name="connsiteX131" fmla="*/ 1587125 w 4833822"/>
              <a:gd name="connsiteY131" fmla="*/ 5312881 h 6602189"/>
              <a:gd name="connsiteX132" fmla="*/ 3072607 w 4833822"/>
              <a:gd name="connsiteY132" fmla="*/ 5303921 h 6602189"/>
              <a:gd name="connsiteX133" fmla="*/ 2988391 w 4833822"/>
              <a:gd name="connsiteY133" fmla="*/ 5337965 h 6602189"/>
              <a:gd name="connsiteX134" fmla="*/ 3038564 w 4833822"/>
              <a:gd name="connsiteY134" fmla="*/ 5449063 h 6602189"/>
              <a:gd name="connsiteX135" fmla="*/ 3407693 w 4833822"/>
              <a:gd name="connsiteY135" fmla="*/ 5864784 h 6602189"/>
              <a:gd name="connsiteX136" fmla="*/ 3576134 w 4833822"/>
              <a:gd name="connsiteY136" fmla="*/ 5904206 h 6602189"/>
              <a:gd name="connsiteX137" fmla="*/ 4002606 w 4833822"/>
              <a:gd name="connsiteY137" fmla="*/ 6008135 h 6602189"/>
              <a:gd name="connsiteX138" fmla="*/ 4124455 w 4833822"/>
              <a:gd name="connsiteY138" fmla="*/ 6090562 h 6602189"/>
              <a:gd name="connsiteX139" fmla="*/ 3586885 w 4833822"/>
              <a:gd name="connsiteY139" fmla="*/ 5542241 h 6602189"/>
              <a:gd name="connsiteX140" fmla="*/ 3339600 w 4833822"/>
              <a:gd name="connsiteY140" fmla="*/ 5398889 h 6602189"/>
              <a:gd name="connsiteX141" fmla="*/ 3551045 w 4833822"/>
              <a:gd name="connsiteY141" fmla="*/ 5574499 h 6602189"/>
              <a:gd name="connsiteX142" fmla="*/ 3658561 w 4833822"/>
              <a:gd name="connsiteY142" fmla="*/ 5757273 h 6602189"/>
              <a:gd name="connsiteX143" fmla="*/ 3536712 w 4833822"/>
              <a:gd name="connsiteY143" fmla="*/ 5682010 h 6602189"/>
              <a:gd name="connsiteX144" fmla="*/ 3167577 w 4833822"/>
              <a:gd name="connsiteY144" fmla="*/ 5345134 h 6602189"/>
              <a:gd name="connsiteX145" fmla="*/ 3072607 w 4833822"/>
              <a:gd name="connsiteY145" fmla="*/ 5303921 h 6602189"/>
              <a:gd name="connsiteX146" fmla="*/ 1497530 w 4833822"/>
              <a:gd name="connsiteY146" fmla="*/ 5216121 h 6602189"/>
              <a:gd name="connsiteX147" fmla="*/ 644585 w 4833822"/>
              <a:gd name="connsiteY147" fmla="*/ 5341552 h 6602189"/>
              <a:gd name="connsiteX148" fmla="*/ 404469 w 4833822"/>
              <a:gd name="connsiteY148" fmla="*/ 5416809 h 6602189"/>
              <a:gd name="connsiteX149" fmla="*/ 218113 w 4833822"/>
              <a:gd name="connsiteY149" fmla="*/ 5570912 h 6602189"/>
              <a:gd name="connsiteX150" fmla="*/ 347132 w 4833822"/>
              <a:gd name="connsiteY150" fmla="*/ 6090562 h 6602189"/>
              <a:gd name="connsiteX151" fmla="*/ 218113 w 4833822"/>
              <a:gd name="connsiteY151" fmla="*/ 5725014 h 6602189"/>
              <a:gd name="connsiteX152" fmla="*/ 289789 w 4833822"/>
              <a:gd name="connsiteY152" fmla="*/ 5617503 h 6602189"/>
              <a:gd name="connsiteX153" fmla="*/ 271869 w 4833822"/>
              <a:gd name="connsiteY153" fmla="*/ 5603170 h 6602189"/>
              <a:gd name="connsiteX154" fmla="*/ 304127 w 4833822"/>
              <a:gd name="connsiteY154" fmla="*/ 5509987 h 6602189"/>
              <a:gd name="connsiteX155" fmla="*/ 400887 w 4833822"/>
              <a:gd name="connsiteY155" fmla="*/ 5427561 h 6602189"/>
              <a:gd name="connsiteX156" fmla="*/ 404469 w 4833822"/>
              <a:gd name="connsiteY156" fmla="*/ 5420391 h 6602189"/>
              <a:gd name="connsiteX157" fmla="*/ 408056 w 4833822"/>
              <a:gd name="connsiteY157" fmla="*/ 5420391 h 6602189"/>
              <a:gd name="connsiteX158" fmla="*/ 569323 w 4833822"/>
              <a:gd name="connsiteY158" fmla="*/ 5377387 h 6602189"/>
              <a:gd name="connsiteX159" fmla="*/ 777186 w 4833822"/>
              <a:gd name="connsiteY159" fmla="*/ 5488485 h 6602189"/>
              <a:gd name="connsiteX160" fmla="*/ 1250249 w 4833822"/>
              <a:gd name="connsiteY160" fmla="*/ 5320044 h 6602189"/>
              <a:gd name="connsiteX161" fmla="*/ 1497530 w 4833822"/>
              <a:gd name="connsiteY161" fmla="*/ 5216121 h 6602189"/>
              <a:gd name="connsiteX162" fmla="*/ 3393360 w 4833822"/>
              <a:gd name="connsiteY162" fmla="*/ 5175351 h 6602189"/>
              <a:gd name="connsiteX163" fmla="*/ 3271511 w 4833822"/>
              <a:gd name="connsiteY163" fmla="*/ 5212534 h 6602189"/>
              <a:gd name="connsiteX164" fmla="*/ 3486538 w 4833822"/>
              <a:gd name="connsiteY164" fmla="*/ 5341552 h 6602189"/>
              <a:gd name="connsiteX165" fmla="*/ 4092197 w 4833822"/>
              <a:gd name="connsiteY165" fmla="*/ 5674846 h 6602189"/>
              <a:gd name="connsiteX166" fmla="*/ 3873588 w 4833822"/>
              <a:gd name="connsiteY166" fmla="*/ 5674846 h 6602189"/>
              <a:gd name="connsiteX167" fmla="*/ 4002606 w 4833822"/>
              <a:gd name="connsiteY167" fmla="*/ 5803859 h 6602189"/>
              <a:gd name="connsiteX168" fmla="*/ 4106535 w 4833822"/>
              <a:gd name="connsiteY168" fmla="*/ 5775188 h 6602189"/>
              <a:gd name="connsiteX169" fmla="*/ 4325144 w 4833822"/>
              <a:gd name="connsiteY169" fmla="*/ 5449063 h 6602189"/>
              <a:gd name="connsiteX170" fmla="*/ 4038441 w 4833822"/>
              <a:gd name="connsiteY170" fmla="*/ 5359472 h 6602189"/>
              <a:gd name="connsiteX171" fmla="*/ 3624178 w 4833822"/>
              <a:gd name="connsiteY171" fmla="*/ 5345860 h 6602189"/>
              <a:gd name="connsiteX172" fmla="*/ 3486739 w 4833822"/>
              <a:gd name="connsiteY172" fmla="*/ 5320081 h 6602189"/>
              <a:gd name="connsiteX173" fmla="*/ 3486739 w 4833822"/>
              <a:gd name="connsiteY173" fmla="*/ 5324076 h 6602189"/>
              <a:gd name="connsiteX174" fmla="*/ 3485394 w 4833822"/>
              <a:gd name="connsiteY174" fmla="*/ 5321387 h 6602189"/>
              <a:gd name="connsiteX175" fmla="*/ 3486706 w 4833822"/>
              <a:gd name="connsiteY175" fmla="*/ 5320075 h 6602189"/>
              <a:gd name="connsiteX176" fmla="*/ 3486538 w 4833822"/>
              <a:gd name="connsiteY176" fmla="*/ 5320044 h 6602189"/>
              <a:gd name="connsiteX177" fmla="*/ 3543876 w 4833822"/>
              <a:gd name="connsiteY177" fmla="*/ 5259120 h 6602189"/>
              <a:gd name="connsiteX178" fmla="*/ 4518674 w 4833822"/>
              <a:gd name="connsiteY178" fmla="*/ 5406058 h 6602189"/>
              <a:gd name="connsiteX179" fmla="*/ 4328731 w 4833822"/>
              <a:gd name="connsiteY179" fmla="*/ 5603170 h 6602189"/>
              <a:gd name="connsiteX180" fmla="*/ 4457745 w 4833822"/>
              <a:gd name="connsiteY180" fmla="*/ 5531489 h 6602189"/>
              <a:gd name="connsiteX181" fmla="*/ 4579599 w 4833822"/>
              <a:gd name="connsiteY181" fmla="*/ 5524326 h 6602189"/>
              <a:gd name="connsiteX182" fmla="*/ 4500754 w 4833822"/>
              <a:gd name="connsiteY182" fmla="*/ 5603170 h 6602189"/>
              <a:gd name="connsiteX183" fmla="*/ 4314393 w 4833822"/>
              <a:gd name="connsiteY183" fmla="*/ 5836118 h 6602189"/>
              <a:gd name="connsiteX184" fmla="*/ 4346651 w 4833822"/>
              <a:gd name="connsiteY184" fmla="*/ 5900624 h 6602189"/>
              <a:gd name="connsiteX185" fmla="*/ 4403989 w 4833822"/>
              <a:gd name="connsiteY185" fmla="*/ 5850451 h 6602189"/>
              <a:gd name="connsiteX186" fmla="*/ 4482833 w 4833822"/>
              <a:gd name="connsiteY186" fmla="*/ 5660508 h 6602189"/>
              <a:gd name="connsiteX187" fmla="*/ 4590350 w 4833822"/>
              <a:gd name="connsiteY187" fmla="*/ 5639006 h 6602189"/>
              <a:gd name="connsiteX188" fmla="*/ 4608265 w 4833822"/>
              <a:gd name="connsiteY188" fmla="*/ 5721432 h 6602189"/>
              <a:gd name="connsiteX189" fmla="*/ 4608265 w 4833822"/>
              <a:gd name="connsiteY189" fmla="*/ 5725014 h 6602189"/>
              <a:gd name="connsiteX190" fmla="*/ 4421909 w 4833822"/>
              <a:gd name="connsiteY190" fmla="*/ 5936459 h 6602189"/>
              <a:gd name="connsiteX191" fmla="*/ 4608265 w 4833822"/>
              <a:gd name="connsiteY191" fmla="*/ 5725014 h 6602189"/>
              <a:gd name="connsiteX192" fmla="*/ 4611852 w 4833822"/>
              <a:gd name="connsiteY192" fmla="*/ 5721432 h 6602189"/>
              <a:gd name="connsiteX193" fmla="*/ 4611852 w 4833822"/>
              <a:gd name="connsiteY193" fmla="*/ 5717850 h 6602189"/>
              <a:gd name="connsiteX194" fmla="*/ 4694279 w 4833822"/>
              <a:gd name="connsiteY194" fmla="*/ 5703512 h 6602189"/>
              <a:gd name="connsiteX195" fmla="*/ 4651275 w 4833822"/>
              <a:gd name="connsiteY195" fmla="*/ 5527908 h 6602189"/>
              <a:gd name="connsiteX196" fmla="*/ 4572429 w 4833822"/>
              <a:gd name="connsiteY196" fmla="*/ 5409640 h 6602189"/>
              <a:gd name="connsiteX197" fmla="*/ 4583181 w 4833822"/>
              <a:gd name="connsiteY197" fmla="*/ 5316463 h 6602189"/>
              <a:gd name="connsiteX198" fmla="*/ 4436247 w 4833822"/>
              <a:gd name="connsiteY198" fmla="*/ 5269876 h 6602189"/>
              <a:gd name="connsiteX199" fmla="*/ 3504459 w 4833822"/>
              <a:gd name="connsiteY199" fmla="*/ 5183862 h 6602189"/>
              <a:gd name="connsiteX200" fmla="*/ 3393360 w 4833822"/>
              <a:gd name="connsiteY200" fmla="*/ 5175351 h 6602189"/>
              <a:gd name="connsiteX201" fmla="*/ 655337 w 4833822"/>
              <a:gd name="connsiteY201" fmla="*/ 5044093 h 6602189"/>
              <a:gd name="connsiteX202" fmla="*/ 637416 w 4833822"/>
              <a:gd name="connsiteY202" fmla="*/ 5101436 h 6602189"/>
              <a:gd name="connsiteX203" fmla="*/ 863200 w 4833822"/>
              <a:gd name="connsiteY203" fmla="*/ 5205365 h 6602189"/>
              <a:gd name="connsiteX204" fmla="*/ 734181 w 4833822"/>
              <a:gd name="connsiteY204" fmla="*/ 5065600 h 6602189"/>
              <a:gd name="connsiteX205" fmla="*/ 655337 w 4833822"/>
              <a:gd name="connsiteY205" fmla="*/ 5044093 h 6602189"/>
              <a:gd name="connsiteX206" fmla="*/ 465399 w 4833822"/>
              <a:gd name="connsiteY206" fmla="*/ 5004676 h 6602189"/>
              <a:gd name="connsiteX207" fmla="*/ 465399 w 4833822"/>
              <a:gd name="connsiteY207" fmla="*/ 5205365 h 6602189"/>
              <a:gd name="connsiteX208" fmla="*/ 501234 w 4833822"/>
              <a:gd name="connsiteY208" fmla="*/ 5262707 h 6602189"/>
              <a:gd name="connsiteX209" fmla="*/ 554990 w 4833822"/>
              <a:gd name="connsiteY209" fmla="*/ 5208952 h 6602189"/>
              <a:gd name="connsiteX210" fmla="*/ 465399 w 4833822"/>
              <a:gd name="connsiteY210" fmla="*/ 5004676 h 6602189"/>
              <a:gd name="connsiteX211" fmla="*/ 4325169 w 4833822"/>
              <a:gd name="connsiteY211" fmla="*/ 4923779 h 6602189"/>
              <a:gd name="connsiteX212" fmla="*/ 3959602 w 4833822"/>
              <a:gd name="connsiteY212" fmla="*/ 5130107 h 6602189"/>
              <a:gd name="connsiteX213" fmla="*/ 4360985 w 4833822"/>
              <a:gd name="connsiteY213" fmla="*/ 5040511 h 6602189"/>
              <a:gd name="connsiteX214" fmla="*/ 4278558 w 4833822"/>
              <a:gd name="connsiteY214" fmla="*/ 5151609 h 6602189"/>
              <a:gd name="connsiteX215" fmla="*/ 4454163 w 4833822"/>
              <a:gd name="connsiteY215" fmla="*/ 5105018 h 6602189"/>
              <a:gd name="connsiteX216" fmla="*/ 4368153 w 4833822"/>
              <a:gd name="connsiteY216" fmla="*/ 4929413 h 6602189"/>
              <a:gd name="connsiteX217" fmla="*/ 4325169 w 4833822"/>
              <a:gd name="connsiteY217" fmla="*/ 4923779 h 6602189"/>
              <a:gd name="connsiteX218" fmla="*/ 4156709 w 4833822"/>
              <a:gd name="connsiteY218" fmla="*/ 4889991 h 6602189"/>
              <a:gd name="connsiteX219" fmla="*/ 3748157 w 4833822"/>
              <a:gd name="connsiteY219" fmla="*/ 4972417 h 6602189"/>
              <a:gd name="connsiteX220" fmla="*/ 3529543 w 4833822"/>
              <a:gd name="connsiteY220" fmla="*/ 5094266 h 6602189"/>
              <a:gd name="connsiteX221" fmla="*/ 3805494 w 4833822"/>
              <a:gd name="connsiteY221" fmla="*/ 4997507 h 6602189"/>
              <a:gd name="connsiteX222" fmla="*/ 4156709 w 4833822"/>
              <a:gd name="connsiteY222" fmla="*/ 4889991 h 6602189"/>
              <a:gd name="connsiteX223" fmla="*/ 399937 w 4833822"/>
              <a:gd name="connsiteY223" fmla="*/ 4846203 h 6602189"/>
              <a:gd name="connsiteX224" fmla="*/ 210944 w 4833822"/>
              <a:gd name="connsiteY224" fmla="*/ 4925831 h 6602189"/>
              <a:gd name="connsiteX225" fmla="*/ 124936 w 4833822"/>
              <a:gd name="connsiteY225" fmla="*/ 5069182 h 6602189"/>
              <a:gd name="connsiteX226" fmla="*/ 275451 w 4833822"/>
              <a:gd name="connsiteY226" fmla="*/ 5062013 h 6602189"/>
              <a:gd name="connsiteX227" fmla="*/ 304127 w 4833822"/>
              <a:gd name="connsiteY227" fmla="*/ 5079933 h 6602189"/>
              <a:gd name="connsiteX228" fmla="*/ 271869 w 4833822"/>
              <a:gd name="connsiteY228" fmla="*/ 5316463 h 6602189"/>
              <a:gd name="connsiteX229" fmla="*/ 311291 w 4833822"/>
              <a:gd name="connsiteY229" fmla="*/ 5158778 h 6602189"/>
              <a:gd name="connsiteX230" fmla="*/ 243203 w 4833822"/>
              <a:gd name="connsiteY230" fmla="*/ 4950915 h 6602189"/>
              <a:gd name="connsiteX231" fmla="*/ 1214409 w 4833822"/>
              <a:gd name="connsiteY231" fmla="*/ 4929413 h 6602189"/>
              <a:gd name="connsiteX232" fmla="*/ 465399 w 4833822"/>
              <a:gd name="connsiteY232" fmla="*/ 4846986 h 6602189"/>
              <a:gd name="connsiteX233" fmla="*/ 399937 w 4833822"/>
              <a:gd name="connsiteY233" fmla="*/ 4846203 h 6602189"/>
              <a:gd name="connsiteX234" fmla="*/ 2524908 w 4833822"/>
              <a:gd name="connsiteY234" fmla="*/ 3711904 h 6602189"/>
              <a:gd name="connsiteX235" fmla="*/ 2732856 w 4833822"/>
              <a:gd name="connsiteY235" fmla="*/ 4353823 h 6602189"/>
              <a:gd name="connsiteX236" fmla="*/ 2775802 w 4833822"/>
              <a:gd name="connsiteY236" fmla="*/ 4423892 h 6602189"/>
              <a:gd name="connsiteX237" fmla="*/ 2823267 w 4833822"/>
              <a:gd name="connsiteY237" fmla="*/ 4347042 h 6602189"/>
              <a:gd name="connsiteX238" fmla="*/ 2879774 w 4833822"/>
              <a:gd name="connsiteY238" fmla="*/ 4136836 h 6602189"/>
              <a:gd name="connsiteX239" fmla="*/ 2920458 w 4833822"/>
              <a:gd name="connsiteY239" fmla="*/ 4670261 h 6602189"/>
              <a:gd name="connsiteX240" fmla="*/ 3132925 w 4833822"/>
              <a:gd name="connsiteY240" fmla="*/ 4611494 h 6602189"/>
              <a:gd name="connsiteX241" fmla="*/ 2879774 w 4833822"/>
              <a:gd name="connsiteY241" fmla="*/ 4986702 h 6602189"/>
              <a:gd name="connsiteX242" fmla="*/ 2131619 w 4833822"/>
              <a:gd name="connsiteY242" fmla="*/ 4934716 h 6602189"/>
              <a:gd name="connsiteX243" fmla="*/ 1894289 w 4833822"/>
              <a:gd name="connsiteY243" fmla="*/ 4584372 h 6602189"/>
              <a:gd name="connsiteX244" fmla="*/ 2075111 w 4833822"/>
              <a:gd name="connsiteY244" fmla="*/ 4672523 h 6602189"/>
              <a:gd name="connsiteX245" fmla="*/ 2086414 w 4833822"/>
              <a:gd name="connsiteY245" fmla="*/ 4157178 h 6602189"/>
              <a:gd name="connsiteX246" fmla="*/ 2163263 w 4833822"/>
              <a:gd name="connsiteY246" fmla="*/ 4301837 h 6602189"/>
              <a:gd name="connsiteX247" fmla="*/ 2224289 w 4833822"/>
              <a:gd name="connsiteY247" fmla="*/ 4347042 h 6602189"/>
              <a:gd name="connsiteX248" fmla="*/ 2242372 w 4833822"/>
              <a:gd name="connsiteY248" fmla="*/ 4283754 h 6602189"/>
              <a:gd name="connsiteX249" fmla="*/ 2524908 w 4833822"/>
              <a:gd name="connsiteY249" fmla="*/ 3711904 h 6602189"/>
              <a:gd name="connsiteX250" fmla="*/ 2540406 w 4833822"/>
              <a:gd name="connsiteY250" fmla="*/ 2904563 h 6602189"/>
              <a:gd name="connsiteX251" fmla="*/ 2092432 w 4833822"/>
              <a:gd name="connsiteY251" fmla="*/ 3811260 h 6602189"/>
              <a:gd name="connsiteX252" fmla="*/ 2063761 w 4833822"/>
              <a:gd name="connsiteY252" fmla="*/ 3911607 h 6602189"/>
              <a:gd name="connsiteX253" fmla="*/ 1967001 w 4833822"/>
              <a:gd name="connsiteY253" fmla="*/ 3839931 h 6602189"/>
              <a:gd name="connsiteX254" fmla="*/ 1845152 w 4833822"/>
              <a:gd name="connsiteY254" fmla="*/ 3610567 h 6602189"/>
              <a:gd name="connsiteX255" fmla="*/ 1827232 w 4833822"/>
              <a:gd name="connsiteY255" fmla="*/ 4427674 h 6602189"/>
              <a:gd name="connsiteX256" fmla="*/ 1540529 w 4833822"/>
              <a:gd name="connsiteY256" fmla="*/ 4287905 h 6602189"/>
              <a:gd name="connsiteX257" fmla="*/ 1916828 w 4833822"/>
              <a:gd name="connsiteY257" fmla="*/ 4843394 h 6602189"/>
              <a:gd name="connsiteX258" fmla="*/ 3103066 w 4833822"/>
              <a:gd name="connsiteY258" fmla="*/ 4925821 h 6602189"/>
              <a:gd name="connsiteX259" fmla="*/ 3504448 w 4833822"/>
              <a:gd name="connsiteY259" fmla="*/ 4330909 h 6602189"/>
              <a:gd name="connsiteX260" fmla="*/ 3167572 w 4833822"/>
              <a:gd name="connsiteY260" fmla="*/ 4424087 h 6602189"/>
              <a:gd name="connsiteX261" fmla="*/ 3103066 w 4833822"/>
              <a:gd name="connsiteY261" fmla="*/ 3578313 h 6602189"/>
              <a:gd name="connsiteX262" fmla="*/ 3013470 w 4833822"/>
              <a:gd name="connsiteY262" fmla="*/ 3911607 h 6602189"/>
              <a:gd name="connsiteX263" fmla="*/ 2938212 w 4833822"/>
              <a:gd name="connsiteY263" fmla="*/ 4033456 h 6602189"/>
              <a:gd name="connsiteX264" fmla="*/ 2870119 w 4833822"/>
              <a:gd name="connsiteY264" fmla="*/ 3922358 h 6602189"/>
              <a:gd name="connsiteX265" fmla="*/ 2540406 w 4833822"/>
              <a:gd name="connsiteY265" fmla="*/ 2904563 h 6602189"/>
              <a:gd name="connsiteX266" fmla="*/ 357884 w 4833822"/>
              <a:gd name="connsiteY266" fmla="*/ 2832892 h 6602189"/>
              <a:gd name="connsiteX267" fmla="*/ 422396 w 4833822"/>
              <a:gd name="connsiteY267" fmla="*/ 2915319 h 6602189"/>
              <a:gd name="connsiteX268" fmla="*/ 522738 w 4833822"/>
              <a:gd name="connsiteY268" fmla="*/ 3417050 h 6602189"/>
              <a:gd name="connsiteX269" fmla="*/ 490485 w 4833822"/>
              <a:gd name="connsiteY269" fmla="*/ 3556820 h 6602189"/>
              <a:gd name="connsiteX270" fmla="*/ 386555 w 4833822"/>
              <a:gd name="connsiteY270" fmla="*/ 3456473 h 6602189"/>
              <a:gd name="connsiteX271" fmla="*/ 286208 w 4833822"/>
              <a:gd name="connsiteY271" fmla="*/ 2915319 h 6602189"/>
              <a:gd name="connsiteX272" fmla="*/ 357884 w 4833822"/>
              <a:gd name="connsiteY272" fmla="*/ 2832892 h 6602189"/>
              <a:gd name="connsiteX273" fmla="*/ 4036204 w 4833822"/>
              <a:gd name="connsiteY273" fmla="*/ 1415501 h 6602189"/>
              <a:gd name="connsiteX274" fmla="*/ 4110123 w 4833822"/>
              <a:gd name="connsiteY274" fmla="*/ 1478216 h 6602189"/>
              <a:gd name="connsiteX275" fmla="*/ 4063531 w 4833822"/>
              <a:gd name="connsiteY275" fmla="*/ 2288160 h 6602189"/>
              <a:gd name="connsiteX276" fmla="*/ 3938100 w 4833822"/>
              <a:gd name="connsiteY276" fmla="*/ 1976366 h 6602189"/>
              <a:gd name="connsiteX277" fmla="*/ 3970353 w 4833822"/>
              <a:gd name="connsiteY277" fmla="*/ 1481803 h 6602189"/>
              <a:gd name="connsiteX278" fmla="*/ 4036204 w 4833822"/>
              <a:gd name="connsiteY278" fmla="*/ 1415501 h 6602189"/>
              <a:gd name="connsiteX279" fmla="*/ 915320 w 4833822"/>
              <a:gd name="connsiteY279" fmla="*/ 1157072 h 6602189"/>
              <a:gd name="connsiteX280" fmla="*/ 1020430 w 4833822"/>
              <a:gd name="connsiteY280" fmla="*/ 1837834 h 6602189"/>
              <a:gd name="connsiteX281" fmla="*/ 811383 w 4833822"/>
              <a:gd name="connsiteY281" fmla="*/ 1798248 h 6602189"/>
              <a:gd name="connsiteX282" fmla="*/ 915320 w 4833822"/>
              <a:gd name="connsiteY282" fmla="*/ 1157072 h 6602189"/>
              <a:gd name="connsiteX283" fmla="*/ 2476926 w 4833822"/>
              <a:gd name="connsiteY283" fmla="*/ 823906 h 6602189"/>
              <a:gd name="connsiteX284" fmla="*/ 2908975 w 4833822"/>
              <a:gd name="connsiteY284" fmla="*/ 1209620 h 6602189"/>
              <a:gd name="connsiteX285" fmla="*/ 3113822 w 4833822"/>
              <a:gd name="connsiteY285" fmla="*/ 2259484 h 6602189"/>
              <a:gd name="connsiteX286" fmla="*/ 3282263 w 4833822"/>
              <a:gd name="connsiteY286" fmla="*/ 1578562 h 6602189"/>
              <a:gd name="connsiteX287" fmla="*/ 3257173 w 4833822"/>
              <a:gd name="connsiteY287" fmla="*/ 1438793 h 6602189"/>
              <a:gd name="connsiteX288" fmla="*/ 3278681 w 4833822"/>
              <a:gd name="connsiteY288" fmla="*/ 1349197 h 6602189"/>
              <a:gd name="connsiteX289" fmla="*/ 3361107 w 4833822"/>
              <a:gd name="connsiteY289" fmla="*/ 1406540 h 6602189"/>
              <a:gd name="connsiteX290" fmla="*/ 3884339 w 4833822"/>
              <a:gd name="connsiteY290" fmla="*/ 2718210 h 6602189"/>
              <a:gd name="connsiteX291" fmla="*/ 3776823 w 4833822"/>
              <a:gd name="connsiteY291" fmla="*/ 3338205 h 6602189"/>
              <a:gd name="connsiteX292" fmla="*/ 4002606 w 4833822"/>
              <a:gd name="connsiteY292" fmla="*/ 3119596 h 6602189"/>
              <a:gd name="connsiteX293" fmla="*/ 4059943 w 4833822"/>
              <a:gd name="connsiteY293" fmla="*/ 3055085 h 6602189"/>
              <a:gd name="connsiteX294" fmla="*/ 4117286 w 4833822"/>
              <a:gd name="connsiteY294" fmla="*/ 3130347 h 6602189"/>
              <a:gd name="connsiteX295" fmla="*/ 4131625 w 4833822"/>
              <a:gd name="connsiteY295" fmla="*/ 3943869 h 6602189"/>
              <a:gd name="connsiteX296" fmla="*/ 3755321 w 4833822"/>
              <a:gd name="connsiteY296" fmla="*/ 4775311 h 6602189"/>
              <a:gd name="connsiteX297" fmla="*/ 3723067 w 4833822"/>
              <a:gd name="connsiteY297" fmla="*/ 4850568 h 6602189"/>
              <a:gd name="connsiteX298" fmla="*/ 4099366 w 4833822"/>
              <a:gd name="connsiteY298" fmla="*/ 4789644 h 6602189"/>
              <a:gd name="connsiteX299" fmla="*/ 4550927 w 4833822"/>
              <a:gd name="connsiteY299" fmla="*/ 5140858 h 6602189"/>
              <a:gd name="connsiteX300" fmla="*/ 4604683 w 4833822"/>
              <a:gd name="connsiteY300" fmla="*/ 5241205 h 6602189"/>
              <a:gd name="connsiteX301" fmla="*/ 4576011 w 4833822"/>
              <a:gd name="connsiteY301" fmla="*/ 6083398 h 6602189"/>
              <a:gd name="connsiteX302" fmla="*/ 4432660 w 4833822"/>
              <a:gd name="connsiteY302" fmla="*/ 6144322 h 6602189"/>
              <a:gd name="connsiteX303" fmla="*/ 3999019 w 4833822"/>
              <a:gd name="connsiteY303" fmla="*/ 6377269 h 6602189"/>
              <a:gd name="connsiteX304" fmla="*/ 3192667 w 4833822"/>
              <a:gd name="connsiteY304" fmla="*/ 6309176 h 6602189"/>
              <a:gd name="connsiteX305" fmla="*/ 2662265 w 4833822"/>
              <a:gd name="connsiteY305" fmla="*/ 5678428 h 6602189"/>
              <a:gd name="connsiteX306" fmla="*/ 2680186 w 4833822"/>
              <a:gd name="connsiteY306" fmla="*/ 5997384 h 6602189"/>
              <a:gd name="connsiteX307" fmla="*/ 2655096 w 4833822"/>
              <a:gd name="connsiteY307" fmla="*/ 6309176 h 6602189"/>
              <a:gd name="connsiteX308" fmla="*/ 2063771 w 4833822"/>
              <a:gd name="connsiteY308" fmla="*/ 6595878 h 6602189"/>
              <a:gd name="connsiteX309" fmla="*/ 1827242 w 4833822"/>
              <a:gd name="connsiteY309" fmla="*/ 6545705 h 6602189"/>
              <a:gd name="connsiteX310" fmla="*/ 1594295 w 4833822"/>
              <a:gd name="connsiteY310" fmla="*/ 6004553 h 6602189"/>
              <a:gd name="connsiteX311" fmla="*/ 1952673 w 4833822"/>
              <a:gd name="connsiteY311" fmla="*/ 5470565 h 6602189"/>
              <a:gd name="connsiteX312" fmla="*/ 2020761 w 4833822"/>
              <a:gd name="connsiteY312" fmla="*/ 5337965 h 6602189"/>
              <a:gd name="connsiteX313" fmla="*/ 1841575 w 4833822"/>
              <a:gd name="connsiteY313" fmla="*/ 5481316 h 6602189"/>
              <a:gd name="connsiteX314" fmla="*/ 884697 w 4833822"/>
              <a:gd name="connsiteY314" fmla="*/ 6226749 h 6602189"/>
              <a:gd name="connsiteX315" fmla="*/ 547826 w 4833822"/>
              <a:gd name="connsiteY315" fmla="*/ 6259002 h 6602189"/>
              <a:gd name="connsiteX316" fmla="*/ 357883 w 4833822"/>
              <a:gd name="connsiteY316" fmla="*/ 6201665 h 6602189"/>
              <a:gd name="connsiteX317" fmla="*/ 89095 w 4833822"/>
              <a:gd name="connsiteY317" fmla="*/ 5775188 h 6602189"/>
              <a:gd name="connsiteX318" fmla="*/ 46091 w 4833822"/>
              <a:gd name="connsiteY318" fmla="*/ 5423979 h 6602189"/>
              <a:gd name="connsiteX319" fmla="*/ 440310 w 4833822"/>
              <a:gd name="connsiteY319" fmla="*/ 4775311 h 6602189"/>
              <a:gd name="connsiteX320" fmla="*/ 1020884 w 4833822"/>
              <a:gd name="connsiteY320" fmla="*/ 4825484 h 6602189"/>
              <a:gd name="connsiteX321" fmla="*/ 798688 w 4833822"/>
              <a:gd name="connsiteY321" fmla="*/ 4653462 h 6602189"/>
              <a:gd name="connsiteX322" fmla="*/ 766435 w 4833822"/>
              <a:gd name="connsiteY322" fmla="*/ 4596119 h 6602189"/>
              <a:gd name="connsiteX323" fmla="*/ 838110 w 4833822"/>
              <a:gd name="connsiteY323" fmla="*/ 4574617 h 6602189"/>
              <a:gd name="connsiteX324" fmla="*/ 1060306 w 4833822"/>
              <a:gd name="connsiteY324" fmla="*/ 4667795 h 6602189"/>
              <a:gd name="connsiteX325" fmla="*/ 777186 w 4833822"/>
              <a:gd name="connsiteY325" fmla="*/ 4169647 h 6602189"/>
              <a:gd name="connsiteX326" fmla="*/ 723430 w 4833822"/>
              <a:gd name="connsiteY326" fmla="*/ 3635664 h 6602189"/>
              <a:gd name="connsiteX327" fmla="*/ 727012 w 4833822"/>
              <a:gd name="connsiteY327" fmla="*/ 2936823 h 6602189"/>
              <a:gd name="connsiteX328" fmla="*/ 762853 w 4833822"/>
              <a:gd name="connsiteY328" fmla="*/ 2804223 h 6602189"/>
              <a:gd name="connsiteX329" fmla="*/ 1017302 w 4833822"/>
              <a:gd name="connsiteY329" fmla="*/ 3105258 h 6602189"/>
              <a:gd name="connsiteX330" fmla="*/ 1139151 w 4833822"/>
              <a:gd name="connsiteY330" fmla="*/ 3144680 h 6602189"/>
              <a:gd name="connsiteX331" fmla="*/ 1110480 w 4833822"/>
              <a:gd name="connsiteY331" fmla="*/ 3033582 h 6602189"/>
              <a:gd name="connsiteX332" fmla="*/ 1135564 w 4833822"/>
              <a:gd name="connsiteY332" fmla="*/ 2144804 h 6602189"/>
              <a:gd name="connsiteX333" fmla="*/ 1493942 w 4833822"/>
              <a:gd name="connsiteY333" fmla="*/ 1485384 h 6602189"/>
              <a:gd name="connsiteX334" fmla="*/ 1547703 w 4833822"/>
              <a:gd name="connsiteY334" fmla="*/ 1431629 h 6602189"/>
              <a:gd name="connsiteX335" fmla="*/ 1597877 w 4833822"/>
              <a:gd name="connsiteY335" fmla="*/ 1524807 h 6602189"/>
              <a:gd name="connsiteX336" fmla="*/ 2070940 w 4833822"/>
              <a:gd name="connsiteY336" fmla="*/ 2298906 h 6602189"/>
              <a:gd name="connsiteX337" fmla="*/ 1926239 w 4833822"/>
              <a:gd name="connsiteY337" fmla="*/ 1560079 h 6602189"/>
              <a:gd name="connsiteX338" fmla="*/ 2386314 w 4833822"/>
              <a:gd name="connsiteY338" fmla="*/ 48279 h 6602189"/>
              <a:gd name="connsiteX339" fmla="*/ 2476926 w 4833822"/>
              <a:gd name="connsiteY339" fmla="*/ 823906 h 6602189"/>
              <a:gd name="connsiteX0" fmla="*/ 2144854 w 4833822"/>
              <a:gd name="connsiteY0" fmla="*/ 5495816 h 5869465"/>
              <a:gd name="connsiteX1" fmla="*/ 2053020 w 4833822"/>
              <a:gd name="connsiteY1" fmla="*/ 5504776 h 5869465"/>
              <a:gd name="connsiteX2" fmla="*/ 1959837 w 4833822"/>
              <a:gd name="connsiteY2" fmla="*/ 5580034 h 5869465"/>
              <a:gd name="connsiteX3" fmla="*/ 2045851 w 4833822"/>
              <a:gd name="connsiteY3" fmla="*/ 5698301 h 5869465"/>
              <a:gd name="connsiteX4" fmla="*/ 2042269 w 4833822"/>
              <a:gd name="connsiteY4" fmla="*/ 5601536 h 5869465"/>
              <a:gd name="connsiteX5" fmla="*/ 2106775 w 4833822"/>
              <a:gd name="connsiteY5" fmla="*/ 5537029 h 5869465"/>
              <a:gd name="connsiteX6" fmla="*/ 2128277 w 4833822"/>
              <a:gd name="connsiteY6" fmla="*/ 5608705 h 5869465"/>
              <a:gd name="connsiteX7" fmla="*/ 2164118 w 4833822"/>
              <a:gd name="connsiteY7" fmla="*/ 5658878 h 5869465"/>
              <a:gd name="connsiteX8" fmla="*/ 2232206 w 4833822"/>
              <a:gd name="connsiteY8" fmla="*/ 5623043 h 5869465"/>
              <a:gd name="connsiteX9" fmla="*/ 2228624 w 4833822"/>
              <a:gd name="connsiteY9" fmla="*/ 5529860 h 5869465"/>
              <a:gd name="connsiteX10" fmla="*/ 2144854 w 4833822"/>
              <a:gd name="connsiteY10" fmla="*/ 5495816 h 5869465"/>
              <a:gd name="connsiteX11" fmla="*/ 2508163 w 4833822"/>
              <a:gd name="connsiteY11" fmla="*/ 5465354 h 5869465"/>
              <a:gd name="connsiteX12" fmla="*/ 2407811 w 4833822"/>
              <a:gd name="connsiteY12" fmla="*/ 5773564 h 5869465"/>
              <a:gd name="connsiteX13" fmla="*/ 2508163 w 4833822"/>
              <a:gd name="connsiteY13" fmla="*/ 5465354 h 5869465"/>
              <a:gd name="connsiteX14" fmla="*/ 2215080 w 4833822"/>
              <a:gd name="connsiteY14" fmla="*/ 5380819 h 5869465"/>
              <a:gd name="connsiteX15" fmla="*/ 2171282 w 4833822"/>
              <a:gd name="connsiteY15" fmla="*/ 5386509 h 5869465"/>
              <a:gd name="connsiteX16" fmla="*/ 2350473 w 4833822"/>
              <a:gd name="connsiteY16" fmla="*/ 5666048 h 5869465"/>
              <a:gd name="connsiteX17" fmla="*/ 2393478 w 4833822"/>
              <a:gd name="connsiteY17" fmla="*/ 5483274 h 5869465"/>
              <a:gd name="connsiteX18" fmla="*/ 2252871 w 4833822"/>
              <a:gd name="connsiteY18" fmla="*/ 5381974 h 5869465"/>
              <a:gd name="connsiteX19" fmla="*/ 2215080 w 4833822"/>
              <a:gd name="connsiteY19" fmla="*/ 5380819 h 5869465"/>
              <a:gd name="connsiteX20" fmla="*/ 3767359 w 4833822"/>
              <a:gd name="connsiteY20" fmla="*/ 5261861 h 5869465"/>
              <a:gd name="connsiteX21" fmla="*/ 3913003 w 4833822"/>
              <a:gd name="connsiteY21" fmla="*/ 5343504 h 5869465"/>
              <a:gd name="connsiteX22" fmla="*/ 3930923 w 4833822"/>
              <a:gd name="connsiteY22" fmla="*/ 5368593 h 5869465"/>
              <a:gd name="connsiteX23" fmla="*/ 3923759 w 4833822"/>
              <a:gd name="connsiteY23" fmla="*/ 5393678 h 5869465"/>
              <a:gd name="connsiteX24" fmla="*/ 3672890 w 4833822"/>
              <a:gd name="connsiteY24" fmla="*/ 5375757 h 5869465"/>
              <a:gd name="connsiteX25" fmla="*/ 3672890 w 4833822"/>
              <a:gd name="connsiteY25" fmla="*/ 5307668 h 5869465"/>
              <a:gd name="connsiteX26" fmla="*/ 3708731 w 4833822"/>
              <a:gd name="connsiteY26" fmla="*/ 5282579 h 5869465"/>
              <a:gd name="connsiteX27" fmla="*/ 3767359 w 4833822"/>
              <a:gd name="connsiteY27" fmla="*/ 5261861 h 5869465"/>
              <a:gd name="connsiteX28" fmla="*/ 3779366 w 4833822"/>
              <a:gd name="connsiteY28" fmla="*/ 5222050 h 5869465"/>
              <a:gd name="connsiteX29" fmla="*/ 3637059 w 4833822"/>
              <a:gd name="connsiteY29" fmla="*/ 5246745 h 5869465"/>
              <a:gd name="connsiteX30" fmla="*/ 3497289 w 4833822"/>
              <a:gd name="connsiteY30" fmla="*/ 5429513 h 5869465"/>
              <a:gd name="connsiteX31" fmla="*/ 3615557 w 4833822"/>
              <a:gd name="connsiteY31" fmla="*/ 5372176 h 5869465"/>
              <a:gd name="connsiteX32" fmla="*/ 3852086 w 4833822"/>
              <a:gd name="connsiteY32" fmla="*/ 5529860 h 5869465"/>
              <a:gd name="connsiteX33" fmla="*/ 3952433 w 4833822"/>
              <a:gd name="connsiteY33" fmla="*/ 5357838 h 5869465"/>
              <a:gd name="connsiteX34" fmla="*/ 3945496 w 4833822"/>
              <a:gd name="connsiteY34" fmla="*/ 5341033 h 5869465"/>
              <a:gd name="connsiteX35" fmla="*/ 3938093 w 4833822"/>
              <a:gd name="connsiteY35" fmla="*/ 5341033 h 5869465"/>
              <a:gd name="connsiteX36" fmla="*/ 3927341 w 4833822"/>
              <a:gd name="connsiteY36" fmla="*/ 5341033 h 5869465"/>
              <a:gd name="connsiteX37" fmla="*/ 3909418 w 4833822"/>
              <a:gd name="connsiteY37" fmla="*/ 5336326 h 5869465"/>
              <a:gd name="connsiteX38" fmla="*/ 3920171 w 4833822"/>
              <a:gd name="connsiteY38" fmla="*/ 5336326 h 5869465"/>
              <a:gd name="connsiteX39" fmla="*/ 3945252 w 4833822"/>
              <a:gd name="connsiteY39" fmla="*/ 5340443 h 5869465"/>
              <a:gd name="connsiteX40" fmla="*/ 3928739 w 4833822"/>
              <a:gd name="connsiteY40" fmla="*/ 5300443 h 5869465"/>
              <a:gd name="connsiteX41" fmla="*/ 3822967 w 4833822"/>
              <a:gd name="connsiteY41" fmla="*/ 5224345 h 5869465"/>
              <a:gd name="connsiteX42" fmla="*/ 3779366 w 4833822"/>
              <a:gd name="connsiteY42" fmla="*/ 5222050 h 5869465"/>
              <a:gd name="connsiteX43" fmla="*/ 4196131 w 4833822"/>
              <a:gd name="connsiteY43" fmla="*/ 5078304 h 5869465"/>
              <a:gd name="connsiteX44" fmla="*/ 4235548 w 4833822"/>
              <a:gd name="connsiteY44" fmla="*/ 5307669 h 5869465"/>
              <a:gd name="connsiteX45" fmla="*/ 4454163 w 4833822"/>
              <a:gd name="connsiteY45" fmla="*/ 5311251 h 5869465"/>
              <a:gd name="connsiteX46" fmla="*/ 4196131 w 4833822"/>
              <a:gd name="connsiteY46" fmla="*/ 5078304 h 5869465"/>
              <a:gd name="connsiteX47" fmla="*/ 1174995 w 4833822"/>
              <a:gd name="connsiteY47" fmla="*/ 4762926 h 5869465"/>
              <a:gd name="connsiteX48" fmla="*/ 1250253 w 4833822"/>
              <a:gd name="connsiteY48" fmla="*/ 4809518 h 5869465"/>
              <a:gd name="connsiteX49" fmla="*/ 1035224 w 4833822"/>
              <a:gd name="connsiteY49" fmla="*/ 4920611 h 5869465"/>
              <a:gd name="connsiteX50" fmla="*/ 981463 w 4833822"/>
              <a:gd name="connsiteY50" fmla="*/ 4895527 h 5869465"/>
              <a:gd name="connsiteX51" fmla="*/ 1174995 w 4833822"/>
              <a:gd name="connsiteY51" fmla="*/ 4762926 h 5869465"/>
              <a:gd name="connsiteX52" fmla="*/ 3960412 w 4833822"/>
              <a:gd name="connsiteY52" fmla="*/ 4733651 h 5869465"/>
              <a:gd name="connsiteX53" fmla="*/ 4095776 w 4833822"/>
              <a:gd name="connsiteY53" fmla="*/ 4791596 h 5869465"/>
              <a:gd name="connsiteX54" fmla="*/ 4052767 w 4833822"/>
              <a:gd name="connsiteY54" fmla="*/ 4820266 h 5869465"/>
              <a:gd name="connsiteX55" fmla="*/ 3852081 w 4833822"/>
              <a:gd name="connsiteY55" fmla="*/ 4788015 h 5869465"/>
              <a:gd name="connsiteX56" fmla="*/ 3859245 w 4833822"/>
              <a:gd name="connsiteY56" fmla="*/ 4752176 h 5869465"/>
              <a:gd name="connsiteX57" fmla="*/ 3917370 w 4833822"/>
              <a:gd name="connsiteY57" fmla="*/ 4734651 h 5869465"/>
              <a:gd name="connsiteX58" fmla="*/ 3960412 w 4833822"/>
              <a:gd name="connsiteY58" fmla="*/ 4733651 h 5869465"/>
              <a:gd name="connsiteX59" fmla="*/ 2177948 w 4833822"/>
              <a:gd name="connsiteY59" fmla="*/ 4639401 h 5869465"/>
              <a:gd name="connsiteX60" fmla="*/ 2146198 w 4833822"/>
              <a:gd name="connsiteY60" fmla="*/ 4662583 h 5869465"/>
              <a:gd name="connsiteX61" fmla="*/ 1680303 w 4833822"/>
              <a:gd name="connsiteY61" fmla="*/ 5361425 h 5869465"/>
              <a:gd name="connsiteX62" fmla="*/ 1762730 w 4833822"/>
              <a:gd name="connsiteY62" fmla="*/ 5723385 h 5869465"/>
              <a:gd name="connsiteX63" fmla="*/ 1802152 w 4833822"/>
              <a:gd name="connsiteY63" fmla="*/ 5443852 h 5869465"/>
              <a:gd name="connsiteX64" fmla="*/ 2081691 w 4833822"/>
              <a:gd name="connsiteY64" fmla="*/ 5286162 h 5869465"/>
              <a:gd name="connsiteX65" fmla="*/ 1845157 w 4833822"/>
              <a:gd name="connsiteY65" fmla="*/ 5368589 h 5869465"/>
              <a:gd name="connsiteX66" fmla="*/ 1744810 w 4833822"/>
              <a:gd name="connsiteY66" fmla="*/ 5339923 h 5869465"/>
              <a:gd name="connsiteX67" fmla="*/ 2060189 w 4833822"/>
              <a:gd name="connsiteY67" fmla="*/ 5185820 h 5869465"/>
              <a:gd name="connsiteX68" fmla="*/ 2178451 w 4833822"/>
              <a:gd name="connsiteY68" fmla="*/ 5124890 h 5869465"/>
              <a:gd name="connsiteX69" fmla="*/ 2293136 w 4833822"/>
              <a:gd name="connsiteY69" fmla="*/ 4659001 h 5869465"/>
              <a:gd name="connsiteX70" fmla="*/ 1999259 w 4833822"/>
              <a:gd name="connsiteY70" fmla="*/ 5074722 h 5869465"/>
              <a:gd name="connsiteX71" fmla="*/ 2196371 w 4833822"/>
              <a:gd name="connsiteY71" fmla="*/ 4644663 h 5869465"/>
              <a:gd name="connsiteX72" fmla="*/ 2177948 w 4833822"/>
              <a:gd name="connsiteY72" fmla="*/ 4639401 h 5869465"/>
              <a:gd name="connsiteX73" fmla="*/ 2511745 w 4833822"/>
              <a:gd name="connsiteY73" fmla="*/ 4626748 h 5869465"/>
              <a:gd name="connsiteX74" fmla="*/ 2482010 w 4833822"/>
              <a:gd name="connsiteY74" fmla="*/ 4855044 h 5869465"/>
              <a:gd name="connsiteX75" fmla="*/ 2486655 w 4833822"/>
              <a:gd name="connsiteY75" fmla="*/ 4920609 h 5869465"/>
              <a:gd name="connsiteX76" fmla="*/ 2514429 w 4833822"/>
              <a:gd name="connsiteY76" fmla="*/ 4936288 h 5869465"/>
              <a:gd name="connsiteX77" fmla="*/ 2526077 w 4833822"/>
              <a:gd name="connsiteY77" fmla="*/ 4960034 h 5869465"/>
              <a:gd name="connsiteX78" fmla="*/ 2486655 w 4833822"/>
              <a:gd name="connsiteY78" fmla="*/ 4920612 h 5869465"/>
              <a:gd name="connsiteX79" fmla="*/ 2486655 w 4833822"/>
              <a:gd name="connsiteY79" fmla="*/ 4920615 h 5869465"/>
              <a:gd name="connsiteX80" fmla="*/ 2440069 w 4833822"/>
              <a:gd name="connsiteY80" fmla="*/ 5196571 h 5869465"/>
              <a:gd name="connsiteX81" fmla="*/ 2375563 w 4833822"/>
              <a:gd name="connsiteY81" fmla="*/ 4759343 h 5869465"/>
              <a:gd name="connsiteX82" fmla="*/ 2296718 w 4833822"/>
              <a:gd name="connsiteY82" fmla="*/ 5128478 h 5869465"/>
              <a:gd name="connsiteX83" fmla="*/ 2429318 w 4833822"/>
              <a:gd name="connsiteY83" fmla="*/ 5250327 h 5869465"/>
              <a:gd name="connsiteX84" fmla="*/ 2493825 w 4833822"/>
              <a:gd name="connsiteY84" fmla="*/ 5149980 h 5869465"/>
              <a:gd name="connsiteX85" fmla="*/ 2529665 w 4833822"/>
              <a:gd name="connsiteY85" fmla="*/ 4960037 h 5869465"/>
              <a:gd name="connsiteX86" fmla="*/ 2511745 w 4833822"/>
              <a:gd name="connsiteY86" fmla="*/ 4626748 h 5869465"/>
              <a:gd name="connsiteX87" fmla="*/ 2808528 w 4833822"/>
              <a:gd name="connsiteY87" fmla="*/ 4624282 h 5869465"/>
              <a:gd name="connsiteX88" fmla="*/ 2784115 w 4833822"/>
              <a:gd name="connsiteY88" fmla="*/ 4637499 h 5869465"/>
              <a:gd name="connsiteX89" fmla="*/ 2798448 w 4833822"/>
              <a:gd name="connsiteY89" fmla="*/ 4712757 h 5869465"/>
              <a:gd name="connsiteX90" fmla="*/ 2880875 w 4833822"/>
              <a:gd name="connsiteY90" fmla="*/ 4827437 h 5869465"/>
              <a:gd name="connsiteX91" fmla="*/ 3142493 w 4833822"/>
              <a:gd name="connsiteY91" fmla="*/ 5157149 h 5869465"/>
              <a:gd name="connsiteX92" fmla="*/ 2891625 w 4833822"/>
              <a:gd name="connsiteY92" fmla="*/ 4992290 h 5869465"/>
              <a:gd name="connsiteX93" fmla="*/ 2683768 w 4833822"/>
              <a:gd name="connsiteY93" fmla="*/ 4748592 h 5869465"/>
              <a:gd name="connsiteX94" fmla="*/ 2651515 w 4833822"/>
              <a:gd name="connsiteY94" fmla="*/ 4773681 h 5869465"/>
              <a:gd name="connsiteX95" fmla="*/ 2866541 w 4833822"/>
              <a:gd name="connsiteY95" fmla="*/ 5017380 h 5869465"/>
              <a:gd name="connsiteX96" fmla="*/ 3389773 w 4833822"/>
              <a:gd name="connsiteY96" fmla="*/ 5615874 h 5869465"/>
              <a:gd name="connsiteX97" fmla="*/ 3637059 w 4833822"/>
              <a:gd name="connsiteY97" fmla="*/ 5658878 h 5869465"/>
              <a:gd name="connsiteX98" fmla="*/ 3246422 w 4833822"/>
              <a:gd name="connsiteY98" fmla="*/ 5289749 h 5869465"/>
              <a:gd name="connsiteX99" fmla="*/ 3400524 w 4833822"/>
              <a:gd name="connsiteY99" fmla="*/ 5339923 h 5869465"/>
              <a:gd name="connsiteX100" fmla="*/ 3336018 w 4833822"/>
              <a:gd name="connsiteY100" fmla="*/ 5192984 h 5869465"/>
              <a:gd name="connsiteX101" fmla="*/ 3095901 w 4833822"/>
              <a:gd name="connsiteY101" fmla="*/ 4931371 h 5869465"/>
              <a:gd name="connsiteX102" fmla="*/ 2862954 w 4833822"/>
              <a:gd name="connsiteY102" fmla="*/ 4662583 h 5869465"/>
              <a:gd name="connsiteX103" fmla="*/ 2808528 w 4833822"/>
              <a:gd name="connsiteY103" fmla="*/ 4624282 h 5869465"/>
              <a:gd name="connsiteX104" fmla="*/ 1587125 w 4833822"/>
              <a:gd name="connsiteY104" fmla="*/ 4580157 h 5869465"/>
              <a:gd name="connsiteX105" fmla="*/ 798688 w 4833822"/>
              <a:gd name="connsiteY105" fmla="*/ 4788020 h 5869465"/>
              <a:gd name="connsiteX106" fmla="*/ 780768 w 4833822"/>
              <a:gd name="connsiteY106" fmla="*/ 5411598 h 5869465"/>
              <a:gd name="connsiteX107" fmla="*/ 791519 w 4833822"/>
              <a:gd name="connsiteY107" fmla="*/ 5218074 h 5869465"/>
              <a:gd name="connsiteX108" fmla="*/ 709092 w 4833822"/>
              <a:gd name="connsiteY108" fmla="*/ 4856108 h 5869465"/>
              <a:gd name="connsiteX109" fmla="*/ 368634 w 4833822"/>
              <a:gd name="connsiteY109" fmla="*/ 4866859 h 5869465"/>
              <a:gd name="connsiteX110" fmla="*/ 332793 w 4833822"/>
              <a:gd name="connsiteY110" fmla="*/ 4891949 h 5869465"/>
              <a:gd name="connsiteX111" fmla="*/ 368634 w 4833822"/>
              <a:gd name="connsiteY111" fmla="*/ 4906282 h 5869465"/>
              <a:gd name="connsiteX112" fmla="*/ 350714 w 4833822"/>
              <a:gd name="connsiteY112" fmla="*/ 5207322 h 5869465"/>
              <a:gd name="connsiteX113" fmla="*/ 447479 w 4833822"/>
              <a:gd name="connsiteY113" fmla="*/ 5271829 h 5869465"/>
              <a:gd name="connsiteX114" fmla="*/ 486896 w 4833822"/>
              <a:gd name="connsiteY114" fmla="*/ 5171482 h 5869465"/>
              <a:gd name="connsiteX115" fmla="*/ 468981 w 4833822"/>
              <a:gd name="connsiteY115" fmla="*/ 5053215 h 5869465"/>
              <a:gd name="connsiteX116" fmla="*/ 372216 w 4833822"/>
              <a:gd name="connsiteY116" fmla="*/ 5160731 h 5869465"/>
              <a:gd name="connsiteX117" fmla="*/ 382967 w 4833822"/>
              <a:gd name="connsiteY117" fmla="*/ 5010210 h 5869465"/>
              <a:gd name="connsiteX118" fmla="*/ 497647 w 4833822"/>
              <a:gd name="connsiteY118" fmla="*/ 4970788 h 5869465"/>
              <a:gd name="connsiteX119" fmla="*/ 569323 w 4833822"/>
              <a:gd name="connsiteY119" fmla="*/ 5085473 h 5869465"/>
              <a:gd name="connsiteX120" fmla="*/ 580074 w 4833822"/>
              <a:gd name="connsiteY120" fmla="*/ 5296913 h 5869465"/>
              <a:gd name="connsiteX121" fmla="*/ 612332 w 4833822"/>
              <a:gd name="connsiteY121" fmla="*/ 5053215 h 5869465"/>
              <a:gd name="connsiteX122" fmla="*/ 497647 w 4833822"/>
              <a:gd name="connsiteY122" fmla="*/ 4820268 h 5869465"/>
              <a:gd name="connsiteX123" fmla="*/ 730594 w 4833822"/>
              <a:gd name="connsiteY123" fmla="*/ 5225237 h 5869465"/>
              <a:gd name="connsiteX124" fmla="*/ 547826 w 4833822"/>
              <a:gd name="connsiteY124" fmla="*/ 5390096 h 5869465"/>
              <a:gd name="connsiteX125" fmla="*/ 834528 w 4833822"/>
              <a:gd name="connsiteY125" fmla="*/ 5422349 h 5869465"/>
              <a:gd name="connsiteX126" fmla="*/ 1533370 w 4833822"/>
              <a:gd name="connsiteY126" fmla="*/ 4906282 h 5869465"/>
              <a:gd name="connsiteX127" fmla="*/ 1633712 w 4833822"/>
              <a:gd name="connsiteY127" fmla="*/ 4773681 h 5869465"/>
              <a:gd name="connsiteX128" fmla="*/ 1142733 w 4833822"/>
              <a:gd name="connsiteY128" fmla="*/ 5089055 h 5869465"/>
              <a:gd name="connsiteX129" fmla="*/ 1031635 w 4833822"/>
              <a:gd name="connsiteY129" fmla="*/ 5117727 h 5869465"/>
              <a:gd name="connsiteX130" fmla="*/ 1096142 w 4833822"/>
              <a:gd name="connsiteY130" fmla="*/ 5017380 h 5869465"/>
              <a:gd name="connsiteX131" fmla="*/ 1587125 w 4833822"/>
              <a:gd name="connsiteY131" fmla="*/ 4580157 h 5869465"/>
              <a:gd name="connsiteX132" fmla="*/ 3072607 w 4833822"/>
              <a:gd name="connsiteY132" fmla="*/ 4571197 h 5869465"/>
              <a:gd name="connsiteX133" fmla="*/ 2988391 w 4833822"/>
              <a:gd name="connsiteY133" fmla="*/ 4605241 h 5869465"/>
              <a:gd name="connsiteX134" fmla="*/ 3038564 w 4833822"/>
              <a:gd name="connsiteY134" fmla="*/ 4716339 h 5869465"/>
              <a:gd name="connsiteX135" fmla="*/ 3407693 w 4833822"/>
              <a:gd name="connsiteY135" fmla="*/ 5132060 h 5869465"/>
              <a:gd name="connsiteX136" fmla="*/ 3576134 w 4833822"/>
              <a:gd name="connsiteY136" fmla="*/ 5171482 h 5869465"/>
              <a:gd name="connsiteX137" fmla="*/ 4002606 w 4833822"/>
              <a:gd name="connsiteY137" fmla="*/ 5275411 h 5869465"/>
              <a:gd name="connsiteX138" fmla="*/ 4124455 w 4833822"/>
              <a:gd name="connsiteY138" fmla="*/ 5357838 h 5869465"/>
              <a:gd name="connsiteX139" fmla="*/ 3586885 w 4833822"/>
              <a:gd name="connsiteY139" fmla="*/ 4809517 h 5869465"/>
              <a:gd name="connsiteX140" fmla="*/ 3339600 w 4833822"/>
              <a:gd name="connsiteY140" fmla="*/ 4666165 h 5869465"/>
              <a:gd name="connsiteX141" fmla="*/ 3551045 w 4833822"/>
              <a:gd name="connsiteY141" fmla="*/ 4841775 h 5869465"/>
              <a:gd name="connsiteX142" fmla="*/ 3658561 w 4833822"/>
              <a:gd name="connsiteY142" fmla="*/ 5024549 h 5869465"/>
              <a:gd name="connsiteX143" fmla="*/ 3536712 w 4833822"/>
              <a:gd name="connsiteY143" fmla="*/ 4949286 h 5869465"/>
              <a:gd name="connsiteX144" fmla="*/ 3167577 w 4833822"/>
              <a:gd name="connsiteY144" fmla="*/ 4612410 h 5869465"/>
              <a:gd name="connsiteX145" fmla="*/ 3072607 w 4833822"/>
              <a:gd name="connsiteY145" fmla="*/ 4571197 h 5869465"/>
              <a:gd name="connsiteX146" fmla="*/ 1497530 w 4833822"/>
              <a:gd name="connsiteY146" fmla="*/ 4483397 h 5869465"/>
              <a:gd name="connsiteX147" fmla="*/ 644585 w 4833822"/>
              <a:gd name="connsiteY147" fmla="*/ 4608828 h 5869465"/>
              <a:gd name="connsiteX148" fmla="*/ 404469 w 4833822"/>
              <a:gd name="connsiteY148" fmla="*/ 4684085 h 5869465"/>
              <a:gd name="connsiteX149" fmla="*/ 218113 w 4833822"/>
              <a:gd name="connsiteY149" fmla="*/ 4838188 h 5869465"/>
              <a:gd name="connsiteX150" fmla="*/ 347132 w 4833822"/>
              <a:gd name="connsiteY150" fmla="*/ 5357838 h 5869465"/>
              <a:gd name="connsiteX151" fmla="*/ 218113 w 4833822"/>
              <a:gd name="connsiteY151" fmla="*/ 4992290 h 5869465"/>
              <a:gd name="connsiteX152" fmla="*/ 289789 w 4833822"/>
              <a:gd name="connsiteY152" fmla="*/ 4884779 h 5869465"/>
              <a:gd name="connsiteX153" fmla="*/ 271869 w 4833822"/>
              <a:gd name="connsiteY153" fmla="*/ 4870446 h 5869465"/>
              <a:gd name="connsiteX154" fmla="*/ 304127 w 4833822"/>
              <a:gd name="connsiteY154" fmla="*/ 4777263 h 5869465"/>
              <a:gd name="connsiteX155" fmla="*/ 400887 w 4833822"/>
              <a:gd name="connsiteY155" fmla="*/ 4694837 h 5869465"/>
              <a:gd name="connsiteX156" fmla="*/ 404469 w 4833822"/>
              <a:gd name="connsiteY156" fmla="*/ 4687667 h 5869465"/>
              <a:gd name="connsiteX157" fmla="*/ 408056 w 4833822"/>
              <a:gd name="connsiteY157" fmla="*/ 4687667 h 5869465"/>
              <a:gd name="connsiteX158" fmla="*/ 569323 w 4833822"/>
              <a:gd name="connsiteY158" fmla="*/ 4644663 h 5869465"/>
              <a:gd name="connsiteX159" fmla="*/ 777186 w 4833822"/>
              <a:gd name="connsiteY159" fmla="*/ 4755761 h 5869465"/>
              <a:gd name="connsiteX160" fmla="*/ 1250249 w 4833822"/>
              <a:gd name="connsiteY160" fmla="*/ 4587320 h 5869465"/>
              <a:gd name="connsiteX161" fmla="*/ 1497530 w 4833822"/>
              <a:gd name="connsiteY161" fmla="*/ 4483397 h 5869465"/>
              <a:gd name="connsiteX162" fmla="*/ 3393360 w 4833822"/>
              <a:gd name="connsiteY162" fmla="*/ 4442627 h 5869465"/>
              <a:gd name="connsiteX163" fmla="*/ 3271511 w 4833822"/>
              <a:gd name="connsiteY163" fmla="*/ 4479810 h 5869465"/>
              <a:gd name="connsiteX164" fmla="*/ 3486538 w 4833822"/>
              <a:gd name="connsiteY164" fmla="*/ 4608828 h 5869465"/>
              <a:gd name="connsiteX165" fmla="*/ 4092197 w 4833822"/>
              <a:gd name="connsiteY165" fmla="*/ 4942122 h 5869465"/>
              <a:gd name="connsiteX166" fmla="*/ 3873588 w 4833822"/>
              <a:gd name="connsiteY166" fmla="*/ 4942122 h 5869465"/>
              <a:gd name="connsiteX167" fmla="*/ 4002606 w 4833822"/>
              <a:gd name="connsiteY167" fmla="*/ 5071135 h 5869465"/>
              <a:gd name="connsiteX168" fmla="*/ 4106535 w 4833822"/>
              <a:gd name="connsiteY168" fmla="*/ 5042464 h 5869465"/>
              <a:gd name="connsiteX169" fmla="*/ 4325144 w 4833822"/>
              <a:gd name="connsiteY169" fmla="*/ 4716339 h 5869465"/>
              <a:gd name="connsiteX170" fmla="*/ 4038441 w 4833822"/>
              <a:gd name="connsiteY170" fmla="*/ 4626748 h 5869465"/>
              <a:gd name="connsiteX171" fmla="*/ 3624178 w 4833822"/>
              <a:gd name="connsiteY171" fmla="*/ 4613136 h 5869465"/>
              <a:gd name="connsiteX172" fmla="*/ 3486739 w 4833822"/>
              <a:gd name="connsiteY172" fmla="*/ 4587357 h 5869465"/>
              <a:gd name="connsiteX173" fmla="*/ 3486739 w 4833822"/>
              <a:gd name="connsiteY173" fmla="*/ 4591352 h 5869465"/>
              <a:gd name="connsiteX174" fmla="*/ 3485394 w 4833822"/>
              <a:gd name="connsiteY174" fmla="*/ 4588663 h 5869465"/>
              <a:gd name="connsiteX175" fmla="*/ 3486706 w 4833822"/>
              <a:gd name="connsiteY175" fmla="*/ 4587351 h 5869465"/>
              <a:gd name="connsiteX176" fmla="*/ 3486538 w 4833822"/>
              <a:gd name="connsiteY176" fmla="*/ 4587320 h 5869465"/>
              <a:gd name="connsiteX177" fmla="*/ 3543876 w 4833822"/>
              <a:gd name="connsiteY177" fmla="*/ 4526396 h 5869465"/>
              <a:gd name="connsiteX178" fmla="*/ 4518674 w 4833822"/>
              <a:gd name="connsiteY178" fmla="*/ 4673334 h 5869465"/>
              <a:gd name="connsiteX179" fmla="*/ 4328731 w 4833822"/>
              <a:gd name="connsiteY179" fmla="*/ 4870446 h 5869465"/>
              <a:gd name="connsiteX180" fmla="*/ 4457745 w 4833822"/>
              <a:gd name="connsiteY180" fmla="*/ 4798765 h 5869465"/>
              <a:gd name="connsiteX181" fmla="*/ 4579599 w 4833822"/>
              <a:gd name="connsiteY181" fmla="*/ 4791602 h 5869465"/>
              <a:gd name="connsiteX182" fmla="*/ 4500754 w 4833822"/>
              <a:gd name="connsiteY182" fmla="*/ 4870446 h 5869465"/>
              <a:gd name="connsiteX183" fmla="*/ 4314393 w 4833822"/>
              <a:gd name="connsiteY183" fmla="*/ 5103394 h 5869465"/>
              <a:gd name="connsiteX184" fmla="*/ 4346651 w 4833822"/>
              <a:gd name="connsiteY184" fmla="*/ 5167900 h 5869465"/>
              <a:gd name="connsiteX185" fmla="*/ 4403989 w 4833822"/>
              <a:gd name="connsiteY185" fmla="*/ 5117727 h 5869465"/>
              <a:gd name="connsiteX186" fmla="*/ 4482833 w 4833822"/>
              <a:gd name="connsiteY186" fmla="*/ 4927784 h 5869465"/>
              <a:gd name="connsiteX187" fmla="*/ 4590350 w 4833822"/>
              <a:gd name="connsiteY187" fmla="*/ 4906282 h 5869465"/>
              <a:gd name="connsiteX188" fmla="*/ 4608265 w 4833822"/>
              <a:gd name="connsiteY188" fmla="*/ 4988708 h 5869465"/>
              <a:gd name="connsiteX189" fmla="*/ 4608265 w 4833822"/>
              <a:gd name="connsiteY189" fmla="*/ 4992290 h 5869465"/>
              <a:gd name="connsiteX190" fmla="*/ 4421909 w 4833822"/>
              <a:gd name="connsiteY190" fmla="*/ 5203735 h 5869465"/>
              <a:gd name="connsiteX191" fmla="*/ 4608265 w 4833822"/>
              <a:gd name="connsiteY191" fmla="*/ 4992290 h 5869465"/>
              <a:gd name="connsiteX192" fmla="*/ 4611852 w 4833822"/>
              <a:gd name="connsiteY192" fmla="*/ 4988708 h 5869465"/>
              <a:gd name="connsiteX193" fmla="*/ 4611852 w 4833822"/>
              <a:gd name="connsiteY193" fmla="*/ 4985126 h 5869465"/>
              <a:gd name="connsiteX194" fmla="*/ 4694279 w 4833822"/>
              <a:gd name="connsiteY194" fmla="*/ 4970788 h 5869465"/>
              <a:gd name="connsiteX195" fmla="*/ 4651275 w 4833822"/>
              <a:gd name="connsiteY195" fmla="*/ 4795184 h 5869465"/>
              <a:gd name="connsiteX196" fmla="*/ 4572429 w 4833822"/>
              <a:gd name="connsiteY196" fmla="*/ 4676916 h 5869465"/>
              <a:gd name="connsiteX197" fmla="*/ 4583181 w 4833822"/>
              <a:gd name="connsiteY197" fmla="*/ 4583739 h 5869465"/>
              <a:gd name="connsiteX198" fmla="*/ 4436247 w 4833822"/>
              <a:gd name="connsiteY198" fmla="*/ 4537152 h 5869465"/>
              <a:gd name="connsiteX199" fmla="*/ 3504459 w 4833822"/>
              <a:gd name="connsiteY199" fmla="*/ 4451138 h 5869465"/>
              <a:gd name="connsiteX200" fmla="*/ 3393360 w 4833822"/>
              <a:gd name="connsiteY200" fmla="*/ 4442627 h 5869465"/>
              <a:gd name="connsiteX201" fmla="*/ 655337 w 4833822"/>
              <a:gd name="connsiteY201" fmla="*/ 4311369 h 5869465"/>
              <a:gd name="connsiteX202" fmla="*/ 637416 w 4833822"/>
              <a:gd name="connsiteY202" fmla="*/ 4368712 h 5869465"/>
              <a:gd name="connsiteX203" fmla="*/ 863200 w 4833822"/>
              <a:gd name="connsiteY203" fmla="*/ 4472641 h 5869465"/>
              <a:gd name="connsiteX204" fmla="*/ 734181 w 4833822"/>
              <a:gd name="connsiteY204" fmla="*/ 4332876 h 5869465"/>
              <a:gd name="connsiteX205" fmla="*/ 655337 w 4833822"/>
              <a:gd name="connsiteY205" fmla="*/ 4311369 h 5869465"/>
              <a:gd name="connsiteX206" fmla="*/ 465399 w 4833822"/>
              <a:gd name="connsiteY206" fmla="*/ 4271952 h 5869465"/>
              <a:gd name="connsiteX207" fmla="*/ 465399 w 4833822"/>
              <a:gd name="connsiteY207" fmla="*/ 4472641 h 5869465"/>
              <a:gd name="connsiteX208" fmla="*/ 501234 w 4833822"/>
              <a:gd name="connsiteY208" fmla="*/ 4529983 h 5869465"/>
              <a:gd name="connsiteX209" fmla="*/ 554990 w 4833822"/>
              <a:gd name="connsiteY209" fmla="*/ 4476228 h 5869465"/>
              <a:gd name="connsiteX210" fmla="*/ 465399 w 4833822"/>
              <a:gd name="connsiteY210" fmla="*/ 4271952 h 5869465"/>
              <a:gd name="connsiteX211" fmla="*/ 4325169 w 4833822"/>
              <a:gd name="connsiteY211" fmla="*/ 4191055 h 5869465"/>
              <a:gd name="connsiteX212" fmla="*/ 3959602 w 4833822"/>
              <a:gd name="connsiteY212" fmla="*/ 4397383 h 5869465"/>
              <a:gd name="connsiteX213" fmla="*/ 4360985 w 4833822"/>
              <a:gd name="connsiteY213" fmla="*/ 4307787 h 5869465"/>
              <a:gd name="connsiteX214" fmla="*/ 4278558 w 4833822"/>
              <a:gd name="connsiteY214" fmla="*/ 4418885 h 5869465"/>
              <a:gd name="connsiteX215" fmla="*/ 4454163 w 4833822"/>
              <a:gd name="connsiteY215" fmla="*/ 4372294 h 5869465"/>
              <a:gd name="connsiteX216" fmla="*/ 4368153 w 4833822"/>
              <a:gd name="connsiteY216" fmla="*/ 4196689 h 5869465"/>
              <a:gd name="connsiteX217" fmla="*/ 4325169 w 4833822"/>
              <a:gd name="connsiteY217" fmla="*/ 4191055 h 5869465"/>
              <a:gd name="connsiteX218" fmla="*/ 4156709 w 4833822"/>
              <a:gd name="connsiteY218" fmla="*/ 4157267 h 5869465"/>
              <a:gd name="connsiteX219" fmla="*/ 3748157 w 4833822"/>
              <a:gd name="connsiteY219" fmla="*/ 4239693 h 5869465"/>
              <a:gd name="connsiteX220" fmla="*/ 3529543 w 4833822"/>
              <a:gd name="connsiteY220" fmla="*/ 4361542 h 5869465"/>
              <a:gd name="connsiteX221" fmla="*/ 3805494 w 4833822"/>
              <a:gd name="connsiteY221" fmla="*/ 4264783 h 5869465"/>
              <a:gd name="connsiteX222" fmla="*/ 4156709 w 4833822"/>
              <a:gd name="connsiteY222" fmla="*/ 4157267 h 5869465"/>
              <a:gd name="connsiteX223" fmla="*/ 399937 w 4833822"/>
              <a:gd name="connsiteY223" fmla="*/ 4113479 h 5869465"/>
              <a:gd name="connsiteX224" fmla="*/ 210944 w 4833822"/>
              <a:gd name="connsiteY224" fmla="*/ 4193107 h 5869465"/>
              <a:gd name="connsiteX225" fmla="*/ 124936 w 4833822"/>
              <a:gd name="connsiteY225" fmla="*/ 4336458 h 5869465"/>
              <a:gd name="connsiteX226" fmla="*/ 275451 w 4833822"/>
              <a:gd name="connsiteY226" fmla="*/ 4329289 h 5869465"/>
              <a:gd name="connsiteX227" fmla="*/ 304127 w 4833822"/>
              <a:gd name="connsiteY227" fmla="*/ 4347209 h 5869465"/>
              <a:gd name="connsiteX228" fmla="*/ 271869 w 4833822"/>
              <a:gd name="connsiteY228" fmla="*/ 4583739 h 5869465"/>
              <a:gd name="connsiteX229" fmla="*/ 311291 w 4833822"/>
              <a:gd name="connsiteY229" fmla="*/ 4426054 h 5869465"/>
              <a:gd name="connsiteX230" fmla="*/ 243203 w 4833822"/>
              <a:gd name="connsiteY230" fmla="*/ 4218191 h 5869465"/>
              <a:gd name="connsiteX231" fmla="*/ 1214409 w 4833822"/>
              <a:gd name="connsiteY231" fmla="*/ 4196689 h 5869465"/>
              <a:gd name="connsiteX232" fmla="*/ 465399 w 4833822"/>
              <a:gd name="connsiteY232" fmla="*/ 4114262 h 5869465"/>
              <a:gd name="connsiteX233" fmla="*/ 399937 w 4833822"/>
              <a:gd name="connsiteY233" fmla="*/ 4113479 h 5869465"/>
              <a:gd name="connsiteX234" fmla="*/ 2524908 w 4833822"/>
              <a:gd name="connsiteY234" fmla="*/ 2979180 h 5869465"/>
              <a:gd name="connsiteX235" fmla="*/ 2732856 w 4833822"/>
              <a:gd name="connsiteY235" fmla="*/ 3621099 h 5869465"/>
              <a:gd name="connsiteX236" fmla="*/ 2775802 w 4833822"/>
              <a:gd name="connsiteY236" fmla="*/ 3691168 h 5869465"/>
              <a:gd name="connsiteX237" fmla="*/ 2823267 w 4833822"/>
              <a:gd name="connsiteY237" fmla="*/ 3614318 h 5869465"/>
              <a:gd name="connsiteX238" fmla="*/ 2879774 w 4833822"/>
              <a:gd name="connsiteY238" fmla="*/ 3404112 h 5869465"/>
              <a:gd name="connsiteX239" fmla="*/ 2920458 w 4833822"/>
              <a:gd name="connsiteY239" fmla="*/ 3937537 h 5869465"/>
              <a:gd name="connsiteX240" fmla="*/ 3132925 w 4833822"/>
              <a:gd name="connsiteY240" fmla="*/ 3878770 h 5869465"/>
              <a:gd name="connsiteX241" fmla="*/ 2879774 w 4833822"/>
              <a:gd name="connsiteY241" fmla="*/ 4253978 h 5869465"/>
              <a:gd name="connsiteX242" fmla="*/ 2131619 w 4833822"/>
              <a:gd name="connsiteY242" fmla="*/ 4201992 h 5869465"/>
              <a:gd name="connsiteX243" fmla="*/ 1894289 w 4833822"/>
              <a:gd name="connsiteY243" fmla="*/ 3851648 h 5869465"/>
              <a:gd name="connsiteX244" fmla="*/ 2075111 w 4833822"/>
              <a:gd name="connsiteY244" fmla="*/ 3939799 h 5869465"/>
              <a:gd name="connsiteX245" fmla="*/ 2086414 w 4833822"/>
              <a:gd name="connsiteY245" fmla="*/ 3424454 h 5869465"/>
              <a:gd name="connsiteX246" fmla="*/ 2163263 w 4833822"/>
              <a:gd name="connsiteY246" fmla="*/ 3569113 h 5869465"/>
              <a:gd name="connsiteX247" fmla="*/ 2224289 w 4833822"/>
              <a:gd name="connsiteY247" fmla="*/ 3614318 h 5869465"/>
              <a:gd name="connsiteX248" fmla="*/ 2242372 w 4833822"/>
              <a:gd name="connsiteY248" fmla="*/ 3551030 h 5869465"/>
              <a:gd name="connsiteX249" fmla="*/ 2524908 w 4833822"/>
              <a:gd name="connsiteY249" fmla="*/ 2979180 h 5869465"/>
              <a:gd name="connsiteX250" fmla="*/ 2540406 w 4833822"/>
              <a:gd name="connsiteY250" fmla="*/ 2171839 h 5869465"/>
              <a:gd name="connsiteX251" fmla="*/ 2092432 w 4833822"/>
              <a:gd name="connsiteY251" fmla="*/ 3078536 h 5869465"/>
              <a:gd name="connsiteX252" fmla="*/ 2063761 w 4833822"/>
              <a:gd name="connsiteY252" fmla="*/ 3178883 h 5869465"/>
              <a:gd name="connsiteX253" fmla="*/ 1967001 w 4833822"/>
              <a:gd name="connsiteY253" fmla="*/ 3107207 h 5869465"/>
              <a:gd name="connsiteX254" fmla="*/ 1845152 w 4833822"/>
              <a:gd name="connsiteY254" fmla="*/ 2877843 h 5869465"/>
              <a:gd name="connsiteX255" fmla="*/ 1827232 w 4833822"/>
              <a:gd name="connsiteY255" fmla="*/ 3694950 h 5869465"/>
              <a:gd name="connsiteX256" fmla="*/ 1540529 w 4833822"/>
              <a:gd name="connsiteY256" fmla="*/ 3555181 h 5869465"/>
              <a:gd name="connsiteX257" fmla="*/ 1916828 w 4833822"/>
              <a:gd name="connsiteY257" fmla="*/ 4110670 h 5869465"/>
              <a:gd name="connsiteX258" fmla="*/ 3103066 w 4833822"/>
              <a:gd name="connsiteY258" fmla="*/ 4193097 h 5869465"/>
              <a:gd name="connsiteX259" fmla="*/ 3504448 w 4833822"/>
              <a:gd name="connsiteY259" fmla="*/ 3598185 h 5869465"/>
              <a:gd name="connsiteX260" fmla="*/ 3167572 w 4833822"/>
              <a:gd name="connsiteY260" fmla="*/ 3691363 h 5869465"/>
              <a:gd name="connsiteX261" fmla="*/ 3103066 w 4833822"/>
              <a:gd name="connsiteY261" fmla="*/ 2845589 h 5869465"/>
              <a:gd name="connsiteX262" fmla="*/ 3013470 w 4833822"/>
              <a:gd name="connsiteY262" fmla="*/ 3178883 h 5869465"/>
              <a:gd name="connsiteX263" fmla="*/ 2938212 w 4833822"/>
              <a:gd name="connsiteY263" fmla="*/ 3300732 h 5869465"/>
              <a:gd name="connsiteX264" fmla="*/ 2870119 w 4833822"/>
              <a:gd name="connsiteY264" fmla="*/ 3189634 h 5869465"/>
              <a:gd name="connsiteX265" fmla="*/ 2540406 w 4833822"/>
              <a:gd name="connsiteY265" fmla="*/ 2171839 h 5869465"/>
              <a:gd name="connsiteX266" fmla="*/ 357884 w 4833822"/>
              <a:gd name="connsiteY266" fmla="*/ 2100168 h 5869465"/>
              <a:gd name="connsiteX267" fmla="*/ 422396 w 4833822"/>
              <a:gd name="connsiteY267" fmla="*/ 2182595 h 5869465"/>
              <a:gd name="connsiteX268" fmla="*/ 522738 w 4833822"/>
              <a:gd name="connsiteY268" fmla="*/ 2684326 h 5869465"/>
              <a:gd name="connsiteX269" fmla="*/ 490485 w 4833822"/>
              <a:gd name="connsiteY269" fmla="*/ 2824096 h 5869465"/>
              <a:gd name="connsiteX270" fmla="*/ 386555 w 4833822"/>
              <a:gd name="connsiteY270" fmla="*/ 2723749 h 5869465"/>
              <a:gd name="connsiteX271" fmla="*/ 286208 w 4833822"/>
              <a:gd name="connsiteY271" fmla="*/ 2182595 h 5869465"/>
              <a:gd name="connsiteX272" fmla="*/ 357884 w 4833822"/>
              <a:gd name="connsiteY272" fmla="*/ 2100168 h 5869465"/>
              <a:gd name="connsiteX273" fmla="*/ 4036204 w 4833822"/>
              <a:gd name="connsiteY273" fmla="*/ 682777 h 5869465"/>
              <a:gd name="connsiteX274" fmla="*/ 4110123 w 4833822"/>
              <a:gd name="connsiteY274" fmla="*/ 745492 h 5869465"/>
              <a:gd name="connsiteX275" fmla="*/ 4063531 w 4833822"/>
              <a:gd name="connsiteY275" fmla="*/ 1555436 h 5869465"/>
              <a:gd name="connsiteX276" fmla="*/ 3938100 w 4833822"/>
              <a:gd name="connsiteY276" fmla="*/ 1243642 h 5869465"/>
              <a:gd name="connsiteX277" fmla="*/ 3970353 w 4833822"/>
              <a:gd name="connsiteY277" fmla="*/ 749079 h 5869465"/>
              <a:gd name="connsiteX278" fmla="*/ 4036204 w 4833822"/>
              <a:gd name="connsiteY278" fmla="*/ 682777 h 5869465"/>
              <a:gd name="connsiteX279" fmla="*/ 915320 w 4833822"/>
              <a:gd name="connsiteY279" fmla="*/ 424348 h 5869465"/>
              <a:gd name="connsiteX280" fmla="*/ 1020430 w 4833822"/>
              <a:gd name="connsiteY280" fmla="*/ 1105110 h 5869465"/>
              <a:gd name="connsiteX281" fmla="*/ 811383 w 4833822"/>
              <a:gd name="connsiteY281" fmla="*/ 1065524 h 5869465"/>
              <a:gd name="connsiteX282" fmla="*/ 915320 w 4833822"/>
              <a:gd name="connsiteY282" fmla="*/ 424348 h 5869465"/>
              <a:gd name="connsiteX283" fmla="*/ 2476926 w 4833822"/>
              <a:gd name="connsiteY283" fmla="*/ 91182 h 5869465"/>
              <a:gd name="connsiteX284" fmla="*/ 2908975 w 4833822"/>
              <a:gd name="connsiteY284" fmla="*/ 476896 h 5869465"/>
              <a:gd name="connsiteX285" fmla="*/ 3113822 w 4833822"/>
              <a:gd name="connsiteY285" fmla="*/ 1526760 h 5869465"/>
              <a:gd name="connsiteX286" fmla="*/ 3282263 w 4833822"/>
              <a:gd name="connsiteY286" fmla="*/ 845838 h 5869465"/>
              <a:gd name="connsiteX287" fmla="*/ 3257173 w 4833822"/>
              <a:gd name="connsiteY287" fmla="*/ 706069 h 5869465"/>
              <a:gd name="connsiteX288" fmla="*/ 3278681 w 4833822"/>
              <a:gd name="connsiteY288" fmla="*/ 616473 h 5869465"/>
              <a:gd name="connsiteX289" fmla="*/ 3361107 w 4833822"/>
              <a:gd name="connsiteY289" fmla="*/ 673816 h 5869465"/>
              <a:gd name="connsiteX290" fmla="*/ 3884339 w 4833822"/>
              <a:gd name="connsiteY290" fmla="*/ 1985486 h 5869465"/>
              <a:gd name="connsiteX291" fmla="*/ 3776823 w 4833822"/>
              <a:gd name="connsiteY291" fmla="*/ 2605481 h 5869465"/>
              <a:gd name="connsiteX292" fmla="*/ 4002606 w 4833822"/>
              <a:gd name="connsiteY292" fmla="*/ 2386872 h 5869465"/>
              <a:gd name="connsiteX293" fmla="*/ 4059943 w 4833822"/>
              <a:gd name="connsiteY293" fmla="*/ 2322361 h 5869465"/>
              <a:gd name="connsiteX294" fmla="*/ 4117286 w 4833822"/>
              <a:gd name="connsiteY294" fmla="*/ 2397623 h 5869465"/>
              <a:gd name="connsiteX295" fmla="*/ 4131625 w 4833822"/>
              <a:gd name="connsiteY295" fmla="*/ 3211145 h 5869465"/>
              <a:gd name="connsiteX296" fmla="*/ 3755321 w 4833822"/>
              <a:gd name="connsiteY296" fmla="*/ 4042587 h 5869465"/>
              <a:gd name="connsiteX297" fmla="*/ 3723067 w 4833822"/>
              <a:gd name="connsiteY297" fmla="*/ 4117844 h 5869465"/>
              <a:gd name="connsiteX298" fmla="*/ 4099366 w 4833822"/>
              <a:gd name="connsiteY298" fmla="*/ 4056920 h 5869465"/>
              <a:gd name="connsiteX299" fmla="*/ 4550927 w 4833822"/>
              <a:gd name="connsiteY299" fmla="*/ 4408134 h 5869465"/>
              <a:gd name="connsiteX300" fmla="*/ 4604683 w 4833822"/>
              <a:gd name="connsiteY300" fmla="*/ 4508481 h 5869465"/>
              <a:gd name="connsiteX301" fmla="*/ 4576011 w 4833822"/>
              <a:gd name="connsiteY301" fmla="*/ 5350674 h 5869465"/>
              <a:gd name="connsiteX302" fmla="*/ 4432660 w 4833822"/>
              <a:gd name="connsiteY302" fmla="*/ 5411598 h 5869465"/>
              <a:gd name="connsiteX303" fmla="*/ 3999019 w 4833822"/>
              <a:gd name="connsiteY303" fmla="*/ 5644545 h 5869465"/>
              <a:gd name="connsiteX304" fmla="*/ 3192667 w 4833822"/>
              <a:gd name="connsiteY304" fmla="*/ 5576452 h 5869465"/>
              <a:gd name="connsiteX305" fmla="*/ 2662265 w 4833822"/>
              <a:gd name="connsiteY305" fmla="*/ 4945704 h 5869465"/>
              <a:gd name="connsiteX306" fmla="*/ 2680186 w 4833822"/>
              <a:gd name="connsiteY306" fmla="*/ 5264660 h 5869465"/>
              <a:gd name="connsiteX307" fmla="*/ 2655096 w 4833822"/>
              <a:gd name="connsiteY307" fmla="*/ 5576452 h 5869465"/>
              <a:gd name="connsiteX308" fmla="*/ 2063771 w 4833822"/>
              <a:gd name="connsiteY308" fmla="*/ 5863154 h 5869465"/>
              <a:gd name="connsiteX309" fmla="*/ 1827242 w 4833822"/>
              <a:gd name="connsiteY309" fmla="*/ 5812981 h 5869465"/>
              <a:gd name="connsiteX310" fmla="*/ 1594295 w 4833822"/>
              <a:gd name="connsiteY310" fmla="*/ 5271829 h 5869465"/>
              <a:gd name="connsiteX311" fmla="*/ 1952673 w 4833822"/>
              <a:gd name="connsiteY311" fmla="*/ 4737841 h 5869465"/>
              <a:gd name="connsiteX312" fmla="*/ 2020761 w 4833822"/>
              <a:gd name="connsiteY312" fmla="*/ 4605241 h 5869465"/>
              <a:gd name="connsiteX313" fmla="*/ 1841575 w 4833822"/>
              <a:gd name="connsiteY313" fmla="*/ 4748592 h 5869465"/>
              <a:gd name="connsiteX314" fmla="*/ 884697 w 4833822"/>
              <a:gd name="connsiteY314" fmla="*/ 5494025 h 5869465"/>
              <a:gd name="connsiteX315" fmla="*/ 547826 w 4833822"/>
              <a:gd name="connsiteY315" fmla="*/ 5526278 h 5869465"/>
              <a:gd name="connsiteX316" fmla="*/ 357883 w 4833822"/>
              <a:gd name="connsiteY316" fmla="*/ 5468941 h 5869465"/>
              <a:gd name="connsiteX317" fmla="*/ 89095 w 4833822"/>
              <a:gd name="connsiteY317" fmla="*/ 5042464 h 5869465"/>
              <a:gd name="connsiteX318" fmla="*/ 46091 w 4833822"/>
              <a:gd name="connsiteY318" fmla="*/ 4691255 h 5869465"/>
              <a:gd name="connsiteX319" fmla="*/ 440310 w 4833822"/>
              <a:gd name="connsiteY319" fmla="*/ 4042587 h 5869465"/>
              <a:gd name="connsiteX320" fmla="*/ 1020884 w 4833822"/>
              <a:gd name="connsiteY320" fmla="*/ 4092760 h 5869465"/>
              <a:gd name="connsiteX321" fmla="*/ 798688 w 4833822"/>
              <a:gd name="connsiteY321" fmla="*/ 3920738 h 5869465"/>
              <a:gd name="connsiteX322" fmla="*/ 766435 w 4833822"/>
              <a:gd name="connsiteY322" fmla="*/ 3863395 h 5869465"/>
              <a:gd name="connsiteX323" fmla="*/ 838110 w 4833822"/>
              <a:gd name="connsiteY323" fmla="*/ 3841893 h 5869465"/>
              <a:gd name="connsiteX324" fmla="*/ 1060306 w 4833822"/>
              <a:gd name="connsiteY324" fmla="*/ 3935071 h 5869465"/>
              <a:gd name="connsiteX325" fmla="*/ 777186 w 4833822"/>
              <a:gd name="connsiteY325" fmla="*/ 3436923 h 5869465"/>
              <a:gd name="connsiteX326" fmla="*/ 723430 w 4833822"/>
              <a:gd name="connsiteY326" fmla="*/ 2902940 h 5869465"/>
              <a:gd name="connsiteX327" fmla="*/ 727012 w 4833822"/>
              <a:gd name="connsiteY327" fmla="*/ 2204099 h 5869465"/>
              <a:gd name="connsiteX328" fmla="*/ 762853 w 4833822"/>
              <a:gd name="connsiteY328" fmla="*/ 2071499 h 5869465"/>
              <a:gd name="connsiteX329" fmla="*/ 1017302 w 4833822"/>
              <a:gd name="connsiteY329" fmla="*/ 2372534 h 5869465"/>
              <a:gd name="connsiteX330" fmla="*/ 1139151 w 4833822"/>
              <a:gd name="connsiteY330" fmla="*/ 2411956 h 5869465"/>
              <a:gd name="connsiteX331" fmla="*/ 1110480 w 4833822"/>
              <a:gd name="connsiteY331" fmla="*/ 2300858 h 5869465"/>
              <a:gd name="connsiteX332" fmla="*/ 1135564 w 4833822"/>
              <a:gd name="connsiteY332" fmla="*/ 1412080 h 5869465"/>
              <a:gd name="connsiteX333" fmla="*/ 1493942 w 4833822"/>
              <a:gd name="connsiteY333" fmla="*/ 752660 h 5869465"/>
              <a:gd name="connsiteX334" fmla="*/ 1547703 w 4833822"/>
              <a:gd name="connsiteY334" fmla="*/ 698905 h 5869465"/>
              <a:gd name="connsiteX335" fmla="*/ 1597877 w 4833822"/>
              <a:gd name="connsiteY335" fmla="*/ 792083 h 5869465"/>
              <a:gd name="connsiteX336" fmla="*/ 2070940 w 4833822"/>
              <a:gd name="connsiteY336" fmla="*/ 1566182 h 5869465"/>
              <a:gd name="connsiteX337" fmla="*/ 1926239 w 4833822"/>
              <a:gd name="connsiteY337" fmla="*/ 827355 h 5869465"/>
              <a:gd name="connsiteX338" fmla="*/ 2257661 w 4833822"/>
              <a:gd name="connsiteY338" fmla="*/ 146852 h 5869465"/>
              <a:gd name="connsiteX339" fmla="*/ 2476926 w 4833822"/>
              <a:gd name="connsiteY339" fmla="*/ 91182 h 5869465"/>
              <a:gd name="connsiteX0" fmla="*/ 2144854 w 4833822"/>
              <a:gd name="connsiteY0" fmla="*/ 5515446 h 5889095"/>
              <a:gd name="connsiteX1" fmla="*/ 2053020 w 4833822"/>
              <a:gd name="connsiteY1" fmla="*/ 5524406 h 5889095"/>
              <a:gd name="connsiteX2" fmla="*/ 1959837 w 4833822"/>
              <a:gd name="connsiteY2" fmla="*/ 5599664 h 5889095"/>
              <a:gd name="connsiteX3" fmla="*/ 2045851 w 4833822"/>
              <a:gd name="connsiteY3" fmla="*/ 5717931 h 5889095"/>
              <a:gd name="connsiteX4" fmla="*/ 2042269 w 4833822"/>
              <a:gd name="connsiteY4" fmla="*/ 5621166 h 5889095"/>
              <a:gd name="connsiteX5" fmla="*/ 2106775 w 4833822"/>
              <a:gd name="connsiteY5" fmla="*/ 5556659 h 5889095"/>
              <a:gd name="connsiteX6" fmla="*/ 2128277 w 4833822"/>
              <a:gd name="connsiteY6" fmla="*/ 5628335 h 5889095"/>
              <a:gd name="connsiteX7" fmla="*/ 2164118 w 4833822"/>
              <a:gd name="connsiteY7" fmla="*/ 5678508 h 5889095"/>
              <a:gd name="connsiteX8" fmla="*/ 2232206 w 4833822"/>
              <a:gd name="connsiteY8" fmla="*/ 5642673 h 5889095"/>
              <a:gd name="connsiteX9" fmla="*/ 2228624 w 4833822"/>
              <a:gd name="connsiteY9" fmla="*/ 5549490 h 5889095"/>
              <a:gd name="connsiteX10" fmla="*/ 2144854 w 4833822"/>
              <a:gd name="connsiteY10" fmla="*/ 5515446 h 5889095"/>
              <a:gd name="connsiteX11" fmla="*/ 2508163 w 4833822"/>
              <a:gd name="connsiteY11" fmla="*/ 5484984 h 5889095"/>
              <a:gd name="connsiteX12" fmla="*/ 2407811 w 4833822"/>
              <a:gd name="connsiteY12" fmla="*/ 5793194 h 5889095"/>
              <a:gd name="connsiteX13" fmla="*/ 2508163 w 4833822"/>
              <a:gd name="connsiteY13" fmla="*/ 5484984 h 5889095"/>
              <a:gd name="connsiteX14" fmla="*/ 2215080 w 4833822"/>
              <a:gd name="connsiteY14" fmla="*/ 5400449 h 5889095"/>
              <a:gd name="connsiteX15" fmla="*/ 2171282 w 4833822"/>
              <a:gd name="connsiteY15" fmla="*/ 5406139 h 5889095"/>
              <a:gd name="connsiteX16" fmla="*/ 2350473 w 4833822"/>
              <a:gd name="connsiteY16" fmla="*/ 5685678 h 5889095"/>
              <a:gd name="connsiteX17" fmla="*/ 2393478 w 4833822"/>
              <a:gd name="connsiteY17" fmla="*/ 5502904 h 5889095"/>
              <a:gd name="connsiteX18" fmla="*/ 2252871 w 4833822"/>
              <a:gd name="connsiteY18" fmla="*/ 5401604 h 5889095"/>
              <a:gd name="connsiteX19" fmla="*/ 2215080 w 4833822"/>
              <a:gd name="connsiteY19" fmla="*/ 5400449 h 5889095"/>
              <a:gd name="connsiteX20" fmla="*/ 3767359 w 4833822"/>
              <a:gd name="connsiteY20" fmla="*/ 5281491 h 5889095"/>
              <a:gd name="connsiteX21" fmla="*/ 3913003 w 4833822"/>
              <a:gd name="connsiteY21" fmla="*/ 5363134 h 5889095"/>
              <a:gd name="connsiteX22" fmla="*/ 3930923 w 4833822"/>
              <a:gd name="connsiteY22" fmla="*/ 5388223 h 5889095"/>
              <a:gd name="connsiteX23" fmla="*/ 3923759 w 4833822"/>
              <a:gd name="connsiteY23" fmla="*/ 5413308 h 5889095"/>
              <a:gd name="connsiteX24" fmla="*/ 3672890 w 4833822"/>
              <a:gd name="connsiteY24" fmla="*/ 5395387 h 5889095"/>
              <a:gd name="connsiteX25" fmla="*/ 3672890 w 4833822"/>
              <a:gd name="connsiteY25" fmla="*/ 5327298 h 5889095"/>
              <a:gd name="connsiteX26" fmla="*/ 3708731 w 4833822"/>
              <a:gd name="connsiteY26" fmla="*/ 5302209 h 5889095"/>
              <a:gd name="connsiteX27" fmla="*/ 3767359 w 4833822"/>
              <a:gd name="connsiteY27" fmla="*/ 5281491 h 5889095"/>
              <a:gd name="connsiteX28" fmla="*/ 3779366 w 4833822"/>
              <a:gd name="connsiteY28" fmla="*/ 5241680 h 5889095"/>
              <a:gd name="connsiteX29" fmla="*/ 3637059 w 4833822"/>
              <a:gd name="connsiteY29" fmla="*/ 5266375 h 5889095"/>
              <a:gd name="connsiteX30" fmla="*/ 3497289 w 4833822"/>
              <a:gd name="connsiteY30" fmla="*/ 5449143 h 5889095"/>
              <a:gd name="connsiteX31" fmla="*/ 3615557 w 4833822"/>
              <a:gd name="connsiteY31" fmla="*/ 5391806 h 5889095"/>
              <a:gd name="connsiteX32" fmla="*/ 3852086 w 4833822"/>
              <a:gd name="connsiteY32" fmla="*/ 5549490 h 5889095"/>
              <a:gd name="connsiteX33" fmla="*/ 3952433 w 4833822"/>
              <a:gd name="connsiteY33" fmla="*/ 5377468 h 5889095"/>
              <a:gd name="connsiteX34" fmla="*/ 3945496 w 4833822"/>
              <a:gd name="connsiteY34" fmla="*/ 5360663 h 5889095"/>
              <a:gd name="connsiteX35" fmla="*/ 3938093 w 4833822"/>
              <a:gd name="connsiteY35" fmla="*/ 5360663 h 5889095"/>
              <a:gd name="connsiteX36" fmla="*/ 3927341 w 4833822"/>
              <a:gd name="connsiteY36" fmla="*/ 5360663 h 5889095"/>
              <a:gd name="connsiteX37" fmla="*/ 3909418 w 4833822"/>
              <a:gd name="connsiteY37" fmla="*/ 5355956 h 5889095"/>
              <a:gd name="connsiteX38" fmla="*/ 3920171 w 4833822"/>
              <a:gd name="connsiteY38" fmla="*/ 5355956 h 5889095"/>
              <a:gd name="connsiteX39" fmla="*/ 3945252 w 4833822"/>
              <a:gd name="connsiteY39" fmla="*/ 5360073 h 5889095"/>
              <a:gd name="connsiteX40" fmla="*/ 3928739 w 4833822"/>
              <a:gd name="connsiteY40" fmla="*/ 5320073 h 5889095"/>
              <a:gd name="connsiteX41" fmla="*/ 3822967 w 4833822"/>
              <a:gd name="connsiteY41" fmla="*/ 5243975 h 5889095"/>
              <a:gd name="connsiteX42" fmla="*/ 3779366 w 4833822"/>
              <a:gd name="connsiteY42" fmla="*/ 5241680 h 5889095"/>
              <a:gd name="connsiteX43" fmla="*/ 4196131 w 4833822"/>
              <a:gd name="connsiteY43" fmla="*/ 5097934 h 5889095"/>
              <a:gd name="connsiteX44" fmla="*/ 4235548 w 4833822"/>
              <a:gd name="connsiteY44" fmla="*/ 5327299 h 5889095"/>
              <a:gd name="connsiteX45" fmla="*/ 4454163 w 4833822"/>
              <a:gd name="connsiteY45" fmla="*/ 5330881 h 5889095"/>
              <a:gd name="connsiteX46" fmla="*/ 4196131 w 4833822"/>
              <a:gd name="connsiteY46" fmla="*/ 5097934 h 5889095"/>
              <a:gd name="connsiteX47" fmla="*/ 1174995 w 4833822"/>
              <a:gd name="connsiteY47" fmla="*/ 4782556 h 5889095"/>
              <a:gd name="connsiteX48" fmla="*/ 1250253 w 4833822"/>
              <a:gd name="connsiteY48" fmla="*/ 4829148 h 5889095"/>
              <a:gd name="connsiteX49" fmla="*/ 1035224 w 4833822"/>
              <a:gd name="connsiteY49" fmla="*/ 4940241 h 5889095"/>
              <a:gd name="connsiteX50" fmla="*/ 981463 w 4833822"/>
              <a:gd name="connsiteY50" fmla="*/ 4915157 h 5889095"/>
              <a:gd name="connsiteX51" fmla="*/ 1174995 w 4833822"/>
              <a:gd name="connsiteY51" fmla="*/ 4782556 h 5889095"/>
              <a:gd name="connsiteX52" fmla="*/ 3960412 w 4833822"/>
              <a:gd name="connsiteY52" fmla="*/ 4753281 h 5889095"/>
              <a:gd name="connsiteX53" fmla="*/ 4095776 w 4833822"/>
              <a:gd name="connsiteY53" fmla="*/ 4811226 h 5889095"/>
              <a:gd name="connsiteX54" fmla="*/ 4052767 w 4833822"/>
              <a:gd name="connsiteY54" fmla="*/ 4839896 h 5889095"/>
              <a:gd name="connsiteX55" fmla="*/ 3852081 w 4833822"/>
              <a:gd name="connsiteY55" fmla="*/ 4807645 h 5889095"/>
              <a:gd name="connsiteX56" fmla="*/ 3859245 w 4833822"/>
              <a:gd name="connsiteY56" fmla="*/ 4771806 h 5889095"/>
              <a:gd name="connsiteX57" fmla="*/ 3917370 w 4833822"/>
              <a:gd name="connsiteY57" fmla="*/ 4754281 h 5889095"/>
              <a:gd name="connsiteX58" fmla="*/ 3960412 w 4833822"/>
              <a:gd name="connsiteY58" fmla="*/ 4753281 h 5889095"/>
              <a:gd name="connsiteX59" fmla="*/ 2177948 w 4833822"/>
              <a:gd name="connsiteY59" fmla="*/ 4659031 h 5889095"/>
              <a:gd name="connsiteX60" fmla="*/ 2146198 w 4833822"/>
              <a:gd name="connsiteY60" fmla="*/ 4682213 h 5889095"/>
              <a:gd name="connsiteX61" fmla="*/ 1680303 w 4833822"/>
              <a:gd name="connsiteY61" fmla="*/ 5381055 h 5889095"/>
              <a:gd name="connsiteX62" fmla="*/ 1762730 w 4833822"/>
              <a:gd name="connsiteY62" fmla="*/ 5743015 h 5889095"/>
              <a:gd name="connsiteX63" fmla="*/ 1802152 w 4833822"/>
              <a:gd name="connsiteY63" fmla="*/ 5463482 h 5889095"/>
              <a:gd name="connsiteX64" fmla="*/ 2081691 w 4833822"/>
              <a:gd name="connsiteY64" fmla="*/ 5305792 h 5889095"/>
              <a:gd name="connsiteX65" fmla="*/ 1845157 w 4833822"/>
              <a:gd name="connsiteY65" fmla="*/ 5388219 h 5889095"/>
              <a:gd name="connsiteX66" fmla="*/ 1744810 w 4833822"/>
              <a:gd name="connsiteY66" fmla="*/ 5359553 h 5889095"/>
              <a:gd name="connsiteX67" fmla="*/ 2060189 w 4833822"/>
              <a:gd name="connsiteY67" fmla="*/ 5205450 h 5889095"/>
              <a:gd name="connsiteX68" fmla="*/ 2178451 w 4833822"/>
              <a:gd name="connsiteY68" fmla="*/ 5144520 h 5889095"/>
              <a:gd name="connsiteX69" fmla="*/ 2293136 w 4833822"/>
              <a:gd name="connsiteY69" fmla="*/ 4678631 h 5889095"/>
              <a:gd name="connsiteX70" fmla="*/ 1999259 w 4833822"/>
              <a:gd name="connsiteY70" fmla="*/ 5094352 h 5889095"/>
              <a:gd name="connsiteX71" fmla="*/ 2196371 w 4833822"/>
              <a:gd name="connsiteY71" fmla="*/ 4664293 h 5889095"/>
              <a:gd name="connsiteX72" fmla="*/ 2177948 w 4833822"/>
              <a:gd name="connsiteY72" fmla="*/ 4659031 h 5889095"/>
              <a:gd name="connsiteX73" fmla="*/ 2511745 w 4833822"/>
              <a:gd name="connsiteY73" fmla="*/ 4646378 h 5889095"/>
              <a:gd name="connsiteX74" fmla="*/ 2482010 w 4833822"/>
              <a:gd name="connsiteY74" fmla="*/ 4874674 h 5889095"/>
              <a:gd name="connsiteX75" fmla="*/ 2486655 w 4833822"/>
              <a:gd name="connsiteY75" fmla="*/ 4940239 h 5889095"/>
              <a:gd name="connsiteX76" fmla="*/ 2514429 w 4833822"/>
              <a:gd name="connsiteY76" fmla="*/ 4955918 h 5889095"/>
              <a:gd name="connsiteX77" fmla="*/ 2526077 w 4833822"/>
              <a:gd name="connsiteY77" fmla="*/ 4979664 h 5889095"/>
              <a:gd name="connsiteX78" fmla="*/ 2486655 w 4833822"/>
              <a:gd name="connsiteY78" fmla="*/ 4940242 h 5889095"/>
              <a:gd name="connsiteX79" fmla="*/ 2486655 w 4833822"/>
              <a:gd name="connsiteY79" fmla="*/ 4940245 h 5889095"/>
              <a:gd name="connsiteX80" fmla="*/ 2440069 w 4833822"/>
              <a:gd name="connsiteY80" fmla="*/ 5216201 h 5889095"/>
              <a:gd name="connsiteX81" fmla="*/ 2375563 w 4833822"/>
              <a:gd name="connsiteY81" fmla="*/ 4778973 h 5889095"/>
              <a:gd name="connsiteX82" fmla="*/ 2296718 w 4833822"/>
              <a:gd name="connsiteY82" fmla="*/ 5148108 h 5889095"/>
              <a:gd name="connsiteX83" fmla="*/ 2429318 w 4833822"/>
              <a:gd name="connsiteY83" fmla="*/ 5269957 h 5889095"/>
              <a:gd name="connsiteX84" fmla="*/ 2493825 w 4833822"/>
              <a:gd name="connsiteY84" fmla="*/ 5169610 h 5889095"/>
              <a:gd name="connsiteX85" fmla="*/ 2529665 w 4833822"/>
              <a:gd name="connsiteY85" fmla="*/ 4979667 h 5889095"/>
              <a:gd name="connsiteX86" fmla="*/ 2511745 w 4833822"/>
              <a:gd name="connsiteY86" fmla="*/ 4646378 h 5889095"/>
              <a:gd name="connsiteX87" fmla="*/ 2808528 w 4833822"/>
              <a:gd name="connsiteY87" fmla="*/ 4643912 h 5889095"/>
              <a:gd name="connsiteX88" fmla="*/ 2784115 w 4833822"/>
              <a:gd name="connsiteY88" fmla="*/ 4657129 h 5889095"/>
              <a:gd name="connsiteX89" fmla="*/ 2798448 w 4833822"/>
              <a:gd name="connsiteY89" fmla="*/ 4732387 h 5889095"/>
              <a:gd name="connsiteX90" fmla="*/ 2880875 w 4833822"/>
              <a:gd name="connsiteY90" fmla="*/ 4847067 h 5889095"/>
              <a:gd name="connsiteX91" fmla="*/ 3142493 w 4833822"/>
              <a:gd name="connsiteY91" fmla="*/ 5176779 h 5889095"/>
              <a:gd name="connsiteX92" fmla="*/ 2891625 w 4833822"/>
              <a:gd name="connsiteY92" fmla="*/ 5011920 h 5889095"/>
              <a:gd name="connsiteX93" fmla="*/ 2683768 w 4833822"/>
              <a:gd name="connsiteY93" fmla="*/ 4768222 h 5889095"/>
              <a:gd name="connsiteX94" fmla="*/ 2651515 w 4833822"/>
              <a:gd name="connsiteY94" fmla="*/ 4793311 h 5889095"/>
              <a:gd name="connsiteX95" fmla="*/ 2866541 w 4833822"/>
              <a:gd name="connsiteY95" fmla="*/ 5037010 h 5889095"/>
              <a:gd name="connsiteX96" fmla="*/ 3389773 w 4833822"/>
              <a:gd name="connsiteY96" fmla="*/ 5635504 h 5889095"/>
              <a:gd name="connsiteX97" fmla="*/ 3637059 w 4833822"/>
              <a:gd name="connsiteY97" fmla="*/ 5678508 h 5889095"/>
              <a:gd name="connsiteX98" fmla="*/ 3246422 w 4833822"/>
              <a:gd name="connsiteY98" fmla="*/ 5309379 h 5889095"/>
              <a:gd name="connsiteX99" fmla="*/ 3400524 w 4833822"/>
              <a:gd name="connsiteY99" fmla="*/ 5359553 h 5889095"/>
              <a:gd name="connsiteX100" fmla="*/ 3336018 w 4833822"/>
              <a:gd name="connsiteY100" fmla="*/ 5212614 h 5889095"/>
              <a:gd name="connsiteX101" fmla="*/ 3095901 w 4833822"/>
              <a:gd name="connsiteY101" fmla="*/ 4951001 h 5889095"/>
              <a:gd name="connsiteX102" fmla="*/ 2862954 w 4833822"/>
              <a:gd name="connsiteY102" fmla="*/ 4682213 h 5889095"/>
              <a:gd name="connsiteX103" fmla="*/ 2808528 w 4833822"/>
              <a:gd name="connsiteY103" fmla="*/ 4643912 h 5889095"/>
              <a:gd name="connsiteX104" fmla="*/ 1587125 w 4833822"/>
              <a:gd name="connsiteY104" fmla="*/ 4599787 h 5889095"/>
              <a:gd name="connsiteX105" fmla="*/ 798688 w 4833822"/>
              <a:gd name="connsiteY105" fmla="*/ 4807650 h 5889095"/>
              <a:gd name="connsiteX106" fmla="*/ 780768 w 4833822"/>
              <a:gd name="connsiteY106" fmla="*/ 5431228 h 5889095"/>
              <a:gd name="connsiteX107" fmla="*/ 791519 w 4833822"/>
              <a:gd name="connsiteY107" fmla="*/ 5237704 h 5889095"/>
              <a:gd name="connsiteX108" fmla="*/ 709092 w 4833822"/>
              <a:gd name="connsiteY108" fmla="*/ 4875738 h 5889095"/>
              <a:gd name="connsiteX109" fmla="*/ 368634 w 4833822"/>
              <a:gd name="connsiteY109" fmla="*/ 4886489 h 5889095"/>
              <a:gd name="connsiteX110" fmla="*/ 332793 w 4833822"/>
              <a:gd name="connsiteY110" fmla="*/ 4911579 h 5889095"/>
              <a:gd name="connsiteX111" fmla="*/ 368634 w 4833822"/>
              <a:gd name="connsiteY111" fmla="*/ 4925912 h 5889095"/>
              <a:gd name="connsiteX112" fmla="*/ 350714 w 4833822"/>
              <a:gd name="connsiteY112" fmla="*/ 5226952 h 5889095"/>
              <a:gd name="connsiteX113" fmla="*/ 447479 w 4833822"/>
              <a:gd name="connsiteY113" fmla="*/ 5291459 h 5889095"/>
              <a:gd name="connsiteX114" fmla="*/ 486896 w 4833822"/>
              <a:gd name="connsiteY114" fmla="*/ 5191112 h 5889095"/>
              <a:gd name="connsiteX115" fmla="*/ 468981 w 4833822"/>
              <a:gd name="connsiteY115" fmla="*/ 5072845 h 5889095"/>
              <a:gd name="connsiteX116" fmla="*/ 372216 w 4833822"/>
              <a:gd name="connsiteY116" fmla="*/ 5180361 h 5889095"/>
              <a:gd name="connsiteX117" fmla="*/ 382967 w 4833822"/>
              <a:gd name="connsiteY117" fmla="*/ 5029840 h 5889095"/>
              <a:gd name="connsiteX118" fmla="*/ 497647 w 4833822"/>
              <a:gd name="connsiteY118" fmla="*/ 4990418 h 5889095"/>
              <a:gd name="connsiteX119" fmla="*/ 569323 w 4833822"/>
              <a:gd name="connsiteY119" fmla="*/ 5105103 h 5889095"/>
              <a:gd name="connsiteX120" fmla="*/ 580074 w 4833822"/>
              <a:gd name="connsiteY120" fmla="*/ 5316543 h 5889095"/>
              <a:gd name="connsiteX121" fmla="*/ 612332 w 4833822"/>
              <a:gd name="connsiteY121" fmla="*/ 5072845 h 5889095"/>
              <a:gd name="connsiteX122" fmla="*/ 497647 w 4833822"/>
              <a:gd name="connsiteY122" fmla="*/ 4839898 h 5889095"/>
              <a:gd name="connsiteX123" fmla="*/ 730594 w 4833822"/>
              <a:gd name="connsiteY123" fmla="*/ 5244867 h 5889095"/>
              <a:gd name="connsiteX124" fmla="*/ 547826 w 4833822"/>
              <a:gd name="connsiteY124" fmla="*/ 5409726 h 5889095"/>
              <a:gd name="connsiteX125" fmla="*/ 834528 w 4833822"/>
              <a:gd name="connsiteY125" fmla="*/ 5441979 h 5889095"/>
              <a:gd name="connsiteX126" fmla="*/ 1533370 w 4833822"/>
              <a:gd name="connsiteY126" fmla="*/ 4925912 h 5889095"/>
              <a:gd name="connsiteX127" fmla="*/ 1633712 w 4833822"/>
              <a:gd name="connsiteY127" fmla="*/ 4793311 h 5889095"/>
              <a:gd name="connsiteX128" fmla="*/ 1142733 w 4833822"/>
              <a:gd name="connsiteY128" fmla="*/ 5108685 h 5889095"/>
              <a:gd name="connsiteX129" fmla="*/ 1031635 w 4833822"/>
              <a:gd name="connsiteY129" fmla="*/ 5137357 h 5889095"/>
              <a:gd name="connsiteX130" fmla="*/ 1096142 w 4833822"/>
              <a:gd name="connsiteY130" fmla="*/ 5037010 h 5889095"/>
              <a:gd name="connsiteX131" fmla="*/ 1587125 w 4833822"/>
              <a:gd name="connsiteY131" fmla="*/ 4599787 h 5889095"/>
              <a:gd name="connsiteX132" fmla="*/ 3072607 w 4833822"/>
              <a:gd name="connsiteY132" fmla="*/ 4590827 h 5889095"/>
              <a:gd name="connsiteX133" fmla="*/ 2988391 w 4833822"/>
              <a:gd name="connsiteY133" fmla="*/ 4624871 h 5889095"/>
              <a:gd name="connsiteX134" fmla="*/ 3038564 w 4833822"/>
              <a:gd name="connsiteY134" fmla="*/ 4735969 h 5889095"/>
              <a:gd name="connsiteX135" fmla="*/ 3407693 w 4833822"/>
              <a:gd name="connsiteY135" fmla="*/ 5151690 h 5889095"/>
              <a:gd name="connsiteX136" fmla="*/ 3576134 w 4833822"/>
              <a:gd name="connsiteY136" fmla="*/ 5191112 h 5889095"/>
              <a:gd name="connsiteX137" fmla="*/ 4002606 w 4833822"/>
              <a:gd name="connsiteY137" fmla="*/ 5295041 h 5889095"/>
              <a:gd name="connsiteX138" fmla="*/ 4124455 w 4833822"/>
              <a:gd name="connsiteY138" fmla="*/ 5377468 h 5889095"/>
              <a:gd name="connsiteX139" fmla="*/ 3586885 w 4833822"/>
              <a:gd name="connsiteY139" fmla="*/ 4829147 h 5889095"/>
              <a:gd name="connsiteX140" fmla="*/ 3339600 w 4833822"/>
              <a:gd name="connsiteY140" fmla="*/ 4685795 h 5889095"/>
              <a:gd name="connsiteX141" fmla="*/ 3551045 w 4833822"/>
              <a:gd name="connsiteY141" fmla="*/ 4861405 h 5889095"/>
              <a:gd name="connsiteX142" fmla="*/ 3658561 w 4833822"/>
              <a:gd name="connsiteY142" fmla="*/ 5044179 h 5889095"/>
              <a:gd name="connsiteX143" fmla="*/ 3536712 w 4833822"/>
              <a:gd name="connsiteY143" fmla="*/ 4968916 h 5889095"/>
              <a:gd name="connsiteX144" fmla="*/ 3167577 w 4833822"/>
              <a:gd name="connsiteY144" fmla="*/ 4632040 h 5889095"/>
              <a:gd name="connsiteX145" fmla="*/ 3072607 w 4833822"/>
              <a:gd name="connsiteY145" fmla="*/ 4590827 h 5889095"/>
              <a:gd name="connsiteX146" fmla="*/ 1497530 w 4833822"/>
              <a:gd name="connsiteY146" fmla="*/ 4503027 h 5889095"/>
              <a:gd name="connsiteX147" fmla="*/ 644585 w 4833822"/>
              <a:gd name="connsiteY147" fmla="*/ 4628458 h 5889095"/>
              <a:gd name="connsiteX148" fmla="*/ 404469 w 4833822"/>
              <a:gd name="connsiteY148" fmla="*/ 4703715 h 5889095"/>
              <a:gd name="connsiteX149" fmla="*/ 218113 w 4833822"/>
              <a:gd name="connsiteY149" fmla="*/ 4857818 h 5889095"/>
              <a:gd name="connsiteX150" fmla="*/ 347132 w 4833822"/>
              <a:gd name="connsiteY150" fmla="*/ 5377468 h 5889095"/>
              <a:gd name="connsiteX151" fmla="*/ 218113 w 4833822"/>
              <a:gd name="connsiteY151" fmla="*/ 5011920 h 5889095"/>
              <a:gd name="connsiteX152" fmla="*/ 289789 w 4833822"/>
              <a:gd name="connsiteY152" fmla="*/ 4904409 h 5889095"/>
              <a:gd name="connsiteX153" fmla="*/ 271869 w 4833822"/>
              <a:gd name="connsiteY153" fmla="*/ 4890076 h 5889095"/>
              <a:gd name="connsiteX154" fmla="*/ 304127 w 4833822"/>
              <a:gd name="connsiteY154" fmla="*/ 4796893 h 5889095"/>
              <a:gd name="connsiteX155" fmla="*/ 400887 w 4833822"/>
              <a:gd name="connsiteY155" fmla="*/ 4714467 h 5889095"/>
              <a:gd name="connsiteX156" fmla="*/ 404469 w 4833822"/>
              <a:gd name="connsiteY156" fmla="*/ 4707297 h 5889095"/>
              <a:gd name="connsiteX157" fmla="*/ 408056 w 4833822"/>
              <a:gd name="connsiteY157" fmla="*/ 4707297 h 5889095"/>
              <a:gd name="connsiteX158" fmla="*/ 569323 w 4833822"/>
              <a:gd name="connsiteY158" fmla="*/ 4664293 h 5889095"/>
              <a:gd name="connsiteX159" fmla="*/ 777186 w 4833822"/>
              <a:gd name="connsiteY159" fmla="*/ 4775391 h 5889095"/>
              <a:gd name="connsiteX160" fmla="*/ 1250249 w 4833822"/>
              <a:gd name="connsiteY160" fmla="*/ 4606950 h 5889095"/>
              <a:gd name="connsiteX161" fmla="*/ 1497530 w 4833822"/>
              <a:gd name="connsiteY161" fmla="*/ 4503027 h 5889095"/>
              <a:gd name="connsiteX162" fmla="*/ 3393360 w 4833822"/>
              <a:gd name="connsiteY162" fmla="*/ 4462257 h 5889095"/>
              <a:gd name="connsiteX163" fmla="*/ 3271511 w 4833822"/>
              <a:gd name="connsiteY163" fmla="*/ 4499440 h 5889095"/>
              <a:gd name="connsiteX164" fmla="*/ 3486538 w 4833822"/>
              <a:gd name="connsiteY164" fmla="*/ 4628458 h 5889095"/>
              <a:gd name="connsiteX165" fmla="*/ 4092197 w 4833822"/>
              <a:gd name="connsiteY165" fmla="*/ 4961752 h 5889095"/>
              <a:gd name="connsiteX166" fmla="*/ 3873588 w 4833822"/>
              <a:gd name="connsiteY166" fmla="*/ 4961752 h 5889095"/>
              <a:gd name="connsiteX167" fmla="*/ 4002606 w 4833822"/>
              <a:gd name="connsiteY167" fmla="*/ 5090765 h 5889095"/>
              <a:gd name="connsiteX168" fmla="*/ 4106535 w 4833822"/>
              <a:gd name="connsiteY168" fmla="*/ 5062094 h 5889095"/>
              <a:gd name="connsiteX169" fmla="*/ 4325144 w 4833822"/>
              <a:gd name="connsiteY169" fmla="*/ 4735969 h 5889095"/>
              <a:gd name="connsiteX170" fmla="*/ 4038441 w 4833822"/>
              <a:gd name="connsiteY170" fmla="*/ 4646378 h 5889095"/>
              <a:gd name="connsiteX171" fmla="*/ 3624178 w 4833822"/>
              <a:gd name="connsiteY171" fmla="*/ 4632766 h 5889095"/>
              <a:gd name="connsiteX172" fmla="*/ 3486739 w 4833822"/>
              <a:gd name="connsiteY172" fmla="*/ 4606987 h 5889095"/>
              <a:gd name="connsiteX173" fmla="*/ 3486739 w 4833822"/>
              <a:gd name="connsiteY173" fmla="*/ 4610982 h 5889095"/>
              <a:gd name="connsiteX174" fmla="*/ 3485394 w 4833822"/>
              <a:gd name="connsiteY174" fmla="*/ 4608293 h 5889095"/>
              <a:gd name="connsiteX175" fmla="*/ 3486706 w 4833822"/>
              <a:gd name="connsiteY175" fmla="*/ 4606981 h 5889095"/>
              <a:gd name="connsiteX176" fmla="*/ 3486538 w 4833822"/>
              <a:gd name="connsiteY176" fmla="*/ 4606950 h 5889095"/>
              <a:gd name="connsiteX177" fmla="*/ 3543876 w 4833822"/>
              <a:gd name="connsiteY177" fmla="*/ 4546026 h 5889095"/>
              <a:gd name="connsiteX178" fmla="*/ 4518674 w 4833822"/>
              <a:gd name="connsiteY178" fmla="*/ 4692964 h 5889095"/>
              <a:gd name="connsiteX179" fmla="*/ 4328731 w 4833822"/>
              <a:gd name="connsiteY179" fmla="*/ 4890076 h 5889095"/>
              <a:gd name="connsiteX180" fmla="*/ 4457745 w 4833822"/>
              <a:gd name="connsiteY180" fmla="*/ 4818395 h 5889095"/>
              <a:gd name="connsiteX181" fmla="*/ 4579599 w 4833822"/>
              <a:gd name="connsiteY181" fmla="*/ 4811232 h 5889095"/>
              <a:gd name="connsiteX182" fmla="*/ 4500754 w 4833822"/>
              <a:gd name="connsiteY182" fmla="*/ 4890076 h 5889095"/>
              <a:gd name="connsiteX183" fmla="*/ 4314393 w 4833822"/>
              <a:gd name="connsiteY183" fmla="*/ 5123024 h 5889095"/>
              <a:gd name="connsiteX184" fmla="*/ 4346651 w 4833822"/>
              <a:gd name="connsiteY184" fmla="*/ 5187530 h 5889095"/>
              <a:gd name="connsiteX185" fmla="*/ 4403989 w 4833822"/>
              <a:gd name="connsiteY185" fmla="*/ 5137357 h 5889095"/>
              <a:gd name="connsiteX186" fmla="*/ 4482833 w 4833822"/>
              <a:gd name="connsiteY186" fmla="*/ 4947414 h 5889095"/>
              <a:gd name="connsiteX187" fmla="*/ 4590350 w 4833822"/>
              <a:gd name="connsiteY187" fmla="*/ 4925912 h 5889095"/>
              <a:gd name="connsiteX188" fmla="*/ 4608265 w 4833822"/>
              <a:gd name="connsiteY188" fmla="*/ 5008338 h 5889095"/>
              <a:gd name="connsiteX189" fmla="*/ 4608265 w 4833822"/>
              <a:gd name="connsiteY189" fmla="*/ 5011920 h 5889095"/>
              <a:gd name="connsiteX190" fmla="*/ 4421909 w 4833822"/>
              <a:gd name="connsiteY190" fmla="*/ 5223365 h 5889095"/>
              <a:gd name="connsiteX191" fmla="*/ 4608265 w 4833822"/>
              <a:gd name="connsiteY191" fmla="*/ 5011920 h 5889095"/>
              <a:gd name="connsiteX192" fmla="*/ 4611852 w 4833822"/>
              <a:gd name="connsiteY192" fmla="*/ 5008338 h 5889095"/>
              <a:gd name="connsiteX193" fmla="*/ 4611852 w 4833822"/>
              <a:gd name="connsiteY193" fmla="*/ 5004756 h 5889095"/>
              <a:gd name="connsiteX194" fmla="*/ 4694279 w 4833822"/>
              <a:gd name="connsiteY194" fmla="*/ 4990418 h 5889095"/>
              <a:gd name="connsiteX195" fmla="*/ 4651275 w 4833822"/>
              <a:gd name="connsiteY195" fmla="*/ 4814814 h 5889095"/>
              <a:gd name="connsiteX196" fmla="*/ 4572429 w 4833822"/>
              <a:gd name="connsiteY196" fmla="*/ 4696546 h 5889095"/>
              <a:gd name="connsiteX197" fmla="*/ 4583181 w 4833822"/>
              <a:gd name="connsiteY197" fmla="*/ 4603369 h 5889095"/>
              <a:gd name="connsiteX198" fmla="*/ 4436247 w 4833822"/>
              <a:gd name="connsiteY198" fmla="*/ 4556782 h 5889095"/>
              <a:gd name="connsiteX199" fmla="*/ 3504459 w 4833822"/>
              <a:gd name="connsiteY199" fmla="*/ 4470768 h 5889095"/>
              <a:gd name="connsiteX200" fmla="*/ 3393360 w 4833822"/>
              <a:gd name="connsiteY200" fmla="*/ 4462257 h 5889095"/>
              <a:gd name="connsiteX201" fmla="*/ 655337 w 4833822"/>
              <a:gd name="connsiteY201" fmla="*/ 4330999 h 5889095"/>
              <a:gd name="connsiteX202" fmla="*/ 637416 w 4833822"/>
              <a:gd name="connsiteY202" fmla="*/ 4388342 h 5889095"/>
              <a:gd name="connsiteX203" fmla="*/ 863200 w 4833822"/>
              <a:gd name="connsiteY203" fmla="*/ 4492271 h 5889095"/>
              <a:gd name="connsiteX204" fmla="*/ 734181 w 4833822"/>
              <a:gd name="connsiteY204" fmla="*/ 4352506 h 5889095"/>
              <a:gd name="connsiteX205" fmla="*/ 655337 w 4833822"/>
              <a:gd name="connsiteY205" fmla="*/ 4330999 h 5889095"/>
              <a:gd name="connsiteX206" fmla="*/ 465399 w 4833822"/>
              <a:gd name="connsiteY206" fmla="*/ 4291582 h 5889095"/>
              <a:gd name="connsiteX207" fmla="*/ 465399 w 4833822"/>
              <a:gd name="connsiteY207" fmla="*/ 4492271 h 5889095"/>
              <a:gd name="connsiteX208" fmla="*/ 501234 w 4833822"/>
              <a:gd name="connsiteY208" fmla="*/ 4549613 h 5889095"/>
              <a:gd name="connsiteX209" fmla="*/ 554990 w 4833822"/>
              <a:gd name="connsiteY209" fmla="*/ 4495858 h 5889095"/>
              <a:gd name="connsiteX210" fmla="*/ 465399 w 4833822"/>
              <a:gd name="connsiteY210" fmla="*/ 4291582 h 5889095"/>
              <a:gd name="connsiteX211" fmla="*/ 4325169 w 4833822"/>
              <a:gd name="connsiteY211" fmla="*/ 4210685 h 5889095"/>
              <a:gd name="connsiteX212" fmla="*/ 3959602 w 4833822"/>
              <a:gd name="connsiteY212" fmla="*/ 4417013 h 5889095"/>
              <a:gd name="connsiteX213" fmla="*/ 4360985 w 4833822"/>
              <a:gd name="connsiteY213" fmla="*/ 4327417 h 5889095"/>
              <a:gd name="connsiteX214" fmla="*/ 4278558 w 4833822"/>
              <a:gd name="connsiteY214" fmla="*/ 4438515 h 5889095"/>
              <a:gd name="connsiteX215" fmla="*/ 4454163 w 4833822"/>
              <a:gd name="connsiteY215" fmla="*/ 4391924 h 5889095"/>
              <a:gd name="connsiteX216" fmla="*/ 4368153 w 4833822"/>
              <a:gd name="connsiteY216" fmla="*/ 4216319 h 5889095"/>
              <a:gd name="connsiteX217" fmla="*/ 4325169 w 4833822"/>
              <a:gd name="connsiteY217" fmla="*/ 4210685 h 5889095"/>
              <a:gd name="connsiteX218" fmla="*/ 4156709 w 4833822"/>
              <a:gd name="connsiteY218" fmla="*/ 4176897 h 5889095"/>
              <a:gd name="connsiteX219" fmla="*/ 3748157 w 4833822"/>
              <a:gd name="connsiteY219" fmla="*/ 4259323 h 5889095"/>
              <a:gd name="connsiteX220" fmla="*/ 3529543 w 4833822"/>
              <a:gd name="connsiteY220" fmla="*/ 4381172 h 5889095"/>
              <a:gd name="connsiteX221" fmla="*/ 3805494 w 4833822"/>
              <a:gd name="connsiteY221" fmla="*/ 4284413 h 5889095"/>
              <a:gd name="connsiteX222" fmla="*/ 4156709 w 4833822"/>
              <a:gd name="connsiteY222" fmla="*/ 4176897 h 5889095"/>
              <a:gd name="connsiteX223" fmla="*/ 399937 w 4833822"/>
              <a:gd name="connsiteY223" fmla="*/ 4133109 h 5889095"/>
              <a:gd name="connsiteX224" fmla="*/ 210944 w 4833822"/>
              <a:gd name="connsiteY224" fmla="*/ 4212737 h 5889095"/>
              <a:gd name="connsiteX225" fmla="*/ 124936 w 4833822"/>
              <a:gd name="connsiteY225" fmla="*/ 4356088 h 5889095"/>
              <a:gd name="connsiteX226" fmla="*/ 275451 w 4833822"/>
              <a:gd name="connsiteY226" fmla="*/ 4348919 h 5889095"/>
              <a:gd name="connsiteX227" fmla="*/ 304127 w 4833822"/>
              <a:gd name="connsiteY227" fmla="*/ 4366839 h 5889095"/>
              <a:gd name="connsiteX228" fmla="*/ 271869 w 4833822"/>
              <a:gd name="connsiteY228" fmla="*/ 4603369 h 5889095"/>
              <a:gd name="connsiteX229" fmla="*/ 311291 w 4833822"/>
              <a:gd name="connsiteY229" fmla="*/ 4445684 h 5889095"/>
              <a:gd name="connsiteX230" fmla="*/ 243203 w 4833822"/>
              <a:gd name="connsiteY230" fmla="*/ 4237821 h 5889095"/>
              <a:gd name="connsiteX231" fmla="*/ 1214409 w 4833822"/>
              <a:gd name="connsiteY231" fmla="*/ 4216319 h 5889095"/>
              <a:gd name="connsiteX232" fmla="*/ 465399 w 4833822"/>
              <a:gd name="connsiteY232" fmla="*/ 4133892 h 5889095"/>
              <a:gd name="connsiteX233" fmla="*/ 399937 w 4833822"/>
              <a:gd name="connsiteY233" fmla="*/ 4133109 h 5889095"/>
              <a:gd name="connsiteX234" fmla="*/ 2524908 w 4833822"/>
              <a:gd name="connsiteY234" fmla="*/ 2998810 h 5889095"/>
              <a:gd name="connsiteX235" fmla="*/ 2732856 w 4833822"/>
              <a:gd name="connsiteY235" fmla="*/ 3640729 h 5889095"/>
              <a:gd name="connsiteX236" fmla="*/ 2775802 w 4833822"/>
              <a:gd name="connsiteY236" fmla="*/ 3710798 h 5889095"/>
              <a:gd name="connsiteX237" fmla="*/ 2823267 w 4833822"/>
              <a:gd name="connsiteY237" fmla="*/ 3633948 h 5889095"/>
              <a:gd name="connsiteX238" fmla="*/ 2879774 w 4833822"/>
              <a:gd name="connsiteY238" fmla="*/ 3423742 h 5889095"/>
              <a:gd name="connsiteX239" fmla="*/ 2920458 w 4833822"/>
              <a:gd name="connsiteY239" fmla="*/ 3957167 h 5889095"/>
              <a:gd name="connsiteX240" fmla="*/ 3132925 w 4833822"/>
              <a:gd name="connsiteY240" fmla="*/ 3898400 h 5889095"/>
              <a:gd name="connsiteX241" fmla="*/ 2879774 w 4833822"/>
              <a:gd name="connsiteY241" fmla="*/ 4273608 h 5889095"/>
              <a:gd name="connsiteX242" fmla="*/ 2131619 w 4833822"/>
              <a:gd name="connsiteY242" fmla="*/ 4221622 h 5889095"/>
              <a:gd name="connsiteX243" fmla="*/ 1894289 w 4833822"/>
              <a:gd name="connsiteY243" fmla="*/ 3871278 h 5889095"/>
              <a:gd name="connsiteX244" fmla="*/ 2075111 w 4833822"/>
              <a:gd name="connsiteY244" fmla="*/ 3959429 h 5889095"/>
              <a:gd name="connsiteX245" fmla="*/ 2086414 w 4833822"/>
              <a:gd name="connsiteY245" fmla="*/ 3444084 h 5889095"/>
              <a:gd name="connsiteX246" fmla="*/ 2163263 w 4833822"/>
              <a:gd name="connsiteY246" fmla="*/ 3588743 h 5889095"/>
              <a:gd name="connsiteX247" fmla="*/ 2224289 w 4833822"/>
              <a:gd name="connsiteY247" fmla="*/ 3633948 h 5889095"/>
              <a:gd name="connsiteX248" fmla="*/ 2242372 w 4833822"/>
              <a:gd name="connsiteY248" fmla="*/ 3570660 h 5889095"/>
              <a:gd name="connsiteX249" fmla="*/ 2524908 w 4833822"/>
              <a:gd name="connsiteY249" fmla="*/ 2998810 h 5889095"/>
              <a:gd name="connsiteX250" fmla="*/ 2540406 w 4833822"/>
              <a:gd name="connsiteY250" fmla="*/ 2191469 h 5889095"/>
              <a:gd name="connsiteX251" fmla="*/ 2092432 w 4833822"/>
              <a:gd name="connsiteY251" fmla="*/ 3098166 h 5889095"/>
              <a:gd name="connsiteX252" fmla="*/ 2063761 w 4833822"/>
              <a:gd name="connsiteY252" fmla="*/ 3198513 h 5889095"/>
              <a:gd name="connsiteX253" fmla="*/ 1967001 w 4833822"/>
              <a:gd name="connsiteY253" fmla="*/ 3126837 h 5889095"/>
              <a:gd name="connsiteX254" fmla="*/ 1845152 w 4833822"/>
              <a:gd name="connsiteY254" fmla="*/ 2897473 h 5889095"/>
              <a:gd name="connsiteX255" fmla="*/ 1827232 w 4833822"/>
              <a:gd name="connsiteY255" fmla="*/ 3714580 h 5889095"/>
              <a:gd name="connsiteX256" fmla="*/ 1540529 w 4833822"/>
              <a:gd name="connsiteY256" fmla="*/ 3574811 h 5889095"/>
              <a:gd name="connsiteX257" fmla="*/ 1916828 w 4833822"/>
              <a:gd name="connsiteY257" fmla="*/ 4130300 h 5889095"/>
              <a:gd name="connsiteX258" fmla="*/ 3103066 w 4833822"/>
              <a:gd name="connsiteY258" fmla="*/ 4212727 h 5889095"/>
              <a:gd name="connsiteX259" fmla="*/ 3504448 w 4833822"/>
              <a:gd name="connsiteY259" fmla="*/ 3617815 h 5889095"/>
              <a:gd name="connsiteX260" fmla="*/ 3167572 w 4833822"/>
              <a:gd name="connsiteY260" fmla="*/ 3710993 h 5889095"/>
              <a:gd name="connsiteX261" fmla="*/ 3103066 w 4833822"/>
              <a:gd name="connsiteY261" fmla="*/ 2865219 h 5889095"/>
              <a:gd name="connsiteX262" fmla="*/ 3013470 w 4833822"/>
              <a:gd name="connsiteY262" fmla="*/ 3198513 h 5889095"/>
              <a:gd name="connsiteX263" fmla="*/ 2938212 w 4833822"/>
              <a:gd name="connsiteY263" fmla="*/ 3320362 h 5889095"/>
              <a:gd name="connsiteX264" fmla="*/ 2870119 w 4833822"/>
              <a:gd name="connsiteY264" fmla="*/ 3209264 h 5889095"/>
              <a:gd name="connsiteX265" fmla="*/ 2540406 w 4833822"/>
              <a:gd name="connsiteY265" fmla="*/ 2191469 h 5889095"/>
              <a:gd name="connsiteX266" fmla="*/ 357884 w 4833822"/>
              <a:gd name="connsiteY266" fmla="*/ 2119798 h 5889095"/>
              <a:gd name="connsiteX267" fmla="*/ 422396 w 4833822"/>
              <a:gd name="connsiteY267" fmla="*/ 2202225 h 5889095"/>
              <a:gd name="connsiteX268" fmla="*/ 522738 w 4833822"/>
              <a:gd name="connsiteY268" fmla="*/ 2703956 h 5889095"/>
              <a:gd name="connsiteX269" fmla="*/ 490485 w 4833822"/>
              <a:gd name="connsiteY269" fmla="*/ 2843726 h 5889095"/>
              <a:gd name="connsiteX270" fmla="*/ 386555 w 4833822"/>
              <a:gd name="connsiteY270" fmla="*/ 2743379 h 5889095"/>
              <a:gd name="connsiteX271" fmla="*/ 286208 w 4833822"/>
              <a:gd name="connsiteY271" fmla="*/ 2202225 h 5889095"/>
              <a:gd name="connsiteX272" fmla="*/ 357884 w 4833822"/>
              <a:gd name="connsiteY272" fmla="*/ 2119798 h 5889095"/>
              <a:gd name="connsiteX273" fmla="*/ 4036204 w 4833822"/>
              <a:gd name="connsiteY273" fmla="*/ 702407 h 5889095"/>
              <a:gd name="connsiteX274" fmla="*/ 4110123 w 4833822"/>
              <a:gd name="connsiteY274" fmla="*/ 765122 h 5889095"/>
              <a:gd name="connsiteX275" fmla="*/ 4063531 w 4833822"/>
              <a:gd name="connsiteY275" fmla="*/ 1575066 h 5889095"/>
              <a:gd name="connsiteX276" fmla="*/ 3938100 w 4833822"/>
              <a:gd name="connsiteY276" fmla="*/ 1263272 h 5889095"/>
              <a:gd name="connsiteX277" fmla="*/ 3970353 w 4833822"/>
              <a:gd name="connsiteY277" fmla="*/ 768709 h 5889095"/>
              <a:gd name="connsiteX278" fmla="*/ 4036204 w 4833822"/>
              <a:gd name="connsiteY278" fmla="*/ 702407 h 5889095"/>
              <a:gd name="connsiteX279" fmla="*/ 915320 w 4833822"/>
              <a:gd name="connsiteY279" fmla="*/ 443978 h 5889095"/>
              <a:gd name="connsiteX280" fmla="*/ 1020430 w 4833822"/>
              <a:gd name="connsiteY280" fmla="*/ 1124740 h 5889095"/>
              <a:gd name="connsiteX281" fmla="*/ 811383 w 4833822"/>
              <a:gd name="connsiteY281" fmla="*/ 1085154 h 5889095"/>
              <a:gd name="connsiteX282" fmla="*/ 915320 w 4833822"/>
              <a:gd name="connsiteY282" fmla="*/ 443978 h 5889095"/>
              <a:gd name="connsiteX283" fmla="*/ 2476926 w 4833822"/>
              <a:gd name="connsiteY283" fmla="*/ 110812 h 5889095"/>
              <a:gd name="connsiteX284" fmla="*/ 3067317 w 4833822"/>
              <a:gd name="connsiteY284" fmla="*/ 842899 h 5889095"/>
              <a:gd name="connsiteX285" fmla="*/ 3113822 w 4833822"/>
              <a:gd name="connsiteY285" fmla="*/ 1546390 h 5889095"/>
              <a:gd name="connsiteX286" fmla="*/ 3282263 w 4833822"/>
              <a:gd name="connsiteY286" fmla="*/ 865468 h 5889095"/>
              <a:gd name="connsiteX287" fmla="*/ 3257173 w 4833822"/>
              <a:gd name="connsiteY287" fmla="*/ 725699 h 5889095"/>
              <a:gd name="connsiteX288" fmla="*/ 3278681 w 4833822"/>
              <a:gd name="connsiteY288" fmla="*/ 636103 h 5889095"/>
              <a:gd name="connsiteX289" fmla="*/ 3361107 w 4833822"/>
              <a:gd name="connsiteY289" fmla="*/ 693446 h 5889095"/>
              <a:gd name="connsiteX290" fmla="*/ 3884339 w 4833822"/>
              <a:gd name="connsiteY290" fmla="*/ 2005116 h 5889095"/>
              <a:gd name="connsiteX291" fmla="*/ 3776823 w 4833822"/>
              <a:gd name="connsiteY291" fmla="*/ 2625111 h 5889095"/>
              <a:gd name="connsiteX292" fmla="*/ 4002606 w 4833822"/>
              <a:gd name="connsiteY292" fmla="*/ 2406502 h 5889095"/>
              <a:gd name="connsiteX293" fmla="*/ 4059943 w 4833822"/>
              <a:gd name="connsiteY293" fmla="*/ 2341991 h 5889095"/>
              <a:gd name="connsiteX294" fmla="*/ 4117286 w 4833822"/>
              <a:gd name="connsiteY294" fmla="*/ 2417253 h 5889095"/>
              <a:gd name="connsiteX295" fmla="*/ 4131625 w 4833822"/>
              <a:gd name="connsiteY295" fmla="*/ 3230775 h 5889095"/>
              <a:gd name="connsiteX296" fmla="*/ 3755321 w 4833822"/>
              <a:gd name="connsiteY296" fmla="*/ 4062217 h 5889095"/>
              <a:gd name="connsiteX297" fmla="*/ 3723067 w 4833822"/>
              <a:gd name="connsiteY297" fmla="*/ 4137474 h 5889095"/>
              <a:gd name="connsiteX298" fmla="*/ 4099366 w 4833822"/>
              <a:gd name="connsiteY298" fmla="*/ 4076550 h 5889095"/>
              <a:gd name="connsiteX299" fmla="*/ 4550927 w 4833822"/>
              <a:gd name="connsiteY299" fmla="*/ 4427764 h 5889095"/>
              <a:gd name="connsiteX300" fmla="*/ 4604683 w 4833822"/>
              <a:gd name="connsiteY300" fmla="*/ 4528111 h 5889095"/>
              <a:gd name="connsiteX301" fmla="*/ 4576011 w 4833822"/>
              <a:gd name="connsiteY301" fmla="*/ 5370304 h 5889095"/>
              <a:gd name="connsiteX302" fmla="*/ 4432660 w 4833822"/>
              <a:gd name="connsiteY302" fmla="*/ 5431228 h 5889095"/>
              <a:gd name="connsiteX303" fmla="*/ 3999019 w 4833822"/>
              <a:gd name="connsiteY303" fmla="*/ 5664175 h 5889095"/>
              <a:gd name="connsiteX304" fmla="*/ 3192667 w 4833822"/>
              <a:gd name="connsiteY304" fmla="*/ 5596082 h 5889095"/>
              <a:gd name="connsiteX305" fmla="*/ 2662265 w 4833822"/>
              <a:gd name="connsiteY305" fmla="*/ 4965334 h 5889095"/>
              <a:gd name="connsiteX306" fmla="*/ 2680186 w 4833822"/>
              <a:gd name="connsiteY306" fmla="*/ 5284290 h 5889095"/>
              <a:gd name="connsiteX307" fmla="*/ 2655096 w 4833822"/>
              <a:gd name="connsiteY307" fmla="*/ 5596082 h 5889095"/>
              <a:gd name="connsiteX308" fmla="*/ 2063771 w 4833822"/>
              <a:gd name="connsiteY308" fmla="*/ 5882784 h 5889095"/>
              <a:gd name="connsiteX309" fmla="*/ 1827242 w 4833822"/>
              <a:gd name="connsiteY309" fmla="*/ 5832611 h 5889095"/>
              <a:gd name="connsiteX310" fmla="*/ 1594295 w 4833822"/>
              <a:gd name="connsiteY310" fmla="*/ 5291459 h 5889095"/>
              <a:gd name="connsiteX311" fmla="*/ 1952673 w 4833822"/>
              <a:gd name="connsiteY311" fmla="*/ 4757471 h 5889095"/>
              <a:gd name="connsiteX312" fmla="*/ 2020761 w 4833822"/>
              <a:gd name="connsiteY312" fmla="*/ 4624871 h 5889095"/>
              <a:gd name="connsiteX313" fmla="*/ 1841575 w 4833822"/>
              <a:gd name="connsiteY313" fmla="*/ 4768222 h 5889095"/>
              <a:gd name="connsiteX314" fmla="*/ 884697 w 4833822"/>
              <a:gd name="connsiteY314" fmla="*/ 5513655 h 5889095"/>
              <a:gd name="connsiteX315" fmla="*/ 547826 w 4833822"/>
              <a:gd name="connsiteY315" fmla="*/ 5545908 h 5889095"/>
              <a:gd name="connsiteX316" fmla="*/ 357883 w 4833822"/>
              <a:gd name="connsiteY316" fmla="*/ 5488571 h 5889095"/>
              <a:gd name="connsiteX317" fmla="*/ 89095 w 4833822"/>
              <a:gd name="connsiteY317" fmla="*/ 5062094 h 5889095"/>
              <a:gd name="connsiteX318" fmla="*/ 46091 w 4833822"/>
              <a:gd name="connsiteY318" fmla="*/ 4710885 h 5889095"/>
              <a:gd name="connsiteX319" fmla="*/ 440310 w 4833822"/>
              <a:gd name="connsiteY319" fmla="*/ 4062217 h 5889095"/>
              <a:gd name="connsiteX320" fmla="*/ 1020884 w 4833822"/>
              <a:gd name="connsiteY320" fmla="*/ 4112390 h 5889095"/>
              <a:gd name="connsiteX321" fmla="*/ 798688 w 4833822"/>
              <a:gd name="connsiteY321" fmla="*/ 3940368 h 5889095"/>
              <a:gd name="connsiteX322" fmla="*/ 766435 w 4833822"/>
              <a:gd name="connsiteY322" fmla="*/ 3883025 h 5889095"/>
              <a:gd name="connsiteX323" fmla="*/ 838110 w 4833822"/>
              <a:gd name="connsiteY323" fmla="*/ 3861523 h 5889095"/>
              <a:gd name="connsiteX324" fmla="*/ 1060306 w 4833822"/>
              <a:gd name="connsiteY324" fmla="*/ 3954701 h 5889095"/>
              <a:gd name="connsiteX325" fmla="*/ 777186 w 4833822"/>
              <a:gd name="connsiteY325" fmla="*/ 3456553 h 5889095"/>
              <a:gd name="connsiteX326" fmla="*/ 723430 w 4833822"/>
              <a:gd name="connsiteY326" fmla="*/ 2922570 h 5889095"/>
              <a:gd name="connsiteX327" fmla="*/ 727012 w 4833822"/>
              <a:gd name="connsiteY327" fmla="*/ 2223729 h 5889095"/>
              <a:gd name="connsiteX328" fmla="*/ 762853 w 4833822"/>
              <a:gd name="connsiteY328" fmla="*/ 2091129 h 5889095"/>
              <a:gd name="connsiteX329" fmla="*/ 1017302 w 4833822"/>
              <a:gd name="connsiteY329" fmla="*/ 2392164 h 5889095"/>
              <a:gd name="connsiteX330" fmla="*/ 1139151 w 4833822"/>
              <a:gd name="connsiteY330" fmla="*/ 2431586 h 5889095"/>
              <a:gd name="connsiteX331" fmla="*/ 1110480 w 4833822"/>
              <a:gd name="connsiteY331" fmla="*/ 2320488 h 5889095"/>
              <a:gd name="connsiteX332" fmla="*/ 1135564 w 4833822"/>
              <a:gd name="connsiteY332" fmla="*/ 1431710 h 5889095"/>
              <a:gd name="connsiteX333" fmla="*/ 1493942 w 4833822"/>
              <a:gd name="connsiteY333" fmla="*/ 772290 h 5889095"/>
              <a:gd name="connsiteX334" fmla="*/ 1547703 w 4833822"/>
              <a:gd name="connsiteY334" fmla="*/ 718535 h 5889095"/>
              <a:gd name="connsiteX335" fmla="*/ 1597877 w 4833822"/>
              <a:gd name="connsiteY335" fmla="*/ 811713 h 5889095"/>
              <a:gd name="connsiteX336" fmla="*/ 2070940 w 4833822"/>
              <a:gd name="connsiteY336" fmla="*/ 1585812 h 5889095"/>
              <a:gd name="connsiteX337" fmla="*/ 1926239 w 4833822"/>
              <a:gd name="connsiteY337" fmla="*/ 846985 h 5889095"/>
              <a:gd name="connsiteX338" fmla="*/ 2257661 w 4833822"/>
              <a:gd name="connsiteY338" fmla="*/ 166482 h 5889095"/>
              <a:gd name="connsiteX339" fmla="*/ 2476926 w 4833822"/>
              <a:gd name="connsiteY339" fmla="*/ 110812 h 5889095"/>
              <a:gd name="connsiteX0" fmla="*/ 2144854 w 4833822"/>
              <a:gd name="connsiteY0" fmla="*/ 5444983 h 5818632"/>
              <a:gd name="connsiteX1" fmla="*/ 2053020 w 4833822"/>
              <a:gd name="connsiteY1" fmla="*/ 5453943 h 5818632"/>
              <a:gd name="connsiteX2" fmla="*/ 1959837 w 4833822"/>
              <a:gd name="connsiteY2" fmla="*/ 5529201 h 5818632"/>
              <a:gd name="connsiteX3" fmla="*/ 2045851 w 4833822"/>
              <a:gd name="connsiteY3" fmla="*/ 5647468 h 5818632"/>
              <a:gd name="connsiteX4" fmla="*/ 2042269 w 4833822"/>
              <a:gd name="connsiteY4" fmla="*/ 5550703 h 5818632"/>
              <a:gd name="connsiteX5" fmla="*/ 2106775 w 4833822"/>
              <a:gd name="connsiteY5" fmla="*/ 5486196 h 5818632"/>
              <a:gd name="connsiteX6" fmla="*/ 2128277 w 4833822"/>
              <a:gd name="connsiteY6" fmla="*/ 5557872 h 5818632"/>
              <a:gd name="connsiteX7" fmla="*/ 2164118 w 4833822"/>
              <a:gd name="connsiteY7" fmla="*/ 5608045 h 5818632"/>
              <a:gd name="connsiteX8" fmla="*/ 2232206 w 4833822"/>
              <a:gd name="connsiteY8" fmla="*/ 5572210 h 5818632"/>
              <a:gd name="connsiteX9" fmla="*/ 2228624 w 4833822"/>
              <a:gd name="connsiteY9" fmla="*/ 5479027 h 5818632"/>
              <a:gd name="connsiteX10" fmla="*/ 2144854 w 4833822"/>
              <a:gd name="connsiteY10" fmla="*/ 5444983 h 5818632"/>
              <a:gd name="connsiteX11" fmla="*/ 2508163 w 4833822"/>
              <a:gd name="connsiteY11" fmla="*/ 5414521 h 5818632"/>
              <a:gd name="connsiteX12" fmla="*/ 2407811 w 4833822"/>
              <a:gd name="connsiteY12" fmla="*/ 5722731 h 5818632"/>
              <a:gd name="connsiteX13" fmla="*/ 2508163 w 4833822"/>
              <a:gd name="connsiteY13" fmla="*/ 5414521 h 5818632"/>
              <a:gd name="connsiteX14" fmla="*/ 2215080 w 4833822"/>
              <a:gd name="connsiteY14" fmla="*/ 5329986 h 5818632"/>
              <a:gd name="connsiteX15" fmla="*/ 2171282 w 4833822"/>
              <a:gd name="connsiteY15" fmla="*/ 5335676 h 5818632"/>
              <a:gd name="connsiteX16" fmla="*/ 2350473 w 4833822"/>
              <a:gd name="connsiteY16" fmla="*/ 5615215 h 5818632"/>
              <a:gd name="connsiteX17" fmla="*/ 2393478 w 4833822"/>
              <a:gd name="connsiteY17" fmla="*/ 5432441 h 5818632"/>
              <a:gd name="connsiteX18" fmla="*/ 2252871 w 4833822"/>
              <a:gd name="connsiteY18" fmla="*/ 5331141 h 5818632"/>
              <a:gd name="connsiteX19" fmla="*/ 2215080 w 4833822"/>
              <a:gd name="connsiteY19" fmla="*/ 5329986 h 5818632"/>
              <a:gd name="connsiteX20" fmla="*/ 3767359 w 4833822"/>
              <a:gd name="connsiteY20" fmla="*/ 5211028 h 5818632"/>
              <a:gd name="connsiteX21" fmla="*/ 3913003 w 4833822"/>
              <a:gd name="connsiteY21" fmla="*/ 5292671 h 5818632"/>
              <a:gd name="connsiteX22" fmla="*/ 3930923 w 4833822"/>
              <a:gd name="connsiteY22" fmla="*/ 5317760 h 5818632"/>
              <a:gd name="connsiteX23" fmla="*/ 3923759 w 4833822"/>
              <a:gd name="connsiteY23" fmla="*/ 5342845 h 5818632"/>
              <a:gd name="connsiteX24" fmla="*/ 3672890 w 4833822"/>
              <a:gd name="connsiteY24" fmla="*/ 5324924 h 5818632"/>
              <a:gd name="connsiteX25" fmla="*/ 3672890 w 4833822"/>
              <a:gd name="connsiteY25" fmla="*/ 5256835 h 5818632"/>
              <a:gd name="connsiteX26" fmla="*/ 3708731 w 4833822"/>
              <a:gd name="connsiteY26" fmla="*/ 5231746 h 5818632"/>
              <a:gd name="connsiteX27" fmla="*/ 3767359 w 4833822"/>
              <a:gd name="connsiteY27" fmla="*/ 5211028 h 5818632"/>
              <a:gd name="connsiteX28" fmla="*/ 3779366 w 4833822"/>
              <a:gd name="connsiteY28" fmla="*/ 5171217 h 5818632"/>
              <a:gd name="connsiteX29" fmla="*/ 3637059 w 4833822"/>
              <a:gd name="connsiteY29" fmla="*/ 5195912 h 5818632"/>
              <a:gd name="connsiteX30" fmla="*/ 3497289 w 4833822"/>
              <a:gd name="connsiteY30" fmla="*/ 5378680 h 5818632"/>
              <a:gd name="connsiteX31" fmla="*/ 3615557 w 4833822"/>
              <a:gd name="connsiteY31" fmla="*/ 5321343 h 5818632"/>
              <a:gd name="connsiteX32" fmla="*/ 3852086 w 4833822"/>
              <a:gd name="connsiteY32" fmla="*/ 5479027 h 5818632"/>
              <a:gd name="connsiteX33" fmla="*/ 3952433 w 4833822"/>
              <a:gd name="connsiteY33" fmla="*/ 5307005 h 5818632"/>
              <a:gd name="connsiteX34" fmla="*/ 3945496 w 4833822"/>
              <a:gd name="connsiteY34" fmla="*/ 5290200 h 5818632"/>
              <a:gd name="connsiteX35" fmla="*/ 3938093 w 4833822"/>
              <a:gd name="connsiteY35" fmla="*/ 5290200 h 5818632"/>
              <a:gd name="connsiteX36" fmla="*/ 3927341 w 4833822"/>
              <a:gd name="connsiteY36" fmla="*/ 5290200 h 5818632"/>
              <a:gd name="connsiteX37" fmla="*/ 3909418 w 4833822"/>
              <a:gd name="connsiteY37" fmla="*/ 5285493 h 5818632"/>
              <a:gd name="connsiteX38" fmla="*/ 3920171 w 4833822"/>
              <a:gd name="connsiteY38" fmla="*/ 5285493 h 5818632"/>
              <a:gd name="connsiteX39" fmla="*/ 3945252 w 4833822"/>
              <a:gd name="connsiteY39" fmla="*/ 5289610 h 5818632"/>
              <a:gd name="connsiteX40" fmla="*/ 3928739 w 4833822"/>
              <a:gd name="connsiteY40" fmla="*/ 5249610 h 5818632"/>
              <a:gd name="connsiteX41" fmla="*/ 3822967 w 4833822"/>
              <a:gd name="connsiteY41" fmla="*/ 5173512 h 5818632"/>
              <a:gd name="connsiteX42" fmla="*/ 3779366 w 4833822"/>
              <a:gd name="connsiteY42" fmla="*/ 5171217 h 5818632"/>
              <a:gd name="connsiteX43" fmla="*/ 4196131 w 4833822"/>
              <a:gd name="connsiteY43" fmla="*/ 5027471 h 5818632"/>
              <a:gd name="connsiteX44" fmla="*/ 4235548 w 4833822"/>
              <a:gd name="connsiteY44" fmla="*/ 5256836 h 5818632"/>
              <a:gd name="connsiteX45" fmla="*/ 4454163 w 4833822"/>
              <a:gd name="connsiteY45" fmla="*/ 5260418 h 5818632"/>
              <a:gd name="connsiteX46" fmla="*/ 4196131 w 4833822"/>
              <a:gd name="connsiteY46" fmla="*/ 5027471 h 5818632"/>
              <a:gd name="connsiteX47" fmla="*/ 1174995 w 4833822"/>
              <a:gd name="connsiteY47" fmla="*/ 4712093 h 5818632"/>
              <a:gd name="connsiteX48" fmla="*/ 1250253 w 4833822"/>
              <a:gd name="connsiteY48" fmla="*/ 4758685 h 5818632"/>
              <a:gd name="connsiteX49" fmla="*/ 1035224 w 4833822"/>
              <a:gd name="connsiteY49" fmla="*/ 4869778 h 5818632"/>
              <a:gd name="connsiteX50" fmla="*/ 981463 w 4833822"/>
              <a:gd name="connsiteY50" fmla="*/ 4844694 h 5818632"/>
              <a:gd name="connsiteX51" fmla="*/ 1174995 w 4833822"/>
              <a:gd name="connsiteY51" fmla="*/ 4712093 h 5818632"/>
              <a:gd name="connsiteX52" fmla="*/ 3960412 w 4833822"/>
              <a:gd name="connsiteY52" fmla="*/ 4682818 h 5818632"/>
              <a:gd name="connsiteX53" fmla="*/ 4095776 w 4833822"/>
              <a:gd name="connsiteY53" fmla="*/ 4740763 h 5818632"/>
              <a:gd name="connsiteX54" fmla="*/ 4052767 w 4833822"/>
              <a:gd name="connsiteY54" fmla="*/ 4769433 h 5818632"/>
              <a:gd name="connsiteX55" fmla="*/ 3852081 w 4833822"/>
              <a:gd name="connsiteY55" fmla="*/ 4737182 h 5818632"/>
              <a:gd name="connsiteX56" fmla="*/ 3859245 w 4833822"/>
              <a:gd name="connsiteY56" fmla="*/ 4701343 h 5818632"/>
              <a:gd name="connsiteX57" fmla="*/ 3917370 w 4833822"/>
              <a:gd name="connsiteY57" fmla="*/ 4683818 h 5818632"/>
              <a:gd name="connsiteX58" fmla="*/ 3960412 w 4833822"/>
              <a:gd name="connsiteY58" fmla="*/ 4682818 h 5818632"/>
              <a:gd name="connsiteX59" fmla="*/ 2177948 w 4833822"/>
              <a:gd name="connsiteY59" fmla="*/ 4588568 h 5818632"/>
              <a:gd name="connsiteX60" fmla="*/ 2146198 w 4833822"/>
              <a:gd name="connsiteY60" fmla="*/ 4611750 h 5818632"/>
              <a:gd name="connsiteX61" fmla="*/ 1680303 w 4833822"/>
              <a:gd name="connsiteY61" fmla="*/ 5310592 h 5818632"/>
              <a:gd name="connsiteX62" fmla="*/ 1762730 w 4833822"/>
              <a:gd name="connsiteY62" fmla="*/ 5672552 h 5818632"/>
              <a:gd name="connsiteX63" fmla="*/ 1802152 w 4833822"/>
              <a:gd name="connsiteY63" fmla="*/ 5393019 h 5818632"/>
              <a:gd name="connsiteX64" fmla="*/ 2081691 w 4833822"/>
              <a:gd name="connsiteY64" fmla="*/ 5235329 h 5818632"/>
              <a:gd name="connsiteX65" fmla="*/ 1845157 w 4833822"/>
              <a:gd name="connsiteY65" fmla="*/ 5317756 h 5818632"/>
              <a:gd name="connsiteX66" fmla="*/ 1744810 w 4833822"/>
              <a:gd name="connsiteY66" fmla="*/ 5289090 h 5818632"/>
              <a:gd name="connsiteX67" fmla="*/ 2060189 w 4833822"/>
              <a:gd name="connsiteY67" fmla="*/ 5134987 h 5818632"/>
              <a:gd name="connsiteX68" fmla="*/ 2178451 w 4833822"/>
              <a:gd name="connsiteY68" fmla="*/ 5074057 h 5818632"/>
              <a:gd name="connsiteX69" fmla="*/ 2293136 w 4833822"/>
              <a:gd name="connsiteY69" fmla="*/ 4608168 h 5818632"/>
              <a:gd name="connsiteX70" fmla="*/ 1999259 w 4833822"/>
              <a:gd name="connsiteY70" fmla="*/ 5023889 h 5818632"/>
              <a:gd name="connsiteX71" fmla="*/ 2196371 w 4833822"/>
              <a:gd name="connsiteY71" fmla="*/ 4593830 h 5818632"/>
              <a:gd name="connsiteX72" fmla="*/ 2177948 w 4833822"/>
              <a:gd name="connsiteY72" fmla="*/ 4588568 h 5818632"/>
              <a:gd name="connsiteX73" fmla="*/ 2511745 w 4833822"/>
              <a:gd name="connsiteY73" fmla="*/ 4575915 h 5818632"/>
              <a:gd name="connsiteX74" fmla="*/ 2482010 w 4833822"/>
              <a:gd name="connsiteY74" fmla="*/ 4804211 h 5818632"/>
              <a:gd name="connsiteX75" fmla="*/ 2486655 w 4833822"/>
              <a:gd name="connsiteY75" fmla="*/ 4869776 h 5818632"/>
              <a:gd name="connsiteX76" fmla="*/ 2514429 w 4833822"/>
              <a:gd name="connsiteY76" fmla="*/ 4885455 h 5818632"/>
              <a:gd name="connsiteX77" fmla="*/ 2526077 w 4833822"/>
              <a:gd name="connsiteY77" fmla="*/ 4909201 h 5818632"/>
              <a:gd name="connsiteX78" fmla="*/ 2486655 w 4833822"/>
              <a:gd name="connsiteY78" fmla="*/ 4869779 h 5818632"/>
              <a:gd name="connsiteX79" fmla="*/ 2486655 w 4833822"/>
              <a:gd name="connsiteY79" fmla="*/ 4869782 h 5818632"/>
              <a:gd name="connsiteX80" fmla="*/ 2440069 w 4833822"/>
              <a:gd name="connsiteY80" fmla="*/ 5145738 h 5818632"/>
              <a:gd name="connsiteX81" fmla="*/ 2375563 w 4833822"/>
              <a:gd name="connsiteY81" fmla="*/ 4708510 h 5818632"/>
              <a:gd name="connsiteX82" fmla="*/ 2296718 w 4833822"/>
              <a:gd name="connsiteY82" fmla="*/ 5077645 h 5818632"/>
              <a:gd name="connsiteX83" fmla="*/ 2429318 w 4833822"/>
              <a:gd name="connsiteY83" fmla="*/ 5199494 h 5818632"/>
              <a:gd name="connsiteX84" fmla="*/ 2493825 w 4833822"/>
              <a:gd name="connsiteY84" fmla="*/ 5099147 h 5818632"/>
              <a:gd name="connsiteX85" fmla="*/ 2529665 w 4833822"/>
              <a:gd name="connsiteY85" fmla="*/ 4909204 h 5818632"/>
              <a:gd name="connsiteX86" fmla="*/ 2511745 w 4833822"/>
              <a:gd name="connsiteY86" fmla="*/ 4575915 h 5818632"/>
              <a:gd name="connsiteX87" fmla="*/ 2808528 w 4833822"/>
              <a:gd name="connsiteY87" fmla="*/ 4573449 h 5818632"/>
              <a:gd name="connsiteX88" fmla="*/ 2784115 w 4833822"/>
              <a:gd name="connsiteY88" fmla="*/ 4586666 h 5818632"/>
              <a:gd name="connsiteX89" fmla="*/ 2798448 w 4833822"/>
              <a:gd name="connsiteY89" fmla="*/ 4661924 h 5818632"/>
              <a:gd name="connsiteX90" fmla="*/ 2880875 w 4833822"/>
              <a:gd name="connsiteY90" fmla="*/ 4776604 h 5818632"/>
              <a:gd name="connsiteX91" fmla="*/ 3142493 w 4833822"/>
              <a:gd name="connsiteY91" fmla="*/ 5106316 h 5818632"/>
              <a:gd name="connsiteX92" fmla="*/ 2891625 w 4833822"/>
              <a:gd name="connsiteY92" fmla="*/ 4941457 h 5818632"/>
              <a:gd name="connsiteX93" fmla="*/ 2683768 w 4833822"/>
              <a:gd name="connsiteY93" fmla="*/ 4697759 h 5818632"/>
              <a:gd name="connsiteX94" fmla="*/ 2651515 w 4833822"/>
              <a:gd name="connsiteY94" fmla="*/ 4722848 h 5818632"/>
              <a:gd name="connsiteX95" fmla="*/ 2866541 w 4833822"/>
              <a:gd name="connsiteY95" fmla="*/ 4966547 h 5818632"/>
              <a:gd name="connsiteX96" fmla="*/ 3389773 w 4833822"/>
              <a:gd name="connsiteY96" fmla="*/ 5565041 h 5818632"/>
              <a:gd name="connsiteX97" fmla="*/ 3637059 w 4833822"/>
              <a:gd name="connsiteY97" fmla="*/ 5608045 h 5818632"/>
              <a:gd name="connsiteX98" fmla="*/ 3246422 w 4833822"/>
              <a:gd name="connsiteY98" fmla="*/ 5238916 h 5818632"/>
              <a:gd name="connsiteX99" fmla="*/ 3400524 w 4833822"/>
              <a:gd name="connsiteY99" fmla="*/ 5289090 h 5818632"/>
              <a:gd name="connsiteX100" fmla="*/ 3336018 w 4833822"/>
              <a:gd name="connsiteY100" fmla="*/ 5142151 h 5818632"/>
              <a:gd name="connsiteX101" fmla="*/ 3095901 w 4833822"/>
              <a:gd name="connsiteY101" fmla="*/ 4880538 h 5818632"/>
              <a:gd name="connsiteX102" fmla="*/ 2862954 w 4833822"/>
              <a:gd name="connsiteY102" fmla="*/ 4611750 h 5818632"/>
              <a:gd name="connsiteX103" fmla="*/ 2808528 w 4833822"/>
              <a:gd name="connsiteY103" fmla="*/ 4573449 h 5818632"/>
              <a:gd name="connsiteX104" fmla="*/ 1587125 w 4833822"/>
              <a:gd name="connsiteY104" fmla="*/ 4529324 h 5818632"/>
              <a:gd name="connsiteX105" fmla="*/ 798688 w 4833822"/>
              <a:gd name="connsiteY105" fmla="*/ 4737187 h 5818632"/>
              <a:gd name="connsiteX106" fmla="*/ 780768 w 4833822"/>
              <a:gd name="connsiteY106" fmla="*/ 5360765 h 5818632"/>
              <a:gd name="connsiteX107" fmla="*/ 791519 w 4833822"/>
              <a:gd name="connsiteY107" fmla="*/ 5167241 h 5818632"/>
              <a:gd name="connsiteX108" fmla="*/ 709092 w 4833822"/>
              <a:gd name="connsiteY108" fmla="*/ 4805275 h 5818632"/>
              <a:gd name="connsiteX109" fmla="*/ 368634 w 4833822"/>
              <a:gd name="connsiteY109" fmla="*/ 4816026 h 5818632"/>
              <a:gd name="connsiteX110" fmla="*/ 332793 w 4833822"/>
              <a:gd name="connsiteY110" fmla="*/ 4841116 h 5818632"/>
              <a:gd name="connsiteX111" fmla="*/ 368634 w 4833822"/>
              <a:gd name="connsiteY111" fmla="*/ 4855449 h 5818632"/>
              <a:gd name="connsiteX112" fmla="*/ 350714 w 4833822"/>
              <a:gd name="connsiteY112" fmla="*/ 5156489 h 5818632"/>
              <a:gd name="connsiteX113" fmla="*/ 447479 w 4833822"/>
              <a:gd name="connsiteY113" fmla="*/ 5220996 h 5818632"/>
              <a:gd name="connsiteX114" fmla="*/ 486896 w 4833822"/>
              <a:gd name="connsiteY114" fmla="*/ 5120649 h 5818632"/>
              <a:gd name="connsiteX115" fmla="*/ 468981 w 4833822"/>
              <a:gd name="connsiteY115" fmla="*/ 5002382 h 5818632"/>
              <a:gd name="connsiteX116" fmla="*/ 372216 w 4833822"/>
              <a:gd name="connsiteY116" fmla="*/ 5109898 h 5818632"/>
              <a:gd name="connsiteX117" fmla="*/ 382967 w 4833822"/>
              <a:gd name="connsiteY117" fmla="*/ 4959377 h 5818632"/>
              <a:gd name="connsiteX118" fmla="*/ 497647 w 4833822"/>
              <a:gd name="connsiteY118" fmla="*/ 4919955 h 5818632"/>
              <a:gd name="connsiteX119" fmla="*/ 569323 w 4833822"/>
              <a:gd name="connsiteY119" fmla="*/ 5034640 h 5818632"/>
              <a:gd name="connsiteX120" fmla="*/ 580074 w 4833822"/>
              <a:gd name="connsiteY120" fmla="*/ 5246080 h 5818632"/>
              <a:gd name="connsiteX121" fmla="*/ 612332 w 4833822"/>
              <a:gd name="connsiteY121" fmla="*/ 5002382 h 5818632"/>
              <a:gd name="connsiteX122" fmla="*/ 497647 w 4833822"/>
              <a:gd name="connsiteY122" fmla="*/ 4769435 h 5818632"/>
              <a:gd name="connsiteX123" fmla="*/ 730594 w 4833822"/>
              <a:gd name="connsiteY123" fmla="*/ 5174404 h 5818632"/>
              <a:gd name="connsiteX124" fmla="*/ 547826 w 4833822"/>
              <a:gd name="connsiteY124" fmla="*/ 5339263 h 5818632"/>
              <a:gd name="connsiteX125" fmla="*/ 834528 w 4833822"/>
              <a:gd name="connsiteY125" fmla="*/ 5371516 h 5818632"/>
              <a:gd name="connsiteX126" fmla="*/ 1533370 w 4833822"/>
              <a:gd name="connsiteY126" fmla="*/ 4855449 h 5818632"/>
              <a:gd name="connsiteX127" fmla="*/ 1633712 w 4833822"/>
              <a:gd name="connsiteY127" fmla="*/ 4722848 h 5818632"/>
              <a:gd name="connsiteX128" fmla="*/ 1142733 w 4833822"/>
              <a:gd name="connsiteY128" fmla="*/ 5038222 h 5818632"/>
              <a:gd name="connsiteX129" fmla="*/ 1031635 w 4833822"/>
              <a:gd name="connsiteY129" fmla="*/ 5066894 h 5818632"/>
              <a:gd name="connsiteX130" fmla="*/ 1096142 w 4833822"/>
              <a:gd name="connsiteY130" fmla="*/ 4966547 h 5818632"/>
              <a:gd name="connsiteX131" fmla="*/ 1587125 w 4833822"/>
              <a:gd name="connsiteY131" fmla="*/ 4529324 h 5818632"/>
              <a:gd name="connsiteX132" fmla="*/ 3072607 w 4833822"/>
              <a:gd name="connsiteY132" fmla="*/ 4520364 h 5818632"/>
              <a:gd name="connsiteX133" fmla="*/ 2988391 w 4833822"/>
              <a:gd name="connsiteY133" fmla="*/ 4554408 h 5818632"/>
              <a:gd name="connsiteX134" fmla="*/ 3038564 w 4833822"/>
              <a:gd name="connsiteY134" fmla="*/ 4665506 h 5818632"/>
              <a:gd name="connsiteX135" fmla="*/ 3407693 w 4833822"/>
              <a:gd name="connsiteY135" fmla="*/ 5081227 h 5818632"/>
              <a:gd name="connsiteX136" fmla="*/ 3576134 w 4833822"/>
              <a:gd name="connsiteY136" fmla="*/ 5120649 h 5818632"/>
              <a:gd name="connsiteX137" fmla="*/ 4002606 w 4833822"/>
              <a:gd name="connsiteY137" fmla="*/ 5224578 h 5818632"/>
              <a:gd name="connsiteX138" fmla="*/ 4124455 w 4833822"/>
              <a:gd name="connsiteY138" fmla="*/ 5307005 h 5818632"/>
              <a:gd name="connsiteX139" fmla="*/ 3586885 w 4833822"/>
              <a:gd name="connsiteY139" fmla="*/ 4758684 h 5818632"/>
              <a:gd name="connsiteX140" fmla="*/ 3339600 w 4833822"/>
              <a:gd name="connsiteY140" fmla="*/ 4615332 h 5818632"/>
              <a:gd name="connsiteX141" fmla="*/ 3551045 w 4833822"/>
              <a:gd name="connsiteY141" fmla="*/ 4790942 h 5818632"/>
              <a:gd name="connsiteX142" fmla="*/ 3658561 w 4833822"/>
              <a:gd name="connsiteY142" fmla="*/ 4973716 h 5818632"/>
              <a:gd name="connsiteX143" fmla="*/ 3536712 w 4833822"/>
              <a:gd name="connsiteY143" fmla="*/ 4898453 h 5818632"/>
              <a:gd name="connsiteX144" fmla="*/ 3167577 w 4833822"/>
              <a:gd name="connsiteY144" fmla="*/ 4561577 h 5818632"/>
              <a:gd name="connsiteX145" fmla="*/ 3072607 w 4833822"/>
              <a:gd name="connsiteY145" fmla="*/ 4520364 h 5818632"/>
              <a:gd name="connsiteX146" fmla="*/ 1497530 w 4833822"/>
              <a:gd name="connsiteY146" fmla="*/ 4432564 h 5818632"/>
              <a:gd name="connsiteX147" fmla="*/ 644585 w 4833822"/>
              <a:gd name="connsiteY147" fmla="*/ 4557995 h 5818632"/>
              <a:gd name="connsiteX148" fmla="*/ 404469 w 4833822"/>
              <a:gd name="connsiteY148" fmla="*/ 4633252 h 5818632"/>
              <a:gd name="connsiteX149" fmla="*/ 218113 w 4833822"/>
              <a:gd name="connsiteY149" fmla="*/ 4787355 h 5818632"/>
              <a:gd name="connsiteX150" fmla="*/ 347132 w 4833822"/>
              <a:gd name="connsiteY150" fmla="*/ 5307005 h 5818632"/>
              <a:gd name="connsiteX151" fmla="*/ 218113 w 4833822"/>
              <a:gd name="connsiteY151" fmla="*/ 4941457 h 5818632"/>
              <a:gd name="connsiteX152" fmla="*/ 289789 w 4833822"/>
              <a:gd name="connsiteY152" fmla="*/ 4833946 h 5818632"/>
              <a:gd name="connsiteX153" fmla="*/ 271869 w 4833822"/>
              <a:gd name="connsiteY153" fmla="*/ 4819613 h 5818632"/>
              <a:gd name="connsiteX154" fmla="*/ 304127 w 4833822"/>
              <a:gd name="connsiteY154" fmla="*/ 4726430 h 5818632"/>
              <a:gd name="connsiteX155" fmla="*/ 400887 w 4833822"/>
              <a:gd name="connsiteY155" fmla="*/ 4644004 h 5818632"/>
              <a:gd name="connsiteX156" fmla="*/ 404469 w 4833822"/>
              <a:gd name="connsiteY156" fmla="*/ 4636834 h 5818632"/>
              <a:gd name="connsiteX157" fmla="*/ 408056 w 4833822"/>
              <a:gd name="connsiteY157" fmla="*/ 4636834 h 5818632"/>
              <a:gd name="connsiteX158" fmla="*/ 569323 w 4833822"/>
              <a:gd name="connsiteY158" fmla="*/ 4593830 h 5818632"/>
              <a:gd name="connsiteX159" fmla="*/ 777186 w 4833822"/>
              <a:gd name="connsiteY159" fmla="*/ 4704928 h 5818632"/>
              <a:gd name="connsiteX160" fmla="*/ 1250249 w 4833822"/>
              <a:gd name="connsiteY160" fmla="*/ 4536487 h 5818632"/>
              <a:gd name="connsiteX161" fmla="*/ 1497530 w 4833822"/>
              <a:gd name="connsiteY161" fmla="*/ 4432564 h 5818632"/>
              <a:gd name="connsiteX162" fmla="*/ 3393360 w 4833822"/>
              <a:gd name="connsiteY162" fmla="*/ 4391794 h 5818632"/>
              <a:gd name="connsiteX163" fmla="*/ 3271511 w 4833822"/>
              <a:gd name="connsiteY163" fmla="*/ 4428977 h 5818632"/>
              <a:gd name="connsiteX164" fmla="*/ 3486538 w 4833822"/>
              <a:gd name="connsiteY164" fmla="*/ 4557995 h 5818632"/>
              <a:gd name="connsiteX165" fmla="*/ 4092197 w 4833822"/>
              <a:gd name="connsiteY165" fmla="*/ 4891289 h 5818632"/>
              <a:gd name="connsiteX166" fmla="*/ 3873588 w 4833822"/>
              <a:gd name="connsiteY166" fmla="*/ 4891289 h 5818632"/>
              <a:gd name="connsiteX167" fmla="*/ 4002606 w 4833822"/>
              <a:gd name="connsiteY167" fmla="*/ 5020302 h 5818632"/>
              <a:gd name="connsiteX168" fmla="*/ 4106535 w 4833822"/>
              <a:gd name="connsiteY168" fmla="*/ 4991631 h 5818632"/>
              <a:gd name="connsiteX169" fmla="*/ 4325144 w 4833822"/>
              <a:gd name="connsiteY169" fmla="*/ 4665506 h 5818632"/>
              <a:gd name="connsiteX170" fmla="*/ 4038441 w 4833822"/>
              <a:gd name="connsiteY170" fmla="*/ 4575915 h 5818632"/>
              <a:gd name="connsiteX171" fmla="*/ 3624178 w 4833822"/>
              <a:gd name="connsiteY171" fmla="*/ 4562303 h 5818632"/>
              <a:gd name="connsiteX172" fmla="*/ 3486739 w 4833822"/>
              <a:gd name="connsiteY172" fmla="*/ 4536524 h 5818632"/>
              <a:gd name="connsiteX173" fmla="*/ 3486739 w 4833822"/>
              <a:gd name="connsiteY173" fmla="*/ 4540519 h 5818632"/>
              <a:gd name="connsiteX174" fmla="*/ 3485394 w 4833822"/>
              <a:gd name="connsiteY174" fmla="*/ 4537830 h 5818632"/>
              <a:gd name="connsiteX175" fmla="*/ 3486706 w 4833822"/>
              <a:gd name="connsiteY175" fmla="*/ 4536518 h 5818632"/>
              <a:gd name="connsiteX176" fmla="*/ 3486538 w 4833822"/>
              <a:gd name="connsiteY176" fmla="*/ 4536487 h 5818632"/>
              <a:gd name="connsiteX177" fmla="*/ 3543876 w 4833822"/>
              <a:gd name="connsiteY177" fmla="*/ 4475563 h 5818632"/>
              <a:gd name="connsiteX178" fmla="*/ 4518674 w 4833822"/>
              <a:gd name="connsiteY178" fmla="*/ 4622501 h 5818632"/>
              <a:gd name="connsiteX179" fmla="*/ 4328731 w 4833822"/>
              <a:gd name="connsiteY179" fmla="*/ 4819613 h 5818632"/>
              <a:gd name="connsiteX180" fmla="*/ 4457745 w 4833822"/>
              <a:gd name="connsiteY180" fmla="*/ 4747932 h 5818632"/>
              <a:gd name="connsiteX181" fmla="*/ 4579599 w 4833822"/>
              <a:gd name="connsiteY181" fmla="*/ 4740769 h 5818632"/>
              <a:gd name="connsiteX182" fmla="*/ 4500754 w 4833822"/>
              <a:gd name="connsiteY182" fmla="*/ 4819613 h 5818632"/>
              <a:gd name="connsiteX183" fmla="*/ 4314393 w 4833822"/>
              <a:gd name="connsiteY183" fmla="*/ 5052561 h 5818632"/>
              <a:gd name="connsiteX184" fmla="*/ 4346651 w 4833822"/>
              <a:gd name="connsiteY184" fmla="*/ 5117067 h 5818632"/>
              <a:gd name="connsiteX185" fmla="*/ 4403989 w 4833822"/>
              <a:gd name="connsiteY185" fmla="*/ 5066894 h 5818632"/>
              <a:gd name="connsiteX186" fmla="*/ 4482833 w 4833822"/>
              <a:gd name="connsiteY186" fmla="*/ 4876951 h 5818632"/>
              <a:gd name="connsiteX187" fmla="*/ 4590350 w 4833822"/>
              <a:gd name="connsiteY187" fmla="*/ 4855449 h 5818632"/>
              <a:gd name="connsiteX188" fmla="*/ 4608265 w 4833822"/>
              <a:gd name="connsiteY188" fmla="*/ 4937875 h 5818632"/>
              <a:gd name="connsiteX189" fmla="*/ 4608265 w 4833822"/>
              <a:gd name="connsiteY189" fmla="*/ 4941457 h 5818632"/>
              <a:gd name="connsiteX190" fmla="*/ 4421909 w 4833822"/>
              <a:gd name="connsiteY190" fmla="*/ 5152902 h 5818632"/>
              <a:gd name="connsiteX191" fmla="*/ 4608265 w 4833822"/>
              <a:gd name="connsiteY191" fmla="*/ 4941457 h 5818632"/>
              <a:gd name="connsiteX192" fmla="*/ 4611852 w 4833822"/>
              <a:gd name="connsiteY192" fmla="*/ 4937875 h 5818632"/>
              <a:gd name="connsiteX193" fmla="*/ 4611852 w 4833822"/>
              <a:gd name="connsiteY193" fmla="*/ 4934293 h 5818632"/>
              <a:gd name="connsiteX194" fmla="*/ 4694279 w 4833822"/>
              <a:gd name="connsiteY194" fmla="*/ 4919955 h 5818632"/>
              <a:gd name="connsiteX195" fmla="*/ 4651275 w 4833822"/>
              <a:gd name="connsiteY195" fmla="*/ 4744351 h 5818632"/>
              <a:gd name="connsiteX196" fmla="*/ 4572429 w 4833822"/>
              <a:gd name="connsiteY196" fmla="*/ 4626083 h 5818632"/>
              <a:gd name="connsiteX197" fmla="*/ 4583181 w 4833822"/>
              <a:gd name="connsiteY197" fmla="*/ 4532906 h 5818632"/>
              <a:gd name="connsiteX198" fmla="*/ 4436247 w 4833822"/>
              <a:gd name="connsiteY198" fmla="*/ 4486319 h 5818632"/>
              <a:gd name="connsiteX199" fmla="*/ 3504459 w 4833822"/>
              <a:gd name="connsiteY199" fmla="*/ 4400305 h 5818632"/>
              <a:gd name="connsiteX200" fmla="*/ 3393360 w 4833822"/>
              <a:gd name="connsiteY200" fmla="*/ 4391794 h 5818632"/>
              <a:gd name="connsiteX201" fmla="*/ 655337 w 4833822"/>
              <a:gd name="connsiteY201" fmla="*/ 4260536 h 5818632"/>
              <a:gd name="connsiteX202" fmla="*/ 637416 w 4833822"/>
              <a:gd name="connsiteY202" fmla="*/ 4317879 h 5818632"/>
              <a:gd name="connsiteX203" fmla="*/ 863200 w 4833822"/>
              <a:gd name="connsiteY203" fmla="*/ 4421808 h 5818632"/>
              <a:gd name="connsiteX204" fmla="*/ 734181 w 4833822"/>
              <a:gd name="connsiteY204" fmla="*/ 4282043 h 5818632"/>
              <a:gd name="connsiteX205" fmla="*/ 655337 w 4833822"/>
              <a:gd name="connsiteY205" fmla="*/ 4260536 h 5818632"/>
              <a:gd name="connsiteX206" fmla="*/ 465399 w 4833822"/>
              <a:gd name="connsiteY206" fmla="*/ 4221119 h 5818632"/>
              <a:gd name="connsiteX207" fmla="*/ 465399 w 4833822"/>
              <a:gd name="connsiteY207" fmla="*/ 4421808 h 5818632"/>
              <a:gd name="connsiteX208" fmla="*/ 501234 w 4833822"/>
              <a:gd name="connsiteY208" fmla="*/ 4479150 h 5818632"/>
              <a:gd name="connsiteX209" fmla="*/ 554990 w 4833822"/>
              <a:gd name="connsiteY209" fmla="*/ 4425395 h 5818632"/>
              <a:gd name="connsiteX210" fmla="*/ 465399 w 4833822"/>
              <a:gd name="connsiteY210" fmla="*/ 4221119 h 5818632"/>
              <a:gd name="connsiteX211" fmla="*/ 4325169 w 4833822"/>
              <a:gd name="connsiteY211" fmla="*/ 4140222 h 5818632"/>
              <a:gd name="connsiteX212" fmla="*/ 3959602 w 4833822"/>
              <a:gd name="connsiteY212" fmla="*/ 4346550 h 5818632"/>
              <a:gd name="connsiteX213" fmla="*/ 4360985 w 4833822"/>
              <a:gd name="connsiteY213" fmla="*/ 4256954 h 5818632"/>
              <a:gd name="connsiteX214" fmla="*/ 4278558 w 4833822"/>
              <a:gd name="connsiteY214" fmla="*/ 4368052 h 5818632"/>
              <a:gd name="connsiteX215" fmla="*/ 4454163 w 4833822"/>
              <a:gd name="connsiteY215" fmla="*/ 4321461 h 5818632"/>
              <a:gd name="connsiteX216" fmla="*/ 4368153 w 4833822"/>
              <a:gd name="connsiteY216" fmla="*/ 4145856 h 5818632"/>
              <a:gd name="connsiteX217" fmla="*/ 4325169 w 4833822"/>
              <a:gd name="connsiteY217" fmla="*/ 4140222 h 5818632"/>
              <a:gd name="connsiteX218" fmla="*/ 4156709 w 4833822"/>
              <a:gd name="connsiteY218" fmla="*/ 4106434 h 5818632"/>
              <a:gd name="connsiteX219" fmla="*/ 3748157 w 4833822"/>
              <a:gd name="connsiteY219" fmla="*/ 4188860 h 5818632"/>
              <a:gd name="connsiteX220" fmla="*/ 3529543 w 4833822"/>
              <a:gd name="connsiteY220" fmla="*/ 4310709 h 5818632"/>
              <a:gd name="connsiteX221" fmla="*/ 3805494 w 4833822"/>
              <a:gd name="connsiteY221" fmla="*/ 4213950 h 5818632"/>
              <a:gd name="connsiteX222" fmla="*/ 4156709 w 4833822"/>
              <a:gd name="connsiteY222" fmla="*/ 4106434 h 5818632"/>
              <a:gd name="connsiteX223" fmla="*/ 399937 w 4833822"/>
              <a:gd name="connsiteY223" fmla="*/ 4062646 h 5818632"/>
              <a:gd name="connsiteX224" fmla="*/ 210944 w 4833822"/>
              <a:gd name="connsiteY224" fmla="*/ 4142274 h 5818632"/>
              <a:gd name="connsiteX225" fmla="*/ 124936 w 4833822"/>
              <a:gd name="connsiteY225" fmla="*/ 4285625 h 5818632"/>
              <a:gd name="connsiteX226" fmla="*/ 275451 w 4833822"/>
              <a:gd name="connsiteY226" fmla="*/ 4278456 h 5818632"/>
              <a:gd name="connsiteX227" fmla="*/ 304127 w 4833822"/>
              <a:gd name="connsiteY227" fmla="*/ 4296376 h 5818632"/>
              <a:gd name="connsiteX228" fmla="*/ 271869 w 4833822"/>
              <a:gd name="connsiteY228" fmla="*/ 4532906 h 5818632"/>
              <a:gd name="connsiteX229" fmla="*/ 311291 w 4833822"/>
              <a:gd name="connsiteY229" fmla="*/ 4375221 h 5818632"/>
              <a:gd name="connsiteX230" fmla="*/ 243203 w 4833822"/>
              <a:gd name="connsiteY230" fmla="*/ 4167358 h 5818632"/>
              <a:gd name="connsiteX231" fmla="*/ 1214409 w 4833822"/>
              <a:gd name="connsiteY231" fmla="*/ 4145856 h 5818632"/>
              <a:gd name="connsiteX232" fmla="*/ 465399 w 4833822"/>
              <a:gd name="connsiteY232" fmla="*/ 4063429 h 5818632"/>
              <a:gd name="connsiteX233" fmla="*/ 399937 w 4833822"/>
              <a:gd name="connsiteY233" fmla="*/ 4062646 h 5818632"/>
              <a:gd name="connsiteX234" fmla="*/ 2524908 w 4833822"/>
              <a:gd name="connsiteY234" fmla="*/ 2928347 h 5818632"/>
              <a:gd name="connsiteX235" fmla="*/ 2732856 w 4833822"/>
              <a:gd name="connsiteY235" fmla="*/ 3570266 h 5818632"/>
              <a:gd name="connsiteX236" fmla="*/ 2775802 w 4833822"/>
              <a:gd name="connsiteY236" fmla="*/ 3640335 h 5818632"/>
              <a:gd name="connsiteX237" fmla="*/ 2823267 w 4833822"/>
              <a:gd name="connsiteY237" fmla="*/ 3563485 h 5818632"/>
              <a:gd name="connsiteX238" fmla="*/ 2879774 w 4833822"/>
              <a:gd name="connsiteY238" fmla="*/ 3353279 h 5818632"/>
              <a:gd name="connsiteX239" fmla="*/ 2920458 w 4833822"/>
              <a:gd name="connsiteY239" fmla="*/ 3886704 h 5818632"/>
              <a:gd name="connsiteX240" fmla="*/ 3132925 w 4833822"/>
              <a:gd name="connsiteY240" fmla="*/ 3827937 h 5818632"/>
              <a:gd name="connsiteX241" fmla="*/ 2879774 w 4833822"/>
              <a:gd name="connsiteY241" fmla="*/ 4203145 h 5818632"/>
              <a:gd name="connsiteX242" fmla="*/ 2131619 w 4833822"/>
              <a:gd name="connsiteY242" fmla="*/ 4151159 h 5818632"/>
              <a:gd name="connsiteX243" fmla="*/ 1894289 w 4833822"/>
              <a:gd name="connsiteY243" fmla="*/ 3800815 h 5818632"/>
              <a:gd name="connsiteX244" fmla="*/ 2075111 w 4833822"/>
              <a:gd name="connsiteY244" fmla="*/ 3888966 h 5818632"/>
              <a:gd name="connsiteX245" fmla="*/ 2086414 w 4833822"/>
              <a:gd name="connsiteY245" fmla="*/ 3373621 h 5818632"/>
              <a:gd name="connsiteX246" fmla="*/ 2163263 w 4833822"/>
              <a:gd name="connsiteY246" fmla="*/ 3518280 h 5818632"/>
              <a:gd name="connsiteX247" fmla="*/ 2224289 w 4833822"/>
              <a:gd name="connsiteY247" fmla="*/ 3563485 h 5818632"/>
              <a:gd name="connsiteX248" fmla="*/ 2242372 w 4833822"/>
              <a:gd name="connsiteY248" fmla="*/ 3500197 h 5818632"/>
              <a:gd name="connsiteX249" fmla="*/ 2524908 w 4833822"/>
              <a:gd name="connsiteY249" fmla="*/ 2928347 h 5818632"/>
              <a:gd name="connsiteX250" fmla="*/ 2540406 w 4833822"/>
              <a:gd name="connsiteY250" fmla="*/ 2121006 h 5818632"/>
              <a:gd name="connsiteX251" fmla="*/ 2092432 w 4833822"/>
              <a:gd name="connsiteY251" fmla="*/ 3027703 h 5818632"/>
              <a:gd name="connsiteX252" fmla="*/ 2063761 w 4833822"/>
              <a:gd name="connsiteY252" fmla="*/ 3128050 h 5818632"/>
              <a:gd name="connsiteX253" fmla="*/ 1967001 w 4833822"/>
              <a:gd name="connsiteY253" fmla="*/ 3056374 h 5818632"/>
              <a:gd name="connsiteX254" fmla="*/ 1845152 w 4833822"/>
              <a:gd name="connsiteY254" fmla="*/ 2827010 h 5818632"/>
              <a:gd name="connsiteX255" fmla="*/ 1827232 w 4833822"/>
              <a:gd name="connsiteY255" fmla="*/ 3644117 h 5818632"/>
              <a:gd name="connsiteX256" fmla="*/ 1540529 w 4833822"/>
              <a:gd name="connsiteY256" fmla="*/ 3504348 h 5818632"/>
              <a:gd name="connsiteX257" fmla="*/ 1916828 w 4833822"/>
              <a:gd name="connsiteY257" fmla="*/ 4059837 h 5818632"/>
              <a:gd name="connsiteX258" fmla="*/ 3103066 w 4833822"/>
              <a:gd name="connsiteY258" fmla="*/ 4142264 h 5818632"/>
              <a:gd name="connsiteX259" fmla="*/ 3504448 w 4833822"/>
              <a:gd name="connsiteY259" fmla="*/ 3547352 h 5818632"/>
              <a:gd name="connsiteX260" fmla="*/ 3167572 w 4833822"/>
              <a:gd name="connsiteY260" fmla="*/ 3640530 h 5818632"/>
              <a:gd name="connsiteX261" fmla="*/ 3103066 w 4833822"/>
              <a:gd name="connsiteY261" fmla="*/ 2794756 h 5818632"/>
              <a:gd name="connsiteX262" fmla="*/ 3013470 w 4833822"/>
              <a:gd name="connsiteY262" fmla="*/ 3128050 h 5818632"/>
              <a:gd name="connsiteX263" fmla="*/ 2938212 w 4833822"/>
              <a:gd name="connsiteY263" fmla="*/ 3249899 h 5818632"/>
              <a:gd name="connsiteX264" fmla="*/ 2870119 w 4833822"/>
              <a:gd name="connsiteY264" fmla="*/ 3138801 h 5818632"/>
              <a:gd name="connsiteX265" fmla="*/ 2540406 w 4833822"/>
              <a:gd name="connsiteY265" fmla="*/ 2121006 h 5818632"/>
              <a:gd name="connsiteX266" fmla="*/ 357884 w 4833822"/>
              <a:gd name="connsiteY266" fmla="*/ 2049335 h 5818632"/>
              <a:gd name="connsiteX267" fmla="*/ 422396 w 4833822"/>
              <a:gd name="connsiteY267" fmla="*/ 2131762 h 5818632"/>
              <a:gd name="connsiteX268" fmla="*/ 522738 w 4833822"/>
              <a:gd name="connsiteY268" fmla="*/ 2633493 h 5818632"/>
              <a:gd name="connsiteX269" fmla="*/ 490485 w 4833822"/>
              <a:gd name="connsiteY269" fmla="*/ 2773263 h 5818632"/>
              <a:gd name="connsiteX270" fmla="*/ 386555 w 4833822"/>
              <a:gd name="connsiteY270" fmla="*/ 2672916 h 5818632"/>
              <a:gd name="connsiteX271" fmla="*/ 286208 w 4833822"/>
              <a:gd name="connsiteY271" fmla="*/ 2131762 h 5818632"/>
              <a:gd name="connsiteX272" fmla="*/ 357884 w 4833822"/>
              <a:gd name="connsiteY272" fmla="*/ 2049335 h 5818632"/>
              <a:gd name="connsiteX273" fmla="*/ 4036204 w 4833822"/>
              <a:gd name="connsiteY273" fmla="*/ 631944 h 5818632"/>
              <a:gd name="connsiteX274" fmla="*/ 4110123 w 4833822"/>
              <a:gd name="connsiteY274" fmla="*/ 694659 h 5818632"/>
              <a:gd name="connsiteX275" fmla="*/ 4063531 w 4833822"/>
              <a:gd name="connsiteY275" fmla="*/ 1504603 h 5818632"/>
              <a:gd name="connsiteX276" fmla="*/ 3938100 w 4833822"/>
              <a:gd name="connsiteY276" fmla="*/ 1192809 h 5818632"/>
              <a:gd name="connsiteX277" fmla="*/ 3970353 w 4833822"/>
              <a:gd name="connsiteY277" fmla="*/ 698246 h 5818632"/>
              <a:gd name="connsiteX278" fmla="*/ 4036204 w 4833822"/>
              <a:gd name="connsiteY278" fmla="*/ 631944 h 5818632"/>
              <a:gd name="connsiteX279" fmla="*/ 915320 w 4833822"/>
              <a:gd name="connsiteY279" fmla="*/ 373515 h 5818632"/>
              <a:gd name="connsiteX280" fmla="*/ 1020430 w 4833822"/>
              <a:gd name="connsiteY280" fmla="*/ 1054277 h 5818632"/>
              <a:gd name="connsiteX281" fmla="*/ 811383 w 4833822"/>
              <a:gd name="connsiteY281" fmla="*/ 1014691 h 5818632"/>
              <a:gd name="connsiteX282" fmla="*/ 915320 w 4833822"/>
              <a:gd name="connsiteY282" fmla="*/ 373515 h 5818632"/>
              <a:gd name="connsiteX283" fmla="*/ 2546201 w 4833822"/>
              <a:gd name="connsiteY283" fmla="*/ 277862 h 5818632"/>
              <a:gd name="connsiteX284" fmla="*/ 3067317 w 4833822"/>
              <a:gd name="connsiteY284" fmla="*/ 772436 h 5818632"/>
              <a:gd name="connsiteX285" fmla="*/ 3113822 w 4833822"/>
              <a:gd name="connsiteY285" fmla="*/ 1475927 h 5818632"/>
              <a:gd name="connsiteX286" fmla="*/ 3282263 w 4833822"/>
              <a:gd name="connsiteY286" fmla="*/ 795005 h 5818632"/>
              <a:gd name="connsiteX287" fmla="*/ 3257173 w 4833822"/>
              <a:gd name="connsiteY287" fmla="*/ 655236 h 5818632"/>
              <a:gd name="connsiteX288" fmla="*/ 3278681 w 4833822"/>
              <a:gd name="connsiteY288" fmla="*/ 565640 h 5818632"/>
              <a:gd name="connsiteX289" fmla="*/ 3361107 w 4833822"/>
              <a:gd name="connsiteY289" fmla="*/ 622983 h 5818632"/>
              <a:gd name="connsiteX290" fmla="*/ 3884339 w 4833822"/>
              <a:gd name="connsiteY290" fmla="*/ 1934653 h 5818632"/>
              <a:gd name="connsiteX291" fmla="*/ 3776823 w 4833822"/>
              <a:gd name="connsiteY291" fmla="*/ 2554648 h 5818632"/>
              <a:gd name="connsiteX292" fmla="*/ 4002606 w 4833822"/>
              <a:gd name="connsiteY292" fmla="*/ 2336039 h 5818632"/>
              <a:gd name="connsiteX293" fmla="*/ 4059943 w 4833822"/>
              <a:gd name="connsiteY293" fmla="*/ 2271528 h 5818632"/>
              <a:gd name="connsiteX294" fmla="*/ 4117286 w 4833822"/>
              <a:gd name="connsiteY294" fmla="*/ 2346790 h 5818632"/>
              <a:gd name="connsiteX295" fmla="*/ 4131625 w 4833822"/>
              <a:gd name="connsiteY295" fmla="*/ 3160312 h 5818632"/>
              <a:gd name="connsiteX296" fmla="*/ 3755321 w 4833822"/>
              <a:gd name="connsiteY296" fmla="*/ 3991754 h 5818632"/>
              <a:gd name="connsiteX297" fmla="*/ 3723067 w 4833822"/>
              <a:gd name="connsiteY297" fmla="*/ 4067011 h 5818632"/>
              <a:gd name="connsiteX298" fmla="*/ 4099366 w 4833822"/>
              <a:gd name="connsiteY298" fmla="*/ 4006087 h 5818632"/>
              <a:gd name="connsiteX299" fmla="*/ 4550927 w 4833822"/>
              <a:gd name="connsiteY299" fmla="*/ 4357301 h 5818632"/>
              <a:gd name="connsiteX300" fmla="*/ 4604683 w 4833822"/>
              <a:gd name="connsiteY300" fmla="*/ 4457648 h 5818632"/>
              <a:gd name="connsiteX301" fmla="*/ 4576011 w 4833822"/>
              <a:gd name="connsiteY301" fmla="*/ 5299841 h 5818632"/>
              <a:gd name="connsiteX302" fmla="*/ 4432660 w 4833822"/>
              <a:gd name="connsiteY302" fmla="*/ 5360765 h 5818632"/>
              <a:gd name="connsiteX303" fmla="*/ 3999019 w 4833822"/>
              <a:gd name="connsiteY303" fmla="*/ 5593712 h 5818632"/>
              <a:gd name="connsiteX304" fmla="*/ 3192667 w 4833822"/>
              <a:gd name="connsiteY304" fmla="*/ 5525619 h 5818632"/>
              <a:gd name="connsiteX305" fmla="*/ 2662265 w 4833822"/>
              <a:gd name="connsiteY305" fmla="*/ 4894871 h 5818632"/>
              <a:gd name="connsiteX306" fmla="*/ 2680186 w 4833822"/>
              <a:gd name="connsiteY306" fmla="*/ 5213827 h 5818632"/>
              <a:gd name="connsiteX307" fmla="*/ 2655096 w 4833822"/>
              <a:gd name="connsiteY307" fmla="*/ 5525619 h 5818632"/>
              <a:gd name="connsiteX308" fmla="*/ 2063771 w 4833822"/>
              <a:gd name="connsiteY308" fmla="*/ 5812321 h 5818632"/>
              <a:gd name="connsiteX309" fmla="*/ 1827242 w 4833822"/>
              <a:gd name="connsiteY309" fmla="*/ 5762148 h 5818632"/>
              <a:gd name="connsiteX310" fmla="*/ 1594295 w 4833822"/>
              <a:gd name="connsiteY310" fmla="*/ 5220996 h 5818632"/>
              <a:gd name="connsiteX311" fmla="*/ 1952673 w 4833822"/>
              <a:gd name="connsiteY311" fmla="*/ 4687008 h 5818632"/>
              <a:gd name="connsiteX312" fmla="*/ 2020761 w 4833822"/>
              <a:gd name="connsiteY312" fmla="*/ 4554408 h 5818632"/>
              <a:gd name="connsiteX313" fmla="*/ 1841575 w 4833822"/>
              <a:gd name="connsiteY313" fmla="*/ 4697759 h 5818632"/>
              <a:gd name="connsiteX314" fmla="*/ 884697 w 4833822"/>
              <a:gd name="connsiteY314" fmla="*/ 5443192 h 5818632"/>
              <a:gd name="connsiteX315" fmla="*/ 547826 w 4833822"/>
              <a:gd name="connsiteY315" fmla="*/ 5475445 h 5818632"/>
              <a:gd name="connsiteX316" fmla="*/ 357883 w 4833822"/>
              <a:gd name="connsiteY316" fmla="*/ 5418108 h 5818632"/>
              <a:gd name="connsiteX317" fmla="*/ 89095 w 4833822"/>
              <a:gd name="connsiteY317" fmla="*/ 4991631 h 5818632"/>
              <a:gd name="connsiteX318" fmla="*/ 46091 w 4833822"/>
              <a:gd name="connsiteY318" fmla="*/ 4640422 h 5818632"/>
              <a:gd name="connsiteX319" fmla="*/ 440310 w 4833822"/>
              <a:gd name="connsiteY319" fmla="*/ 3991754 h 5818632"/>
              <a:gd name="connsiteX320" fmla="*/ 1020884 w 4833822"/>
              <a:gd name="connsiteY320" fmla="*/ 4041927 h 5818632"/>
              <a:gd name="connsiteX321" fmla="*/ 798688 w 4833822"/>
              <a:gd name="connsiteY321" fmla="*/ 3869905 h 5818632"/>
              <a:gd name="connsiteX322" fmla="*/ 766435 w 4833822"/>
              <a:gd name="connsiteY322" fmla="*/ 3812562 h 5818632"/>
              <a:gd name="connsiteX323" fmla="*/ 838110 w 4833822"/>
              <a:gd name="connsiteY323" fmla="*/ 3791060 h 5818632"/>
              <a:gd name="connsiteX324" fmla="*/ 1060306 w 4833822"/>
              <a:gd name="connsiteY324" fmla="*/ 3884238 h 5818632"/>
              <a:gd name="connsiteX325" fmla="*/ 777186 w 4833822"/>
              <a:gd name="connsiteY325" fmla="*/ 3386090 h 5818632"/>
              <a:gd name="connsiteX326" fmla="*/ 723430 w 4833822"/>
              <a:gd name="connsiteY326" fmla="*/ 2852107 h 5818632"/>
              <a:gd name="connsiteX327" fmla="*/ 727012 w 4833822"/>
              <a:gd name="connsiteY327" fmla="*/ 2153266 h 5818632"/>
              <a:gd name="connsiteX328" fmla="*/ 762853 w 4833822"/>
              <a:gd name="connsiteY328" fmla="*/ 2020666 h 5818632"/>
              <a:gd name="connsiteX329" fmla="*/ 1017302 w 4833822"/>
              <a:gd name="connsiteY329" fmla="*/ 2321701 h 5818632"/>
              <a:gd name="connsiteX330" fmla="*/ 1139151 w 4833822"/>
              <a:gd name="connsiteY330" fmla="*/ 2361123 h 5818632"/>
              <a:gd name="connsiteX331" fmla="*/ 1110480 w 4833822"/>
              <a:gd name="connsiteY331" fmla="*/ 2250025 h 5818632"/>
              <a:gd name="connsiteX332" fmla="*/ 1135564 w 4833822"/>
              <a:gd name="connsiteY332" fmla="*/ 1361247 h 5818632"/>
              <a:gd name="connsiteX333" fmla="*/ 1493942 w 4833822"/>
              <a:gd name="connsiteY333" fmla="*/ 701827 h 5818632"/>
              <a:gd name="connsiteX334" fmla="*/ 1547703 w 4833822"/>
              <a:gd name="connsiteY334" fmla="*/ 648072 h 5818632"/>
              <a:gd name="connsiteX335" fmla="*/ 1597877 w 4833822"/>
              <a:gd name="connsiteY335" fmla="*/ 741250 h 5818632"/>
              <a:gd name="connsiteX336" fmla="*/ 2070940 w 4833822"/>
              <a:gd name="connsiteY336" fmla="*/ 1515349 h 5818632"/>
              <a:gd name="connsiteX337" fmla="*/ 1926239 w 4833822"/>
              <a:gd name="connsiteY337" fmla="*/ 776522 h 5818632"/>
              <a:gd name="connsiteX338" fmla="*/ 2257661 w 4833822"/>
              <a:gd name="connsiteY338" fmla="*/ 96019 h 5818632"/>
              <a:gd name="connsiteX339" fmla="*/ 2546201 w 4833822"/>
              <a:gd name="connsiteY339" fmla="*/ 277862 h 5818632"/>
              <a:gd name="connsiteX0" fmla="*/ 2144854 w 4833822"/>
              <a:gd name="connsiteY0" fmla="*/ 5283657 h 5657306"/>
              <a:gd name="connsiteX1" fmla="*/ 2053020 w 4833822"/>
              <a:gd name="connsiteY1" fmla="*/ 5292617 h 5657306"/>
              <a:gd name="connsiteX2" fmla="*/ 1959837 w 4833822"/>
              <a:gd name="connsiteY2" fmla="*/ 5367875 h 5657306"/>
              <a:gd name="connsiteX3" fmla="*/ 2045851 w 4833822"/>
              <a:gd name="connsiteY3" fmla="*/ 5486142 h 5657306"/>
              <a:gd name="connsiteX4" fmla="*/ 2042269 w 4833822"/>
              <a:gd name="connsiteY4" fmla="*/ 5389377 h 5657306"/>
              <a:gd name="connsiteX5" fmla="*/ 2106775 w 4833822"/>
              <a:gd name="connsiteY5" fmla="*/ 5324870 h 5657306"/>
              <a:gd name="connsiteX6" fmla="*/ 2128277 w 4833822"/>
              <a:gd name="connsiteY6" fmla="*/ 5396546 h 5657306"/>
              <a:gd name="connsiteX7" fmla="*/ 2164118 w 4833822"/>
              <a:gd name="connsiteY7" fmla="*/ 5446719 h 5657306"/>
              <a:gd name="connsiteX8" fmla="*/ 2232206 w 4833822"/>
              <a:gd name="connsiteY8" fmla="*/ 5410884 h 5657306"/>
              <a:gd name="connsiteX9" fmla="*/ 2228624 w 4833822"/>
              <a:gd name="connsiteY9" fmla="*/ 5317701 h 5657306"/>
              <a:gd name="connsiteX10" fmla="*/ 2144854 w 4833822"/>
              <a:gd name="connsiteY10" fmla="*/ 5283657 h 5657306"/>
              <a:gd name="connsiteX11" fmla="*/ 2508163 w 4833822"/>
              <a:gd name="connsiteY11" fmla="*/ 5253195 h 5657306"/>
              <a:gd name="connsiteX12" fmla="*/ 2407811 w 4833822"/>
              <a:gd name="connsiteY12" fmla="*/ 5561405 h 5657306"/>
              <a:gd name="connsiteX13" fmla="*/ 2508163 w 4833822"/>
              <a:gd name="connsiteY13" fmla="*/ 5253195 h 5657306"/>
              <a:gd name="connsiteX14" fmla="*/ 2215080 w 4833822"/>
              <a:gd name="connsiteY14" fmla="*/ 5168660 h 5657306"/>
              <a:gd name="connsiteX15" fmla="*/ 2171282 w 4833822"/>
              <a:gd name="connsiteY15" fmla="*/ 5174350 h 5657306"/>
              <a:gd name="connsiteX16" fmla="*/ 2350473 w 4833822"/>
              <a:gd name="connsiteY16" fmla="*/ 5453889 h 5657306"/>
              <a:gd name="connsiteX17" fmla="*/ 2393478 w 4833822"/>
              <a:gd name="connsiteY17" fmla="*/ 5271115 h 5657306"/>
              <a:gd name="connsiteX18" fmla="*/ 2252871 w 4833822"/>
              <a:gd name="connsiteY18" fmla="*/ 5169815 h 5657306"/>
              <a:gd name="connsiteX19" fmla="*/ 2215080 w 4833822"/>
              <a:gd name="connsiteY19" fmla="*/ 5168660 h 5657306"/>
              <a:gd name="connsiteX20" fmla="*/ 3767359 w 4833822"/>
              <a:gd name="connsiteY20" fmla="*/ 5049702 h 5657306"/>
              <a:gd name="connsiteX21" fmla="*/ 3913003 w 4833822"/>
              <a:gd name="connsiteY21" fmla="*/ 5131345 h 5657306"/>
              <a:gd name="connsiteX22" fmla="*/ 3930923 w 4833822"/>
              <a:gd name="connsiteY22" fmla="*/ 5156434 h 5657306"/>
              <a:gd name="connsiteX23" fmla="*/ 3923759 w 4833822"/>
              <a:gd name="connsiteY23" fmla="*/ 5181519 h 5657306"/>
              <a:gd name="connsiteX24" fmla="*/ 3672890 w 4833822"/>
              <a:gd name="connsiteY24" fmla="*/ 5163598 h 5657306"/>
              <a:gd name="connsiteX25" fmla="*/ 3672890 w 4833822"/>
              <a:gd name="connsiteY25" fmla="*/ 5095509 h 5657306"/>
              <a:gd name="connsiteX26" fmla="*/ 3708731 w 4833822"/>
              <a:gd name="connsiteY26" fmla="*/ 5070420 h 5657306"/>
              <a:gd name="connsiteX27" fmla="*/ 3767359 w 4833822"/>
              <a:gd name="connsiteY27" fmla="*/ 5049702 h 5657306"/>
              <a:gd name="connsiteX28" fmla="*/ 3779366 w 4833822"/>
              <a:gd name="connsiteY28" fmla="*/ 5009891 h 5657306"/>
              <a:gd name="connsiteX29" fmla="*/ 3637059 w 4833822"/>
              <a:gd name="connsiteY29" fmla="*/ 5034586 h 5657306"/>
              <a:gd name="connsiteX30" fmla="*/ 3497289 w 4833822"/>
              <a:gd name="connsiteY30" fmla="*/ 5217354 h 5657306"/>
              <a:gd name="connsiteX31" fmla="*/ 3615557 w 4833822"/>
              <a:gd name="connsiteY31" fmla="*/ 5160017 h 5657306"/>
              <a:gd name="connsiteX32" fmla="*/ 3852086 w 4833822"/>
              <a:gd name="connsiteY32" fmla="*/ 5317701 h 5657306"/>
              <a:gd name="connsiteX33" fmla="*/ 3952433 w 4833822"/>
              <a:gd name="connsiteY33" fmla="*/ 5145679 h 5657306"/>
              <a:gd name="connsiteX34" fmla="*/ 3945496 w 4833822"/>
              <a:gd name="connsiteY34" fmla="*/ 5128874 h 5657306"/>
              <a:gd name="connsiteX35" fmla="*/ 3938093 w 4833822"/>
              <a:gd name="connsiteY35" fmla="*/ 5128874 h 5657306"/>
              <a:gd name="connsiteX36" fmla="*/ 3927341 w 4833822"/>
              <a:gd name="connsiteY36" fmla="*/ 5128874 h 5657306"/>
              <a:gd name="connsiteX37" fmla="*/ 3909418 w 4833822"/>
              <a:gd name="connsiteY37" fmla="*/ 5124167 h 5657306"/>
              <a:gd name="connsiteX38" fmla="*/ 3920171 w 4833822"/>
              <a:gd name="connsiteY38" fmla="*/ 5124167 h 5657306"/>
              <a:gd name="connsiteX39" fmla="*/ 3945252 w 4833822"/>
              <a:gd name="connsiteY39" fmla="*/ 5128284 h 5657306"/>
              <a:gd name="connsiteX40" fmla="*/ 3928739 w 4833822"/>
              <a:gd name="connsiteY40" fmla="*/ 5088284 h 5657306"/>
              <a:gd name="connsiteX41" fmla="*/ 3822967 w 4833822"/>
              <a:gd name="connsiteY41" fmla="*/ 5012186 h 5657306"/>
              <a:gd name="connsiteX42" fmla="*/ 3779366 w 4833822"/>
              <a:gd name="connsiteY42" fmla="*/ 5009891 h 5657306"/>
              <a:gd name="connsiteX43" fmla="*/ 4196131 w 4833822"/>
              <a:gd name="connsiteY43" fmla="*/ 4866145 h 5657306"/>
              <a:gd name="connsiteX44" fmla="*/ 4235548 w 4833822"/>
              <a:gd name="connsiteY44" fmla="*/ 5095510 h 5657306"/>
              <a:gd name="connsiteX45" fmla="*/ 4454163 w 4833822"/>
              <a:gd name="connsiteY45" fmla="*/ 5099092 h 5657306"/>
              <a:gd name="connsiteX46" fmla="*/ 4196131 w 4833822"/>
              <a:gd name="connsiteY46" fmla="*/ 4866145 h 5657306"/>
              <a:gd name="connsiteX47" fmla="*/ 1174995 w 4833822"/>
              <a:gd name="connsiteY47" fmla="*/ 4550767 h 5657306"/>
              <a:gd name="connsiteX48" fmla="*/ 1250253 w 4833822"/>
              <a:gd name="connsiteY48" fmla="*/ 4597359 h 5657306"/>
              <a:gd name="connsiteX49" fmla="*/ 1035224 w 4833822"/>
              <a:gd name="connsiteY49" fmla="*/ 4708452 h 5657306"/>
              <a:gd name="connsiteX50" fmla="*/ 981463 w 4833822"/>
              <a:gd name="connsiteY50" fmla="*/ 4683368 h 5657306"/>
              <a:gd name="connsiteX51" fmla="*/ 1174995 w 4833822"/>
              <a:gd name="connsiteY51" fmla="*/ 4550767 h 5657306"/>
              <a:gd name="connsiteX52" fmla="*/ 3960412 w 4833822"/>
              <a:gd name="connsiteY52" fmla="*/ 4521492 h 5657306"/>
              <a:gd name="connsiteX53" fmla="*/ 4095776 w 4833822"/>
              <a:gd name="connsiteY53" fmla="*/ 4579437 h 5657306"/>
              <a:gd name="connsiteX54" fmla="*/ 4052767 w 4833822"/>
              <a:gd name="connsiteY54" fmla="*/ 4608107 h 5657306"/>
              <a:gd name="connsiteX55" fmla="*/ 3852081 w 4833822"/>
              <a:gd name="connsiteY55" fmla="*/ 4575856 h 5657306"/>
              <a:gd name="connsiteX56" fmla="*/ 3859245 w 4833822"/>
              <a:gd name="connsiteY56" fmla="*/ 4540017 h 5657306"/>
              <a:gd name="connsiteX57" fmla="*/ 3917370 w 4833822"/>
              <a:gd name="connsiteY57" fmla="*/ 4522492 h 5657306"/>
              <a:gd name="connsiteX58" fmla="*/ 3960412 w 4833822"/>
              <a:gd name="connsiteY58" fmla="*/ 4521492 h 5657306"/>
              <a:gd name="connsiteX59" fmla="*/ 2177948 w 4833822"/>
              <a:gd name="connsiteY59" fmla="*/ 4427242 h 5657306"/>
              <a:gd name="connsiteX60" fmla="*/ 2146198 w 4833822"/>
              <a:gd name="connsiteY60" fmla="*/ 4450424 h 5657306"/>
              <a:gd name="connsiteX61" fmla="*/ 1680303 w 4833822"/>
              <a:gd name="connsiteY61" fmla="*/ 5149266 h 5657306"/>
              <a:gd name="connsiteX62" fmla="*/ 1762730 w 4833822"/>
              <a:gd name="connsiteY62" fmla="*/ 5511226 h 5657306"/>
              <a:gd name="connsiteX63" fmla="*/ 1802152 w 4833822"/>
              <a:gd name="connsiteY63" fmla="*/ 5231693 h 5657306"/>
              <a:gd name="connsiteX64" fmla="*/ 2081691 w 4833822"/>
              <a:gd name="connsiteY64" fmla="*/ 5074003 h 5657306"/>
              <a:gd name="connsiteX65" fmla="*/ 1845157 w 4833822"/>
              <a:gd name="connsiteY65" fmla="*/ 5156430 h 5657306"/>
              <a:gd name="connsiteX66" fmla="*/ 1744810 w 4833822"/>
              <a:gd name="connsiteY66" fmla="*/ 5127764 h 5657306"/>
              <a:gd name="connsiteX67" fmla="*/ 2060189 w 4833822"/>
              <a:gd name="connsiteY67" fmla="*/ 4973661 h 5657306"/>
              <a:gd name="connsiteX68" fmla="*/ 2178451 w 4833822"/>
              <a:gd name="connsiteY68" fmla="*/ 4912731 h 5657306"/>
              <a:gd name="connsiteX69" fmla="*/ 2293136 w 4833822"/>
              <a:gd name="connsiteY69" fmla="*/ 4446842 h 5657306"/>
              <a:gd name="connsiteX70" fmla="*/ 1999259 w 4833822"/>
              <a:gd name="connsiteY70" fmla="*/ 4862563 h 5657306"/>
              <a:gd name="connsiteX71" fmla="*/ 2196371 w 4833822"/>
              <a:gd name="connsiteY71" fmla="*/ 4432504 h 5657306"/>
              <a:gd name="connsiteX72" fmla="*/ 2177948 w 4833822"/>
              <a:gd name="connsiteY72" fmla="*/ 4427242 h 5657306"/>
              <a:gd name="connsiteX73" fmla="*/ 2511745 w 4833822"/>
              <a:gd name="connsiteY73" fmla="*/ 4414589 h 5657306"/>
              <a:gd name="connsiteX74" fmla="*/ 2482010 w 4833822"/>
              <a:gd name="connsiteY74" fmla="*/ 4642885 h 5657306"/>
              <a:gd name="connsiteX75" fmla="*/ 2486655 w 4833822"/>
              <a:gd name="connsiteY75" fmla="*/ 4708450 h 5657306"/>
              <a:gd name="connsiteX76" fmla="*/ 2514429 w 4833822"/>
              <a:gd name="connsiteY76" fmla="*/ 4724129 h 5657306"/>
              <a:gd name="connsiteX77" fmla="*/ 2526077 w 4833822"/>
              <a:gd name="connsiteY77" fmla="*/ 4747875 h 5657306"/>
              <a:gd name="connsiteX78" fmla="*/ 2486655 w 4833822"/>
              <a:gd name="connsiteY78" fmla="*/ 4708453 h 5657306"/>
              <a:gd name="connsiteX79" fmla="*/ 2486655 w 4833822"/>
              <a:gd name="connsiteY79" fmla="*/ 4708456 h 5657306"/>
              <a:gd name="connsiteX80" fmla="*/ 2440069 w 4833822"/>
              <a:gd name="connsiteY80" fmla="*/ 4984412 h 5657306"/>
              <a:gd name="connsiteX81" fmla="*/ 2375563 w 4833822"/>
              <a:gd name="connsiteY81" fmla="*/ 4547184 h 5657306"/>
              <a:gd name="connsiteX82" fmla="*/ 2296718 w 4833822"/>
              <a:gd name="connsiteY82" fmla="*/ 4916319 h 5657306"/>
              <a:gd name="connsiteX83" fmla="*/ 2429318 w 4833822"/>
              <a:gd name="connsiteY83" fmla="*/ 5038168 h 5657306"/>
              <a:gd name="connsiteX84" fmla="*/ 2493825 w 4833822"/>
              <a:gd name="connsiteY84" fmla="*/ 4937821 h 5657306"/>
              <a:gd name="connsiteX85" fmla="*/ 2529665 w 4833822"/>
              <a:gd name="connsiteY85" fmla="*/ 4747878 h 5657306"/>
              <a:gd name="connsiteX86" fmla="*/ 2511745 w 4833822"/>
              <a:gd name="connsiteY86" fmla="*/ 4414589 h 5657306"/>
              <a:gd name="connsiteX87" fmla="*/ 2808528 w 4833822"/>
              <a:gd name="connsiteY87" fmla="*/ 4412123 h 5657306"/>
              <a:gd name="connsiteX88" fmla="*/ 2784115 w 4833822"/>
              <a:gd name="connsiteY88" fmla="*/ 4425340 h 5657306"/>
              <a:gd name="connsiteX89" fmla="*/ 2798448 w 4833822"/>
              <a:gd name="connsiteY89" fmla="*/ 4500598 h 5657306"/>
              <a:gd name="connsiteX90" fmla="*/ 2880875 w 4833822"/>
              <a:gd name="connsiteY90" fmla="*/ 4615278 h 5657306"/>
              <a:gd name="connsiteX91" fmla="*/ 3142493 w 4833822"/>
              <a:gd name="connsiteY91" fmla="*/ 4944990 h 5657306"/>
              <a:gd name="connsiteX92" fmla="*/ 2891625 w 4833822"/>
              <a:gd name="connsiteY92" fmla="*/ 4780131 h 5657306"/>
              <a:gd name="connsiteX93" fmla="*/ 2683768 w 4833822"/>
              <a:gd name="connsiteY93" fmla="*/ 4536433 h 5657306"/>
              <a:gd name="connsiteX94" fmla="*/ 2651515 w 4833822"/>
              <a:gd name="connsiteY94" fmla="*/ 4561522 h 5657306"/>
              <a:gd name="connsiteX95" fmla="*/ 2866541 w 4833822"/>
              <a:gd name="connsiteY95" fmla="*/ 4805221 h 5657306"/>
              <a:gd name="connsiteX96" fmla="*/ 3389773 w 4833822"/>
              <a:gd name="connsiteY96" fmla="*/ 5403715 h 5657306"/>
              <a:gd name="connsiteX97" fmla="*/ 3637059 w 4833822"/>
              <a:gd name="connsiteY97" fmla="*/ 5446719 h 5657306"/>
              <a:gd name="connsiteX98" fmla="*/ 3246422 w 4833822"/>
              <a:gd name="connsiteY98" fmla="*/ 5077590 h 5657306"/>
              <a:gd name="connsiteX99" fmla="*/ 3400524 w 4833822"/>
              <a:gd name="connsiteY99" fmla="*/ 5127764 h 5657306"/>
              <a:gd name="connsiteX100" fmla="*/ 3336018 w 4833822"/>
              <a:gd name="connsiteY100" fmla="*/ 4980825 h 5657306"/>
              <a:gd name="connsiteX101" fmla="*/ 3095901 w 4833822"/>
              <a:gd name="connsiteY101" fmla="*/ 4719212 h 5657306"/>
              <a:gd name="connsiteX102" fmla="*/ 2862954 w 4833822"/>
              <a:gd name="connsiteY102" fmla="*/ 4450424 h 5657306"/>
              <a:gd name="connsiteX103" fmla="*/ 2808528 w 4833822"/>
              <a:gd name="connsiteY103" fmla="*/ 4412123 h 5657306"/>
              <a:gd name="connsiteX104" fmla="*/ 1587125 w 4833822"/>
              <a:gd name="connsiteY104" fmla="*/ 4367998 h 5657306"/>
              <a:gd name="connsiteX105" fmla="*/ 798688 w 4833822"/>
              <a:gd name="connsiteY105" fmla="*/ 4575861 h 5657306"/>
              <a:gd name="connsiteX106" fmla="*/ 780768 w 4833822"/>
              <a:gd name="connsiteY106" fmla="*/ 5199439 h 5657306"/>
              <a:gd name="connsiteX107" fmla="*/ 791519 w 4833822"/>
              <a:gd name="connsiteY107" fmla="*/ 5005915 h 5657306"/>
              <a:gd name="connsiteX108" fmla="*/ 709092 w 4833822"/>
              <a:gd name="connsiteY108" fmla="*/ 4643949 h 5657306"/>
              <a:gd name="connsiteX109" fmla="*/ 368634 w 4833822"/>
              <a:gd name="connsiteY109" fmla="*/ 4654700 h 5657306"/>
              <a:gd name="connsiteX110" fmla="*/ 332793 w 4833822"/>
              <a:gd name="connsiteY110" fmla="*/ 4679790 h 5657306"/>
              <a:gd name="connsiteX111" fmla="*/ 368634 w 4833822"/>
              <a:gd name="connsiteY111" fmla="*/ 4694123 h 5657306"/>
              <a:gd name="connsiteX112" fmla="*/ 350714 w 4833822"/>
              <a:gd name="connsiteY112" fmla="*/ 4995163 h 5657306"/>
              <a:gd name="connsiteX113" fmla="*/ 447479 w 4833822"/>
              <a:gd name="connsiteY113" fmla="*/ 5059670 h 5657306"/>
              <a:gd name="connsiteX114" fmla="*/ 486896 w 4833822"/>
              <a:gd name="connsiteY114" fmla="*/ 4959323 h 5657306"/>
              <a:gd name="connsiteX115" fmla="*/ 468981 w 4833822"/>
              <a:gd name="connsiteY115" fmla="*/ 4841056 h 5657306"/>
              <a:gd name="connsiteX116" fmla="*/ 372216 w 4833822"/>
              <a:gd name="connsiteY116" fmla="*/ 4948572 h 5657306"/>
              <a:gd name="connsiteX117" fmla="*/ 382967 w 4833822"/>
              <a:gd name="connsiteY117" fmla="*/ 4798051 h 5657306"/>
              <a:gd name="connsiteX118" fmla="*/ 497647 w 4833822"/>
              <a:gd name="connsiteY118" fmla="*/ 4758629 h 5657306"/>
              <a:gd name="connsiteX119" fmla="*/ 569323 w 4833822"/>
              <a:gd name="connsiteY119" fmla="*/ 4873314 h 5657306"/>
              <a:gd name="connsiteX120" fmla="*/ 580074 w 4833822"/>
              <a:gd name="connsiteY120" fmla="*/ 5084754 h 5657306"/>
              <a:gd name="connsiteX121" fmla="*/ 612332 w 4833822"/>
              <a:gd name="connsiteY121" fmla="*/ 4841056 h 5657306"/>
              <a:gd name="connsiteX122" fmla="*/ 497647 w 4833822"/>
              <a:gd name="connsiteY122" fmla="*/ 4608109 h 5657306"/>
              <a:gd name="connsiteX123" fmla="*/ 730594 w 4833822"/>
              <a:gd name="connsiteY123" fmla="*/ 5013078 h 5657306"/>
              <a:gd name="connsiteX124" fmla="*/ 547826 w 4833822"/>
              <a:gd name="connsiteY124" fmla="*/ 5177937 h 5657306"/>
              <a:gd name="connsiteX125" fmla="*/ 834528 w 4833822"/>
              <a:gd name="connsiteY125" fmla="*/ 5210190 h 5657306"/>
              <a:gd name="connsiteX126" fmla="*/ 1533370 w 4833822"/>
              <a:gd name="connsiteY126" fmla="*/ 4694123 h 5657306"/>
              <a:gd name="connsiteX127" fmla="*/ 1633712 w 4833822"/>
              <a:gd name="connsiteY127" fmla="*/ 4561522 h 5657306"/>
              <a:gd name="connsiteX128" fmla="*/ 1142733 w 4833822"/>
              <a:gd name="connsiteY128" fmla="*/ 4876896 h 5657306"/>
              <a:gd name="connsiteX129" fmla="*/ 1031635 w 4833822"/>
              <a:gd name="connsiteY129" fmla="*/ 4905568 h 5657306"/>
              <a:gd name="connsiteX130" fmla="*/ 1096142 w 4833822"/>
              <a:gd name="connsiteY130" fmla="*/ 4805221 h 5657306"/>
              <a:gd name="connsiteX131" fmla="*/ 1587125 w 4833822"/>
              <a:gd name="connsiteY131" fmla="*/ 4367998 h 5657306"/>
              <a:gd name="connsiteX132" fmla="*/ 3072607 w 4833822"/>
              <a:gd name="connsiteY132" fmla="*/ 4359038 h 5657306"/>
              <a:gd name="connsiteX133" fmla="*/ 2988391 w 4833822"/>
              <a:gd name="connsiteY133" fmla="*/ 4393082 h 5657306"/>
              <a:gd name="connsiteX134" fmla="*/ 3038564 w 4833822"/>
              <a:gd name="connsiteY134" fmla="*/ 4504180 h 5657306"/>
              <a:gd name="connsiteX135" fmla="*/ 3407693 w 4833822"/>
              <a:gd name="connsiteY135" fmla="*/ 4919901 h 5657306"/>
              <a:gd name="connsiteX136" fmla="*/ 3576134 w 4833822"/>
              <a:gd name="connsiteY136" fmla="*/ 4959323 h 5657306"/>
              <a:gd name="connsiteX137" fmla="*/ 4002606 w 4833822"/>
              <a:gd name="connsiteY137" fmla="*/ 5063252 h 5657306"/>
              <a:gd name="connsiteX138" fmla="*/ 4124455 w 4833822"/>
              <a:gd name="connsiteY138" fmla="*/ 5145679 h 5657306"/>
              <a:gd name="connsiteX139" fmla="*/ 3586885 w 4833822"/>
              <a:gd name="connsiteY139" fmla="*/ 4597358 h 5657306"/>
              <a:gd name="connsiteX140" fmla="*/ 3339600 w 4833822"/>
              <a:gd name="connsiteY140" fmla="*/ 4454006 h 5657306"/>
              <a:gd name="connsiteX141" fmla="*/ 3551045 w 4833822"/>
              <a:gd name="connsiteY141" fmla="*/ 4629616 h 5657306"/>
              <a:gd name="connsiteX142" fmla="*/ 3658561 w 4833822"/>
              <a:gd name="connsiteY142" fmla="*/ 4812390 h 5657306"/>
              <a:gd name="connsiteX143" fmla="*/ 3536712 w 4833822"/>
              <a:gd name="connsiteY143" fmla="*/ 4737127 h 5657306"/>
              <a:gd name="connsiteX144" fmla="*/ 3167577 w 4833822"/>
              <a:gd name="connsiteY144" fmla="*/ 4400251 h 5657306"/>
              <a:gd name="connsiteX145" fmla="*/ 3072607 w 4833822"/>
              <a:gd name="connsiteY145" fmla="*/ 4359038 h 5657306"/>
              <a:gd name="connsiteX146" fmla="*/ 1497530 w 4833822"/>
              <a:gd name="connsiteY146" fmla="*/ 4271238 h 5657306"/>
              <a:gd name="connsiteX147" fmla="*/ 644585 w 4833822"/>
              <a:gd name="connsiteY147" fmla="*/ 4396669 h 5657306"/>
              <a:gd name="connsiteX148" fmla="*/ 404469 w 4833822"/>
              <a:gd name="connsiteY148" fmla="*/ 4471926 h 5657306"/>
              <a:gd name="connsiteX149" fmla="*/ 218113 w 4833822"/>
              <a:gd name="connsiteY149" fmla="*/ 4626029 h 5657306"/>
              <a:gd name="connsiteX150" fmla="*/ 347132 w 4833822"/>
              <a:gd name="connsiteY150" fmla="*/ 5145679 h 5657306"/>
              <a:gd name="connsiteX151" fmla="*/ 218113 w 4833822"/>
              <a:gd name="connsiteY151" fmla="*/ 4780131 h 5657306"/>
              <a:gd name="connsiteX152" fmla="*/ 289789 w 4833822"/>
              <a:gd name="connsiteY152" fmla="*/ 4672620 h 5657306"/>
              <a:gd name="connsiteX153" fmla="*/ 271869 w 4833822"/>
              <a:gd name="connsiteY153" fmla="*/ 4658287 h 5657306"/>
              <a:gd name="connsiteX154" fmla="*/ 304127 w 4833822"/>
              <a:gd name="connsiteY154" fmla="*/ 4565104 h 5657306"/>
              <a:gd name="connsiteX155" fmla="*/ 400887 w 4833822"/>
              <a:gd name="connsiteY155" fmla="*/ 4482678 h 5657306"/>
              <a:gd name="connsiteX156" fmla="*/ 404469 w 4833822"/>
              <a:gd name="connsiteY156" fmla="*/ 4475508 h 5657306"/>
              <a:gd name="connsiteX157" fmla="*/ 408056 w 4833822"/>
              <a:gd name="connsiteY157" fmla="*/ 4475508 h 5657306"/>
              <a:gd name="connsiteX158" fmla="*/ 569323 w 4833822"/>
              <a:gd name="connsiteY158" fmla="*/ 4432504 h 5657306"/>
              <a:gd name="connsiteX159" fmla="*/ 777186 w 4833822"/>
              <a:gd name="connsiteY159" fmla="*/ 4543602 h 5657306"/>
              <a:gd name="connsiteX160" fmla="*/ 1250249 w 4833822"/>
              <a:gd name="connsiteY160" fmla="*/ 4375161 h 5657306"/>
              <a:gd name="connsiteX161" fmla="*/ 1497530 w 4833822"/>
              <a:gd name="connsiteY161" fmla="*/ 4271238 h 5657306"/>
              <a:gd name="connsiteX162" fmla="*/ 3393360 w 4833822"/>
              <a:gd name="connsiteY162" fmla="*/ 4230468 h 5657306"/>
              <a:gd name="connsiteX163" fmla="*/ 3271511 w 4833822"/>
              <a:gd name="connsiteY163" fmla="*/ 4267651 h 5657306"/>
              <a:gd name="connsiteX164" fmla="*/ 3486538 w 4833822"/>
              <a:gd name="connsiteY164" fmla="*/ 4396669 h 5657306"/>
              <a:gd name="connsiteX165" fmla="*/ 4092197 w 4833822"/>
              <a:gd name="connsiteY165" fmla="*/ 4729963 h 5657306"/>
              <a:gd name="connsiteX166" fmla="*/ 3873588 w 4833822"/>
              <a:gd name="connsiteY166" fmla="*/ 4729963 h 5657306"/>
              <a:gd name="connsiteX167" fmla="*/ 4002606 w 4833822"/>
              <a:gd name="connsiteY167" fmla="*/ 4858976 h 5657306"/>
              <a:gd name="connsiteX168" fmla="*/ 4106535 w 4833822"/>
              <a:gd name="connsiteY168" fmla="*/ 4830305 h 5657306"/>
              <a:gd name="connsiteX169" fmla="*/ 4325144 w 4833822"/>
              <a:gd name="connsiteY169" fmla="*/ 4504180 h 5657306"/>
              <a:gd name="connsiteX170" fmla="*/ 4038441 w 4833822"/>
              <a:gd name="connsiteY170" fmla="*/ 4414589 h 5657306"/>
              <a:gd name="connsiteX171" fmla="*/ 3624178 w 4833822"/>
              <a:gd name="connsiteY171" fmla="*/ 4400977 h 5657306"/>
              <a:gd name="connsiteX172" fmla="*/ 3486739 w 4833822"/>
              <a:gd name="connsiteY172" fmla="*/ 4375198 h 5657306"/>
              <a:gd name="connsiteX173" fmla="*/ 3486739 w 4833822"/>
              <a:gd name="connsiteY173" fmla="*/ 4379193 h 5657306"/>
              <a:gd name="connsiteX174" fmla="*/ 3485394 w 4833822"/>
              <a:gd name="connsiteY174" fmla="*/ 4376504 h 5657306"/>
              <a:gd name="connsiteX175" fmla="*/ 3486706 w 4833822"/>
              <a:gd name="connsiteY175" fmla="*/ 4375192 h 5657306"/>
              <a:gd name="connsiteX176" fmla="*/ 3486538 w 4833822"/>
              <a:gd name="connsiteY176" fmla="*/ 4375161 h 5657306"/>
              <a:gd name="connsiteX177" fmla="*/ 3543876 w 4833822"/>
              <a:gd name="connsiteY177" fmla="*/ 4314237 h 5657306"/>
              <a:gd name="connsiteX178" fmla="*/ 4518674 w 4833822"/>
              <a:gd name="connsiteY178" fmla="*/ 4461175 h 5657306"/>
              <a:gd name="connsiteX179" fmla="*/ 4328731 w 4833822"/>
              <a:gd name="connsiteY179" fmla="*/ 4658287 h 5657306"/>
              <a:gd name="connsiteX180" fmla="*/ 4457745 w 4833822"/>
              <a:gd name="connsiteY180" fmla="*/ 4586606 h 5657306"/>
              <a:gd name="connsiteX181" fmla="*/ 4579599 w 4833822"/>
              <a:gd name="connsiteY181" fmla="*/ 4579443 h 5657306"/>
              <a:gd name="connsiteX182" fmla="*/ 4500754 w 4833822"/>
              <a:gd name="connsiteY182" fmla="*/ 4658287 h 5657306"/>
              <a:gd name="connsiteX183" fmla="*/ 4314393 w 4833822"/>
              <a:gd name="connsiteY183" fmla="*/ 4891235 h 5657306"/>
              <a:gd name="connsiteX184" fmla="*/ 4346651 w 4833822"/>
              <a:gd name="connsiteY184" fmla="*/ 4955741 h 5657306"/>
              <a:gd name="connsiteX185" fmla="*/ 4403989 w 4833822"/>
              <a:gd name="connsiteY185" fmla="*/ 4905568 h 5657306"/>
              <a:gd name="connsiteX186" fmla="*/ 4482833 w 4833822"/>
              <a:gd name="connsiteY186" fmla="*/ 4715625 h 5657306"/>
              <a:gd name="connsiteX187" fmla="*/ 4590350 w 4833822"/>
              <a:gd name="connsiteY187" fmla="*/ 4694123 h 5657306"/>
              <a:gd name="connsiteX188" fmla="*/ 4608265 w 4833822"/>
              <a:gd name="connsiteY188" fmla="*/ 4776549 h 5657306"/>
              <a:gd name="connsiteX189" fmla="*/ 4608265 w 4833822"/>
              <a:gd name="connsiteY189" fmla="*/ 4780131 h 5657306"/>
              <a:gd name="connsiteX190" fmla="*/ 4421909 w 4833822"/>
              <a:gd name="connsiteY190" fmla="*/ 4991576 h 5657306"/>
              <a:gd name="connsiteX191" fmla="*/ 4608265 w 4833822"/>
              <a:gd name="connsiteY191" fmla="*/ 4780131 h 5657306"/>
              <a:gd name="connsiteX192" fmla="*/ 4611852 w 4833822"/>
              <a:gd name="connsiteY192" fmla="*/ 4776549 h 5657306"/>
              <a:gd name="connsiteX193" fmla="*/ 4611852 w 4833822"/>
              <a:gd name="connsiteY193" fmla="*/ 4772967 h 5657306"/>
              <a:gd name="connsiteX194" fmla="*/ 4694279 w 4833822"/>
              <a:gd name="connsiteY194" fmla="*/ 4758629 h 5657306"/>
              <a:gd name="connsiteX195" fmla="*/ 4651275 w 4833822"/>
              <a:gd name="connsiteY195" fmla="*/ 4583025 h 5657306"/>
              <a:gd name="connsiteX196" fmla="*/ 4572429 w 4833822"/>
              <a:gd name="connsiteY196" fmla="*/ 4464757 h 5657306"/>
              <a:gd name="connsiteX197" fmla="*/ 4583181 w 4833822"/>
              <a:gd name="connsiteY197" fmla="*/ 4371580 h 5657306"/>
              <a:gd name="connsiteX198" fmla="*/ 4436247 w 4833822"/>
              <a:gd name="connsiteY198" fmla="*/ 4324993 h 5657306"/>
              <a:gd name="connsiteX199" fmla="*/ 3504459 w 4833822"/>
              <a:gd name="connsiteY199" fmla="*/ 4238979 h 5657306"/>
              <a:gd name="connsiteX200" fmla="*/ 3393360 w 4833822"/>
              <a:gd name="connsiteY200" fmla="*/ 4230468 h 5657306"/>
              <a:gd name="connsiteX201" fmla="*/ 655337 w 4833822"/>
              <a:gd name="connsiteY201" fmla="*/ 4099210 h 5657306"/>
              <a:gd name="connsiteX202" fmla="*/ 637416 w 4833822"/>
              <a:gd name="connsiteY202" fmla="*/ 4156553 h 5657306"/>
              <a:gd name="connsiteX203" fmla="*/ 863200 w 4833822"/>
              <a:gd name="connsiteY203" fmla="*/ 4260482 h 5657306"/>
              <a:gd name="connsiteX204" fmla="*/ 734181 w 4833822"/>
              <a:gd name="connsiteY204" fmla="*/ 4120717 h 5657306"/>
              <a:gd name="connsiteX205" fmla="*/ 655337 w 4833822"/>
              <a:gd name="connsiteY205" fmla="*/ 4099210 h 5657306"/>
              <a:gd name="connsiteX206" fmla="*/ 465399 w 4833822"/>
              <a:gd name="connsiteY206" fmla="*/ 4059793 h 5657306"/>
              <a:gd name="connsiteX207" fmla="*/ 465399 w 4833822"/>
              <a:gd name="connsiteY207" fmla="*/ 4260482 h 5657306"/>
              <a:gd name="connsiteX208" fmla="*/ 501234 w 4833822"/>
              <a:gd name="connsiteY208" fmla="*/ 4317824 h 5657306"/>
              <a:gd name="connsiteX209" fmla="*/ 554990 w 4833822"/>
              <a:gd name="connsiteY209" fmla="*/ 4264069 h 5657306"/>
              <a:gd name="connsiteX210" fmla="*/ 465399 w 4833822"/>
              <a:gd name="connsiteY210" fmla="*/ 4059793 h 5657306"/>
              <a:gd name="connsiteX211" fmla="*/ 4325169 w 4833822"/>
              <a:gd name="connsiteY211" fmla="*/ 3978896 h 5657306"/>
              <a:gd name="connsiteX212" fmla="*/ 3959602 w 4833822"/>
              <a:gd name="connsiteY212" fmla="*/ 4185224 h 5657306"/>
              <a:gd name="connsiteX213" fmla="*/ 4360985 w 4833822"/>
              <a:gd name="connsiteY213" fmla="*/ 4095628 h 5657306"/>
              <a:gd name="connsiteX214" fmla="*/ 4278558 w 4833822"/>
              <a:gd name="connsiteY214" fmla="*/ 4206726 h 5657306"/>
              <a:gd name="connsiteX215" fmla="*/ 4454163 w 4833822"/>
              <a:gd name="connsiteY215" fmla="*/ 4160135 h 5657306"/>
              <a:gd name="connsiteX216" fmla="*/ 4368153 w 4833822"/>
              <a:gd name="connsiteY216" fmla="*/ 3984530 h 5657306"/>
              <a:gd name="connsiteX217" fmla="*/ 4325169 w 4833822"/>
              <a:gd name="connsiteY217" fmla="*/ 3978896 h 5657306"/>
              <a:gd name="connsiteX218" fmla="*/ 4156709 w 4833822"/>
              <a:gd name="connsiteY218" fmla="*/ 3945108 h 5657306"/>
              <a:gd name="connsiteX219" fmla="*/ 3748157 w 4833822"/>
              <a:gd name="connsiteY219" fmla="*/ 4027534 h 5657306"/>
              <a:gd name="connsiteX220" fmla="*/ 3529543 w 4833822"/>
              <a:gd name="connsiteY220" fmla="*/ 4149383 h 5657306"/>
              <a:gd name="connsiteX221" fmla="*/ 3805494 w 4833822"/>
              <a:gd name="connsiteY221" fmla="*/ 4052624 h 5657306"/>
              <a:gd name="connsiteX222" fmla="*/ 4156709 w 4833822"/>
              <a:gd name="connsiteY222" fmla="*/ 3945108 h 5657306"/>
              <a:gd name="connsiteX223" fmla="*/ 399937 w 4833822"/>
              <a:gd name="connsiteY223" fmla="*/ 3901320 h 5657306"/>
              <a:gd name="connsiteX224" fmla="*/ 210944 w 4833822"/>
              <a:gd name="connsiteY224" fmla="*/ 3980948 h 5657306"/>
              <a:gd name="connsiteX225" fmla="*/ 124936 w 4833822"/>
              <a:gd name="connsiteY225" fmla="*/ 4124299 h 5657306"/>
              <a:gd name="connsiteX226" fmla="*/ 275451 w 4833822"/>
              <a:gd name="connsiteY226" fmla="*/ 4117130 h 5657306"/>
              <a:gd name="connsiteX227" fmla="*/ 304127 w 4833822"/>
              <a:gd name="connsiteY227" fmla="*/ 4135050 h 5657306"/>
              <a:gd name="connsiteX228" fmla="*/ 271869 w 4833822"/>
              <a:gd name="connsiteY228" fmla="*/ 4371580 h 5657306"/>
              <a:gd name="connsiteX229" fmla="*/ 311291 w 4833822"/>
              <a:gd name="connsiteY229" fmla="*/ 4213895 h 5657306"/>
              <a:gd name="connsiteX230" fmla="*/ 243203 w 4833822"/>
              <a:gd name="connsiteY230" fmla="*/ 4006032 h 5657306"/>
              <a:gd name="connsiteX231" fmla="*/ 1214409 w 4833822"/>
              <a:gd name="connsiteY231" fmla="*/ 3984530 h 5657306"/>
              <a:gd name="connsiteX232" fmla="*/ 465399 w 4833822"/>
              <a:gd name="connsiteY232" fmla="*/ 3902103 h 5657306"/>
              <a:gd name="connsiteX233" fmla="*/ 399937 w 4833822"/>
              <a:gd name="connsiteY233" fmla="*/ 3901320 h 5657306"/>
              <a:gd name="connsiteX234" fmla="*/ 2524908 w 4833822"/>
              <a:gd name="connsiteY234" fmla="*/ 2767021 h 5657306"/>
              <a:gd name="connsiteX235" fmla="*/ 2732856 w 4833822"/>
              <a:gd name="connsiteY235" fmla="*/ 3408940 h 5657306"/>
              <a:gd name="connsiteX236" fmla="*/ 2775802 w 4833822"/>
              <a:gd name="connsiteY236" fmla="*/ 3479009 h 5657306"/>
              <a:gd name="connsiteX237" fmla="*/ 2823267 w 4833822"/>
              <a:gd name="connsiteY237" fmla="*/ 3402159 h 5657306"/>
              <a:gd name="connsiteX238" fmla="*/ 2879774 w 4833822"/>
              <a:gd name="connsiteY238" fmla="*/ 3191953 h 5657306"/>
              <a:gd name="connsiteX239" fmla="*/ 2920458 w 4833822"/>
              <a:gd name="connsiteY239" fmla="*/ 3725378 h 5657306"/>
              <a:gd name="connsiteX240" fmla="*/ 3132925 w 4833822"/>
              <a:gd name="connsiteY240" fmla="*/ 3666611 h 5657306"/>
              <a:gd name="connsiteX241" fmla="*/ 2879774 w 4833822"/>
              <a:gd name="connsiteY241" fmla="*/ 4041819 h 5657306"/>
              <a:gd name="connsiteX242" fmla="*/ 2131619 w 4833822"/>
              <a:gd name="connsiteY242" fmla="*/ 3989833 h 5657306"/>
              <a:gd name="connsiteX243" fmla="*/ 1894289 w 4833822"/>
              <a:gd name="connsiteY243" fmla="*/ 3639489 h 5657306"/>
              <a:gd name="connsiteX244" fmla="*/ 2075111 w 4833822"/>
              <a:gd name="connsiteY244" fmla="*/ 3727640 h 5657306"/>
              <a:gd name="connsiteX245" fmla="*/ 2086414 w 4833822"/>
              <a:gd name="connsiteY245" fmla="*/ 3212295 h 5657306"/>
              <a:gd name="connsiteX246" fmla="*/ 2163263 w 4833822"/>
              <a:gd name="connsiteY246" fmla="*/ 3356954 h 5657306"/>
              <a:gd name="connsiteX247" fmla="*/ 2224289 w 4833822"/>
              <a:gd name="connsiteY247" fmla="*/ 3402159 h 5657306"/>
              <a:gd name="connsiteX248" fmla="*/ 2242372 w 4833822"/>
              <a:gd name="connsiteY248" fmla="*/ 3338871 h 5657306"/>
              <a:gd name="connsiteX249" fmla="*/ 2524908 w 4833822"/>
              <a:gd name="connsiteY249" fmla="*/ 2767021 h 5657306"/>
              <a:gd name="connsiteX250" fmla="*/ 2540406 w 4833822"/>
              <a:gd name="connsiteY250" fmla="*/ 1959680 h 5657306"/>
              <a:gd name="connsiteX251" fmla="*/ 2092432 w 4833822"/>
              <a:gd name="connsiteY251" fmla="*/ 2866377 h 5657306"/>
              <a:gd name="connsiteX252" fmla="*/ 2063761 w 4833822"/>
              <a:gd name="connsiteY252" fmla="*/ 2966724 h 5657306"/>
              <a:gd name="connsiteX253" fmla="*/ 1967001 w 4833822"/>
              <a:gd name="connsiteY253" fmla="*/ 2895048 h 5657306"/>
              <a:gd name="connsiteX254" fmla="*/ 1845152 w 4833822"/>
              <a:gd name="connsiteY254" fmla="*/ 2665684 h 5657306"/>
              <a:gd name="connsiteX255" fmla="*/ 1827232 w 4833822"/>
              <a:gd name="connsiteY255" fmla="*/ 3482791 h 5657306"/>
              <a:gd name="connsiteX256" fmla="*/ 1540529 w 4833822"/>
              <a:gd name="connsiteY256" fmla="*/ 3343022 h 5657306"/>
              <a:gd name="connsiteX257" fmla="*/ 1916828 w 4833822"/>
              <a:gd name="connsiteY257" fmla="*/ 3898511 h 5657306"/>
              <a:gd name="connsiteX258" fmla="*/ 3103066 w 4833822"/>
              <a:gd name="connsiteY258" fmla="*/ 3980938 h 5657306"/>
              <a:gd name="connsiteX259" fmla="*/ 3504448 w 4833822"/>
              <a:gd name="connsiteY259" fmla="*/ 3386026 h 5657306"/>
              <a:gd name="connsiteX260" fmla="*/ 3167572 w 4833822"/>
              <a:gd name="connsiteY260" fmla="*/ 3479204 h 5657306"/>
              <a:gd name="connsiteX261" fmla="*/ 3103066 w 4833822"/>
              <a:gd name="connsiteY261" fmla="*/ 2633430 h 5657306"/>
              <a:gd name="connsiteX262" fmla="*/ 3013470 w 4833822"/>
              <a:gd name="connsiteY262" fmla="*/ 2966724 h 5657306"/>
              <a:gd name="connsiteX263" fmla="*/ 2938212 w 4833822"/>
              <a:gd name="connsiteY263" fmla="*/ 3088573 h 5657306"/>
              <a:gd name="connsiteX264" fmla="*/ 2870119 w 4833822"/>
              <a:gd name="connsiteY264" fmla="*/ 2977475 h 5657306"/>
              <a:gd name="connsiteX265" fmla="*/ 2540406 w 4833822"/>
              <a:gd name="connsiteY265" fmla="*/ 1959680 h 5657306"/>
              <a:gd name="connsiteX266" fmla="*/ 357884 w 4833822"/>
              <a:gd name="connsiteY266" fmla="*/ 1888009 h 5657306"/>
              <a:gd name="connsiteX267" fmla="*/ 422396 w 4833822"/>
              <a:gd name="connsiteY267" fmla="*/ 1970436 h 5657306"/>
              <a:gd name="connsiteX268" fmla="*/ 522738 w 4833822"/>
              <a:gd name="connsiteY268" fmla="*/ 2472167 h 5657306"/>
              <a:gd name="connsiteX269" fmla="*/ 490485 w 4833822"/>
              <a:gd name="connsiteY269" fmla="*/ 2611937 h 5657306"/>
              <a:gd name="connsiteX270" fmla="*/ 386555 w 4833822"/>
              <a:gd name="connsiteY270" fmla="*/ 2511590 h 5657306"/>
              <a:gd name="connsiteX271" fmla="*/ 286208 w 4833822"/>
              <a:gd name="connsiteY271" fmla="*/ 1970436 h 5657306"/>
              <a:gd name="connsiteX272" fmla="*/ 357884 w 4833822"/>
              <a:gd name="connsiteY272" fmla="*/ 1888009 h 5657306"/>
              <a:gd name="connsiteX273" fmla="*/ 4036204 w 4833822"/>
              <a:gd name="connsiteY273" fmla="*/ 470618 h 5657306"/>
              <a:gd name="connsiteX274" fmla="*/ 4110123 w 4833822"/>
              <a:gd name="connsiteY274" fmla="*/ 533333 h 5657306"/>
              <a:gd name="connsiteX275" fmla="*/ 4063531 w 4833822"/>
              <a:gd name="connsiteY275" fmla="*/ 1343277 h 5657306"/>
              <a:gd name="connsiteX276" fmla="*/ 3938100 w 4833822"/>
              <a:gd name="connsiteY276" fmla="*/ 1031483 h 5657306"/>
              <a:gd name="connsiteX277" fmla="*/ 3970353 w 4833822"/>
              <a:gd name="connsiteY277" fmla="*/ 536920 h 5657306"/>
              <a:gd name="connsiteX278" fmla="*/ 4036204 w 4833822"/>
              <a:gd name="connsiteY278" fmla="*/ 470618 h 5657306"/>
              <a:gd name="connsiteX279" fmla="*/ 915320 w 4833822"/>
              <a:gd name="connsiteY279" fmla="*/ 212189 h 5657306"/>
              <a:gd name="connsiteX280" fmla="*/ 1020430 w 4833822"/>
              <a:gd name="connsiteY280" fmla="*/ 892951 h 5657306"/>
              <a:gd name="connsiteX281" fmla="*/ 811383 w 4833822"/>
              <a:gd name="connsiteY281" fmla="*/ 853365 h 5657306"/>
              <a:gd name="connsiteX282" fmla="*/ 915320 w 4833822"/>
              <a:gd name="connsiteY282" fmla="*/ 212189 h 5657306"/>
              <a:gd name="connsiteX283" fmla="*/ 2546201 w 4833822"/>
              <a:gd name="connsiteY283" fmla="*/ 116536 h 5657306"/>
              <a:gd name="connsiteX284" fmla="*/ 3067317 w 4833822"/>
              <a:gd name="connsiteY284" fmla="*/ 611110 h 5657306"/>
              <a:gd name="connsiteX285" fmla="*/ 3113822 w 4833822"/>
              <a:gd name="connsiteY285" fmla="*/ 1314601 h 5657306"/>
              <a:gd name="connsiteX286" fmla="*/ 3282263 w 4833822"/>
              <a:gd name="connsiteY286" fmla="*/ 633679 h 5657306"/>
              <a:gd name="connsiteX287" fmla="*/ 3257173 w 4833822"/>
              <a:gd name="connsiteY287" fmla="*/ 493910 h 5657306"/>
              <a:gd name="connsiteX288" fmla="*/ 3278681 w 4833822"/>
              <a:gd name="connsiteY288" fmla="*/ 404314 h 5657306"/>
              <a:gd name="connsiteX289" fmla="*/ 3361107 w 4833822"/>
              <a:gd name="connsiteY289" fmla="*/ 461657 h 5657306"/>
              <a:gd name="connsiteX290" fmla="*/ 3884339 w 4833822"/>
              <a:gd name="connsiteY290" fmla="*/ 1773327 h 5657306"/>
              <a:gd name="connsiteX291" fmla="*/ 3776823 w 4833822"/>
              <a:gd name="connsiteY291" fmla="*/ 2393322 h 5657306"/>
              <a:gd name="connsiteX292" fmla="*/ 4002606 w 4833822"/>
              <a:gd name="connsiteY292" fmla="*/ 2174713 h 5657306"/>
              <a:gd name="connsiteX293" fmla="*/ 4059943 w 4833822"/>
              <a:gd name="connsiteY293" fmla="*/ 2110202 h 5657306"/>
              <a:gd name="connsiteX294" fmla="*/ 4117286 w 4833822"/>
              <a:gd name="connsiteY294" fmla="*/ 2185464 h 5657306"/>
              <a:gd name="connsiteX295" fmla="*/ 4131625 w 4833822"/>
              <a:gd name="connsiteY295" fmla="*/ 2998986 h 5657306"/>
              <a:gd name="connsiteX296" fmla="*/ 3755321 w 4833822"/>
              <a:gd name="connsiteY296" fmla="*/ 3830428 h 5657306"/>
              <a:gd name="connsiteX297" fmla="*/ 3723067 w 4833822"/>
              <a:gd name="connsiteY297" fmla="*/ 3905685 h 5657306"/>
              <a:gd name="connsiteX298" fmla="*/ 4099366 w 4833822"/>
              <a:gd name="connsiteY298" fmla="*/ 3844761 h 5657306"/>
              <a:gd name="connsiteX299" fmla="*/ 4550927 w 4833822"/>
              <a:gd name="connsiteY299" fmla="*/ 4195975 h 5657306"/>
              <a:gd name="connsiteX300" fmla="*/ 4604683 w 4833822"/>
              <a:gd name="connsiteY300" fmla="*/ 4296322 h 5657306"/>
              <a:gd name="connsiteX301" fmla="*/ 4576011 w 4833822"/>
              <a:gd name="connsiteY301" fmla="*/ 5138515 h 5657306"/>
              <a:gd name="connsiteX302" fmla="*/ 4432660 w 4833822"/>
              <a:gd name="connsiteY302" fmla="*/ 5199439 h 5657306"/>
              <a:gd name="connsiteX303" fmla="*/ 3999019 w 4833822"/>
              <a:gd name="connsiteY303" fmla="*/ 5432386 h 5657306"/>
              <a:gd name="connsiteX304" fmla="*/ 3192667 w 4833822"/>
              <a:gd name="connsiteY304" fmla="*/ 5364293 h 5657306"/>
              <a:gd name="connsiteX305" fmla="*/ 2662265 w 4833822"/>
              <a:gd name="connsiteY305" fmla="*/ 4733545 h 5657306"/>
              <a:gd name="connsiteX306" fmla="*/ 2680186 w 4833822"/>
              <a:gd name="connsiteY306" fmla="*/ 5052501 h 5657306"/>
              <a:gd name="connsiteX307" fmla="*/ 2655096 w 4833822"/>
              <a:gd name="connsiteY307" fmla="*/ 5364293 h 5657306"/>
              <a:gd name="connsiteX308" fmla="*/ 2063771 w 4833822"/>
              <a:gd name="connsiteY308" fmla="*/ 5650995 h 5657306"/>
              <a:gd name="connsiteX309" fmla="*/ 1827242 w 4833822"/>
              <a:gd name="connsiteY309" fmla="*/ 5600822 h 5657306"/>
              <a:gd name="connsiteX310" fmla="*/ 1594295 w 4833822"/>
              <a:gd name="connsiteY310" fmla="*/ 5059670 h 5657306"/>
              <a:gd name="connsiteX311" fmla="*/ 1952673 w 4833822"/>
              <a:gd name="connsiteY311" fmla="*/ 4525682 h 5657306"/>
              <a:gd name="connsiteX312" fmla="*/ 2020761 w 4833822"/>
              <a:gd name="connsiteY312" fmla="*/ 4393082 h 5657306"/>
              <a:gd name="connsiteX313" fmla="*/ 1841575 w 4833822"/>
              <a:gd name="connsiteY313" fmla="*/ 4536433 h 5657306"/>
              <a:gd name="connsiteX314" fmla="*/ 884697 w 4833822"/>
              <a:gd name="connsiteY314" fmla="*/ 5281866 h 5657306"/>
              <a:gd name="connsiteX315" fmla="*/ 547826 w 4833822"/>
              <a:gd name="connsiteY315" fmla="*/ 5314119 h 5657306"/>
              <a:gd name="connsiteX316" fmla="*/ 357883 w 4833822"/>
              <a:gd name="connsiteY316" fmla="*/ 5256782 h 5657306"/>
              <a:gd name="connsiteX317" fmla="*/ 89095 w 4833822"/>
              <a:gd name="connsiteY317" fmla="*/ 4830305 h 5657306"/>
              <a:gd name="connsiteX318" fmla="*/ 46091 w 4833822"/>
              <a:gd name="connsiteY318" fmla="*/ 4479096 h 5657306"/>
              <a:gd name="connsiteX319" fmla="*/ 440310 w 4833822"/>
              <a:gd name="connsiteY319" fmla="*/ 3830428 h 5657306"/>
              <a:gd name="connsiteX320" fmla="*/ 1020884 w 4833822"/>
              <a:gd name="connsiteY320" fmla="*/ 3880601 h 5657306"/>
              <a:gd name="connsiteX321" fmla="*/ 798688 w 4833822"/>
              <a:gd name="connsiteY321" fmla="*/ 3708579 h 5657306"/>
              <a:gd name="connsiteX322" fmla="*/ 766435 w 4833822"/>
              <a:gd name="connsiteY322" fmla="*/ 3651236 h 5657306"/>
              <a:gd name="connsiteX323" fmla="*/ 838110 w 4833822"/>
              <a:gd name="connsiteY323" fmla="*/ 3629734 h 5657306"/>
              <a:gd name="connsiteX324" fmla="*/ 1060306 w 4833822"/>
              <a:gd name="connsiteY324" fmla="*/ 3722912 h 5657306"/>
              <a:gd name="connsiteX325" fmla="*/ 777186 w 4833822"/>
              <a:gd name="connsiteY325" fmla="*/ 3224764 h 5657306"/>
              <a:gd name="connsiteX326" fmla="*/ 723430 w 4833822"/>
              <a:gd name="connsiteY326" fmla="*/ 2690781 h 5657306"/>
              <a:gd name="connsiteX327" fmla="*/ 727012 w 4833822"/>
              <a:gd name="connsiteY327" fmla="*/ 1991940 h 5657306"/>
              <a:gd name="connsiteX328" fmla="*/ 762853 w 4833822"/>
              <a:gd name="connsiteY328" fmla="*/ 1859340 h 5657306"/>
              <a:gd name="connsiteX329" fmla="*/ 1017302 w 4833822"/>
              <a:gd name="connsiteY329" fmla="*/ 2160375 h 5657306"/>
              <a:gd name="connsiteX330" fmla="*/ 1139151 w 4833822"/>
              <a:gd name="connsiteY330" fmla="*/ 2199797 h 5657306"/>
              <a:gd name="connsiteX331" fmla="*/ 1110480 w 4833822"/>
              <a:gd name="connsiteY331" fmla="*/ 2088699 h 5657306"/>
              <a:gd name="connsiteX332" fmla="*/ 1135564 w 4833822"/>
              <a:gd name="connsiteY332" fmla="*/ 1199921 h 5657306"/>
              <a:gd name="connsiteX333" fmla="*/ 1493942 w 4833822"/>
              <a:gd name="connsiteY333" fmla="*/ 540501 h 5657306"/>
              <a:gd name="connsiteX334" fmla="*/ 1547703 w 4833822"/>
              <a:gd name="connsiteY334" fmla="*/ 486746 h 5657306"/>
              <a:gd name="connsiteX335" fmla="*/ 1597877 w 4833822"/>
              <a:gd name="connsiteY335" fmla="*/ 579924 h 5657306"/>
              <a:gd name="connsiteX336" fmla="*/ 2070940 w 4833822"/>
              <a:gd name="connsiteY336" fmla="*/ 1354023 h 5657306"/>
              <a:gd name="connsiteX337" fmla="*/ 1926239 w 4833822"/>
              <a:gd name="connsiteY337" fmla="*/ 615196 h 5657306"/>
              <a:gd name="connsiteX338" fmla="*/ 2356625 w 4833822"/>
              <a:gd name="connsiteY338" fmla="*/ 142517 h 5657306"/>
              <a:gd name="connsiteX339" fmla="*/ 2546201 w 4833822"/>
              <a:gd name="connsiteY339" fmla="*/ 116536 h 5657306"/>
              <a:gd name="connsiteX0" fmla="*/ 2144854 w 4833822"/>
              <a:gd name="connsiteY0" fmla="*/ 5167121 h 5540770"/>
              <a:gd name="connsiteX1" fmla="*/ 2053020 w 4833822"/>
              <a:gd name="connsiteY1" fmla="*/ 5176081 h 5540770"/>
              <a:gd name="connsiteX2" fmla="*/ 1959837 w 4833822"/>
              <a:gd name="connsiteY2" fmla="*/ 5251339 h 5540770"/>
              <a:gd name="connsiteX3" fmla="*/ 2045851 w 4833822"/>
              <a:gd name="connsiteY3" fmla="*/ 5369606 h 5540770"/>
              <a:gd name="connsiteX4" fmla="*/ 2042269 w 4833822"/>
              <a:gd name="connsiteY4" fmla="*/ 5272841 h 5540770"/>
              <a:gd name="connsiteX5" fmla="*/ 2106775 w 4833822"/>
              <a:gd name="connsiteY5" fmla="*/ 5208334 h 5540770"/>
              <a:gd name="connsiteX6" fmla="*/ 2128277 w 4833822"/>
              <a:gd name="connsiteY6" fmla="*/ 5280010 h 5540770"/>
              <a:gd name="connsiteX7" fmla="*/ 2164118 w 4833822"/>
              <a:gd name="connsiteY7" fmla="*/ 5330183 h 5540770"/>
              <a:gd name="connsiteX8" fmla="*/ 2232206 w 4833822"/>
              <a:gd name="connsiteY8" fmla="*/ 5294348 h 5540770"/>
              <a:gd name="connsiteX9" fmla="*/ 2228624 w 4833822"/>
              <a:gd name="connsiteY9" fmla="*/ 5201165 h 5540770"/>
              <a:gd name="connsiteX10" fmla="*/ 2144854 w 4833822"/>
              <a:gd name="connsiteY10" fmla="*/ 5167121 h 5540770"/>
              <a:gd name="connsiteX11" fmla="*/ 2508163 w 4833822"/>
              <a:gd name="connsiteY11" fmla="*/ 5136659 h 5540770"/>
              <a:gd name="connsiteX12" fmla="*/ 2407811 w 4833822"/>
              <a:gd name="connsiteY12" fmla="*/ 5444869 h 5540770"/>
              <a:gd name="connsiteX13" fmla="*/ 2508163 w 4833822"/>
              <a:gd name="connsiteY13" fmla="*/ 5136659 h 5540770"/>
              <a:gd name="connsiteX14" fmla="*/ 2215080 w 4833822"/>
              <a:gd name="connsiteY14" fmla="*/ 5052124 h 5540770"/>
              <a:gd name="connsiteX15" fmla="*/ 2171282 w 4833822"/>
              <a:gd name="connsiteY15" fmla="*/ 5057814 h 5540770"/>
              <a:gd name="connsiteX16" fmla="*/ 2350473 w 4833822"/>
              <a:gd name="connsiteY16" fmla="*/ 5337353 h 5540770"/>
              <a:gd name="connsiteX17" fmla="*/ 2393478 w 4833822"/>
              <a:gd name="connsiteY17" fmla="*/ 5154579 h 5540770"/>
              <a:gd name="connsiteX18" fmla="*/ 2252871 w 4833822"/>
              <a:gd name="connsiteY18" fmla="*/ 5053279 h 5540770"/>
              <a:gd name="connsiteX19" fmla="*/ 2215080 w 4833822"/>
              <a:gd name="connsiteY19" fmla="*/ 5052124 h 5540770"/>
              <a:gd name="connsiteX20" fmla="*/ 3767359 w 4833822"/>
              <a:gd name="connsiteY20" fmla="*/ 4933166 h 5540770"/>
              <a:gd name="connsiteX21" fmla="*/ 3913003 w 4833822"/>
              <a:gd name="connsiteY21" fmla="*/ 5014809 h 5540770"/>
              <a:gd name="connsiteX22" fmla="*/ 3930923 w 4833822"/>
              <a:gd name="connsiteY22" fmla="*/ 5039898 h 5540770"/>
              <a:gd name="connsiteX23" fmla="*/ 3923759 w 4833822"/>
              <a:gd name="connsiteY23" fmla="*/ 5064983 h 5540770"/>
              <a:gd name="connsiteX24" fmla="*/ 3672890 w 4833822"/>
              <a:gd name="connsiteY24" fmla="*/ 5047062 h 5540770"/>
              <a:gd name="connsiteX25" fmla="*/ 3672890 w 4833822"/>
              <a:gd name="connsiteY25" fmla="*/ 4978973 h 5540770"/>
              <a:gd name="connsiteX26" fmla="*/ 3708731 w 4833822"/>
              <a:gd name="connsiteY26" fmla="*/ 4953884 h 5540770"/>
              <a:gd name="connsiteX27" fmla="*/ 3767359 w 4833822"/>
              <a:gd name="connsiteY27" fmla="*/ 4933166 h 5540770"/>
              <a:gd name="connsiteX28" fmla="*/ 3779366 w 4833822"/>
              <a:gd name="connsiteY28" fmla="*/ 4893355 h 5540770"/>
              <a:gd name="connsiteX29" fmla="*/ 3637059 w 4833822"/>
              <a:gd name="connsiteY29" fmla="*/ 4918050 h 5540770"/>
              <a:gd name="connsiteX30" fmla="*/ 3497289 w 4833822"/>
              <a:gd name="connsiteY30" fmla="*/ 5100818 h 5540770"/>
              <a:gd name="connsiteX31" fmla="*/ 3615557 w 4833822"/>
              <a:gd name="connsiteY31" fmla="*/ 5043481 h 5540770"/>
              <a:gd name="connsiteX32" fmla="*/ 3852086 w 4833822"/>
              <a:gd name="connsiteY32" fmla="*/ 5201165 h 5540770"/>
              <a:gd name="connsiteX33" fmla="*/ 3952433 w 4833822"/>
              <a:gd name="connsiteY33" fmla="*/ 5029143 h 5540770"/>
              <a:gd name="connsiteX34" fmla="*/ 3945496 w 4833822"/>
              <a:gd name="connsiteY34" fmla="*/ 5012338 h 5540770"/>
              <a:gd name="connsiteX35" fmla="*/ 3938093 w 4833822"/>
              <a:gd name="connsiteY35" fmla="*/ 5012338 h 5540770"/>
              <a:gd name="connsiteX36" fmla="*/ 3927341 w 4833822"/>
              <a:gd name="connsiteY36" fmla="*/ 5012338 h 5540770"/>
              <a:gd name="connsiteX37" fmla="*/ 3909418 w 4833822"/>
              <a:gd name="connsiteY37" fmla="*/ 5007631 h 5540770"/>
              <a:gd name="connsiteX38" fmla="*/ 3920171 w 4833822"/>
              <a:gd name="connsiteY38" fmla="*/ 5007631 h 5540770"/>
              <a:gd name="connsiteX39" fmla="*/ 3945252 w 4833822"/>
              <a:gd name="connsiteY39" fmla="*/ 5011748 h 5540770"/>
              <a:gd name="connsiteX40" fmla="*/ 3928739 w 4833822"/>
              <a:gd name="connsiteY40" fmla="*/ 4971748 h 5540770"/>
              <a:gd name="connsiteX41" fmla="*/ 3822967 w 4833822"/>
              <a:gd name="connsiteY41" fmla="*/ 4895650 h 5540770"/>
              <a:gd name="connsiteX42" fmla="*/ 3779366 w 4833822"/>
              <a:gd name="connsiteY42" fmla="*/ 4893355 h 5540770"/>
              <a:gd name="connsiteX43" fmla="*/ 4196131 w 4833822"/>
              <a:gd name="connsiteY43" fmla="*/ 4749609 h 5540770"/>
              <a:gd name="connsiteX44" fmla="*/ 4235548 w 4833822"/>
              <a:gd name="connsiteY44" fmla="*/ 4978974 h 5540770"/>
              <a:gd name="connsiteX45" fmla="*/ 4454163 w 4833822"/>
              <a:gd name="connsiteY45" fmla="*/ 4982556 h 5540770"/>
              <a:gd name="connsiteX46" fmla="*/ 4196131 w 4833822"/>
              <a:gd name="connsiteY46" fmla="*/ 4749609 h 5540770"/>
              <a:gd name="connsiteX47" fmla="*/ 1174995 w 4833822"/>
              <a:gd name="connsiteY47" fmla="*/ 4434231 h 5540770"/>
              <a:gd name="connsiteX48" fmla="*/ 1250253 w 4833822"/>
              <a:gd name="connsiteY48" fmla="*/ 4480823 h 5540770"/>
              <a:gd name="connsiteX49" fmla="*/ 1035224 w 4833822"/>
              <a:gd name="connsiteY49" fmla="*/ 4591916 h 5540770"/>
              <a:gd name="connsiteX50" fmla="*/ 981463 w 4833822"/>
              <a:gd name="connsiteY50" fmla="*/ 4566832 h 5540770"/>
              <a:gd name="connsiteX51" fmla="*/ 1174995 w 4833822"/>
              <a:gd name="connsiteY51" fmla="*/ 4434231 h 5540770"/>
              <a:gd name="connsiteX52" fmla="*/ 3960412 w 4833822"/>
              <a:gd name="connsiteY52" fmla="*/ 4404956 h 5540770"/>
              <a:gd name="connsiteX53" fmla="*/ 4095776 w 4833822"/>
              <a:gd name="connsiteY53" fmla="*/ 4462901 h 5540770"/>
              <a:gd name="connsiteX54" fmla="*/ 4052767 w 4833822"/>
              <a:gd name="connsiteY54" fmla="*/ 4491571 h 5540770"/>
              <a:gd name="connsiteX55" fmla="*/ 3852081 w 4833822"/>
              <a:gd name="connsiteY55" fmla="*/ 4459320 h 5540770"/>
              <a:gd name="connsiteX56" fmla="*/ 3859245 w 4833822"/>
              <a:gd name="connsiteY56" fmla="*/ 4423481 h 5540770"/>
              <a:gd name="connsiteX57" fmla="*/ 3917370 w 4833822"/>
              <a:gd name="connsiteY57" fmla="*/ 4405956 h 5540770"/>
              <a:gd name="connsiteX58" fmla="*/ 3960412 w 4833822"/>
              <a:gd name="connsiteY58" fmla="*/ 4404956 h 5540770"/>
              <a:gd name="connsiteX59" fmla="*/ 2177948 w 4833822"/>
              <a:gd name="connsiteY59" fmla="*/ 4310706 h 5540770"/>
              <a:gd name="connsiteX60" fmla="*/ 2146198 w 4833822"/>
              <a:gd name="connsiteY60" fmla="*/ 4333888 h 5540770"/>
              <a:gd name="connsiteX61" fmla="*/ 1680303 w 4833822"/>
              <a:gd name="connsiteY61" fmla="*/ 5032730 h 5540770"/>
              <a:gd name="connsiteX62" fmla="*/ 1762730 w 4833822"/>
              <a:gd name="connsiteY62" fmla="*/ 5394690 h 5540770"/>
              <a:gd name="connsiteX63" fmla="*/ 1802152 w 4833822"/>
              <a:gd name="connsiteY63" fmla="*/ 5115157 h 5540770"/>
              <a:gd name="connsiteX64" fmla="*/ 2081691 w 4833822"/>
              <a:gd name="connsiteY64" fmla="*/ 4957467 h 5540770"/>
              <a:gd name="connsiteX65" fmla="*/ 1845157 w 4833822"/>
              <a:gd name="connsiteY65" fmla="*/ 5039894 h 5540770"/>
              <a:gd name="connsiteX66" fmla="*/ 1744810 w 4833822"/>
              <a:gd name="connsiteY66" fmla="*/ 5011228 h 5540770"/>
              <a:gd name="connsiteX67" fmla="*/ 2060189 w 4833822"/>
              <a:gd name="connsiteY67" fmla="*/ 4857125 h 5540770"/>
              <a:gd name="connsiteX68" fmla="*/ 2178451 w 4833822"/>
              <a:gd name="connsiteY68" fmla="*/ 4796195 h 5540770"/>
              <a:gd name="connsiteX69" fmla="*/ 2293136 w 4833822"/>
              <a:gd name="connsiteY69" fmla="*/ 4330306 h 5540770"/>
              <a:gd name="connsiteX70" fmla="*/ 1999259 w 4833822"/>
              <a:gd name="connsiteY70" fmla="*/ 4746027 h 5540770"/>
              <a:gd name="connsiteX71" fmla="*/ 2196371 w 4833822"/>
              <a:gd name="connsiteY71" fmla="*/ 4315968 h 5540770"/>
              <a:gd name="connsiteX72" fmla="*/ 2177948 w 4833822"/>
              <a:gd name="connsiteY72" fmla="*/ 4310706 h 5540770"/>
              <a:gd name="connsiteX73" fmla="*/ 2511745 w 4833822"/>
              <a:gd name="connsiteY73" fmla="*/ 4298053 h 5540770"/>
              <a:gd name="connsiteX74" fmla="*/ 2482010 w 4833822"/>
              <a:gd name="connsiteY74" fmla="*/ 4526349 h 5540770"/>
              <a:gd name="connsiteX75" fmla="*/ 2486655 w 4833822"/>
              <a:gd name="connsiteY75" fmla="*/ 4591914 h 5540770"/>
              <a:gd name="connsiteX76" fmla="*/ 2514429 w 4833822"/>
              <a:gd name="connsiteY76" fmla="*/ 4607593 h 5540770"/>
              <a:gd name="connsiteX77" fmla="*/ 2526077 w 4833822"/>
              <a:gd name="connsiteY77" fmla="*/ 4631339 h 5540770"/>
              <a:gd name="connsiteX78" fmla="*/ 2486655 w 4833822"/>
              <a:gd name="connsiteY78" fmla="*/ 4591917 h 5540770"/>
              <a:gd name="connsiteX79" fmla="*/ 2486655 w 4833822"/>
              <a:gd name="connsiteY79" fmla="*/ 4591920 h 5540770"/>
              <a:gd name="connsiteX80" fmla="*/ 2440069 w 4833822"/>
              <a:gd name="connsiteY80" fmla="*/ 4867876 h 5540770"/>
              <a:gd name="connsiteX81" fmla="*/ 2375563 w 4833822"/>
              <a:gd name="connsiteY81" fmla="*/ 4430648 h 5540770"/>
              <a:gd name="connsiteX82" fmla="*/ 2296718 w 4833822"/>
              <a:gd name="connsiteY82" fmla="*/ 4799783 h 5540770"/>
              <a:gd name="connsiteX83" fmla="*/ 2429318 w 4833822"/>
              <a:gd name="connsiteY83" fmla="*/ 4921632 h 5540770"/>
              <a:gd name="connsiteX84" fmla="*/ 2493825 w 4833822"/>
              <a:gd name="connsiteY84" fmla="*/ 4821285 h 5540770"/>
              <a:gd name="connsiteX85" fmla="*/ 2529665 w 4833822"/>
              <a:gd name="connsiteY85" fmla="*/ 4631342 h 5540770"/>
              <a:gd name="connsiteX86" fmla="*/ 2511745 w 4833822"/>
              <a:gd name="connsiteY86" fmla="*/ 4298053 h 5540770"/>
              <a:gd name="connsiteX87" fmla="*/ 2808528 w 4833822"/>
              <a:gd name="connsiteY87" fmla="*/ 4295587 h 5540770"/>
              <a:gd name="connsiteX88" fmla="*/ 2784115 w 4833822"/>
              <a:gd name="connsiteY88" fmla="*/ 4308804 h 5540770"/>
              <a:gd name="connsiteX89" fmla="*/ 2798448 w 4833822"/>
              <a:gd name="connsiteY89" fmla="*/ 4384062 h 5540770"/>
              <a:gd name="connsiteX90" fmla="*/ 2880875 w 4833822"/>
              <a:gd name="connsiteY90" fmla="*/ 4498742 h 5540770"/>
              <a:gd name="connsiteX91" fmla="*/ 3142493 w 4833822"/>
              <a:gd name="connsiteY91" fmla="*/ 4828454 h 5540770"/>
              <a:gd name="connsiteX92" fmla="*/ 2891625 w 4833822"/>
              <a:gd name="connsiteY92" fmla="*/ 4663595 h 5540770"/>
              <a:gd name="connsiteX93" fmla="*/ 2683768 w 4833822"/>
              <a:gd name="connsiteY93" fmla="*/ 4419897 h 5540770"/>
              <a:gd name="connsiteX94" fmla="*/ 2651515 w 4833822"/>
              <a:gd name="connsiteY94" fmla="*/ 4444986 h 5540770"/>
              <a:gd name="connsiteX95" fmla="*/ 2866541 w 4833822"/>
              <a:gd name="connsiteY95" fmla="*/ 4688685 h 5540770"/>
              <a:gd name="connsiteX96" fmla="*/ 3389773 w 4833822"/>
              <a:gd name="connsiteY96" fmla="*/ 5287179 h 5540770"/>
              <a:gd name="connsiteX97" fmla="*/ 3637059 w 4833822"/>
              <a:gd name="connsiteY97" fmla="*/ 5330183 h 5540770"/>
              <a:gd name="connsiteX98" fmla="*/ 3246422 w 4833822"/>
              <a:gd name="connsiteY98" fmla="*/ 4961054 h 5540770"/>
              <a:gd name="connsiteX99" fmla="*/ 3400524 w 4833822"/>
              <a:gd name="connsiteY99" fmla="*/ 5011228 h 5540770"/>
              <a:gd name="connsiteX100" fmla="*/ 3336018 w 4833822"/>
              <a:gd name="connsiteY100" fmla="*/ 4864289 h 5540770"/>
              <a:gd name="connsiteX101" fmla="*/ 3095901 w 4833822"/>
              <a:gd name="connsiteY101" fmla="*/ 4602676 h 5540770"/>
              <a:gd name="connsiteX102" fmla="*/ 2862954 w 4833822"/>
              <a:gd name="connsiteY102" fmla="*/ 4333888 h 5540770"/>
              <a:gd name="connsiteX103" fmla="*/ 2808528 w 4833822"/>
              <a:gd name="connsiteY103" fmla="*/ 4295587 h 5540770"/>
              <a:gd name="connsiteX104" fmla="*/ 1587125 w 4833822"/>
              <a:gd name="connsiteY104" fmla="*/ 4251462 h 5540770"/>
              <a:gd name="connsiteX105" fmla="*/ 798688 w 4833822"/>
              <a:gd name="connsiteY105" fmla="*/ 4459325 h 5540770"/>
              <a:gd name="connsiteX106" fmla="*/ 780768 w 4833822"/>
              <a:gd name="connsiteY106" fmla="*/ 5082903 h 5540770"/>
              <a:gd name="connsiteX107" fmla="*/ 791519 w 4833822"/>
              <a:gd name="connsiteY107" fmla="*/ 4889379 h 5540770"/>
              <a:gd name="connsiteX108" fmla="*/ 709092 w 4833822"/>
              <a:gd name="connsiteY108" fmla="*/ 4527413 h 5540770"/>
              <a:gd name="connsiteX109" fmla="*/ 368634 w 4833822"/>
              <a:gd name="connsiteY109" fmla="*/ 4538164 h 5540770"/>
              <a:gd name="connsiteX110" fmla="*/ 332793 w 4833822"/>
              <a:gd name="connsiteY110" fmla="*/ 4563254 h 5540770"/>
              <a:gd name="connsiteX111" fmla="*/ 368634 w 4833822"/>
              <a:gd name="connsiteY111" fmla="*/ 4577587 h 5540770"/>
              <a:gd name="connsiteX112" fmla="*/ 350714 w 4833822"/>
              <a:gd name="connsiteY112" fmla="*/ 4878627 h 5540770"/>
              <a:gd name="connsiteX113" fmla="*/ 447479 w 4833822"/>
              <a:gd name="connsiteY113" fmla="*/ 4943134 h 5540770"/>
              <a:gd name="connsiteX114" fmla="*/ 486896 w 4833822"/>
              <a:gd name="connsiteY114" fmla="*/ 4842787 h 5540770"/>
              <a:gd name="connsiteX115" fmla="*/ 468981 w 4833822"/>
              <a:gd name="connsiteY115" fmla="*/ 4724520 h 5540770"/>
              <a:gd name="connsiteX116" fmla="*/ 372216 w 4833822"/>
              <a:gd name="connsiteY116" fmla="*/ 4832036 h 5540770"/>
              <a:gd name="connsiteX117" fmla="*/ 382967 w 4833822"/>
              <a:gd name="connsiteY117" fmla="*/ 4681515 h 5540770"/>
              <a:gd name="connsiteX118" fmla="*/ 497647 w 4833822"/>
              <a:gd name="connsiteY118" fmla="*/ 4642093 h 5540770"/>
              <a:gd name="connsiteX119" fmla="*/ 569323 w 4833822"/>
              <a:gd name="connsiteY119" fmla="*/ 4756778 h 5540770"/>
              <a:gd name="connsiteX120" fmla="*/ 580074 w 4833822"/>
              <a:gd name="connsiteY120" fmla="*/ 4968218 h 5540770"/>
              <a:gd name="connsiteX121" fmla="*/ 612332 w 4833822"/>
              <a:gd name="connsiteY121" fmla="*/ 4724520 h 5540770"/>
              <a:gd name="connsiteX122" fmla="*/ 497647 w 4833822"/>
              <a:gd name="connsiteY122" fmla="*/ 4491573 h 5540770"/>
              <a:gd name="connsiteX123" fmla="*/ 730594 w 4833822"/>
              <a:gd name="connsiteY123" fmla="*/ 4896542 h 5540770"/>
              <a:gd name="connsiteX124" fmla="*/ 547826 w 4833822"/>
              <a:gd name="connsiteY124" fmla="*/ 5061401 h 5540770"/>
              <a:gd name="connsiteX125" fmla="*/ 834528 w 4833822"/>
              <a:gd name="connsiteY125" fmla="*/ 5093654 h 5540770"/>
              <a:gd name="connsiteX126" fmla="*/ 1533370 w 4833822"/>
              <a:gd name="connsiteY126" fmla="*/ 4577587 h 5540770"/>
              <a:gd name="connsiteX127" fmla="*/ 1633712 w 4833822"/>
              <a:gd name="connsiteY127" fmla="*/ 4444986 h 5540770"/>
              <a:gd name="connsiteX128" fmla="*/ 1142733 w 4833822"/>
              <a:gd name="connsiteY128" fmla="*/ 4760360 h 5540770"/>
              <a:gd name="connsiteX129" fmla="*/ 1031635 w 4833822"/>
              <a:gd name="connsiteY129" fmla="*/ 4789032 h 5540770"/>
              <a:gd name="connsiteX130" fmla="*/ 1096142 w 4833822"/>
              <a:gd name="connsiteY130" fmla="*/ 4688685 h 5540770"/>
              <a:gd name="connsiteX131" fmla="*/ 1587125 w 4833822"/>
              <a:gd name="connsiteY131" fmla="*/ 4251462 h 5540770"/>
              <a:gd name="connsiteX132" fmla="*/ 3072607 w 4833822"/>
              <a:gd name="connsiteY132" fmla="*/ 4242502 h 5540770"/>
              <a:gd name="connsiteX133" fmla="*/ 2988391 w 4833822"/>
              <a:gd name="connsiteY133" fmla="*/ 4276546 h 5540770"/>
              <a:gd name="connsiteX134" fmla="*/ 3038564 w 4833822"/>
              <a:gd name="connsiteY134" fmla="*/ 4387644 h 5540770"/>
              <a:gd name="connsiteX135" fmla="*/ 3407693 w 4833822"/>
              <a:gd name="connsiteY135" fmla="*/ 4803365 h 5540770"/>
              <a:gd name="connsiteX136" fmla="*/ 3576134 w 4833822"/>
              <a:gd name="connsiteY136" fmla="*/ 4842787 h 5540770"/>
              <a:gd name="connsiteX137" fmla="*/ 4002606 w 4833822"/>
              <a:gd name="connsiteY137" fmla="*/ 4946716 h 5540770"/>
              <a:gd name="connsiteX138" fmla="*/ 4124455 w 4833822"/>
              <a:gd name="connsiteY138" fmla="*/ 5029143 h 5540770"/>
              <a:gd name="connsiteX139" fmla="*/ 3586885 w 4833822"/>
              <a:gd name="connsiteY139" fmla="*/ 4480822 h 5540770"/>
              <a:gd name="connsiteX140" fmla="*/ 3339600 w 4833822"/>
              <a:gd name="connsiteY140" fmla="*/ 4337470 h 5540770"/>
              <a:gd name="connsiteX141" fmla="*/ 3551045 w 4833822"/>
              <a:gd name="connsiteY141" fmla="*/ 4513080 h 5540770"/>
              <a:gd name="connsiteX142" fmla="*/ 3658561 w 4833822"/>
              <a:gd name="connsiteY142" fmla="*/ 4695854 h 5540770"/>
              <a:gd name="connsiteX143" fmla="*/ 3536712 w 4833822"/>
              <a:gd name="connsiteY143" fmla="*/ 4620591 h 5540770"/>
              <a:gd name="connsiteX144" fmla="*/ 3167577 w 4833822"/>
              <a:gd name="connsiteY144" fmla="*/ 4283715 h 5540770"/>
              <a:gd name="connsiteX145" fmla="*/ 3072607 w 4833822"/>
              <a:gd name="connsiteY145" fmla="*/ 4242502 h 5540770"/>
              <a:gd name="connsiteX146" fmla="*/ 1497530 w 4833822"/>
              <a:gd name="connsiteY146" fmla="*/ 4154702 h 5540770"/>
              <a:gd name="connsiteX147" fmla="*/ 644585 w 4833822"/>
              <a:gd name="connsiteY147" fmla="*/ 4280133 h 5540770"/>
              <a:gd name="connsiteX148" fmla="*/ 404469 w 4833822"/>
              <a:gd name="connsiteY148" fmla="*/ 4355390 h 5540770"/>
              <a:gd name="connsiteX149" fmla="*/ 218113 w 4833822"/>
              <a:gd name="connsiteY149" fmla="*/ 4509493 h 5540770"/>
              <a:gd name="connsiteX150" fmla="*/ 347132 w 4833822"/>
              <a:gd name="connsiteY150" fmla="*/ 5029143 h 5540770"/>
              <a:gd name="connsiteX151" fmla="*/ 218113 w 4833822"/>
              <a:gd name="connsiteY151" fmla="*/ 4663595 h 5540770"/>
              <a:gd name="connsiteX152" fmla="*/ 289789 w 4833822"/>
              <a:gd name="connsiteY152" fmla="*/ 4556084 h 5540770"/>
              <a:gd name="connsiteX153" fmla="*/ 271869 w 4833822"/>
              <a:gd name="connsiteY153" fmla="*/ 4541751 h 5540770"/>
              <a:gd name="connsiteX154" fmla="*/ 304127 w 4833822"/>
              <a:gd name="connsiteY154" fmla="*/ 4448568 h 5540770"/>
              <a:gd name="connsiteX155" fmla="*/ 400887 w 4833822"/>
              <a:gd name="connsiteY155" fmla="*/ 4366142 h 5540770"/>
              <a:gd name="connsiteX156" fmla="*/ 404469 w 4833822"/>
              <a:gd name="connsiteY156" fmla="*/ 4358972 h 5540770"/>
              <a:gd name="connsiteX157" fmla="*/ 408056 w 4833822"/>
              <a:gd name="connsiteY157" fmla="*/ 4358972 h 5540770"/>
              <a:gd name="connsiteX158" fmla="*/ 569323 w 4833822"/>
              <a:gd name="connsiteY158" fmla="*/ 4315968 h 5540770"/>
              <a:gd name="connsiteX159" fmla="*/ 777186 w 4833822"/>
              <a:gd name="connsiteY159" fmla="*/ 4427066 h 5540770"/>
              <a:gd name="connsiteX160" fmla="*/ 1250249 w 4833822"/>
              <a:gd name="connsiteY160" fmla="*/ 4258625 h 5540770"/>
              <a:gd name="connsiteX161" fmla="*/ 1497530 w 4833822"/>
              <a:gd name="connsiteY161" fmla="*/ 4154702 h 5540770"/>
              <a:gd name="connsiteX162" fmla="*/ 3393360 w 4833822"/>
              <a:gd name="connsiteY162" fmla="*/ 4113932 h 5540770"/>
              <a:gd name="connsiteX163" fmla="*/ 3271511 w 4833822"/>
              <a:gd name="connsiteY163" fmla="*/ 4151115 h 5540770"/>
              <a:gd name="connsiteX164" fmla="*/ 3486538 w 4833822"/>
              <a:gd name="connsiteY164" fmla="*/ 4280133 h 5540770"/>
              <a:gd name="connsiteX165" fmla="*/ 4092197 w 4833822"/>
              <a:gd name="connsiteY165" fmla="*/ 4613427 h 5540770"/>
              <a:gd name="connsiteX166" fmla="*/ 3873588 w 4833822"/>
              <a:gd name="connsiteY166" fmla="*/ 4613427 h 5540770"/>
              <a:gd name="connsiteX167" fmla="*/ 4002606 w 4833822"/>
              <a:gd name="connsiteY167" fmla="*/ 4742440 h 5540770"/>
              <a:gd name="connsiteX168" fmla="*/ 4106535 w 4833822"/>
              <a:gd name="connsiteY168" fmla="*/ 4713769 h 5540770"/>
              <a:gd name="connsiteX169" fmla="*/ 4325144 w 4833822"/>
              <a:gd name="connsiteY169" fmla="*/ 4387644 h 5540770"/>
              <a:gd name="connsiteX170" fmla="*/ 4038441 w 4833822"/>
              <a:gd name="connsiteY170" fmla="*/ 4298053 h 5540770"/>
              <a:gd name="connsiteX171" fmla="*/ 3624178 w 4833822"/>
              <a:gd name="connsiteY171" fmla="*/ 4284441 h 5540770"/>
              <a:gd name="connsiteX172" fmla="*/ 3486739 w 4833822"/>
              <a:gd name="connsiteY172" fmla="*/ 4258662 h 5540770"/>
              <a:gd name="connsiteX173" fmla="*/ 3486739 w 4833822"/>
              <a:gd name="connsiteY173" fmla="*/ 4262657 h 5540770"/>
              <a:gd name="connsiteX174" fmla="*/ 3485394 w 4833822"/>
              <a:gd name="connsiteY174" fmla="*/ 4259968 h 5540770"/>
              <a:gd name="connsiteX175" fmla="*/ 3486706 w 4833822"/>
              <a:gd name="connsiteY175" fmla="*/ 4258656 h 5540770"/>
              <a:gd name="connsiteX176" fmla="*/ 3486538 w 4833822"/>
              <a:gd name="connsiteY176" fmla="*/ 4258625 h 5540770"/>
              <a:gd name="connsiteX177" fmla="*/ 3543876 w 4833822"/>
              <a:gd name="connsiteY177" fmla="*/ 4197701 h 5540770"/>
              <a:gd name="connsiteX178" fmla="*/ 4518674 w 4833822"/>
              <a:gd name="connsiteY178" fmla="*/ 4344639 h 5540770"/>
              <a:gd name="connsiteX179" fmla="*/ 4328731 w 4833822"/>
              <a:gd name="connsiteY179" fmla="*/ 4541751 h 5540770"/>
              <a:gd name="connsiteX180" fmla="*/ 4457745 w 4833822"/>
              <a:gd name="connsiteY180" fmla="*/ 4470070 h 5540770"/>
              <a:gd name="connsiteX181" fmla="*/ 4579599 w 4833822"/>
              <a:gd name="connsiteY181" fmla="*/ 4462907 h 5540770"/>
              <a:gd name="connsiteX182" fmla="*/ 4500754 w 4833822"/>
              <a:gd name="connsiteY182" fmla="*/ 4541751 h 5540770"/>
              <a:gd name="connsiteX183" fmla="*/ 4314393 w 4833822"/>
              <a:gd name="connsiteY183" fmla="*/ 4774699 h 5540770"/>
              <a:gd name="connsiteX184" fmla="*/ 4346651 w 4833822"/>
              <a:gd name="connsiteY184" fmla="*/ 4839205 h 5540770"/>
              <a:gd name="connsiteX185" fmla="*/ 4403989 w 4833822"/>
              <a:gd name="connsiteY185" fmla="*/ 4789032 h 5540770"/>
              <a:gd name="connsiteX186" fmla="*/ 4482833 w 4833822"/>
              <a:gd name="connsiteY186" fmla="*/ 4599089 h 5540770"/>
              <a:gd name="connsiteX187" fmla="*/ 4590350 w 4833822"/>
              <a:gd name="connsiteY187" fmla="*/ 4577587 h 5540770"/>
              <a:gd name="connsiteX188" fmla="*/ 4608265 w 4833822"/>
              <a:gd name="connsiteY188" fmla="*/ 4660013 h 5540770"/>
              <a:gd name="connsiteX189" fmla="*/ 4608265 w 4833822"/>
              <a:gd name="connsiteY189" fmla="*/ 4663595 h 5540770"/>
              <a:gd name="connsiteX190" fmla="*/ 4421909 w 4833822"/>
              <a:gd name="connsiteY190" fmla="*/ 4875040 h 5540770"/>
              <a:gd name="connsiteX191" fmla="*/ 4608265 w 4833822"/>
              <a:gd name="connsiteY191" fmla="*/ 4663595 h 5540770"/>
              <a:gd name="connsiteX192" fmla="*/ 4611852 w 4833822"/>
              <a:gd name="connsiteY192" fmla="*/ 4660013 h 5540770"/>
              <a:gd name="connsiteX193" fmla="*/ 4611852 w 4833822"/>
              <a:gd name="connsiteY193" fmla="*/ 4656431 h 5540770"/>
              <a:gd name="connsiteX194" fmla="*/ 4694279 w 4833822"/>
              <a:gd name="connsiteY194" fmla="*/ 4642093 h 5540770"/>
              <a:gd name="connsiteX195" fmla="*/ 4651275 w 4833822"/>
              <a:gd name="connsiteY195" fmla="*/ 4466489 h 5540770"/>
              <a:gd name="connsiteX196" fmla="*/ 4572429 w 4833822"/>
              <a:gd name="connsiteY196" fmla="*/ 4348221 h 5540770"/>
              <a:gd name="connsiteX197" fmla="*/ 4583181 w 4833822"/>
              <a:gd name="connsiteY197" fmla="*/ 4255044 h 5540770"/>
              <a:gd name="connsiteX198" fmla="*/ 4436247 w 4833822"/>
              <a:gd name="connsiteY198" fmla="*/ 4208457 h 5540770"/>
              <a:gd name="connsiteX199" fmla="*/ 3504459 w 4833822"/>
              <a:gd name="connsiteY199" fmla="*/ 4122443 h 5540770"/>
              <a:gd name="connsiteX200" fmla="*/ 3393360 w 4833822"/>
              <a:gd name="connsiteY200" fmla="*/ 4113932 h 5540770"/>
              <a:gd name="connsiteX201" fmla="*/ 655337 w 4833822"/>
              <a:gd name="connsiteY201" fmla="*/ 3982674 h 5540770"/>
              <a:gd name="connsiteX202" fmla="*/ 637416 w 4833822"/>
              <a:gd name="connsiteY202" fmla="*/ 4040017 h 5540770"/>
              <a:gd name="connsiteX203" fmla="*/ 863200 w 4833822"/>
              <a:gd name="connsiteY203" fmla="*/ 4143946 h 5540770"/>
              <a:gd name="connsiteX204" fmla="*/ 734181 w 4833822"/>
              <a:gd name="connsiteY204" fmla="*/ 4004181 h 5540770"/>
              <a:gd name="connsiteX205" fmla="*/ 655337 w 4833822"/>
              <a:gd name="connsiteY205" fmla="*/ 3982674 h 5540770"/>
              <a:gd name="connsiteX206" fmla="*/ 465399 w 4833822"/>
              <a:gd name="connsiteY206" fmla="*/ 3943257 h 5540770"/>
              <a:gd name="connsiteX207" fmla="*/ 465399 w 4833822"/>
              <a:gd name="connsiteY207" fmla="*/ 4143946 h 5540770"/>
              <a:gd name="connsiteX208" fmla="*/ 501234 w 4833822"/>
              <a:gd name="connsiteY208" fmla="*/ 4201288 h 5540770"/>
              <a:gd name="connsiteX209" fmla="*/ 554990 w 4833822"/>
              <a:gd name="connsiteY209" fmla="*/ 4147533 h 5540770"/>
              <a:gd name="connsiteX210" fmla="*/ 465399 w 4833822"/>
              <a:gd name="connsiteY210" fmla="*/ 3943257 h 5540770"/>
              <a:gd name="connsiteX211" fmla="*/ 4325169 w 4833822"/>
              <a:gd name="connsiteY211" fmla="*/ 3862360 h 5540770"/>
              <a:gd name="connsiteX212" fmla="*/ 3959602 w 4833822"/>
              <a:gd name="connsiteY212" fmla="*/ 4068688 h 5540770"/>
              <a:gd name="connsiteX213" fmla="*/ 4360985 w 4833822"/>
              <a:gd name="connsiteY213" fmla="*/ 3979092 h 5540770"/>
              <a:gd name="connsiteX214" fmla="*/ 4278558 w 4833822"/>
              <a:gd name="connsiteY214" fmla="*/ 4090190 h 5540770"/>
              <a:gd name="connsiteX215" fmla="*/ 4454163 w 4833822"/>
              <a:gd name="connsiteY215" fmla="*/ 4043599 h 5540770"/>
              <a:gd name="connsiteX216" fmla="*/ 4368153 w 4833822"/>
              <a:gd name="connsiteY216" fmla="*/ 3867994 h 5540770"/>
              <a:gd name="connsiteX217" fmla="*/ 4325169 w 4833822"/>
              <a:gd name="connsiteY217" fmla="*/ 3862360 h 5540770"/>
              <a:gd name="connsiteX218" fmla="*/ 4156709 w 4833822"/>
              <a:gd name="connsiteY218" fmla="*/ 3828572 h 5540770"/>
              <a:gd name="connsiteX219" fmla="*/ 3748157 w 4833822"/>
              <a:gd name="connsiteY219" fmla="*/ 3910998 h 5540770"/>
              <a:gd name="connsiteX220" fmla="*/ 3529543 w 4833822"/>
              <a:gd name="connsiteY220" fmla="*/ 4032847 h 5540770"/>
              <a:gd name="connsiteX221" fmla="*/ 3805494 w 4833822"/>
              <a:gd name="connsiteY221" fmla="*/ 3936088 h 5540770"/>
              <a:gd name="connsiteX222" fmla="*/ 4156709 w 4833822"/>
              <a:gd name="connsiteY222" fmla="*/ 3828572 h 5540770"/>
              <a:gd name="connsiteX223" fmla="*/ 399937 w 4833822"/>
              <a:gd name="connsiteY223" fmla="*/ 3784784 h 5540770"/>
              <a:gd name="connsiteX224" fmla="*/ 210944 w 4833822"/>
              <a:gd name="connsiteY224" fmla="*/ 3864412 h 5540770"/>
              <a:gd name="connsiteX225" fmla="*/ 124936 w 4833822"/>
              <a:gd name="connsiteY225" fmla="*/ 4007763 h 5540770"/>
              <a:gd name="connsiteX226" fmla="*/ 275451 w 4833822"/>
              <a:gd name="connsiteY226" fmla="*/ 4000594 h 5540770"/>
              <a:gd name="connsiteX227" fmla="*/ 304127 w 4833822"/>
              <a:gd name="connsiteY227" fmla="*/ 4018514 h 5540770"/>
              <a:gd name="connsiteX228" fmla="*/ 271869 w 4833822"/>
              <a:gd name="connsiteY228" fmla="*/ 4255044 h 5540770"/>
              <a:gd name="connsiteX229" fmla="*/ 311291 w 4833822"/>
              <a:gd name="connsiteY229" fmla="*/ 4097359 h 5540770"/>
              <a:gd name="connsiteX230" fmla="*/ 243203 w 4833822"/>
              <a:gd name="connsiteY230" fmla="*/ 3889496 h 5540770"/>
              <a:gd name="connsiteX231" fmla="*/ 1214409 w 4833822"/>
              <a:gd name="connsiteY231" fmla="*/ 3867994 h 5540770"/>
              <a:gd name="connsiteX232" fmla="*/ 465399 w 4833822"/>
              <a:gd name="connsiteY232" fmla="*/ 3785567 h 5540770"/>
              <a:gd name="connsiteX233" fmla="*/ 399937 w 4833822"/>
              <a:gd name="connsiteY233" fmla="*/ 3784784 h 5540770"/>
              <a:gd name="connsiteX234" fmla="*/ 2524908 w 4833822"/>
              <a:gd name="connsiteY234" fmla="*/ 2650485 h 5540770"/>
              <a:gd name="connsiteX235" fmla="*/ 2732856 w 4833822"/>
              <a:gd name="connsiteY235" fmla="*/ 3292404 h 5540770"/>
              <a:gd name="connsiteX236" fmla="*/ 2775802 w 4833822"/>
              <a:gd name="connsiteY236" fmla="*/ 3362473 h 5540770"/>
              <a:gd name="connsiteX237" fmla="*/ 2823267 w 4833822"/>
              <a:gd name="connsiteY237" fmla="*/ 3285623 h 5540770"/>
              <a:gd name="connsiteX238" fmla="*/ 2879774 w 4833822"/>
              <a:gd name="connsiteY238" fmla="*/ 3075417 h 5540770"/>
              <a:gd name="connsiteX239" fmla="*/ 2920458 w 4833822"/>
              <a:gd name="connsiteY239" fmla="*/ 3608842 h 5540770"/>
              <a:gd name="connsiteX240" fmla="*/ 3132925 w 4833822"/>
              <a:gd name="connsiteY240" fmla="*/ 3550075 h 5540770"/>
              <a:gd name="connsiteX241" fmla="*/ 2879774 w 4833822"/>
              <a:gd name="connsiteY241" fmla="*/ 3925283 h 5540770"/>
              <a:gd name="connsiteX242" fmla="*/ 2131619 w 4833822"/>
              <a:gd name="connsiteY242" fmla="*/ 3873297 h 5540770"/>
              <a:gd name="connsiteX243" fmla="*/ 1894289 w 4833822"/>
              <a:gd name="connsiteY243" fmla="*/ 3522953 h 5540770"/>
              <a:gd name="connsiteX244" fmla="*/ 2075111 w 4833822"/>
              <a:gd name="connsiteY244" fmla="*/ 3611104 h 5540770"/>
              <a:gd name="connsiteX245" fmla="*/ 2086414 w 4833822"/>
              <a:gd name="connsiteY245" fmla="*/ 3095759 h 5540770"/>
              <a:gd name="connsiteX246" fmla="*/ 2163263 w 4833822"/>
              <a:gd name="connsiteY246" fmla="*/ 3240418 h 5540770"/>
              <a:gd name="connsiteX247" fmla="*/ 2224289 w 4833822"/>
              <a:gd name="connsiteY247" fmla="*/ 3285623 h 5540770"/>
              <a:gd name="connsiteX248" fmla="*/ 2242372 w 4833822"/>
              <a:gd name="connsiteY248" fmla="*/ 3222335 h 5540770"/>
              <a:gd name="connsiteX249" fmla="*/ 2524908 w 4833822"/>
              <a:gd name="connsiteY249" fmla="*/ 2650485 h 5540770"/>
              <a:gd name="connsiteX250" fmla="*/ 2540406 w 4833822"/>
              <a:gd name="connsiteY250" fmla="*/ 1843144 h 5540770"/>
              <a:gd name="connsiteX251" fmla="*/ 2092432 w 4833822"/>
              <a:gd name="connsiteY251" fmla="*/ 2749841 h 5540770"/>
              <a:gd name="connsiteX252" fmla="*/ 2063761 w 4833822"/>
              <a:gd name="connsiteY252" fmla="*/ 2850188 h 5540770"/>
              <a:gd name="connsiteX253" fmla="*/ 1967001 w 4833822"/>
              <a:gd name="connsiteY253" fmla="*/ 2778512 h 5540770"/>
              <a:gd name="connsiteX254" fmla="*/ 1845152 w 4833822"/>
              <a:gd name="connsiteY254" fmla="*/ 2549148 h 5540770"/>
              <a:gd name="connsiteX255" fmla="*/ 1827232 w 4833822"/>
              <a:gd name="connsiteY255" fmla="*/ 3366255 h 5540770"/>
              <a:gd name="connsiteX256" fmla="*/ 1540529 w 4833822"/>
              <a:gd name="connsiteY256" fmla="*/ 3226486 h 5540770"/>
              <a:gd name="connsiteX257" fmla="*/ 1916828 w 4833822"/>
              <a:gd name="connsiteY257" fmla="*/ 3781975 h 5540770"/>
              <a:gd name="connsiteX258" fmla="*/ 3103066 w 4833822"/>
              <a:gd name="connsiteY258" fmla="*/ 3864402 h 5540770"/>
              <a:gd name="connsiteX259" fmla="*/ 3504448 w 4833822"/>
              <a:gd name="connsiteY259" fmla="*/ 3269490 h 5540770"/>
              <a:gd name="connsiteX260" fmla="*/ 3167572 w 4833822"/>
              <a:gd name="connsiteY260" fmla="*/ 3362668 h 5540770"/>
              <a:gd name="connsiteX261" fmla="*/ 3103066 w 4833822"/>
              <a:gd name="connsiteY261" fmla="*/ 2516894 h 5540770"/>
              <a:gd name="connsiteX262" fmla="*/ 3013470 w 4833822"/>
              <a:gd name="connsiteY262" fmla="*/ 2850188 h 5540770"/>
              <a:gd name="connsiteX263" fmla="*/ 2938212 w 4833822"/>
              <a:gd name="connsiteY263" fmla="*/ 2972037 h 5540770"/>
              <a:gd name="connsiteX264" fmla="*/ 2870119 w 4833822"/>
              <a:gd name="connsiteY264" fmla="*/ 2860939 h 5540770"/>
              <a:gd name="connsiteX265" fmla="*/ 2540406 w 4833822"/>
              <a:gd name="connsiteY265" fmla="*/ 1843144 h 5540770"/>
              <a:gd name="connsiteX266" fmla="*/ 357884 w 4833822"/>
              <a:gd name="connsiteY266" fmla="*/ 1771473 h 5540770"/>
              <a:gd name="connsiteX267" fmla="*/ 422396 w 4833822"/>
              <a:gd name="connsiteY267" fmla="*/ 1853900 h 5540770"/>
              <a:gd name="connsiteX268" fmla="*/ 522738 w 4833822"/>
              <a:gd name="connsiteY268" fmla="*/ 2355631 h 5540770"/>
              <a:gd name="connsiteX269" fmla="*/ 490485 w 4833822"/>
              <a:gd name="connsiteY269" fmla="*/ 2495401 h 5540770"/>
              <a:gd name="connsiteX270" fmla="*/ 386555 w 4833822"/>
              <a:gd name="connsiteY270" fmla="*/ 2395054 h 5540770"/>
              <a:gd name="connsiteX271" fmla="*/ 286208 w 4833822"/>
              <a:gd name="connsiteY271" fmla="*/ 1853900 h 5540770"/>
              <a:gd name="connsiteX272" fmla="*/ 357884 w 4833822"/>
              <a:gd name="connsiteY272" fmla="*/ 1771473 h 5540770"/>
              <a:gd name="connsiteX273" fmla="*/ 4036204 w 4833822"/>
              <a:gd name="connsiteY273" fmla="*/ 354082 h 5540770"/>
              <a:gd name="connsiteX274" fmla="*/ 4110123 w 4833822"/>
              <a:gd name="connsiteY274" fmla="*/ 416797 h 5540770"/>
              <a:gd name="connsiteX275" fmla="*/ 4063531 w 4833822"/>
              <a:gd name="connsiteY275" fmla="*/ 1226741 h 5540770"/>
              <a:gd name="connsiteX276" fmla="*/ 3938100 w 4833822"/>
              <a:gd name="connsiteY276" fmla="*/ 914947 h 5540770"/>
              <a:gd name="connsiteX277" fmla="*/ 3970353 w 4833822"/>
              <a:gd name="connsiteY277" fmla="*/ 420384 h 5540770"/>
              <a:gd name="connsiteX278" fmla="*/ 4036204 w 4833822"/>
              <a:gd name="connsiteY278" fmla="*/ 354082 h 5540770"/>
              <a:gd name="connsiteX279" fmla="*/ 915320 w 4833822"/>
              <a:gd name="connsiteY279" fmla="*/ 95653 h 5540770"/>
              <a:gd name="connsiteX280" fmla="*/ 1020430 w 4833822"/>
              <a:gd name="connsiteY280" fmla="*/ 776415 h 5540770"/>
              <a:gd name="connsiteX281" fmla="*/ 811383 w 4833822"/>
              <a:gd name="connsiteY281" fmla="*/ 736829 h 5540770"/>
              <a:gd name="connsiteX282" fmla="*/ 915320 w 4833822"/>
              <a:gd name="connsiteY282" fmla="*/ 95653 h 5540770"/>
              <a:gd name="connsiteX283" fmla="*/ 2546201 w 4833822"/>
              <a:gd name="connsiteY283" fmla="*/ 0 h 5540770"/>
              <a:gd name="connsiteX284" fmla="*/ 3067317 w 4833822"/>
              <a:gd name="connsiteY284" fmla="*/ 494574 h 5540770"/>
              <a:gd name="connsiteX285" fmla="*/ 3113822 w 4833822"/>
              <a:gd name="connsiteY285" fmla="*/ 1198065 h 5540770"/>
              <a:gd name="connsiteX286" fmla="*/ 3282263 w 4833822"/>
              <a:gd name="connsiteY286" fmla="*/ 517143 h 5540770"/>
              <a:gd name="connsiteX287" fmla="*/ 3257173 w 4833822"/>
              <a:gd name="connsiteY287" fmla="*/ 377374 h 5540770"/>
              <a:gd name="connsiteX288" fmla="*/ 3278681 w 4833822"/>
              <a:gd name="connsiteY288" fmla="*/ 287778 h 5540770"/>
              <a:gd name="connsiteX289" fmla="*/ 3361107 w 4833822"/>
              <a:gd name="connsiteY289" fmla="*/ 345121 h 5540770"/>
              <a:gd name="connsiteX290" fmla="*/ 3884339 w 4833822"/>
              <a:gd name="connsiteY290" fmla="*/ 1656791 h 5540770"/>
              <a:gd name="connsiteX291" fmla="*/ 3776823 w 4833822"/>
              <a:gd name="connsiteY291" fmla="*/ 2276786 h 5540770"/>
              <a:gd name="connsiteX292" fmla="*/ 4002606 w 4833822"/>
              <a:gd name="connsiteY292" fmla="*/ 2058177 h 5540770"/>
              <a:gd name="connsiteX293" fmla="*/ 4059943 w 4833822"/>
              <a:gd name="connsiteY293" fmla="*/ 1993666 h 5540770"/>
              <a:gd name="connsiteX294" fmla="*/ 4117286 w 4833822"/>
              <a:gd name="connsiteY294" fmla="*/ 2068928 h 5540770"/>
              <a:gd name="connsiteX295" fmla="*/ 4131625 w 4833822"/>
              <a:gd name="connsiteY295" fmla="*/ 2882450 h 5540770"/>
              <a:gd name="connsiteX296" fmla="*/ 3755321 w 4833822"/>
              <a:gd name="connsiteY296" fmla="*/ 3713892 h 5540770"/>
              <a:gd name="connsiteX297" fmla="*/ 3723067 w 4833822"/>
              <a:gd name="connsiteY297" fmla="*/ 3789149 h 5540770"/>
              <a:gd name="connsiteX298" fmla="*/ 4099366 w 4833822"/>
              <a:gd name="connsiteY298" fmla="*/ 3728225 h 5540770"/>
              <a:gd name="connsiteX299" fmla="*/ 4550927 w 4833822"/>
              <a:gd name="connsiteY299" fmla="*/ 4079439 h 5540770"/>
              <a:gd name="connsiteX300" fmla="*/ 4604683 w 4833822"/>
              <a:gd name="connsiteY300" fmla="*/ 4179786 h 5540770"/>
              <a:gd name="connsiteX301" fmla="*/ 4576011 w 4833822"/>
              <a:gd name="connsiteY301" fmla="*/ 5021979 h 5540770"/>
              <a:gd name="connsiteX302" fmla="*/ 4432660 w 4833822"/>
              <a:gd name="connsiteY302" fmla="*/ 5082903 h 5540770"/>
              <a:gd name="connsiteX303" fmla="*/ 3999019 w 4833822"/>
              <a:gd name="connsiteY303" fmla="*/ 5315850 h 5540770"/>
              <a:gd name="connsiteX304" fmla="*/ 3192667 w 4833822"/>
              <a:gd name="connsiteY304" fmla="*/ 5247757 h 5540770"/>
              <a:gd name="connsiteX305" fmla="*/ 2662265 w 4833822"/>
              <a:gd name="connsiteY305" fmla="*/ 4617009 h 5540770"/>
              <a:gd name="connsiteX306" fmla="*/ 2680186 w 4833822"/>
              <a:gd name="connsiteY306" fmla="*/ 4935965 h 5540770"/>
              <a:gd name="connsiteX307" fmla="*/ 2655096 w 4833822"/>
              <a:gd name="connsiteY307" fmla="*/ 5247757 h 5540770"/>
              <a:gd name="connsiteX308" fmla="*/ 2063771 w 4833822"/>
              <a:gd name="connsiteY308" fmla="*/ 5534459 h 5540770"/>
              <a:gd name="connsiteX309" fmla="*/ 1827242 w 4833822"/>
              <a:gd name="connsiteY309" fmla="*/ 5484286 h 5540770"/>
              <a:gd name="connsiteX310" fmla="*/ 1594295 w 4833822"/>
              <a:gd name="connsiteY310" fmla="*/ 4943134 h 5540770"/>
              <a:gd name="connsiteX311" fmla="*/ 1952673 w 4833822"/>
              <a:gd name="connsiteY311" fmla="*/ 4409146 h 5540770"/>
              <a:gd name="connsiteX312" fmla="*/ 2020761 w 4833822"/>
              <a:gd name="connsiteY312" fmla="*/ 4276546 h 5540770"/>
              <a:gd name="connsiteX313" fmla="*/ 1841575 w 4833822"/>
              <a:gd name="connsiteY313" fmla="*/ 4419897 h 5540770"/>
              <a:gd name="connsiteX314" fmla="*/ 884697 w 4833822"/>
              <a:gd name="connsiteY314" fmla="*/ 5165330 h 5540770"/>
              <a:gd name="connsiteX315" fmla="*/ 547826 w 4833822"/>
              <a:gd name="connsiteY315" fmla="*/ 5197583 h 5540770"/>
              <a:gd name="connsiteX316" fmla="*/ 357883 w 4833822"/>
              <a:gd name="connsiteY316" fmla="*/ 5140246 h 5540770"/>
              <a:gd name="connsiteX317" fmla="*/ 89095 w 4833822"/>
              <a:gd name="connsiteY317" fmla="*/ 4713769 h 5540770"/>
              <a:gd name="connsiteX318" fmla="*/ 46091 w 4833822"/>
              <a:gd name="connsiteY318" fmla="*/ 4362560 h 5540770"/>
              <a:gd name="connsiteX319" fmla="*/ 440310 w 4833822"/>
              <a:gd name="connsiteY319" fmla="*/ 3713892 h 5540770"/>
              <a:gd name="connsiteX320" fmla="*/ 1020884 w 4833822"/>
              <a:gd name="connsiteY320" fmla="*/ 3764065 h 5540770"/>
              <a:gd name="connsiteX321" fmla="*/ 798688 w 4833822"/>
              <a:gd name="connsiteY321" fmla="*/ 3592043 h 5540770"/>
              <a:gd name="connsiteX322" fmla="*/ 766435 w 4833822"/>
              <a:gd name="connsiteY322" fmla="*/ 3534700 h 5540770"/>
              <a:gd name="connsiteX323" fmla="*/ 838110 w 4833822"/>
              <a:gd name="connsiteY323" fmla="*/ 3513198 h 5540770"/>
              <a:gd name="connsiteX324" fmla="*/ 1060306 w 4833822"/>
              <a:gd name="connsiteY324" fmla="*/ 3606376 h 5540770"/>
              <a:gd name="connsiteX325" fmla="*/ 777186 w 4833822"/>
              <a:gd name="connsiteY325" fmla="*/ 3108228 h 5540770"/>
              <a:gd name="connsiteX326" fmla="*/ 723430 w 4833822"/>
              <a:gd name="connsiteY326" fmla="*/ 2574245 h 5540770"/>
              <a:gd name="connsiteX327" fmla="*/ 727012 w 4833822"/>
              <a:gd name="connsiteY327" fmla="*/ 1875404 h 5540770"/>
              <a:gd name="connsiteX328" fmla="*/ 762853 w 4833822"/>
              <a:gd name="connsiteY328" fmla="*/ 1742804 h 5540770"/>
              <a:gd name="connsiteX329" fmla="*/ 1017302 w 4833822"/>
              <a:gd name="connsiteY329" fmla="*/ 2043839 h 5540770"/>
              <a:gd name="connsiteX330" fmla="*/ 1139151 w 4833822"/>
              <a:gd name="connsiteY330" fmla="*/ 2083261 h 5540770"/>
              <a:gd name="connsiteX331" fmla="*/ 1110480 w 4833822"/>
              <a:gd name="connsiteY331" fmla="*/ 1972163 h 5540770"/>
              <a:gd name="connsiteX332" fmla="*/ 1135564 w 4833822"/>
              <a:gd name="connsiteY332" fmla="*/ 1083385 h 5540770"/>
              <a:gd name="connsiteX333" fmla="*/ 1493942 w 4833822"/>
              <a:gd name="connsiteY333" fmla="*/ 423965 h 5540770"/>
              <a:gd name="connsiteX334" fmla="*/ 1547703 w 4833822"/>
              <a:gd name="connsiteY334" fmla="*/ 370210 h 5540770"/>
              <a:gd name="connsiteX335" fmla="*/ 1597877 w 4833822"/>
              <a:gd name="connsiteY335" fmla="*/ 463388 h 5540770"/>
              <a:gd name="connsiteX336" fmla="*/ 2070940 w 4833822"/>
              <a:gd name="connsiteY336" fmla="*/ 1237487 h 5540770"/>
              <a:gd name="connsiteX337" fmla="*/ 1926239 w 4833822"/>
              <a:gd name="connsiteY337" fmla="*/ 498660 h 5540770"/>
              <a:gd name="connsiteX338" fmla="*/ 2546201 w 4833822"/>
              <a:gd name="connsiteY338" fmla="*/ 0 h 5540770"/>
              <a:gd name="connsiteX0" fmla="*/ 2144854 w 4833822"/>
              <a:gd name="connsiteY0" fmla="*/ 5167121 h 5540770"/>
              <a:gd name="connsiteX1" fmla="*/ 2053020 w 4833822"/>
              <a:gd name="connsiteY1" fmla="*/ 5176081 h 5540770"/>
              <a:gd name="connsiteX2" fmla="*/ 1959837 w 4833822"/>
              <a:gd name="connsiteY2" fmla="*/ 5251339 h 5540770"/>
              <a:gd name="connsiteX3" fmla="*/ 2045851 w 4833822"/>
              <a:gd name="connsiteY3" fmla="*/ 5369606 h 5540770"/>
              <a:gd name="connsiteX4" fmla="*/ 2042269 w 4833822"/>
              <a:gd name="connsiteY4" fmla="*/ 5272841 h 5540770"/>
              <a:gd name="connsiteX5" fmla="*/ 2106775 w 4833822"/>
              <a:gd name="connsiteY5" fmla="*/ 5208334 h 5540770"/>
              <a:gd name="connsiteX6" fmla="*/ 2128277 w 4833822"/>
              <a:gd name="connsiteY6" fmla="*/ 5280010 h 5540770"/>
              <a:gd name="connsiteX7" fmla="*/ 2164118 w 4833822"/>
              <a:gd name="connsiteY7" fmla="*/ 5330183 h 5540770"/>
              <a:gd name="connsiteX8" fmla="*/ 2232206 w 4833822"/>
              <a:gd name="connsiteY8" fmla="*/ 5294348 h 5540770"/>
              <a:gd name="connsiteX9" fmla="*/ 2228624 w 4833822"/>
              <a:gd name="connsiteY9" fmla="*/ 5201165 h 5540770"/>
              <a:gd name="connsiteX10" fmla="*/ 2144854 w 4833822"/>
              <a:gd name="connsiteY10" fmla="*/ 5167121 h 5540770"/>
              <a:gd name="connsiteX11" fmla="*/ 2508163 w 4833822"/>
              <a:gd name="connsiteY11" fmla="*/ 5136659 h 5540770"/>
              <a:gd name="connsiteX12" fmla="*/ 2407811 w 4833822"/>
              <a:gd name="connsiteY12" fmla="*/ 5444869 h 5540770"/>
              <a:gd name="connsiteX13" fmla="*/ 2508163 w 4833822"/>
              <a:gd name="connsiteY13" fmla="*/ 5136659 h 5540770"/>
              <a:gd name="connsiteX14" fmla="*/ 2215080 w 4833822"/>
              <a:gd name="connsiteY14" fmla="*/ 5052124 h 5540770"/>
              <a:gd name="connsiteX15" fmla="*/ 2171282 w 4833822"/>
              <a:gd name="connsiteY15" fmla="*/ 5057814 h 5540770"/>
              <a:gd name="connsiteX16" fmla="*/ 2350473 w 4833822"/>
              <a:gd name="connsiteY16" fmla="*/ 5337353 h 5540770"/>
              <a:gd name="connsiteX17" fmla="*/ 2393478 w 4833822"/>
              <a:gd name="connsiteY17" fmla="*/ 5154579 h 5540770"/>
              <a:gd name="connsiteX18" fmla="*/ 2252871 w 4833822"/>
              <a:gd name="connsiteY18" fmla="*/ 5053279 h 5540770"/>
              <a:gd name="connsiteX19" fmla="*/ 2215080 w 4833822"/>
              <a:gd name="connsiteY19" fmla="*/ 5052124 h 5540770"/>
              <a:gd name="connsiteX20" fmla="*/ 3767359 w 4833822"/>
              <a:gd name="connsiteY20" fmla="*/ 4933166 h 5540770"/>
              <a:gd name="connsiteX21" fmla="*/ 3913003 w 4833822"/>
              <a:gd name="connsiteY21" fmla="*/ 5014809 h 5540770"/>
              <a:gd name="connsiteX22" fmla="*/ 3930923 w 4833822"/>
              <a:gd name="connsiteY22" fmla="*/ 5039898 h 5540770"/>
              <a:gd name="connsiteX23" fmla="*/ 3923759 w 4833822"/>
              <a:gd name="connsiteY23" fmla="*/ 5064983 h 5540770"/>
              <a:gd name="connsiteX24" fmla="*/ 3672890 w 4833822"/>
              <a:gd name="connsiteY24" fmla="*/ 5047062 h 5540770"/>
              <a:gd name="connsiteX25" fmla="*/ 3672890 w 4833822"/>
              <a:gd name="connsiteY25" fmla="*/ 4978973 h 5540770"/>
              <a:gd name="connsiteX26" fmla="*/ 3708731 w 4833822"/>
              <a:gd name="connsiteY26" fmla="*/ 4953884 h 5540770"/>
              <a:gd name="connsiteX27" fmla="*/ 3767359 w 4833822"/>
              <a:gd name="connsiteY27" fmla="*/ 4933166 h 5540770"/>
              <a:gd name="connsiteX28" fmla="*/ 3779366 w 4833822"/>
              <a:gd name="connsiteY28" fmla="*/ 4893355 h 5540770"/>
              <a:gd name="connsiteX29" fmla="*/ 3637059 w 4833822"/>
              <a:gd name="connsiteY29" fmla="*/ 4918050 h 5540770"/>
              <a:gd name="connsiteX30" fmla="*/ 3497289 w 4833822"/>
              <a:gd name="connsiteY30" fmla="*/ 5100818 h 5540770"/>
              <a:gd name="connsiteX31" fmla="*/ 3615557 w 4833822"/>
              <a:gd name="connsiteY31" fmla="*/ 5043481 h 5540770"/>
              <a:gd name="connsiteX32" fmla="*/ 3852086 w 4833822"/>
              <a:gd name="connsiteY32" fmla="*/ 5201165 h 5540770"/>
              <a:gd name="connsiteX33" fmla="*/ 3952433 w 4833822"/>
              <a:gd name="connsiteY33" fmla="*/ 5029143 h 5540770"/>
              <a:gd name="connsiteX34" fmla="*/ 3945496 w 4833822"/>
              <a:gd name="connsiteY34" fmla="*/ 5012338 h 5540770"/>
              <a:gd name="connsiteX35" fmla="*/ 3938093 w 4833822"/>
              <a:gd name="connsiteY35" fmla="*/ 5012338 h 5540770"/>
              <a:gd name="connsiteX36" fmla="*/ 3927341 w 4833822"/>
              <a:gd name="connsiteY36" fmla="*/ 5012338 h 5540770"/>
              <a:gd name="connsiteX37" fmla="*/ 3909418 w 4833822"/>
              <a:gd name="connsiteY37" fmla="*/ 5007631 h 5540770"/>
              <a:gd name="connsiteX38" fmla="*/ 3920171 w 4833822"/>
              <a:gd name="connsiteY38" fmla="*/ 5007631 h 5540770"/>
              <a:gd name="connsiteX39" fmla="*/ 3945252 w 4833822"/>
              <a:gd name="connsiteY39" fmla="*/ 5011748 h 5540770"/>
              <a:gd name="connsiteX40" fmla="*/ 3928739 w 4833822"/>
              <a:gd name="connsiteY40" fmla="*/ 4971748 h 5540770"/>
              <a:gd name="connsiteX41" fmla="*/ 3822967 w 4833822"/>
              <a:gd name="connsiteY41" fmla="*/ 4895650 h 5540770"/>
              <a:gd name="connsiteX42" fmla="*/ 3779366 w 4833822"/>
              <a:gd name="connsiteY42" fmla="*/ 4893355 h 5540770"/>
              <a:gd name="connsiteX43" fmla="*/ 4196131 w 4833822"/>
              <a:gd name="connsiteY43" fmla="*/ 4749609 h 5540770"/>
              <a:gd name="connsiteX44" fmla="*/ 4235548 w 4833822"/>
              <a:gd name="connsiteY44" fmla="*/ 4978974 h 5540770"/>
              <a:gd name="connsiteX45" fmla="*/ 4454163 w 4833822"/>
              <a:gd name="connsiteY45" fmla="*/ 4982556 h 5540770"/>
              <a:gd name="connsiteX46" fmla="*/ 4196131 w 4833822"/>
              <a:gd name="connsiteY46" fmla="*/ 4749609 h 5540770"/>
              <a:gd name="connsiteX47" fmla="*/ 1174995 w 4833822"/>
              <a:gd name="connsiteY47" fmla="*/ 4434231 h 5540770"/>
              <a:gd name="connsiteX48" fmla="*/ 1250253 w 4833822"/>
              <a:gd name="connsiteY48" fmla="*/ 4480823 h 5540770"/>
              <a:gd name="connsiteX49" fmla="*/ 1035224 w 4833822"/>
              <a:gd name="connsiteY49" fmla="*/ 4591916 h 5540770"/>
              <a:gd name="connsiteX50" fmla="*/ 981463 w 4833822"/>
              <a:gd name="connsiteY50" fmla="*/ 4566832 h 5540770"/>
              <a:gd name="connsiteX51" fmla="*/ 1174995 w 4833822"/>
              <a:gd name="connsiteY51" fmla="*/ 4434231 h 5540770"/>
              <a:gd name="connsiteX52" fmla="*/ 3960412 w 4833822"/>
              <a:gd name="connsiteY52" fmla="*/ 4404956 h 5540770"/>
              <a:gd name="connsiteX53" fmla="*/ 4095776 w 4833822"/>
              <a:gd name="connsiteY53" fmla="*/ 4462901 h 5540770"/>
              <a:gd name="connsiteX54" fmla="*/ 4052767 w 4833822"/>
              <a:gd name="connsiteY54" fmla="*/ 4491571 h 5540770"/>
              <a:gd name="connsiteX55" fmla="*/ 3852081 w 4833822"/>
              <a:gd name="connsiteY55" fmla="*/ 4459320 h 5540770"/>
              <a:gd name="connsiteX56" fmla="*/ 3859245 w 4833822"/>
              <a:gd name="connsiteY56" fmla="*/ 4423481 h 5540770"/>
              <a:gd name="connsiteX57" fmla="*/ 3917370 w 4833822"/>
              <a:gd name="connsiteY57" fmla="*/ 4405956 h 5540770"/>
              <a:gd name="connsiteX58" fmla="*/ 3960412 w 4833822"/>
              <a:gd name="connsiteY58" fmla="*/ 4404956 h 5540770"/>
              <a:gd name="connsiteX59" fmla="*/ 2177948 w 4833822"/>
              <a:gd name="connsiteY59" fmla="*/ 4310706 h 5540770"/>
              <a:gd name="connsiteX60" fmla="*/ 2146198 w 4833822"/>
              <a:gd name="connsiteY60" fmla="*/ 4333888 h 5540770"/>
              <a:gd name="connsiteX61" fmla="*/ 1680303 w 4833822"/>
              <a:gd name="connsiteY61" fmla="*/ 5032730 h 5540770"/>
              <a:gd name="connsiteX62" fmla="*/ 1762730 w 4833822"/>
              <a:gd name="connsiteY62" fmla="*/ 5394690 h 5540770"/>
              <a:gd name="connsiteX63" fmla="*/ 1802152 w 4833822"/>
              <a:gd name="connsiteY63" fmla="*/ 5115157 h 5540770"/>
              <a:gd name="connsiteX64" fmla="*/ 2081691 w 4833822"/>
              <a:gd name="connsiteY64" fmla="*/ 4957467 h 5540770"/>
              <a:gd name="connsiteX65" fmla="*/ 1845157 w 4833822"/>
              <a:gd name="connsiteY65" fmla="*/ 5039894 h 5540770"/>
              <a:gd name="connsiteX66" fmla="*/ 1744810 w 4833822"/>
              <a:gd name="connsiteY66" fmla="*/ 5011228 h 5540770"/>
              <a:gd name="connsiteX67" fmla="*/ 2060189 w 4833822"/>
              <a:gd name="connsiteY67" fmla="*/ 4857125 h 5540770"/>
              <a:gd name="connsiteX68" fmla="*/ 2178451 w 4833822"/>
              <a:gd name="connsiteY68" fmla="*/ 4796195 h 5540770"/>
              <a:gd name="connsiteX69" fmla="*/ 2293136 w 4833822"/>
              <a:gd name="connsiteY69" fmla="*/ 4330306 h 5540770"/>
              <a:gd name="connsiteX70" fmla="*/ 1999259 w 4833822"/>
              <a:gd name="connsiteY70" fmla="*/ 4746027 h 5540770"/>
              <a:gd name="connsiteX71" fmla="*/ 2196371 w 4833822"/>
              <a:gd name="connsiteY71" fmla="*/ 4315968 h 5540770"/>
              <a:gd name="connsiteX72" fmla="*/ 2177948 w 4833822"/>
              <a:gd name="connsiteY72" fmla="*/ 4310706 h 5540770"/>
              <a:gd name="connsiteX73" fmla="*/ 2511745 w 4833822"/>
              <a:gd name="connsiteY73" fmla="*/ 4298053 h 5540770"/>
              <a:gd name="connsiteX74" fmla="*/ 2482010 w 4833822"/>
              <a:gd name="connsiteY74" fmla="*/ 4526349 h 5540770"/>
              <a:gd name="connsiteX75" fmla="*/ 2486655 w 4833822"/>
              <a:gd name="connsiteY75" fmla="*/ 4591914 h 5540770"/>
              <a:gd name="connsiteX76" fmla="*/ 2514429 w 4833822"/>
              <a:gd name="connsiteY76" fmla="*/ 4607593 h 5540770"/>
              <a:gd name="connsiteX77" fmla="*/ 2526077 w 4833822"/>
              <a:gd name="connsiteY77" fmla="*/ 4631339 h 5540770"/>
              <a:gd name="connsiteX78" fmla="*/ 2486655 w 4833822"/>
              <a:gd name="connsiteY78" fmla="*/ 4591917 h 5540770"/>
              <a:gd name="connsiteX79" fmla="*/ 2486655 w 4833822"/>
              <a:gd name="connsiteY79" fmla="*/ 4591920 h 5540770"/>
              <a:gd name="connsiteX80" fmla="*/ 2440069 w 4833822"/>
              <a:gd name="connsiteY80" fmla="*/ 4867876 h 5540770"/>
              <a:gd name="connsiteX81" fmla="*/ 2375563 w 4833822"/>
              <a:gd name="connsiteY81" fmla="*/ 4430648 h 5540770"/>
              <a:gd name="connsiteX82" fmla="*/ 2296718 w 4833822"/>
              <a:gd name="connsiteY82" fmla="*/ 4799783 h 5540770"/>
              <a:gd name="connsiteX83" fmla="*/ 2429318 w 4833822"/>
              <a:gd name="connsiteY83" fmla="*/ 4921632 h 5540770"/>
              <a:gd name="connsiteX84" fmla="*/ 2493825 w 4833822"/>
              <a:gd name="connsiteY84" fmla="*/ 4821285 h 5540770"/>
              <a:gd name="connsiteX85" fmla="*/ 2529665 w 4833822"/>
              <a:gd name="connsiteY85" fmla="*/ 4631342 h 5540770"/>
              <a:gd name="connsiteX86" fmla="*/ 2511745 w 4833822"/>
              <a:gd name="connsiteY86" fmla="*/ 4298053 h 5540770"/>
              <a:gd name="connsiteX87" fmla="*/ 2808528 w 4833822"/>
              <a:gd name="connsiteY87" fmla="*/ 4295587 h 5540770"/>
              <a:gd name="connsiteX88" fmla="*/ 2784115 w 4833822"/>
              <a:gd name="connsiteY88" fmla="*/ 4308804 h 5540770"/>
              <a:gd name="connsiteX89" fmla="*/ 2798448 w 4833822"/>
              <a:gd name="connsiteY89" fmla="*/ 4384062 h 5540770"/>
              <a:gd name="connsiteX90" fmla="*/ 2880875 w 4833822"/>
              <a:gd name="connsiteY90" fmla="*/ 4498742 h 5540770"/>
              <a:gd name="connsiteX91" fmla="*/ 3142493 w 4833822"/>
              <a:gd name="connsiteY91" fmla="*/ 4828454 h 5540770"/>
              <a:gd name="connsiteX92" fmla="*/ 2891625 w 4833822"/>
              <a:gd name="connsiteY92" fmla="*/ 4663595 h 5540770"/>
              <a:gd name="connsiteX93" fmla="*/ 2683768 w 4833822"/>
              <a:gd name="connsiteY93" fmla="*/ 4419897 h 5540770"/>
              <a:gd name="connsiteX94" fmla="*/ 2651515 w 4833822"/>
              <a:gd name="connsiteY94" fmla="*/ 4444986 h 5540770"/>
              <a:gd name="connsiteX95" fmla="*/ 2866541 w 4833822"/>
              <a:gd name="connsiteY95" fmla="*/ 4688685 h 5540770"/>
              <a:gd name="connsiteX96" fmla="*/ 3389773 w 4833822"/>
              <a:gd name="connsiteY96" fmla="*/ 5287179 h 5540770"/>
              <a:gd name="connsiteX97" fmla="*/ 3637059 w 4833822"/>
              <a:gd name="connsiteY97" fmla="*/ 5330183 h 5540770"/>
              <a:gd name="connsiteX98" fmla="*/ 3246422 w 4833822"/>
              <a:gd name="connsiteY98" fmla="*/ 4961054 h 5540770"/>
              <a:gd name="connsiteX99" fmla="*/ 3400524 w 4833822"/>
              <a:gd name="connsiteY99" fmla="*/ 5011228 h 5540770"/>
              <a:gd name="connsiteX100" fmla="*/ 3336018 w 4833822"/>
              <a:gd name="connsiteY100" fmla="*/ 4864289 h 5540770"/>
              <a:gd name="connsiteX101" fmla="*/ 3095901 w 4833822"/>
              <a:gd name="connsiteY101" fmla="*/ 4602676 h 5540770"/>
              <a:gd name="connsiteX102" fmla="*/ 2862954 w 4833822"/>
              <a:gd name="connsiteY102" fmla="*/ 4333888 h 5540770"/>
              <a:gd name="connsiteX103" fmla="*/ 2808528 w 4833822"/>
              <a:gd name="connsiteY103" fmla="*/ 4295587 h 5540770"/>
              <a:gd name="connsiteX104" fmla="*/ 1587125 w 4833822"/>
              <a:gd name="connsiteY104" fmla="*/ 4251462 h 5540770"/>
              <a:gd name="connsiteX105" fmla="*/ 798688 w 4833822"/>
              <a:gd name="connsiteY105" fmla="*/ 4459325 h 5540770"/>
              <a:gd name="connsiteX106" fmla="*/ 780768 w 4833822"/>
              <a:gd name="connsiteY106" fmla="*/ 5082903 h 5540770"/>
              <a:gd name="connsiteX107" fmla="*/ 791519 w 4833822"/>
              <a:gd name="connsiteY107" fmla="*/ 4889379 h 5540770"/>
              <a:gd name="connsiteX108" fmla="*/ 709092 w 4833822"/>
              <a:gd name="connsiteY108" fmla="*/ 4527413 h 5540770"/>
              <a:gd name="connsiteX109" fmla="*/ 368634 w 4833822"/>
              <a:gd name="connsiteY109" fmla="*/ 4538164 h 5540770"/>
              <a:gd name="connsiteX110" fmla="*/ 332793 w 4833822"/>
              <a:gd name="connsiteY110" fmla="*/ 4563254 h 5540770"/>
              <a:gd name="connsiteX111" fmla="*/ 368634 w 4833822"/>
              <a:gd name="connsiteY111" fmla="*/ 4577587 h 5540770"/>
              <a:gd name="connsiteX112" fmla="*/ 350714 w 4833822"/>
              <a:gd name="connsiteY112" fmla="*/ 4878627 h 5540770"/>
              <a:gd name="connsiteX113" fmla="*/ 447479 w 4833822"/>
              <a:gd name="connsiteY113" fmla="*/ 4943134 h 5540770"/>
              <a:gd name="connsiteX114" fmla="*/ 486896 w 4833822"/>
              <a:gd name="connsiteY114" fmla="*/ 4842787 h 5540770"/>
              <a:gd name="connsiteX115" fmla="*/ 468981 w 4833822"/>
              <a:gd name="connsiteY115" fmla="*/ 4724520 h 5540770"/>
              <a:gd name="connsiteX116" fmla="*/ 372216 w 4833822"/>
              <a:gd name="connsiteY116" fmla="*/ 4832036 h 5540770"/>
              <a:gd name="connsiteX117" fmla="*/ 382967 w 4833822"/>
              <a:gd name="connsiteY117" fmla="*/ 4681515 h 5540770"/>
              <a:gd name="connsiteX118" fmla="*/ 497647 w 4833822"/>
              <a:gd name="connsiteY118" fmla="*/ 4642093 h 5540770"/>
              <a:gd name="connsiteX119" fmla="*/ 569323 w 4833822"/>
              <a:gd name="connsiteY119" fmla="*/ 4756778 h 5540770"/>
              <a:gd name="connsiteX120" fmla="*/ 580074 w 4833822"/>
              <a:gd name="connsiteY120" fmla="*/ 4968218 h 5540770"/>
              <a:gd name="connsiteX121" fmla="*/ 612332 w 4833822"/>
              <a:gd name="connsiteY121" fmla="*/ 4724520 h 5540770"/>
              <a:gd name="connsiteX122" fmla="*/ 497647 w 4833822"/>
              <a:gd name="connsiteY122" fmla="*/ 4491573 h 5540770"/>
              <a:gd name="connsiteX123" fmla="*/ 730594 w 4833822"/>
              <a:gd name="connsiteY123" fmla="*/ 4896542 h 5540770"/>
              <a:gd name="connsiteX124" fmla="*/ 547826 w 4833822"/>
              <a:gd name="connsiteY124" fmla="*/ 5061401 h 5540770"/>
              <a:gd name="connsiteX125" fmla="*/ 834528 w 4833822"/>
              <a:gd name="connsiteY125" fmla="*/ 5093654 h 5540770"/>
              <a:gd name="connsiteX126" fmla="*/ 1533370 w 4833822"/>
              <a:gd name="connsiteY126" fmla="*/ 4577587 h 5540770"/>
              <a:gd name="connsiteX127" fmla="*/ 1633712 w 4833822"/>
              <a:gd name="connsiteY127" fmla="*/ 4444986 h 5540770"/>
              <a:gd name="connsiteX128" fmla="*/ 1142733 w 4833822"/>
              <a:gd name="connsiteY128" fmla="*/ 4760360 h 5540770"/>
              <a:gd name="connsiteX129" fmla="*/ 1031635 w 4833822"/>
              <a:gd name="connsiteY129" fmla="*/ 4789032 h 5540770"/>
              <a:gd name="connsiteX130" fmla="*/ 1096142 w 4833822"/>
              <a:gd name="connsiteY130" fmla="*/ 4688685 h 5540770"/>
              <a:gd name="connsiteX131" fmla="*/ 1587125 w 4833822"/>
              <a:gd name="connsiteY131" fmla="*/ 4251462 h 5540770"/>
              <a:gd name="connsiteX132" fmla="*/ 3072607 w 4833822"/>
              <a:gd name="connsiteY132" fmla="*/ 4242502 h 5540770"/>
              <a:gd name="connsiteX133" fmla="*/ 2988391 w 4833822"/>
              <a:gd name="connsiteY133" fmla="*/ 4276546 h 5540770"/>
              <a:gd name="connsiteX134" fmla="*/ 3038564 w 4833822"/>
              <a:gd name="connsiteY134" fmla="*/ 4387644 h 5540770"/>
              <a:gd name="connsiteX135" fmla="*/ 3407693 w 4833822"/>
              <a:gd name="connsiteY135" fmla="*/ 4803365 h 5540770"/>
              <a:gd name="connsiteX136" fmla="*/ 3576134 w 4833822"/>
              <a:gd name="connsiteY136" fmla="*/ 4842787 h 5540770"/>
              <a:gd name="connsiteX137" fmla="*/ 4002606 w 4833822"/>
              <a:gd name="connsiteY137" fmla="*/ 4946716 h 5540770"/>
              <a:gd name="connsiteX138" fmla="*/ 4124455 w 4833822"/>
              <a:gd name="connsiteY138" fmla="*/ 5029143 h 5540770"/>
              <a:gd name="connsiteX139" fmla="*/ 3586885 w 4833822"/>
              <a:gd name="connsiteY139" fmla="*/ 4480822 h 5540770"/>
              <a:gd name="connsiteX140" fmla="*/ 3339600 w 4833822"/>
              <a:gd name="connsiteY140" fmla="*/ 4337470 h 5540770"/>
              <a:gd name="connsiteX141" fmla="*/ 3551045 w 4833822"/>
              <a:gd name="connsiteY141" fmla="*/ 4513080 h 5540770"/>
              <a:gd name="connsiteX142" fmla="*/ 3658561 w 4833822"/>
              <a:gd name="connsiteY142" fmla="*/ 4695854 h 5540770"/>
              <a:gd name="connsiteX143" fmla="*/ 3536712 w 4833822"/>
              <a:gd name="connsiteY143" fmla="*/ 4620591 h 5540770"/>
              <a:gd name="connsiteX144" fmla="*/ 3167577 w 4833822"/>
              <a:gd name="connsiteY144" fmla="*/ 4283715 h 5540770"/>
              <a:gd name="connsiteX145" fmla="*/ 3072607 w 4833822"/>
              <a:gd name="connsiteY145" fmla="*/ 4242502 h 5540770"/>
              <a:gd name="connsiteX146" fmla="*/ 1497530 w 4833822"/>
              <a:gd name="connsiteY146" fmla="*/ 4154702 h 5540770"/>
              <a:gd name="connsiteX147" fmla="*/ 644585 w 4833822"/>
              <a:gd name="connsiteY147" fmla="*/ 4280133 h 5540770"/>
              <a:gd name="connsiteX148" fmla="*/ 404469 w 4833822"/>
              <a:gd name="connsiteY148" fmla="*/ 4355390 h 5540770"/>
              <a:gd name="connsiteX149" fmla="*/ 218113 w 4833822"/>
              <a:gd name="connsiteY149" fmla="*/ 4509493 h 5540770"/>
              <a:gd name="connsiteX150" fmla="*/ 347132 w 4833822"/>
              <a:gd name="connsiteY150" fmla="*/ 5029143 h 5540770"/>
              <a:gd name="connsiteX151" fmla="*/ 218113 w 4833822"/>
              <a:gd name="connsiteY151" fmla="*/ 4663595 h 5540770"/>
              <a:gd name="connsiteX152" fmla="*/ 289789 w 4833822"/>
              <a:gd name="connsiteY152" fmla="*/ 4556084 h 5540770"/>
              <a:gd name="connsiteX153" fmla="*/ 271869 w 4833822"/>
              <a:gd name="connsiteY153" fmla="*/ 4541751 h 5540770"/>
              <a:gd name="connsiteX154" fmla="*/ 304127 w 4833822"/>
              <a:gd name="connsiteY154" fmla="*/ 4448568 h 5540770"/>
              <a:gd name="connsiteX155" fmla="*/ 400887 w 4833822"/>
              <a:gd name="connsiteY155" fmla="*/ 4366142 h 5540770"/>
              <a:gd name="connsiteX156" fmla="*/ 404469 w 4833822"/>
              <a:gd name="connsiteY156" fmla="*/ 4358972 h 5540770"/>
              <a:gd name="connsiteX157" fmla="*/ 408056 w 4833822"/>
              <a:gd name="connsiteY157" fmla="*/ 4358972 h 5540770"/>
              <a:gd name="connsiteX158" fmla="*/ 569323 w 4833822"/>
              <a:gd name="connsiteY158" fmla="*/ 4315968 h 5540770"/>
              <a:gd name="connsiteX159" fmla="*/ 777186 w 4833822"/>
              <a:gd name="connsiteY159" fmla="*/ 4427066 h 5540770"/>
              <a:gd name="connsiteX160" fmla="*/ 1250249 w 4833822"/>
              <a:gd name="connsiteY160" fmla="*/ 4258625 h 5540770"/>
              <a:gd name="connsiteX161" fmla="*/ 1497530 w 4833822"/>
              <a:gd name="connsiteY161" fmla="*/ 4154702 h 5540770"/>
              <a:gd name="connsiteX162" fmla="*/ 3393360 w 4833822"/>
              <a:gd name="connsiteY162" fmla="*/ 4113932 h 5540770"/>
              <a:gd name="connsiteX163" fmla="*/ 3271511 w 4833822"/>
              <a:gd name="connsiteY163" fmla="*/ 4151115 h 5540770"/>
              <a:gd name="connsiteX164" fmla="*/ 3486538 w 4833822"/>
              <a:gd name="connsiteY164" fmla="*/ 4280133 h 5540770"/>
              <a:gd name="connsiteX165" fmla="*/ 4092197 w 4833822"/>
              <a:gd name="connsiteY165" fmla="*/ 4613427 h 5540770"/>
              <a:gd name="connsiteX166" fmla="*/ 3873588 w 4833822"/>
              <a:gd name="connsiteY166" fmla="*/ 4613427 h 5540770"/>
              <a:gd name="connsiteX167" fmla="*/ 4002606 w 4833822"/>
              <a:gd name="connsiteY167" fmla="*/ 4742440 h 5540770"/>
              <a:gd name="connsiteX168" fmla="*/ 4106535 w 4833822"/>
              <a:gd name="connsiteY168" fmla="*/ 4713769 h 5540770"/>
              <a:gd name="connsiteX169" fmla="*/ 4325144 w 4833822"/>
              <a:gd name="connsiteY169" fmla="*/ 4387644 h 5540770"/>
              <a:gd name="connsiteX170" fmla="*/ 4038441 w 4833822"/>
              <a:gd name="connsiteY170" fmla="*/ 4298053 h 5540770"/>
              <a:gd name="connsiteX171" fmla="*/ 3624178 w 4833822"/>
              <a:gd name="connsiteY171" fmla="*/ 4284441 h 5540770"/>
              <a:gd name="connsiteX172" fmla="*/ 3486739 w 4833822"/>
              <a:gd name="connsiteY172" fmla="*/ 4258662 h 5540770"/>
              <a:gd name="connsiteX173" fmla="*/ 3486739 w 4833822"/>
              <a:gd name="connsiteY173" fmla="*/ 4262657 h 5540770"/>
              <a:gd name="connsiteX174" fmla="*/ 3485394 w 4833822"/>
              <a:gd name="connsiteY174" fmla="*/ 4259968 h 5540770"/>
              <a:gd name="connsiteX175" fmla="*/ 3486706 w 4833822"/>
              <a:gd name="connsiteY175" fmla="*/ 4258656 h 5540770"/>
              <a:gd name="connsiteX176" fmla="*/ 3486538 w 4833822"/>
              <a:gd name="connsiteY176" fmla="*/ 4258625 h 5540770"/>
              <a:gd name="connsiteX177" fmla="*/ 3543876 w 4833822"/>
              <a:gd name="connsiteY177" fmla="*/ 4197701 h 5540770"/>
              <a:gd name="connsiteX178" fmla="*/ 4518674 w 4833822"/>
              <a:gd name="connsiteY178" fmla="*/ 4344639 h 5540770"/>
              <a:gd name="connsiteX179" fmla="*/ 4328731 w 4833822"/>
              <a:gd name="connsiteY179" fmla="*/ 4541751 h 5540770"/>
              <a:gd name="connsiteX180" fmla="*/ 4457745 w 4833822"/>
              <a:gd name="connsiteY180" fmla="*/ 4470070 h 5540770"/>
              <a:gd name="connsiteX181" fmla="*/ 4579599 w 4833822"/>
              <a:gd name="connsiteY181" fmla="*/ 4462907 h 5540770"/>
              <a:gd name="connsiteX182" fmla="*/ 4500754 w 4833822"/>
              <a:gd name="connsiteY182" fmla="*/ 4541751 h 5540770"/>
              <a:gd name="connsiteX183" fmla="*/ 4314393 w 4833822"/>
              <a:gd name="connsiteY183" fmla="*/ 4774699 h 5540770"/>
              <a:gd name="connsiteX184" fmla="*/ 4346651 w 4833822"/>
              <a:gd name="connsiteY184" fmla="*/ 4839205 h 5540770"/>
              <a:gd name="connsiteX185" fmla="*/ 4403989 w 4833822"/>
              <a:gd name="connsiteY185" fmla="*/ 4789032 h 5540770"/>
              <a:gd name="connsiteX186" fmla="*/ 4482833 w 4833822"/>
              <a:gd name="connsiteY186" fmla="*/ 4599089 h 5540770"/>
              <a:gd name="connsiteX187" fmla="*/ 4590350 w 4833822"/>
              <a:gd name="connsiteY187" fmla="*/ 4577587 h 5540770"/>
              <a:gd name="connsiteX188" fmla="*/ 4608265 w 4833822"/>
              <a:gd name="connsiteY188" fmla="*/ 4660013 h 5540770"/>
              <a:gd name="connsiteX189" fmla="*/ 4608265 w 4833822"/>
              <a:gd name="connsiteY189" fmla="*/ 4663595 h 5540770"/>
              <a:gd name="connsiteX190" fmla="*/ 4421909 w 4833822"/>
              <a:gd name="connsiteY190" fmla="*/ 4875040 h 5540770"/>
              <a:gd name="connsiteX191" fmla="*/ 4608265 w 4833822"/>
              <a:gd name="connsiteY191" fmla="*/ 4663595 h 5540770"/>
              <a:gd name="connsiteX192" fmla="*/ 4611852 w 4833822"/>
              <a:gd name="connsiteY192" fmla="*/ 4660013 h 5540770"/>
              <a:gd name="connsiteX193" fmla="*/ 4611852 w 4833822"/>
              <a:gd name="connsiteY193" fmla="*/ 4656431 h 5540770"/>
              <a:gd name="connsiteX194" fmla="*/ 4694279 w 4833822"/>
              <a:gd name="connsiteY194" fmla="*/ 4642093 h 5540770"/>
              <a:gd name="connsiteX195" fmla="*/ 4651275 w 4833822"/>
              <a:gd name="connsiteY195" fmla="*/ 4466489 h 5540770"/>
              <a:gd name="connsiteX196" fmla="*/ 4572429 w 4833822"/>
              <a:gd name="connsiteY196" fmla="*/ 4348221 h 5540770"/>
              <a:gd name="connsiteX197" fmla="*/ 4583181 w 4833822"/>
              <a:gd name="connsiteY197" fmla="*/ 4255044 h 5540770"/>
              <a:gd name="connsiteX198" fmla="*/ 4436247 w 4833822"/>
              <a:gd name="connsiteY198" fmla="*/ 4208457 h 5540770"/>
              <a:gd name="connsiteX199" fmla="*/ 3504459 w 4833822"/>
              <a:gd name="connsiteY199" fmla="*/ 4122443 h 5540770"/>
              <a:gd name="connsiteX200" fmla="*/ 3393360 w 4833822"/>
              <a:gd name="connsiteY200" fmla="*/ 4113932 h 5540770"/>
              <a:gd name="connsiteX201" fmla="*/ 655337 w 4833822"/>
              <a:gd name="connsiteY201" fmla="*/ 3982674 h 5540770"/>
              <a:gd name="connsiteX202" fmla="*/ 637416 w 4833822"/>
              <a:gd name="connsiteY202" fmla="*/ 4040017 h 5540770"/>
              <a:gd name="connsiteX203" fmla="*/ 863200 w 4833822"/>
              <a:gd name="connsiteY203" fmla="*/ 4143946 h 5540770"/>
              <a:gd name="connsiteX204" fmla="*/ 734181 w 4833822"/>
              <a:gd name="connsiteY204" fmla="*/ 4004181 h 5540770"/>
              <a:gd name="connsiteX205" fmla="*/ 655337 w 4833822"/>
              <a:gd name="connsiteY205" fmla="*/ 3982674 h 5540770"/>
              <a:gd name="connsiteX206" fmla="*/ 465399 w 4833822"/>
              <a:gd name="connsiteY206" fmla="*/ 3943257 h 5540770"/>
              <a:gd name="connsiteX207" fmla="*/ 465399 w 4833822"/>
              <a:gd name="connsiteY207" fmla="*/ 4143946 h 5540770"/>
              <a:gd name="connsiteX208" fmla="*/ 501234 w 4833822"/>
              <a:gd name="connsiteY208" fmla="*/ 4201288 h 5540770"/>
              <a:gd name="connsiteX209" fmla="*/ 554990 w 4833822"/>
              <a:gd name="connsiteY209" fmla="*/ 4147533 h 5540770"/>
              <a:gd name="connsiteX210" fmla="*/ 465399 w 4833822"/>
              <a:gd name="connsiteY210" fmla="*/ 3943257 h 5540770"/>
              <a:gd name="connsiteX211" fmla="*/ 4325169 w 4833822"/>
              <a:gd name="connsiteY211" fmla="*/ 3862360 h 5540770"/>
              <a:gd name="connsiteX212" fmla="*/ 3959602 w 4833822"/>
              <a:gd name="connsiteY212" fmla="*/ 4068688 h 5540770"/>
              <a:gd name="connsiteX213" fmla="*/ 4360985 w 4833822"/>
              <a:gd name="connsiteY213" fmla="*/ 3979092 h 5540770"/>
              <a:gd name="connsiteX214" fmla="*/ 4278558 w 4833822"/>
              <a:gd name="connsiteY214" fmla="*/ 4090190 h 5540770"/>
              <a:gd name="connsiteX215" fmla="*/ 4454163 w 4833822"/>
              <a:gd name="connsiteY215" fmla="*/ 4043599 h 5540770"/>
              <a:gd name="connsiteX216" fmla="*/ 4368153 w 4833822"/>
              <a:gd name="connsiteY216" fmla="*/ 3867994 h 5540770"/>
              <a:gd name="connsiteX217" fmla="*/ 4325169 w 4833822"/>
              <a:gd name="connsiteY217" fmla="*/ 3862360 h 5540770"/>
              <a:gd name="connsiteX218" fmla="*/ 4156709 w 4833822"/>
              <a:gd name="connsiteY218" fmla="*/ 3828572 h 5540770"/>
              <a:gd name="connsiteX219" fmla="*/ 3748157 w 4833822"/>
              <a:gd name="connsiteY219" fmla="*/ 3910998 h 5540770"/>
              <a:gd name="connsiteX220" fmla="*/ 3529543 w 4833822"/>
              <a:gd name="connsiteY220" fmla="*/ 4032847 h 5540770"/>
              <a:gd name="connsiteX221" fmla="*/ 3805494 w 4833822"/>
              <a:gd name="connsiteY221" fmla="*/ 3936088 h 5540770"/>
              <a:gd name="connsiteX222" fmla="*/ 4156709 w 4833822"/>
              <a:gd name="connsiteY222" fmla="*/ 3828572 h 5540770"/>
              <a:gd name="connsiteX223" fmla="*/ 399937 w 4833822"/>
              <a:gd name="connsiteY223" fmla="*/ 3784784 h 5540770"/>
              <a:gd name="connsiteX224" fmla="*/ 210944 w 4833822"/>
              <a:gd name="connsiteY224" fmla="*/ 3864412 h 5540770"/>
              <a:gd name="connsiteX225" fmla="*/ 124936 w 4833822"/>
              <a:gd name="connsiteY225" fmla="*/ 4007763 h 5540770"/>
              <a:gd name="connsiteX226" fmla="*/ 275451 w 4833822"/>
              <a:gd name="connsiteY226" fmla="*/ 4000594 h 5540770"/>
              <a:gd name="connsiteX227" fmla="*/ 304127 w 4833822"/>
              <a:gd name="connsiteY227" fmla="*/ 4018514 h 5540770"/>
              <a:gd name="connsiteX228" fmla="*/ 271869 w 4833822"/>
              <a:gd name="connsiteY228" fmla="*/ 4255044 h 5540770"/>
              <a:gd name="connsiteX229" fmla="*/ 311291 w 4833822"/>
              <a:gd name="connsiteY229" fmla="*/ 4097359 h 5540770"/>
              <a:gd name="connsiteX230" fmla="*/ 243203 w 4833822"/>
              <a:gd name="connsiteY230" fmla="*/ 3889496 h 5540770"/>
              <a:gd name="connsiteX231" fmla="*/ 1214409 w 4833822"/>
              <a:gd name="connsiteY231" fmla="*/ 3867994 h 5540770"/>
              <a:gd name="connsiteX232" fmla="*/ 465399 w 4833822"/>
              <a:gd name="connsiteY232" fmla="*/ 3785567 h 5540770"/>
              <a:gd name="connsiteX233" fmla="*/ 399937 w 4833822"/>
              <a:gd name="connsiteY233" fmla="*/ 3784784 h 5540770"/>
              <a:gd name="connsiteX234" fmla="*/ 2524908 w 4833822"/>
              <a:gd name="connsiteY234" fmla="*/ 2650485 h 5540770"/>
              <a:gd name="connsiteX235" fmla="*/ 2732856 w 4833822"/>
              <a:gd name="connsiteY235" fmla="*/ 3292404 h 5540770"/>
              <a:gd name="connsiteX236" fmla="*/ 2775802 w 4833822"/>
              <a:gd name="connsiteY236" fmla="*/ 3362473 h 5540770"/>
              <a:gd name="connsiteX237" fmla="*/ 2823267 w 4833822"/>
              <a:gd name="connsiteY237" fmla="*/ 3285623 h 5540770"/>
              <a:gd name="connsiteX238" fmla="*/ 2879774 w 4833822"/>
              <a:gd name="connsiteY238" fmla="*/ 3075417 h 5540770"/>
              <a:gd name="connsiteX239" fmla="*/ 2920458 w 4833822"/>
              <a:gd name="connsiteY239" fmla="*/ 3608842 h 5540770"/>
              <a:gd name="connsiteX240" fmla="*/ 3132925 w 4833822"/>
              <a:gd name="connsiteY240" fmla="*/ 3550075 h 5540770"/>
              <a:gd name="connsiteX241" fmla="*/ 2879774 w 4833822"/>
              <a:gd name="connsiteY241" fmla="*/ 3925283 h 5540770"/>
              <a:gd name="connsiteX242" fmla="*/ 2131619 w 4833822"/>
              <a:gd name="connsiteY242" fmla="*/ 3873297 h 5540770"/>
              <a:gd name="connsiteX243" fmla="*/ 1894289 w 4833822"/>
              <a:gd name="connsiteY243" fmla="*/ 3522953 h 5540770"/>
              <a:gd name="connsiteX244" fmla="*/ 2075111 w 4833822"/>
              <a:gd name="connsiteY244" fmla="*/ 3611104 h 5540770"/>
              <a:gd name="connsiteX245" fmla="*/ 2086414 w 4833822"/>
              <a:gd name="connsiteY245" fmla="*/ 3095759 h 5540770"/>
              <a:gd name="connsiteX246" fmla="*/ 2163263 w 4833822"/>
              <a:gd name="connsiteY246" fmla="*/ 3240418 h 5540770"/>
              <a:gd name="connsiteX247" fmla="*/ 2224289 w 4833822"/>
              <a:gd name="connsiteY247" fmla="*/ 3285623 h 5540770"/>
              <a:gd name="connsiteX248" fmla="*/ 2242372 w 4833822"/>
              <a:gd name="connsiteY248" fmla="*/ 3222335 h 5540770"/>
              <a:gd name="connsiteX249" fmla="*/ 2524908 w 4833822"/>
              <a:gd name="connsiteY249" fmla="*/ 2650485 h 5540770"/>
              <a:gd name="connsiteX250" fmla="*/ 2540406 w 4833822"/>
              <a:gd name="connsiteY250" fmla="*/ 1843144 h 5540770"/>
              <a:gd name="connsiteX251" fmla="*/ 2092432 w 4833822"/>
              <a:gd name="connsiteY251" fmla="*/ 2749841 h 5540770"/>
              <a:gd name="connsiteX252" fmla="*/ 2063761 w 4833822"/>
              <a:gd name="connsiteY252" fmla="*/ 2850188 h 5540770"/>
              <a:gd name="connsiteX253" fmla="*/ 1967001 w 4833822"/>
              <a:gd name="connsiteY253" fmla="*/ 2778512 h 5540770"/>
              <a:gd name="connsiteX254" fmla="*/ 1845152 w 4833822"/>
              <a:gd name="connsiteY254" fmla="*/ 2549148 h 5540770"/>
              <a:gd name="connsiteX255" fmla="*/ 1827232 w 4833822"/>
              <a:gd name="connsiteY255" fmla="*/ 3366255 h 5540770"/>
              <a:gd name="connsiteX256" fmla="*/ 1540529 w 4833822"/>
              <a:gd name="connsiteY256" fmla="*/ 3226486 h 5540770"/>
              <a:gd name="connsiteX257" fmla="*/ 1916828 w 4833822"/>
              <a:gd name="connsiteY257" fmla="*/ 3781975 h 5540770"/>
              <a:gd name="connsiteX258" fmla="*/ 3103066 w 4833822"/>
              <a:gd name="connsiteY258" fmla="*/ 3864402 h 5540770"/>
              <a:gd name="connsiteX259" fmla="*/ 3504448 w 4833822"/>
              <a:gd name="connsiteY259" fmla="*/ 3269490 h 5540770"/>
              <a:gd name="connsiteX260" fmla="*/ 3167572 w 4833822"/>
              <a:gd name="connsiteY260" fmla="*/ 3362668 h 5540770"/>
              <a:gd name="connsiteX261" fmla="*/ 3103066 w 4833822"/>
              <a:gd name="connsiteY261" fmla="*/ 2516894 h 5540770"/>
              <a:gd name="connsiteX262" fmla="*/ 3013470 w 4833822"/>
              <a:gd name="connsiteY262" fmla="*/ 2850188 h 5540770"/>
              <a:gd name="connsiteX263" fmla="*/ 2938212 w 4833822"/>
              <a:gd name="connsiteY263" fmla="*/ 2972037 h 5540770"/>
              <a:gd name="connsiteX264" fmla="*/ 2870119 w 4833822"/>
              <a:gd name="connsiteY264" fmla="*/ 2860939 h 5540770"/>
              <a:gd name="connsiteX265" fmla="*/ 2540406 w 4833822"/>
              <a:gd name="connsiteY265" fmla="*/ 1843144 h 5540770"/>
              <a:gd name="connsiteX266" fmla="*/ 357884 w 4833822"/>
              <a:gd name="connsiteY266" fmla="*/ 1771473 h 5540770"/>
              <a:gd name="connsiteX267" fmla="*/ 422396 w 4833822"/>
              <a:gd name="connsiteY267" fmla="*/ 1853900 h 5540770"/>
              <a:gd name="connsiteX268" fmla="*/ 522738 w 4833822"/>
              <a:gd name="connsiteY268" fmla="*/ 2355631 h 5540770"/>
              <a:gd name="connsiteX269" fmla="*/ 490485 w 4833822"/>
              <a:gd name="connsiteY269" fmla="*/ 2495401 h 5540770"/>
              <a:gd name="connsiteX270" fmla="*/ 386555 w 4833822"/>
              <a:gd name="connsiteY270" fmla="*/ 2395054 h 5540770"/>
              <a:gd name="connsiteX271" fmla="*/ 286208 w 4833822"/>
              <a:gd name="connsiteY271" fmla="*/ 1853900 h 5540770"/>
              <a:gd name="connsiteX272" fmla="*/ 357884 w 4833822"/>
              <a:gd name="connsiteY272" fmla="*/ 1771473 h 5540770"/>
              <a:gd name="connsiteX273" fmla="*/ 4036204 w 4833822"/>
              <a:gd name="connsiteY273" fmla="*/ 354082 h 5540770"/>
              <a:gd name="connsiteX274" fmla="*/ 4110123 w 4833822"/>
              <a:gd name="connsiteY274" fmla="*/ 416797 h 5540770"/>
              <a:gd name="connsiteX275" fmla="*/ 4063531 w 4833822"/>
              <a:gd name="connsiteY275" fmla="*/ 1226741 h 5540770"/>
              <a:gd name="connsiteX276" fmla="*/ 3938100 w 4833822"/>
              <a:gd name="connsiteY276" fmla="*/ 914947 h 5540770"/>
              <a:gd name="connsiteX277" fmla="*/ 3970353 w 4833822"/>
              <a:gd name="connsiteY277" fmla="*/ 420384 h 5540770"/>
              <a:gd name="connsiteX278" fmla="*/ 4036204 w 4833822"/>
              <a:gd name="connsiteY278" fmla="*/ 354082 h 5540770"/>
              <a:gd name="connsiteX279" fmla="*/ 915320 w 4833822"/>
              <a:gd name="connsiteY279" fmla="*/ 95653 h 5540770"/>
              <a:gd name="connsiteX280" fmla="*/ 1020430 w 4833822"/>
              <a:gd name="connsiteY280" fmla="*/ 776415 h 5540770"/>
              <a:gd name="connsiteX281" fmla="*/ 811383 w 4833822"/>
              <a:gd name="connsiteY281" fmla="*/ 736829 h 5540770"/>
              <a:gd name="connsiteX282" fmla="*/ 915320 w 4833822"/>
              <a:gd name="connsiteY282" fmla="*/ 95653 h 5540770"/>
              <a:gd name="connsiteX283" fmla="*/ 2546201 w 4833822"/>
              <a:gd name="connsiteY283" fmla="*/ 0 h 5540770"/>
              <a:gd name="connsiteX284" fmla="*/ 3067317 w 4833822"/>
              <a:gd name="connsiteY284" fmla="*/ 494574 h 5540770"/>
              <a:gd name="connsiteX285" fmla="*/ 3054443 w 4833822"/>
              <a:gd name="connsiteY285" fmla="*/ 1376200 h 5540770"/>
              <a:gd name="connsiteX286" fmla="*/ 3282263 w 4833822"/>
              <a:gd name="connsiteY286" fmla="*/ 517143 h 5540770"/>
              <a:gd name="connsiteX287" fmla="*/ 3257173 w 4833822"/>
              <a:gd name="connsiteY287" fmla="*/ 377374 h 5540770"/>
              <a:gd name="connsiteX288" fmla="*/ 3278681 w 4833822"/>
              <a:gd name="connsiteY288" fmla="*/ 287778 h 5540770"/>
              <a:gd name="connsiteX289" fmla="*/ 3361107 w 4833822"/>
              <a:gd name="connsiteY289" fmla="*/ 345121 h 5540770"/>
              <a:gd name="connsiteX290" fmla="*/ 3884339 w 4833822"/>
              <a:gd name="connsiteY290" fmla="*/ 1656791 h 5540770"/>
              <a:gd name="connsiteX291" fmla="*/ 3776823 w 4833822"/>
              <a:gd name="connsiteY291" fmla="*/ 2276786 h 5540770"/>
              <a:gd name="connsiteX292" fmla="*/ 4002606 w 4833822"/>
              <a:gd name="connsiteY292" fmla="*/ 2058177 h 5540770"/>
              <a:gd name="connsiteX293" fmla="*/ 4059943 w 4833822"/>
              <a:gd name="connsiteY293" fmla="*/ 1993666 h 5540770"/>
              <a:gd name="connsiteX294" fmla="*/ 4117286 w 4833822"/>
              <a:gd name="connsiteY294" fmla="*/ 2068928 h 5540770"/>
              <a:gd name="connsiteX295" fmla="*/ 4131625 w 4833822"/>
              <a:gd name="connsiteY295" fmla="*/ 2882450 h 5540770"/>
              <a:gd name="connsiteX296" fmla="*/ 3755321 w 4833822"/>
              <a:gd name="connsiteY296" fmla="*/ 3713892 h 5540770"/>
              <a:gd name="connsiteX297" fmla="*/ 3723067 w 4833822"/>
              <a:gd name="connsiteY297" fmla="*/ 3789149 h 5540770"/>
              <a:gd name="connsiteX298" fmla="*/ 4099366 w 4833822"/>
              <a:gd name="connsiteY298" fmla="*/ 3728225 h 5540770"/>
              <a:gd name="connsiteX299" fmla="*/ 4550927 w 4833822"/>
              <a:gd name="connsiteY299" fmla="*/ 4079439 h 5540770"/>
              <a:gd name="connsiteX300" fmla="*/ 4604683 w 4833822"/>
              <a:gd name="connsiteY300" fmla="*/ 4179786 h 5540770"/>
              <a:gd name="connsiteX301" fmla="*/ 4576011 w 4833822"/>
              <a:gd name="connsiteY301" fmla="*/ 5021979 h 5540770"/>
              <a:gd name="connsiteX302" fmla="*/ 4432660 w 4833822"/>
              <a:gd name="connsiteY302" fmla="*/ 5082903 h 5540770"/>
              <a:gd name="connsiteX303" fmla="*/ 3999019 w 4833822"/>
              <a:gd name="connsiteY303" fmla="*/ 5315850 h 5540770"/>
              <a:gd name="connsiteX304" fmla="*/ 3192667 w 4833822"/>
              <a:gd name="connsiteY304" fmla="*/ 5247757 h 5540770"/>
              <a:gd name="connsiteX305" fmla="*/ 2662265 w 4833822"/>
              <a:gd name="connsiteY305" fmla="*/ 4617009 h 5540770"/>
              <a:gd name="connsiteX306" fmla="*/ 2680186 w 4833822"/>
              <a:gd name="connsiteY306" fmla="*/ 4935965 h 5540770"/>
              <a:gd name="connsiteX307" fmla="*/ 2655096 w 4833822"/>
              <a:gd name="connsiteY307" fmla="*/ 5247757 h 5540770"/>
              <a:gd name="connsiteX308" fmla="*/ 2063771 w 4833822"/>
              <a:gd name="connsiteY308" fmla="*/ 5534459 h 5540770"/>
              <a:gd name="connsiteX309" fmla="*/ 1827242 w 4833822"/>
              <a:gd name="connsiteY309" fmla="*/ 5484286 h 5540770"/>
              <a:gd name="connsiteX310" fmla="*/ 1594295 w 4833822"/>
              <a:gd name="connsiteY310" fmla="*/ 4943134 h 5540770"/>
              <a:gd name="connsiteX311" fmla="*/ 1952673 w 4833822"/>
              <a:gd name="connsiteY311" fmla="*/ 4409146 h 5540770"/>
              <a:gd name="connsiteX312" fmla="*/ 2020761 w 4833822"/>
              <a:gd name="connsiteY312" fmla="*/ 4276546 h 5540770"/>
              <a:gd name="connsiteX313" fmla="*/ 1841575 w 4833822"/>
              <a:gd name="connsiteY313" fmla="*/ 4419897 h 5540770"/>
              <a:gd name="connsiteX314" fmla="*/ 884697 w 4833822"/>
              <a:gd name="connsiteY314" fmla="*/ 5165330 h 5540770"/>
              <a:gd name="connsiteX315" fmla="*/ 547826 w 4833822"/>
              <a:gd name="connsiteY315" fmla="*/ 5197583 h 5540770"/>
              <a:gd name="connsiteX316" fmla="*/ 357883 w 4833822"/>
              <a:gd name="connsiteY316" fmla="*/ 5140246 h 5540770"/>
              <a:gd name="connsiteX317" fmla="*/ 89095 w 4833822"/>
              <a:gd name="connsiteY317" fmla="*/ 4713769 h 5540770"/>
              <a:gd name="connsiteX318" fmla="*/ 46091 w 4833822"/>
              <a:gd name="connsiteY318" fmla="*/ 4362560 h 5540770"/>
              <a:gd name="connsiteX319" fmla="*/ 440310 w 4833822"/>
              <a:gd name="connsiteY319" fmla="*/ 3713892 h 5540770"/>
              <a:gd name="connsiteX320" fmla="*/ 1020884 w 4833822"/>
              <a:gd name="connsiteY320" fmla="*/ 3764065 h 5540770"/>
              <a:gd name="connsiteX321" fmla="*/ 798688 w 4833822"/>
              <a:gd name="connsiteY321" fmla="*/ 3592043 h 5540770"/>
              <a:gd name="connsiteX322" fmla="*/ 766435 w 4833822"/>
              <a:gd name="connsiteY322" fmla="*/ 3534700 h 5540770"/>
              <a:gd name="connsiteX323" fmla="*/ 838110 w 4833822"/>
              <a:gd name="connsiteY323" fmla="*/ 3513198 h 5540770"/>
              <a:gd name="connsiteX324" fmla="*/ 1060306 w 4833822"/>
              <a:gd name="connsiteY324" fmla="*/ 3606376 h 5540770"/>
              <a:gd name="connsiteX325" fmla="*/ 777186 w 4833822"/>
              <a:gd name="connsiteY325" fmla="*/ 3108228 h 5540770"/>
              <a:gd name="connsiteX326" fmla="*/ 723430 w 4833822"/>
              <a:gd name="connsiteY326" fmla="*/ 2574245 h 5540770"/>
              <a:gd name="connsiteX327" fmla="*/ 727012 w 4833822"/>
              <a:gd name="connsiteY327" fmla="*/ 1875404 h 5540770"/>
              <a:gd name="connsiteX328" fmla="*/ 762853 w 4833822"/>
              <a:gd name="connsiteY328" fmla="*/ 1742804 h 5540770"/>
              <a:gd name="connsiteX329" fmla="*/ 1017302 w 4833822"/>
              <a:gd name="connsiteY329" fmla="*/ 2043839 h 5540770"/>
              <a:gd name="connsiteX330" fmla="*/ 1139151 w 4833822"/>
              <a:gd name="connsiteY330" fmla="*/ 2083261 h 5540770"/>
              <a:gd name="connsiteX331" fmla="*/ 1110480 w 4833822"/>
              <a:gd name="connsiteY331" fmla="*/ 1972163 h 5540770"/>
              <a:gd name="connsiteX332" fmla="*/ 1135564 w 4833822"/>
              <a:gd name="connsiteY332" fmla="*/ 1083385 h 5540770"/>
              <a:gd name="connsiteX333" fmla="*/ 1493942 w 4833822"/>
              <a:gd name="connsiteY333" fmla="*/ 423965 h 5540770"/>
              <a:gd name="connsiteX334" fmla="*/ 1547703 w 4833822"/>
              <a:gd name="connsiteY334" fmla="*/ 370210 h 5540770"/>
              <a:gd name="connsiteX335" fmla="*/ 1597877 w 4833822"/>
              <a:gd name="connsiteY335" fmla="*/ 463388 h 5540770"/>
              <a:gd name="connsiteX336" fmla="*/ 2070940 w 4833822"/>
              <a:gd name="connsiteY336" fmla="*/ 1237487 h 5540770"/>
              <a:gd name="connsiteX337" fmla="*/ 1926239 w 4833822"/>
              <a:gd name="connsiteY337" fmla="*/ 498660 h 5540770"/>
              <a:gd name="connsiteX338" fmla="*/ 2546201 w 4833822"/>
              <a:gd name="connsiteY338" fmla="*/ 0 h 5540770"/>
              <a:gd name="connsiteX0" fmla="*/ 2144854 w 4833822"/>
              <a:gd name="connsiteY0" fmla="*/ 5169573 h 5543222"/>
              <a:gd name="connsiteX1" fmla="*/ 2053020 w 4833822"/>
              <a:gd name="connsiteY1" fmla="*/ 5178533 h 5543222"/>
              <a:gd name="connsiteX2" fmla="*/ 1959837 w 4833822"/>
              <a:gd name="connsiteY2" fmla="*/ 5253791 h 5543222"/>
              <a:gd name="connsiteX3" fmla="*/ 2045851 w 4833822"/>
              <a:gd name="connsiteY3" fmla="*/ 5372058 h 5543222"/>
              <a:gd name="connsiteX4" fmla="*/ 2042269 w 4833822"/>
              <a:gd name="connsiteY4" fmla="*/ 5275293 h 5543222"/>
              <a:gd name="connsiteX5" fmla="*/ 2106775 w 4833822"/>
              <a:gd name="connsiteY5" fmla="*/ 5210786 h 5543222"/>
              <a:gd name="connsiteX6" fmla="*/ 2128277 w 4833822"/>
              <a:gd name="connsiteY6" fmla="*/ 5282462 h 5543222"/>
              <a:gd name="connsiteX7" fmla="*/ 2164118 w 4833822"/>
              <a:gd name="connsiteY7" fmla="*/ 5332635 h 5543222"/>
              <a:gd name="connsiteX8" fmla="*/ 2232206 w 4833822"/>
              <a:gd name="connsiteY8" fmla="*/ 5296800 h 5543222"/>
              <a:gd name="connsiteX9" fmla="*/ 2228624 w 4833822"/>
              <a:gd name="connsiteY9" fmla="*/ 5203617 h 5543222"/>
              <a:gd name="connsiteX10" fmla="*/ 2144854 w 4833822"/>
              <a:gd name="connsiteY10" fmla="*/ 5169573 h 5543222"/>
              <a:gd name="connsiteX11" fmla="*/ 2508163 w 4833822"/>
              <a:gd name="connsiteY11" fmla="*/ 5139111 h 5543222"/>
              <a:gd name="connsiteX12" fmla="*/ 2407811 w 4833822"/>
              <a:gd name="connsiteY12" fmla="*/ 5447321 h 5543222"/>
              <a:gd name="connsiteX13" fmla="*/ 2508163 w 4833822"/>
              <a:gd name="connsiteY13" fmla="*/ 5139111 h 5543222"/>
              <a:gd name="connsiteX14" fmla="*/ 2215080 w 4833822"/>
              <a:gd name="connsiteY14" fmla="*/ 5054576 h 5543222"/>
              <a:gd name="connsiteX15" fmla="*/ 2171282 w 4833822"/>
              <a:gd name="connsiteY15" fmla="*/ 5060266 h 5543222"/>
              <a:gd name="connsiteX16" fmla="*/ 2350473 w 4833822"/>
              <a:gd name="connsiteY16" fmla="*/ 5339805 h 5543222"/>
              <a:gd name="connsiteX17" fmla="*/ 2393478 w 4833822"/>
              <a:gd name="connsiteY17" fmla="*/ 5157031 h 5543222"/>
              <a:gd name="connsiteX18" fmla="*/ 2252871 w 4833822"/>
              <a:gd name="connsiteY18" fmla="*/ 5055731 h 5543222"/>
              <a:gd name="connsiteX19" fmla="*/ 2215080 w 4833822"/>
              <a:gd name="connsiteY19" fmla="*/ 5054576 h 5543222"/>
              <a:gd name="connsiteX20" fmla="*/ 3767359 w 4833822"/>
              <a:gd name="connsiteY20" fmla="*/ 4935618 h 5543222"/>
              <a:gd name="connsiteX21" fmla="*/ 3913003 w 4833822"/>
              <a:gd name="connsiteY21" fmla="*/ 5017261 h 5543222"/>
              <a:gd name="connsiteX22" fmla="*/ 3930923 w 4833822"/>
              <a:gd name="connsiteY22" fmla="*/ 5042350 h 5543222"/>
              <a:gd name="connsiteX23" fmla="*/ 3923759 w 4833822"/>
              <a:gd name="connsiteY23" fmla="*/ 5067435 h 5543222"/>
              <a:gd name="connsiteX24" fmla="*/ 3672890 w 4833822"/>
              <a:gd name="connsiteY24" fmla="*/ 5049514 h 5543222"/>
              <a:gd name="connsiteX25" fmla="*/ 3672890 w 4833822"/>
              <a:gd name="connsiteY25" fmla="*/ 4981425 h 5543222"/>
              <a:gd name="connsiteX26" fmla="*/ 3708731 w 4833822"/>
              <a:gd name="connsiteY26" fmla="*/ 4956336 h 5543222"/>
              <a:gd name="connsiteX27" fmla="*/ 3767359 w 4833822"/>
              <a:gd name="connsiteY27" fmla="*/ 4935618 h 5543222"/>
              <a:gd name="connsiteX28" fmla="*/ 3779366 w 4833822"/>
              <a:gd name="connsiteY28" fmla="*/ 4895807 h 5543222"/>
              <a:gd name="connsiteX29" fmla="*/ 3637059 w 4833822"/>
              <a:gd name="connsiteY29" fmla="*/ 4920502 h 5543222"/>
              <a:gd name="connsiteX30" fmla="*/ 3497289 w 4833822"/>
              <a:gd name="connsiteY30" fmla="*/ 5103270 h 5543222"/>
              <a:gd name="connsiteX31" fmla="*/ 3615557 w 4833822"/>
              <a:gd name="connsiteY31" fmla="*/ 5045933 h 5543222"/>
              <a:gd name="connsiteX32" fmla="*/ 3852086 w 4833822"/>
              <a:gd name="connsiteY32" fmla="*/ 5203617 h 5543222"/>
              <a:gd name="connsiteX33" fmla="*/ 3952433 w 4833822"/>
              <a:gd name="connsiteY33" fmla="*/ 5031595 h 5543222"/>
              <a:gd name="connsiteX34" fmla="*/ 3945496 w 4833822"/>
              <a:gd name="connsiteY34" fmla="*/ 5014790 h 5543222"/>
              <a:gd name="connsiteX35" fmla="*/ 3938093 w 4833822"/>
              <a:gd name="connsiteY35" fmla="*/ 5014790 h 5543222"/>
              <a:gd name="connsiteX36" fmla="*/ 3927341 w 4833822"/>
              <a:gd name="connsiteY36" fmla="*/ 5014790 h 5543222"/>
              <a:gd name="connsiteX37" fmla="*/ 3909418 w 4833822"/>
              <a:gd name="connsiteY37" fmla="*/ 5010083 h 5543222"/>
              <a:gd name="connsiteX38" fmla="*/ 3920171 w 4833822"/>
              <a:gd name="connsiteY38" fmla="*/ 5010083 h 5543222"/>
              <a:gd name="connsiteX39" fmla="*/ 3945252 w 4833822"/>
              <a:gd name="connsiteY39" fmla="*/ 5014200 h 5543222"/>
              <a:gd name="connsiteX40" fmla="*/ 3928739 w 4833822"/>
              <a:gd name="connsiteY40" fmla="*/ 4974200 h 5543222"/>
              <a:gd name="connsiteX41" fmla="*/ 3822967 w 4833822"/>
              <a:gd name="connsiteY41" fmla="*/ 4898102 h 5543222"/>
              <a:gd name="connsiteX42" fmla="*/ 3779366 w 4833822"/>
              <a:gd name="connsiteY42" fmla="*/ 4895807 h 5543222"/>
              <a:gd name="connsiteX43" fmla="*/ 4196131 w 4833822"/>
              <a:gd name="connsiteY43" fmla="*/ 4752061 h 5543222"/>
              <a:gd name="connsiteX44" fmla="*/ 4235548 w 4833822"/>
              <a:gd name="connsiteY44" fmla="*/ 4981426 h 5543222"/>
              <a:gd name="connsiteX45" fmla="*/ 4454163 w 4833822"/>
              <a:gd name="connsiteY45" fmla="*/ 4985008 h 5543222"/>
              <a:gd name="connsiteX46" fmla="*/ 4196131 w 4833822"/>
              <a:gd name="connsiteY46" fmla="*/ 4752061 h 5543222"/>
              <a:gd name="connsiteX47" fmla="*/ 1174995 w 4833822"/>
              <a:gd name="connsiteY47" fmla="*/ 4436683 h 5543222"/>
              <a:gd name="connsiteX48" fmla="*/ 1250253 w 4833822"/>
              <a:gd name="connsiteY48" fmla="*/ 4483275 h 5543222"/>
              <a:gd name="connsiteX49" fmla="*/ 1035224 w 4833822"/>
              <a:gd name="connsiteY49" fmla="*/ 4594368 h 5543222"/>
              <a:gd name="connsiteX50" fmla="*/ 981463 w 4833822"/>
              <a:gd name="connsiteY50" fmla="*/ 4569284 h 5543222"/>
              <a:gd name="connsiteX51" fmla="*/ 1174995 w 4833822"/>
              <a:gd name="connsiteY51" fmla="*/ 4436683 h 5543222"/>
              <a:gd name="connsiteX52" fmla="*/ 3960412 w 4833822"/>
              <a:gd name="connsiteY52" fmla="*/ 4407408 h 5543222"/>
              <a:gd name="connsiteX53" fmla="*/ 4095776 w 4833822"/>
              <a:gd name="connsiteY53" fmla="*/ 4465353 h 5543222"/>
              <a:gd name="connsiteX54" fmla="*/ 4052767 w 4833822"/>
              <a:gd name="connsiteY54" fmla="*/ 4494023 h 5543222"/>
              <a:gd name="connsiteX55" fmla="*/ 3852081 w 4833822"/>
              <a:gd name="connsiteY55" fmla="*/ 4461772 h 5543222"/>
              <a:gd name="connsiteX56" fmla="*/ 3859245 w 4833822"/>
              <a:gd name="connsiteY56" fmla="*/ 4425933 h 5543222"/>
              <a:gd name="connsiteX57" fmla="*/ 3917370 w 4833822"/>
              <a:gd name="connsiteY57" fmla="*/ 4408408 h 5543222"/>
              <a:gd name="connsiteX58" fmla="*/ 3960412 w 4833822"/>
              <a:gd name="connsiteY58" fmla="*/ 4407408 h 5543222"/>
              <a:gd name="connsiteX59" fmla="*/ 2177948 w 4833822"/>
              <a:gd name="connsiteY59" fmla="*/ 4313158 h 5543222"/>
              <a:gd name="connsiteX60" fmla="*/ 2146198 w 4833822"/>
              <a:gd name="connsiteY60" fmla="*/ 4336340 h 5543222"/>
              <a:gd name="connsiteX61" fmla="*/ 1680303 w 4833822"/>
              <a:gd name="connsiteY61" fmla="*/ 5035182 h 5543222"/>
              <a:gd name="connsiteX62" fmla="*/ 1762730 w 4833822"/>
              <a:gd name="connsiteY62" fmla="*/ 5397142 h 5543222"/>
              <a:gd name="connsiteX63" fmla="*/ 1802152 w 4833822"/>
              <a:gd name="connsiteY63" fmla="*/ 5117609 h 5543222"/>
              <a:gd name="connsiteX64" fmla="*/ 2081691 w 4833822"/>
              <a:gd name="connsiteY64" fmla="*/ 4959919 h 5543222"/>
              <a:gd name="connsiteX65" fmla="*/ 1845157 w 4833822"/>
              <a:gd name="connsiteY65" fmla="*/ 5042346 h 5543222"/>
              <a:gd name="connsiteX66" fmla="*/ 1744810 w 4833822"/>
              <a:gd name="connsiteY66" fmla="*/ 5013680 h 5543222"/>
              <a:gd name="connsiteX67" fmla="*/ 2060189 w 4833822"/>
              <a:gd name="connsiteY67" fmla="*/ 4859577 h 5543222"/>
              <a:gd name="connsiteX68" fmla="*/ 2178451 w 4833822"/>
              <a:gd name="connsiteY68" fmla="*/ 4798647 h 5543222"/>
              <a:gd name="connsiteX69" fmla="*/ 2293136 w 4833822"/>
              <a:gd name="connsiteY69" fmla="*/ 4332758 h 5543222"/>
              <a:gd name="connsiteX70" fmla="*/ 1999259 w 4833822"/>
              <a:gd name="connsiteY70" fmla="*/ 4748479 h 5543222"/>
              <a:gd name="connsiteX71" fmla="*/ 2196371 w 4833822"/>
              <a:gd name="connsiteY71" fmla="*/ 4318420 h 5543222"/>
              <a:gd name="connsiteX72" fmla="*/ 2177948 w 4833822"/>
              <a:gd name="connsiteY72" fmla="*/ 4313158 h 5543222"/>
              <a:gd name="connsiteX73" fmla="*/ 2511745 w 4833822"/>
              <a:gd name="connsiteY73" fmla="*/ 4300505 h 5543222"/>
              <a:gd name="connsiteX74" fmla="*/ 2482010 w 4833822"/>
              <a:gd name="connsiteY74" fmla="*/ 4528801 h 5543222"/>
              <a:gd name="connsiteX75" fmla="*/ 2486655 w 4833822"/>
              <a:gd name="connsiteY75" fmla="*/ 4594366 h 5543222"/>
              <a:gd name="connsiteX76" fmla="*/ 2514429 w 4833822"/>
              <a:gd name="connsiteY76" fmla="*/ 4610045 h 5543222"/>
              <a:gd name="connsiteX77" fmla="*/ 2526077 w 4833822"/>
              <a:gd name="connsiteY77" fmla="*/ 4633791 h 5543222"/>
              <a:gd name="connsiteX78" fmla="*/ 2486655 w 4833822"/>
              <a:gd name="connsiteY78" fmla="*/ 4594369 h 5543222"/>
              <a:gd name="connsiteX79" fmla="*/ 2486655 w 4833822"/>
              <a:gd name="connsiteY79" fmla="*/ 4594372 h 5543222"/>
              <a:gd name="connsiteX80" fmla="*/ 2440069 w 4833822"/>
              <a:gd name="connsiteY80" fmla="*/ 4870328 h 5543222"/>
              <a:gd name="connsiteX81" fmla="*/ 2375563 w 4833822"/>
              <a:gd name="connsiteY81" fmla="*/ 4433100 h 5543222"/>
              <a:gd name="connsiteX82" fmla="*/ 2296718 w 4833822"/>
              <a:gd name="connsiteY82" fmla="*/ 4802235 h 5543222"/>
              <a:gd name="connsiteX83" fmla="*/ 2429318 w 4833822"/>
              <a:gd name="connsiteY83" fmla="*/ 4924084 h 5543222"/>
              <a:gd name="connsiteX84" fmla="*/ 2493825 w 4833822"/>
              <a:gd name="connsiteY84" fmla="*/ 4823737 h 5543222"/>
              <a:gd name="connsiteX85" fmla="*/ 2529665 w 4833822"/>
              <a:gd name="connsiteY85" fmla="*/ 4633794 h 5543222"/>
              <a:gd name="connsiteX86" fmla="*/ 2511745 w 4833822"/>
              <a:gd name="connsiteY86" fmla="*/ 4300505 h 5543222"/>
              <a:gd name="connsiteX87" fmla="*/ 2808528 w 4833822"/>
              <a:gd name="connsiteY87" fmla="*/ 4298039 h 5543222"/>
              <a:gd name="connsiteX88" fmla="*/ 2784115 w 4833822"/>
              <a:gd name="connsiteY88" fmla="*/ 4311256 h 5543222"/>
              <a:gd name="connsiteX89" fmla="*/ 2798448 w 4833822"/>
              <a:gd name="connsiteY89" fmla="*/ 4386514 h 5543222"/>
              <a:gd name="connsiteX90" fmla="*/ 2880875 w 4833822"/>
              <a:gd name="connsiteY90" fmla="*/ 4501194 h 5543222"/>
              <a:gd name="connsiteX91" fmla="*/ 3142493 w 4833822"/>
              <a:gd name="connsiteY91" fmla="*/ 4830906 h 5543222"/>
              <a:gd name="connsiteX92" fmla="*/ 2891625 w 4833822"/>
              <a:gd name="connsiteY92" fmla="*/ 4666047 h 5543222"/>
              <a:gd name="connsiteX93" fmla="*/ 2683768 w 4833822"/>
              <a:gd name="connsiteY93" fmla="*/ 4422349 h 5543222"/>
              <a:gd name="connsiteX94" fmla="*/ 2651515 w 4833822"/>
              <a:gd name="connsiteY94" fmla="*/ 4447438 h 5543222"/>
              <a:gd name="connsiteX95" fmla="*/ 2866541 w 4833822"/>
              <a:gd name="connsiteY95" fmla="*/ 4691137 h 5543222"/>
              <a:gd name="connsiteX96" fmla="*/ 3389773 w 4833822"/>
              <a:gd name="connsiteY96" fmla="*/ 5289631 h 5543222"/>
              <a:gd name="connsiteX97" fmla="*/ 3637059 w 4833822"/>
              <a:gd name="connsiteY97" fmla="*/ 5332635 h 5543222"/>
              <a:gd name="connsiteX98" fmla="*/ 3246422 w 4833822"/>
              <a:gd name="connsiteY98" fmla="*/ 4963506 h 5543222"/>
              <a:gd name="connsiteX99" fmla="*/ 3400524 w 4833822"/>
              <a:gd name="connsiteY99" fmla="*/ 5013680 h 5543222"/>
              <a:gd name="connsiteX100" fmla="*/ 3336018 w 4833822"/>
              <a:gd name="connsiteY100" fmla="*/ 4866741 h 5543222"/>
              <a:gd name="connsiteX101" fmla="*/ 3095901 w 4833822"/>
              <a:gd name="connsiteY101" fmla="*/ 4605128 h 5543222"/>
              <a:gd name="connsiteX102" fmla="*/ 2862954 w 4833822"/>
              <a:gd name="connsiteY102" fmla="*/ 4336340 h 5543222"/>
              <a:gd name="connsiteX103" fmla="*/ 2808528 w 4833822"/>
              <a:gd name="connsiteY103" fmla="*/ 4298039 h 5543222"/>
              <a:gd name="connsiteX104" fmla="*/ 1587125 w 4833822"/>
              <a:gd name="connsiteY104" fmla="*/ 4253914 h 5543222"/>
              <a:gd name="connsiteX105" fmla="*/ 798688 w 4833822"/>
              <a:gd name="connsiteY105" fmla="*/ 4461777 h 5543222"/>
              <a:gd name="connsiteX106" fmla="*/ 780768 w 4833822"/>
              <a:gd name="connsiteY106" fmla="*/ 5085355 h 5543222"/>
              <a:gd name="connsiteX107" fmla="*/ 791519 w 4833822"/>
              <a:gd name="connsiteY107" fmla="*/ 4891831 h 5543222"/>
              <a:gd name="connsiteX108" fmla="*/ 709092 w 4833822"/>
              <a:gd name="connsiteY108" fmla="*/ 4529865 h 5543222"/>
              <a:gd name="connsiteX109" fmla="*/ 368634 w 4833822"/>
              <a:gd name="connsiteY109" fmla="*/ 4540616 h 5543222"/>
              <a:gd name="connsiteX110" fmla="*/ 332793 w 4833822"/>
              <a:gd name="connsiteY110" fmla="*/ 4565706 h 5543222"/>
              <a:gd name="connsiteX111" fmla="*/ 368634 w 4833822"/>
              <a:gd name="connsiteY111" fmla="*/ 4580039 h 5543222"/>
              <a:gd name="connsiteX112" fmla="*/ 350714 w 4833822"/>
              <a:gd name="connsiteY112" fmla="*/ 4881079 h 5543222"/>
              <a:gd name="connsiteX113" fmla="*/ 447479 w 4833822"/>
              <a:gd name="connsiteY113" fmla="*/ 4945586 h 5543222"/>
              <a:gd name="connsiteX114" fmla="*/ 486896 w 4833822"/>
              <a:gd name="connsiteY114" fmla="*/ 4845239 h 5543222"/>
              <a:gd name="connsiteX115" fmla="*/ 468981 w 4833822"/>
              <a:gd name="connsiteY115" fmla="*/ 4726972 h 5543222"/>
              <a:gd name="connsiteX116" fmla="*/ 372216 w 4833822"/>
              <a:gd name="connsiteY116" fmla="*/ 4834488 h 5543222"/>
              <a:gd name="connsiteX117" fmla="*/ 382967 w 4833822"/>
              <a:gd name="connsiteY117" fmla="*/ 4683967 h 5543222"/>
              <a:gd name="connsiteX118" fmla="*/ 497647 w 4833822"/>
              <a:gd name="connsiteY118" fmla="*/ 4644545 h 5543222"/>
              <a:gd name="connsiteX119" fmla="*/ 569323 w 4833822"/>
              <a:gd name="connsiteY119" fmla="*/ 4759230 h 5543222"/>
              <a:gd name="connsiteX120" fmla="*/ 580074 w 4833822"/>
              <a:gd name="connsiteY120" fmla="*/ 4970670 h 5543222"/>
              <a:gd name="connsiteX121" fmla="*/ 612332 w 4833822"/>
              <a:gd name="connsiteY121" fmla="*/ 4726972 h 5543222"/>
              <a:gd name="connsiteX122" fmla="*/ 497647 w 4833822"/>
              <a:gd name="connsiteY122" fmla="*/ 4494025 h 5543222"/>
              <a:gd name="connsiteX123" fmla="*/ 730594 w 4833822"/>
              <a:gd name="connsiteY123" fmla="*/ 4898994 h 5543222"/>
              <a:gd name="connsiteX124" fmla="*/ 547826 w 4833822"/>
              <a:gd name="connsiteY124" fmla="*/ 5063853 h 5543222"/>
              <a:gd name="connsiteX125" fmla="*/ 834528 w 4833822"/>
              <a:gd name="connsiteY125" fmla="*/ 5096106 h 5543222"/>
              <a:gd name="connsiteX126" fmla="*/ 1533370 w 4833822"/>
              <a:gd name="connsiteY126" fmla="*/ 4580039 h 5543222"/>
              <a:gd name="connsiteX127" fmla="*/ 1633712 w 4833822"/>
              <a:gd name="connsiteY127" fmla="*/ 4447438 h 5543222"/>
              <a:gd name="connsiteX128" fmla="*/ 1142733 w 4833822"/>
              <a:gd name="connsiteY128" fmla="*/ 4762812 h 5543222"/>
              <a:gd name="connsiteX129" fmla="*/ 1031635 w 4833822"/>
              <a:gd name="connsiteY129" fmla="*/ 4791484 h 5543222"/>
              <a:gd name="connsiteX130" fmla="*/ 1096142 w 4833822"/>
              <a:gd name="connsiteY130" fmla="*/ 4691137 h 5543222"/>
              <a:gd name="connsiteX131" fmla="*/ 1587125 w 4833822"/>
              <a:gd name="connsiteY131" fmla="*/ 4253914 h 5543222"/>
              <a:gd name="connsiteX132" fmla="*/ 3072607 w 4833822"/>
              <a:gd name="connsiteY132" fmla="*/ 4244954 h 5543222"/>
              <a:gd name="connsiteX133" fmla="*/ 2988391 w 4833822"/>
              <a:gd name="connsiteY133" fmla="*/ 4278998 h 5543222"/>
              <a:gd name="connsiteX134" fmla="*/ 3038564 w 4833822"/>
              <a:gd name="connsiteY134" fmla="*/ 4390096 h 5543222"/>
              <a:gd name="connsiteX135" fmla="*/ 3407693 w 4833822"/>
              <a:gd name="connsiteY135" fmla="*/ 4805817 h 5543222"/>
              <a:gd name="connsiteX136" fmla="*/ 3576134 w 4833822"/>
              <a:gd name="connsiteY136" fmla="*/ 4845239 h 5543222"/>
              <a:gd name="connsiteX137" fmla="*/ 4002606 w 4833822"/>
              <a:gd name="connsiteY137" fmla="*/ 4949168 h 5543222"/>
              <a:gd name="connsiteX138" fmla="*/ 4124455 w 4833822"/>
              <a:gd name="connsiteY138" fmla="*/ 5031595 h 5543222"/>
              <a:gd name="connsiteX139" fmla="*/ 3586885 w 4833822"/>
              <a:gd name="connsiteY139" fmla="*/ 4483274 h 5543222"/>
              <a:gd name="connsiteX140" fmla="*/ 3339600 w 4833822"/>
              <a:gd name="connsiteY140" fmla="*/ 4339922 h 5543222"/>
              <a:gd name="connsiteX141" fmla="*/ 3551045 w 4833822"/>
              <a:gd name="connsiteY141" fmla="*/ 4515532 h 5543222"/>
              <a:gd name="connsiteX142" fmla="*/ 3658561 w 4833822"/>
              <a:gd name="connsiteY142" fmla="*/ 4698306 h 5543222"/>
              <a:gd name="connsiteX143" fmla="*/ 3536712 w 4833822"/>
              <a:gd name="connsiteY143" fmla="*/ 4623043 h 5543222"/>
              <a:gd name="connsiteX144" fmla="*/ 3167577 w 4833822"/>
              <a:gd name="connsiteY144" fmla="*/ 4286167 h 5543222"/>
              <a:gd name="connsiteX145" fmla="*/ 3072607 w 4833822"/>
              <a:gd name="connsiteY145" fmla="*/ 4244954 h 5543222"/>
              <a:gd name="connsiteX146" fmla="*/ 1497530 w 4833822"/>
              <a:gd name="connsiteY146" fmla="*/ 4157154 h 5543222"/>
              <a:gd name="connsiteX147" fmla="*/ 644585 w 4833822"/>
              <a:gd name="connsiteY147" fmla="*/ 4282585 h 5543222"/>
              <a:gd name="connsiteX148" fmla="*/ 404469 w 4833822"/>
              <a:gd name="connsiteY148" fmla="*/ 4357842 h 5543222"/>
              <a:gd name="connsiteX149" fmla="*/ 218113 w 4833822"/>
              <a:gd name="connsiteY149" fmla="*/ 4511945 h 5543222"/>
              <a:gd name="connsiteX150" fmla="*/ 347132 w 4833822"/>
              <a:gd name="connsiteY150" fmla="*/ 5031595 h 5543222"/>
              <a:gd name="connsiteX151" fmla="*/ 218113 w 4833822"/>
              <a:gd name="connsiteY151" fmla="*/ 4666047 h 5543222"/>
              <a:gd name="connsiteX152" fmla="*/ 289789 w 4833822"/>
              <a:gd name="connsiteY152" fmla="*/ 4558536 h 5543222"/>
              <a:gd name="connsiteX153" fmla="*/ 271869 w 4833822"/>
              <a:gd name="connsiteY153" fmla="*/ 4544203 h 5543222"/>
              <a:gd name="connsiteX154" fmla="*/ 304127 w 4833822"/>
              <a:gd name="connsiteY154" fmla="*/ 4451020 h 5543222"/>
              <a:gd name="connsiteX155" fmla="*/ 400887 w 4833822"/>
              <a:gd name="connsiteY155" fmla="*/ 4368594 h 5543222"/>
              <a:gd name="connsiteX156" fmla="*/ 404469 w 4833822"/>
              <a:gd name="connsiteY156" fmla="*/ 4361424 h 5543222"/>
              <a:gd name="connsiteX157" fmla="*/ 408056 w 4833822"/>
              <a:gd name="connsiteY157" fmla="*/ 4361424 h 5543222"/>
              <a:gd name="connsiteX158" fmla="*/ 569323 w 4833822"/>
              <a:gd name="connsiteY158" fmla="*/ 4318420 h 5543222"/>
              <a:gd name="connsiteX159" fmla="*/ 777186 w 4833822"/>
              <a:gd name="connsiteY159" fmla="*/ 4429518 h 5543222"/>
              <a:gd name="connsiteX160" fmla="*/ 1250249 w 4833822"/>
              <a:gd name="connsiteY160" fmla="*/ 4261077 h 5543222"/>
              <a:gd name="connsiteX161" fmla="*/ 1497530 w 4833822"/>
              <a:gd name="connsiteY161" fmla="*/ 4157154 h 5543222"/>
              <a:gd name="connsiteX162" fmla="*/ 3393360 w 4833822"/>
              <a:gd name="connsiteY162" fmla="*/ 4116384 h 5543222"/>
              <a:gd name="connsiteX163" fmla="*/ 3271511 w 4833822"/>
              <a:gd name="connsiteY163" fmla="*/ 4153567 h 5543222"/>
              <a:gd name="connsiteX164" fmla="*/ 3486538 w 4833822"/>
              <a:gd name="connsiteY164" fmla="*/ 4282585 h 5543222"/>
              <a:gd name="connsiteX165" fmla="*/ 4092197 w 4833822"/>
              <a:gd name="connsiteY165" fmla="*/ 4615879 h 5543222"/>
              <a:gd name="connsiteX166" fmla="*/ 3873588 w 4833822"/>
              <a:gd name="connsiteY166" fmla="*/ 4615879 h 5543222"/>
              <a:gd name="connsiteX167" fmla="*/ 4002606 w 4833822"/>
              <a:gd name="connsiteY167" fmla="*/ 4744892 h 5543222"/>
              <a:gd name="connsiteX168" fmla="*/ 4106535 w 4833822"/>
              <a:gd name="connsiteY168" fmla="*/ 4716221 h 5543222"/>
              <a:gd name="connsiteX169" fmla="*/ 4325144 w 4833822"/>
              <a:gd name="connsiteY169" fmla="*/ 4390096 h 5543222"/>
              <a:gd name="connsiteX170" fmla="*/ 4038441 w 4833822"/>
              <a:gd name="connsiteY170" fmla="*/ 4300505 h 5543222"/>
              <a:gd name="connsiteX171" fmla="*/ 3624178 w 4833822"/>
              <a:gd name="connsiteY171" fmla="*/ 4286893 h 5543222"/>
              <a:gd name="connsiteX172" fmla="*/ 3486739 w 4833822"/>
              <a:gd name="connsiteY172" fmla="*/ 4261114 h 5543222"/>
              <a:gd name="connsiteX173" fmla="*/ 3486739 w 4833822"/>
              <a:gd name="connsiteY173" fmla="*/ 4265109 h 5543222"/>
              <a:gd name="connsiteX174" fmla="*/ 3485394 w 4833822"/>
              <a:gd name="connsiteY174" fmla="*/ 4262420 h 5543222"/>
              <a:gd name="connsiteX175" fmla="*/ 3486706 w 4833822"/>
              <a:gd name="connsiteY175" fmla="*/ 4261108 h 5543222"/>
              <a:gd name="connsiteX176" fmla="*/ 3486538 w 4833822"/>
              <a:gd name="connsiteY176" fmla="*/ 4261077 h 5543222"/>
              <a:gd name="connsiteX177" fmla="*/ 3543876 w 4833822"/>
              <a:gd name="connsiteY177" fmla="*/ 4200153 h 5543222"/>
              <a:gd name="connsiteX178" fmla="*/ 4518674 w 4833822"/>
              <a:gd name="connsiteY178" fmla="*/ 4347091 h 5543222"/>
              <a:gd name="connsiteX179" fmla="*/ 4328731 w 4833822"/>
              <a:gd name="connsiteY179" fmla="*/ 4544203 h 5543222"/>
              <a:gd name="connsiteX180" fmla="*/ 4457745 w 4833822"/>
              <a:gd name="connsiteY180" fmla="*/ 4472522 h 5543222"/>
              <a:gd name="connsiteX181" fmla="*/ 4579599 w 4833822"/>
              <a:gd name="connsiteY181" fmla="*/ 4465359 h 5543222"/>
              <a:gd name="connsiteX182" fmla="*/ 4500754 w 4833822"/>
              <a:gd name="connsiteY182" fmla="*/ 4544203 h 5543222"/>
              <a:gd name="connsiteX183" fmla="*/ 4314393 w 4833822"/>
              <a:gd name="connsiteY183" fmla="*/ 4777151 h 5543222"/>
              <a:gd name="connsiteX184" fmla="*/ 4346651 w 4833822"/>
              <a:gd name="connsiteY184" fmla="*/ 4841657 h 5543222"/>
              <a:gd name="connsiteX185" fmla="*/ 4403989 w 4833822"/>
              <a:gd name="connsiteY185" fmla="*/ 4791484 h 5543222"/>
              <a:gd name="connsiteX186" fmla="*/ 4482833 w 4833822"/>
              <a:gd name="connsiteY186" fmla="*/ 4601541 h 5543222"/>
              <a:gd name="connsiteX187" fmla="*/ 4590350 w 4833822"/>
              <a:gd name="connsiteY187" fmla="*/ 4580039 h 5543222"/>
              <a:gd name="connsiteX188" fmla="*/ 4608265 w 4833822"/>
              <a:gd name="connsiteY188" fmla="*/ 4662465 h 5543222"/>
              <a:gd name="connsiteX189" fmla="*/ 4608265 w 4833822"/>
              <a:gd name="connsiteY189" fmla="*/ 4666047 h 5543222"/>
              <a:gd name="connsiteX190" fmla="*/ 4421909 w 4833822"/>
              <a:gd name="connsiteY190" fmla="*/ 4877492 h 5543222"/>
              <a:gd name="connsiteX191" fmla="*/ 4608265 w 4833822"/>
              <a:gd name="connsiteY191" fmla="*/ 4666047 h 5543222"/>
              <a:gd name="connsiteX192" fmla="*/ 4611852 w 4833822"/>
              <a:gd name="connsiteY192" fmla="*/ 4662465 h 5543222"/>
              <a:gd name="connsiteX193" fmla="*/ 4611852 w 4833822"/>
              <a:gd name="connsiteY193" fmla="*/ 4658883 h 5543222"/>
              <a:gd name="connsiteX194" fmla="*/ 4694279 w 4833822"/>
              <a:gd name="connsiteY194" fmla="*/ 4644545 h 5543222"/>
              <a:gd name="connsiteX195" fmla="*/ 4651275 w 4833822"/>
              <a:gd name="connsiteY195" fmla="*/ 4468941 h 5543222"/>
              <a:gd name="connsiteX196" fmla="*/ 4572429 w 4833822"/>
              <a:gd name="connsiteY196" fmla="*/ 4350673 h 5543222"/>
              <a:gd name="connsiteX197" fmla="*/ 4583181 w 4833822"/>
              <a:gd name="connsiteY197" fmla="*/ 4257496 h 5543222"/>
              <a:gd name="connsiteX198" fmla="*/ 4436247 w 4833822"/>
              <a:gd name="connsiteY198" fmla="*/ 4210909 h 5543222"/>
              <a:gd name="connsiteX199" fmla="*/ 3504459 w 4833822"/>
              <a:gd name="connsiteY199" fmla="*/ 4124895 h 5543222"/>
              <a:gd name="connsiteX200" fmla="*/ 3393360 w 4833822"/>
              <a:gd name="connsiteY200" fmla="*/ 4116384 h 5543222"/>
              <a:gd name="connsiteX201" fmla="*/ 655337 w 4833822"/>
              <a:gd name="connsiteY201" fmla="*/ 3985126 h 5543222"/>
              <a:gd name="connsiteX202" fmla="*/ 637416 w 4833822"/>
              <a:gd name="connsiteY202" fmla="*/ 4042469 h 5543222"/>
              <a:gd name="connsiteX203" fmla="*/ 863200 w 4833822"/>
              <a:gd name="connsiteY203" fmla="*/ 4146398 h 5543222"/>
              <a:gd name="connsiteX204" fmla="*/ 734181 w 4833822"/>
              <a:gd name="connsiteY204" fmla="*/ 4006633 h 5543222"/>
              <a:gd name="connsiteX205" fmla="*/ 655337 w 4833822"/>
              <a:gd name="connsiteY205" fmla="*/ 3985126 h 5543222"/>
              <a:gd name="connsiteX206" fmla="*/ 465399 w 4833822"/>
              <a:gd name="connsiteY206" fmla="*/ 3945709 h 5543222"/>
              <a:gd name="connsiteX207" fmla="*/ 465399 w 4833822"/>
              <a:gd name="connsiteY207" fmla="*/ 4146398 h 5543222"/>
              <a:gd name="connsiteX208" fmla="*/ 501234 w 4833822"/>
              <a:gd name="connsiteY208" fmla="*/ 4203740 h 5543222"/>
              <a:gd name="connsiteX209" fmla="*/ 554990 w 4833822"/>
              <a:gd name="connsiteY209" fmla="*/ 4149985 h 5543222"/>
              <a:gd name="connsiteX210" fmla="*/ 465399 w 4833822"/>
              <a:gd name="connsiteY210" fmla="*/ 3945709 h 5543222"/>
              <a:gd name="connsiteX211" fmla="*/ 4325169 w 4833822"/>
              <a:gd name="connsiteY211" fmla="*/ 3864812 h 5543222"/>
              <a:gd name="connsiteX212" fmla="*/ 3959602 w 4833822"/>
              <a:gd name="connsiteY212" fmla="*/ 4071140 h 5543222"/>
              <a:gd name="connsiteX213" fmla="*/ 4360985 w 4833822"/>
              <a:gd name="connsiteY213" fmla="*/ 3981544 h 5543222"/>
              <a:gd name="connsiteX214" fmla="*/ 4278558 w 4833822"/>
              <a:gd name="connsiteY214" fmla="*/ 4092642 h 5543222"/>
              <a:gd name="connsiteX215" fmla="*/ 4454163 w 4833822"/>
              <a:gd name="connsiteY215" fmla="*/ 4046051 h 5543222"/>
              <a:gd name="connsiteX216" fmla="*/ 4368153 w 4833822"/>
              <a:gd name="connsiteY216" fmla="*/ 3870446 h 5543222"/>
              <a:gd name="connsiteX217" fmla="*/ 4325169 w 4833822"/>
              <a:gd name="connsiteY217" fmla="*/ 3864812 h 5543222"/>
              <a:gd name="connsiteX218" fmla="*/ 4156709 w 4833822"/>
              <a:gd name="connsiteY218" fmla="*/ 3831024 h 5543222"/>
              <a:gd name="connsiteX219" fmla="*/ 3748157 w 4833822"/>
              <a:gd name="connsiteY219" fmla="*/ 3913450 h 5543222"/>
              <a:gd name="connsiteX220" fmla="*/ 3529543 w 4833822"/>
              <a:gd name="connsiteY220" fmla="*/ 4035299 h 5543222"/>
              <a:gd name="connsiteX221" fmla="*/ 3805494 w 4833822"/>
              <a:gd name="connsiteY221" fmla="*/ 3938540 h 5543222"/>
              <a:gd name="connsiteX222" fmla="*/ 4156709 w 4833822"/>
              <a:gd name="connsiteY222" fmla="*/ 3831024 h 5543222"/>
              <a:gd name="connsiteX223" fmla="*/ 399937 w 4833822"/>
              <a:gd name="connsiteY223" fmla="*/ 3787236 h 5543222"/>
              <a:gd name="connsiteX224" fmla="*/ 210944 w 4833822"/>
              <a:gd name="connsiteY224" fmla="*/ 3866864 h 5543222"/>
              <a:gd name="connsiteX225" fmla="*/ 124936 w 4833822"/>
              <a:gd name="connsiteY225" fmla="*/ 4010215 h 5543222"/>
              <a:gd name="connsiteX226" fmla="*/ 275451 w 4833822"/>
              <a:gd name="connsiteY226" fmla="*/ 4003046 h 5543222"/>
              <a:gd name="connsiteX227" fmla="*/ 304127 w 4833822"/>
              <a:gd name="connsiteY227" fmla="*/ 4020966 h 5543222"/>
              <a:gd name="connsiteX228" fmla="*/ 271869 w 4833822"/>
              <a:gd name="connsiteY228" fmla="*/ 4257496 h 5543222"/>
              <a:gd name="connsiteX229" fmla="*/ 311291 w 4833822"/>
              <a:gd name="connsiteY229" fmla="*/ 4099811 h 5543222"/>
              <a:gd name="connsiteX230" fmla="*/ 243203 w 4833822"/>
              <a:gd name="connsiteY230" fmla="*/ 3891948 h 5543222"/>
              <a:gd name="connsiteX231" fmla="*/ 1214409 w 4833822"/>
              <a:gd name="connsiteY231" fmla="*/ 3870446 h 5543222"/>
              <a:gd name="connsiteX232" fmla="*/ 465399 w 4833822"/>
              <a:gd name="connsiteY232" fmla="*/ 3788019 h 5543222"/>
              <a:gd name="connsiteX233" fmla="*/ 399937 w 4833822"/>
              <a:gd name="connsiteY233" fmla="*/ 3787236 h 5543222"/>
              <a:gd name="connsiteX234" fmla="*/ 2524908 w 4833822"/>
              <a:gd name="connsiteY234" fmla="*/ 2652937 h 5543222"/>
              <a:gd name="connsiteX235" fmla="*/ 2732856 w 4833822"/>
              <a:gd name="connsiteY235" fmla="*/ 3294856 h 5543222"/>
              <a:gd name="connsiteX236" fmla="*/ 2775802 w 4833822"/>
              <a:gd name="connsiteY236" fmla="*/ 3364925 h 5543222"/>
              <a:gd name="connsiteX237" fmla="*/ 2823267 w 4833822"/>
              <a:gd name="connsiteY237" fmla="*/ 3288075 h 5543222"/>
              <a:gd name="connsiteX238" fmla="*/ 2879774 w 4833822"/>
              <a:gd name="connsiteY238" fmla="*/ 3077869 h 5543222"/>
              <a:gd name="connsiteX239" fmla="*/ 2920458 w 4833822"/>
              <a:gd name="connsiteY239" fmla="*/ 3611294 h 5543222"/>
              <a:gd name="connsiteX240" fmla="*/ 3132925 w 4833822"/>
              <a:gd name="connsiteY240" fmla="*/ 3552527 h 5543222"/>
              <a:gd name="connsiteX241" fmla="*/ 2879774 w 4833822"/>
              <a:gd name="connsiteY241" fmla="*/ 3927735 h 5543222"/>
              <a:gd name="connsiteX242" fmla="*/ 2131619 w 4833822"/>
              <a:gd name="connsiteY242" fmla="*/ 3875749 h 5543222"/>
              <a:gd name="connsiteX243" fmla="*/ 1894289 w 4833822"/>
              <a:gd name="connsiteY243" fmla="*/ 3525405 h 5543222"/>
              <a:gd name="connsiteX244" fmla="*/ 2075111 w 4833822"/>
              <a:gd name="connsiteY244" fmla="*/ 3613556 h 5543222"/>
              <a:gd name="connsiteX245" fmla="*/ 2086414 w 4833822"/>
              <a:gd name="connsiteY245" fmla="*/ 3098211 h 5543222"/>
              <a:gd name="connsiteX246" fmla="*/ 2163263 w 4833822"/>
              <a:gd name="connsiteY246" fmla="*/ 3242870 h 5543222"/>
              <a:gd name="connsiteX247" fmla="*/ 2224289 w 4833822"/>
              <a:gd name="connsiteY247" fmla="*/ 3288075 h 5543222"/>
              <a:gd name="connsiteX248" fmla="*/ 2242372 w 4833822"/>
              <a:gd name="connsiteY248" fmla="*/ 3224787 h 5543222"/>
              <a:gd name="connsiteX249" fmla="*/ 2524908 w 4833822"/>
              <a:gd name="connsiteY249" fmla="*/ 2652937 h 5543222"/>
              <a:gd name="connsiteX250" fmla="*/ 2540406 w 4833822"/>
              <a:gd name="connsiteY250" fmla="*/ 1845596 h 5543222"/>
              <a:gd name="connsiteX251" fmla="*/ 2092432 w 4833822"/>
              <a:gd name="connsiteY251" fmla="*/ 2752293 h 5543222"/>
              <a:gd name="connsiteX252" fmla="*/ 2063761 w 4833822"/>
              <a:gd name="connsiteY252" fmla="*/ 2852640 h 5543222"/>
              <a:gd name="connsiteX253" fmla="*/ 1967001 w 4833822"/>
              <a:gd name="connsiteY253" fmla="*/ 2780964 h 5543222"/>
              <a:gd name="connsiteX254" fmla="*/ 1845152 w 4833822"/>
              <a:gd name="connsiteY254" fmla="*/ 2551600 h 5543222"/>
              <a:gd name="connsiteX255" fmla="*/ 1827232 w 4833822"/>
              <a:gd name="connsiteY255" fmla="*/ 3368707 h 5543222"/>
              <a:gd name="connsiteX256" fmla="*/ 1540529 w 4833822"/>
              <a:gd name="connsiteY256" fmla="*/ 3228938 h 5543222"/>
              <a:gd name="connsiteX257" fmla="*/ 1916828 w 4833822"/>
              <a:gd name="connsiteY257" fmla="*/ 3784427 h 5543222"/>
              <a:gd name="connsiteX258" fmla="*/ 3103066 w 4833822"/>
              <a:gd name="connsiteY258" fmla="*/ 3866854 h 5543222"/>
              <a:gd name="connsiteX259" fmla="*/ 3504448 w 4833822"/>
              <a:gd name="connsiteY259" fmla="*/ 3271942 h 5543222"/>
              <a:gd name="connsiteX260" fmla="*/ 3167572 w 4833822"/>
              <a:gd name="connsiteY260" fmla="*/ 3365120 h 5543222"/>
              <a:gd name="connsiteX261" fmla="*/ 3103066 w 4833822"/>
              <a:gd name="connsiteY261" fmla="*/ 2519346 h 5543222"/>
              <a:gd name="connsiteX262" fmla="*/ 3013470 w 4833822"/>
              <a:gd name="connsiteY262" fmla="*/ 2852640 h 5543222"/>
              <a:gd name="connsiteX263" fmla="*/ 2938212 w 4833822"/>
              <a:gd name="connsiteY263" fmla="*/ 2974489 h 5543222"/>
              <a:gd name="connsiteX264" fmla="*/ 2870119 w 4833822"/>
              <a:gd name="connsiteY264" fmla="*/ 2863391 h 5543222"/>
              <a:gd name="connsiteX265" fmla="*/ 2540406 w 4833822"/>
              <a:gd name="connsiteY265" fmla="*/ 1845596 h 5543222"/>
              <a:gd name="connsiteX266" fmla="*/ 357884 w 4833822"/>
              <a:gd name="connsiteY266" fmla="*/ 1773925 h 5543222"/>
              <a:gd name="connsiteX267" fmla="*/ 422396 w 4833822"/>
              <a:gd name="connsiteY267" fmla="*/ 1856352 h 5543222"/>
              <a:gd name="connsiteX268" fmla="*/ 522738 w 4833822"/>
              <a:gd name="connsiteY268" fmla="*/ 2358083 h 5543222"/>
              <a:gd name="connsiteX269" fmla="*/ 490485 w 4833822"/>
              <a:gd name="connsiteY269" fmla="*/ 2497853 h 5543222"/>
              <a:gd name="connsiteX270" fmla="*/ 386555 w 4833822"/>
              <a:gd name="connsiteY270" fmla="*/ 2397506 h 5543222"/>
              <a:gd name="connsiteX271" fmla="*/ 286208 w 4833822"/>
              <a:gd name="connsiteY271" fmla="*/ 1856352 h 5543222"/>
              <a:gd name="connsiteX272" fmla="*/ 357884 w 4833822"/>
              <a:gd name="connsiteY272" fmla="*/ 1773925 h 5543222"/>
              <a:gd name="connsiteX273" fmla="*/ 4036204 w 4833822"/>
              <a:gd name="connsiteY273" fmla="*/ 356534 h 5543222"/>
              <a:gd name="connsiteX274" fmla="*/ 4110123 w 4833822"/>
              <a:gd name="connsiteY274" fmla="*/ 419249 h 5543222"/>
              <a:gd name="connsiteX275" fmla="*/ 4063531 w 4833822"/>
              <a:gd name="connsiteY275" fmla="*/ 1229193 h 5543222"/>
              <a:gd name="connsiteX276" fmla="*/ 3938100 w 4833822"/>
              <a:gd name="connsiteY276" fmla="*/ 917399 h 5543222"/>
              <a:gd name="connsiteX277" fmla="*/ 3970353 w 4833822"/>
              <a:gd name="connsiteY277" fmla="*/ 422836 h 5543222"/>
              <a:gd name="connsiteX278" fmla="*/ 4036204 w 4833822"/>
              <a:gd name="connsiteY278" fmla="*/ 356534 h 5543222"/>
              <a:gd name="connsiteX279" fmla="*/ 915320 w 4833822"/>
              <a:gd name="connsiteY279" fmla="*/ 98105 h 5543222"/>
              <a:gd name="connsiteX280" fmla="*/ 1020430 w 4833822"/>
              <a:gd name="connsiteY280" fmla="*/ 778867 h 5543222"/>
              <a:gd name="connsiteX281" fmla="*/ 811383 w 4833822"/>
              <a:gd name="connsiteY281" fmla="*/ 739281 h 5543222"/>
              <a:gd name="connsiteX282" fmla="*/ 915320 w 4833822"/>
              <a:gd name="connsiteY282" fmla="*/ 98105 h 5543222"/>
              <a:gd name="connsiteX283" fmla="*/ 2546201 w 4833822"/>
              <a:gd name="connsiteY283" fmla="*/ 2452 h 5543222"/>
              <a:gd name="connsiteX284" fmla="*/ 3047525 w 4833822"/>
              <a:gd name="connsiteY284" fmla="*/ 704850 h 5543222"/>
              <a:gd name="connsiteX285" fmla="*/ 3054443 w 4833822"/>
              <a:gd name="connsiteY285" fmla="*/ 1378652 h 5543222"/>
              <a:gd name="connsiteX286" fmla="*/ 3282263 w 4833822"/>
              <a:gd name="connsiteY286" fmla="*/ 519595 h 5543222"/>
              <a:gd name="connsiteX287" fmla="*/ 3257173 w 4833822"/>
              <a:gd name="connsiteY287" fmla="*/ 379826 h 5543222"/>
              <a:gd name="connsiteX288" fmla="*/ 3278681 w 4833822"/>
              <a:gd name="connsiteY288" fmla="*/ 290230 h 5543222"/>
              <a:gd name="connsiteX289" fmla="*/ 3361107 w 4833822"/>
              <a:gd name="connsiteY289" fmla="*/ 347573 h 5543222"/>
              <a:gd name="connsiteX290" fmla="*/ 3884339 w 4833822"/>
              <a:gd name="connsiteY290" fmla="*/ 1659243 h 5543222"/>
              <a:gd name="connsiteX291" fmla="*/ 3776823 w 4833822"/>
              <a:gd name="connsiteY291" fmla="*/ 2279238 h 5543222"/>
              <a:gd name="connsiteX292" fmla="*/ 4002606 w 4833822"/>
              <a:gd name="connsiteY292" fmla="*/ 2060629 h 5543222"/>
              <a:gd name="connsiteX293" fmla="*/ 4059943 w 4833822"/>
              <a:gd name="connsiteY293" fmla="*/ 1996118 h 5543222"/>
              <a:gd name="connsiteX294" fmla="*/ 4117286 w 4833822"/>
              <a:gd name="connsiteY294" fmla="*/ 2071380 h 5543222"/>
              <a:gd name="connsiteX295" fmla="*/ 4131625 w 4833822"/>
              <a:gd name="connsiteY295" fmla="*/ 2884902 h 5543222"/>
              <a:gd name="connsiteX296" fmla="*/ 3755321 w 4833822"/>
              <a:gd name="connsiteY296" fmla="*/ 3716344 h 5543222"/>
              <a:gd name="connsiteX297" fmla="*/ 3723067 w 4833822"/>
              <a:gd name="connsiteY297" fmla="*/ 3791601 h 5543222"/>
              <a:gd name="connsiteX298" fmla="*/ 4099366 w 4833822"/>
              <a:gd name="connsiteY298" fmla="*/ 3730677 h 5543222"/>
              <a:gd name="connsiteX299" fmla="*/ 4550927 w 4833822"/>
              <a:gd name="connsiteY299" fmla="*/ 4081891 h 5543222"/>
              <a:gd name="connsiteX300" fmla="*/ 4604683 w 4833822"/>
              <a:gd name="connsiteY300" fmla="*/ 4182238 h 5543222"/>
              <a:gd name="connsiteX301" fmla="*/ 4576011 w 4833822"/>
              <a:gd name="connsiteY301" fmla="*/ 5024431 h 5543222"/>
              <a:gd name="connsiteX302" fmla="*/ 4432660 w 4833822"/>
              <a:gd name="connsiteY302" fmla="*/ 5085355 h 5543222"/>
              <a:gd name="connsiteX303" fmla="*/ 3999019 w 4833822"/>
              <a:gd name="connsiteY303" fmla="*/ 5318302 h 5543222"/>
              <a:gd name="connsiteX304" fmla="*/ 3192667 w 4833822"/>
              <a:gd name="connsiteY304" fmla="*/ 5250209 h 5543222"/>
              <a:gd name="connsiteX305" fmla="*/ 2662265 w 4833822"/>
              <a:gd name="connsiteY305" fmla="*/ 4619461 h 5543222"/>
              <a:gd name="connsiteX306" fmla="*/ 2680186 w 4833822"/>
              <a:gd name="connsiteY306" fmla="*/ 4938417 h 5543222"/>
              <a:gd name="connsiteX307" fmla="*/ 2655096 w 4833822"/>
              <a:gd name="connsiteY307" fmla="*/ 5250209 h 5543222"/>
              <a:gd name="connsiteX308" fmla="*/ 2063771 w 4833822"/>
              <a:gd name="connsiteY308" fmla="*/ 5536911 h 5543222"/>
              <a:gd name="connsiteX309" fmla="*/ 1827242 w 4833822"/>
              <a:gd name="connsiteY309" fmla="*/ 5486738 h 5543222"/>
              <a:gd name="connsiteX310" fmla="*/ 1594295 w 4833822"/>
              <a:gd name="connsiteY310" fmla="*/ 4945586 h 5543222"/>
              <a:gd name="connsiteX311" fmla="*/ 1952673 w 4833822"/>
              <a:gd name="connsiteY311" fmla="*/ 4411598 h 5543222"/>
              <a:gd name="connsiteX312" fmla="*/ 2020761 w 4833822"/>
              <a:gd name="connsiteY312" fmla="*/ 4278998 h 5543222"/>
              <a:gd name="connsiteX313" fmla="*/ 1841575 w 4833822"/>
              <a:gd name="connsiteY313" fmla="*/ 4422349 h 5543222"/>
              <a:gd name="connsiteX314" fmla="*/ 884697 w 4833822"/>
              <a:gd name="connsiteY314" fmla="*/ 5167782 h 5543222"/>
              <a:gd name="connsiteX315" fmla="*/ 547826 w 4833822"/>
              <a:gd name="connsiteY315" fmla="*/ 5200035 h 5543222"/>
              <a:gd name="connsiteX316" fmla="*/ 357883 w 4833822"/>
              <a:gd name="connsiteY316" fmla="*/ 5142698 h 5543222"/>
              <a:gd name="connsiteX317" fmla="*/ 89095 w 4833822"/>
              <a:gd name="connsiteY317" fmla="*/ 4716221 h 5543222"/>
              <a:gd name="connsiteX318" fmla="*/ 46091 w 4833822"/>
              <a:gd name="connsiteY318" fmla="*/ 4365012 h 5543222"/>
              <a:gd name="connsiteX319" fmla="*/ 440310 w 4833822"/>
              <a:gd name="connsiteY319" fmla="*/ 3716344 h 5543222"/>
              <a:gd name="connsiteX320" fmla="*/ 1020884 w 4833822"/>
              <a:gd name="connsiteY320" fmla="*/ 3766517 h 5543222"/>
              <a:gd name="connsiteX321" fmla="*/ 798688 w 4833822"/>
              <a:gd name="connsiteY321" fmla="*/ 3594495 h 5543222"/>
              <a:gd name="connsiteX322" fmla="*/ 766435 w 4833822"/>
              <a:gd name="connsiteY322" fmla="*/ 3537152 h 5543222"/>
              <a:gd name="connsiteX323" fmla="*/ 838110 w 4833822"/>
              <a:gd name="connsiteY323" fmla="*/ 3515650 h 5543222"/>
              <a:gd name="connsiteX324" fmla="*/ 1060306 w 4833822"/>
              <a:gd name="connsiteY324" fmla="*/ 3608828 h 5543222"/>
              <a:gd name="connsiteX325" fmla="*/ 777186 w 4833822"/>
              <a:gd name="connsiteY325" fmla="*/ 3110680 h 5543222"/>
              <a:gd name="connsiteX326" fmla="*/ 723430 w 4833822"/>
              <a:gd name="connsiteY326" fmla="*/ 2576697 h 5543222"/>
              <a:gd name="connsiteX327" fmla="*/ 727012 w 4833822"/>
              <a:gd name="connsiteY327" fmla="*/ 1877856 h 5543222"/>
              <a:gd name="connsiteX328" fmla="*/ 762853 w 4833822"/>
              <a:gd name="connsiteY328" fmla="*/ 1745256 h 5543222"/>
              <a:gd name="connsiteX329" fmla="*/ 1017302 w 4833822"/>
              <a:gd name="connsiteY329" fmla="*/ 2046291 h 5543222"/>
              <a:gd name="connsiteX330" fmla="*/ 1139151 w 4833822"/>
              <a:gd name="connsiteY330" fmla="*/ 2085713 h 5543222"/>
              <a:gd name="connsiteX331" fmla="*/ 1110480 w 4833822"/>
              <a:gd name="connsiteY331" fmla="*/ 1974615 h 5543222"/>
              <a:gd name="connsiteX332" fmla="*/ 1135564 w 4833822"/>
              <a:gd name="connsiteY332" fmla="*/ 1085837 h 5543222"/>
              <a:gd name="connsiteX333" fmla="*/ 1493942 w 4833822"/>
              <a:gd name="connsiteY333" fmla="*/ 426417 h 5543222"/>
              <a:gd name="connsiteX334" fmla="*/ 1547703 w 4833822"/>
              <a:gd name="connsiteY334" fmla="*/ 372662 h 5543222"/>
              <a:gd name="connsiteX335" fmla="*/ 1597877 w 4833822"/>
              <a:gd name="connsiteY335" fmla="*/ 465840 h 5543222"/>
              <a:gd name="connsiteX336" fmla="*/ 2070940 w 4833822"/>
              <a:gd name="connsiteY336" fmla="*/ 1239939 h 5543222"/>
              <a:gd name="connsiteX337" fmla="*/ 1926239 w 4833822"/>
              <a:gd name="connsiteY337" fmla="*/ 501112 h 5543222"/>
              <a:gd name="connsiteX338" fmla="*/ 2546201 w 4833822"/>
              <a:gd name="connsiteY338" fmla="*/ 2452 h 5543222"/>
              <a:gd name="connsiteX0" fmla="*/ 2144854 w 4833822"/>
              <a:gd name="connsiteY0" fmla="*/ 5071468 h 5445117"/>
              <a:gd name="connsiteX1" fmla="*/ 2053020 w 4833822"/>
              <a:gd name="connsiteY1" fmla="*/ 5080428 h 5445117"/>
              <a:gd name="connsiteX2" fmla="*/ 1959837 w 4833822"/>
              <a:gd name="connsiteY2" fmla="*/ 5155686 h 5445117"/>
              <a:gd name="connsiteX3" fmla="*/ 2045851 w 4833822"/>
              <a:gd name="connsiteY3" fmla="*/ 5273953 h 5445117"/>
              <a:gd name="connsiteX4" fmla="*/ 2042269 w 4833822"/>
              <a:gd name="connsiteY4" fmla="*/ 5177188 h 5445117"/>
              <a:gd name="connsiteX5" fmla="*/ 2106775 w 4833822"/>
              <a:gd name="connsiteY5" fmla="*/ 5112681 h 5445117"/>
              <a:gd name="connsiteX6" fmla="*/ 2128277 w 4833822"/>
              <a:gd name="connsiteY6" fmla="*/ 5184357 h 5445117"/>
              <a:gd name="connsiteX7" fmla="*/ 2164118 w 4833822"/>
              <a:gd name="connsiteY7" fmla="*/ 5234530 h 5445117"/>
              <a:gd name="connsiteX8" fmla="*/ 2232206 w 4833822"/>
              <a:gd name="connsiteY8" fmla="*/ 5198695 h 5445117"/>
              <a:gd name="connsiteX9" fmla="*/ 2228624 w 4833822"/>
              <a:gd name="connsiteY9" fmla="*/ 5105512 h 5445117"/>
              <a:gd name="connsiteX10" fmla="*/ 2144854 w 4833822"/>
              <a:gd name="connsiteY10" fmla="*/ 5071468 h 5445117"/>
              <a:gd name="connsiteX11" fmla="*/ 2508163 w 4833822"/>
              <a:gd name="connsiteY11" fmla="*/ 5041006 h 5445117"/>
              <a:gd name="connsiteX12" fmla="*/ 2407811 w 4833822"/>
              <a:gd name="connsiteY12" fmla="*/ 5349216 h 5445117"/>
              <a:gd name="connsiteX13" fmla="*/ 2508163 w 4833822"/>
              <a:gd name="connsiteY13" fmla="*/ 5041006 h 5445117"/>
              <a:gd name="connsiteX14" fmla="*/ 2215080 w 4833822"/>
              <a:gd name="connsiteY14" fmla="*/ 4956471 h 5445117"/>
              <a:gd name="connsiteX15" fmla="*/ 2171282 w 4833822"/>
              <a:gd name="connsiteY15" fmla="*/ 4962161 h 5445117"/>
              <a:gd name="connsiteX16" fmla="*/ 2350473 w 4833822"/>
              <a:gd name="connsiteY16" fmla="*/ 5241700 h 5445117"/>
              <a:gd name="connsiteX17" fmla="*/ 2393478 w 4833822"/>
              <a:gd name="connsiteY17" fmla="*/ 5058926 h 5445117"/>
              <a:gd name="connsiteX18" fmla="*/ 2252871 w 4833822"/>
              <a:gd name="connsiteY18" fmla="*/ 4957626 h 5445117"/>
              <a:gd name="connsiteX19" fmla="*/ 2215080 w 4833822"/>
              <a:gd name="connsiteY19" fmla="*/ 4956471 h 5445117"/>
              <a:gd name="connsiteX20" fmla="*/ 3767359 w 4833822"/>
              <a:gd name="connsiteY20" fmla="*/ 4837513 h 5445117"/>
              <a:gd name="connsiteX21" fmla="*/ 3913003 w 4833822"/>
              <a:gd name="connsiteY21" fmla="*/ 4919156 h 5445117"/>
              <a:gd name="connsiteX22" fmla="*/ 3930923 w 4833822"/>
              <a:gd name="connsiteY22" fmla="*/ 4944245 h 5445117"/>
              <a:gd name="connsiteX23" fmla="*/ 3923759 w 4833822"/>
              <a:gd name="connsiteY23" fmla="*/ 4969330 h 5445117"/>
              <a:gd name="connsiteX24" fmla="*/ 3672890 w 4833822"/>
              <a:gd name="connsiteY24" fmla="*/ 4951409 h 5445117"/>
              <a:gd name="connsiteX25" fmla="*/ 3672890 w 4833822"/>
              <a:gd name="connsiteY25" fmla="*/ 4883320 h 5445117"/>
              <a:gd name="connsiteX26" fmla="*/ 3708731 w 4833822"/>
              <a:gd name="connsiteY26" fmla="*/ 4858231 h 5445117"/>
              <a:gd name="connsiteX27" fmla="*/ 3767359 w 4833822"/>
              <a:gd name="connsiteY27" fmla="*/ 4837513 h 5445117"/>
              <a:gd name="connsiteX28" fmla="*/ 3779366 w 4833822"/>
              <a:gd name="connsiteY28" fmla="*/ 4797702 h 5445117"/>
              <a:gd name="connsiteX29" fmla="*/ 3637059 w 4833822"/>
              <a:gd name="connsiteY29" fmla="*/ 4822397 h 5445117"/>
              <a:gd name="connsiteX30" fmla="*/ 3497289 w 4833822"/>
              <a:gd name="connsiteY30" fmla="*/ 5005165 h 5445117"/>
              <a:gd name="connsiteX31" fmla="*/ 3615557 w 4833822"/>
              <a:gd name="connsiteY31" fmla="*/ 4947828 h 5445117"/>
              <a:gd name="connsiteX32" fmla="*/ 3852086 w 4833822"/>
              <a:gd name="connsiteY32" fmla="*/ 5105512 h 5445117"/>
              <a:gd name="connsiteX33" fmla="*/ 3952433 w 4833822"/>
              <a:gd name="connsiteY33" fmla="*/ 4933490 h 5445117"/>
              <a:gd name="connsiteX34" fmla="*/ 3945496 w 4833822"/>
              <a:gd name="connsiteY34" fmla="*/ 4916685 h 5445117"/>
              <a:gd name="connsiteX35" fmla="*/ 3938093 w 4833822"/>
              <a:gd name="connsiteY35" fmla="*/ 4916685 h 5445117"/>
              <a:gd name="connsiteX36" fmla="*/ 3927341 w 4833822"/>
              <a:gd name="connsiteY36" fmla="*/ 4916685 h 5445117"/>
              <a:gd name="connsiteX37" fmla="*/ 3909418 w 4833822"/>
              <a:gd name="connsiteY37" fmla="*/ 4911978 h 5445117"/>
              <a:gd name="connsiteX38" fmla="*/ 3920171 w 4833822"/>
              <a:gd name="connsiteY38" fmla="*/ 4911978 h 5445117"/>
              <a:gd name="connsiteX39" fmla="*/ 3945252 w 4833822"/>
              <a:gd name="connsiteY39" fmla="*/ 4916095 h 5445117"/>
              <a:gd name="connsiteX40" fmla="*/ 3928739 w 4833822"/>
              <a:gd name="connsiteY40" fmla="*/ 4876095 h 5445117"/>
              <a:gd name="connsiteX41" fmla="*/ 3822967 w 4833822"/>
              <a:gd name="connsiteY41" fmla="*/ 4799997 h 5445117"/>
              <a:gd name="connsiteX42" fmla="*/ 3779366 w 4833822"/>
              <a:gd name="connsiteY42" fmla="*/ 4797702 h 5445117"/>
              <a:gd name="connsiteX43" fmla="*/ 4196131 w 4833822"/>
              <a:gd name="connsiteY43" fmla="*/ 4653956 h 5445117"/>
              <a:gd name="connsiteX44" fmla="*/ 4235548 w 4833822"/>
              <a:gd name="connsiteY44" fmla="*/ 4883321 h 5445117"/>
              <a:gd name="connsiteX45" fmla="*/ 4454163 w 4833822"/>
              <a:gd name="connsiteY45" fmla="*/ 4886903 h 5445117"/>
              <a:gd name="connsiteX46" fmla="*/ 4196131 w 4833822"/>
              <a:gd name="connsiteY46" fmla="*/ 4653956 h 5445117"/>
              <a:gd name="connsiteX47" fmla="*/ 1174995 w 4833822"/>
              <a:gd name="connsiteY47" fmla="*/ 4338578 h 5445117"/>
              <a:gd name="connsiteX48" fmla="*/ 1250253 w 4833822"/>
              <a:gd name="connsiteY48" fmla="*/ 4385170 h 5445117"/>
              <a:gd name="connsiteX49" fmla="*/ 1035224 w 4833822"/>
              <a:gd name="connsiteY49" fmla="*/ 4496263 h 5445117"/>
              <a:gd name="connsiteX50" fmla="*/ 981463 w 4833822"/>
              <a:gd name="connsiteY50" fmla="*/ 4471179 h 5445117"/>
              <a:gd name="connsiteX51" fmla="*/ 1174995 w 4833822"/>
              <a:gd name="connsiteY51" fmla="*/ 4338578 h 5445117"/>
              <a:gd name="connsiteX52" fmla="*/ 3960412 w 4833822"/>
              <a:gd name="connsiteY52" fmla="*/ 4309303 h 5445117"/>
              <a:gd name="connsiteX53" fmla="*/ 4095776 w 4833822"/>
              <a:gd name="connsiteY53" fmla="*/ 4367248 h 5445117"/>
              <a:gd name="connsiteX54" fmla="*/ 4052767 w 4833822"/>
              <a:gd name="connsiteY54" fmla="*/ 4395918 h 5445117"/>
              <a:gd name="connsiteX55" fmla="*/ 3852081 w 4833822"/>
              <a:gd name="connsiteY55" fmla="*/ 4363667 h 5445117"/>
              <a:gd name="connsiteX56" fmla="*/ 3859245 w 4833822"/>
              <a:gd name="connsiteY56" fmla="*/ 4327828 h 5445117"/>
              <a:gd name="connsiteX57" fmla="*/ 3917370 w 4833822"/>
              <a:gd name="connsiteY57" fmla="*/ 4310303 h 5445117"/>
              <a:gd name="connsiteX58" fmla="*/ 3960412 w 4833822"/>
              <a:gd name="connsiteY58" fmla="*/ 4309303 h 5445117"/>
              <a:gd name="connsiteX59" fmla="*/ 2177948 w 4833822"/>
              <a:gd name="connsiteY59" fmla="*/ 4215053 h 5445117"/>
              <a:gd name="connsiteX60" fmla="*/ 2146198 w 4833822"/>
              <a:gd name="connsiteY60" fmla="*/ 4238235 h 5445117"/>
              <a:gd name="connsiteX61" fmla="*/ 1680303 w 4833822"/>
              <a:gd name="connsiteY61" fmla="*/ 4937077 h 5445117"/>
              <a:gd name="connsiteX62" fmla="*/ 1762730 w 4833822"/>
              <a:gd name="connsiteY62" fmla="*/ 5299037 h 5445117"/>
              <a:gd name="connsiteX63" fmla="*/ 1802152 w 4833822"/>
              <a:gd name="connsiteY63" fmla="*/ 5019504 h 5445117"/>
              <a:gd name="connsiteX64" fmla="*/ 2081691 w 4833822"/>
              <a:gd name="connsiteY64" fmla="*/ 4861814 h 5445117"/>
              <a:gd name="connsiteX65" fmla="*/ 1845157 w 4833822"/>
              <a:gd name="connsiteY65" fmla="*/ 4944241 h 5445117"/>
              <a:gd name="connsiteX66" fmla="*/ 1744810 w 4833822"/>
              <a:gd name="connsiteY66" fmla="*/ 4915575 h 5445117"/>
              <a:gd name="connsiteX67" fmla="*/ 2060189 w 4833822"/>
              <a:gd name="connsiteY67" fmla="*/ 4761472 h 5445117"/>
              <a:gd name="connsiteX68" fmla="*/ 2178451 w 4833822"/>
              <a:gd name="connsiteY68" fmla="*/ 4700542 h 5445117"/>
              <a:gd name="connsiteX69" fmla="*/ 2293136 w 4833822"/>
              <a:gd name="connsiteY69" fmla="*/ 4234653 h 5445117"/>
              <a:gd name="connsiteX70" fmla="*/ 1999259 w 4833822"/>
              <a:gd name="connsiteY70" fmla="*/ 4650374 h 5445117"/>
              <a:gd name="connsiteX71" fmla="*/ 2196371 w 4833822"/>
              <a:gd name="connsiteY71" fmla="*/ 4220315 h 5445117"/>
              <a:gd name="connsiteX72" fmla="*/ 2177948 w 4833822"/>
              <a:gd name="connsiteY72" fmla="*/ 4215053 h 5445117"/>
              <a:gd name="connsiteX73" fmla="*/ 2511745 w 4833822"/>
              <a:gd name="connsiteY73" fmla="*/ 4202400 h 5445117"/>
              <a:gd name="connsiteX74" fmla="*/ 2482010 w 4833822"/>
              <a:gd name="connsiteY74" fmla="*/ 4430696 h 5445117"/>
              <a:gd name="connsiteX75" fmla="*/ 2486655 w 4833822"/>
              <a:gd name="connsiteY75" fmla="*/ 4496261 h 5445117"/>
              <a:gd name="connsiteX76" fmla="*/ 2514429 w 4833822"/>
              <a:gd name="connsiteY76" fmla="*/ 4511940 h 5445117"/>
              <a:gd name="connsiteX77" fmla="*/ 2526077 w 4833822"/>
              <a:gd name="connsiteY77" fmla="*/ 4535686 h 5445117"/>
              <a:gd name="connsiteX78" fmla="*/ 2486655 w 4833822"/>
              <a:gd name="connsiteY78" fmla="*/ 4496264 h 5445117"/>
              <a:gd name="connsiteX79" fmla="*/ 2486655 w 4833822"/>
              <a:gd name="connsiteY79" fmla="*/ 4496267 h 5445117"/>
              <a:gd name="connsiteX80" fmla="*/ 2440069 w 4833822"/>
              <a:gd name="connsiteY80" fmla="*/ 4772223 h 5445117"/>
              <a:gd name="connsiteX81" fmla="*/ 2375563 w 4833822"/>
              <a:gd name="connsiteY81" fmla="*/ 4334995 h 5445117"/>
              <a:gd name="connsiteX82" fmla="*/ 2296718 w 4833822"/>
              <a:gd name="connsiteY82" fmla="*/ 4704130 h 5445117"/>
              <a:gd name="connsiteX83" fmla="*/ 2429318 w 4833822"/>
              <a:gd name="connsiteY83" fmla="*/ 4825979 h 5445117"/>
              <a:gd name="connsiteX84" fmla="*/ 2493825 w 4833822"/>
              <a:gd name="connsiteY84" fmla="*/ 4725632 h 5445117"/>
              <a:gd name="connsiteX85" fmla="*/ 2529665 w 4833822"/>
              <a:gd name="connsiteY85" fmla="*/ 4535689 h 5445117"/>
              <a:gd name="connsiteX86" fmla="*/ 2511745 w 4833822"/>
              <a:gd name="connsiteY86" fmla="*/ 4202400 h 5445117"/>
              <a:gd name="connsiteX87" fmla="*/ 2808528 w 4833822"/>
              <a:gd name="connsiteY87" fmla="*/ 4199934 h 5445117"/>
              <a:gd name="connsiteX88" fmla="*/ 2784115 w 4833822"/>
              <a:gd name="connsiteY88" fmla="*/ 4213151 h 5445117"/>
              <a:gd name="connsiteX89" fmla="*/ 2798448 w 4833822"/>
              <a:gd name="connsiteY89" fmla="*/ 4288409 h 5445117"/>
              <a:gd name="connsiteX90" fmla="*/ 2880875 w 4833822"/>
              <a:gd name="connsiteY90" fmla="*/ 4403089 h 5445117"/>
              <a:gd name="connsiteX91" fmla="*/ 3142493 w 4833822"/>
              <a:gd name="connsiteY91" fmla="*/ 4732801 h 5445117"/>
              <a:gd name="connsiteX92" fmla="*/ 2891625 w 4833822"/>
              <a:gd name="connsiteY92" fmla="*/ 4567942 h 5445117"/>
              <a:gd name="connsiteX93" fmla="*/ 2683768 w 4833822"/>
              <a:gd name="connsiteY93" fmla="*/ 4324244 h 5445117"/>
              <a:gd name="connsiteX94" fmla="*/ 2651515 w 4833822"/>
              <a:gd name="connsiteY94" fmla="*/ 4349333 h 5445117"/>
              <a:gd name="connsiteX95" fmla="*/ 2866541 w 4833822"/>
              <a:gd name="connsiteY95" fmla="*/ 4593032 h 5445117"/>
              <a:gd name="connsiteX96" fmla="*/ 3389773 w 4833822"/>
              <a:gd name="connsiteY96" fmla="*/ 5191526 h 5445117"/>
              <a:gd name="connsiteX97" fmla="*/ 3637059 w 4833822"/>
              <a:gd name="connsiteY97" fmla="*/ 5234530 h 5445117"/>
              <a:gd name="connsiteX98" fmla="*/ 3246422 w 4833822"/>
              <a:gd name="connsiteY98" fmla="*/ 4865401 h 5445117"/>
              <a:gd name="connsiteX99" fmla="*/ 3400524 w 4833822"/>
              <a:gd name="connsiteY99" fmla="*/ 4915575 h 5445117"/>
              <a:gd name="connsiteX100" fmla="*/ 3336018 w 4833822"/>
              <a:gd name="connsiteY100" fmla="*/ 4768636 h 5445117"/>
              <a:gd name="connsiteX101" fmla="*/ 3095901 w 4833822"/>
              <a:gd name="connsiteY101" fmla="*/ 4507023 h 5445117"/>
              <a:gd name="connsiteX102" fmla="*/ 2862954 w 4833822"/>
              <a:gd name="connsiteY102" fmla="*/ 4238235 h 5445117"/>
              <a:gd name="connsiteX103" fmla="*/ 2808528 w 4833822"/>
              <a:gd name="connsiteY103" fmla="*/ 4199934 h 5445117"/>
              <a:gd name="connsiteX104" fmla="*/ 1587125 w 4833822"/>
              <a:gd name="connsiteY104" fmla="*/ 4155809 h 5445117"/>
              <a:gd name="connsiteX105" fmla="*/ 798688 w 4833822"/>
              <a:gd name="connsiteY105" fmla="*/ 4363672 h 5445117"/>
              <a:gd name="connsiteX106" fmla="*/ 780768 w 4833822"/>
              <a:gd name="connsiteY106" fmla="*/ 4987250 h 5445117"/>
              <a:gd name="connsiteX107" fmla="*/ 791519 w 4833822"/>
              <a:gd name="connsiteY107" fmla="*/ 4793726 h 5445117"/>
              <a:gd name="connsiteX108" fmla="*/ 709092 w 4833822"/>
              <a:gd name="connsiteY108" fmla="*/ 4431760 h 5445117"/>
              <a:gd name="connsiteX109" fmla="*/ 368634 w 4833822"/>
              <a:gd name="connsiteY109" fmla="*/ 4442511 h 5445117"/>
              <a:gd name="connsiteX110" fmla="*/ 332793 w 4833822"/>
              <a:gd name="connsiteY110" fmla="*/ 4467601 h 5445117"/>
              <a:gd name="connsiteX111" fmla="*/ 368634 w 4833822"/>
              <a:gd name="connsiteY111" fmla="*/ 4481934 h 5445117"/>
              <a:gd name="connsiteX112" fmla="*/ 350714 w 4833822"/>
              <a:gd name="connsiteY112" fmla="*/ 4782974 h 5445117"/>
              <a:gd name="connsiteX113" fmla="*/ 447479 w 4833822"/>
              <a:gd name="connsiteY113" fmla="*/ 4847481 h 5445117"/>
              <a:gd name="connsiteX114" fmla="*/ 486896 w 4833822"/>
              <a:gd name="connsiteY114" fmla="*/ 4747134 h 5445117"/>
              <a:gd name="connsiteX115" fmla="*/ 468981 w 4833822"/>
              <a:gd name="connsiteY115" fmla="*/ 4628867 h 5445117"/>
              <a:gd name="connsiteX116" fmla="*/ 372216 w 4833822"/>
              <a:gd name="connsiteY116" fmla="*/ 4736383 h 5445117"/>
              <a:gd name="connsiteX117" fmla="*/ 382967 w 4833822"/>
              <a:gd name="connsiteY117" fmla="*/ 4585862 h 5445117"/>
              <a:gd name="connsiteX118" fmla="*/ 497647 w 4833822"/>
              <a:gd name="connsiteY118" fmla="*/ 4546440 h 5445117"/>
              <a:gd name="connsiteX119" fmla="*/ 569323 w 4833822"/>
              <a:gd name="connsiteY119" fmla="*/ 4661125 h 5445117"/>
              <a:gd name="connsiteX120" fmla="*/ 580074 w 4833822"/>
              <a:gd name="connsiteY120" fmla="*/ 4872565 h 5445117"/>
              <a:gd name="connsiteX121" fmla="*/ 612332 w 4833822"/>
              <a:gd name="connsiteY121" fmla="*/ 4628867 h 5445117"/>
              <a:gd name="connsiteX122" fmla="*/ 497647 w 4833822"/>
              <a:gd name="connsiteY122" fmla="*/ 4395920 h 5445117"/>
              <a:gd name="connsiteX123" fmla="*/ 730594 w 4833822"/>
              <a:gd name="connsiteY123" fmla="*/ 4800889 h 5445117"/>
              <a:gd name="connsiteX124" fmla="*/ 547826 w 4833822"/>
              <a:gd name="connsiteY124" fmla="*/ 4965748 h 5445117"/>
              <a:gd name="connsiteX125" fmla="*/ 834528 w 4833822"/>
              <a:gd name="connsiteY125" fmla="*/ 4998001 h 5445117"/>
              <a:gd name="connsiteX126" fmla="*/ 1533370 w 4833822"/>
              <a:gd name="connsiteY126" fmla="*/ 4481934 h 5445117"/>
              <a:gd name="connsiteX127" fmla="*/ 1633712 w 4833822"/>
              <a:gd name="connsiteY127" fmla="*/ 4349333 h 5445117"/>
              <a:gd name="connsiteX128" fmla="*/ 1142733 w 4833822"/>
              <a:gd name="connsiteY128" fmla="*/ 4664707 h 5445117"/>
              <a:gd name="connsiteX129" fmla="*/ 1031635 w 4833822"/>
              <a:gd name="connsiteY129" fmla="*/ 4693379 h 5445117"/>
              <a:gd name="connsiteX130" fmla="*/ 1096142 w 4833822"/>
              <a:gd name="connsiteY130" fmla="*/ 4593032 h 5445117"/>
              <a:gd name="connsiteX131" fmla="*/ 1587125 w 4833822"/>
              <a:gd name="connsiteY131" fmla="*/ 4155809 h 5445117"/>
              <a:gd name="connsiteX132" fmla="*/ 3072607 w 4833822"/>
              <a:gd name="connsiteY132" fmla="*/ 4146849 h 5445117"/>
              <a:gd name="connsiteX133" fmla="*/ 2988391 w 4833822"/>
              <a:gd name="connsiteY133" fmla="*/ 4180893 h 5445117"/>
              <a:gd name="connsiteX134" fmla="*/ 3038564 w 4833822"/>
              <a:gd name="connsiteY134" fmla="*/ 4291991 h 5445117"/>
              <a:gd name="connsiteX135" fmla="*/ 3407693 w 4833822"/>
              <a:gd name="connsiteY135" fmla="*/ 4707712 h 5445117"/>
              <a:gd name="connsiteX136" fmla="*/ 3576134 w 4833822"/>
              <a:gd name="connsiteY136" fmla="*/ 4747134 h 5445117"/>
              <a:gd name="connsiteX137" fmla="*/ 4002606 w 4833822"/>
              <a:gd name="connsiteY137" fmla="*/ 4851063 h 5445117"/>
              <a:gd name="connsiteX138" fmla="*/ 4124455 w 4833822"/>
              <a:gd name="connsiteY138" fmla="*/ 4933490 h 5445117"/>
              <a:gd name="connsiteX139" fmla="*/ 3586885 w 4833822"/>
              <a:gd name="connsiteY139" fmla="*/ 4385169 h 5445117"/>
              <a:gd name="connsiteX140" fmla="*/ 3339600 w 4833822"/>
              <a:gd name="connsiteY140" fmla="*/ 4241817 h 5445117"/>
              <a:gd name="connsiteX141" fmla="*/ 3551045 w 4833822"/>
              <a:gd name="connsiteY141" fmla="*/ 4417427 h 5445117"/>
              <a:gd name="connsiteX142" fmla="*/ 3658561 w 4833822"/>
              <a:gd name="connsiteY142" fmla="*/ 4600201 h 5445117"/>
              <a:gd name="connsiteX143" fmla="*/ 3536712 w 4833822"/>
              <a:gd name="connsiteY143" fmla="*/ 4524938 h 5445117"/>
              <a:gd name="connsiteX144" fmla="*/ 3167577 w 4833822"/>
              <a:gd name="connsiteY144" fmla="*/ 4188062 h 5445117"/>
              <a:gd name="connsiteX145" fmla="*/ 3072607 w 4833822"/>
              <a:gd name="connsiteY145" fmla="*/ 4146849 h 5445117"/>
              <a:gd name="connsiteX146" fmla="*/ 1497530 w 4833822"/>
              <a:gd name="connsiteY146" fmla="*/ 4059049 h 5445117"/>
              <a:gd name="connsiteX147" fmla="*/ 644585 w 4833822"/>
              <a:gd name="connsiteY147" fmla="*/ 4184480 h 5445117"/>
              <a:gd name="connsiteX148" fmla="*/ 404469 w 4833822"/>
              <a:gd name="connsiteY148" fmla="*/ 4259737 h 5445117"/>
              <a:gd name="connsiteX149" fmla="*/ 218113 w 4833822"/>
              <a:gd name="connsiteY149" fmla="*/ 4413840 h 5445117"/>
              <a:gd name="connsiteX150" fmla="*/ 347132 w 4833822"/>
              <a:gd name="connsiteY150" fmla="*/ 4933490 h 5445117"/>
              <a:gd name="connsiteX151" fmla="*/ 218113 w 4833822"/>
              <a:gd name="connsiteY151" fmla="*/ 4567942 h 5445117"/>
              <a:gd name="connsiteX152" fmla="*/ 289789 w 4833822"/>
              <a:gd name="connsiteY152" fmla="*/ 4460431 h 5445117"/>
              <a:gd name="connsiteX153" fmla="*/ 271869 w 4833822"/>
              <a:gd name="connsiteY153" fmla="*/ 4446098 h 5445117"/>
              <a:gd name="connsiteX154" fmla="*/ 304127 w 4833822"/>
              <a:gd name="connsiteY154" fmla="*/ 4352915 h 5445117"/>
              <a:gd name="connsiteX155" fmla="*/ 400887 w 4833822"/>
              <a:gd name="connsiteY155" fmla="*/ 4270489 h 5445117"/>
              <a:gd name="connsiteX156" fmla="*/ 404469 w 4833822"/>
              <a:gd name="connsiteY156" fmla="*/ 4263319 h 5445117"/>
              <a:gd name="connsiteX157" fmla="*/ 408056 w 4833822"/>
              <a:gd name="connsiteY157" fmla="*/ 4263319 h 5445117"/>
              <a:gd name="connsiteX158" fmla="*/ 569323 w 4833822"/>
              <a:gd name="connsiteY158" fmla="*/ 4220315 h 5445117"/>
              <a:gd name="connsiteX159" fmla="*/ 777186 w 4833822"/>
              <a:gd name="connsiteY159" fmla="*/ 4331413 h 5445117"/>
              <a:gd name="connsiteX160" fmla="*/ 1250249 w 4833822"/>
              <a:gd name="connsiteY160" fmla="*/ 4162972 h 5445117"/>
              <a:gd name="connsiteX161" fmla="*/ 1497530 w 4833822"/>
              <a:gd name="connsiteY161" fmla="*/ 4059049 h 5445117"/>
              <a:gd name="connsiteX162" fmla="*/ 3393360 w 4833822"/>
              <a:gd name="connsiteY162" fmla="*/ 4018279 h 5445117"/>
              <a:gd name="connsiteX163" fmla="*/ 3271511 w 4833822"/>
              <a:gd name="connsiteY163" fmla="*/ 4055462 h 5445117"/>
              <a:gd name="connsiteX164" fmla="*/ 3486538 w 4833822"/>
              <a:gd name="connsiteY164" fmla="*/ 4184480 h 5445117"/>
              <a:gd name="connsiteX165" fmla="*/ 4092197 w 4833822"/>
              <a:gd name="connsiteY165" fmla="*/ 4517774 h 5445117"/>
              <a:gd name="connsiteX166" fmla="*/ 3873588 w 4833822"/>
              <a:gd name="connsiteY166" fmla="*/ 4517774 h 5445117"/>
              <a:gd name="connsiteX167" fmla="*/ 4002606 w 4833822"/>
              <a:gd name="connsiteY167" fmla="*/ 4646787 h 5445117"/>
              <a:gd name="connsiteX168" fmla="*/ 4106535 w 4833822"/>
              <a:gd name="connsiteY168" fmla="*/ 4618116 h 5445117"/>
              <a:gd name="connsiteX169" fmla="*/ 4325144 w 4833822"/>
              <a:gd name="connsiteY169" fmla="*/ 4291991 h 5445117"/>
              <a:gd name="connsiteX170" fmla="*/ 4038441 w 4833822"/>
              <a:gd name="connsiteY170" fmla="*/ 4202400 h 5445117"/>
              <a:gd name="connsiteX171" fmla="*/ 3624178 w 4833822"/>
              <a:gd name="connsiteY171" fmla="*/ 4188788 h 5445117"/>
              <a:gd name="connsiteX172" fmla="*/ 3486739 w 4833822"/>
              <a:gd name="connsiteY172" fmla="*/ 4163009 h 5445117"/>
              <a:gd name="connsiteX173" fmla="*/ 3486739 w 4833822"/>
              <a:gd name="connsiteY173" fmla="*/ 4167004 h 5445117"/>
              <a:gd name="connsiteX174" fmla="*/ 3485394 w 4833822"/>
              <a:gd name="connsiteY174" fmla="*/ 4164315 h 5445117"/>
              <a:gd name="connsiteX175" fmla="*/ 3486706 w 4833822"/>
              <a:gd name="connsiteY175" fmla="*/ 4163003 h 5445117"/>
              <a:gd name="connsiteX176" fmla="*/ 3486538 w 4833822"/>
              <a:gd name="connsiteY176" fmla="*/ 4162972 h 5445117"/>
              <a:gd name="connsiteX177" fmla="*/ 3543876 w 4833822"/>
              <a:gd name="connsiteY177" fmla="*/ 4102048 h 5445117"/>
              <a:gd name="connsiteX178" fmla="*/ 4518674 w 4833822"/>
              <a:gd name="connsiteY178" fmla="*/ 4248986 h 5445117"/>
              <a:gd name="connsiteX179" fmla="*/ 4328731 w 4833822"/>
              <a:gd name="connsiteY179" fmla="*/ 4446098 h 5445117"/>
              <a:gd name="connsiteX180" fmla="*/ 4457745 w 4833822"/>
              <a:gd name="connsiteY180" fmla="*/ 4374417 h 5445117"/>
              <a:gd name="connsiteX181" fmla="*/ 4579599 w 4833822"/>
              <a:gd name="connsiteY181" fmla="*/ 4367254 h 5445117"/>
              <a:gd name="connsiteX182" fmla="*/ 4500754 w 4833822"/>
              <a:gd name="connsiteY182" fmla="*/ 4446098 h 5445117"/>
              <a:gd name="connsiteX183" fmla="*/ 4314393 w 4833822"/>
              <a:gd name="connsiteY183" fmla="*/ 4679046 h 5445117"/>
              <a:gd name="connsiteX184" fmla="*/ 4346651 w 4833822"/>
              <a:gd name="connsiteY184" fmla="*/ 4743552 h 5445117"/>
              <a:gd name="connsiteX185" fmla="*/ 4403989 w 4833822"/>
              <a:gd name="connsiteY185" fmla="*/ 4693379 h 5445117"/>
              <a:gd name="connsiteX186" fmla="*/ 4482833 w 4833822"/>
              <a:gd name="connsiteY186" fmla="*/ 4503436 h 5445117"/>
              <a:gd name="connsiteX187" fmla="*/ 4590350 w 4833822"/>
              <a:gd name="connsiteY187" fmla="*/ 4481934 h 5445117"/>
              <a:gd name="connsiteX188" fmla="*/ 4608265 w 4833822"/>
              <a:gd name="connsiteY188" fmla="*/ 4564360 h 5445117"/>
              <a:gd name="connsiteX189" fmla="*/ 4608265 w 4833822"/>
              <a:gd name="connsiteY189" fmla="*/ 4567942 h 5445117"/>
              <a:gd name="connsiteX190" fmla="*/ 4421909 w 4833822"/>
              <a:gd name="connsiteY190" fmla="*/ 4779387 h 5445117"/>
              <a:gd name="connsiteX191" fmla="*/ 4608265 w 4833822"/>
              <a:gd name="connsiteY191" fmla="*/ 4567942 h 5445117"/>
              <a:gd name="connsiteX192" fmla="*/ 4611852 w 4833822"/>
              <a:gd name="connsiteY192" fmla="*/ 4564360 h 5445117"/>
              <a:gd name="connsiteX193" fmla="*/ 4611852 w 4833822"/>
              <a:gd name="connsiteY193" fmla="*/ 4560778 h 5445117"/>
              <a:gd name="connsiteX194" fmla="*/ 4694279 w 4833822"/>
              <a:gd name="connsiteY194" fmla="*/ 4546440 h 5445117"/>
              <a:gd name="connsiteX195" fmla="*/ 4651275 w 4833822"/>
              <a:gd name="connsiteY195" fmla="*/ 4370836 h 5445117"/>
              <a:gd name="connsiteX196" fmla="*/ 4572429 w 4833822"/>
              <a:gd name="connsiteY196" fmla="*/ 4252568 h 5445117"/>
              <a:gd name="connsiteX197" fmla="*/ 4583181 w 4833822"/>
              <a:gd name="connsiteY197" fmla="*/ 4159391 h 5445117"/>
              <a:gd name="connsiteX198" fmla="*/ 4436247 w 4833822"/>
              <a:gd name="connsiteY198" fmla="*/ 4112804 h 5445117"/>
              <a:gd name="connsiteX199" fmla="*/ 3504459 w 4833822"/>
              <a:gd name="connsiteY199" fmla="*/ 4026790 h 5445117"/>
              <a:gd name="connsiteX200" fmla="*/ 3393360 w 4833822"/>
              <a:gd name="connsiteY200" fmla="*/ 4018279 h 5445117"/>
              <a:gd name="connsiteX201" fmla="*/ 655337 w 4833822"/>
              <a:gd name="connsiteY201" fmla="*/ 3887021 h 5445117"/>
              <a:gd name="connsiteX202" fmla="*/ 637416 w 4833822"/>
              <a:gd name="connsiteY202" fmla="*/ 3944364 h 5445117"/>
              <a:gd name="connsiteX203" fmla="*/ 863200 w 4833822"/>
              <a:gd name="connsiteY203" fmla="*/ 4048293 h 5445117"/>
              <a:gd name="connsiteX204" fmla="*/ 734181 w 4833822"/>
              <a:gd name="connsiteY204" fmla="*/ 3908528 h 5445117"/>
              <a:gd name="connsiteX205" fmla="*/ 655337 w 4833822"/>
              <a:gd name="connsiteY205" fmla="*/ 3887021 h 5445117"/>
              <a:gd name="connsiteX206" fmla="*/ 465399 w 4833822"/>
              <a:gd name="connsiteY206" fmla="*/ 3847604 h 5445117"/>
              <a:gd name="connsiteX207" fmla="*/ 465399 w 4833822"/>
              <a:gd name="connsiteY207" fmla="*/ 4048293 h 5445117"/>
              <a:gd name="connsiteX208" fmla="*/ 501234 w 4833822"/>
              <a:gd name="connsiteY208" fmla="*/ 4105635 h 5445117"/>
              <a:gd name="connsiteX209" fmla="*/ 554990 w 4833822"/>
              <a:gd name="connsiteY209" fmla="*/ 4051880 h 5445117"/>
              <a:gd name="connsiteX210" fmla="*/ 465399 w 4833822"/>
              <a:gd name="connsiteY210" fmla="*/ 3847604 h 5445117"/>
              <a:gd name="connsiteX211" fmla="*/ 4325169 w 4833822"/>
              <a:gd name="connsiteY211" fmla="*/ 3766707 h 5445117"/>
              <a:gd name="connsiteX212" fmla="*/ 3959602 w 4833822"/>
              <a:gd name="connsiteY212" fmla="*/ 3973035 h 5445117"/>
              <a:gd name="connsiteX213" fmla="*/ 4360985 w 4833822"/>
              <a:gd name="connsiteY213" fmla="*/ 3883439 h 5445117"/>
              <a:gd name="connsiteX214" fmla="*/ 4278558 w 4833822"/>
              <a:gd name="connsiteY214" fmla="*/ 3994537 h 5445117"/>
              <a:gd name="connsiteX215" fmla="*/ 4454163 w 4833822"/>
              <a:gd name="connsiteY215" fmla="*/ 3947946 h 5445117"/>
              <a:gd name="connsiteX216" fmla="*/ 4368153 w 4833822"/>
              <a:gd name="connsiteY216" fmla="*/ 3772341 h 5445117"/>
              <a:gd name="connsiteX217" fmla="*/ 4325169 w 4833822"/>
              <a:gd name="connsiteY217" fmla="*/ 3766707 h 5445117"/>
              <a:gd name="connsiteX218" fmla="*/ 4156709 w 4833822"/>
              <a:gd name="connsiteY218" fmla="*/ 3732919 h 5445117"/>
              <a:gd name="connsiteX219" fmla="*/ 3748157 w 4833822"/>
              <a:gd name="connsiteY219" fmla="*/ 3815345 h 5445117"/>
              <a:gd name="connsiteX220" fmla="*/ 3529543 w 4833822"/>
              <a:gd name="connsiteY220" fmla="*/ 3937194 h 5445117"/>
              <a:gd name="connsiteX221" fmla="*/ 3805494 w 4833822"/>
              <a:gd name="connsiteY221" fmla="*/ 3840435 h 5445117"/>
              <a:gd name="connsiteX222" fmla="*/ 4156709 w 4833822"/>
              <a:gd name="connsiteY222" fmla="*/ 3732919 h 5445117"/>
              <a:gd name="connsiteX223" fmla="*/ 399937 w 4833822"/>
              <a:gd name="connsiteY223" fmla="*/ 3689131 h 5445117"/>
              <a:gd name="connsiteX224" fmla="*/ 210944 w 4833822"/>
              <a:gd name="connsiteY224" fmla="*/ 3768759 h 5445117"/>
              <a:gd name="connsiteX225" fmla="*/ 124936 w 4833822"/>
              <a:gd name="connsiteY225" fmla="*/ 3912110 h 5445117"/>
              <a:gd name="connsiteX226" fmla="*/ 275451 w 4833822"/>
              <a:gd name="connsiteY226" fmla="*/ 3904941 h 5445117"/>
              <a:gd name="connsiteX227" fmla="*/ 304127 w 4833822"/>
              <a:gd name="connsiteY227" fmla="*/ 3922861 h 5445117"/>
              <a:gd name="connsiteX228" fmla="*/ 271869 w 4833822"/>
              <a:gd name="connsiteY228" fmla="*/ 4159391 h 5445117"/>
              <a:gd name="connsiteX229" fmla="*/ 311291 w 4833822"/>
              <a:gd name="connsiteY229" fmla="*/ 4001706 h 5445117"/>
              <a:gd name="connsiteX230" fmla="*/ 243203 w 4833822"/>
              <a:gd name="connsiteY230" fmla="*/ 3793843 h 5445117"/>
              <a:gd name="connsiteX231" fmla="*/ 1214409 w 4833822"/>
              <a:gd name="connsiteY231" fmla="*/ 3772341 h 5445117"/>
              <a:gd name="connsiteX232" fmla="*/ 465399 w 4833822"/>
              <a:gd name="connsiteY232" fmla="*/ 3689914 h 5445117"/>
              <a:gd name="connsiteX233" fmla="*/ 399937 w 4833822"/>
              <a:gd name="connsiteY233" fmla="*/ 3689131 h 5445117"/>
              <a:gd name="connsiteX234" fmla="*/ 2524908 w 4833822"/>
              <a:gd name="connsiteY234" fmla="*/ 2554832 h 5445117"/>
              <a:gd name="connsiteX235" fmla="*/ 2732856 w 4833822"/>
              <a:gd name="connsiteY235" fmla="*/ 3196751 h 5445117"/>
              <a:gd name="connsiteX236" fmla="*/ 2775802 w 4833822"/>
              <a:gd name="connsiteY236" fmla="*/ 3266820 h 5445117"/>
              <a:gd name="connsiteX237" fmla="*/ 2823267 w 4833822"/>
              <a:gd name="connsiteY237" fmla="*/ 3189970 h 5445117"/>
              <a:gd name="connsiteX238" fmla="*/ 2879774 w 4833822"/>
              <a:gd name="connsiteY238" fmla="*/ 2979764 h 5445117"/>
              <a:gd name="connsiteX239" fmla="*/ 2920458 w 4833822"/>
              <a:gd name="connsiteY239" fmla="*/ 3513189 h 5445117"/>
              <a:gd name="connsiteX240" fmla="*/ 3132925 w 4833822"/>
              <a:gd name="connsiteY240" fmla="*/ 3454422 h 5445117"/>
              <a:gd name="connsiteX241" fmla="*/ 2879774 w 4833822"/>
              <a:gd name="connsiteY241" fmla="*/ 3829630 h 5445117"/>
              <a:gd name="connsiteX242" fmla="*/ 2131619 w 4833822"/>
              <a:gd name="connsiteY242" fmla="*/ 3777644 h 5445117"/>
              <a:gd name="connsiteX243" fmla="*/ 1894289 w 4833822"/>
              <a:gd name="connsiteY243" fmla="*/ 3427300 h 5445117"/>
              <a:gd name="connsiteX244" fmla="*/ 2075111 w 4833822"/>
              <a:gd name="connsiteY244" fmla="*/ 3515451 h 5445117"/>
              <a:gd name="connsiteX245" fmla="*/ 2086414 w 4833822"/>
              <a:gd name="connsiteY245" fmla="*/ 3000106 h 5445117"/>
              <a:gd name="connsiteX246" fmla="*/ 2163263 w 4833822"/>
              <a:gd name="connsiteY246" fmla="*/ 3144765 h 5445117"/>
              <a:gd name="connsiteX247" fmla="*/ 2224289 w 4833822"/>
              <a:gd name="connsiteY247" fmla="*/ 3189970 h 5445117"/>
              <a:gd name="connsiteX248" fmla="*/ 2242372 w 4833822"/>
              <a:gd name="connsiteY248" fmla="*/ 3126682 h 5445117"/>
              <a:gd name="connsiteX249" fmla="*/ 2524908 w 4833822"/>
              <a:gd name="connsiteY249" fmla="*/ 2554832 h 5445117"/>
              <a:gd name="connsiteX250" fmla="*/ 2540406 w 4833822"/>
              <a:gd name="connsiteY250" fmla="*/ 1747491 h 5445117"/>
              <a:gd name="connsiteX251" fmla="*/ 2092432 w 4833822"/>
              <a:gd name="connsiteY251" fmla="*/ 2654188 h 5445117"/>
              <a:gd name="connsiteX252" fmla="*/ 2063761 w 4833822"/>
              <a:gd name="connsiteY252" fmla="*/ 2754535 h 5445117"/>
              <a:gd name="connsiteX253" fmla="*/ 1967001 w 4833822"/>
              <a:gd name="connsiteY253" fmla="*/ 2682859 h 5445117"/>
              <a:gd name="connsiteX254" fmla="*/ 1845152 w 4833822"/>
              <a:gd name="connsiteY254" fmla="*/ 2453495 h 5445117"/>
              <a:gd name="connsiteX255" fmla="*/ 1827232 w 4833822"/>
              <a:gd name="connsiteY255" fmla="*/ 3270602 h 5445117"/>
              <a:gd name="connsiteX256" fmla="*/ 1540529 w 4833822"/>
              <a:gd name="connsiteY256" fmla="*/ 3130833 h 5445117"/>
              <a:gd name="connsiteX257" fmla="*/ 1916828 w 4833822"/>
              <a:gd name="connsiteY257" fmla="*/ 3686322 h 5445117"/>
              <a:gd name="connsiteX258" fmla="*/ 3103066 w 4833822"/>
              <a:gd name="connsiteY258" fmla="*/ 3768749 h 5445117"/>
              <a:gd name="connsiteX259" fmla="*/ 3504448 w 4833822"/>
              <a:gd name="connsiteY259" fmla="*/ 3173837 h 5445117"/>
              <a:gd name="connsiteX260" fmla="*/ 3167572 w 4833822"/>
              <a:gd name="connsiteY260" fmla="*/ 3267015 h 5445117"/>
              <a:gd name="connsiteX261" fmla="*/ 3103066 w 4833822"/>
              <a:gd name="connsiteY261" fmla="*/ 2421241 h 5445117"/>
              <a:gd name="connsiteX262" fmla="*/ 3013470 w 4833822"/>
              <a:gd name="connsiteY262" fmla="*/ 2754535 h 5445117"/>
              <a:gd name="connsiteX263" fmla="*/ 2938212 w 4833822"/>
              <a:gd name="connsiteY263" fmla="*/ 2876384 h 5445117"/>
              <a:gd name="connsiteX264" fmla="*/ 2870119 w 4833822"/>
              <a:gd name="connsiteY264" fmla="*/ 2765286 h 5445117"/>
              <a:gd name="connsiteX265" fmla="*/ 2540406 w 4833822"/>
              <a:gd name="connsiteY265" fmla="*/ 1747491 h 5445117"/>
              <a:gd name="connsiteX266" fmla="*/ 357884 w 4833822"/>
              <a:gd name="connsiteY266" fmla="*/ 1675820 h 5445117"/>
              <a:gd name="connsiteX267" fmla="*/ 422396 w 4833822"/>
              <a:gd name="connsiteY267" fmla="*/ 1758247 h 5445117"/>
              <a:gd name="connsiteX268" fmla="*/ 522738 w 4833822"/>
              <a:gd name="connsiteY268" fmla="*/ 2259978 h 5445117"/>
              <a:gd name="connsiteX269" fmla="*/ 490485 w 4833822"/>
              <a:gd name="connsiteY269" fmla="*/ 2399748 h 5445117"/>
              <a:gd name="connsiteX270" fmla="*/ 386555 w 4833822"/>
              <a:gd name="connsiteY270" fmla="*/ 2299401 h 5445117"/>
              <a:gd name="connsiteX271" fmla="*/ 286208 w 4833822"/>
              <a:gd name="connsiteY271" fmla="*/ 1758247 h 5445117"/>
              <a:gd name="connsiteX272" fmla="*/ 357884 w 4833822"/>
              <a:gd name="connsiteY272" fmla="*/ 1675820 h 5445117"/>
              <a:gd name="connsiteX273" fmla="*/ 4036204 w 4833822"/>
              <a:gd name="connsiteY273" fmla="*/ 258429 h 5445117"/>
              <a:gd name="connsiteX274" fmla="*/ 4110123 w 4833822"/>
              <a:gd name="connsiteY274" fmla="*/ 321144 h 5445117"/>
              <a:gd name="connsiteX275" fmla="*/ 4063531 w 4833822"/>
              <a:gd name="connsiteY275" fmla="*/ 1131088 h 5445117"/>
              <a:gd name="connsiteX276" fmla="*/ 3938100 w 4833822"/>
              <a:gd name="connsiteY276" fmla="*/ 819294 h 5445117"/>
              <a:gd name="connsiteX277" fmla="*/ 3970353 w 4833822"/>
              <a:gd name="connsiteY277" fmla="*/ 324731 h 5445117"/>
              <a:gd name="connsiteX278" fmla="*/ 4036204 w 4833822"/>
              <a:gd name="connsiteY278" fmla="*/ 258429 h 5445117"/>
              <a:gd name="connsiteX279" fmla="*/ 915320 w 4833822"/>
              <a:gd name="connsiteY279" fmla="*/ 0 h 5445117"/>
              <a:gd name="connsiteX280" fmla="*/ 1020430 w 4833822"/>
              <a:gd name="connsiteY280" fmla="*/ 680762 h 5445117"/>
              <a:gd name="connsiteX281" fmla="*/ 811383 w 4833822"/>
              <a:gd name="connsiteY281" fmla="*/ 641176 h 5445117"/>
              <a:gd name="connsiteX282" fmla="*/ 915320 w 4833822"/>
              <a:gd name="connsiteY282" fmla="*/ 0 h 5445117"/>
              <a:gd name="connsiteX283" fmla="*/ 2803508 w 4833822"/>
              <a:gd name="connsiteY283" fmla="*/ 13207 h 5445117"/>
              <a:gd name="connsiteX284" fmla="*/ 3047525 w 4833822"/>
              <a:gd name="connsiteY284" fmla="*/ 606745 h 5445117"/>
              <a:gd name="connsiteX285" fmla="*/ 3054443 w 4833822"/>
              <a:gd name="connsiteY285" fmla="*/ 1280547 h 5445117"/>
              <a:gd name="connsiteX286" fmla="*/ 3282263 w 4833822"/>
              <a:gd name="connsiteY286" fmla="*/ 421490 h 5445117"/>
              <a:gd name="connsiteX287" fmla="*/ 3257173 w 4833822"/>
              <a:gd name="connsiteY287" fmla="*/ 281721 h 5445117"/>
              <a:gd name="connsiteX288" fmla="*/ 3278681 w 4833822"/>
              <a:gd name="connsiteY288" fmla="*/ 192125 h 5445117"/>
              <a:gd name="connsiteX289" fmla="*/ 3361107 w 4833822"/>
              <a:gd name="connsiteY289" fmla="*/ 249468 h 5445117"/>
              <a:gd name="connsiteX290" fmla="*/ 3884339 w 4833822"/>
              <a:gd name="connsiteY290" fmla="*/ 1561138 h 5445117"/>
              <a:gd name="connsiteX291" fmla="*/ 3776823 w 4833822"/>
              <a:gd name="connsiteY291" fmla="*/ 2181133 h 5445117"/>
              <a:gd name="connsiteX292" fmla="*/ 4002606 w 4833822"/>
              <a:gd name="connsiteY292" fmla="*/ 1962524 h 5445117"/>
              <a:gd name="connsiteX293" fmla="*/ 4059943 w 4833822"/>
              <a:gd name="connsiteY293" fmla="*/ 1898013 h 5445117"/>
              <a:gd name="connsiteX294" fmla="*/ 4117286 w 4833822"/>
              <a:gd name="connsiteY294" fmla="*/ 1973275 h 5445117"/>
              <a:gd name="connsiteX295" fmla="*/ 4131625 w 4833822"/>
              <a:gd name="connsiteY295" fmla="*/ 2786797 h 5445117"/>
              <a:gd name="connsiteX296" fmla="*/ 3755321 w 4833822"/>
              <a:gd name="connsiteY296" fmla="*/ 3618239 h 5445117"/>
              <a:gd name="connsiteX297" fmla="*/ 3723067 w 4833822"/>
              <a:gd name="connsiteY297" fmla="*/ 3693496 h 5445117"/>
              <a:gd name="connsiteX298" fmla="*/ 4099366 w 4833822"/>
              <a:gd name="connsiteY298" fmla="*/ 3632572 h 5445117"/>
              <a:gd name="connsiteX299" fmla="*/ 4550927 w 4833822"/>
              <a:gd name="connsiteY299" fmla="*/ 3983786 h 5445117"/>
              <a:gd name="connsiteX300" fmla="*/ 4604683 w 4833822"/>
              <a:gd name="connsiteY300" fmla="*/ 4084133 h 5445117"/>
              <a:gd name="connsiteX301" fmla="*/ 4576011 w 4833822"/>
              <a:gd name="connsiteY301" fmla="*/ 4926326 h 5445117"/>
              <a:gd name="connsiteX302" fmla="*/ 4432660 w 4833822"/>
              <a:gd name="connsiteY302" fmla="*/ 4987250 h 5445117"/>
              <a:gd name="connsiteX303" fmla="*/ 3999019 w 4833822"/>
              <a:gd name="connsiteY303" fmla="*/ 5220197 h 5445117"/>
              <a:gd name="connsiteX304" fmla="*/ 3192667 w 4833822"/>
              <a:gd name="connsiteY304" fmla="*/ 5152104 h 5445117"/>
              <a:gd name="connsiteX305" fmla="*/ 2662265 w 4833822"/>
              <a:gd name="connsiteY305" fmla="*/ 4521356 h 5445117"/>
              <a:gd name="connsiteX306" fmla="*/ 2680186 w 4833822"/>
              <a:gd name="connsiteY306" fmla="*/ 4840312 h 5445117"/>
              <a:gd name="connsiteX307" fmla="*/ 2655096 w 4833822"/>
              <a:gd name="connsiteY307" fmla="*/ 5152104 h 5445117"/>
              <a:gd name="connsiteX308" fmla="*/ 2063771 w 4833822"/>
              <a:gd name="connsiteY308" fmla="*/ 5438806 h 5445117"/>
              <a:gd name="connsiteX309" fmla="*/ 1827242 w 4833822"/>
              <a:gd name="connsiteY309" fmla="*/ 5388633 h 5445117"/>
              <a:gd name="connsiteX310" fmla="*/ 1594295 w 4833822"/>
              <a:gd name="connsiteY310" fmla="*/ 4847481 h 5445117"/>
              <a:gd name="connsiteX311" fmla="*/ 1952673 w 4833822"/>
              <a:gd name="connsiteY311" fmla="*/ 4313493 h 5445117"/>
              <a:gd name="connsiteX312" fmla="*/ 2020761 w 4833822"/>
              <a:gd name="connsiteY312" fmla="*/ 4180893 h 5445117"/>
              <a:gd name="connsiteX313" fmla="*/ 1841575 w 4833822"/>
              <a:gd name="connsiteY313" fmla="*/ 4324244 h 5445117"/>
              <a:gd name="connsiteX314" fmla="*/ 884697 w 4833822"/>
              <a:gd name="connsiteY314" fmla="*/ 5069677 h 5445117"/>
              <a:gd name="connsiteX315" fmla="*/ 547826 w 4833822"/>
              <a:gd name="connsiteY315" fmla="*/ 5101930 h 5445117"/>
              <a:gd name="connsiteX316" fmla="*/ 357883 w 4833822"/>
              <a:gd name="connsiteY316" fmla="*/ 5044593 h 5445117"/>
              <a:gd name="connsiteX317" fmla="*/ 89095 w 4833822"/>
              <a:gd name="connsiteY317" fmla="*/ 4618116 h 5445117"/>
              <a:gd name="connsiteX318" fmla="*/ 46091 w 4833822"/>
              <a:gd name="connsiteY318" fmla="*/ 4266907 h 5445117"/>
              <a:gd name="connsiteX319" fmla="*/ 440310 w 4833822"/>
              <a:gd name="connsiteY319" fmla="*/ 3618239 h 5445117"/>
              <a:gd name="connsiteX320" fmla="*/ 1020884 w 4833822"/>
              <a:gd name="connsiteY320" fmla="*/ 3668412 h 5445117"/>
              <a:gd name="connsiteX321" fmla="*/ 798688 w 4833822"/>
              <a:gd name="connsiteY321" fmla="*/ 3496390 h 5445117"/>
              <a:gd name="connsiteX322" fmla="*/ 766435 w 4833822"/>
              <a:gd name="connsiteY322" fmla="*/ 3439047 h 5445117"/>
              <a:gd name="connsiteX323" fmla="*/ 838110 w 4833822"/>
              <a:gd name="connsiteY323" fmla="*/ 3417545 h 5445117"/>
              <a:gd name="connsiteX324" fmla="*/ 1060306 w 4833822"/>
              <a:gd name="connsiteY324" fmla="*/ 3510723 h 5445117"/>
              <a:gd name="connsiteX325" fmla="*/ 777186 w 4833822"/>
              <a:gd name="connsiteY325" fmla="*/ 3012575 h 5445117"/>
              <a:gd name="connsiteX326" fmla="*/ 723430 w 4833822"/>
              <a:gd name="connsiteY326" fmla="*/ 2478592 h 5445117"/>
              <a:gd name="connsiteX327" fmla="*/ 727012 w 4833822"/>
              <a:gd name="connsiteY327" fmla="*/ 1779751 h 5445117"/>
              <a:gd name="connsiteX328" fmla="*/ 762853 w 4833822"/>
              <a:gd name="connsiteY328" fmla="*/ 1647151 h 5445117"/>
              <a:gd name="connsiteX329" fmla="*/ 1017302 w 4833822"/>
              <a:gd name="connsiteY329" fmla="*/ 1948186 h 5445117"/>
              <a:gd name="connsiteX330" fmla="*/ 1139151 w 4833822"/>
              <a:gd name="connsiteY330" fmla="*/ 1987608 h 5445117"/>
              <a:gd name="connsiteX331" fmla="*/ 1110480 w 4833822"/>
              <a:gd name="connsiteY331" fmla="*/ 1876510 h 5445117"/>
              <a:gd name="connsiteX332" fmla="*/ 1135564 w 4833822"/>
              <a:gd name="connsiteY332" fmla="*/ 987732 h 5445117"/>
              <a:gd name="connsiteX333" fmla="*/ 1493942 w 4833822"/>
              <a:gd name="connsiteY333" fmla="*/ 328312 h 5445117"/>
              <a:gd name="connsiteX334" fmla="*/ 1547703 w 4833822"/>
              <a:gd name="connsiteY334" fmla="*/ 274557 h 5445117"/>
              <a:gd name="connsiteX335" fmla="*/ 1597877 w 4833822"/>
              <a:gd name="connsiteY335" fmla="*/ 367735 h 5445117"/>
              <a:gd name="connsiteX336" fmla="*/ 2070940 w 4833822"/>
              <a:gd name="connsiteY336" fmla="*/ 1141834 h 5445117"/>
              <a:gd name="connsiteX337" fmla="*/ 1926239 w 4833822"/>
              <a:gd name="connsiteY337" fmla="*/ 403007 h 5445117"/>
              <a:gd name="connsiteX338" fmla="*/ 2803508 w 4833822"/>
              <a:gd name="connsiteY338" fmla="*/ 13207 h 5445117"/>
              <a:gd name="connsiteX0" fmla="*/ 2144854 w 4833822"/>
              <a:gd name="connsiteY0" fmla="*/ 5071468 h 5445117"/>
              <a:gd name="connsiteX1" fmla="*/ 2053020 w 4833822"/>
              <a:gd name="connsiteY1" fmla="*/ 5080428 h 5445117"/>
              <a:gd name="connsiteX2" fmla="*/ 1959837 w 4833822"/>
              <a:gd name="connsiteY2" fmla="*/ 5155686 h 5445117"/>
              <a:gd name="connsiteX3" fmla="*/ 2045851 w 4833822"/>
              <a:gd name="connsiteY3" fmla="*/ 5273953 h 5445117"/>
              <a:gd name="connsiteX4" fmla="*/ 2042269 w 4833822"/>
              <a:gd name="connsiteY4" fmla="*/ 5177188 h 5445117"/>
              <a:gd name="connsiteX5" fmla="*/ 2106775 w 4833822"/>
              <a:gd name="connsiteY5" fmla="*/ 5112681 h 5445117"/>
              <a:gd name="connsiteX6" fmla="*/ 2128277 w 4833822"/>
              <a:gd name="connsiteY6" fmla="*/ 5184357 h 5445117"/>
              <a:gd name="connsiteX7" fmla="*/ 2164118 w 4833822"/>
              <a:gd name="connsiteY7" fmla="*/ 5234530 h 5445117"/>
              <a:gd name="connsiteX8" fmla="*/ 2232206 w 4833822"/>
              <a:gd name="connsiteY8" fmla="*/ 5198695 h 5445117"/>
              <a:gd name="connsiteX9" fmla="*/ 2228624 w 4833822"/>
              <a:gd name="connsiteY9" fmla="*/ 5105512 h 5445117"/>
              <a:gd name="connsiteX10" fmla="*/ 2144854 w 4833822"/>
              <a:gd name="connsiteY10" fmla="*/ 5071468 h 5445117"/>
              <a:gd name="connsiteX11" fmla="*/ 2508163 w 4833822"/>
              <a:gd name="connsiteY11" fmla="*/ 5041006 h 5445117"/>
              <a:gd name="connsiteX12" fmla="*/ 2407811 w 4833822"/>
              <a:gd name="connsiteY12" fmla="*/ 5349216 h 5445117"/>
              <a:gd name="connsiteX13" fmla="*/ 2508163 w 4833822"/>
              <a:gd name="connsiteY13" fmla="*/ 5041006 h 5445117"/>
              <a:gd name="connsiteX14" fmla="*/ 2215080 w 4833822"/>
              <a:gd name="connsiteY14" fmla="*/ 4956471 h 5445117"/>
              <a:gd name="connsiteX15" fmla="*/ 2171282 w 4833822"/>
              <a:gd name="connsiteY15" fmla="*/ 4962161 h 5445117"/>
              <a:gd name="connsiteX16" fmla="*/ 2350473 w 4833822"/>
              <a:gd name="connsiteY16" fmla="*/ 5241700 h 5445117"/>
              <a:gd name="connsiteX17" fmla="*/ 2393478 w 4833822"/>
              <a:gd name="connsiteY17" fmla="*/ 5058926 h 5445117"/>
              <a:gd name="connsiteX18" fmla="*/ 2252871 w 4833822"/>
              <a:gd name="connsiteY18" fmla="*/ 4957626 h 5445117"/>
              <a:gd name="connsiteX19" fmla="*/ 2215080 w 4833822"/>
              <a:gd name="connsiteY19" fmla="*/ 4956471 h 5445117"/>
              <a:gd name="connsiteX20" fmla="*/ 3767359 w 4833822"/>
              <a:gd name="connsiteY20" fmla="*/ 4837513 h 5445117"/>
              <a:gd name="connsiteX21" fmla="*/ 3913003 w 4833822"/>
              <a:gd name="connsiteY21" fmla="*/ 4919156 h 5445117"/>
              <a:gd name="connsiteX22" fmla="*/ 3930923 w 4833822"/>
              <a:gd name="connsiteY22" fmla="*/ 4944245 h 5445117"/>
              <a:gd name="connsiteX23" fmla="*/ 3923759 w 4833822"/>
              <a:gd name="connsiteY23" fmla="*/ 4969330 h 5445117"/>
              <a:gd name="connsiteX24" fmla="*/ 3672890 w 4833822"/>
              <a:gd name="connsiteY24" fmla="*/ 4951409 h 5445117"/>
              <a:gd name="connsiteX25" fmla="*/ 3672890 w 4833822"/>
              <a:gd name="connsiteY25" fmla="*/ 4883320 h 5445117"/>
              <a:gd name="connsiteX26" fmla="*/ 3708731 w 4833822"/>
              <a:gd name="connsiteY26" fmla="*/ 4858231 h 5445117"/>
              <a:gd name="connsiteX27" fmla="*/ 3767359 w 4833822"/>
              <a:gd name="connsiteY27" fmla="*/ 4837513 h 5445117"/>
              <a:gd name="connsiteX28" fmla="*/ 3779366 w 4833822"/>
              <a:gd name="connsiteY28" fmla="*/ 4797702 h 5445117"/>
              <a:gd name="connsiteX29" fmla="*/ 3637059 w 4833822"/>
              <a:gd name="connsiteY29" fmla="*/ 4822397 h 5445117"/>
              <a:gd name="connsiteX30" fmla="*/ 3497289 w 4833822"/>
              <a:gd name="connsiteY30" fmla="*/ 5005165 h 5445117"/>
              <a:gd name="connsiteX31" fmla="*/ 3615557 w 4833822"/>
              <a:gd name="connsiteY31" fmla="*/ 4947828 h 5445117"/>
              <a:gd name="connsiteX32" fmla="*/ 3852086 w 4833822"/>
              <a:gd name="connsiteY32" fmla="*/ 5105512 h 5445117"/>
              <a:gd name="connsiteX33" fmla="*/ 3952433 w 4833822"/>
              <a:gd name="connsiteY33" fmla="*/ 4933490 h 5445117"/>
              <a:gd name="connsiteX34" fmla="*/ 3945496 w 4833822"/>
              <a:gd name="connsiteY34" fmla="*/ 4916685 h 5445117"/>
              <a:gd name="connsiteX35" fmla="*/ 3938093 w 4833822"/>
              <a:gd name="connsiteY35" fmla="*/ 4916685 h 5445117"/>
              <a:gd name="connsiteX36" fmla="*/ 3927341 w 4833822"/>
              <a:gd name="connsiteY36" fmla="*/ 4916685 h 5445117"/>
              <a:gd name="connsiteX37" fmla="*/ 3909418 w 4833822"/>
              <a:gd name="connsiteY37" fmla="*/ 4911978 h 5445117"/>
              <a:gd name="connsiteX38" fmla="*/ 3920171 w 4833822"/>
              <a:gd name="connsiteY38" fmla="*/ 4911978 h 5445117"/>
              <a:gd name="connsiteX39" fmla="*/ 3945252 w 4833822"/>
              <a:gd name="connsiteY39" fmla="*/ 4916095 h 5445117"/>
              <a:gd name="connsiteX40" fmla="*/ 3928739 w 4833822"/>
              <a:gd name="connsiteY40" fmla="*/ 4876095 h 5445117"/>
              <a:gd name="connsiteX41" fmla="*/ 3822967 w 4833822"/>
              <a:gd name="connsiteY41" fmla="*/ 4799997 h 5445117"/>
              <a:gd name="connsiteX42" fmla="*/ 3779366 w 4833822"/>
              <a:gd name="connsiteY42" fmla="*/ 4797702 h 5445117"/>
              <a:gd name="connsiteX43" fmla="*/ 4196131 w 4833822"/>
              <a:gd name="connsiteY43" fmla="*/ 4653956 h 5445117"/>
              <a:gd name="connsiteX44" fmla="*/ 4235548 w 4833822"/>
              <a:gd name="connsiteY44" fmla="*/ 4883321 h 5445117"/>
              <a:gd name="connsiteX45" fmla="*/ 4454163 w 4833822"/>
              <a:gd name="connsiteY45" fmla="*/ 4886903 h 5445117"/>
              <a:gd name="connsiteX46" fmla="*/ 4196131 w 4833822"/>
              <a:gd name="connsiteY46" fmla="*/ 4653956 h 5445117"/>
              <a:gd name="connsiteX47" fmla="*/ 1174995 w 4833822"/>
              <a:gd name="connsiteY47" fmla="*/ 4338578 h 5445117"/>
              <a:gd name="connsiteX48" fmla="*/ 1250253 w 4833822"/>
              <a:gd name="connsiteY48" fmla="*/ 4385170 h 5445117"/>
              <a:gd name="connsiteX49" fmla="*/ 1035224 w 4833822"/>
              <a:gd name="connsiteY49" fmla="*/ 4496263 h 5445117"/>
              <a:gd name="connsiteX50" fmla="*/ 981463 w 4833822"/>
              <a:gd name="connsiteY50" fmla="*/ 4471179 h 5445117"/>
              <a:gd name="connsiteX51" fmla="*/ 1174995 w 4833822"/>
              <a:gd name="connsiteY51" fmla="*/ 4338578 h 5445117"/>
              <a:gd name="connsiteX52" fmla="*/ 3960412 w 4833822"/>
              <a:gd name="connsiteY52" fmla="*/ 4309303 h 5445117"/>
              <a:gd name="connsiteX53" fmla="*/ 4095776 w 4833822"/>
              <a:gd name="connsiteY53" fmla="*/ 4367248 h 5445117"/>
              <a:gd name="connsiteX54" fmla="*/ 4052767 w 4833822"/>
              <a:gd name="connsiteY54" fmla="*/ 4395918 h 5445117"/>
              <a:gd name="connsiteX55" fmla="*/ 3852081 w 4833822"/>
              <a:gd name="connsiteY55" fmla="*/ 4363667 h 5445117"/>
              <a:gd name="connsiteX56" fmla="*/ 3859245 w 4833822"/>
              <a:gd name="connsiteY56" fmla="*/ 4327828 h 5445117"/>
              <a:gd name="connsiteX57" fmla="*/ 3917370 w 4833822"/>
              <a:gd name="connsiteY57" fmla="*/ 4310303 h 5445117"/>
              <a:gd name="connsiteX58" fmla="*/ 3960412 w 4833822"/>
              <a:gd name="connsiteY58" fmla="*/ 4309303 h 5445117"/>
              <a:gd name="connsiteX59" fmla="*/ 2177948 w 4833822"/>
              <a:gd name="connsiteY59" fmla="*/ 4215053 h 5445117"/>
              <a:gd name="connsiteX60" fmla="*/ 2146198 w 4833822"/>
              <a:gd name="connsiteY60" fmla="*/ 4238235 h 5445117"/>
              <a:gd name="connsiteX61" fmla="*/ 1680303 w 4833822"/>
              <a:gd name="connsiteY61" fmla="*/ 4937077 h 5445117"/>
              <a:gd name="connsiteX62" fmla="*/ 1762730 w 4833822"/>
              <a:gd name="connsiteY62" fmla="*/ 5299037 h 5445117"/>
              <a:gd name="connsiteX63" fmla="*/ 1802152 w 4833822"/>
              <a:gd name="connsiteY63" fmla="*/ 5019504 h 5445117"/>
              <a:gd name="connsiteX64" fmla="*/ 2081691 w 4833822"/>
              <a:gd name="connsiteY64" fmla="*/ 4861814 h 5445117"/>
              <a:gd name="connsiteX65" fmla="*/ 1845157 w 4833822"/>
              <a:gd name="connsiteY65" fmla="*/ 4944241 h 5445117"/>
              <a:gd name="connsiteX66" fmla="*/ 1744810 w 4833822"/>
              <a:gd name="connsiteY66" fmla="*/ 4915575 h 5445117"/>
              <a:gd name="connsiteX67" fmla="*/ 2060189 w 4833822"/>
              <a:gd name="connsiteY67" fmla="*/ 4761472 h 5445117"/>
              <a:gd name="connsiteX68" fmla="*/ 2178451 w 4833822"/>
              <a:gd name="connsiteY68" fmla="*/ 4700542 h 5445117"/>
              <a:gd name="connsiteX69" fmla="*/ 2293136 w 4833822"/>
              <a:gd name="connsiteY69" fmla="*/ 4234653 h 5445117"/>
              <a:gd name="connsiteX70" fmla="*/ 1999259 w 4833822"/>
              <a:gd name="connsiteY70" fmla="*/ 4650374 h 5445117"/>
              <a:gd name="connsiteX71" fmla="*/ 2196371 w 4833822"/>
              <a:gd name="connsiteY71" fmla="*/ 4220315 h 5445117"/>
              <a:gd name="connsiteX72" fmla="*/ 2177948 w 4833822"/>
              <a:gd name="connsiteY72" fmla="*/ 4215053 h 5445117"/>
              <a:gd name="connsiteX73" fmla="*/ 2511745 w 4833822"/>
              <a:gd name="connsiteY73" fmla="*/ 4202400 h 5445117"/>
              <a:gd name="connsiteX74" fmla="*/ 2482010 w 4833822"/>
              <a:gd name="connsiteY74" fmla="*/ 4430696 h 5445117"/>
              <a:gd name="connsiteX75" fmla="*/ 2486655 w 4833822"/>
              <a:gd name="connsiteY75" fmla="*/ 4496261 h 5445117"/>
              <a:gd name="connsiteX76" fmla="*/ 2514429 w 4833822"/>
              <a:gd name="connsiteY76" fmla="*/ 4511940 h 5445117"/>
              <a:gd name="connsiteX77" fmla="*/ 2526077 w 4833822"/>
              <a:gd name="connsiteY77" fmla="*/ 4535686 h 5445117"/>
              <a:gd name="connsiteX78" fmla="*/ 2486655 w 4833822"/>
              <a:gd name="connsiteY78" fmla="*/ 4496264 h 5445117"/>
              <a:gd name="connsiteX79" fmla="*/ 2486655 w 4833822"/>
              <a:gd name="connsiteY79" fmla="*/ 4496267 h 5445117"/>
              <a:gd name="connsiteX80" fmla="*/ 2440069 w 4833822"/>
              <a:gd name="connsiteY80" fmla="*/ 4772223 h 5445117"/>
              <a:gd name="connsiteX81" fmla="*/ 2375563 w 4833822"/>
              <a:gd name="connsiteY81" fmla="*/ 4334995 h 5445117"/>
              <a:gd name="connsiteX82" fmla="*/ 2296718 w 4833822"/>
              <a:gd name="connsiteY82" fmla="*/ 4704130 h 5445117"/>
              <a:gd name="connsiteX83" fmla="*/ 2429318 w 4833822"/>
              <a:gd name="connsiteY83" fmla="*/ 4825979 h 5445117"/>
              <a:gd name="connsiteX84" fmla="*/ 2493825 w 4833822"/>
              <a:gd name="connsiteY84" fmla="*/ 4725632 h 5445117"/>
              <a:gd name="connsiteX85" fmla="*/ 2529665 w 4833822"/>
              <a:gd name="connsiteY85" fmla="*/ 4535689 h 5445117"/>
              <a:gd name="connsiteX86" fmla="*/ 2511745 w 4833822"/>
              <a:gd name="connsiteY86" fmla="*/ 4202400 h 5445117"/>
              <a:gd name="connsiteX87" fmla="*/ 2808528 w 4833822"/>
              <a:gd name="connsiteY87" fmla="*/ 4199934 h 5445117"/>
              <a:gd name="connsiteX88" fmla="*/ 2784115 w 4833822"/>
              <a:gd name="connsiteY88" fmla="*/ 4213151 h 5445117"/>
              <a:gd name="connsiteX89" fmla="*/ 2798448 w 4833822"/>
              <a:gd name="connsiteY89" fmla="*/ 4288409 h 5445117"/>
              <a:gd name="connsiteX90" fmla="*/ 2880875 w 4833822"/>
              <a:gd name="connsiteY90" fmla="*/ 4403089 h 5445117"/>
              <a:gd name="connsiteX91" fmla="*/ 3142493 w 4833822"/>
              <a:gd name="connsiteY91" fmla="*/ 4732801 h 5445117"/>
              <a:gd name="connsiteX92" fmla="*/ 2891625 w 4833822"/>
              <a:gd name="connsiteY92" fmla="*/ 4567942 h 5445117"/>
              <a:gd name="connsiteX93" fmla="*/ 2683768 w 4833822"/>
              <a:gd name="connsiteY93" fmla="*/ 4324244 h 5445117"/>
              <a:gd name="connsiteX94" fmla="*/ 2651515 w 4833822"/>
              <a:gd name="connsiteY94" fmla="*/ 4349333 h 5445117"/>
              <a:gd name="connsiteX95" fmla="*/ 2866541 w 4833822"/>
              <a:gd name="connsiteY95" fmla="*/ 4593032 h 5445117"/>
              <a:gd name="connsiteX96" fmla="*/ 3389773 w 4833822"/>
              <a:gd name="connsiteY96" fmla="*/ 5191526 h 5445117"/>
              <a:gd name="connsiteX97" fmla="*/ 3637059 w 4833822"/>
              <a:gd name="connsiteY97" fmla="*/ 5234530 h 5445117"/>
              <a:gd name="connsiteX98" fmla="*/ 3246422 w 4833822"/>
              <a:gd name="connsiteY98" fmla="*/ 4865401 h 5445117"/>
              <a:gd name="connsiteX99" fmla="*/ 3400524 w 4833822"/>
              <a:gd name="connsiteY99" fmla="*/ 4915575 h 5445117"/>
              <a:gd name="connsiteX100" fmla="*/ 3336018 w 4833822"/>
              <a:gd name="connsiteY100" fmla="*/ 4768636 h 5445117"/>
              <a:gd name="connsiteX101" fmla="*/ 3095901 w 4833822"/>
              <a:gd name="connsiteY101" fmla="*/ 4507023 h 5445117"/>
              <a:gd name="connsiteX102" fmla="*/ 2862954 w 4833822"/>
              <a:gd name="connsiteY102" fmla="*/ 4238235 h 5445117"/>
              <a:gd name="connsiteX103" fmla="*/ 2808528 w 4833822"/>
              <a:gd name="connsiteY103" fmla="*/ 4199934 h 5445117"/>
              <a:gd name="connsiteX104" fmla="*/ 1587125 w 4833822"/>
              <a:gd name="connsiteY104" fmla="*/ 4155809 h 5445117"/>
              <a:gd name="connsiteX105" fmla="*/ 798688 w 4833822"/>
              <a:gd name="connsiteY105" fmla="*/ 4363672 h 5445117"/>
              <a:gd name="connsiteX106" fmla="*/ 780768 w 4833822"/>
              <a:gd name="connsiteY106" fmla="*/ 4987250 h 5445117"/>
              <a:gd name="connsiteX107" fmla="*/ 791519 w 4833822"/>
              <a:gd name="connsiteY107" fmla="*/ 4793726 h 5445117"/>
              <a:gd name="connsiteX108" fmla="*/ 709092 w 4833822"/>
              <a:gd name="connsiteY108" fmla="*/ 4431760 h 5445117"/>
              <a:gd name="connsiteX109" fmla="*/ 368634 w 4833822"/>
              <a:gd name="connsiteY109" fmla="*/ 4442511 h 5445117"/>
              <a:gd name="connsiteX110" fmla="*/ 332793 w 4833822"/>
              <a:gd name="connsiteY110" fmla="*/ 4467601 h 5445117"/>
              <a:gd name="connsiteX111" fmla="*/ 368634 w 4833822"/>
              <a:gd name="connsiteY111" fmla="*/ 4481934 h 5445117"/>
              <a:gd name="connsiteX112" fmla="*/ 350714 w 4833822"/>
              <a:gd name="connsiteY112" fmla="*/ 4782974 h 5445117"/>
              <a:gd name="connsiteX113" fmla="*/ 447479 w 4833822"/>
              <a:gd name="connsiteY113" fmla="*/ 4847481 h 5445117"/>
              <a:gd name="connsiteX114" fmla="*/ 486896 w 4833822"/>
              <a:gd name="connsiteY114" fmla="*/ 4747134 h 5445117"/>
              <a:gd name="connsiteX115" fmla="*/ 468981 w 4833822"/>
              <a:gd name="connsiteY115" fmla="*/ 4628867 h 5445117"/>
              <a:gd name="connsiteX116" fmla="*/ 372216 w 4833822"/>
              <a:gd name="connsiteY116" fmla="*/ 4736383 h 5445117"/>
              <a:gd name="connsiteX117" fmla="*/ 382967 w 4833822"/>
              <a:gd name="connsiteY117" fmla="*/ 4585862 h 5445117"/>
              <a:gd name="connsiteX118" fmla="*/ 497647 w 4833822"/>
              <a:gd name="connsiteY118" fmla="*/ 4546440 h 5445117"/>
              <a:gd name="connsiteX119" fmla="*/ 569323 w 4833822"/>
              <a:gd name="connsiteY119" fmla="*/ 4661125 h 5445117"/>
              <a:gd name="connsiteX120" fmla="*/ 580074 w 4833822"/>
              <a:gd name="connsiteY120" fmla="*/ 4872565 h 5445117"/>
              <a:gd name="connsiteX121" fmla="*/ 612332 w 4833822"/>
              <a:gd name="connsiteY121" fmla="*/ 4628867 h 5445117"/>
              <a:gd name="connsiteX122" fmla="*/ 497647 w 4833822"/>
              <a:gd name="connsiteY122" fmla="*/ 4395920 h 5445117"/>
              <a:gd name="connsiteX123" fmla="*/ 730594 w 4833822"/>
              <a:gd name="connsiteY123" fmla="*/ 4800889 h 5445117"/>
              <a:gd name="connsiteX124" fmla="*/ 547826 w 4833822"/>
              <a:gd name="connsiteY124" fmla="*/ 4965748 h 5445117"/>
              <a:gd name="connsiteX125" fmla="*/ 834528 w 4833822"/>
              <a:gd name="connsiteY125" fmla="*/ 4998001 h 5445117"/>
              <a:gd name="connsiteX126" fmla="*/ 1533370 w 4833822"/>
              <a:gd name="connsiteY126" fmla="*/ 4481934 h 5445117"/>
              <a:gd name="connsiteX127" fmla="*/ 1633712 w 4833822"/>
              <a:gd name="connsiteY127" fmla="*/ 4349333 h 5445117"/>
              <a:gd name="connsiteX128" fmla="*/ 1142733 w 4833822"/>
              <a:gd name="connsiteY128" fmla="*/ 4664707 h 5445117"/>
              <a:gd name="connsiteX129" fmla="*/ 1031635 w 4833822"/>
              <a:gd name="connsiteY129" fmla="*/ 4693379 h 5445117"/>
              <a:gd name="connsiteX130" fmla="*/ 1096142 w 4833822"/>
              <a:gd name="connsiteY130" fmla="*/ 4593032 h 5445117"/>
              <a:gd name="connsiteX131" fmla="*/ 1587125 w 4833822"/>
              <a:gd name="connsiteY131" fmla="*/ 4155809 h 5445117"/>
              <a:gd name="connsiteX132" fmla="*/ 3072607 w 4833822"/>
              <a:gd name="connsiteY132" fmla="*/ 4146849 h 5445117"/>
              <a:gd name="connsiteX133" fmla="*/ 2988391 w 4833822"/>
              <a:gd name="connsiteY133" fmla="*/ 4180893 h 5445117"/>
              <a:gd name="connsiteX134" fmla="*/ 3038564 w 4833822"/>
              <a:gd name="connsiteY134" fmla="*/ 4291991 h 5445117"/>
              <a:gd name="connsiteX135" fmla="*/ 3407693 w 4833822"/>
              <a:gd name="connsiteY135" fmla="*/ 4707712 h 5445117"/>
              <a:gd name="connsiteX136" fmla="*/ 3576134 w 4833822"/>
              <a:gd name="connsiteY136" fmla="*/ 4747134 h 5445117"/>
              <a:gd name="connsiteX137" fmla="*/ 4002606 w 4833822"/>
              <a:gd name="connsiteY137" fmla="*/ 4851063 h 5445117"/>
              <a:gd name="connsiteX138" fmla="*/ 4124455 w 4833822"/>
              <a:gd name="connsiteY138" fmla="*/ 4933490 h 5445117"/>
              <a:gd name="connsiteX139" fmla="*/ 3586885 w 4833822"/>
              <a:gd name="connsiteY139" fmla="*/ 4385169 h 5445117"/>
              <a:gd name="connsiteX140" fmla="*/ 3339600 w 4833822"/>
              <a:gd name="connsiteY140" fmla="*/ 4241817 h 5445117"/>
              <a:gd name="connsiteX141" fmla="*/ 3551045 w 4833822"/>
              <a:gd name="connsiteY141" fmla="*/ 4417427 h 5445117"/>
              <a:gd name="connsiteX142" fmla="*/ 3658561 w 4833822"/>
              <a:gd name="connsiteY142" fmla="*/ 4600201 h 5445117"/>
              <a:gd name="connsiteX143" fmla="*/ 3536712 w 4833822"/>
              <a:gd name="connsiteY143" fmla="*/ 4524938 h 5445117"/>
              <a:gd name="connsiteX144" fmla="*/ 3167577 w 4833822"/>
              <a:gd name="connsiteY144" fmla="*/ 4188062 h 5445117"/>
              <a:gd name="connsiteX145" fmla="*/ 3072607 w 4833822"/>
              <a:gd name="connsiteY145" fmla="*/ 4146849 h 5445117"/>
              <a:gd name="connsiteX146" fmla="*/ 1497530 w 4833822"/>
              <a:gd name="connsiteY146" fmla="*/ 4059049 h 5445117"/>
              <a:gd name="connsiteX147" fmla="*/ 644585 w 4833822"/>
              <a:gd name="connsiteY147" fmla="*/ 4184480 h 5445117"/>
              <a:gd name="connsiteX148" fmla="*/ 404469 w 4833822"/>
              <a:gd name="connsiteY148" fmla="*/ 4259737 h 5445117"/>
              <a:gd name="connsiteX149" fmla="*/ 218113 w 4833822"/>
              <a:gd name="connsiteY149" fmla="*/ 4413840 h 5445117"/>
              <a:gd name="connsiteX150" fmla="*/ 347132 w 4833822"/>
              <a:gd name="connsiteY150" fmla="*/ 4933490 h 5445117"/>
              <a:gd name="connsiteX151" fmla="*/ 218113 w 4833822"/>
              <a:gd name="connsiteY151" fmla="*/ 4567942 h 5445117"/>
              <a:gd name="connsiteX152" fmla="*/ 289789 w 4833822"/>
              <a:gd name="connsiteY152" fmla="*/ 4460431 h 5445117"/>
              <a:gd name="connsiteX153" fmla="*/ 271869 w 4833822"/>
              <a:gd name="connsiteY153" fmla="*/ 4446098 h 5445117"/>
              <a:gd name="connsiteX154" fmla="*/ 304127 w 4833822"/>
              <a:gd name="connsiteY154" fmla="*/ 4352915 h 5445117"/>
              <a:gd name="connsiteX155" fmla="*/ 400887 w 4833822"/>
              <a:gd name="connsiteY155" fmla="*/ 4270489 h 5445117"/>
              <a:gd name="connsiteX156" fmla="*/ 404469 w 4833822"/>
              <a:gd name="connsiteY156" fmla="*/ 4263319 h 5445117"/>
              <a:gd name="connsiteX157" fmla="*/ 408056 w 4833822"/>
              <a:gd name="connsiteY157" fmla="*/ 4263319 h 5445117"/>
              <a:gd name="connsiteX158" fmla="*/ 569323 w 4833822"/>
              <a:gd name="connsiteY158" fmla="*/ 4220315 h 5445117"/>
              <a:gd name="connsiteX159" fmla="*/ 777186 w 4833822"/>
              <a:gd name="connsiteY159" fmla="*/ 4331413 h 5445117"/>
              <a:gd name="connsiteX160" fmla="*/ 1250249 w 4833822"/>
              <a:gd name="connsiteY160" fmla="*/ 4162972 h 5445117"/>
              <a:gd name="connsiteX161" fmla="*/ 1497530 w 4833822"/>
              <a:gd name="connsiteY161" fmla="*/ 4059049 h 5445117"/>
              <a:gd name="connsiteX162" fmla="*/ 3393360 w 4833822"/>
              <a:gd name="connsiteY162" fmla="*/ 4018279 h 5445117"/>
              <a:gd name="connsiteX163" fmla="*/ 3271511 w 4833822"/>
              <a:gd name="connsiteY163" fmla="*/ 4055462 h 5445117"/>
              <a:gd name="connsiteX164" fmla="*/ 3486538 w 4833822"/>
              <a:gd name="connsiteY164" fmla="*/ 4184480 h 5445117"/>
              <a:gd name="connsiteX165" fmla="*/ 4092197 w 4833822"/>
              <a:gd name="connsiteY165" fmla="*/ 4517774 h 5445117"/>
              <a:gd name="connsiteX166" fmla="*/ 3873588 w 4833822"/>
              <a:gd name="connsiteY166" fmla="*/ 4517774 h 5445117"/>
              <a:gd name="connsiteX167" fmla="*/ 4002606 w 4833822"/>
              <a:gd name="connsiteY167" fmla="*/ 4646787 h 5445117"/>
              <a:gd name="connsiteX168" fmla="*/ 4106535 w 4833822"/>
              <a:gd name="connsiteY168" fmla="*/ 4618116 h 5445117"/>
              <a:gd name="connsiteX169" fmla="*/ 4325144 w 4833822"/>
              <a:gd name="connsiteY169" fmla="*/ 4291991 h 5445117"/>
              <a:gd name="connsiteX170" fmla="*/ 4038441 w 4833822"/>
              <a:gd name="connsiteY170" fmla="*/ 4202400 h 5445117"/>
              <a:gd name="connsiteX171" fmla="*/ 3624178 w 4833822"/>
              <a:gd name="connsiteY171" fmla="*/ 4188788 h 5445117"/>
              <a:gd name="connsiteX172" fmla="*/ 3486739 w 4833822"/>
              <a:gd name="connsiteY172" fmla="*/ 4163009 h 5445117"/>
              <a:gd name="connsiteX173" fmla="*/ 3486739 w 4833822"/>
              <a:gd name="connsiteY173" fmla="*/ 4167004 h 5445117"/>
              <a:gd name="connsiteX174" fmla="*/ 3485394 w 4833822"/>
              <a:gd name="connsiteY174" fmla="*/ 4164315 h 5445117"/>
              <a:gd name="connsiteX175" fmla="*/ 3486706 w 4833822"/>
              <a:gd name="connsiteY175" fmla="*/ 4163003 h 5445117"/>
              <a:gd name="connsiteX176" fmla="*/ 3486538 w 4833822"/>
              <a:gd name="connsiteY176" fmla="*/ 4162972 h 5445117"/>
              <a:gd name="connsiteX177" fmla="*/ 3543876 w 4833822"/>
              <a:gd name="connsiteY177" fmla="*/ 4102048 h 5445117"/>
              <a:gd name="connsiteX178" fmla="*/ 4518674 w 4833822"/>
              <a:gd name="connsiteY178" fmla="*/ 4248986 h 5445117"/>
              <a:gd name="connsiteX179" fmla="*/ 4328731 w 4833822"/>
              <a:gd name="connsiteY179" fmla="*/ 4446098 h 5445117"/>
              <a:gd name="connsiteX180" fmla="*/ 4457745 w 4833822"/>
              <a:gd name="connsiteY180" fmla="*/ 4374417 h 5445117"/>
              <a:gd name="connsiteX181" fmla="*/ 4579599 w 4833822"/>
              <a:gd name="connsiteY181" fmla="*/ 4367254 h 5445117"/>
              <a:gd name="connsiteX182" fmla="*/ 4500754 w 4833822"/>
              <a:gd name="connsiteY182" fmla="*/ 4446098 h 5445117"/>
              <a:gd name="connsiteX183" fmla="*/ 4314393 w 4833822"/>
              <a:gd name="connsiteY183" fmla="*/ 4679046 h 5445117"/>
              <a:gd name="connsiteX184" fmla="*/ 4346651 w 4833822"/>
              <a:gd name="connsiteY184" fmla="*/ 4743552 h 5445117"/>
              <a:gd name="connsiteX185" fmla="*/ 4403989 w 4833822"/>
              <a:gd name="connsiteY185" fmla="*/ 4693379 h 5445117"/>
              <a:gd name="connsiteX186" fmla="*/ 4482833 w 4833822"/>
              <a:gd name="connsiteY186" fmla="*/ 4503436 h 5445117"/>
              <a:gd name="connsiteX187" fmla="*/ 4590350 w 4833822"/>
              <a:gd name="connsiteY187" fmla="*/ 4481934 h 5445117"/>
              <a:gd name="connsiteX188" fmla="*/ 4608265 w 4833822"/>
              <a:gd name="connsiteY188" fmla="*/ 4564360 h 5445117"/>
              <a:gd name="connsiteX189" fmla="*/ 4608265 w 4833822"/>
              <a:gd name="connsiteY189" fmla="*/ 4567942 h 5445117"/>
              <a:gd name="connsiteX190" fmla="*/ 4421909 w 4833822"/>
              <a:gd name="connsiteY190" fmla="*/ 4779387 h 5445117"/>
              <a:gd name="connsiteX191" fmla="*/ 4608265 w 4833822"/>
              <a:gd name="connsiteY191" fmla="*/ 4567942 h 5445117"/>
              <a:gd name="connsiteX192" fmla="*/ 4611852 w 4833822"/>
              <a:gd name="connsiteY192" fmla="*/ 4564360 h 5445117"/>
              <a:gd name="connsiteX193" fmla="*/ 4611852 w 4833822"/>
              <a:gd name="connsiteY193" fmla="*/ 4560778 h 5445117"/>
              <a:gd name="connsiteX194" fmla="*/ 4694279 w 4833822"/>
              <a:gd name="connsiteY194" fmla="*/ 4546440 h 5445117"/>
              <a:gd name="connsiteX195" fmla="*/ 4651275 w 4833822"/>
              <a:gd name="connsiteY195" fmla="*/ 4370836 h 5445117"/>
              <a:gd name="connsiteX196" fmla="*/ 4572429 w 4833822"/>
              <a:gd name="connsiteY196" fmla="*/ 4252568 h 5445117"/>
              <a:gd name="connsiteX197" fmla="*/ 4583181 w 4833822"/>
              <a:gd name="connsiteY197" fmla="*/ 4159391 h 5445117"/>
              <a:gd name="connsiteX198" fmla="*/ 4436247 w 4833822"/>
              <a:gd name="connsiteY198" fmla="*/ 4112804 h 5445117"/>
              <a:gd name="connsiteX199" fmla="*/ 3504459 w 4833822"/>
              <a:gd name="connsiteY199" fmla="*/ 4026790 h 5445117"/>
              <a:gd name="connsiteX200" fmla="*/ 3393360 w 4833822"/>
              <a:gd name="connsiteY200" fmla="*/ 4018279 h 5445117"/>
              <a:gd name="connsiteX201" fmla="*/ 655337 w 4833822"/>
              <a:gd name="connsiteY201" fmla="*/ 3887021 h 5445117"/>
              <a:gd name="connsiteX202" fmla="*/ 637416 w 4833822"/>
              <a:gd name="connsiteY202" fmla="*/ 3944364 h 5445117"/>
              <a:gd name="connsiteX203" fmla="*/ 863200 w 4833822"/>
              <a:gd name="connsiteY203" fmla="*/ 4048293 h 5445117"/>
              <a:gd name="connsiteX204" fmla="*/ 734181 w 4833822"/>
              <a:gd name="connsiteY204" fmla="*/ 3908528 h 5445117"/>
              <a:gd name="connsiteX205" fmla="*/ 655337 w 4833822"/>
              <a:gd name="connsiteY205" fmla="*/ 3887021 h 5445117"/>
              <a:gd name="connsiteX206" fmla="*/ 465399 w 4833822"/>
              <a:gd name="connsiteY206" fmla="*/ 3847604 h 5445117"/>
              <a:gd name="connsiteX207" fmla="*/ 465399 w 4833822"/>
              <a:gd name="connsiteY207" fmla="*/ 4048293 h 5445117"/>
              <a:gd name="connsiteX208" fmla="*/ 501234 w 4833822"/>
              <a:gd name="connsiteY208" fmla="*/ 4105635 h 5445117"/>
              <a:gd name="connsiteX209" fmla="*/ 554990 w 4833822"/>
              <a:gd name="connsiteY209" fmla="*/ 4051880 h 5445117"/>
              <a:gd name="connsiteX210" fmla="*/ 465399 w 4833822"/>
              <a:gd name="connsiteY210" fmla="*/ 3847604 h 5445117"/>
              <a:gd name="connsiteX211" fmla="*/ 4325169 w 4833822"/>
              <a:gd name="connsiteY211" fmla="*/ 3766707 h 5445117"/>
              <a:gd name="connsiteX212" fmla="*/ 3959602 w 4833822"/>
              <a:gd name="connsiteY212" fmla="*/ 3973035 h 5445117"/>
              <a:gd name="connsiteX213" fmla="*/ 4360985 w 4833822"/>
              <a:gd name="connsiteY213" fmla="*/ 3883439 h 5445117"/>
              <a:gd name="connsiteX214" fmla="*/ 4278558 w 4833822"/>
              <a:gd name="connsiteY214" fmla="*/ 3994537 h 5445117"/>
              <a:gd name="connsiteX215" fmla="*/ 4454163 w 4833822"/>
              <a:gd name="connsiteY215" fmla="*/ 3947946 h 5445117"/>
              <a:gd name="connsiteX216" fmla="*/ 4368153 w 4833822"/>
              <a:gd name="connsiteY216" fmla="*/ 3772341 h 5445117"/>
              <a:gd name="connsiteX217" fmla="*/ 4325169 w 4833822"/>
              <a:gd name="connsiteY217" fmla="*/ 3766707 h 5445117"/>
              <a:gd name="connsiteX218" fmla="*/ 4156709 w 4833822"/>
              <a:gd name="connsiteY218" fmla="*/ 3732919 h 5445117"/>
              <a:gd name="connsiteX219" fmla="*/ 3748157 w 4833822"/>
              <a:gd name="connsiteY219" fmla="*/ 3815345 h 5445117"/>
              <a:gd name="connsiteX220" fmla="*/ 3529543 w 4833822"/>
              <a:gd name="connsiteY220" fmla="*/ 3937194 h 5445117"/>
              <a:gd name="connsiteX221" fmla="*/ 3805494 w 4833822"/>
              <a:gd name="connsiteY221" fmla="*/ 3840435 h 5445117"/>
              <a:gd name="connsiteX222" fmla="*/ 4156709 w 4833822"/>
              <a:gd name="connsiteY222" fmla="*/ 3732919 h 5445117"/>
              <a:gd name="connsiteX223" fmla="*/ 399937 w 4833822"/>
              <a:gd name="connsiteY223" fmla="*/ 3689131 h 5445117"/>
              <a:gd name="connsiteX224" fmla="*/ 210944 w 4833822"/>
              <a:gd name="connsiteY224" fmla="*/ 3768759 h 5445117"/>
              <a:gd name="connsiteX225" fmla="*/ 124936 w 4833822"/>
              <a:gd name="connsiteY225" fmla="*/ 3912110 h 5445117"/>
              <a:gd name="connsiteX226" fmla="*/ 275451 w 4833822"/>
              <a:gd name="connsiteY226" fmla="*/ 3904941 h 5445117"/>
              <a:gd name="connsiteX227" fmla="*/ 304127 w 4833822"/>
              <a:gd name="connsiteY227" fmla="*/ 3922861 h 5445117"/>
              <a:gd name="connsiteX228" fmla="*/ 271869 w 4833822"/>
              <a:gd name="connsiteY228" fmla="*/ 4159391 h 5445117"/>
              <a:gd name="connsiteX229" fmla="*/ 311291 w 4833822"/>
              <a:gd name="connsiteY229" fmla="*/ 4001706 h 5445117"/>
              <a:gd name="connsiteX230" fmla="*/ 243203 w 4833822"/>
              <a:gd name="connsiteY230" fmla="*/ 3793843 h 5445117"/>
              <a:gd name="connsiteX231" fmla="*/ 1214409 w 4833822"/>
              <a:gd name="connsiteY231" fmla="*/ 3772341 h 5445117"/>
              <a:gd name="connsiteX232" fmla="*/ 465399 w 4833822"/>
              <a:gd name="connsiteY232" fmla="*/ 3689914 h 5445117"/>
              <a:gd name="connsiteX233" fmla="*/ 399937 w 4833822"/>
              <a:gd name="connsiteY233" fmla="*/ 3689131 h 5445117"/>
              <a:gd name="connsiteX234" fmla="*/ 2524908 w 4833822"/>
              <a:gd name="connsiteY234" fmla="*/ 2554832 h 5445117"/>
              <a:gd name="connsiteX235" fmla="*/ 2732856 w 4833822"/>
              <a:gd name="connsiteY235" fmla="*/ 3196751 h 5445117"/>
              <a:gd name="connsiteX236" fmla="*/ 2775802 w 4833822"/>
              <a:gd name="connsiteY236" fmla="*/ 3266820 h 5445117"/>
              <a:gd name="connsiteX237" fmla="*/ 2823267 w 4833822"/>
              <a:gd name="connsiteY237" fmla="*/ 3189970 h 5445117"/>
              <a:gd name="connsiteX238" fmla="*/ 2879774 w 4833822"/>
              <a:gd name="connsiteY238" fmla="*/ 2979764 h 5445117"/>
              <a:gd name="connsiteX239" fmla="*/ 2920458 w 4833822"/>
              <a:gd name="connsiteY239" fmla="*/ 3513189 h 5445117"/>
              <a:gd name="connsiteX240" fmla="*/ 3132925 w 4833822"/>
              <a:gd name="connsiteY240" fmla="*/ 3454422 h 5445117"/>
              <a:gd name="connsiteX241" fmla="*/ 2879774 w 4833822"/>
              <a:gd name="connsiteY241" fmla="*/ 3829630 h 5445117"/>
              <a:gd name="connsiteX242" fmla="*/ 2131619 w 4833822"/>
              <a:gd name="connsiteY242" fmla="*/ 3777644 h 5445117"/>
              <a:gd name="connsiteX243" fmla="*/ 1894289 w 4833822"/>
              <a:gd name="connsiteY243" fmla="*/ 3427300 h 5445117"/>
              <a:gd name="connsiteX244" fmla="*/ 2075111 w 4833822"/>
              <a:gd name="connsiteY244" fmla="*/ 3515451 h 5445117"/>
              <a:gd name="connsiteX245" fmla="*/ 2086414 w 4833822"/>
              <a:gd name="connsiteY245" fmla="*/ 3000106 h 5445117"/>
              <a:gd name="connsiteX246" fmla="*/ 2163263 w 4833822"/>
              <a:gd name="connsiteY246" fmla="*/ 3144765 h 5445117"/>
              <a:gd name="connsiteX247" fmla="*/ 2224289 w 4833822"/>
              <a:gd name="connsiteY247" fmla="*/ 3189970 h 5445117"/>
              <a:gd name="connsiteX248" fmla="*/ 2242372 w 4833822"/>
              <a:gd name="connsiteY248" fmla="*/ 3126682 h 5445117"/>
              <a:gd name="connsiteX249" fmla="*/ 2524908 w 4833822"/>
              <a:gd name="connsiteY249" fmla="*/ 2554832 h 5445117"/>
              <a:gd name="connsiteX250" fmla="*/ 2540406 w 4833822"/>
              <a:gd name="connsiteY250" fmla="*/ 1747491 h 5445117"/>
              <a:gd name="connsiteX251" fmla="*/ 2092432 w 4833822"/>
              <a:gd name="connsiteY251" fmla="*/ 2654188 h 5445117"/>
              <a:gd name="connsiteX252" fmla="*/ 2063761 w 4833822"/>
              <a:gd name="connsiteY252" fmla="*/ 2754535 h 5445117"/>
              <a:gd name="connsiteX253" fmla="*/ 1967001 w 4833822"/>
              <a:gd name="connsiteY253" fmla="*/ 2682859 h 5445117"/>
              <a:gd name="connsiteX254" fmla="*/ 1845152 w 4833822"/>
              <a:gd name="connsiteY254" fmla="*/ 2453495 h 5445117"/>
              <a:gd name="connsiteX255" fmla="*/ 1827232 w 4833822"/>
              <a:gd name="connsiteY255" fmla="*/ 3270602 h 5445117"/>
              <a:gd name="connsiteX256" fmla="*/ 1540529 w 4833822"/>
              <a:gd name="connsiteY256" fmla="*/ 3130833 h 5445117"/>
              <a:gd name="connsiteX257" fmla="*/ 1916828 w 4833822"/>
              <a:gd name="connsiteY257" fmla="*/ 3686322 h 5445117"/>
              <a:gd name="connsiteX258" fmla="*/ 3103066 w 4833822"/>
              <a:gd name="connsiteY258" fmla="*/ 3768749 h 5445117"/>
              <a:gd name="connsiteX259" fmla="*/ 3504448 w 4833822"/>
              <a:gd name="connsiteY259" fmla="*/ 3173837 h 5445117"/>
              <a:gd name="connsiteX260" fmla="*/ 3167572 w 4833822"/>
              <a:gd name="connsiteY260" fmla="*/ 3267015 h 5445117"/>
              <a:gd name="connsiteX261" fmla="*/ 3103066 w 4833822"/>
              <a:gd name="connsiteY261" fmla="*/ 2421241 h 5445117"/>
              <a:gd name="connsiteX262" fmla="*/ 3013470 w 4833822"/>
              <a:gd name="connsiteY262" fmla="*/ 2754535 h 5445117"/>
              <a:gd name="connsiteX263" fmla="*/ 2938212 w 4833822"/>
              <a:gd name="connsiteY263" fmla="*/ 2876384 h 5445117"/>
              <a:gd name="connsiteX264" fmla="*/ 2870119 w 4833822"/>
              <a:gd name="connsiteY264" fmla="*/ 2765286 h 5445117"/>
              <a:gd name="connsiteX265" fmla="*/ 2540406 w 4833822"/>
              <a:gd name="connsiteY265" fmla="*/ 1747491 h 5445117"/>
              <a:gd name="connsiteX266" fmla="*/ 357884 w 4833822"/>
              <a:gd name="connsiteY266" fmla="*/ 1675820 h 5445117"/>
              <a:gd name="connsiteX267" fmla="*/ 422396 w 4833822"/>
              <a:gd name="connsiteY267" fmla="*/ 1758247 h 5445117"/>
              <a:gd name="connsiteX268" fmla="*/ 522738 w 4833822"/>
              <a:gd name="connsiteY268" fmla="*/ 2259978 h 5445117"/>
              <a:gd name="connsiteX269" fmla="*/ 490485 w 4833822"/>
              <a:gd name="connsiteY269" fmla="*/ 2399748 h 5445117"/>
              <a:gd name="connsiteX270" fmla="*/ 386555 w 4833822"/>
              <a:gd name="connsiteY270" fmla="*/ 2299401 h 5445117"/>
              <a:gd name="connsiteX271" fmla="*/ 286208 w 4833822"/>
              <a:gd name="connsiteY271" fmla="*/ 1758247 h 5445117"/>
              <a:gd name="connsiteX272" fmla="*/ 357884 w 4833822"/>
              <a:gd name="connsiteY272" fmla="*/ 1675820 h 5445117"/>
              <a:gd name="connsiteX273" fmla="*/ 4036204 w 4833822"/>
              <a:gd name="connsiteY273" fmla="*/ 258429 h 5445117"/>
              <a:gd name="connsiteX274" fmla="*/ 4110123 w 4833822"/>
              <a:gd name="connsiteY274" fmla="*/ 321144 h 5445117"/>
              <a:gd name="connsiteX275" fmla="*/ 4063531 w 4833822"/>
              <a:gd name="connsiteY275" fmla="*/ 1131088 h 5445117"/>
              <a:gd name="connsiteX276" fmla="*/ 3938100 w 4833822"/>
              <a:gd name="connsiteY276" fmla="*/ 819294 h 5445117"/>
              <a:gd name="connsiteX277" fmla="*/ 3970353 w 4833822"/>
              <a:gd name="connsiteY277" fmla="*/ 324731 h 5445117"/>
              <a:gd name="connsiteX278" fmla="*/ 4036204 w 4833822"/>
              <a:gd name="connsiteY278" fmla="*/ 258429 h 5445117"/>
              <a:gd name="connsiteX279" fmla="*/ 915320 w 4833822"/>
              <a:gd name="connsiteY279" fmla="*/ 0 h 5445117"/>
              <a:gd name="connsiteX280" fmla="*/ 1020430 w 4833822"/>
              <a:gd name="connsiteY280" fmla="*/ 680762 h 5445117"/>
              <a:gd name="connsiteX281" fmla="*/ 811383 w 4833822"/>
              <a:gd name="connsiteY281" fmla="*/ 641176 h 5445117"/>
              <a:gd name="connsiteX282" fmla="*/ 915320 w 4833822"/>
              <a:gd name="connsiteY282" fmla="*/ 0 h 5445117"/>
              <a:gd name="connsiteX283" fmla="*/ 2803508 w 4833822"/>
              <a:gd name="connsiteY283" fmla="*/ 13207 h 5445117"/>
              <a:gd name="connsiteX284" fmla="*/ 3047525 w 4833822"/>
              <a:gd name="connsiteY284" fmla="*/ 606745 h 5445117"/>
              <a:gd name="connsiteX285" fmla="*/ 3054443 w 4833822"/>
              <a:gd name="connsiteY285" fmla="*/ 1280547 h 5445117"/>
              <a:gd name="connsiteX286" fmla="*/ 3282263 w 4833822"/>
              <a:gd name="connsiteY286" fmla="*/ 421490 h 5445117"/>
              <a:gd name="connsiteX287" fmla="*/ 3257173 w 4833822"/>
              <a:gd name="connsiteY287" fmla="*/ 281721 h 5445117"/>
              <a:gd name="connsiteX288" fmla="*/ 3278681 w 4833822"/>
              <a:gd name="connsiteY288" fmla="*/ 192125 h 5445117"/>
              <a:gd name="connsiteX289" fmla="*/ 3361107 w 4833822"/>
              <a:gd name="connsiteY289" fmla="*/ 249468 h 5445117"/>
              <a:gd name="connsiteX290" fmla="*/ 3884339 w 4833822"/>
              <a:gd name="connsiteY290" fmla="*/ 1561138 h 5445117"/>
              <a:gd name="connsiteX291" fmla="*/ 3776823 w 4833822"/>
              <a:gd name="connsiteY291" fmla="*/ 2181133 h 5445117"/>
              <a:gd name="connsiteX292" fmla="*/ 4002606 w 4833822"/>
              <a:gd name="connsiteY292" fmla="*/ 1962524 h 5445117"/>
              <a:gd name="connsiteX293" fmla="*/ 4059943 w 4833822"/>
              <a:gd name="connsiteY293" fmla="*/ 1898013 h 5445117"/>
              <a:gd name="connsiteX294" fmla="*/ 4117286 w 4833822"/>
              <a:gd name="connsiteY294" fmla="*/ 1973275 h 5445117"/>
              <a:gd name="connsiteX295" fmla="*/ 4131625 w 4833822"/>
              <a:gd name="connsiteY295" fmla="*/ 2786797 h 5445117"/>
              <a:gd name="connsiteX296" fmla="*/ 3755321 w 4833822"/>
              <a:gd name="connsiteY296" fmla="*/ 3618239 h 5445117"/>
              <a:gd name="connsiteX297" fmla="*/ 3723067 w 4833822"/>
              <a:gd name="connsiteY297" fmla="*/ 3693496 h 5445117"/>
              <a:gd name="connsiteX298" fmla="*/ 4099366 w 4833822"/>
              <a:gd name="connsiteY298" fmla="*/ 3632572 h 5445117"/>
              <a:gd name="connsiteX299" fmla="*/ 4550927 w 4833822"/>
              <a:gd name="connsiteY299" fmla="*/ 3983786 h 5445117"/>
              <a:gd name="connsiteX300" fmla="*/ 4604683 w 4833822"/>
              <a:gd name="connsiteY300" fmla="*/ 4084133 h 5445117"/>
              <a:gd name="connsiteX301" fmla="*/ 4576011 w 4833822"/>
              <a:gd name="connsiteY301" fmla="*/ 4926326 h 5445117"/>
              <a:gd name="connsiteX302" fmla="*/ 4432660 w 4833822"/>
              <a:gd name="connsiteY302" fmla="*/ 4987250 h 5445117"/>
              <a:gd name="connsiteX303" fmla="*/ 3999019 w 4833822"/>
              <a:gd name="connsiteY303" fmla="*/ 5220197 h 5445117"/>
              <a:gd name="connsiteX304" fmla="*/ 3192667 w 4833822"/>
              <a:gd name="connsiteY304" fmla="*/ 5152104 h 5445117"/>
              <a:gd name="connsiteX305" fmla="*/ 2662265 w 4833822"/>
              <a:gd name="connsiteY305" fmla="*/ 4521356 h 5445117"/>
              <a:gd name="connsiteX306" fmla="*/ 2680186 w 4833822"/>
              <a:gd name="connsiteY306" fmla="*/ 4840312 h 5445117"/>
              <a:gd name="connsiteX307" fmla="*/ 2655096 w 4833822"/>
              <a:gd name="connsiteY307" fmla="*/ 5152104 h 5445117"/>
              <a:gd name="connsiteX308" fmla="*/ 2063771 w 4833822"/>
              <a:gd name="connsiteY308" fmla="*/ 5438806 h 5445117"/>
              <a:gd name="connsiteX309" fmla="*/ 1827242 w 4833822"/>
              <a:gd name="connsiteY309" fmla="*/ 5388633 h 5445117"/>
              <a:gd name="connsiteX310" fmla="*/ 1594295 w 4833822"/>
              <a:gd name="connsiteY310" fmla="*/ 4847481 h 5445117"/>
              <a:gd name="connsiteX311" fmla="*/ 1952673 w 4833822"/>
              <a:gd name="connsiteY311" fmla="*/ 4313493 h 5445117"/>
              <a:gd name="connsiteX312" fmla="*/ 2020761 w 4833822"/>
              <a:gd name="connsiteY312" fmla="*/ 4180893 h 5445117"/>
              <a:gd name="connsiteX313" fmla="*/ 1841575 w 4833822"/>
              <a:gd name="connsiteY313" fmla="*/ 4324244 h 5445117"/>
              <a:gd name="connsiteX314" fmla="*/ 884697 w 4833822"/>
              <a:gd name="connsiteY314" fmla="*/ 5069677 h 5445117"/>
              <a:gd name="connsiteX315" fmla="*/ 547826 w 4833822"/>
              <a:gd name="connsiteY315" fmla="*/ 5101930 h 5445117"/>
              <a:gd name="connsiteX316" fmla="*/ 357883 w 4833822"/>
              <a:gd name="connsiteY316" fmla="*/ 5044593 h 5445117"/>
              <a:gd name="connsiteX317" fmla="*/ 89095 w 4833822"/>
              <a:gd name="connsiteY317" fmla="*/ 4618116 h 5445117"/>
              <a:gd name="connsiteX318" fmla="*/ 46091 w 4833822"/>
              <a:gd name="connsiteY318" fmla="*/ 4266907 h 5445117"/>
              <a:gd name="connsiteX319" fmla="*/ 440310 w 4833822"/>
              <a:gd name="connsiteY319" fmla="*/ 3618239 h 5445117"/>
              <a:gd name="connsiteX320" fmla="*/ 1020884 w 4833822"/>
              <a:gd name="connsiteY320" fmla="*/ 3668412 h 5445117"/>
              <a:gd name="connsiteX321" fmla="*/ 798688 w 4833822"/>
              <a:gd name="connsiteY321" fmla="*/ 3496390 h 5445117"/>
              <a:gd name="connsiteX322" fmla="*/ 766435 w 4833822"/>
              <a:gd name="connsiteY322" fmla="*/ 3439047 h 5445117"/>
              <a:gd name="connsiteX323" fmla="*/ 838110 w 4833822"/>
              <a:gd name="connsiteY323" fmla="*/ 3417545 h 5445117"/>
              <a:gd name="connsiteX324" fmla="*/ 1060306 w 4833822"/>
              <a:gd name="connsiteY324" fmla="*/ 3510723 h 5445117"/>
              <a:gd name="connsiteX325" fmla="*/ 777186 w 4833822"/>
              <a:gd name="connsiteY325" fmla="*/ 3012575 h 5445117"/>
              <a:gd name="connsiteX326" fmla="*/ 723430 w 4833822"/>
              <a:gd name="connsiteY326" fmla="*/ 2478592 h 5445117"/>
              <a:gd name="connsiteX327" fmla="*/ 727012 w 4833822"/>
              <a:gd name="connsiteY327" fmla="*/ 1779751 h 5445117"/>
              <a:gd name="connsiteX328" fmla="*/ 762853 w 4833822"/>
              <a:gd name="connsiteY328" fmla="*/ 1647151 h 5445117"/>
              <a:gd name="connsiteX329" fmla="*/ 1017302 w 4833822"/>
              <a:gd name="connsiteY329" fmla="*/ 1948186 h 5445117"/>
              <a:gd name="connsiteX330" fmla="*/ 1139151 w 4833822"/>
              <a:gd name="connsiteY330" fmla="*/ 1987608 h 5445117"/>
              <a:gd name="connsiteX331" fmla="*/ 1110480 w 4833822"/>
              <a:gd name="connsiteY331" fmla="*/ 1876510 h 5445117"/>
              <a:gd name="connsiteX332" fmla="*/ 1135564 w 4833822"/>
              <a:gd name="connsiteY332" fmla="*/ 987732 h 5445117"/>
              <a:gd name="connsiteX333" fmla="*/ 1493942 w 4833822"/>
              <a:gd name="connsiteY333" fmla="*/ 328312 h 5445117"/>
              <a:gd name="connsiteX334" fmla="*/ 1547703 w 4833822"/>
              <a:gd name="connsiteY334" fmla="*/ 274557 h 5445117"/>
              <a:gd name="connsiteX335" fmla="*/ 1597877 w 4833822"/>
              <a:gd name="connsiteY335" fmla="*/ 367735 h 5445117"/>
              <a:gd name="connsiteX336" fmla="*/ 2070940 w 4833822"/>
              <a:gd name="connsiteY336" fmla="*/ 1141834 h 5445117"/>
              <a:gd name="connsiteX337" fmla="*/ 2272613 w 4833822"/>
              <a:gd name="connsiteY337" fmla="*/ 403007 h 5445117"/>
              <a:gd name="connsiteX338" fmla="*/ 2803508 w 4833822"/>
              <a:gd name="connsiteY338" fmla="*/ 13207 h 5445117"/>
              <a:gd name="connsiteX0" fmla="*/ 2144854 w 4833822"/>
              <a:gd name="connsiteY0" fmla="*/ 5110592 h 5484241"/>
              <a:gd name="connsiteX1" fmla="*/ 2053020 w 4833822"/>
              <a:gd name="connsiteY1" fmla="*/ 5119552 h 5484241"/>
              <a:gd name="connsiteX2" fmla="*/ 1959837 w 4833822"/>
              <a:gd name="connsiteY2" fmla="*/ 5194810 h 5484241"/>
              <a:gd name="connsiteX3" fmla="*/ 2045851 w 4833822"/>
              <a:gd name="connsiteY3" fmla="*/ 5313077 h 5484241"/>
              <a:gd name="connsiteX4" fmla="*/ 2042269 w 4833822"/>
              <a:gd name="connsiteY4" fmla="*/ 5216312 h 5484241"/>
              <a:gd name="connsiteX5" fmla="*/ 2106775 w 4833822"/>
              <a:gd name="connsiteY5" fmla="*/ 5151805 h 5484241"/>
              <a:gd name="connsiteX6" fmla="*/ 2128277 w 4833822"/>
              <a:gd name="connsiteY6" fmla="*/ 5223481 h 5484241"/>
              <a:gd name="connsiteX7" fmla="*/ 2164118 w 4833822"/>
              <a:gd name="connsiteY7" fmla="*/ 5273654 h 5484241"/>
              <a:gd name="connsiteX8" fmla="*/ 2232206 w 4833822"/>
              <a:gd name="connsiteY8" fmla="*/ 5237819 h 5484241"/>
              <a:gd name="connsiteX9" fmla="*/ 2228624 w 4833822"/>
              <a:gd name="connsiteY9" fmla="*/ 5144636 h 5484241"/>
              <a:gd name="connsiteX10" fmla="*/ 2144854 w 4833822"/>
              <a:gd name="connsiteY10" fmla="*/ 5110592 h 5484241"/>
              <a:gd name="connsiteX11" fmla="*/ 2508163 w 4833822"/>
              <a:gd name="connsiteY11" fmla="*/ 5080130 h 5484241"/>
              <a:gd name="connsiteX12" fmla="*/ 2407811 w 4833822"/>
              <a:gd name="connsiteY12" fmla="*/ 5388340 h 5484241"/>
              <a:gd name="connsiteX13" fmla="*/ 2508163 w 4833822"/>
              <a:gd name="connsiteY13" fmla="*/ 5080130 h 5484241"/>
              <a:gd name="connsiteX14" fmla="*/ 2215080 w 4833822"/>
              <a:gd name="connsiteY14" fmla="*/ 4995595 h 5484241"/>
              <a:gd name="connsiteX15" fmla="*/ 2171282 w 4833822"/>
              <a:gd name="connsiteY15" fmla="*/ 5001285 h 5484241"/>
              <a:gd name="connsiteX16" fmla="*/ 2350473 w 4833822"/>
              <a:gd name="connsiteY16" fmla="*/ 5280824 h 5484241"/>
              <a:gd name="connsiteX17" fmla="*/ 2393478 w 4833822"/>
              <a:gd name="connsiteY17" fmla="*/ 5098050 h 5484241"/>
              <a:gd name="connsiteX18" fmla="*/ 2252871 w 4833822"/>
              <a:gd name="connsiteY18" fmla="*/ 4996750 h 5484241"/>
              <a:gd name="connsiteX19" fmla="*/ 2215080 w 4833822"/>
              <a:gd name="connsiteY19" fmla="*/ 4995595 h 5484241"/>
              <a:gd name="connsiteX20" fmla="*/ 3767359 w 4833822"/>
              <a:gd name="connsiteY20" fmla="*/ 4876637 h 5484241"/>
              <a:gd name="connsiteX21" fmla="*/ 3913003 w 4833822"/>
              <a:gd name="connsiteY21" fmla="*/ 4958280 h 5484241"/>
              <a:gd name="connsiteX22" fmla="*/ 3930923 w 4833822"/>
              <a:gd name="connsiteY22" fmla="*/ 4983369 h 5484241"/>
              <a:gd name="connsiteX23" fmla="*/ 3923759 w 4833822"/>
              <a:gd name="connsiteY23" fmla="*/ 5008454 h 5484241"/>
              <a:gd name="connsiteX24" fmla="*/ 3672890 w 4833822"/>
              <a:gd name="connsiteY24" fmla="*/ 4990533 h 5484241"/>
              <a:gd name="connsiteX25" fmla="*/ 3672890 w 4833822"/>
              <a:gd name="connsiteY25" fmla="*/ 4922444 h 5484241"/>
              <a:gd name="connsiteX26" fmla="*/ 3708731 w 4833822"/>
              <a:gd name="connsiteY26" fmla="*/ 4897355 h 5484241"/>
              <a:gd name="connsiteX27" fmla="*/ 3767359 w 4833822"/>
              <a:gd name="connsiteY27" fmla="*/ 4876637 h 5484241"/>
              <a:gd name="connsiteX28" fmla="*/ 3779366 w 4833822"/>
              <a:gd name="connsiteY28" fmla="*/ 4836826 h 5484241"/>
              <a:gd name="connsiteX29" fmla="*/ 3637059 w 4833822"/>
              <a:gd name="connsiteY29" fmla="*/ 4861521 h 5484241"/>
              <a:gd name="connsiteX30" fmla="*/ 3497289 w 4833822"/>
              <a:gd name="connsiteY30" fmla="*/ 5044289 h 5484241"/>
              <a:gd name="connsiteX31" fmla="*/ 3615557 w 4833822"/>
              <a:gd name="connsiteY31" fmla="*/ 4986952 h 5484241"/>
              <a:gd name="connsiteX32" fmla="*/ 3852086 w 4833822"/>
              <a:gd name="connsiteY32" fmla="*/ 5144636 h 5484241"/>
              <a:gd name="connsiteX33" fmla="*/ 3952433 w 4833822"/>
              <a:gd name="connsiteY33" fmla="*/ 4972614 h 5484241"/>
              <a:gd name="connsiteX34" fmla="*/ 3945496 w 4833822"/>
              <a:gd name="connsiteY34" fmla="*/ 4955809 h 5484241"/>
              <a:gd name="connsiteX35" fmla="*/ 3938093 w 4833822"/>
              <a:gd name="connsiteY35" fmla="*/ 4955809 h 5484241"/>
              <a:gd name="connsiteX36" fmla="*/ 3927341 w 4833822"/>
              <a:gd name="connsiteY36" fmla="*/ 4955809 h 5484241"/>
              <a:gd name="connsiteX37" fmla="*/ 3909418 w 4833822"/>
              <a:gd name="connsiteY37" fmla="*/ 4951102 h 5484241"/>
              <a:gd name="connsiteX38" fmla="*/ 3920171 w 4833822"/>
              <a:gd name="connsiteY38" fmla="*/ 4951102 h 5484241"/>
              <a:gd name="connsiteX39" fmla="*/ 3945252 w 4833822"/>
              <a:gd name="connsiteY39" fmla="*/ 4955219 h 5484241"/>
              <a:gd name="connsiteX40" fmla="*/ 3928739 w 4833822"/>
              <a:gd name="connsiteY40" fmla="*/ 4915219 h 5484241"/>
              <a:gd name="connsiteX41" fmla="*/ 3822967 w 4833822"/>
              <a:gd name="connsiteY41" fmla="*/ 4839121 h 5484241"/>
              <a:gd name="connsiteX42" fmla="*/ 3779366 w 4833822"/>
              <a:gd name="connsiteY42" fmla="*/ 4836826 h 5484241"/>
              <a:gd name="connsiteX43" fmla="*/ 4196131 w 4833822"/>
              <a:gd name="connsiteY43" fmla="*/ 4693080 h 5484241"/>
              <a:gd name="connsiteX44" fmla="*/ 4235548 w 4833822"/>
              <a:gd name="connsiteY44" fmla="*/ 4922445 h 5484241"/>
              <a:gd name="connsiteX45" fmla="*/ 4454163 w 4833822"/>
              <a:gd name="connsiteY45" fmla="*/ 4926027 h 5484241"/>
              <a:gd name="connsiteX46" fmla="*/ 4196131 w 4833822"/>
              <a:gd name="connsiteY46" fmla="*/ 4693080 h 5484241"/>
              <a:gd name="connsiteX47" fmla="*/ 1174995 w 4833822"/>
              <a:gd name="connsiteY47" fmla="*/ 4377702 h 5484241"/>
              <a:gd name="connsiteX48" fmla="*/ 1250253 w 4833822"/>
              <a:gd name="connsiteY48" fmla="*/ 4424294 h 5484241"/>
              <a:gd name="connsiteX49" fmla="*/ 1035224 w 4833822"/>
              <a:gd name="connsiteY49" fmla="*/ 4535387 h 5484241"/>
              <a:gd name="connsiteX50" fmla="*/ 981463 w 4833822"/>
              <a:gd name="connsiteY50" fmla="*/ 4510303 h 5484241"/>
              <a:gd name="connsiteX51" fmla="*/ 1174995 w 4833822"/>
              <a:gd name="connsiteY51" fmla="*/ 4377702 h 5484241"/>
              <a:gd name="connsiteX52" fmla="*/ 3960412 w 4833822"/>
              <a:gd name="connsiteY52" fmla="*/ 4348427 h 5484241"/>
              <a:gd name="connsiteX53" fmla="*/ 4095776 w 4833822"/>
              <a:gd name="connsiteY53" fmla="*/ 4406372 h 5484241"/>
              <a:gd name="connsiteX54" fmla="*/ 4052767 w 4833822"/>
              <a:gd name="connsiteY54" fmla="*/ 4435042 h 5484241"/>
              <a:gd name="connsiteX55" fmla="*/ 3852081 w 4833822"/>
              <a:gd name="connsiteY55" fmla="*/ 4402791 h 5484241"/>
              <a:gd name="connsiteX56" fmla="*/ 3859245 w 4833822"/>
              <a:gd name="connsiteY56" fmla="*/ 4366952 h 5484241"/>
              <a:gd name="connsiteX57" fmla="*/ 3917370 w 4833822"/>
              <a:gd name="connsiteY57" fmla="*/ 4349427 h 5484241"/>
              <a:gd name="connsiteX58" fmla="*/ 3960412 w 4833822"/>
              <a:gd name="connsiteY58" fmla="*/ 4348427 h 5484241"/>
              <a:gd name="connsiteX59" fmla="*/ 2177948 w 4833822"/>
              <a:gd name="connsiteY59" fmla="*/ 4254177 h 5484241"/>
              <a:gd name="connsiteX60" fmla="*/ 2146198 w 4833822"/>
              <a:gd name="connsiteY60" fmla="*/ 4277359 h 5484241"/>
              <a:gd name="connsiteX61" fmla="*/ 1680303 w 4833822"/>
              <a:gd name="connsiteY61" fmla="*/ 4976201 h 5484241"/>
              <a:gd name="connsiteX62" fmla="*/ 1762730 w 4833822"/>
              <a:gd name="connsiteY62" fmla="*/ 5338161 h 5484241"/>
              <a:gd name="connsiteX63" fmla="*/ 1802152 w 4833822"/>
              <a:gd name="connsiteY63" fmla="*/ 5058628 h 5484241"/>
              <a:gd name="connsiteX64" fmla="*/ 2081691 w 4833822"/>
              <a:gd name="connsiteY64" fmla="*/ 4900938 h 5484241"/>
              <a:gd name="connsiteX65" fmla="*/ 1845157 w 4833822"/>
              <a:gd name="connsiteY65" fmla="*/ 4983365 h 5484241"/>
              <a:gd name="connsiteX66" fmla="*/ 1744810 w 4833822"/>
              <a:gd name="connsiteY66" fmla="*/ 4954699 h 5484241"/>
              <a:gd name="connsiteX67" fmla="*/ 2060189 w 4833822"/>
              <a:gd name="connsiteY67" fmla="*/ 4800596 h 5484241"/>
              <a:gd name="connsiteX68" fmla="*/ 2178451 w 4833822"/>
              <a:gd name="connsiteY68" fmla="*/ 4739666 h 5484241"/>
              <a:gd name="connsiteX69" fmla="*/ 2293136 w 4833822"/>
              <a:gd name="connsiteY69" fmla="*/ 4273777 h 5484241"/>
              <a:gd name="connsiteX70" fmla="*/ 1999259 w 4833822"/>
              <a:gd name="connsiteY70" fmla="*/ 4689498 h 5484241"/>
              <a:gd name="connsiteX71" fmla="*/ 2196371 w 4833822"/>
              <a:gd name="connsiteY71" fmla="*/ 4259439 h 5484241"/>
              <a:gd name="connsiteX72" fmla="*/ 2177948 w 4833822"/>
              <a:gd name="connsiteY72" fmla="*/ 4254177 h 5484241"/>
              <a:gd name="connsiteX73" fmla="*/ 2511745 w 4833822"/>
              <a:gd name="connsiteY73" fmla="*/ 4241524 h 5484241"/>
              <a:gd name="connsiteX74" fmla="*/ 2482010 w 4833822"/>
              <a:gd name="connsiteY74" fmla="*/ 4469820 h 5484241"/>
              <a:gd name="connsiteX75" fmla="*/ 2486655 w 4833822"/>
              <a:gd name="connsiteY75" fmla="*/ 4535385 h 5484241"/>
              <a:gd name="connsiteX76" fmla="*/ 2514429 w 4833822"/>
              <a:gd name="connsiteY76" fmla="*/ 4551064 h 5484241"/>
              <a:gd name="connsiteX77" fmla="*/ 2526077 w 4833822"/>
              <a:gd name="connsiteY77" fmla="*/ 4574810 h 5484241"/>
              <a:gd name="connsiteX78" fmla="*/ 2486655 w 4833822"/>
              <a:gd name="connsiteY78" fmla="*/ 4535388 h 5484241"/>
              <a:gd name="connsiteX79" fmla="*/ 2486655 w 4833822"/>
              <a:gd name="connsiteY79" fmla="*/ 4535391 h 5484241"/>
              <a:gd name="connsiteX80" fmla="*/ 2440069 w 4833822"/>
              <a:gd name="connsiteY80" fmla="*/ 4811347 h 5484241"/>
              <a:gd name="connsiteX81" fmla="*/ 2375563 w 4833822"/>
              <a:gd name="connsiteY81" fmla="*/ 4374119 h 5484241"/>
              <a:gd name="connsiteX82" fmla="*/ 2296718 w 4833822"/>
              <a:gd name="connsiteY82" fmla="*/ 4743254 h 5484241"/>
              <a:gd name="connsiteX83" fmla="*/ 2429318 w 4833822"/>
              <a:gd name="connsiteY83" fmla="*/ 4865103 h 5484241"/>
              <a:gd name="connsiteX84" fmla="*/ 2493825 w 4833822"/>
              <a:gd name="connsiteY84" fmla="*/ 4764756 h 5484241"/>
              <a:gd name="connsiteX85" fmla="*/ 2529665 w 4833822"/>
              <a:gd name="connsiteY85" fmla="*/ 4574813 h 5484241"/>
              <a:gd name="connsiteX86" fmla="*/ 2511745 w 4833822"/>
              <a:gd name="connsiteY86" fmla="*/ 4241524 h 5484241"/>
              <a:gd name="connsiteX87" fmla="*/ 2808528 w 4833822"/>
              <a:gd name="connsiteY87" fmla="*/ 4239058 h 5484241"/>
              <a:gd name="connsiteX88" fmla="*/ 2784115 w 4833822"/>
              <a:gd name="connsiteY88" fmla="*/ 4252275 h 5484241"/>
              <a:gd name="connsiteX89" fmla="*/ 2798448 w 4833822"/>
              <a:gd name="connsiteY89" fmla="*/ 4327533 h 5484241"/>
              <a:gd name="connsiteX90" fmla="*/ 2880875 w 4833822"/>
              <a:gd name="connsiteY90" fmla="*/ 4442213 h 5484241"/>
              <a:gd name="connsiteX91" fmla="*/ 3142493 w 4833822"/>
              <a:gd name="connsiteY91" fmla="*/ 4771925 h 5484241"/>
              <a:gd name="connsiteX92" fmla="*/ 2891625 w 4833822"/>
              <a:gd name="connsiteY92" fmla="*/ 4607066 h 5484241"/>
              <a:gd name="connsiteX93" fmla="*/ 2683768 w 4833822"/>
              <a:gd name="connsiteY93" fmla="*/ 4363368 h 5484241"/>
              <a:gd name="connsiteX94" fmla="*/ 2651515 w 4833822"/>
              <a:gd name="connsiteY94" fmla="*/ 4388457 h 5484241"/>
              <a:gd name="connsiteX95" fmla="*/ 2866541 w 4833822"/>
              <a:gd name="connsiteY95" fmla="*/ 4632156 h 5484241"/>
              <a:gd name="connsiteX96" fmla="*/ 3389773 w 4833822"/>
              <a:gd name="connsiteY96" fmla="*/ 5230650 h 5484241"/>
              <a:gd name="connsiteX97" fmla="*/ 3637059 w 4833822"/>
              <a:gd name="connsiteY97" fmla="*/ 5273654 h 5484241"/>
              <a:gd name="connsiteX98" fmla="*/ 3246422 w 4833822"/>
              <a:gd name="connsiteY98" fmla="*/ 4904525 h 5484241"/>
              <a:gd name="connsiteX99" fmla="*/ 3400524 w 4833822"/>
              <a:gd name="connsiteY99" fmla="*/ 4954699 h 5484241"/>
              <a:gd name="connsiteX100" fmla="*/ 3336018 w 4833822"/>
              <a:gd name="connsiteY100" fmla="*/ 4807760 h 5484241"/>
              <a:gd name="connsiteX101" fmla="*/ 3095901 w 4833822"/>
              <a:gd name="connsiteY101" fmla="*/ 4546147 h 5484241"/>
              <a:gd name="connsiteX102" fmla="*/ 2862954 w 4833822"/>
              <a:gd name="connsiteY102" fmla="*/ 4277359 h 5484241"/>
              <a:gd name="connsiteX103" fmla="*/ 2808528 w 4833822"/>
              <a:gd name="connsiteY103" fmla="*/ 4239058 h 5484241"/>
              <a:gd name="connsiteX104" fmla="*/ 1587125 w 4833822"/>
              <a:gd name="connsiteY104" fmla="*/ 4194933 h 5484241"/>
              <a:gd name="connsiteX105" fmla="*/ 798688 w 4833822"/>
              <a:gd name="connsiteY105" fmla="*/ 4402796 h 5484241"/>
              <a:gd name="connsiteX106" fmla="*/ 780768 w 4833822"/>
              <a:gd name="connsiteY106" fmla="*/ 5026374 h 5484241"/>
              <a:gd name="connsiteX107" fmla="*/ 791519 w 4833822"/>
              <a:gd name="connsiteY107" fmla="*/ 4832850 h 5484241"/>
              <a:gd name="connsiteX108" fmla="*/ 709092 w 4833822"/>
              <a:gd name="connsiteY108" fmla="*/ 4470884 h 5484241"/>
              <a:gd name="connsiteX109" fmla="*/ 368634 w 4833822"/>
              <a:gd name="connsiteY109" fmla="*/ 4481635 h 5484241"/>
              <a:gd name="connsiteX110" fmla="*/ 332793 w 4833822"/>
              <a:gd name="connsiteY110" fmla="*/ 4506725 h 5484241"/>
              <a:gd name="connsiteX111" fmla="*/ 368634 w 4833822"/>
              <a:gd name="connsiteY111" fmla="*/ 4521058 h 5484241"/>
              <a:gd name="connsiteX112" fmla="*/ 350714 w 4833822"/>
              <a:gd name="connsiteY112" fmla="*/ 4822098 h 5484241"/>
              <a:gd name="connsiteX113" fmla="*/ 447479 w 4833822"/>
              <a:gd name="connsiteY113" fmla="*/ 4886605 h 5484241"/>
              <a:gd name="connsiteX114" fmla="*/ 486896 w 4833822"/>
              <a:gd name="connsiteY114" fmla="*/ 4786258 h 5484241"/>
              <a:gd name="connsiteX115" fmla="*/ 468981 w 4833822"/>
              <a:gd name="connsiteY115" fmla="*/ 4667991 h 5484241"/>
              <a:gd name="connsiteX116" fmla="*/ 372216 w 4833822"/>
              <a:gd name="connsiteY116" fmla="*/ 4775507 h 5484241"/>
              <a:gd name="connsiteX117" fmla="*/ 382967 w 4833822"/>
              <a:gd name="connsiteY117" fmla="*/ 4624986 h 5484241"/>
              <a:gd name="connsiteX118" fmla="*/ 497647 w 4833822"/>
              <a:gd name="connsiteY118" fmla="*/ 4585564 h 5484241"/>
              <a:gd name="connsiteX119" fmla="*/ 569323 w 4833822"/>
              <a:gd name="connsiteY119" fmla="*/ 4700249 h 5484241"/>
              <a:gd name="connsiteX120" fmla="*/ 580074 w 4833822"/>
              <a:gd name="connsiteY120" fmla="*/ 4911689 h 5484241"/>
              <a:gd name="connsiteX121" fmla="*/ 612332 w 4833822"/>
              <a:gd name="connsiteY121" fmla="*/ 4667991 h 5484241"/>
              <a:gd name="connsiteX122" fmla="*/ 497647 w 4833822"/>
              <a:gd name="connsiteY122" fmla="*/ 4435044 h 5484241"/>
              <a:gd name="connsiteX123" fmla="*/ 730594 w 4833822"/>
              <a:gd name="connsiteY123" fmla="*/ 4840013 h 5484241"/>
              <a:gd name="connsiteX124" fmla="*/ 547826 w 4833822"/>
              <a:gd name="connsiteY124" fmla="*/ 5004872 h 5484241"/>
              <a:gd name="connsiteX125" fmla="*/ 834528 w 4833822"/>
              <a:gd name="connsiteY125" fmla="*/ 5037125 h 5484241"/>
              <a:gd name="connsiteX126" fmla="*/ 1533370 w 4833822"/>
              <a:gd name="connsiteY126" fmla="*/ 4521058 h 5484241"/>
              <a:gd name="connsiteX127" fmla="*/ 1633712 w 4833822"/>
              <a:gd name="connsiteY127" fmla="*/ 4388457 h 5484241"/>
              <a:gd name="connsiteX128" fmla="*/ 1142733 w 4833822"/>
              <a:gd name="connsiteY128" fmla="*/ 4703831 h 5484241"/>
              <a:gd name="connsiteX129" fmla="*/ 1031635 w 4833822"/>
              <a:gd name="connsiteY129" fmla="*/ 4732503 h 5484241"/>
              <a:gd name="connsiteX130" fmla="*/ 1096142 w 4833822"/>
              <a:gd name="connsiteY130" fmla="*/ 4632156 h 5484241"/>
              <a:gd name="connsiteX131" fmla="*/ 1587125 w 4833822"/>
              <a:gd name="connsiteY131" fmla="*/ 4194933 h 5484241"/>
              <a:gd name="connsiteX132" fmla="*/ 3072607 w 4833822"/>
              <a:gd name="connsiteY132" fmla="*/ 4185973 h 5484241"/>
              <a:gd name="connsiteX133" fmla="*/ 2988391 w 4833822"/>
              <a:gd name="connsiteY133" fmla="*/ 4220017 h 5484241"/>
              <a:gd name="connsiteX134" fmla="*/ 3038564 w 4833822"/>
              <a:gd name="connsiteY134" fmla="*/ 4331115 h 5484241"/>
              <a:gd name="connsiteX135" fmla="*/ 3407693 w 4833822"/>
              <a:gd name="connsiteY135" fmla="*/ 4746836 h 5484241"/>
              <a:gd name="connsiteX136" fmla="*/ 3576134 w 4833822"/>
              <a:gd name="connsiteY136" fmla="*/ 4786258 h 5484241"/>
              <a:gd name="connsiteX137" fmla="*/ 4002606 w 4833822"/>
              <a:gd name="connsiteY137" fmla="*/ 4890187 h 5484241"/>
              <a:gd name="connsiteX138" fmla="*/ 4124455 w 4833822"/>
              <a:gd name="connsiteY138" fmla="*/ 4972614 h 5484241"/>
              <a:gd name="connsiteX139" fmla="*/ 3586885 w 4833822"/>
              <a:gd name="connsiteY139" fmla="*/ 4424293 h 5484241"/>
              <a:gd name="connsiteX140" fmla="*/ 3339600 w 4833822"/>
              <a:gd name="connsiteY140" fmla="*/ 4280941 h 5484241"/>
              <a:gd name="connsiteX141" fmla="*/ 3551045 w 4833822"/>
              <a:gd name="connsiteY141" fmla="*/ 4456551 h 5484241"/>
              <a:gd name="connsiteX142" fmla="*/ 3658561 w 4833822"/>
              <a:gd name="connsiteY142" fmla="*/ 4639325 h 5484241"/>
              <a:gd name="connsiteX143" fmla="*/ 3536712 w 4833822"/>
              <a:gd name="connsiteY143" fmla="*/ 4564062 h 5484241"/>
              <a:gd name="connsiteX144" fmla="*/ 3167577 w 4833822"/>
              <a:gd name="connsiteY144" fmla="*/ 4227186 h 5484241"/>
              <a:gd name="connsiteX145" fmla="*/ 3072607 w 4833822"/>
              <a:gd name="connsiteY145" fmla="*/ 4185973 h 5484241"/>
              <a:gd name="connsiteX146" fmla="*/ 1497530 w 4833822"/>
              <a:gd name="connsiteY146" fmla="*/ 4098173 h 5484241"/>
              <a:gd name="connsiteX147" fmla="*/ 644585 w 4833822"/>
              <a:gd name="connsiteY147" fmla="*/ 4223604 h 5484241"/>
              <a:gd name="connsiteX148" fmla="*/ 404469 w 4833822"/>
              <a:gd name="connsiteY148" fmla="*/ 4298861 h 5484241"/>
              <a:gd name="connsiteX149" fmla="*/ 218113 w 4833822"/>
              <a:gd name="connsiteY149" fmla="*/ 4452964 h 5484241"/>
              <a:gd name="connsiteX150" fmla="*/ 347132 w 4833822"/>
              <a:gd name="connsiteY150" fmla="*/ 4972614 h 5484241"/>
              <a:gd name="connsiteX151" fmla="*/ 218113 w 4833822"/>
              <a:gd name="connsiteY151" fmla="*/ 4607066 h 5484241"/>
              <a:gd name="connsiteX152" fmla="*/ 289789 w 4833822"/>
              <a:gd name="connsiteY152" fmla="*/ 4499555 h 5484241"/>
              <a:gd name="connsiteX153" fmla="*/ 271869 w 4833822"/>
              <a:gd name="connsiteY153" fmla="*/ 4485222 h 5484241"/>
              <a:gd name="connsiteX154" fmla="*/ 304127 w 4833822"/>
              <a:gd name="connsiteY154" fmla="*/ 4392039 h 5484241"/>
              <a:gd name="connsiteX155" fmla="*/ 400887 w 4833822"/>
              <a:gd name="connsiteY155" fmla="*/ 4309613 h 5484241"/>
              <a:gd name="connsiteX156" fmla="*/ 404469 w 4833822"/>
              <a:gd name="connsiteY156" fmla="*/ 4302443 h 5484241"/>
              <a:gd name="connsiteX157" fmla="*/ 408056 w 4833822"/>
              <a:gd name="connsiteY157" fmla="*/ 4302443 h 5484241"/>
              <a:gd name="connsiteX158" fmla="*/ 569323 w 4833822"/>
              <a:gd name="connsiteY158" fmla="*/ 4259439 h 5484241"/>
              <a:gd name="connsiteX159" fmla="*/ 777186 w 4833822"/>
              <a:gd name="connsiteY159" fmla="*/ 4370537 h 5484241"/>
              <a:gd name="connsiteX160" fmla="*/ 1250249 w 4833822"/>
              <a:gd name="connsiteY160" fmla="*/ 4202096 h 5484241"/>
              <a:gd name="connsiteX161" fmla="*/ 1497530 w 4833822"/>
              <a:gd name="connsiteY161" fmla="*/ 4098173 h 5484241"/>
              <a:gd name="connsiteX162" fmla="*/ 3393360 w 4833822"/>
              <a:gd name="connsiteY162" fmla="*/ 4057403 h 5484241"/>
              <a:gd name="connsiteX163" fmla="*/ 3271511 w 4833822"/>
              <a:gd name="connsiteY163" fmla="*/ 4094586 h 5484241"/>
              <a:gd name="connsiteX164" fmla="*/ 3486538 w 4833822"/>
              <a:gd name="connsiteY164" fmla="*/ 4223604 h 5484241"/>
              <a:gd name="connsiteX165" fmla="*/ 4092197 w 4833822"/>
              <a:gd name="connsiteY165" fmla="*/ 4556898 h 5484241"/>
              <a:gd name="connsiteX166" fmla="*/ 3873588 w 4833822"/>
              <a:gd name="connsiteY166" fmla="*/ 4556898 h 5484241"/>
              <a:gd name="connsiteX167" fmla="*/ 4002606 w 4833822"/>
              <a:gd name="connsiteY167" fmla="*/ 4685911 h 5484241"/>
              <a:gd name="connsiteX168" fmla="*/ 4106535 w 4833822"/>
              <a:gd name="connsiteY168" fmla="*/ 4657240 h 5484241"/>
              <a:gd name="connsiteX169" fmla="*/ 4325144 w 4833822"/>
              <a:gd name="connsiteY169" fmla="*/ 4331115 h 5484241"/>
              <a:gd name="connsiteX170" fmla="*/ 4038441 w 4833822"/>
              <a:gd name="connsiteY170" fmla="*/ 4241524 h 5484241"/>
              <a:gd name="connsiteX171" fmla="*/ 3624178 w 4833822"/>
              <a:gd name="connsiteY171" fmla="*/ 4227912 h 5484241"/>
              <a:gd name="connsiteX172" fmla="*/ 3486739 w 4833822"/>
              <a:gd name="connsiteY172" fmla="*/ 4202133 h 5484241"/>
              <a:gd name="connsiteX173" fmla="*/ 3486739 w 4833822"/>
              <a:gd name="connsiteY173" fmla="*/ 4206128 h 5484241"/>
              <a:gd name="connsiteX174" fmla="*/ 3485394 w 4833822"/>
              <a:gd name="connsiteY174" fmla="*/ 4203439 h 5484241"/>
              <a:gd name="connsiteX175" fmla="*/ 3486706 w 4833822"/>
              <a:gd name="connsiteY175" fmla="*/ 4202127 h 5484241"/>
              <a:gd name="connsiteX176" fmla="*/ 3486538 w 4833822"/>
              <a:gd name="connsiteY176" fmla="*/ 4202096 h 5484241"/>
              <a:gd name="connsiteX177" fmla="*/ 3543876 w 4833822"/>
              <a:gd name="connsiteY177" fmla="*/ 4141172 h 5484241"/>
              <a:gd name="connsiteX178" fmla="*/ 4518674 w 4833822"/>
              <a:gd name="connsiteY178" fmla="*/ 4288110 h 5484241"/>
              <a:gd name="connsiteX179" fmla="*/ 4328731 w 4833822"/>
              <a:gd name="connsiteY179" fmla="*/ 4485222 h 5484241"/>
              <a:gd name="connsiteX180" fmla="*/ 4457745 w 4833822"/>
              <a:gd name="connsiteY180" fmla="*/ 4413541 h 5484241"/>
              <a:gd name="connsiteX181" fmla="*/ 4579599 w 4833822"/>
              <a:gd name="connsiteY181" fmla="*/ 4406378 h 5484241"/>
              <a:gd name="connsiteX182" fmla="*/ 4500754 w 4833822"/>
              <a:gd name="connsiteY182" fmla="*/ 4485222 h 5484241"/>
              <a:gd name="connsiteX183" fmla="*/ 4314393 w 4833822"/>
              <a:gd name="connsiteY183" fmla="*/ 4718170 h 5484241"/>
              <a:gd name="connsiteX184" fmla="*/ 4346651 w 4833822"/>
              <a:gd name="connsiteY184" fmla="*/ 4782676 h 5484241"/>
              <a:gd name="connsiteX185" fmla="*/ 4403989 w 4833822"/>
              <a:gd name="connsiteY185" fmla="*/ 4732503 h 5484241"/>
              <a:gd name="connsiteX186" fmla="*/ 4482833 w 4833822"/>
              <a:gd name="connsiteY186" fmla="*/ 4542560 h 5484241"/>
              <a:gd name="connsiteX187" fmla="*/ 4590350 w 4833822"/>
              <a:gd name="connsiteY187" fmla="*/ 4521058 h 5484241"/>
              <a:gd name="connsiteX188" fmla="*/ 4608265 w 4833822"/>
              <a:gd name="connsiteY188" fmla="*/ 4603484 h 5484241"/>
              <a:gd name="connsiteX189" fmla="*/ 4608265 w 4833822"/>
              <a:gd name="connsiteY189" fmla="*/ 4607066 h 5484241"/>
              <a:gd name="connsiteX190" fmla="*/ 4421909 w 4833822"/>
              <a:gd name="connsiteY190" fmla="*/ 4818511 h 5484241"/>
              <a:gd name="connsiteX191" fmla="*/ 4608265 w 4833822"/>
              <a:gd name="connsiteY191" fmla="*/ 4607066 h 5484241"/>
              <a:gd name="connsiteX192" fmla="*/ 4611852 w 4833822"/>
              <a:gd name="connsiteY192" fmla="*/ 4603484 h 5484241"/>
              <a:gd name="connsiteX193" fmla="*/ 4611852 w 4833822"/>
              <a:gd name="connsiteY193" fmla="*/ 4599902 h 5484241"/>
              <a:gd name="connsiteX194" fmla="*/ 4694279 w 4833822"/>
              <a:gd name="connsiteY194" fmla="*/ 4585564 h 5484241"/>
              <a:gd name="connsiteX195" fmla="*/ 4651275 w 4833822"/>
              <a:gd name="connsiteY195" fmla="*/ 4409960 h 5484241"/>
              <a:gd name="connsiteX196" fmla="*/ 4572429 w 4833822"/>
              <a:gd name="connsiteY196" fmla="*/ 4291692 h 5484241"/>
              <a:gd name="connsiteX197" fmla="*/ 4583181 w 4833822"/>
              <a:gd name="connsiteY197" fmla="*/ 4198515 h 5484241"/>
              <a:gd name="connsiteX198" fmla="*/ 4436247 w 4833822"/>
              <a:gd name="connsiteY198" fmla="*/ 4151928 h 5484241"/>
              <a:gd name="connsiteX199" fmla="*/ 3504459 w 4833822"/>
              <a:gd name="connsiteY199" fmla="*/ 4065914 h 5484241"/>
              <a:gd name="connsiteX200" fmla="*/ 3393360 w 4833822"/>
              <a:gd name="connsiteY200" fmla="*/ 4057403 h 5484241"/>
              <a:gd name="connsiteX201" fmla="*/ 655337 w 4833822"/>
              <a:gd name="connsiteY201" fmla="*/ 3926145 h 5484241"/>
              <a:gd name="connsiteX202" fmla="*/ 637416 w 4833822"/>
              <a:gd name="connsiteY202" fmla="*/ 3983488 h 5484241"/>
              <a:gd name="connsiteX203" fmla="*/ 863200 w 4833822"/>
              <a:gd name="connsiteY203" fmla="*/ 4087417 h 5484241"/>
              <a:gd name="connsiteX204" fmla="*/ 734181 w 4833822"/>
              <a:gd name="connsiteY204" fmla="*/ 3947652 h 5484241"/>
              <a:gd name="connsiteX205" fmla="*/ 655337 w 4833822"/>
              <a:gd name="connsiteY205" fmla="*/ 3926145 h 5484241"/>
              <a:gd name="connsiteX206" fmla="*/ 465399 w 4833822"/>
              <a:gd name="connsiteY206" fmla="*/ 3886728 h 5484241"/>
              <a:gd name="connsiteX207" fmla="*/ 465399 w 4833822"/>
              <a:gd name="connsiteY207" fmla="*/ 4087417 h 5484241"/>
              <a:gd name="connsiteX208" fmla="*/ 501234 w 4833822"/>
              <a:gd name="connsiteY208" fmla="*/ 4144759 h 5484241"/>
              <a:gd name="connsiteX209" fmla="*/ 554990 w 4833822"/>
              <a:gd name="connsiteY209" fmla="*/ 4091004 h 5484241"/>
              <a:gd name="connsiteX210" fmla="*/ 465399 w 4833822"/>
              <a:gd name="connsiteY210" fmla="*/ 3886728 h 5484241"/>
              <a:gd name="connsiteX211" fmla="*/ 4325169 w 4833822"/>
              <a:gd name="connsiteY211" fmla="*/ 3805831 h 5484241"/>
              <a:gd name="connsiteX212" fmla="*/ 3959602 w 4833822"/>
              <a:gd name="connsiteY212" fmla="*/ 4012159 h 5484241"/>
              <a:gd name="connsiteX213" fmla="*/ 4360985 w 4833822"/>
              <a:gd name="connsiteY213" fmla="*/ 3922563 h 5484241"/>
              <a:gd name="connsiteX214" fmla="*/ 4278558 w 4833822"/>
              <a:gd name="connsiteY214" fmla="*/ 4033661 h 5484241"/>
              <a:gd name="connsiteX215" fmla="*/ 4454163 w 4833822"/>
              <a:gd name="connsiteY215" fmla="*/ 3987070 h 5484241"/>
              <a:gd name="connsiteX216" fmla="*/ 4368153 w 4833822"/>
              <a:gd name="connsiteY216" fmla="*/ 3811465 h 5484241"/>
              <a:gd name="connsiteX217" fmla="*/ 4325169 w 4833822"/>
              <a:gd name="connsiteY217" fmla="*/ 3805831 h 5484241"/>
              <a:gd name="connsiteX218" fmla="*/ 4156709 w 4833822"/>
              <a:gd name="connsiteY218" fmla="*/ 3772043 h 5484241"/>
              <a:gd name="connsiteX219" fmla="*/ 3748157 w 4833822"/>
              <a:gd name="connsiteY219" fmla="*/ 3854469 h 5484241"/>
              <a:gd name="connsiteX220" fmla="*/ 3529543 w 4833822"/>
              <a:gd name="connsiteY220" fmla="*/ 3976318 h 5484241"/>
              <a:gd name="connsiteX221" fmla="*/ 3805494 w 4833822"/>
              <a:gd name="connsiteY221" fmla="*/ 3879559 h 5484241"/>
              <a:gd name="connsiteX222" fmla="*/ 4156709 w 4833822"/>
              <a:gd name="connsiteY222" fmla="*/ 3772043 h 5484241"/>
              <a:gd name="connsiteX223" fmla="*/ 399937 w 4833822"/>
              <a:gd name="connsiteY223" fmla="*/ 3728255 h 5484241"/>
              <a:gd name="connsiteX224" fmla="*/ 210944 w 4833822"/>
              <a:gd name="connsiteY224" fmla="*/ 3807883 h 5484241"/>
              <a:gd name="connsiteX225" fmla="*/ 124936 w 4833822"/>
              <a:gd name="connsiteY225" fmla="*/ 3951234 h 5484241"/>
              <a:gd name="connsiteX226" fmla="*/ 275451 w 4833822"/>
              <a:gd name="connsiteY226" fmla="*/ 3944065 h 5484241"/>
              <a:gd name="connsiteX227" fmla="*/ 304127 w 4833822"/>
              <a:gd name="connsiteY227" fmla="*/ 3961985 h 5484241"/>
              <a:gd name="connsiteX228" fmla="*/ 271869 w 4833822"/>
              <a:gd name="connsiteY228" fmla="*/ 4198515 h 5484241"/>
              <a:gd name="connsiteX229" fmla="*/ 311291 w 4833822"/>
              <a:gd name="connsiteY229" fmla="*/ 4040830 h 5484241"/>
              <a:gd name="connsiteX230" fmla="*/ 243203 w 4833822"/>
              <a:gd name="connsiteY230" fmla="*/ 3832967 h 5484241"/>
              <a:gd name="connsiteX231" fmla="*/ 1214409 w 4833822"/>
              <a:gd name="connsiteY231" fmla="*/ 3811465 h 5484241"/>
              <a:gd name="connsiteX232" fmla="*/ 465399 w 4833822"/>
              <a:gd name="connsiteY232" fmla="*/ 3729038 h 5484241"/>
              <a:gd name="connsiteX233" fmla="*/ 399937 w 4833822"/>
              <a:gd name="connsiteY233" fmla="*/ 3728255 h 5484241"/>
              <a:gd name="connsiteX234" fmla="*/ 2524908 w 4833822"/>
              <a:gd name="connsiteY234" fmla="*/ 2593956 h 5484241"/>
              <a:gd name="connsiteX235" fmla="*/ 2732856 w 4833822"/>
              <a:gd name="connsiteY235" fmla="*/ 3235875 h 5484241"/>
              <a:gd name="connsiteX236" fmla="*/ 2775802 w 4833822"/>
              <a:gd name="connsiteY236" fmla="*/ 3305944 h 5484241"/>
              <a:gd name="connsiteX237" fmla="*/ 2823267 w 4833822"/>
              <a:gd name="connsiteY237" fmla="*/ 3229094 h 5484241"/>
              <a:gd name="connsiteX238" fmla="*/ 2879774 w 4833822"/>
              <a:gd name="connsiteY238" fmla="*/ 3018888 h 5484241"/>
              <a:gd name="connsiteX239" fmla="*/ 2920458 w 4833822"/>
              <a:gd name="connsiteY239" fmla="*/ 3552313 h 5484241"/>
              <a:gd name="connsiteX240" fmla="*/ 3132925 w 4833822"/>
              <a:gd name="connsiteY240" fmla="*/ 3493546 h 5484241"/>
              <a:gd name="connsiteX241" fmla="*/ 2879774 w 4833822"/>
              <a:gd name="connsiteY241" fmla="*/ 3868754 h 5484241"/>
              <a:gd name="connsiteX242" fmla="*/ 2131619 w 4833822"/>
              <a:gd name="connsiteY242" fmla="*/ 3816768 h 5484241"/>
              <a:gd name="connsiteX243" fmla="*/ 1894289 w 4833822"/>
              <a:gd name="connsiteY243" fmla="*/ 3466424 h 5484241"/>
              <a:gd name="connsiteX244" fmla="*/ 2075111 w 4833822"/>
              <a:gd name="connsiteY244" fmla="*/ 3554575 h 5484241"/>
              <a:gd name="connsiteX245" fmla="*/ 2086414 w 4833822"/>
              <a:gd name="connsiteY245" fmla="*/ 3039230 h 5484241"/>
              <a:gd name="connsiteX246" fmla="*/ 2163263 w 4833822"/>
              <a:gd name="connsiteY246" fmla="*/ 3183889 h 5484241"/>
              <a:gd name="connsiteX247" fmla="*/ 2224289 w 4833822"/>
              <a:gd name="connsiteY247" fmla="*/ 3229094 h 5484241"/>
              <a:gd name="connsiteX248" fmla="*/ 2242372 w 4833822"/>
              <a:gd name="connsiteY248" fmla="*/ 3165806 h 5484241"/>
              <a:gd name="connsiteX249" fmla="*/ 2524908 w 4833822"/>
              <a:gd name="connsiteY249" fmla="*/ 2593956 h 5484241"/>
              <a:gd name="connsiteX250" fmla="*/ 2540406 w 4833822"/>
              <a:gd name="connsiteY250" fmla="*/ 1786615 h 5484241"/>
              <a:gd name="connsiteX251" fmla="*/ 2092432 w 4833822"/>
              <a:gd name="connsiteY251" fmla="*/ 2693312 h 5484241"/>
              <a:gd name="connsiteX252" fmla="*/ 2063761 w 4833822"/>
              <a:gd name="connsiteY252" fmla="*/ 2793659 h 5484241"/>
              <a:gd name="connsiteX253" fmla="*/ 1967001 w 4833822"/>
              <a:gd name="connsiteY253" fmla="*/ 2721983 h 5484241"/>
              <a:gd name="connsiteX254" fmla="*/ 1845152 w 4833822"/>
              <a:gd name="connsiteY254" fmla="*/ 2492619 h 5484241"/>
              <a:gd name="connsiteX255" fmla="*/ 1827232 w 4833822"/>
              <a:gd name="connsiteY255" fmla="*/ 3309726 h 5484241"/>
              <a:gd name="connsiteX256" fmla="*/ 1540529 w 4833822"/>
              <a:gd name="connsiteY256" fmla="*/ 3169957 h 5484241"/>
              <a:gd name="connsiteX257" fmla="*/ 1916828 w 4833822"/>
              <a:gd name="connsiteY257" fmla="*/ 3725446 h 5484241"/>
              <a:gd name="connsiteX258" fmla="*/ 3103066 w 4833822"/>
              <a:gd name="connsiteY258" fmla="*/ 3807873 h 5484241"/>
              <a:gd name="connsiteX259" fmla="*/ 3504448 w 4833822"/>
              <a:gd name="connsiteY259" fmla="*/ 3212961 h 5484241"/>
              <a:gd name="connsiteX260" fmla="*/ 3167572 w 4833822"/>
              <a:gd name="connsiteY260" fmla="*/ 3306139 h 5484241"/>
              <a:gd name="connsiteX261" fmla="*/ 3103066 w 4833822"/>
              <a:gd name="connsiteY261" fmla="*/ 2460365 h 5484241"/>
              <a:gd name="connsiteX262" fmla="*/ 3013470 w 4833822"/>
              <a:gd name="connsiteY262" fmla="*/ 2793659 h 5484241"/>
              <a:gd name="connsiteX263" fmla="*/ 2938212 w 4833822"/>
              <a:gd name="connsiteY263" fmla="*/ 2915508 h 5484241"/>
              <a:gd name="connsiteX264" fmla="*/ 2870119 w 4833822"/>
              <a:gd name="connsiteY264" fmla="*/ 2804410 h 5484241"/>
              <a:gd name="connsiteX265" fmla="*/ 2540406 w 4833822"/>
              <a:gd name="connsiteY265" fmla="*/ 1786615 h 5484241"/>
              <a:gd name="connsiteX266" fmla="*/ 357884 w 4833822"/>
              <a:gd name="connsiteY266" fmla="*/ 1714944 h 5484241"/>
              <a:gd name="connsiteX267" fmla="*/ 422396 w 4833822"/>
              <a:gd name="connsiteY267" fmla="*/ 1797371 h 5484241"/>
              <a:gd name="connsiteX268" fmla="*/ 522738 w 4833822"/>
              <a:gd name="connsiteY268" fmla="*/ 2299102 h 5484241"/>
              <a:gd name="connsiteX269" fmla="*/ 490485 w 4833822"/>
              <a:gd name="connsiteY269" fmla="*/ 2438872 h 5484241"/>
              <a:gd name="connsiteX270" fmla="*/ 386555 w 4833822"/>
              <a:gd name="connsiteY270" fmla="*/ 2338525 h 5484241"/>
              <a:gd name="connsiteX271" fmla="*/ 286208 w 4833822"/>
              <a:gd name="connsiteY271" fmla="*/ 1797371 h 5484241"/>
              <a:gd name="connsiteX272" fmla="*/ 357884 w 4833822"/>
              <a:gd name="connsiteY272" fmla="*/ 1714944 h 5484241"/>
              <a:gd name="connsiteX273" fmla="*/ 4036204 w 4833822"/>
              <a:gd name="connsiteY273" fmla="*/ 297553 h 5484241"/>
              <a:gd name="connsiteX274" fmla="*/ 4110123 w 4833822"/>
              <a:gd name="connsiteY274" fmla="*/ 360268 h 5484241"/>
              <a:gd name="connsiteX275" fmla="*/ 4063531 w 4833822"/>
              <a:gd name="connsiteY275" fmla="*/ 1170212 h 5484241"/>
              <a:gd name="connsiteX276" fmla="*/ 3938100 w 4833822"/>
              <a:gd name="connsiteY276" fmla="*/ 858418 h 5484241"/>
              <a:gd name="connsiteX277" fmla="*/ 3970353 w 4833822"/>
              <a:gd name="connsiteY277" fmla="*/ 363855 h 5484241"/>
              <a:gd name="connsiteX278" fmla="*/ 4036204 w 4833822"/>
              <a:gd name="connsiteY278" fmla="*/ 297553 h 5484241"/>
              <a:gd name="connsiteX279" fmla="*/ 915320 w 4833822"/>
              <a:gd name="connsiteY279" fmla="*/ 39124 h 5484241"/>
              <a:gd name="connsiteX280" fmla="*/ 1020430 w 4833822"/>
              <a:gd name="connsiteY280" fmla="*/ 719886 h 5484241"/>
              <a:gd name="connsiteX281" fmla="*/ 811383 w 4833822"/>
              <a:gd name="connsiteY281" fmla="*/ 680300 h 5484241"/>
              <a:gd name="connsiteX282" fmla="*/ 915320 w 4833822"/>
              <a:gd name="connsiteY282" fmla="*/ 39124 h 5484241"/>
              <a:gd name="connsiteX283" fmla="*/ 2447238 w 4833822"/>
              <a:gd name="connsiteY283" fmla="*/ 2849 h 5484241"/>
              <a:gd name="connsiteX284" fmla="*/ 3047525 w 4833822"/>
              <a:gd name="connsiteY284" fmla="*/ 645869 h 5484241"/>
              <a:gd name="connsiteX285" fmla="*/ 3054443 w 4833822"/>
              <a:gd name="connsiteY285" fmla="*/ 1319671 h 5484241"/>
              <a:gd name="connsiteX286" fmla="*/ 3282263 w 4833822"/>
              <a:gd name="connsiteY286" fmla="*/ 460614 h 5484241"/>
              <a:gd name="connsiteX287" fmla="*/ 3257173 w 4833822"/>
              <a:gd name="connsiteY287" fmla="*/ 320845 h 5484241"/>
              <a:gd name="connsiteX288" fmla="*/ 3278681 w 4833822"/>
              <a:gd name="connsiteY288" fmla="*/ 231249 h 5484241"/>
              <a:gd name="connsiteX289" fmla="*/ 3361107 w 4833822"/>
              <a:gd name="connsiteY289" fmla="*/ 288592 h 5484241"/>
              <a:gd name="connsiteX290" fmla="*/ 3884339 w 4833822"/>
              <a:gd name="connsiteY290" fmla="*/ 1600262 h 5484241"/>
              <a:gd name="connsiteX291" fmla="*/ 3776823 w 4833822"/>
              <a:gd name="connsiteY291" fmla="*/ 2220257 h 5484241"/>
              <a:gd name="connsiteX292" fmla="*/ 4002606 w 4833822"/>
              <a:gd name="connsiteY292" fmla="*/ 2001648 h 5484241"/>
              <a:gd name="connsiteX293" fmla="*/ 4059943 w 4833822"/>
              <a:gd name="connsiteY293" fmla="*/ 1937137 h 5484241"/>
              <a:gd name="connsiteX294" fmla="*/ 4117286 w 4833822"/>
              <a:gd name="connsiteY294" fmla="*/ 2012399 h 5484241"/>
              <a:gd name="connsiteX295" fmla="*/ 4131625 w 4833822"/>
              <a:gd name="connsiteY295" fmla="*/ 2825921 h 5484241"/>
              <a:gd name="connsiteX296" fmla="*/ 3755321 w 4833822"/>
              <a:gd name="connsiteY296" fmla="*/ 3657363 h 5484241"/>
              <a:gd name="connsiteX297" fmla="*/ 3723067 w 4833822"/>
              <a:gd name="connsiteY297" fmla="*/ 3732620 h 5484241"/>
              <a:gd name="connsiteX298" fmla="*/ 4099366 w 4833822"/>
              <a:gd name="connsiteY298" fmla="*/ 3671696 h 5484241"/>
              <a:gd name="connsiteX299" fmla="*/ 4550927 w 4833822"/>
              <a:gd name="connsiteY299" fmla="*/ 4022910 h 5484241"/>
              <a:gd name="connsiteX300" fmla="*/ 4604683 w 4833822"/>
              <a:gd name="connsiteY300" fmla="*/ 4123257 h 5484241"/>
              <a:gd name="connsiteX301" fmla="*/ 4576011 w 4833822"/>
              <a:gd name="connsiteY301" fmla="*/ 4965450 h 5484241"/>
              <a:gd name="connsiteX302" fmla="*/ 4432660 w 4833822"/>
              <a:gd name="connsiteY302" fmla="*/ 5026374 h 5484241"/>
              <a:gd name="connsiteX303" fmla="*/ 3999019 w 4833822"/>
              <a:gd name="connsiteY303" fmla="*/ 5259321 h 5484241"/>
              <a:gd name="connsiteX304" fmla="*/ 3192667 w 4833822"/>
              <a:gd name="connsiteY304" fmla="*/ 5191228 h 5484241"/>
              <a:gd name="connsiteX305" fmla="*/ 2662265 w 4833822"/>
              <a:gd name="connsiteY305" fmla="*/ 4560480 h 5484241"/>
              <a:gd name="connsiteX306" fmla="*/ 2680186 w 4833822"/>
              <a:gd name="connsiteY306" fmla="*/ 4879436 h 5484241"/>
              <a:gd name="connsiteX307" fmla="*/ 2655096 w 4833822"/>
              <a:gd name="connsiteY307" fmla="*/ 5191228 h 5484241"/>
              <a:gd name="connsiteX308" fmla="*/ 2063771 w 4833822"/>
              <a:gd name="connsiteY308" fmla="*/ 5477930 h 5484241"/>
              <a:gd name="connsiteX309" fmla="*/ 1827242 w 4833822"/>
              <a:gd name="connsiteY309" fmla="*/ 5427757 h 5484241"/>
              <a:gd name="connsiteX310" fmla="*/ 1594295 w 4833822"/>
              <a:gd name="connsiteY310" fmla="*/ 4886605 h 5484241"/>
              <a:gd name="connsiteX311" fmla="*/ 1952673 w 4833822"/>
              <a:gd name="connsiteY311" fmla="*/ 4352617 h 5484241"/>
              <a:gd name="connsiteX312" fmla="*/ 2020761 w 4833822"/>
              <a:gd name="connsiteY312" fmla="*/ 4220017 h 5484241"/>
              <a:gd name="connsiteX313" fmla="*/ 1841575 w 4833822"/>
              <a:gd name="connsiteY313" fmla="*/ 4363368 h 5484241"/>
              <a:gd name="connsiteX314" fmla="*/ 884697 w 4833822"/>
              <a:gd name="connsiteY314" fmla="*/ 5108801 h 5484241"/>
              <a:gd name="connsiteX315" fmla="*/ 547826 w 4833822"/>
              <a:gd name="connsiteY315" fmla="*/ 5141054 h 5484241"/>
              <a:gd name="connsiteX316" fmla="*/ 357883 w 4833822"/>
              <a:gd name="connsiteY316" fmla="*/ 5083717 h 5484241"/>
              <a:gd name="connsiteX317" fmla="*/ 89095 w 4833822"/>
              <a:gd name="connsiteY317" fmla="*/ 4657240 h 5484241"/>
              <a:gd name="connsiteX318" fmla="*/ 46091 w 4833822"/>
              <a:gd name="connsiteY318" fmla="*/ 4306031 h 5484241"/>
              <a:gd name="connsiteX319" fmla="*/ 440310 w 4833822"/>
              <a:gd name="connsiteY319" fmla="*/ 3657363 h 5484241"/>
              <a:gd name="connsiteX320" fmla="*/ 1020884 w 4833822"/>
              <a:gd name="connsiteY320" fmla="*/ 3707536 h 5484241"/>
              <a:gd name="connsiteX321" fmla="*/ 798688 w 4833822"/>
              <a:gd name="connsiteY321" fmla="*/ 3535514 h 5484241"/>
              <a:gd name="connsiteX322" fmla="*/ 766435 w 4833822"/>
              <a:gd name="connsiteY322" fmla="*/ 3478171 h 5484241"/>
              <a:gd name="connsiteX323" fmla="*/ 838110 w 4833822"/>
              <a:gd name="connsiteY323" fmla="*/ 3456669 h 5484241"/>
              <a:gd name="connsiteX324" fmla="*/ 1060306 w 4833822"/>
              <a:gd name="connsiteY324" fmla="*/ 3549847 h 5484241"/>
              <a:gd name="connsiteX325" fmla="*/ 777186 w 4833822"/>
              <a:gd name="connsiteY325" fmla="*/ 3051699 h 5484241"/>
              <a:gd name="connsiteX326" fmla="*/ 723430 w 4833822"/>
              <a:gd name="connsiteY326" fmla="*/ 2517716 h 5484241"/>
              <a:gd name="connsiteX327" fmla="*/ 727012 w 4833822"/>
              <a:gd name="connsiteY327" fmla="*/ 1818875 h 5484241"/>
              <a:gd name="connsiteX328" fmla="*/ 762853 w 4833822"/>
              <a:gd name="connsiteY328" fmla="*/ 1686275 h 5484241"/>
              <a:gd name="connsiteX329" fmla="*/ 1017302 w 4833822"/>
              <a:gd name="connsiteY329" fmla="*/ 1987310 h 5484241"/>
              <a:gd name="connsiteX330" fmla="*/ 1139151 w 4833822"/>
              <a:gd name="connsiteY330" fmla="*/ 2026732 h 5484241"/>
              <a:gd name="connsiteX331" fmla="*/ 1110480 w 4833822"/>
              <a:gd name="connsiteY331" fmla="*/ 1915634 h 5484241"/>
              <a:gd name="connsiteX332" fmla="*/ 1135564 w 4833822"/>
              <a:gd name="connsiteY332" fmla="*/ 1026856 h 5484241"/>
              <a:gd name="connsiteX333" fmla="*/ 1493942 w 4833822"/>
              <a:gd name="connsiteY333" fmla="*/ 367436 h 5484241"/>
              <a:gd name="connsiteX334" fmla="*/ 1547703 w 4833822"/>
              <a:gd name="connsiteY334" fmla="*/ 313681 h 5484241"/>
              <a:gd name="connsiteX335" fmla="*/ 1597877 w 4833822"/>
              <a:gd name="connsiteY335" fmla="*/ 406859 h 5484241"/>
              <a:gd name="connsiteX336" fmla="*/ 2070940 w 4833822"/>
              <a:gd name="connsiteY336" fmla="*/ 1180958 h 5484241"/>
              <a:gd name="connsiteX337" fmla="*/ 2272613 w 4833822"/>
              <a:gd name="connsiteY337" fmla="*/ 442131 h 5484241"/>
              <a:gd name="connsiteX338" fmla="*/ 2447238 w 4833822"/>
              <a:gd name="connsiteY338" fmla="*/ 2849 h 5484241"/>
              <a:gd name="connsiteX0" fmla="*/ 2144854 w 4833822"/>
              <a:gd name="connsiteY0" fmla="*/ 5196696 h 5570345"/>
              <a:gd name="connsiteX1" fmla="*/ 2053020 w 4833822"/>
              <a:gd name="connsiteY1" fmla="*/ 5205656 h 5570345"/>
              <a:gd name="connsiteX2" fmla="*/ 1959837 w 4833822"/>
              <a:gd name="connsiteY2" fmla="*/ 5280914 h 5570345"/>
              <a:gd name="connsiteX3" fmla="*/ 2045851 w 4833822"/>
              <a:gd name="connsiteY3" fmla="*/ 5399181 h 5570345"/>
              <a:gd name="connsiteX4" fmla="*/ 2042269 w 4833822"/>
              <a:gd name="connsiteY4" fmla="*/ 5302416 h 5570345"/>
              <a:gd name="connsiteX5" fmla="*/ 2106775 w 4833822"/>
              <a:gd name="connsiteY5" fmla="*/ 5237909 h 5570345"/>
              <a:gd name="connsiteX6" fmla="*/ 2128277 w 4833822"/>
              <a:gd name="connsiteY6" fmla="*/ 5309585 h 5570345"/>
              <a:gd name="connsiteX7" fmla="*/ 2164118 w 4833822"/>
              <a:gd name="connsiteY7" fmla="*/ 5359758 h 5570345"/>
              <a:gd name="connsiteX8" fmla="*/ 2232206 w 4833822"/>
              <a:gd name="connsiteY8" fmla="*/ 5323923 h 5570345"/>
              <a:gd name="connsiteX9" fmla="*/ 2228624 w 4833822"/>
              <a:gd name="connsiteY9" fmla="*/ 5230740 h 5570345"/>
              <a:gd name="connsiteX10" fmla="*/ 2144854 w 4833822"/>
              <a:gd name="connsiteY10" fmla="*/ 5196696 h 5570345"/>
              <a:gd name="connsiteX11" fmla="*/ 2508163 w 4833822"/>
              <a:gd name="connsiteY11" fmla="*/ 5166234 h 5570345"/>
              <a:gd name="connsiteX12" fmla="*/ 2407811 w 4833822"/>
              <a:gd name="connsiteY12" fmla="*/ 5474444 h 5570345"/>
              <a:gd name="connsiteX13" fmla="*/ 2508163 w 4833822"/>
              <a:gd name="connsiteY13" fmla="*/ 5166234 h 5570345"/>
              <a:gd name="connsiteX14" fmla="*/ 2215080 w 4833822"/>
              <a:gd name="connsiteY14" fmla="*/ 5081699 h 5570345"/>
              <a:gd name="connsiteX15" fmla="*/ 2171282 w 4833822"/>
              <a:gd name="connsiteY15" fmla="*/ 5087389 h 5570345"/>
              <a:gd name="connsiteX16" fmla="*/ 2350473 w 4833822"/>
              <a:gd name="connsiteY16" fmla="*/ 5366928 h 5570345"/>
              <a:gd name="connsiteX17" fmla="*/ 2393478 w 4833822"/>
              <a:gd name="connsiteY17" fmla="*/ 5184154 h 5570345"/>
              <a:gd name="connsiteX18" fmla="*/ 2252871 w 4833822"/>
              <a:gd name="connsiteY18" fmla="*/ 5082854 h 5570345"/>
              <a:gd name="connsiteX19" fmla="*/ 2215080 w 4833822"/>
              <a:gd name="connsiteY19" fmla="*/ 5081699 h 5570345"/>
              <a:gd name="connsiteX20" fmla="*/ 3767359 w 4833822"/>
              <a:gd name="connsiteY20" fmla="*/ 4962741 h 5570345"/>
              <a:gd name="connsiteX21" fmla="*/ 3913003 w 4833822"/>
              <a:gd name="connsiteY21" fmla="*/ 5044384 h 5570345"/>
              <a:gd name="connsiteX22" fmla="*/ 3930923 w 4833822"/>
              <a:gd name="connsiteY22" fmla="*/ 5069473 h 5570345"/>
              <a:gd name="connsiteX23" fmla="*/ 3923759 w 4833822"/>
              <a:gd name="connsiteY23" fmla="*/ 5094558 h 5570345"/>
              <a:gd name="connsiteX24" fmla="*/ 3672890 w 4833822"/>
              <a:gd name="connsiteY24" fmla="*/ 5076637 h 5570345"/>
              <a:gd name="connsiteX25" fmla="*/ 3672890 w 4833822"/>
              <a:gd name="connsiteY25" fmla="*/ 5008548 h 5570345"/>
              <a:gd name="connsiteX26" fmla="*/ 3708731 w 4833822"/>
              <a:gd name="connsiteY26" fmla="*/ 4983459 h 5570345"/>
              <a:gd name="connsiteX27" fmla="*/ 3767359 w 4833822"/>
              <a:gd name="connsiteY27" fmla="*/ 4962741 h 5570345"/>
              <a:gd name="connsiteX28" fmla="*/ 3779366 w 4833822"/>
              <a:gd name="connsiteY28" fmla="*/ 4922930 h 5570345"/>
              <a:gd name="connsiteX29" fmla="*/ 3637059 w 4833822"/>
              <a:gd name="connsiteY29" fmla="*/ 4947625 h 5570345"/>
              <a:gd name="connsiteX30" fmla="*/ 3497289 w 4833822"/>
              <a:gd name="connsiteY30" fmla="*/ 5130393 h 5570345"/>
              <a:gd name="connsiteX31" fmla="*/ 3615557 w 4833822"/>
              <a:gd name="connsiteY31" fmla="*/ 5073056 h 5570345"/>
              <a:gd name="connsiteX32" fmla="*/ 3852086 w 4833822"/>
              <a:gd name="connsiteY32" fmla="*/ 5230740 h 5570345"/>
              <a:gd name="connsiteX33" fmla="*/ 3952433 w 4833822"/>
              <a:gd name="connsiteY33" fmla="*/ 5058718 h 5570345"/>
              <a:gd name="connsiteX34" fmla="*/ 3945496 w 4833822"/>
              <a:gd name="connsiteY34" fmla="*/ 5041913 h 5570345"/>
              <a:gd name="connsiteX35" fmla="*/ 3938093 w 4833822"/>
              <a:gd name="connsiteY35" fmla="*/ 5041913 h 5570345"/>
              <a:gd name="connsiteX36" fmla="*/ 3927341 w 4833822"/>
              <a:gd name="connsiteY36" fmla="*/ 5041913 h 5570345"/>
              <a:gd name="connsiteX37" fmla="*/ 3909418 w 4833822"/>
              <a:gd name="connsiteY37" fmla="*/ 5037206 h 5570345"/>
              <a:gd name="connsiteX38" fmla="*/ 3920171 w 4833822"/>
              <a:gd name="connsiteY38" fmla="*/ 5037206 h 5570345"/>
              <a:gd name="connsiteX39" fmla="*/ 3945252 w 4833822"/>
              <a:gd name="connsiteY39" fmla="*/ 5041323 h 5570345"/>
              <a:gd name="connsiteX40" fmla="*/ 3928739 w 4833822"/>
              <a:gd name="connsiteY40" fmla="*/ 5001323 h 5570345"/>
              <a:gd name="connsiteX41" fmla="*/ 3822967 w 4833822"/>
              <a:gd name="connsiteY41" fmla="*/ 4925225 h 5570345"/>
              <a:gd name="connsiteX42" fmla="*/ 3779366 w 4833822"/>
              <a:gd name="connsiteY42" fmla="*/ 4922930 h 5570345"/>
              <a:gd name="connsiteX43" fmla="*/ 4196131 w 4833822"/>
              <a:gd name="connsiteY43" fmla="*/ 4779184 h 5570345"/>
              <a:gd name="connsiteX44" fmla="*/ 4235548 w 4833822"/>
              <a:gd name="connsiteY44" fmla="*/ 5008549 h 5570345"/>
              <a:gd name="connsiteX45" fmla="*/ 4454163 w 4833822"/>
              <a:gd name="connsiteY45" fmla="*/ 5012131 h 5570345"/>
              <a:gd name="connsiteX46" fmla="*/ 4196131 w 4833822"/>
              <a:gd name="connsiteY46" fmla="*/ 4779184 h 5570345"/>
              <a:gd name="connsiteX47" fmla="*/ 1174995 w 4833822"/>
              <a:gd name="connsiteY47" fmla="*/ 4463806 h 5570345"/>
              <a:gd name="connsiteX48" fmla="*/ 1250253 w 4833822"/>
              <a:gd name="connsiteY48" fmla="*/ 4510398 h 5570345"/>
              <a:gd name="connsiteX49" fmla="*/ 1035224 w 4833822"/>
              <a:gd name="connsiteY49" fmla="*/ 4621491 h 5570345"/>
              <a:gd name="connsiteX50" fmla="*/ 981463 w 4833822"/>
              <a:gd name="connsiteY50" fmla="*/ 4596407 h 5570345"/>
              <a:gd name="connsiteX51" fmla="*/ 1174995 w 4833822"/>
              <a:gd name="connsiteY51" fmla="*/ 4463806 h 5570345"/>
              <a:gd name="connsiteX52" fmla="*/ 3960412 w 4833822"/>
              <a:gd name="connsiteY52" fmla="*/ 4434531 h 5570345"/>
              <a:gd name="connsiteX53" fmla="*/ 4095776 w 4833822"/>
              <a:gd name="connsiteY53" fmla="*/ 4492476 h 5570345"/>
              <a:gd name="connsiteX54" fmla="*/ 4052767 w 4833822"/>
              <a:gd name="connsiteY54" fmla="*/ 4521146 h 5570345"/>
              <a:gd name="connsiteX55" fmla="*/ 3852081 w 4833822"/>
              <a:gd name="connsiteY55" fmla="*/ 4488895 h 5570345"/>
              <a:gd name="connsiteX56" fmla="*/ 3859245 w 4833822"/>
              <a:gd name="connsiteY56" fmla="*/ 4453056 h 5570345"/>
              <a:gd name="connsiteX57" fmla="*/ 3917370 w 4833822"/>
              <a:gd name="connsiteY57" fmla="*/ 4435531 h 5570345"/>
              <a:gd name="connsiteX58" fmla="*/ 3960412 w 4833822"/>
              <a:gd name="connsiteY58" fmla="*/ 4434531 h 5570345"/>
              <a:gd name="connsiteX59" fmla="*/ 2177948 w 4833822"/>
              <a:gd name="connsiteY59" fmla="*/ 4340281 h 5570345"/>
              <a:gd name="connsiteX60" fmla="*/ 2146198 w 4833822"/>
              <a:gd name="connsiteY60" fmla="*/ 4363463 h 5570345"/>
              <a:gd name="connsiteX61" fmla="*/ 1680303 w 4833822"/>
              <a:gd name="connsiteY61" fmla="*/ 5062305 h 5570345"/>
              <a:gd name="connsiteX62" fmla="*/ 1762730 w 4833822"/>
              <a:gd name="connsiteY62" fmla="*/ 5424265 h 5570345"/>
              <a:gd name="connsiteX63" fmla="*/ 1802152 w 4833822"/>
              <a:gd name="connsiteY63" fmla="*/ 5144732 h 5570345"/>
              <a:gd name="connsiteX64" fmla="*/ 2081691 w 4833822"/>
              <a:gd name="connsiteY64" fmla="*/ 4987042 h 5570345"/>
              <a:gd name="connsiteX65" fmla="*/ 1845157 w 4833822"/>
              <a:gd name="connsiteY65" fmla="*/ 5069469 h 5570345"/>
              <a:gd name="connsiteX66" fmla="*/ 1744810 w 4833822"/>
              <a:gd name="connsiteY66" fmla="*/ 5040803 h 5570345"/>
              <a:gd name="connsiteX67" fmla="*/ 2060189 w 4833822"/>
              <a:gd name="connsiteY67" fmla="*/ 4886700 h 5570345"/>
              <a:gd name="connsiteX68" fmla="*/ 2178451 w 4833822"/>
              <a:gd name="connsiteY68" fmla="*/ 4825770 h 5570345"/>
              <a:gd name="connsiteX69" fmla="*/ 2293136 w 4833822"/>
              <a:gd name="connsiteY69" fmla="*/ 4359881 h 5570345"/>
              <a:gd name="connsiteX70" fmla="*/ 1999259 w 4833822"/>
              <a:gd name="connsiteY70" fmla="*/ 4775602 h 5570345"/>
              <a:gd name="connsiteX71" fmla="*/ 2196371 w 4833822"/>
              <a:gd name="connsiteY71" fmla="*/ 4345543 h 5570345"/>
              <a:gd name="connsiteX72" fmla="*/ 2177948 w 4833822"/>
              <a:gd name="connsiteY72" fmla="*/ 4340281 h 5570345"/>
              <a:gd name="connsiteX73" fmla="*/ 2511745 w 4833822"/>
              <a:gd name="connsiteY73" fmla="*/ 4327628 h 5570345"/>
              <a:gd name="connsiteX74" fmla="*/ 2482010 w 4833822"/>
              <a:gd name="connsiteY74" fmla="*/ 4555924 h 5570345"/>
              <a:gd name="connsiteX75" fmla="*/ 2486655 w 4833822"/>
              <a:gd name="connsiteY75" fmla="*/ 4621489 h 5570345"/>
              <a:gd name="connsiteX76" fmla="*/ 2514429 w 4833822"/>
              <a:gd name="connsiteY76" fmla="*/ 4637168 h 5570345"/>
              <a:gd name="connsiteX77" fmla="*/ 2526077 w 4833822"/>
              <a:gd name="connsiteY77" fmla="*/ 4660914 h 5570345"/>
              <a:gd name="connsiteX78" fmla="*/ 2486655 w 4833822"/>
              <a:gd name="connsiteY78" fmla="*/ 4621492 h 5570345"/>
              <a:gd name="connsiteX79" fmla="*/ 2486655 w 4833822"/>
              <a:gd name="connsiteY79" fmla="*/ 4621495 h 5570345"/>
              <a:gd name="connsiteX80" fmla="*/ 2440069 w 4833822"/>
              <a:gd name="connsiteY80" fmla="*/ 4897451 h 5570345"/>
              <a:gd name="connsiteX81" fmla="*/ 2375563 w 4833822"/>
              <a:gd name="connsiteY81" fmla="*/ 4460223 h 5570345"/>
              <a:gd name="connsiteX82" fmla="*/ 2296718 w 4833822"/>
              <a:gd name="connsiteY82" fmla="*/ 4829358 h 5570345"/>
              <a:gd name="connsiteX83" fmla="*/ 2429318 w 4833822"/>
              <a:gd name="connsiteY83" fmla="*/ 4951207 h 5570345"/>
              <a:gd name="connsiteX84" fmla="*/ 2493825 w 4833822"/>
              <a:gd name="connsiteY84" fmla="*/ 4850860 h 5570345"/>
              <a:gd name="connsiteX85" fmla="*/ 2529665 w 4833822"/>
              <a:gd name="connsiteY85" fmla="*/ 4660917 h 5570345"/>
              <a:gd name="connsiteX86" fmla="*/ 2511745 w 4833822"/>
              <a:gd name="connsiteY86" fmla="*/ 4327628 h 5570345"/>
              <a:gd name="connsiteX87" fmla="*/ 2808528 w 4833822"/>
              <a:gd name="connsiteY87" fmla="*/ 4325162 h 5570345"/>
              <a:gd name="connsiteX88" fmla="*/ 2784115 w 4833822"/>
              <a:gd name="connsiteY88" fmla="*/ 4338379 h 5570345"/>
              <a:gd name="connsiteX89" fmla="*/ 2798448 w 4833822"/>
              <a:gd name="connsiteY89" fmla="*/ 4413637 h 5570345"/>
              <a:gd name="connsiteX90" fmla="*/ 2880875 w 4833822"/>
              <a:gd name="connsiteY90" fmla="*/ 4528317 h 5570345"/>
              <a:gd name="connsiteX91" fmla="*/ 3142493 w 4833822"/>
              <a:gd name="connsiteY91" fmla="*/ 4858029 h 5570345"/>
              <a:gd name="connsiteX92" fmla="*/ 2891625 w 4833822"/>
              <a:gd name="connsiteY92" fmla="*/ 4693170 h 5570345"/>
              <a:gd name="connsiteX93" fmla="*/ 2683768 w 4833822"/>
              <a:gd name="connsiteY93" fmla="*/ 4449472 h 5570345"/>
              <a:gd name="connsiteX94" fmla="*/ 2651515 w 4833822"/>
              <a:gd name="connsiteY94" fmla="*/ 4474561 h 5570345"/>
              <a:gd name="connsiteX95" fmla="*/ 2866541 w 4833822"/>
              <a:gd name="connsiteY95" fmla="*/ 4718260 h 5570345"/>
              <a:gd name="connsiteX96" fmla="*/ 3389773 w 4833822"/>
              <a:gd name="connsiteY96" fmla="*/ 5316754 h 5570345"/>
              <a:gd name="connsiteX97" fmla="*/ 3637059 w 4833822"/>
              <a:gd name="connsiteY97" fmla="*/ 5359758 h 5570345"/>
              <a:gd name="connsiteX98" fmla="*/ 3246422 w 4833822"/>
              <a:gd name="connsiteY98" fmla="*/ 4990629 h 5570345"/>
              <a:gd name="connsiteX99" fmla="*/ 3400524 w 4833822"/>
              <a:gd name="connsiteY99" fmla="*/ 5040803 h 5570345"/>
              <a:gd name="connsiteX100" fmla="*/ 3336018 w 4833822"/>
              <a:gd name="connsiteY100" fmla="*/ 4893864 h 5570345"/>
              <a:gd name="connsiteX101" fmla="*/ 3095901 w 4833822"/>
              <a:gd name="connsiteY101" fmla="*/ 4632251 h 5570345"/>
              <a:gd name="connsiteX102" fmla="*/ 2862954 w 4833822"/>
              <a:gd name="connsiteY102" fmla="*/ 4363463 h 5570345"/>
              <a:gd name="connsiteX103" fmla="*/ 2808528 w 4833822"/>
              <a:gd name="connsiteY103" fmla="*/ 4325162 h 5570345"/>
              <a:gd name="connsiteX104" fmla="*/ 1587125 w 4833822"/>
              <a:gd name="connsiteY104" fmla="*/ 4281037 h 5570345"/>
              <a:gd name="connsiteX105" fmla="*/ 798688 w 4833822"/>
              <a:gd name="connsiteY105" fmla="*/ 4488900 h 5570345"/>
              <a:gd name="connsiteX106" fmla="*/ 780768 w 4833822"/>
              <a:gd name="connsiteY106" fmla="*/ 5112478 h 5570345"/>
              <a:gd name="connsiteX107" fmla="*/ 791519 w 4833822"/>
              <a:gd name="connsiteY107" fmla="*/ 4918954 h 5570345"/>
              <a:gd name="connsiteX108" fmla="*/ 709092 w 4833822"/>
              <a:gd name="connsiteY108" fmla="*/ 4556988 h 5570345"/>
              <a:gd name="connsiteX109" fmla="*/ 368634 w 4833822"/>
              <a:gd name="connsiteY109" fmla="*/ 4567739 h 5570345"/>
              <a:gd name="connsiteX110" fmla="*/ 332793 w 4833822"/>
              <a:gd name="connsiteY110" fmla="*/ 4592829 h 5570345"/>
              <a:gd name="connsiteX111" fmla="*/ 368634 w 4833822"/>
              <a:gd name="connsiteY111" fmla="*/ 4607162 h 5570345"/>
              <a:gd name="connsiteX112" fmla="*/ 350714 w 4833822"/>
              <a:gd name="connsiteY112" fmla="*/ 4908202 h 5570345"/>
              <a:gd name="connsiteX113" fmla="*/ 447479 w 4833822"/>
              <a:gd name="connsiteY113" fmla="*/ 4972709 h 5570345"/>
              <a:gd name="connsiteX114" fmla="*/ 486896 w 4833822"/>
              <a:gd name="connsiteY114" fmla="*/ 4872362 h 5570345"/>
              <a:gd name="connsiteX115" fmla="*/ 468981 w 4833822"/>
              <a:gd name="connsiteY115" fmla="*/ 4754095 h 5570345"/>
              <a:gd name="connsiteX116" fmla="*/ 372216 w 4833822"/>
              <a:gd name="connsiteY116" fmla="*/ 4861611 h 5570345"/>
              <a:gd name="connsiteX117" fmla="*/ 382967 w 4833822"/>
              <a:gd name="connsiteY117" fmla="*/ 4711090 h 5570345"/>
              <a:gd name="connsiteX118" fmla="*/ 497647 w 4833822"/>
              <a:gd name="connsiteY118" fmla="*/ 4671668 h 5570345"/>
              <a:gd name="connsiteX119" fmla="*/ 569323 w 4833822"/>
              <a:gd name="connsiteY119" fmla="*/ 4786353 h 5570345"/>
              <a:gd name="connsiteX120" fmla="*/ 580074 w 4833822"/>
              <a:gd name="connsiteY120" fmla="*/ 4997793 h 5570345"/>
              <a:gd name="connsiteX121" fmla="*/ 612332 w 4833822"/>
              <a:gd name="connsiteY121" fmla="*/ 4754095 h 5570345"/>
              <a:gd name="connsiteX122" fmla="*/ 497647 w 4833822"/>
              <a:gd name="connsiteY122" fmla="*/ 4521148 h 5570345"/>
              <a:gd name="connsiteX123" fmla="*/ 730594 w 4833822"/>
              <a:gd name="connsiteY123" fmla="*/ 4926117 h 5570345"/>
              <a:gd name="connsiteX124" fmla="*/ 547826 w 4833822"/>
              <a:gd name="connsiteY124" fmla="*/ 5090976 h 5570345"/>
              <a:gd name="connsiteX125" fmla="*/ 834528 w 4833822"/>
              <a:gd name="connsiteY125" fmla="*/ 5123229 h 5570345"/>
              <a:gd name="connsiteX126" fmla="*/ 1533370 w 4833822"/>
              <a:gd name="connsiteY126" fmla="*/ 4607162 h 5570345"/>
              <a:gd name="connsiteX127" fmla="*/ 1633712 w 4833822"/>
              <a:gd name="connsiteY127" fmla="*/ 4474561 h 5570345"/>
              <a:gd name="connsiteX128" fmla="*/ 1142733 w 4833822"/>
              <a:gd name="connsiteY128" fmla="*/ 4789935 h 5570345"/>
              <a:gd name="connsiteX129" fmla="*/ 1031635 w 4833822"/>
              <a:gd name="connsiteY129" fmla="*/ 4818607 h 5570345"/>
              <a:gd name="connsiteX130" fmla="*/ 1096142 w 4833822"/>
              <a:gd name="connsiteY130" fmla="*/ 4718260 h 5570345"/>
              <a:gd name="connsiteX131" fmla="*/ 1587125 w 4833822"/>
              <a:gd name="connsiteY131" fmla="*/ 4281037 h 5570345"/>
              <a:gd name="connsiteX132" fmla="*/ 3072607 w 4833822"/>
              <a:gd name="connsiteY132" fmla="*/ 4272077 h 5570345"/>
              <a:gd name="connsiteX133" fmla="*/ 2988391 w 4833822"/>
              <a:gd name="connsiteY133" fmla="*/ 4306121 h 5570345"/>
              <a:gd name="connsiteX134" fmla="*/ 3038564 w 4833822"/>
              <a:gd name="connsiteY134" fmla="*/ 4417219 h 5570345"/>
              <a:gd name="connsiteX135" fmla="*/ 3407693 w 4833822"/>
              <a:gd name="connsiteY135" fmla="*/ 4832940 h 5570345"/>
              <a:gd name="connsiteX136" fmla="*/ 3576134 w 4833822"/>
              <a:gd name="connsiteY136" fmla="*/ 4872362 h 5570345"/>
              <a:gd name="connsiteX137" fmla="*/ 4002606 w 4833822"/>
              <a:gd name="connsiteY137" fmla="*/ 4976291 h 5570345"/>
              <a:gd name="connsiteX138" fmla="*/ 4124455 w 4833822"/>
              <a:gd name="connsiteY138" fmla="*/ 5058718 h 5570345"/>
              <a:gd name="connsiteX139" fmla="*/ 3586885 w 4833822"/>
              <a:gd name="connsiteY139" fmla="*/ 4510397 h 5570345"/>
              <a:gd name="connsiteX140" fmla="*/ 3339600 w 4833822"/>
              <a:gd name="connsiteY140" fmla="*/ 4367045 h 5570345"/>
              <a:gd name="connsiteX141" fmla="*/ 3551045 w 4833822"/>
              <a:gd name="connsiteY141" fmla="*/ 4542655 h 5570345"/>
              <a:gd name="connsiteX142" fmla="*/ 3658561 w 4833822"/>
              <a:gd name="connsiteY142" fmla="*/ 4725429 h 5570345"/>
              <a:gd name="connsiteX143" fmla="*/ 3536712 w 4833822"/>
              <a:gd name="connsiteY143" fmla="*/ 4650166 h 5570345"/>
              <a:gd name="connsiteX144" fmla="*/ 3167577 w 4833822"/>
              <a:gd name="connsiteY144" fmla="*/ 4313290 h 5570345"/>
              <a:gd name="connsiteX145" fmla="*/ 3072607 w 4833822"/>
              <a:gd name="connsiteY145" fmla="*/ 4272077 h 5570345"/>
              <a:gd name="connsiteX146" fmla="*/ 1497530 w 4833822"/>
              <a:gd name="connsiteY146" fmla="*/ 4184277 h 5570345"/>
              <a:gd name="connsiteX147" fmla="*/ 644585 w 4833822"/>
              <a:gd name="connsiteY147" fmla="*/ 4309708 h 5570345"/>
              <a:gd name="connsiteX148" fmla="*/ 404469 w 4833822"/>
              <a:gd name="connsiteY148" fmla="*/ 4384965 h 5570345"/>
              <a:gd name="connsiteX149" fmla="*/ 218113 w 4833822"/>
              <a:gd name="connsiteY149" fmla="*/ 4539068 h 5570345"/>
              <a:gd name="connsiteX150" fmla="*/ 347132 w 4833822"/>
              <a:gd name="connsiteY150" fmla="*/ 5058718 h 5570345"/>
              <a:gd name="connsiteX151" fmla="*/ 218113 w 4833822"/>
              <a:gd name="connsiteY151" fmla="*/ 4693170 h 5570345"/>
              <a:gd name="connsiteX152" fmla="*/ 289789 w 4833822"/>
              <a:gd name="connsiteY152" fmla="*/ 4585659 h 5570345"/>
              <a:gd name="connsiteX153" fmla="*/ 271869 w 4833822"/>
              <a:gd name="connsiteY153" fmla="*/ 4571326 h 5570345"/>
              <a:gd name="connsiteX154" fmla="*/ 304127 w 4833822"/>
              <a:gd name="connsiteY154" fmla="*/ 4478143 h 5570345"/>
              <a:gd name="connsiteX155" fmla="*/ 400887 w 4833822"/>
              <a:gd name="connsiteY155" fmla="*/ 4395717 h 5570345"/>
              <a:gd name="connsiteX156" fmla="*/ 404469 w 4833822"/>
              <a:gd name="connsiteY156" fmla="*/ 4388547 h 5570345"/>
              <a:gd name="connsiteX157" fmla="*/ 408056 w 4833822"/>
              <a:gd name="connsiteY157" fmla="*/ 4388547 h 5570345"/>
              <a:gd name="connsiteX158" fmla="*/ 569323 w 4833822"/>
              <a:gd name="connsiteY158" fmla="*/ 4345543 h 5570345"/>
              <a:gd name="connsiteX159" fmla="*/ 777186 w 4833822"/>
              <a:gd name="connsiteY159" fmla="*/ 4456641 h 5570345"/>
              <a:gd name="connsiteX160" fmla="*/ 1250249 w 4833822"/>
              <a:gd name="connsiteY160" fmla="*/ 4288200 h 5570345"/>
              <a:gd name="connsiteX161" fmla="*/ 1497530 w 4833822"/>
              <a:gd name="connsiteY161" fmla="*/ 4184277 h 5570345"/>
              <a:gd name="connsiteX162" fmla="*/ 3393360 w 4833822"/>
              <a:gd name="connsiteY162" fmla="*/ 4143507 h 5570345"/>
              <a:gd name="connsiteX163" fmla="*/ 3271511 w 4833822"/>
              <a:gd name="connsiteY163" fmla="*/ 4180690 h 5570345"/>
              <a:gd name="connsiteX164" fmla="*/ 3486538 w 4833822"/>
              <a:gd name="connsiteY164" fmla="*/ 4309708 h 5570345"/>
              <a:gd name="connsiteX165" fmla="*/ 4092197 w 4833822"/>
              <a:gd name="connsiteY165" fmla="*/ 4643002 h 5570345"/>
              <a:gd name="connsiteX166" fmla="*/ 3873588 w 4833822"/>
              <a:gd name="connsiteY166" fmla="*/ 4643002 h 5570345"/>
              <a:gd name="connsiteX167" fmla="*/ 4002606 w 4833822"/>
              <a:gd name="connsiteY167" fmla="*/ 4772015 h 5570345"/>
              <a:gd name="connsiteX168" fmla="*/ 4106535 w 4833822"/>
              <a:gd name="connsiteY168" fmla="*/ 4743344 h 5570345"/>
              <a:gd name="connsiteX169" fmla="*/ 4325144 w 4833822"/>
              <a:gd name="connsiteY169" fmla="*/ 4417219 h 5570345"/>
              <a:gd name="connsiteX170" fmla="*/ 4038441 w 4833822"/>
              <a:gd name="connsiteY170" fmla="*/ 4327628 h 5570345"/>
              <a:gd name="connsiteX171" fmla="*/ 3624178 w 4833822"/>
              <a:gd name="connsiteY171" fmla="*/ 4314016 h 5570345"/>
              <a:gd name="connsiteX172" fmla="*/ 3486739 w 4833822"/>
              <a:gd name="connsiteY172" fmla="*/ 4288237 h 5570345"/>
              <a:gd name="connsiteX173" fmla="*/ 3486739 w 4833822"/>
              <a:gd name="connsiteY173" fmla="*/ 4292232 h 5570345"/>
              <a:gd name="connsiteX174" fmla="*/ 3485394 w 4833822"/>
              <a:gd name="connsiteY174" fmla="*/ 4289543 h 5570345"/>
              <a:gd name="connsiteX175" fmla="*/ 3486706 w 4833822"/>
              <a:gd name="connsiteY175" fmla="*/ 4288231 h 5570345"/>
              <a:gd name="connsiteX176" fmla="*/ 3486538 w 4833822"/>
              <a:gd name="connsiteY176" fmla="*/ 4288200 h 5570345"/>
              <a:gd name="connsiteX177" fmla="*/ 3543876 w 4833822"/>
              <a:gd name="connsiteY177" fmla="*/ 4227276 h 5570345"/>
              <a:gd name="connsiteX178" fmla="*/ 4518674 w 4833822"/>
              <a:gd name="connsiteY178" fmla="*/ 4374214 h 5570345"/>
              <a:gd name="connsiteX179" fmla="*/ 4328731 w 4833822"/>
              <a:gd name="connsiteY179" fmla="*/ 4571326 h 5570345"/>
              <a:gd name="connsiteX180" fmla="*/ 4457745 w 4833822"/>
              <a:gd name="connsiteY180" fmla="*/ 4499645 h 5570345"/>
              <a:gd name="connsiteX181" fmla="*/ 4579599 w 4833822"/>
              <a:gd name="connsiteY181" fmla="*/ 4492482 h 5570345"/>
              <a:gd name="connsiteX182" fmla="*/ 4500754 w 4833822"/>
              <a:gd name="connsiteY182" fmla="*/ 4571326 h 5570345"/>
              <a:gd name="connsiteX183" fmla="*/ 4314393 w 4833822"/>
              <a:gd name="connsiteY183" fmla="*/ 4804274 h 5570345"/>
              <a:gd name="connsiteX184" fmla="*/ 4346651 w 4833822"/>
              <a:gd name="connsiteY184" fmla="*/ 4868780 h 5570345"/>
              <a:gd name="connsiteX185" fmla="*/ 4403989 w 4833822"/>
              <a:gd name="connsiteY185" fmla="*/ 4818607 h 5570345"/>
              <a:gd name="connsiteX186" fmla="*/ 4482833 w 4833822"/>
              <a:gd name="connsiteY186" fmla="*/ 4628664 h 5570345"/>
              <a:gd name="connsiteX187" fmla="*/ 4590350 w 4833822"/>
              <a:gd name="connsiteY187" fmla="*/ 4607162 h 5570345"/>
              <a:gd name="connsiteX188" fmla="*/ 4608265 w 4833822"/>
              <a:gd name="connsiteY188" fmla="*/ 4689588 h 5570345"/>
              <a:gd name="connsiteX189" fmla="*/ 4608265 w 4833822"/>
              <a:gd name="connsiteY189" fmla="*/ 4693170 h 5570345"/>
              <a:gd name="connsiteX190" fmla="*/ 4421909 w 4833822"/>
              <a:gd name="connsiteY190" fmla="*/ 4904615 h 5570345"/>
              <a:gd name="connsiteX191" fmla="*/ 4608265 w 4833822"/>
              <a:gd name="connsiteY191" fmla="*/ 4693170 h 5570345"/>
              <a:gd name="connsiteX192" fmla="*/ 4611852 w 4833822"/>
              <a:gd name="connsiteY192" fmla="*/ 4689588 h 5570345"/>
              <a:gd name="connsiteX193" fmla="*/ 4611852 w 4833822"/>
              <a:gd name="connsiteY193" fmla="*/ 4686006 h 5570345"/>
              <a:gd name="connsiteX194" fmla="*/ 4694279 w 4833822"/>
              <a:gd name="connsiteY194" fmla="*/ 4671668 h 5570345"/>
              <a:gd name="connsiteX195" fmla="*/ 4651275 w 4833822"/>
              <a:gd name="connsiteY195" fmla="*/ 4496064 h 5570345"/>
              <a:gd name="connsiteX196" fmla="*/ 4572429 w 4833822"/>
              <a:gd name="connsiteY196" fmla="*/ 4377796 h 5570345"/>
              <a:gd name="connsiteX197" fmla="*/ 4583181 w 4833822"/>
              <a:gd name="connsiteY197" fmla="*/ 4284619 h 5570345"/>
              <a:gd name="connsiteX198" fmla="*/ 4436247 w 4833822"/>
              <a:gd name="connsiteY198" fmla="*/ 4238032 h 5570345"/>
              <a:gd name="connsiteX199" fmla="*/ 3504459 w 4833822"/>
              <a:gd name="connsiteY199" fmla="*/ 4152018 h 5570345"/>
              <a:gd name="connsiteX200" fmla="*/ 3393360 w 4833822"/>
              <a:gd name="connsiteY200" fmla="*/ 4143507 h 5570345"/>
              <a:gd name="connsiteX201" fmla="*/ 655337 w 4833822"/>
              <a:gd name="connsiteY201" fmla="*/ 4012249 h 5570345"/>
              <a:gd name="connsiteX202" fmla="*/ 637416 w 4833822"/>
              <a:gd name="connsiteY202" fmla="*/ 4069592 h 5570345"/>
              <a:gd name="connsiteX203" fmla="*/ 863200 w 4833822"/>
              <a:gd name="connsiteY203" fmla="*/ 4173521 h 5570345"/>
              <a:gd name="connsiteX204" fmla="*/ 734181 w 4833822"/>
              <a:gd name="connsiteY204" fmla="*/ 4033756 h 5570345"/>
              <a:gd name="connsiteX205" fmla="*/ 655337 w 4833822"/>
              <a:gd name="connsiteY205" fmla="*/ 4012249 h 5570345"/>
              <a:gd name="connsiteX206" fmla="*/ 465399 w 4833822"/>
              <a:gd name="connsiteY206" fmla="*/ 3972832 h 5570345"/>
              <a:gd name="connsiteX207" fmla="*/ 465399 w 4833822"/>
              <a:gd name="connsiteY207" fmla="*/ 4173521 h 5570345"/>
              <a:gd name="connsiteX208" fmla="*/ 501234 w 4833822"/>
              <a:gd name="connsiteY208" fmla="*/ 4230863 h 5570345"/>
              <a:gd name="connsiteX209" fmla="*/ 554990 w 4833822"/>
              <a:gd name="connsiteY209" fmla="*/ 4177108 h 5570345"/>
              <a:gd name="connsiteX210" fmla="*/ 465399 w 4833822"/>
              <a:gd name="connsiteY210" fmla="*/ 3972832 h 5570345"/>
              <a:gd name="connsiteX211" fmla="*/ 4325169 w 4833822"/>
              <a:gd name="connsiteY211" fmla="*/ 3891935 h 5570345"/>
              <a:gd name="connsiteX212" fmla="*/ 3959602 w 4833822"/>
              <a:gd name="connsiteY212" fmla="*/ 4098263 h 5570345"/>
              <a:gd name="connsiteX213" fmla="*/ 4360985 w 4833822"/>
              <a:gd name="connsiteY213" fmla="*/ 4008667 h 5570345"/>
              <a:gd name="connsiteX214" fmla="*/ 4278558 w 4833822"/>
              <a:gd name="connsiteY214" fmla="*/ 4119765 h 5570345"/>
              <a:gd name="connsiteX215" fmla="*/ 4454163 w 4833822"/>
              <a:gd name="connsiteY215" fmla="*/ 4073174 h 5570345"/>
              <a:gd name="connsiteX216" fmla="*/ 4368153 w 4833822"/>
              <a:gd name="connsiteY216" fmla="*/ 3897569 h 5570345"/>
              <a:gd name="connsiteX217" fmla="*/ 4325169 w 4833822"/>
              <a:gd name="connsiteY217" fmla="*/ 3891935 h 5570345"/>
              <a:gd name="connsiteX218" fmla="*/ 4156709 w 4833822"/>
              <a:gd name="connsiteY218" fmla="*/ 3858147 h 5570345"/>
              <a:gd name="connsiteX219" fmla="*/ 3748157 w 4833822"/>
              <a:gd name="connsiteY219" fmla="*/ 3940573 h 5570345"/>
              <a:gd name="connsiteX220" fmla="*/ 3529543 w 4833822"/>
              <a:gd name="connsiteY220" fmla="*/ 4062422 h 5570345"/>
              <a:gd name="connsiteX221" fmla="*/ 3805494 w 4833822"/>
              <a:gd name="connsiteY221" fmla="*/ 3965663 h 5570345"/>
              <a:gd name="connsiteX222" fmla="*/ 4156709 w 4833822"/>
              <a:gd name="connsiteY222" fmla="*/ 3858147 h 5570345"/>
              <a:gd name="connsiteX223" fmla="*/ 399937 w 4833822"/>
              <a:gd name="connsiteY223" fmla="*/ 3814359 h 5570345"/>
              <a:gd name="connsiteX224" fmla="*/ 210944 w 4833822"/>
              <a:gd name="connsiteY224" fmla="*/ 3893987 h 5570345"/>
              <a:gd name="connsiteX225" fmla="*/ 124936 w 4833822"/>
              <a:gd name="connsiteY225" fmla="*/ 4037338 h 5570345"/>
              <a:gd name="connsiteX226" fmla="*/ 275451 w 4833822"/>
              <a:gd name="connsiteY226" fmla="*/ 4030169 h 5570345"/>
              <a:gd name="connsiteX227" fmla="*/ 304127 w 4833822"/>
              <a:gd name="connsiteY227" fmla="*/ 4048089 h 5570345"/>
              <a:gd name="connsiteX228" fmla="*/ 271869 w 4833822"/>
              <a:gd name="connsiteY228" fmla="*/ 4284619 h 5570345"/>
              <a:gd name="connsiteX229" fmla="*/ 311291 w 4833822"/>
              <a:gd name="connsiteY229" fmla="*/ 4126934 h 5570345"/>
              <a:gd name="connsiteX230" fmla="*/ 243203 w 4833822"/>
              <a:gd name="connsiteY230" fmla="*/ 3919071 h 5570345"/>
              <a:gd name="connsiteX231" fmla="*/ 1214409 w 4833822"/>
              <a:gd name="connsiteY231" fmla="*/ 3897569 h 5570345"/>
              <a:gd name="connsiteX232" fmla="*/ 465399 w 4833822"/>
              <a:gd name="connsiteY232" fmla="*/ 3815142 h 5570345"/>
              <a:gd name="connsiteX233" fmla="*/ 399937 w 4833822"/>
              <a:gd name="connsiteY233" fmla="*/ 3814359 h 5570345"/>
              <a:gd name="connsiteX234" fmla="*/ 2524908 w 4833822"/>
              <a:gd name="connsiteY234" fmla="*/ 2680060 h 5570345"/>
              <a:gd name="connsiteX235" fmla="*/ 2732856 w 4833822"/>
              <a:gd name="connsiteY235" fmla="*/ 3321979 h 5570345"/>
              <a:gd name="connsiteX236" fmla="*/ 2775802 w 4833822"/>
              <a:gd name="connsiteY236" fmla="*/ 3392048 h 5570345"/>
              <a:gd name="connsiteX237" fmla="*/ 2823267 w 4833822"/>
              <a:gd name="connsiteY237" fmla="*/ 3315198 h 5570345"/>
              <a:gd name="connsiteX238" fmla="*/ 2879774 w 4833822"/>
              <a:gd name="connsiteY238" fmla="*/ 3104992 h 5570345"/>
              <a:gd name="connsiteX239" fmla="*/ 2920458 w 4833822"/>
              <a:gd name="connsiteY239" fmla="*/ 3638417 h 5570345"/>
              <a:gd name="connsiteX240" fmla="*/ 3132925 w 4833822"/>
              <a:gd name="connsiteY240" fmla="*/ 3579650 h 5570345"/>
              <a:gd name="connsiteX241" fmla="*/ 2879774 w 4833822"/>
              <a:gd name="connsiteY241" fmla="*/ 3954858 h 5570345"/>
              <a:gd name="connsiteX242" fmla="*/ 2131619 w 4833822"/>
              <a:gd name="connsiteY242" fmla="*/ 3902872 h 5570345"/>
              <a:gd name="connsiteX243" fmla="*/ 1894289 w 4833822"/>
              <a:gd name="connsiteY243" fmla="*/ 3552528 h 5570345"/>
              <a:gd name="connsiteX244" fmla="*/ 2075111 w 4833822"/>
              <a:gd name="connsiteY244" fmla="*/ 3640679 h 5570345"/>
              <a:gd name="connsiteX245" fmla="*/ 2086414 w 4833822"/>
              <a:gd name="connsiteY245" fmla="*/ 3125334 h 5570345"/>
              <a:gd name="connsiteX246" fmla="*/ 2163263 w 4833822"/>
              <a:gd name="connsiteY246" fmla="*/ 3269993 h 5570345"/>
              <a:gd name="connsiteX247" fmla="*/ 2224289 w 4833822"/>
              <a:gd name="connsiteY247" fmla="*/ 3315198 h 5570345"/>
              <a:gd name="connsiteX248" fmla="*/ 2242372 w 4833822"/>
              <a:gd name="connsiteY248" fmla="*/ 3251910 h 5570345"/>
              <a:gd name="connsiteX249" fmla="*/ 2524908 w 4833822"/>
              <a:gd name="connsiteY249" fmla="*/ 2680060 h 5570345"/>
              <a:gd name="connsiteX250" fmla="*/ 2540406 w 4833822"/>
              <a:gd name="connsiteY250" fmla="*/ 1872719 h 5570345"/>
              <a:gd name="connsiteX251" fmla="*/ 2092432 w 4833822"/>
              <a:gd name="connsiteY251" fmla="*/ 2779416 h 5570345"/>
              <a:gd name="connsiteX252" fmla="*/ 2063761 w 4833822"/>
              <a:gd name="connsiteY252" fmla="*/ 2879763 h 5570345"/>
              <a:gd name="connsiteX253" fmla="*/ 1967001 w 4833822"/>
              <a:gd name="connsiteY253" fmla="*/ 2808087 h 5570345"/>
              <a:gd name="connsiteX254" fmla="*/ 1845152 w 4833822"/>
              <a:gd name="connsiteY254" fmla="*/ 2578723 h 5570345"/>
              <a:gd name="connsiteX255" fmla="*/ 1827232 w 4833822"/>
              <a:gd name="connsiteY255" fmla="*/ 3395830 h 5570345"/>
              <a:gd name="connsiteX256" fmla="*/ 1540529 w 4833822"/>
              <a:gd name="connsiteY256" fmla="*/ 3256061 h 5570345"/>
              <a:gd name="connsiteX257" fmla="*/ 1916828 w 4833822"/>
              <a:gd name="connsiteY257" fmla="*/ 3811550 h 5570345"/>
              <a:gd name="connsiteX258" fmla="*/ 3103066 w 4833822"/>
              <a:gd name="connsiteY258" fmla="*/ 3893977 h 5570345"/>
              <a:gd name="connsiteX259" fmla="*/ 3504448 w 4833822"/>
              <a:gd name="connsiteY259" fmla="*/ 3299065 h 5570345"/>
              <a:gd name="connsiteX260" fmla="*/ 3167572 w 4833822"/>
              <a:gd name="connsiteY260" fmla="*/ 3392243 h 5570345"/>
              <a:gd name="connsiteX261" fmla="*/ 3103066 w 4833822"/>
              <a:gd name="connsiteY261" fmla="*/ 2546469 h 5570345"/>
              <a:gd name="connsiteX262" fmla="*/ 3013470 w 4833822"/>
              <a:gd name="connsiteY262" fmla="*/ 2879763 h 5570345"/>
              <a:gd name="connsiteX263" fmla="*/ 2938212 w 4833822"/>
              <a:gd name="connsiteY263" fmla="*/ 3001612 h 5570345"/>
              <a:gd name="connsiteX264" fmla="*/ 2870119 w 4833822"/>
              <a:gd name="connsiteY264" fmla="*/ 2890514 h 5570345"/>
              <a:gd name="connsiteX265" fmla="*/ 2540406 w 4833822"/>
              <a:gd name="connsiteY265" fmla="*/ 1872719 h 5570345"/>
              <a:gd name="connsiteX266" fmla="*/ 357884 w 4833822"/>
              <a:gd name="connsiteY266" fmla="*/ 1801048 h 5570345"/>
              <a:gd name="connsiteX267" fmla="*/ 422396 w 4833822"/>
              <a:gd name="connsiteY267" fmla="*/ 1883475 h 5570345"/>
              <a:gd name="connsiteX268" fmla="*/ 522738 w 4833822"/>
              <a:gd name="connsiteY268" fmla="*/ 2385206 h 5570345"/>
              <a:gd name="connsiteX269" fmla="*/ 490485 w 4833822"/>
              <a:gd name="connsiteY269" fmla="*/ 2524976 h 5570345"/>
              <a:gd name="connsiteX270" fmla="*/ 386555 w 4833822"/>
              <a:gd name="connsiteY270" fmla="*/ 2424629 h 5570345"/>
              <a:gd name="connsiteX271" fmla="*/ 286208 w 4833822"/>
              <a:gd name="connsiteY271" fmla="*/ 1883475 h 5570345"/>
              <a:gd name="connsiteX272" fmla="*/ 357884 w 4833822"/>
              <a:gd name="connsiteY272" fmla="*/ 1801048 h 5570345"/>
              <a:gd name="connsiteX273" fmla="*/ 4036204 w 4833822"/>
              <a:gd name="connsiteY273" fmla="*/ 383657 h 5570345"/>
              <a:gd name="connsiteX274" fmla="*/ 4110123 w 4833822"/>
              <a:gd name="connsiteY274" fmla="*/ 446372 h 5570345"/>
              <a:gd name="connsiteX275" fmla="*/ 4063531 w 4833822"/>
              <a:gd name="connsiteY275" fmla="*/ 1256316 h 5570345"/>
              <a:gd name="connsiteX276" fmla="*/ 3938100 w 4833822"/>
              <a:gd name="connsiteY276" fmla="*/ 944522 h 5570345"/>
              <a:gd name="connsiteX277" fmla="*/ 3970353 w 4833822"/>
              <a:gd name="connsiteY277" fmla="*/ 449959 h 5570345"/>
              <a:gd name="connsiteX278" fmla="*/ 4036204 w 4833822"/>
              <a:gd name="connsiteY278" fmla="*/ 383657 h 5570345"/>
              <a:gd name="connsiteX279" fmla="*/ 915320 w 4833822"/>
              <a:gd name="connsiteY279" fmla="*/ 125228 h 5570345"/>
              <a:gd name="connsiteX280" fmla="*/ 1020430 w 4833822"/>
              <a:gd name="connsiteY280" fmla="*/ 805990 h 5570345"/>
              <a:gd name="connsiteX281" fmla="*/ 811383 w 4833822"/>
              <a:gd name="connsiteY281" fmla="*/ 766404 h 5570345"/>
              <a:gd name="connsiteX282" fmla="*/ 915320 w 4833822"/>
              <a:gd name="connsiteY282" fmla="*/ 125228 h 5570345"/>
              <a:gd name="connsiteX283" fmla="*/ 2447238 w 4833822"/>
              <a:gd name="connsiteY283" fmla="*/ 88953 h 5570345"/>
              <a:gd name="connsiteX284" fmla="*/ 3047525 w 4833822"/>
              <a:gd name="connsiteY284" fmla="*/ 731973 h 5570345"/>
              <a:gd name="connsiteX285" fmla="*/ 3054443 w 4833822"/>
              <a:gd name="connsiteY285" fmla="*/ 1405775 h 5570345"/>
              <a:gd name="connsiteX286" fmla="*/ 3282263 w 4833822"/>
              <a:gd name="connsiteY286" fmla="*/ 546718 h 5570345"/>
              <a:gd name="connsiteX287" fmla="*/ 3257173 w 4833822"/>
              <a:gd name="connsiteY287" fmla="*/ 406949 h 5570345"/>
              <a:gd name="connsiteX288" fmla="*/ 3278681 w 4833822"/>
              <a:gd name="connsiteY288" fmla="*/ 317353 h 5570345"/>
              <a:gd name="connsiteX289" fmla="*/ 3361107 w 4833822"/>
              <a:gd name="connsiteY289" fmla="*/ 374696 h 5570345"/>
              <a:gd name="connsiteX290" fmla="*/ 3884339 w 4833822"/>
              <a:gd name="connsiteY290" fmla="*/ 1686366 h 5570345"/>
              <a:gd name="connsiteX291" fmla="*/ 3776823 w 4833822"/>
              <a:gd name="connsiteY291" fmla="*/ 2306361 h 5570345"/>
              <a:gd name="connsiteX292" fmla="*/ 4002606 w 4833822"/>
              <a:gd name="connsiteY292" fmla="*/ 2087752 h 5570345"/>
              <a:gd name="connsiteX293" fmla="*/ 4059943 w 4833822"/>
              <a:gd name="connsiteY293" fmla="*/ 2023241 h 5570345"/>
              <a:gd name="connsiteX294" fmla="*/ 4117286 w 4833822"/>
              <a:gd name="connsiteY294" fmla="*/ 2098503 h 5570345"/>
              <a:gd name="connsiteX295" fmla="*/ 4131625 w 4833822"/>
              <a:gd name="connsiteY295" fmla="*/ 2912025 h 5570345"/>
              <a:gd name="connsiteX296" fmla="*/ 3755321 w 4833822"/>
              <a:gd name="connsiteY296" fmla="*/ 3743467 h 5570345"/>
              <a:gd name="connsiteX297" fmla="*/ 3723067 w 4833822"/>
              <a:gd name="connsiteY297" fmla="*/ 3818724 h 5570345"/>
              <a:gd name="connsiteX298" fmla="*/ 4099366 w 4833822"/>
              <a:gd name="connsiteY298" fmla="*/ 3757800 h 5570345"/>
              <a:gd name="connsiteX299" fmla="*/ 4550927 w 4833822"/>
              <a:gd name="connsiteY299" fmla="*/ 4109014 h 5570345"/>
              <a:gd name="connsiteX300" fmla="*/ 4604683 w 4833822"/>
              <a:gd name="connsiteY300" fmla="*/ 4209361 h 5570345"/>
              <a:gd name="connsiteX301" fmla="*/ 4576011 w 4833822"/>
              <a:gd name="connsiteY301" fmla="*/ 5051554 h 5570345"/>
              <a:gd name="connsiteX302" fmla="*/ 4432660 w 4833822"/>
              <a:gd name="connsiteY302" fmla="*/ 5112478 h 5570345"/>
              <a:gd name="connsiteX303" fmla="*/ 3999019 w 4833822"/>
              <a:gd name="connsiteY303" fmla="*/ 5345425 h 5570345"/>
              <a:gd name="connsiteX304" fmla="*/ 3192667 w 4833822"/>
              <a:gd name="connsiteY304" fmla="*/ 5277332 h 5570345"/>
              <a:gd name="connsiteX305" fmla="*/ 2662265 w 4833822"/>
              <a:gd name="connsiteY305" fmla="*/ 4646584 h 5570345"/>
              <a:gd name="connsiteX306" fmla="*/ 2680186 w 4833822"/>
              <a:gd name="connsiteY306" fmla="*/ 4965540 h 5570345"/>
              <a:gd name="connsiteX307" fmla="*/ 2655096 w 4833822"/>
              <a:gd name="connsiteY307" fmla="*/ 5277332 h 5570345"/>
              <a:gd name="connsiteX308" fmla="*/ 2063771 w 4833822"/>
              <a:gd name="connsiteY308" fmla="*/ 5564034 h 5570345"/>
              <a:gd name="connsiteX309" fmla="*/ 1827242 w 4833822"/>
              <a:gd name="connsiteY309" fmla="*/ 5513861 h 5570345"/>
              <a:gd name="connsiteX310" fmla="*/ 1594295 w 4833822"/>
              <a:gd name="connsiteY310" fmla="*/ 4972709 h 5570345"/>
              <a:gd name="connsiteX311" fmla="*/ 1952673 w 4833822"/>
              <a:gd name="connsiteY311" fmla="*/ 4438721 h 5570345"/>
              <a:gd name="connsiteX312" fmla="*/ 2020761 w 4833822"/>
              <a:gd name="connsiteY312" fmla="*/ 4306121 h 5570345"/>
              <a:gd name="connsiteX313" fmla="*/ 1841575 w 4833822"/>
              <a:gd name="connsiteY313" fmla="*/ 4449472 h 5570345"/>
              <a:gd name="connsiteX314" fmla="*/ 884697 w 4833822"/>
              <a:gd name="connsiteY314" fmla="*/ 5194905 h 5570345"/>
              <a:gd name="connsiteX315" fmla="*/ 547826 w 4833822"/>
              <a:gd name="connsiteY315" fmla="*/ 5227158 h 5570345"/>
              <a:gd name="connsiteX316" fmla="*/ 357883 w 4833822"/>
              <a:gd name="connsiteY316" fmla="*/ 5169821 h 5570345"/>
              <a:gd name="connsiteX317" fmla="*/ 89095 w 4833822"/>
              <a:gd name="connsiteY317" fmla="*/ 4743344 h 5570345"/>
              <a:gd name="connsiteX318" fmla="*/ 46091 w 4833822"/>
              <a:gd name="connsiteY318" fmla="*/ 4392135 h 5570345"/>
              <a:gd name="connsiteX319" fmla="*/ 440310 w 4833822"/>
              <a:gd name="connsiteY319" fmla="*/ 3743467 h 5570345"/>
              <a:gd name="connsiteX320" fmla="*/ 1020884 w 4833822"/>
              <a:gd name="connsiteY320" fmla="*/ 3793640 h 5570345"/>
              <a:gd name="connsiteX321" fmla="*/ 798688 w 4833822"/>
              <a:gd name="connsiteY321" fmla="*/ 3621618 h 5570345"/>
              <a:gd name="connsiteX322" fmla="*/ 766435 w 4833822"/>
              <a:gd name="connsiteY322" fmla="*/ 3564275 h 5570345"/>
              <a:gd name="connsiteX323" fmla="*/ 838110 w 4833822"/>
              <a:gd name="connsiteY323" fmla="*/ 3542773 h 5570345"/>
              <a:gd name="connsiteX324" fmla="*/ 1060306 w 4833822"/>
              <a:gd name="connsiteY324" fmla="*/ 3635951 h 5570345"/>
              <a:gd name="connsiteX325" fmla="*/ 777186 w 4833822"/>
              <a:gd name="connsiteY325" fmla="*/ 3137803 h 5570345"/>
              <a:gd name="connsiteX326" fmla="*/ 723430 w 4833822"/>
              <a:gd name="connsiteY326" fmla="*/ 2603820 h 5570345"/>
              <a:gd name="connsiteX327" fmla="*/ 727012 w 4833822"/>
              <a:gd name="connsiteY327" fmla="*/ 1904979 h 5570345"/>
              <a:gd name="connsiteX328" fmla="*/ 762853 w 4833822"/>
              <a:gd name="connsiteY328" fmla="*/ 1772379 h 5570345"/>
              <a:gd name="connsiteX329" fmla="*/ 1017302 w 4833822"/>
              <a:gd name="connsiteY329" fmla="*/ 2073414 h 5570345"/>
              <a:gd name="connsiteX330" fmla="*/ 1139151 w 4833822"/>
              <a:gd name="connsiteY330" fmla="*/ 2112836 h 5570345"/>
              <a:gd name="connsiteX331" fmla="*/ 1110480 w 4833822"/>
              <a:gd name="connsiteY331" fmla="*/ 2001738 h 5570345"/>
              <a:gd name="connsiteX332" fmla="*/ 1135564 w 4833822"/>
              <a:gd name="connsiteY332" fmla="*/ 1112960 h 5570345"/>
              <a:gd name="connsiteX333" fmla="*/ 1493942 w 4833822"/>
              <a:gd name="connsiteY333" fmla="*/ 453540 h 5570345"/>
              <a:gd name="connsiteX334" fmla="*/ 1547703 w 4833822"/>
              <a:gd name="connsiteY334" fmla="*/ 399785 h 5570345"/>
              <a:gd name="connsiteX335" fmla="*/ 1597877 w 4833822"/>
              <a:gd name="connsiteY335" fmla="*/ 492963 h 5570345"/>
              <a:gd name="connsiteX336" fmla="*/ 2070940 w 4833822"/>
              <a:gd name="connsiteY336" fmla="*/ 1267062 h 5570345"/>
              <a:gd name="connsiteX337" fmla="*/ 2272613 w 4833822"/>
              <a:gd name="connsiteY337" fmla="*/ 528235 h 5570345"/>
              <a:gd name="connsiteX338" fmla="*/ 2447238 w 4833822"/>
              <a:gd name="connsiteY338" fmla="*/ 88953 h 5570345"/>
              <a:gd name="connsiteX0" fmla="*/ 2144854 w 4833822"/>
              <a:gd name="connsiteY0" fmla="*/ 5107743 h 5481392"/>
              <a:gd name="connsiteX1" fmla="*/ 2053020 w 4833822"/>
              <a:gd name="connsiteY1" fmla="*/ 5116703 h 5481392"/>
              <a:gd name="connsiteX2" fmla="*/ 1959837 w 4833822"/>
              <a:gd name="connsiteY2" fmla="*/ 5191961 h 5481392"/>
              <a:gd name="connsiteX3" fmla="*/ 2045851 w 4833822"/>
              <a:gd name="connsiteY3" fmla="*/ 5310228 h 5481392"/>
              <a:gd name="connsiteX4" fmla="*/ 2042269 w 4833822"/>
              <a:gd name="connsiteY4" fmla="*/ 5213463 h 5481392"/>
              <a:gd name="connsiteX5" fmla="*/ 2106775 w 4833822"/>
              <a:gd name="connsiteY5" fmla="*/ 5148956 h 5481392"/>
              <a:gd name="connsiteX6" fmla="*/ 2128277 w 4833822"/>
              <a:gd name="connsiteY6" fmla="*/ 5220632 h 5481392"/>
              <a:gd name="connsiteX7" fmla="*/ 2164118 w 4833822"/>
              <a:gd name="connsiteY7" fmla="*/ 5270805 h 5481392"/>
              <a:gd name="connsiteX8" fmla="*/ 2232206 w 4833822"/>
              <a:gd name="connsiteY8" fmla="*/ 5234970 h 5481392"/>
              <a:gd name="connsiteX9" fmla="*/ 2228624 w 4833822"/>
              <a:gd name="connsiteY9" fmla="*/ 5141787 h 5481392"/>
              <a:gd name="connsiteX10" fmla="*/ 2144854 w 4833822"/>
              <a:gd name="connsiteY10" fmla="*/ 5107743 h 5481392"/>
              <a:gd name="connsiteX11" fmla="*/ 2508163 w 4833822"/>
              <a:gd name="connsiteY11" fmla="*/ 5077281 h 5481392"/>
              <a:gd name="connsiteX12" fmla="*/ 2407811 w 4833822"/>
              <a:gd name="connsiteY12" fmla="*/ 5385491 h 5481392"/>
              <a:gd name="connsiteX13" fmla="*/ 2508163 w 4833822"/>
              <a:gd name="connsiteY13" fmla="*/ 5077281 h 5481392"/>
              <a:gd name="connsiteX14" fmla="*/ 2215080 w 4833822"/>
              <a:gd name="connsiteY14" fmla="*/ 4992746 h 5481392"/>
              <a:gd name="connsiteX15" fmla="*/ 2171282 w 4833822"/>
              <a:gd name="connsiteY15" fmla="*/ 4998436 h 5481392"/>
              <a:gd name="connsiteX16" fmla="*/ 2350473 w 4833822"/>
              <a:gd name="connsiteY16" fmla="*/ 5277975 h 5481392"/>
              <a:gd name="connsiteX17" fmla="*/ 2393478 w 4833822"/>
              <a:gd name="connsiteY17" fmla="*/ 5095201 h 5481392"/>
              <a:gd name="connsiteX18" fmla="*/ 2252871 w 4833822"/>
              <a:gd name="connsiteY18" fmla="*/ 4993901 h 5481392"/>
              <a:gd name="connsiteX19" fmla="*/ 2215080 w 4833822"/>
              <a:gd name="connsiteY19" fmla="*/ 4992746 h 5481392"/>
              <a:gd name="connsiteX20" fmla="*/ 3767359 w 4833822"/>
              <a:gd name="connsiteY20" fmla="*/ 4873788 h 5481392"/>
              <a:gd name="connsiteX21" fmla="*/ 3913003 w 4833822"/>
              <a:gd name="connsiteY21" fmla="*/ 4955431 h 5481392"/>
              <a:gd name="connsiteX22" fmla="*/ 3930923 w 4833822"/>
              <a:gd name="connsiteY22" fmla="*/ 4980520 h 5481392"/>
              <a:gd name="connsiteX23" fmla="*/ 3923759 w 4833822"/>
              <a:gd name="connsiteY23" fmla="*/ 5005605 h 5481392"/>
              <a:gd name="connsiteX24" fmla="*/ 3672890 w 4833822"/>
              <a:gd name="connsiteY24" fmla="*/ 4987684 h 5481392"/>
              <a:gd name="connsiteX25" fmla="*/ 3672890 w 4833822"/>
              <a:gd name="connsiteY25" fmla="*/ 4919595 h 5481392"/>
              <a:gd name="connsiteX26" fmla="*/ 3708731 w 4833822"/>
              <a:gd name="connsiteY26" fmla="*/ 4894506 h 5481392"/>
              <a:gd name="connsiteX27" fmla="*/ 3767359 w 4833822"/>
              <a:gd name="connsiteY27" fmla="*/ 4873788 h 5481392"/>
              <a:gd name="connsiteX28" fmla="*/ 3779366 w 4833822"/>
              <a:gd name="connsiteY28" fmla="*/ 4833977 h 5481392"/>
              <a:gd name="connsiteX29" fmla="*/ 3637059 w 4833822"/>
              <a:gd name="connsiteY29" fmla="*/ 4858672 h 5481392"/>
              <a:gd name="connsiteX30" fmla="*/ 3497289 w 4833822"/>
              <a:gd name="connsiteY30" fmla="*/ 5041440 h 5481392"/>
              <a:gd name="connsiteX31" fmla="*/ 3615557 w 4833822"/>
              <a:gd name="connsiteY31" fmla="*/ 4984103 h 5481392"/>
              <a:gd name="connsiteX32" fmla="*/ 3852086 w 4833822"/>
              <a:gd name="connsiteY32" fmla="*/ 5141787 h 5481392"/>
              <a:gd name="connsiteX33" fmla="*/ 3952433 w 4833822"/>
              <a:gd name="connsiteY33" fmla="*/ 4969765 h 5481392"/>
              <a:gd name="connsiteX34" fmla="*/ 3945496 w 4833822"/>
              <a:gd name="connsiteY34" fmla="*/ 4952960 h 5481392"/>
              <a:gd name="connsiteX35" fmla="*/ 3938093 w 4833822"/>
              <a:gd name="connsiteY35" fmla="*/ 4952960 h 5481392"/>
              <a:gd name="connsiteX36" fmla="*/ 3927341 w 4833822"/>
              <a:gd name="connsiteY36" fmla="*/ 4952960 h 5481392"/>
              <a:gd name="connsiteX37" fmla="*/ 3909418 w 4833822"/>
              <a:gd name="connsiteY37" fmla="*/ 4948253 h 5481392"/>
              <a:gd name="connsiteX38" fmla="*/ 3920171 w 4833822"/>
              <a:gd name="connsiteY38" fmla="*/ 4948253 h 5481392"/>
              <a:gd name="connsiteX39" fmla="*/ 3945252 w 4833822"/>
              <a:gd name="connsiteY39" fmla="*/ 4952370 h 5481392"/>
              <a:gd name="connsiteX40" fmla="*/ 3928739 w 4833822"/>
              <a:gd name="connsiteY40" fmla="*/ 4912370 h 5481392"/>
              <a:gd name="connsiteX41" fmla="*/ 3822967 w 4833822"/>
              <a:gd name="connsiteY41" fmla="*/ 4836272 h 5481392"/>
              <a:gd name="connsiteX42" fmla="*/ 3779366 w 4833822"/>
              <a:gd name="connsiteY42" fmla="*/ 4833977 h 5481392"/>
              <a:gd name="connsiteX43" fmla="*/ 4196131 w 4833822"/>
              <a:gd name="connsiteY43" fmla="*/ 4690231 h 5481392"/>
              <a:gd name="connsiteX44" fmla="*/ 4235548 w 4833822"/>
              <a:gd name="connsiteY44" fmla="*/ 4919596 h 5481392"/>
              <a:gd name="connsiteX45" fmla="*/ 4454163 w 4833822"/>
              <a:gd name="connsiteY45" fmla="*/ 4923178 h 5481392"/>
              <a:gd name="connsiteX46" fmla="*/ 4196131 w 4833822"/>
              <a:gd name="connsiteY46" fmla="*/ 4690231 h 5481392"/>
              <a:gd name="connsiteX47" fmla="*/ 1174995 w 4833822"/>
              <a:gd name="connsiteY47" fmla="*/ 4374853 h 5481392"/>
              <a:gd name="connsiteX48" fmla="*/ 1250253 w 4833822"/>
              <a:gd name="connsiteY48" fmla="*/ 4421445 h 5481392"/>
              <a:gd name="connsiteX49" fmla="*/ 1035224 w 4833822"/>
              <a:gd name="connsiteY49" fmla="*/ 4532538 h 5481392"/>
              <a:gd name="connsiteX50" fmla="*/ 981463 w 4833822"/>
              <a:gd name="connsiteY50" fmla="*/ 4507454 h 5481392"/>
              <a:gd name="connsiteX51" fmla="*/ 1174995 w 4833822"/>
              <a:gd name="connsiteY51" fmla="*/ 4374853 h 5481392"/>
              <a:gd name="connsiteX52" fmla="*/ 3960412 w 4833822"/>
              <a:gd name="connsiteY52" fmla="*/ 4345578 h 5481392"/>
              <a:gd name="connsiteX53" fmla="*/ 4095776 w 4833822"/>
              <a:gd name="connsiteY53" fmla="*/ 4403523 h 5481392"/>
              <a:gd name="connsiteX54" fmla="*/ 4052767 w 4833822"/>
              <a:gd name="connsiteY54" fmla="*/ 4432193 h 5481392"/>
              <a:gd name="connsiteX55" fmla="*/ 3852081 w 4833822"/>
              <a:gd name="connsiteY55" fmla="*/ 4399942 h 5481392"/>
              <a:gd name="connsiteX56" fmla="*/ 3859245 w 4833822"/>
              <a:gd name="connsiteY56" fmla="*/ 4364103 h 5481392"/>
              <a:gd name="connsiteX57" fmla="*/ 3917370 w 4833822"/>
              <a:gd name="connsiteY57" fmla="*/ 4346578 h 5481392"/>
              <a:gd name="connsiteX58" fmla="*/ 3960412 w 4833822"/>
              <a:gd name="connsiteY58" fmla="*/ 4345578 h 5481392"/>
              <a:gd name="connsiteX59" fmla="*/ 2177948 w 4833822"/>
              <a:gd name="connsiteY59" fmla="*/ 4251328 h 5481392"/>
              <a:gd name="connsiteX60" fmla="*/ 2146198 w 4833822"/>
              <a:gd name="connsiteY60" fmla="*/ 4274510 h 5481392"/>
              <a:gd name="connsiteX61" fmla="*/ 1680303 w 4833822"/>
              <a:gd name="connsiteY61" fmla="*/ 4973352 h 5481392"/>
              <a:gd name="connsiteX62" fmla="*/ 1762730 w 4833822"/>
              <a:gd name="connsiteY62" fmla="*/ 5335312 h 5481392"/>
              <a:gd name="connsiteX63" fmla="*/ 1802152 w 4833822"/>
              <a:gd name="connsiteY63" fmla="*/ 5055779 h 5481392"/>
              <a:gd name="connsiteX64" fmla="*/ 2081691 w 4833822"/>
              <a:gd name="connsiteY64" fmla="*/ 4898089 h 5481392"/>
              <a:gd name="connsiteX65" fmla="*/ 1845157 w 4833822"/>
              <a:gd name="connsiteY65" fmla="*/ 4980516 h 5481392"/>
              <a:gd name="connsiteX66" fmla="*/ 1744810 w 4833822"/>
              <a:gd name="connsiteY66" fmla="*/ 4951850 h 5481392"/>
              <a:gd name="connsiteX67" fmla="*/ 2060189 w 4833822"/>
              <a:gd name="connsiteY67" fmla="*/ 4797747 h 5481392"/>
              <a:gd name="connsiteX68" fmla="*/ 2178451 w 4833822"/>
              <a:gd name="connsiteY68" fmla="*/ 4736817 h 5481392"/>
              <a:gd name="connsiteX69" fmla="*/ 2293136 w 4833822"/>
              <a:gd name="connsiteY69" fmla="*/ 4270928 h 5481392"/>
              <a:gd name="connsiteX70" fmla="*/ 1999259 w 4833822"/>
              <a:gd name="connsiteY70" fmla="*/ 4686649 h 5481392"/>
              <a:gd name="connsiteX71" fmla="*/ 2196371 w 4833822"/>
              <a:gd name="connsiteY71" fmla="*/ 4256590 h 5481392"/>
              <a:gd name="connsiteX72" fmla="*/ 2177948 w 4833822"/>
              <a:gd name="connsiteY72" fmla="*/ 4251328 h 5481392"/>
              <a:gd name="connsiteX73" fmla="*/ 2511745 w 4833822"/>
              <a:gd name="connsiteY73" fmla="*/ 4238675 h 5481392"/>
              <a:gd name="connsiteX74" fmla="*/ 2482010 w 4833822"/>
              <a:gd name="connsiteY74" fmla="*/ 4466971 h 5481392"/>
              <a:gd name="connsiteX75" fmla="*/ 2486655 w 4833822"/>
              <a:gd name="connsiteY75" fmla="*/ 4532536 h 5481392"/>
              <a:gd name="connsiteX76" fmla="*/ 2514429 w 4833822"/>
              <a:gd name="connsiteY76" fmla="*/ 4548215 h 5481392"/>
              <a:gd name="connsiteX77" fmla="*/ 2526077 w 4833822"/>
              <a:gd name="connsiteY77" fmla="*/ 4571961 h 5481392"/>
              <a:gd name="connsiteX78" fmla="*/ 2486655 w 4833822"/>
              <a:gd name="connsiteY78" fmla="*/ 4532539 h 5481392"/>
              <a:gd name="connsiteX79" fmla="*/ 2486655 w 4833822"/>
              <a:gd name="connsiteY79" fmla="*/ 4532542 h 5481392"/>
              <a:gd name="connsiteX80" fmla="*/ 2440069 w 4833822"/>
              <a:gd name="connsiteY80" fmla="*/ 4808498 h 5481392"/>
              <a:gd name="connsiteX81" fmla="*/ 2375563 w 4833822"/>
              <a:gd name="connsiteY81" fmla="*/ 4371270 h 5481392"/>
              <a:gd name="connsiteX82" fmla="*/ 2296718 w 4833822"/>
              <a:gd name="connsiteY82" fmla="*/ 4740405 h 5481392"/>
              <a:gd name="connsiteX83" fmla="*/ 2429318 w 4833822"/>
              <a:gd name="connsiteY83" fmla="*/ 4862254 h 5481392"/>
              <a:gd name="connsiteX84" fmla="*/ 2493825 w 4833822"/>
              <a:gd name="connsiteY84" fmla="*/ 4761907 h 5481392"/>
              <a:gd name="connsiteX85" fmla="*/ 2529665 w 4833822"/>
              <a:gd name="connsiteY85" fmla="*/ 4571964 h 5481392"/>
              <a:gd name="connsiteX86" fmla="*/ 2511745 w 4833822"/>
              <a:gd name="connsiteY86" fmla="*/ 4238675 h 5481392"/>
              <a:gd name="connsiteX87" fmla="*/ 2808528 w 4833822"/>
              <a:gd name="connsiteY87" fmla="*/ 4236209 h 5481392"/>
              <a:gd name="connsiteX88" fmla="*/ 2784115 w 4833822"/>
              <a:gd name="connsiteY88" fmla="*/ 4249426 h 5481392"/>
              <a:gd name="connsiteX89" fmla="*/ 2798448 w 4833822"/>
              <a:gd name="connsiteY89" fmla="*/ 4324684 h 5481392"/>
              <a:gd name="connsiteX90" fmla="*/ 2880875 w 4833822"/>
              <a:gd name="connsiteY90" fmla="*/ 4439364 h 5481392"/>
              <a:gd name="connsiteX91" fmla="*/ 3142493 w 4833822"/>
              <a:gd name="connsiteY91" fmla="*/ 4769076 h 5481392"/>
              <a:gd name="connsiteX92" fmla="*/ 2891625 w 4833822"/>
              <a:gd name="connsiteY92" fmla="*/ 4604217 h 5481392"/>
              <a:gd name="connsiteX93" fmla="*/ 2683768 w 4833822"/>
              <a:gd name="connsiteY93" fmla="*/ 4360519 h 5481392"/>
              <a:gd name="connsiteX94" fmla="*/ 2651515 w 4833822"/>
              <a:gd name="connsiteY94" fmla="*/ 4385608 h 5481392"/>
              <a:gd name="connsiteX95" fmla="*/ 2866541 w 4833822"/>
              <a:gd name="connsiteY95" fmla="*/ 4629307 h 5481392"/>
              <a:gd name="connsiteX96" fmla="*/ 3389773 w 4833822"/>
              <a:gd name="connsiteY96" fmla="*/ 5227801 h 5481392"/>
              <a:gd name="connsiteX97" fmla="*/ 3637059 w 4833822"/>
              <a:gd name="connsiteY97" fmla="*/ 5270805 h 5481392"/>
              <a:gd name="connsiteX98" fmla="*/ 3246422 w 4833822"/>
              <a:gd name="connsiteY98" fmla="*/ 4901676 h 5481392"/>
              <a:gd name="connsiteX99" fmla="*/ 3400524 w 4833822"/>
              <a:gd name="connsiteY99" fmla="*/ 4951850 h 5481392"/>
              <a:gd name="connsiteX100" fmla="*/ 3336018 w 4833822"/>
              <a:gd name="connsiteY100" fmla="*/ 4804911 h 5481392"/>
              <a:gd name="connsiteX101" fmla="*/ 3095901 w 4833822"/>
              <a:gd name="connsiteY101" fmla="*/ 4543298 h 5481392"/>
              <a:gd name="connsiteX102" fmla="*/ 2862954 w 4833822"/>
              <a:gd name="connsiteY102" fmla="*/ 4274510 h 5481392"/>
              <a:gd name="connsiteX103" fmla="*/ 2808528 w 4833822"/>
              <a:gd name="connsiteY103" fmla="*/ 4236209 h 5481392"/>
              <a:gd name="connsiteX104" fmla="*/ 1587125 w 4833822"/>
              <a:gd name="connsiteY104" fmla="*/ 4192084 h 5481392"/>
              <a:gd name="connsiteX105" fmla="*/ 798688 w 4833822"/>
              <a:gd name="connsiteY105" fmla="*/ 4399947 h 5481392"/>
              <a:gd name="connsiteX106" fmla="*/ 780768 w 4833822"/>
              <a:gd name="connsiteY106" fmla="*/ 5023525 h 5481392"/>
              <a:gd name="connsiteX107" fmla="*/ 791519 w 4833822"/>
              <a:gd name="connsiteY107" fmla="*/ 4830001 h 5481392"/>
              <a:gd name="connsiteX108" fmla="*/ 709092 w 4833822"/>
              <a:gd name="connsiteY108" fmla="*/ 4468035 h 5481392"/>
              <a:gd name="connsiteX109" fmla="*/ 368634 w 4833822"/>
              <a:gd name="connsiteY109" fmla="*/ 4478786 h 5481392"/>
              <a:gd name="connsiteX110" fmla="*/ 332793 w 4833822"/>
              <a:gd name="connsiteY110" fmla="*/ 4503876 h 5481392"/>
              <a:gd name="connsiteX111" fmla="*/ 368634 w 4833822"/>
              <a:gd name="connsiteY111" fmla="*/ 4518209 h 5481392"/>
              <a:gd name="connsiteX112" fmla="*/ 350714 w 4833822"/>
              <a:gd name="connsiteY112" fmla="*/ 4819249 h 5481392"/>
              <a:gd name="connsiteX113" fmla="*/ 447479 w 4833822"/>
              <a:gd name="connsiteY113" fmla="*/ 4883756 h 5481392"/>
              <a:gd name="connsiteX114" fmla="*/ 486896 w 4833822"/>
              <a:gd name="connsiteY114" fmla="*/ 4783409 h 5481392"/>
              <a:gd name="connsiteX115" fmla="*/ 468981 w 4833822"/>
              <a:gd name="connsiteY115" fmla="*/ 4665142 h 5481392"/>
              <a:gd name="connsiteX116" fmla="*/ 372216 w 4833822"/>
              <a:gd name="connsiteY116" fmla="*/ 4772658 h 5481392"/>
              <a:gd name="connsiteX117" fmla="*/ 382967 w 4833822"/>
              <a:gd name="connsiteY117" fmla="*/ 4622137 h 5481392"/>
              <a:gd name="connsiteX118" fmla="*/ 497647 w 4833822"/>
              <a:gd name="connsiteY118" fmla="*/ 4582715 h 5481392"/>
              <a:gd name="connsiteX119" fmla="*/ 569323 w 4833822"/>
              <a:gd name="connsiteY119" fmla="*/ 4697400 h 5481392"/>
              <a:gd name="connsiteX120" fmla="*/ 580074 w 4833822"/>
              <a:gd name="connsiteY120" fmla="*/ 4908840 h 5481392"/>
              <a:gd name="connsiteX121" fmla="*/ 612332 w 4833822"/>
              <a:gd name="connsiteY121" fmla="*/ 4665142 h 5481392"/>
              <a:gd name="connsiteX122" fmla="*/ 497647 w 4833822"/>
              <a:gd name="connsiteY122" fmla="*/ 4432195 h 5481392"/>
              <a:gd name="connsiteX123" fmla="*/ 730594 w 4833822"/>
              <a:gd name="connsiteY123" fmla="*/ 4837164 h 5481392"/>
              <a:gd name="connsiteX124" fmla="*/ 547826 w 4833822"/>
              <a:gd name="connsiteY124" fmla="*/ 5002023 h 5481392"/>
              <a:gd name="connsiteX125" fmla="*/ 834528 w 4833822"/>
              <a:gd name="connsiteY125" fmla="*/ 5034276 h 5481392"/>
              <a:gd name="connsiteX126" fmla="*/ 1533370 w 4833822"/>
              <a:gd name="connsiteY126" fmla="*/ 4518209 h 5481392"/>
              <a:gd name="connsiteX127" fmla="*/ 1633712 w 4833822"/>
              <a:gd name="connsiteY127" fmla="*/ 4385608 h 5481392"/>
              <a:gd name="connsiteX128" fmla="*/ 1142733 w 4833822"/>
              <a:gd name="connsiteY128" fmla="*/ 4700982 h 5481392"/>
              <a:gd name="connsiteX129" fmla="*/ 1031635 w 4833822"/>
              <a:gd name="connsiteY129" fmla="*/ 4729654 h 5481392"/>
              <a:gd name="connsiteX130" fmla="*/ 1096142 w 4833822"/>
              <a:gd name="connsiteY130" fmla="*/ 4629307 h 5481392"/>
              <a:gd name="connsiteX131" fmla="*/ 1587125 w 4833822"/>
              <a:gd name="connsiteY131" fmla="*/ 4192084 h 5481392"/>
              <a:gd name="connsiteX132" fmla="*/ 3072607 w 4833822"/>
              <a:gd name="connsiteY132" fmla="*/ 4183124 h 5481392"/>
              <a:gd name="connsiteX133" fmla="*/ 2988391 w 4833822"/>
              <a:gd name="connsiteY133" fmla="*/ 4217168 h 5481392"/>
              <a:gd name="connsiteX134" fmla="*/ 3038564 w 4833822"/>
              <a:gd name="connsiteY134" fmla="*/ 4328266 h 5481392"/>
              <a:gd name="connsiteX135" fmla="*/ 3407693 w 4833822"/>
              <a:gd name="connsiteY135" fmla="*/ 4743987 h 5481392"/>
              <a:gd name="connsiteX136" fmla="*/ 3576134 w 4833822"/>
              <a:gd name="connsiteY136" fmla="*/ 4783409 h 5481392"/>
              <a:gd name="connsiteX137" fmla="*/ 4002606 w 4833822"/>
              <a:gd name="connsiteY137" fmla="*/ 4887338 h 5481392"/>
              <a:gd name="connsiteX138" fmla="*/ 4124455 w 4833822"/>
              <a:gd name="connsiteY138" fmla="*/ 4969765 h 5481392"/>
              <a:gd name="connsiteX139" fmla="*/ 3586885 w 4833822"/>
              <a:gd name="connsiteY139" fmla="*/ 4421444 h 5481392"/>
              <a:gd name="connsiteX140" fmla="*/ 3339600 w 4833822"/>
              <a:gd name="connsiteY140" fmla="*/ 4278092 h 5481392"/>
              <a:gd name="connsiteX141" fmla="*/ 3551045 w 4833822"/>
              <a:gd name="connsiteY141" fmla="*/ 4453702 h 5481392"/>
              <a:gd name="connsiteX142" fmla="*/ 3658561 w 4833822"/>
              <a:gd name="connsiteY142" fmla="*/ 4636476 h 5481392"/>
              <a:gd name="connsiteX143" fmla="*/ 3536712 w 4833822"/>
              <a:gd name="connsiteY143" fmla="*/ 4561213 h 5481392"/>
              <a:gd name="connsiteX144" fmla="*/ 3167577 w 4833822"/>
              <a:gd name="connsiteY144" fmla="*/ 4224337 h 5481392"/>
              <a:gd name="connsiteX145" fmla="*/ 3072607 w 4833822"/>
              <a:gd name="connsiteY145" fmla="*/ 4183124 h 5481392"/>
              <a:gd name="connsiteX146" fmla="*/ 1497530 w 4833822"/>
              <a:gd name="connsiteY146" fmla="*/ 4095324 h 5481392"/>
              <a:gd name="connsiteX147" fmla="*/ 644585 w 4833822"/>
              <a:gd name="connsiteY147" fmla="*/ 4220755 h 5481392"/>
              <a:gd name="connsiteX148" fmla="*/ 404469 w 4833822"/>
              <a:gd name="connsiteY148" fmla="*/ 4296012 h 5481392"/>
              <a:gd name="connsiteX149" fmla="*/ 218113 w 4833822"/>
              <a:gd name="connsiteY149" fmla="*/ 4450115 h 5481392"/>
              <a:gd name="connsiteX150" fmla="*/ 347132 w 4833822"/>
              <a:gd name="connsiteY150" fmla="*/ 4969765 h 5481392"/>
              <a:gd name="connsiteX151" fmla="*/ 218113 w 4833822"/>
              <a:gd name="connsiteY151" fmla="*/ 4604217 h 5481392"/>
              <a:gd name="connsiteX152" fmla="*/ 289789 w 4833822"/>
              <a:gd name="connsiteY152" fmla="*/ 4496706 h 5481392"/>
              <a:gd name="connsiteX153" fmla="*/ 271869 w 4833822"/>
              <a:gd name="connsiteY153" fmla="*/ 4482373 h 5481392"/>
              <a:gd name="connsiteX154" fmla="*/ 304127 w 4833822"/>
              <a:gd name="connsiteY154" fmla="*/ 4389190 h 5481392"/>
              <a:gd name="connsiteX155" fmla="*/ 400887 w 4833822"/>
              <a:gd name="connsiteY155" fmla="*/ 4306764 h 5481392"/>
              <a:gd name="connsiteX156" fmla="*/ 404469 w 4833822"/>
              <a:gd name="connsiteY156" fmla="*/ 4299594 h 5481392"/>
              <a:gd name="connsiteX157" fmla="*/ 408056 w 4833822"/>
              <a:gd name="connsiteY157" fmla="*/ 4299594 h 5481392"/>
              <a:gd name="connsiteX158" fmla="*/ 569323 w 4833822"/>
              <a:gd name="connsiteY158" fmla="*/ 4256590 h 5481392"/>
              <a:gd name="connsiteX159" fmla="*/ 777186 w 4833822"/>
              <a:gd name="connsiteY159" fmla="*/ 4367688 h 5481392"/>
              <a:gd name="connsiteX160" fmla="*/ 1250249 w 4833822"/>
              <a:gd name="connsiteY160" fmla="*/ 4199247 h 5481392"/>
              <a:gd name="connsiteX161" fmla="*/ 1497530 w 4833822"/>
              <a:gd name="connsiteY161" fmla="*/ 4095324 h 5481392"/>
              <a:gd name="connsiteX162" fmla="*/ 3393360 w 4833822"/>
              <a:gd name="connsiteY162" fmla="*/ 4054554 h 5481392"/>
              <a:gd name="connsiteX163" fmla="*/ 3271511 w 4833822"/>
              <a:gd name="connsiteY163" fmla="*/ 4091737 h 5481392"/>
              <a:gd name="connsiteX164" fmla="*/ 3486538 w 4833822"/>
              <a:gd name="connsiteY164" fmla="*/ 4220755 h 5481392"/>
              <a:gd name="connsiteX165" fmla="*/ 4092197 w 4833822"/>
              <a:gd name="connsiteY165" fmla="*/ 4554049 h 5481392"/>
              <a:gd name="connsiteX166" fmla="*/ 3873588 w 4833822"/>
              <a:gd name="connsiteY166" fmla="*/ 4554049 h 5481392"/>
              <a:gd name="connsiteX167" fmla="*/ 4002606 w 4833822"/>
              <a:gd name="connsiteY167" fmla="*/ 4683062 h 5481392"/>
              <a:gd name="connsiteX168" fmla="*/ 4106535 w 4833822"/>
              <a:gd name="connsiteY168" fmla="*/ 4654391 h 5481392"/>
              <a:gd name="connsiteX169" fmla="*/ 4325144 w 4833822"/>
              <a:gd name="connsiteY169" fmla="*/ 4328266 h 5481392"/>
              <a:gd name="connsiteX170" fmla="*/ 4038441 w 4833822"/>
              <a:gd name="connsiteY170" fmla="*/ 4238675 h 5481392"/>
              <a:gd name="connsiteX171" fmla="*/ 3624178 w 4833822"/>
              <a:gd name="connsiteY171" fmla="*/ 4225063 h 5481392"/>
              <a:gd name="connsiteX172" fmla="*/ 3486739 w 4833822"/>
              <a:gd name="connsiteY172" fmla="*/ 4199284 h 5481392"/>
              <a:gd name="connsiteX173" fmla="*/ 3486739 w 4833822"/>
              <a:gd name="connsiteY173" fmla="*/ 4203279 h 5481392"/>
              <a:gd name="connsiteX174" fmla="*/ 3485394 w 4833822"/>
              <a:gd name="connsiteY174" fmla="*/ 4200590 h 5481392"/>
              <a:gd name="connsiteX175" fmla="*/ 3486706 w 4833822"/>
              <a:gd name="connsiteY175" fmla="*/ 4199278 h 5481392"/>
              <a:gd name="connsiteX176" fmla="*/ 3486538 w 4833822"/>
              <a:gd name="connsiteY176" fmla="*/ 4199247 h 5481392"/>
              <a:gd name="connsiteX177" fmla="*/ 3543876 w 4833822"/>
              <a:gd name="connsiteY177" fmla="*/ 4138323 h 5481392"/>
              <a:gd name="connsiteX178" fmla="*/ 4518674 w 4833822"/>
              <a:gd name="connsiteY178" fmla="*/ 4285261 h 5481392"/>
              <a:gd name="connsiteX179" fmla="*/ 4328731 w 4833822"/>
              <a:gd name="connsiteY179" fmla="*/ 4482373 h 5481392"/>
              <a:gd name="connsiteX180" fmla="*/ 4457745 w 4833822"/>
              <a:gd name="connsiteY180" fmla="*/ 4410692 h 5481392"/>
              <a:gd name="connsiteX181" fmla="*/ 4579599 w 4833822"/>
              <a:gd name="connsiteY181" fmla="*/ 4403529 h 5481392"/>
              <a:gd name="connsiteX182" fmla="*/ 4500754 w 4833822"/>
              <a:gd name="connsiteY182" fmla="*/ 4482373 h 5481392"/>
              <a:gd name="connsiteX183" fmla="*/ 4314393 w 4833822"/>
              <a:gd name="connsiteY183" fmla="*/ 4715321 h 5481392"/>
              <a:gd name="connsiteX184" fmla="*/ 4346651 w 4833822"/>
              <a:gd name="connsiteY184" fmla="*/ 4779827 h 5481392"/>
              <a:gd name="connsiteX185" fmla="*/ 4403989 w 4833822"/>
              <a:gd name="connsiteY185" fmla="*/ 4729654 h 5481392"/>
              <a:gd name="connsiteX186" fmla="*/ 4482833 w 4833822"/>
              <a:gd name="connsiteY186" fmla="*/ 4539711 h 5481392"/>
              <a:gd name="connsiteX187" fmla="*/ 4590350 w 4833822"/>
              <a:gd name="connsiteY187" fmla="*/ 4518209 h 5481392"/>
              <a:gd name="connsiteX188" fmla="*/ 4608265 w 4833822"/>
              <a:gd name="connsiteY188" fmla="*/ 4600635 h 5481392"/>
              <a:gd name="connsiteX189" fmla="*/ 4608265 w 4833822"/>
              <a:gd name="connsiteY189" fmla="*/ 4604217 h 5481392"/>
              <a:gd name="connsiteX190" fmla="*/ 4421909 w 4833822"/>
              <a:gd name="connsiteY190" fmla="*/ 4815662 h 5481392"/>
              <a:gd name="connsiteX191" fmla="*/ 4608265 w 4833822"/>
              <a:gd name="connsiteY191" fmla="*/ 4604217 h 5481392"/>
              <a:gd name="connsiteX192" fmla="*/ 4611852 w 4833822"/>
              <a:gd name="connsiteY192" fmla="*/ 4600635 h 5481392"/>
              <a:gd name="connsiteX193" fmla="*/ 4611852 w 4833822"/>
              <a:gd name="connsiteY193" fmla="*/ 4597053 h 5481392"/>
              <a:gd name="connsiteX194" fmla="*/ 4694279 w 4833822"/>
              <a:gd name="connsiteY194" fmla="*/ 4582715 h 5481392"/>
              <a:gd name="connsiteX195" fmla="*/ 4651275 w 4833822"/>
              <a:gd name="connsiteY195" fmla="*/ 4407111 h 5481392"/>
              <a:gd name="connsiteX196" fmla="*/ 4572429 w 4833822"/>
              <a:gd name="connsiteY196" fmla="*/ 4288843 h 5481392"/>
              <a:gd name="connsiteX197" fmla="*/ 4583181 w 4833822"/>
              <a:gd name="connsiteY197" fmla="*/ 4195666 h 5481392"/>
              <a:gd name="connsiteX198" fmla="*/ 4436247 w 4833822"/>
              <a:gd name="connsiteY198" fmla="*/ 4149079 h 5481392"/>
              <a:gd name="connsiteX199" fmla="*/ 3504459 w 4833822"/>
              <a:gd name="connsiteY199" fmla="*/ 4063065 h 5481392"/>
              <a:gd name="connsiteX200" fmla="*/ 3393360 w 4833822"/>
              <a:gd name="connsiteY200" fmla="*/ 4054554 h 5481392"/>
              <a:gd name="connsiteX201" fmla="*/ 655337 w 4833822"/>
              <a:gd name="connsiteY201" fmla="*/ 3923296 h 5481392"/>
              <a:gd name="connsiteX202" fmla="*/ 637416 w 4833822"/>
              <a:gd name="connsiteY202" fmla="*/ 3980639 h 5481392"/>
              <a:gd name="connsiteX203" fmla="*/ 863200 w 4833822"/>
              <a:gd name="connsiteY203" fmla="*/ 4084568 h 5481392"/>
              <a:gd name="connsiteX204" fmla="*/ 734181 w 4833822"/>
              <a:gd name="connsiteY204" fmla="*/ 3944803 h 5481392"/>
              <a:gd name="connsiteX205" fmla="*/ 655337 w 4833822"/>
              <a:gd name="connsiteY205" fmla="*/ 3923296 h 5481392"/>
              <a:gd name="connsiteX206" fmla="*/ 465399 w 4833822"/>
              <a:gd name="connsiteY206" fmla="*/ 3883879 h 5481392"/>
              <a:gd name="connsiteX207" fmla="*/ 465399 w 4833822"/>
              <a:gd name="connsiteY207" fmla="*/ 4084568 h 5481392"/>
              <a:gd name="connsiteX208" fmla="*/ 501234 w 4833822"/>
              <a:gd name="connsiteY208" fmla="*/ 4141910 h 5481392"/>
              <a:gd name="connsiteX209" fmla="*/ 554990 w 4833822"/>
              <a:gd name="connsiteY209" fmla="*/ 4088155 h 5481392"/>
              <a:gd name="connsiteX210" fmla="*/ 465399 w 4833822"/>
              <a:gd name="connsiteY210" fmla="*/ 3883879 h 5481392"/>
              <a:gd name="connsiteX211" fmla="*/ 4325169 w 4833822"/>
              <a:gd name="connsiteY211" fmla="*/ 3802982 h 5481392"/>
              <a:gd name="connsiteX212" fmla="*/ 3959602 w 4833822"/>
              <a:gd name="connsiteY212" fmla="*/ 4009310 h 5481392"/>
              <a:gd name="connsiteX213" fmla="*/ 4360985 w 4833822"/>
              <a:gd name="connsiteY213" fmla="*/ 3919714 h 5481392"/>
              <a:gd name="connsiteX214" fmla="*/ 4278558 w 4833822"/>
              <a:gd name="connsiteY214" fmla="*/ 4030812 h 5481392"/>
              <a:gd name="connsiteX215" fmla="*/ 4454163 w 4833822"/>
              <a:gd name="connsiteY215" fmla="*/ 3984221 h 5481392"/>
              <a:gd name="connsiteX216" fmla="*/ 4368153 w 4833822"/>
              <a:gd name="connsiteY216" fmla="*/ 3808616 h 5481392"/>
              <a:gd name="connsiteX217" fmla="*/ 4325169 w 4833822"/>
              <a:gd name="connsiteY217" fmla="*/ 3802982 h 5481392"/>
              <a:gd name="connsiteX218" fmla="*/ 4156709 w 4833822"/>
              <a:gd name="connsiteY218" fmla="*/ 3769194 h 5481392"/>
              <a:gd name="connsiteX219" fmla="*/ 3748157 w 4833822"/>
              <a:gd name="connsiteY219" fmla="*/ 3851620 h 5481392"/>
              <a:gd name="connsiteX220" fmla="*/ 3529543 w 4833822"/>
              <a:gd name="connsiteY220" fmla="*/ 3973469 h 5481392"/>
              <a:gd name="connsiteX221" fmla="*/ 3805494 w 4833822"/>
              <a:gd name="connsiteY221" fmla="*/ 3876710 h 5481392"/>
              <a:gd name="connsiteX222" fmla="*/ 4156709 w 4833822"/>
              <a:gd name="connsiteY222" fmla="*/ 3769194 h 5481392"/>
              <a:gd name="connsiteX223" fmla="*/ 399937 w 4833822"/>
              <a:gd name="connsiteY223" fmla="*/ 3725406 h 5481392"/>
              <a:gd name="connsiteX224" fmla="*/ 210944 w 4833822"/>
              <a:gd name="connsiteY224" fmla="*/ 3805034 h 5481392"/>
              <a:gd name="connsiteX225" fmla="*/ 124936 w 4833822"/>
              <a:gd name="connsiteY225" fmla="*/ 3948385 h 5481392"/>
              <a:gd name="connsiteX226" fmla="*/ 275451 w 4833822"/>
              <a:gd name="connsiteY226" fmla="*/ 3941216 h 5481392"/>
              <a:gd name="connsiteX227" fmla="*/ 304127 w 4833822"/>
              <a:gd name="connsiteY227" fmla="*/ 3959136 h 5481392"/>
              <a:gd name="connsiteX228" fmla="*/ 271869 w 4833822"/>
              <a:gd name="connsiteY228" fmla="*/ 4195666 h 5481392"/>
              <a:gd name="connsiteX229" fmla="*/ 311291 w 4833822"/>
              <a:gd name="connsiteY229" fmla="*/ 4037981 h 5481392"/>
              <a:gd name="connsiteX230" fmla="*/ 243203 w 4833822"/>
              <a:gd name="connsiteY230" fmla="*/ 3830118 h 5481392"/>
              <a:gd name="connsiteX231" fmla="*/ 1214409 w 4833822"/>
              <a:gd name="connsiteY231" fmla="*/ 3808616 h 5481392"/>
              <a:gd name="connsiteX232" fmla="*/ 465399 w 4833822"/>
              <a:gd name="connsiteY232" fmla="*/ 3726189 h 5481392"/>
              <a:gd name="connsiteX233" fmla="*/ 399937 w 4833822"/>
              <a:gd name="connsiteY233" fmla="*/ 3725406 h 5481392"/>
              <a:gd name="connsiteX234" fmla="*/ 2524908 w 4833822"/>
              <a:gd name="connsiteY234" fmla="*/ 2591107 h 5481392"/>
              <a:gd name="connsiteX235" fmla="*/ 2732856 w 4833822"/>
              <a:gd name="connsiteY235" fmla="*/ 3233026 h 5481392"/>
              <a:gd name="connsiteX236" fmla="*/ 2775802 w 4833822"/>
              <a:gd name="connsiteY236" fmla="*/ 3303095 h 5481392"/>
              <a:gd name="connsiteX237" fmla="*/ 2823267 w 4833822"/>
              <a:gd name="connsiteY237" fmla="*/ 3226245 h 5481392"/>
              <a:gd name="connsiteX238" fmla="*/ 2879774 w 4833822"/>
              <a:gd name="connsiteY238" fmla="*/ 3016039 h 5481392"/>
              <a:gd name="connsiteX239" fmla="*/ 2920458 w 4833822"/>
              <a:gd name="connsiteY239" fmla="*/ 3549464 h 5481392"/>
              <a:gd name="connsiteX240" fmla="*/ 3132925 w 4833822"/>
              <a:gd name="connsiteY240" fmla="*/ 3490697 h 5481392"/>
              <a:gd name="connsiteX241" fmla="*/ 2879774 w 4833822"/>
              <a:gd name="connsiteY241" fmla="*/ 3865905 h 5481392"/>
              <a:gd name="connsiteX242" fmla="*/ 2131619 w 4833822"/>
              <a:gd name="connsiteY242" fmla="*/ 3813919 h 5481392"/>
              <a:gd name="connsiteX243" fmla="*/ 1894289 w 4833822"/>
              <a:gd name="connsiteY243" fmla="*/ 3463575 h 5481392"/>
              <a:gd name="connsiteX244" fmla="*/ 2075111 w 4833822"/>
              <a:gd name="connsiteY244" fmla="*/ 3551726 h 5481392"/>
              <a:gd name="connsiteX245" fmla="*/ 2086414 w 4833822"/>
              <a:gd name="connsiteY245" fmla="*/ 3036381 h 5481392"/>
              <a:gd name="connsiteX246" fmla="*/ 2163263 w 4833822"/>
              <a:gd name="connsiteY246" fmla="*/ 3181040 h 5481392"/>
              <a:gd name="connsiteX247" fmla="*/ 2224289 w 4833822"/>
              <a:gd name="connsiteY247" fmla="*/ 3226245 h 5481392"/>
              <a:gd name="connsiteX248" fmla="*/ 2242372 w 4833822"/>
              <a:gd name="connsiteY248" fmla="*/ 3162957 h 5481392"/>
              <a:gd name="connsiteX249" fmla="*/ 2524908 w 4833822"/>
              <a:gd name="connsiteY249" fmla="*/ 2591107 h 5481392"/>
              <a:gd name="connsiteX250" fmla="*/ 2540406 w 4833822"/>
              <a:gd name="connsiteY250" fmla="*/ 1783766 h 5481392"/>
              <a:gd name="connsiteX251" fmla="*/ 2092432 w 4833822"/>
              <a:gd name="connsiteY251" fmla="*/ 2690463 h 5481392"/>
              <a:gd name="connsiteX252" fmla="*/ 2063761 w 4833822"/>
              <a:gd name="connsiteY252" fmla="*/ 2790810 h 5481392"/>
              <a:gd name="connsiteX253" fmla="*/ 1967001 w 4833822"/>
              <a:gd name="connsiteY253" fmla="*/ 2719134 h 5481392"/>
              <a:gd name="connsiteX254" fmla="*/ 1845152 w 4833822"/>
              <a:gd name="connsiteY254" fmla="*/ 2489770 h 5481392"/>
              <a:gd name="connsiteX255" fmla="*/ 1827232 w 4833822"/>
              <a:gd name="connsiteY255" fmla="*/ 3306877 h 5481392"/>
              <a:gd name="connsiteX256" fmla="*/ 1540529 w 4833822"/>
              <a:gd name="connsiteY256" fmla="*/ 3167108 h 5481392"/>
              <a:gd name="connsiteX257" fmla="*/ 1916828 w 4833822"/>
              <a:gd name="connsiteY257" fmla="*/ 3722597 h 5481392"/>
              <a:gd name="connsiteX258" fmla="*/ 3103066 w 4833822"/>
              <a:gd name="connsiteY258" fmla="*/ 3805024 h 5481392"/>
              <a:gd name="connsiteX259" fmla="*/ 3504448 w 4833822"/>
              <a:gd name="connsiteY259" fmla="*/ 3210112 h 5481392"/>
              <a:gd name="connsiteX260" fmla="*/ 3167572 w 4833822"/>
              <a:gd name="connsiteY260" fmla="*/ 3303290 h 5481392"/>
              <a:gd name="connsiteX261" fmla="*/ 3103066 w 4833822"/>
              <a:gd name="connsiteY261" fmla="*/ 2457516 h 5481392"/>
              <a:gd name="connsiteX262" fmla="*/ 3013470 w 4833822"/>
              <a:gd name="connsiteY262" fmla="*/ 2790810 h 5481392"/>
              <a:gd name="connsiteX263" fmla="*/ 2938212 w 4833822"/>
              <a:gd name="connsiteY263" fmla="*/ 2912659 h 5481392"/>
              <a:gd name="connsiteX264" fmla="*/ 2870119 w 4833822"/>
              <a:gd name="connsiteY264" fmla="*/ 2801561 h 5481392"/>
              <a:gd name="connsiteX265" fmla="*/ 2540406 w 4833822"/>
              <a:gd name="connsiteY265" fmla="*/ 1783766 h 5481392"/>
              <a:gd name="connsiteX266" fmla="*/ 357884 w 4833822"/>
              <a:gd name="connsiteY266" fmla="*/ 1712095 h 5481392"/>
              <a:gd name="connsiteX267" fmla="*/ 422396 w 4833822"/>
              <a:gd name="connsiteY267" fmla="*/ 1794522 h 5481392"/>
              <a:gd name="connsiteX268" fmla="*/ 522738 w 4833822"/>
              <a:gd name="connsiteY268" fmla="*/ 2296253 h 5481392"/>
              <a:gd name="connsiteX269" fmla="*/ 490485 w 4833822"/>
              <a:gd name="connsiteY269" fmla="*/ 2436023 h 5481392"/>
              <a:gd name="connsiteX270" fmla="*/ 386555 w 4833822"/>
              <a:gd name="connsiteY270" fmla="*/ 2335676 h 5481392"/>
              <a:gd name="connsiteX271" fmla="*/ 286208 w 4833822"/>
              <a:gd name="connsiteY271" fmla="*/ 1794522 h 5481392"/>
              <a:gd name="connsiteX272" fmla="*/ 357884 w 4833822"/>
              <a:gd name="connsiteY272" fmla="*/ 1712095 h 5481392"/>
              <a:gd name="connsiteX273" fmla="*/ 4036204 w 4833822"/>
              <a:gd name="connsiteY273" fmla="*/ 294704 h 5481392"/>
              <a:gd name="connsiteX274" fmla="*/ 4110123 w 4833822"/>
              <a:gd name="connsiteY274" fmla="*/ 357419 h 5481392"/>
              <a:gd name="connsiteX275" fmla="*/ 4063531 w 4833822"/>
              <a:gd name="connsiteY275" fmla="*/ 1167363 h 5481392"/>
              <a:gd name="connsiteX276" fmla="*/ 3938100 w 4833822"/>
              <a:gd name="connsiteY276" fmla="*/ 855569 h 5481392"/>
              <a:gd name="connsiteX277" fmla="*/ 3970353 w 4833822"/>
              <a:gd name="connsiteY277" fmla="*/ 361006 h 5481392"/>
              <a:gd name="connsiteX278" fmla="*/ 4036204 w 4833822"/>
              <a:gd name="connsiteY278" fmla="*/ 294704 h 5481392"/>
              <a:gd name="connsiteX279" fmla="*/ 915320 w 4833822"/>
              <a:gd name="connsiteY279" fmla="*/ 36275 h 5481392"/>
              <a:gd name="connsiteX280" fmla="*/ 1020430 w 4833822"/>
              <a:gd name="connsiteY280" fmla="*/ 717037 h 5481392"/>
              <a:gd name="connsiteX281" fmla="*/ 811383 w 4833822"/>
              <a:gd name="connsiteY281" fmla="*/ 677451 h 5481392"/>
              <a:gd name="connsiteX282" fmla="*/ 915320 w 4833822"/>
              <a:gd name="connsiteY282" fmla="*/ 36275 h 5481392"/>
              <a:gd name="connsiteX283" fmla="*/ 2447238 w 4833822"/>
              <a:gd name="connsiteY283" fmla="*/ 0 h 5481392"/>
              <a:gd name="connsiteX284" fmla="*/ 3047525 w 4833822"/>
              <a:gd name="connsiteY284" fmla="*/ 643020 h 5481392"/>
              <a:gd name="connsiteX285" fmla="*/ 3054443 w 4833822"/>
              <a:gd name="connsiteY285" fmla="*/ 1316822 h 5481392"/>
              <a:gd name="connsiteX286" fmla="*/ 3282263 w 4833822"/>
              <a:gd name="connsiteY286" fmla="*/ 457765 h 5481392"/>
              <a:gd name="connsiteX287" fmla="*/ 3257173 w 4833822"/>
              <a:gd name="connsiteY287" fmla="*/ 317996 h 5481392"/>
              <a:gd name="connsiteX288" fmla="*/ 3278681 w 4833822"/>
              <a:gd name="connsiteY288" fmla="*/ 228400 h 5481392"/>
              <a:gd name="connsiteX289" fmla="*/ 3361107 w 4833822"/>
              <a:gd name="connsiteY289" fmla="*/ 285743 h 5481392"/>
              <a:gd name="connsiteX290" fmla="*/ 3884339 w 4833822"/>
              <a:gd name="connsiteY290" fmla="*/ 1597413 h 5481392"/>
              <a:gd name="connsiteX291" fmla="*/ 3776823 w 4833822"/>
              <a:gd name="connsiteY291" fmla="*/ 2217408 h 5481392"/>
              <a:gd name="connsiteX292" fmla="*/ 4002606 w 4833822"/>
              <a:gd name="connsiteY292" fmla="*/ 1998799 h 5481392"/>
              <a:gd name="connsiteX293" fmla="*/ 4059943 w 4833822"/>
              <a:gd name="connsiteY293" fmla="*/ 1934288 h 5481392"/>
              <a:gd name="connsiteX294" fmla="*/ 4117286 w 4833822"/>
              <a:gd name="connsiteY294" fmla="*/ 2009550 h 5481392"/>
              <a:gd name="connsiteX295" fmla="*/ 4131625 w 4833822"/>
              <a:gd name="connsiteY295" fmla="*/ 2823072 h 5481392"/>
              <a:gd name="connsiteX296" fmla="*/ 3755321 w 4833822"/>
              <a:gd name="connsiteY296" fmla="*/ 3654514 h 5481392"/>
              <a:gd name="connsiteX297" fmla="*/ 3723067 w 4833822"/>
              <a:gd name="connsiteY297" fmla="*/ 3729771 h 5481392"/>
              <a:gd name="connsiteX298" fmla="*/ 4099366 w 4833822"/>
              <a:gd name="connsiteY298" fmla="*/ 3668847 h 5481392"/>
              <a:gd name="connsiteX299" fmla="*/ 4550927 w 4833822"/>
              <a:gd name="connsiteY299" fmla="*/ 4020061 h 5481392"/>
              <a:gd name="connsiteX300" fmla="*/ 4604683 w 4833822"/>
              <a:gd name="connsiteY300" fmla="*/ 4120408 h 5481392"/>
              <a:gd name="connsiteX301" fmla="*/ 4576011 w 4833822"/>
              <a:gd name="connsiteY301" fmla="*/ 4962601 h 5481392"/>
              <a:gd name="connsiteX302" fmla="*/ 4432660 w 4833822"/>
              <a:gd name="connsiteY302" fmla="*/ 5023525 h 5481392"/>
              <a:gd name="connsiteX303" fmla="*/ 3999019 w 4833822"/>
              <a:gd name="connsiteY303" fmla="*/ 5256472 h 5481392"/>
              <a:gd name="connsiteX304" fmla="*/ 3192667 w 4833822"/>
              <a:gd name="connsiteY304" fmla="*/ 5188379 h 5481392"/>
              <a:gd name="connsiteX305" fmla="*/ 2662265 w 4833822"/>
              <a:gd name="connsiteY305" fmla="*/ 4557631 h 5481392"/>
              <a:gd name="connsiteX306" fmla="*/ 2680186 w 4833822"/>
              <a:gd name="connsiteY306" fmla="*/ 4876587 h 5481392"/>
              <a:gd name="connsiteX307" fmla="*/ 2655096 w 4833822"/>
              <a:gd name="connsiteY307" fmla="*/ 5188379 h 5481392"/>
              <a:gd name="connsiteX308" fmla="*/ 2063771 w 4833822"/>
              <a:gd name="connsiteY308" fmla="*/ 5475081 h 5481392"/>
              <a:gd name="connsiteX309" fmla="*/ 1827242 w 4833822"/>
              <a:gd name="connsiteY309" fmla="*/ 5424908 h 5481392"/>
              <a:gd name="connsiteX310" fmla="*/ 1594295 w 4833822"/>
              <a:gd name="connsiteY310" fmla="*/ 4883756 h 5481392"/>
              <a:gd name="connsiteX311" fmla="*/ 1952673 w 4833822"/>
              <a:gd name="connsiteY311" fmla="*/ 4349768 h 5481392"/>
              <a:gd name="connsiteX312" fmla="*/ 2020761 w 4833822"/>
              <a:gd name="connsiteY312" fmla="*/ 4217168 h 5481392"/>
              <a:gd name="connsiteX313" fmla="*/ 1841575 w 4833822"/>
              <a:gd name="connsiteY313" fmla="*/ 4360519 h 5481392"/>
              <a:gd name="connsiteX314" fmla="*/ 884697 w 4833822"/>
              <a:gd name="connsiteY314" fmla="*/ 5105952 h 5481392"/>
              <a:gd name="connsiteX315" fmla="*/ 547826 w 4833822"/>
              <a:gd name="connsiteY315" fmla="*/ 5138205 h 5481392"/>
              <a:gd name="connsiteX316" fmla="*/ 357883 w 4833822"/>
              <a:gd name="connsiteY316" fmla="*/ 5080868 h 5481392"/>
              <a:gd name="connsiteX317" fmla="*/ 89095 w 4833822"/>
              <a:gd name="connsiteY317" fmla="*/ 4654391 h 5481392"/>
              <a:gd name="connsiteX318" fmla="*/ 46091 w 4833822"/>
              <a:gd name="connsiteY318" fmla="*/ 4303182 h 5481392"/>
              <a:gd name="connsiteX319" fmla="*/ 440310 w 4833822"/>
              <a:gd name="connsiteY319" fmla="*/ 3654514 h 5481392"/>
              <a:gd name="connsiteX320" fmla="*/ 1020884 w 4833822"/>
              <a:gd name="connsiteY320" fmla="*/ 3704687 h 5481392"/>
              <a:gd name="connsiteX321" fmla="*/ 798688 w 4833822"/>
              <a:gd name="connsiteY321" fmla="*/ 3532665 h 5481392"/>
              <a:gd name="connsiteX322" fmla="*/ 766435 w 4833822"/>
              <a:gd name="connsiteY322" fmla="*/ 3475322 h 5481392"/>
              <a:gd name="connsiteX323" fmla="*/ 838110 w 4833822"/>
              <a:gd name="connsiteY323" fmla="*/ 3453820 h 5481392"/>
              <a:gd name="connsiteX324" fmla="*/ 1060306 w 4833822"/>
              <a:gd name="connsiteY324" fmla="*/ 3546998 h 5481392"/>
              <a:gd name="connsiteX325" fmla="*/ 777186 w 4833822"/>
              <a:gd name="connsiteY325" fmla="*/ 3048850 h 5481392"/>
              <a:gd name="connsiteX326" fmla="*/ 723430 w 4833822"/>
              <a:gd name="connsiteY326" fmla="*/ 2514867 h 5481392"/>
              <a:gd name="connsiteX327" fmla="*/ 727012 w 4833822"/>
              <a:gd name="connsiteY327" fmla="*/ 1816026 h 5481392"/>
              <a:gd name="connsiteX328" fmla="*/ 762853 w 4833822"/>
              <a:gd name="connsiteY328" fmla="*/ 1683426 h 5481392"/>
              <a:gd name="connsiteX329" fmla="*/ 1017302 w 4833822"/>
              <a:gd name="connsiteY329" fmla="*/ 1984461 h 5481392"/>
              <a:gd name="connsiteX330" fmla="*/ 1139151 w 4833822"/>
              <a:gd name="connsiteY330" fmla="*/ 2023883 h 5481392"/>
              <a:gd name="connsiteX331" fmla="*/ 1110480 w 4833822"/>
              <a:gd name="connsiteY331" fmla="*/ 1912785 h 5481392"/>
              <a:gd name="connsiteX332" fmla="*/ 1135564 w 4833822"/>
              <a:gd name="connsiteY332" fmla="*/ 1024007 h 5481392"/>
              <a:gd name="connsiteX333" fmla="*/ 1493942 w 4833822"/>
              <a:gd name="connsiteY333" fmla="*/ 364587 h 5481392"/>
              <a:gd name="connsiteX334" fmla="*/ 1547703 w 4833822"/>
              <a:gd name="connsiteY334" fmla="*/ 310832 h 5481392"/>
              <a:gd name="connsiteX335" fmla="*/ 1597877 w 4833822"/>
              <a:gd name="connsiteY335" fmla="*/ 404010 h 5481392"/>
              <a:gd name="connsiteX336" fmla="*/ 2070940 w 4833822"/>
              <a:gd name="connsiteY336" fmla="*/ 1178109 h 5481392"/>
              <a:gd name="connsiteX337" fmla="*/ 2272613 w 4833822"/>
              <a:gd name="connsiteY337" fmla="*/ 439282 h 5481392"/>
              <a:gd name="connsiteX338" fmla="*/ 2447238 w 4833822"/>
              <a:gd name="connsiteY338" fmla="*/ 0 h 5481392"/>
              <a:gd name="connsiteX0" fmla="*/ 2144854 w 4833822"/>
              <a:gd name="connsiteY0" fmla="*/ 5107743 h 5481392"/>
              <a:gd name="connsiteX1" fmla="*/ 2053020 w 4833822"/>
              <a:gd name="connsiteY1" fmla="*/ 5116703 h 5481392"/>
              <a:gd name="connsiteX2" fmla="*/ 1959837 w 4833822"/>
              <a:gd name="connsiteY2" fmla="*/ 5191961 h 5481392"/>
              <a:gd name="connsiteX3" fmla="*/ 2045851 w 4833822"/>
              <a:gd name="connsiteY3" fmla="*/ 5310228 h 5481392"/>
              <a:gd name="connsiteX4" fmla="*/ 2042269 w 4833822"/>
              <a:gd name="connsiteY4" fmla="*/ 5213463 h 5481392"/>
              <a:gd name="connsiteX5" fmla="*/ 2106775 w 4833822"/>
              <a:gd name="connsiteY5" fmla="*/ 5148956 h 5481392"/>
              <a:gd name="connsiteX6" fmla="*/ 2128277 w 4833822"/>
              <a:gd name="connsiteY6" fmla="*/ 5220632 h 5481392"/>
              <a:gd name="connsiteX7" fmla="*/ 2164118 w 4833822"/>
              <a:gd name="connsiteY7" fmla="*/ 5270805 h 5481392"/>
              <a:gd name="connsiteX8" fmla="*/ 2232206 w 4833822"/>
              <a:gd name="connsiteY8" fmla="*/ 5234970 h 5481392"/>
              <a:gd name="connsiteX9" fmla="*/ 2228624 w 4833822"/>
              <a:gd name="connsiteY9" fmla="*/ 5141787 h 5481392"/>
              <a:gd name="connsiteX10" fmla="*/ 2144854 w 4833822"/>
              <a:gd name="connsiteY10" fmla="*/ 5107743 h 5481392"/>
              <a:gd name="connsiteX11" fmla="*/ 2508163 w 4833822"/>
              <a:gd name="connsiteY11" fmla="*/ 5077281 h 5481392"/>
              <a:gd name="connsiteX12" fmla="*/ 2407811 w 4833822"/>
              <a:gd name="connsiteY12" fmla="*/ 5385491 h 5481392"/>
              <a:gd name="connsiteX13" fmla="*/ 2508163 w 4833822"/>
              <a:gd name="connsiteY13" fmla="*/ 5077281 h 5481392"/>
              <a:gd name="connsiteX14" fmla="*/ 2215080 w 4833822"/>
              <a:gd name="connsiteY14" fmla="*/ 4992746 h 5481392"/>
              <a:gd name="connsiteX15" fmla="*/ 2171282 w 4833822"/>
              <a:gd name="connsiteY15" fmla="*/ 4998436 h 5481392"/>
              <a:gd name="connsiteX16" fmla="*/ 2350473 w 4833822"/>
              <a:gd name="connsiteY16" fmla="*/ 5277975 h 5481392"/>
              <a:gd name="connsiteX17" fmla="*/ 2393478 w 4833822"/>
              <a:gd name="connsiteY17" fmla="*/ 5095201 h 5481392"/>
              <a:gd name="connsiteX18" fmla="*/ 2252871 w 4833822"/>
              <a:gd name="connsiteY18" fmla="*/ 4993901 h 5481392"/>
              <a:gd name="connsiteX19" fmla="*/ 2215080 w 4833822"/>
              <a:gd name="connsiteY19" fmla="*/ 4992746 h 5481392"/>
              <a:gd name="connsiteX20" fmla="*/ 3767359 w 4833822"/>
              <a:gd name="connsiteY20" fmla="*/ 4873788 h 5481392"/>
              <a:gd name="connsiteX21" fmla="*/ 3913003 w 4833822"/>
              <a:gd name="connsiteY21" fmla="*/ 4955431 h 5481392"/>
              <a:gd name="connsiteX22" fmla="*/ 3930923 w 4833822"/>
              <a:gd name="connsiteY22" fmla="*/ 4980520 h 5481392"/>
              <a:gd name="connsiteX23" fmla="*/ 3923759 w 4833822"/>
              <a:gd name="connsiteY23" fmla="*/ 5005605 h 5481392"/>
              <a:gd name="connsiteX24" fmla="*/ 3672890 w 4833822"/>
              <a:gd name="connsiteY24" fmla="*/ 4987684 h 5481392"/>
              <a:gd name="connsiteX25" fmla="*/ 3672890 w 4833822"/>
              <a:gd name="connsiteY25" fmla="*/ 4919595 h 5481392"/>
              <a:gd name="connsiteX26" fmla="*/ 3708731 w 4833822"/>
              <a:gd name="connsiteY26" fmla="*/ 4894506 h 5481392"/>
              <a:gd name="connsiteX27" fmla="*/ 3767359 w 4833822"/>
              <a:gd name="connsiteY27" fmla="*/ 4873788 h 5481392"/>
              <a:gd name="connsiteX28" fmla="*/ 3779366 w 4833822"/>
              <a:gd name="connsiteY28" fmla="*/ 4833977 h 5481392"/>
              <a:gd name="connsiteX29" fmla="*/ 3637059 w 4833822"/>
              <a:gd name="connsiteY29" fmla="*/ 4858672 h 5481392"/>
              <a:gd name="connsiteX30" fmla="*/ 3497289 w 4833822"/>
              <a:gd name="connsiteY30" fmla="*/ 5041440 h 5481392"/>
              <a:gd name="connsiteX31" fmla="*/ 3615557 w 4833822"/>
              <a:gd name="connsiteY31" fmla="*/ 4984103 h 5481392"/>
              <a:gd name="connsiteX32" fmla="*/ 3852086 w 4833822"/>
              <a:gd name="connsiteY32" fmla="*/ 5141787 h 5481392"/>
              <a:gd name="connsiteX33" fmla="*/ 3952433 w 4833822"/>
              <a:gd name="connsiteY33" fmla="*/ 4969765 h 5481392"/>
              <a:gd name="connsiteX34" fmla="*/ 3945496 w 4833822"/>
              <a:gd name="connsiteY34" fmla="*/ 4952960 h 5481392"/>
              <a:gd name="connsiteX35" fmla="*/ 3938093 w 4833822"/>
              <a:gd name="connsiteY35" fmla="*/ 4952960 h 5481392"/>
              <a:gd name="connsiteX36" fmla="*/ 3927341 w 4833822"/>
              <a:gd name="connsiteY36" fmla="*/ 4952960 h 5481392"/>
              <a:gd name="connsiteX37" fmla="*/ 3909418 w 4833822"/>
              <a:gd name="connsiteY37" fmla="*/ 4948253 h 5481392"/>
              <a:gd name="connsiteX38" fmla="*/ 3920171 w 4833822"/>
              <a:gd name="connsiteY38" fmla="*/ 4948253 h 5481392"/>
              <a:gd name="connsiteX39" fmla="*/ 3945252 w 4833822"/>
              <a:gd name="connsiteY39" fmla="*/ 4952370 h 5481392"/>
              <a:gd name="connsiteX40" fmla="*/ 3928739 w 4833822"/>
              <a:gd name="connsiteY40" fmla="*/ 4912370 h 5481392"/>
              <a:gd name="connsiteX41" fmla="*/ 3822967 w 4833822"/>
              <a:gd name="connsiteY41" fmla="*/ 4836272 h 5481392"/>
              <a:gd name="connsiteX42" fmla="*/ 3779366 w 4833822"/>
              <a:gd name="connsiteY42" fmla="*/ 4833977 h 5481392"/>
              <a:gd name="connsiteX43" fmla="*/ 4196131 w 4833822"/>
              <a:gd name="connsiteY43" fmla="*/ 4690231 h 5481392"/>
              <a:gd name="connsiteX44" fmla="*/ 4235548 w 4833822"/>
              <a:gd name="connsiteY44" fmla="*/ 4919596 h 5481392"/>
              <a:gd name="connsiteX45" fmla="*/ 4454163 w 4833822"/>
              <a:gd name="connsiteY45" fmla="*/ 4923178 h 5481392"/>
              <a:gd name="connsiteX46" fmla="*/ 4196131 w 4833822"/>
              <a:gd name="connsiteY46" fmla="*/ 4690231 h 5481392"/>
              <a:gd name="connsiteX47" fmla="*/ 1174995 w 4833822"/>
              <a:gd name="connsiteY47" fmla="*/ 4374853 h 5481392"/>
              <a:gd name="connsiteX48" fmla="*/ 1250253 w 4833822"/>
              <a:gd name="connsiteY48" fmla="*/ 4421445 h 5481392"/>
              <a:gd name="connsiteX49" fmla="*/ 1035224 w 4833822"/>
              <a:gd name="connsiteY49" fmla="*/ 4532538 h 5481392"/>
              <a:gd name="connsiteX50" fmla="*/ 981463 w 4833822"/>
              <a:gd name="connsiteY50" fmla="*/ 4507454 h 5481392"/>
              <a:gd name="connsiteX51" fmla="*/ 1174995 w 4833822"/>
              <a:gd name="connsiteY51" fmla="*/ 4374853 h 5481392"/>
              <a:gd name="connsiteX52" fmla="*/ 3960412 w 4833822"/>
              <a:gd name="connsiteY52" fmla="*/ 4345578 h 5481392"/>
              <a:gd name="connsiteX53" fmla="*/ 4095776 w 4833822"/>
              <a:gd name="connsiteY53" fmla="*/ 4403523 h 5481392"/>
              <a:gd name="connsiteX54" fmla="*/ 4052767 w 4833822"/>
              <a:gd name="connsiteY54" fmla="*/ 4432193 h 5481392"/>
              <a:gd name="connsiteX55" fmla="*/ 3852081 w 4833822"/>
              <a:gd name="connsiteY55" fmla="*/ 4399942 h 5481392"/>
              <a:gd name="connsiteX56" fmla="*/ 3859245 w 4833822"/>
              <a:gd name="connsiteY56" fmla="*/ 4364103 h 5481392"/>
              <a:gd name="connsiteX57" fmla="*/ 3917370 w 4833822"/>
              <a:gd name="connsiteY57" fmla="*/ 4346578 h 5481392"/>
              <a:gd name="connsiteX58" fmla="*/ 3960412 w 4833822"/>
              <a:gd name="connsiteY58" fmla="*/ 4345578 h 5481392"/>
              <a:gd name="connsiteX59" fmla="*/ 2177948 w 4833822"/>
              <a:gd name="connsiteY59" fmla="*/ 4251328 h 5481392"/>
              <a:gd name="connsiteX60" fmla="*/ 2146198 w 4833822"/>
              <a:gd name="connsiteY60" fmla="*/ 4274510 h 5481392"/>
              <a:gd name="connsiteX61" fmla="*/ 1680303 w 4833822"/>
              <a:gd name="connsiteY61" fmla="*/ 4973352 h 5481392"/>
              <a:gd name="connsiteX62" fmla="*/ 1762730 w 4833822"/>
              <a:gd name="connsiteY62" fmla="*/ 5335312 h 5481392"/>
              <a:gd name="connsiteX63" fmla="*/ 1802152 w 4833822"/>
              <a:gd name="connsiteY63" fmla="*/ 5055779 h 5481392"/>
              <a:gd name="connsiteX64" fmla="*/ 2081691 w 4833822"/>
              <a:gd name="connsiteY64" fmla="*/ 4898089 h 5481392"/>
              <a:gd name="connsiteX65" fmla="*/ 1845157 w 4833822"/>
              <a:gd name="connsiteY65" fmla="*/ 4980516 h 5481392"/>
              <a:gd name="connsiteX66" fmla="*/ 1744810 w 4833822"/>
              <a:gd name="connsiteY66" fmla="*/ 4951850 h 5481392"/>
              <a:gd name="connsiteX67" fmla="*/ 2060189 w 4833822"/>
              <a:gd name="connsiteY67" fmla="*/ 4797747 h 5481392"/>
              <a:gd name="connsiteX68" fmla="*/ 2178451 w 4833822"/>
              <a:gd name="connsiteY68" fmla="*/ 4736817 h 5481392"/>
              <a:gd name="connsiteX69" fmla="*/ 2293136 w 4833822"/>
              <a:gd name="connsiteY69" fmla="*/ 4270928 h 5481392"/>
              <a:gd name="connsiteX70" fmla="*/ 1999259 w 4833822"/>
              <a:gd name="connsiteY70" fmla="*/ 4686649 h 5481392"/>
              <a:gd name="connsiteX71" fmla="*/ 2196371 w 4833822"/>
              <a:gd name="connsiteY71" fmla="*/ 4256590 h 5481392"/>
              <a:gd name="connsiteX72" fmla="*/ 2177948 w 4833822"/>
              <a:gd name="connsiteY72" fmla="*/ 4251328 h 5481392"/>
              <a:gd name="connsiteX73" fmla="*/ 2511745 w 4833822"/>
              <a:gd name="connsiteY73" fmla="*/ 4238675 h 5481392"/>
              <a:gd name="connsiteX74" fmla="*/ 2482010 w 4833822"/>
              <a:gd name="connsiteY74" fmla="*/ 4466971 h 5481392"/>
              <a:gd name="connsiteX75" fmla="*/ 2486655 w 4833822"/>
              <a:gd name="connsiteY75" fmla="*/ 4532536 h 5481392"/>
              <a:gd name="connsiteX76" fmla="*/ 2514429 w 4833822"/>
              <a:gd name="connsiteY76" fmla="*/ 4548215 h 5481392"/>
              <a:gd name="connsiteX77" fmla="*/ 2526077 w 4833822"/>
              <a:gd name="connsiteY77" fmla="*/ 4571961 h 5481392"/>
              <a:gd name="connsiteX78" fmla="*/ 2486655 w 4833822"/>
              <a:gd name="connsiteY78" fmla="*/ 4532539 h 5481392"/>
              <a:gd name="connsiteX79" fmla="*/ 2486655 w 4833822"/>
              <a:gd name="connsiteY79" fmla="*/ 4532542 h 5481392"/>
              <a:gd name="connsiteX80" fmla="*/ 2440069 w 4833822"/>
              <a:gd name="connsiteY80" fmla="*/ 4808498 h 5481392"/>
              <a:gd name="connsiteX81" fmla="*/ 2375563 w 4833822"/>
              <a:gd name="connsiteY81" fmla="*/ 4371270 h 5481392"/>
              <a:gd name="connsiteX82" fmla="*/ 2296718 w 4833822"/>
              <a:gd name="connsiteY82" fmla="*/ 4740405 h 5481392"/>
              <a:gd name="connsiteX83" fmla="*/ 2429318 w 4833822"/>
              <a:gd name="connsiteY83" fmla="*/ 4862254 h 5481392"/>
              <a:gd name="connsiteX84" fmla="*/ 2493825 w 4833822"/>
              <a:gd name="connsiteY84" fmla="*/ 4761907 h 5481392"/>
              <a:gd name="connsiteX85" fmla="*/ 2529665 w 4833822"/>
              <a:gd name="connsiteY85" fmla="*/ 4571964 h 5481392"/>
              <a:gd name="connsiteX86" fmla="*/ 2511745 w 4833822"/>
              <a:gd name="connsiteY86" fmla="*/ 4238675 h 5481392"/>
              <a:gd name="connsiteX87" fmla="*/ 2808528 w 4833822"/>
              <a:gd name="connsiteY87" fmla="*/ 4236209 h 5481392"/>
              <a:gd name="connsiteX88" fmla="*/ 2784115 w 4833822"/>
              <a:gd name="connsiteY88" fmla="*/ 4249426 h 5481392"/>
              <a:gd name="connsiteX89" fmla="*/ 2798448 w 4833822"/>
              <a:gd name="connsiteY89" fmla="*/ 4324684 h 5481392"/>
              <a:gd name="connsiteX90" fmla="*/ 2880875 w 4833822"/>
              <a:gd name="connsiteY90" fmla="*/ 4439364 h 5481392"/>
              <a:gd name="connsiteX91" fmla="*/ 3142493 w 4833822"/>
              <a:gd name="connsiteY91" fmla="*/ 4769076 h 5481392"/>
              <a:gd name="connsiteX92" fmla="*/ 2891625 w 4833822"/>
              <a:gd name="connsiteY92" fmla="*/ 4604217 h 5481392"/>
              <a:gd name="connsiteX93" fmla="*/ 2683768 w 4833822"/>
              <a:gd name="connsiteY93" fmla="*/ 4360519 h 5481392"/>
              <a:gd name="connsiteX94" fmla="*/ 2651515 w 4833822"/>
              <a:gd name="connsiteY94" fmla="*/ 4385608 h 5481392"/>
              <a:gd name="connsiteX95" fmla="*/ 2866541 w 4833822"/>
              <a:gd name="connsiteY95" fmla="*/ 4629307 h 5481392"/>
              <a:gd name="connsiteX96" fmla="*/ 3389773 w 4833822"/>
              <a:gd name="connsiteY96" fmla="*/ 5227801 h 5481392"/>
              <a:gd name="connsiteX97" fmla="*/ 3637059 w 4833822"/>
              <a:gd name="connsiteY97" fmla="*/ 5270805 h 5481392"/>
              <a:gd name="connsiteX98" fmla="*/ 3246422 w 4833822"/>
              <a:gd name="connsiteY98" fmla="*/ 4901676 h 5481392"/>
              <a:gd name="connsiteX99" fmla="*/ 3400524 w 4833822"/>
              <a:gd name="connsiteY99" fmla="*/ 4951850 h 5481392"/>
              <a:gd name="connsiteX100" fmla="*/ 3336018 w 4833822"/>
              <a:gd name="connsiteY100" fmla="*/ 4804911 h 5481392"/>
              <a:gd name="connsiteX101" fmla="*/ 3095901 w 4833822"/>
              <a:gd name="connsiteY101" fmla="*/ 4543298 h 5481392"/>
              <a:gd name="connsiteX102" fmla="*/ 2862954 w 4833822"/>
              <a:gd name="connsiteY102" fmla="*/ 4274510 h 5481392"/>
              <a:gd name="connsiteX103" fmla="*/ 2808528 w 4833822"/>
              <a:gd name="connsiteY103" fmla="*/ 4236209 h 5481392"/>
              <a:gd name="connsiteX104" fmla="*/ 1587125 w 4833822"/>
              <a:gd name="connsiteY104" fmla="*/ 4192084 h 5481392"/>
              <a:gd name="connsiteX105" fmla="*/ 798688 w 4833822"/>
              <a:gd name="connsiteY105" fmla="*/ 4399947 h 5481392"/>
              <a:gd name="connsiteX106" fmla="*/ 780768 w 4833822"/>
              <a:gd name="connsiteY106" fmla="*/ 5023525 h 5481392"/>
              <a:gd name="connsiteX107" fmla="*/ 791519 w 4833822"/>
              <a:gd name="connsiteY107" fmla="*/ 4830001 h 5481392"/>
              <a:gd name="connsiteX108" fmla="*/ 709092 w 4833822"/>
              <a:gd name="connsiteY108" fmla="*/ 4468035 h 5481392"/>
              <a:gd name="connsiteX109" fmla="*/ 368634 w 4833822"/>
              <a:gd name="connsiteY109" fmla="*/ 4478786 h 5481392"/>
              <a:gd name="connsiteX110" fmla="*/ 332793 w 4833822"/>
              <a:gd name="connsiteY110" fmla="*/ 4503876 h 5481392"/>
              <a:gd name="connsiteX111" fmla="*/ 368634 w 4833822"/>
              <a:gd name="connsiteY111" fmla="*/ 4518209 h 5481392"/>
              <a:gd name="connsiteX112" fmla="*/ 350714 w 4833822"/>
              <a:gd name="connsiteY112" fmla="*/ 4819249 h 5481392"/>
              <a:gd name="connsiteX113" fmla="*/ 447479 w 4833822"/>
              <a:gd name="connsiteY113" fmla="*/ 4883756 h 5481392"/>
              <a:gd name="connsiteX114" fmla="*/ 486896 w 4833822"/>
              <a:gd name="connsiteY114" fmla="*/ 4783409 h 5481392"/>
              <a:gd name="connsiteX115" fmla="*/ 468981 w 4833822"/>
              <a:gd name="connsiteY115" fmla="*/ 4665142 h 5481392"/>
              <a:gd name="connsiteX116" fmla="*/ 372216 w 4833822"/>
              <a:gd name="connsiteY116" fmla="*/ 4772658 h 5481392"/>
              <a:gd name="connsiteX117" fmla="*/ 382967 w 4833822"/>
              <a:gd name="connsiteY117" fmla="*/ 4622137 h 5481392"/>
              <a:gd name="connsiteX118" fmla="*/ 497647 w 4833822"/>
              <a:gd name="connsiteY118" fmla="*/ 4582715 h 5481392"/>
              <a:gd name="connsiteX119" fmla="*/ 569323 w 4833822"/>
              <a:gd name="connsiteY119" fmla="*/ 4697400 h 5481392"/>
              <a:gd name="connsiteX120" fmla="*/ 580074 w 4833822"/>
              <a:gd name="connsiteY120" fmla="*/ 4908840 h 5481392"/>
              <a:gd name="connsiteX121" fmla="*/ 612332 w 4833822"/>
              <a:gd name="connsiteY121" fmla="*/ 4665142 h 5481392"/>
              <a:gd name="connsiteX122" fmla="*/ 497647 w 4833822"/>
              <a:gd name="connsiteY122" fmla="*/ 4432195 h 5481392"/>
              <a:gd name="connsiteX123" fmla="*/ 730594 w 4833822"/>
              <a:gd name="connsiteY123" fmla="*/ 4837164 h 5481392"/>
              <a:gd name="connsiteX124" fmla="*/ 547826 w 4833822"/>
              <a:gd name="connsiteY124" fmla="*/ 5002023 h 5481392"/>
              <a:gd name="connsiteX125" fmla="*/ 834528 w 4833822"/>
              <a:gd name="connsiteY125" fmla="*/ 5034276 h 5481392"/>
              <a:gd name="connsiteX126" fmla="*/ 1533370 w 4833822"/>
              <a:gd name="connsiteY126" fmla="*/ 4518209 h 5481392"/>
              <a:gd name="connsiteX127" fmla="*/ 1633712 w 4833822"/>
              <a:gd name="connsiteY127" fmla="*/ 4385608 h 5481392"/>
              <a:gd name="connsiteX128" fmla="*/ 1142733 w 4833822"/>
              <a:gd name="connsiteY128" fmla="*/ 4700982 h 5481392"/>
              <a:gd name="connsiteX129" fmla="*/ 1031635 w 4833822"/>
              <a:gd name="connsiteY129" fmla="*/ 4729654 h 5481392"/>
              <a:gd name="connsiteX130" fmla="*/ 1096142 w 4833822"/>
              <a:gd name="connsiteY130" fmla="*/ 4629307 h 5481392"/>
              <a:gd name="connsiteX131" fmla="*/ 1587125 w 4833822"/>
              <a:gd name="connsiteY131" fmla="*/ 4192084 h 5481392"/>
              <a:gd name="connsiteX132" fmla="*/ 3072607 w 4833822"/>
              <a:gd name="connsiteY132" fmla="*/ 4183124 h 5481392"/>
              <a:gd name="connsiteX133" fmla="*/ 2988391 w 4833822"/>
              <a:gd name="connsiteY133" fmla="*/ 4217168 h 5481392"/>
              <a:gd name="connsiteX134" fmla="*/ 3038564 w 4833822"/>
              <a:gd name="connsiteY134" fmla="*/ 4328266 h 5481392"/>
              <a:gd name="connsiteX135" fmla="*/ 3407693 w 4833822"/>
              <a:gd name="connsiteY135" fmla="*/ 4743987 h 5481392"/>
              <a:gd name="connsiteX136" fmla="*/ 3576134 w 4833822"/>
              <a:gd name="connsiteY136" fmla="*/ 4783409 h 5481392"/>
              <a:gd name="connsiteX137" fmla="*/ 4002606 w 4833822"/>
              <a:gd name="connsiteY137" fmla="*/ 4887338 h 5481392"/>
              <a:gd name="connsiteX138" fmla="*/ 4124455 w 4833822"/>
              <a:gd name="connsiteY138" fmla="*/ 4969765 h 5481392"/>
              <a:gd name="connsiteX139" fmla="*/ 3586885 w 4833822"/>
              <a:gd name="connsiteY139" fmla="*/ 4421444 h 5481392"/>
              <a:gd name="connsiteX140" fmla="*/ 3339600 w 4833822"/>
              <a:gd name="connsiteY140" fmla="*/ 4278092 h 5481392"/>
              <a:gd name="connsiteX141" fmla="*/ 3551045 w 4833822"/>
              <a:gd name="connsiteY141" fmla="*/ 4453702 h 5481392"/>
              <a:gd name="connsiteX142" fmla="*/ 3658561 w 4833822"/>
              <a:gd name="connsiteY142" fmla="*/ 4636476 h 5481392"/>
              <a:gd name="connsiteX143" fmla="*/ 3536712 w 4833822"/>
              <a:gd name="connsiteY143" fmla="*/ 4561213 h 5481392"/>
              <a:gd name="connsiteX144" fmla="*/ 3167577 w 4833822"/>
              <a:gd name="connsiteY144" fmla="*/ 4224337 h 5481392"/>
              <a:gd name="connsiteX145" fmla="*/ 3072607 w 4833822"/>
              <a:gd name="connsiteY145" fmla="*/ 4183124 h 5481392"/>
              <a:gd name="connsiteX146" fmla="*/ 1497530 w 4833822"/>
              <a:gd name="connsiteY146" fmla="*/ 4095324 h 5481392"/>
              <a:gd name="connsiteX147" fmla="*/ 644585 w 4833822"/>
              <a:gd name="connsiteY147" fmla="*/ 4220755 h 5481392"/>
              <a:gd name="connsiteX148" fmla="*/ 404469 w 4833822"/>
              <a:gd name="connsiteY148" fmla="*/ 4296012 h 5481392"/>
              <a:gd name="connsiteX149" fmla="*/ 218113 w 4833822"/>
              <a:gd name="connsiteY149" fmla="*/ 4450115 h 5481392"/>
              <a:gd name="connsiteX150" fmla="*/ 347132 w 4833822"/>
              <a:gd name="connsiteY150" fmla="*/ 4969765 h 5481392"/>
              <a:gd name="connsiteX151" fmla="*/ 218113 w 4833822"/>
              <a:gd name="connsiteY151" fmla="*/ 4604217 h 5481392"/>
              <a:gd name="connsiteX152" fmla="*/ 289789 w 4833822"/>
              <a:gd name="connsiteY152" fmla="*/ 4496706 h 5481392"/>
              <a:gd name="connsiteX153" fmla="*/ 271869 w 4833822"/>
              <a:gd name="connsiteY153" fmla="*/ 4482373 h 5481392"/>
              <a:gd name="connsiteX154" fmla="*/ 304127 w 4833822"/>
              <a:gd name="connsiteY154" fmla="*/ 4389190 h 5481392"/>
              <a:gd name="connsiteX155" fmla="*/ 400887 w 4833822"/>
              <a:gd name="connsiteY155" fmla="*/ 4306764 h 5481392"/>
              <a:gd name="connsiteX156" fmla="*/ 404469 w 4833822"/>
              <a:gd name="connsiteY156" fmla="*/ 4299594 h 5481392"/>
              <a:gd name="connsiteX157" fmla="*/ 408056 w 4833822"/>
              <a:gd name="connsiteY157" fmla="*/ 4299594 h 5481392"/>
              <a:gd name="connsiteX158" fmla="*/ 569323 w 4833822"/>
              <a:gd name="connsiteY158" fmla="*/ 4256590 h 5481392"/>
              <a:gd name="connsiteX159" fmla="*/ 777186 w 4833822"/>
              <a:gd name="connsiteY159" fmla="*/ 4367688 h 5481392"/>
              <a:gd name="connsiteX160" fmla="*/ 1250249 w 4833822"/>
              <a:gd name="connsiteY160" fmla="*/ 4199247 h 5481392"/>
              <a:gd name="connsiteX161" fmla="*/ 1497530 w 4833822"/>
              <a:gd name="connsiteY161" fmla="*/ 4095324 h 5481392"/>
              <a:gd name="connsiteX162" fmla="*/ 3393360 w 4833822"/>
              <a:gd name="connsiteY162" fmla="*/ 4054554 h 5481392"/>
              <a:gd name="connsiteX163" fmla="*/ 3271511 w 4833822"/>
              <a:gd name="connsiteY163" fmla="*/ 4091737 h 5481392"/>
              <a:gd name="connsiteX164" fmla="*/ 3486538 w 4833822"/>
              <a:gd name="connsiteY164" fmla="*/ 4220755 h 5481392"/>
              <a:gd name="connsiteX165" fmla="*/ 4092197 w 4833822"/>
              <a:gd name="connsiteY165" fmla="*/ 4554049 h 5481392"/>
              <a:gd name="connsiteX166" fmla="*/ 3873588 w 4833822"/>
              <a:gd name="connsiteY166" fmla="*/ 4554049 h 5481392"/>
              <a:gd name="connsiteX167" fmla="*/ 4002606 w 4833822"/>
              <a:gd name="connsiteY167" fmla="*/ 4683062 h 5481392"/>
              <a:gd name="connsiteX168" fmla="*/ 4106535 w 4833822"/>
              <a:gd name="connsiteY168" fmla="*/ 4654391 h 5481392"/>
              <a:gd name="connsiteX169" fmla="*/ 4325144 w 4833822"/>
              <a:gd name="connsiteY169" fmla="*/ 4328266 h 5481392"/>
              <a:gd name="connsiteX170" fmla="*/ 4038441 w 4833822"/>
              <a:gd name="connsiteY170" fmla="*/ 4238675 h 5481392"/>
              <a:gd name="connsiteX171" fmla="*/ 3624178 w 4833822"/>
              <a:gd name="connsiteY171" fmla="*/ 4225063 h 5481392"/>
              <a:gd name="connsiteX172" fmla="*/ 3486739 w 4833822"/>
              <a:gd name="connsiteY172" fmla="*/ 4199284 h 5481392"/>
              <a:gd name="connsiteX173" fmla="*/ 3486739 w 4833822"/>
              <a:gd name="connsiteY173" fmla="*/ 4203279 h 5481392"/>
              <a:gd name="connsiteX174" fmla="*/ 3485394 w 4833822"/>
              <a:gd name="connsiteY174" fmla="*/ 4200590 h 5481392"/>
              <a:gd name="connsiteX175" fmla="*/ 3486706 w 4833822"/>
              <a:gd name="connsiteY175" fmla="*/ 4199278 h 5481392"/>
              <a:gd name="connsiteX176" fmla="*/ 3486538 w 4833822"/>
              <a:gd name="connsiteY176" fmla="*/ 4199247 h 5481392"/>
              <a:gd name="connsiteX177" fmla="*/ 3543876 w 4833822"/>
              <a:gd name="connsiteY177" fmla="*/ 4138323 h 5481392"/>
              <a:gd name="connsiteX178" fmla="*/ 4518674 w 4833822"/>
              <a:gd name="connsiteY178" fmla="*/ 4285261 h 5481392"/>
              <a:gd name="connsiteX179" fmla="*/ 4328731 w 4833822"/>
              <a:gd name="connsiteY179" fmla="*/ 4482373 h 5481392"/>
              <a:gd name="connsiteX180" fmla="*/ 4457745 w 4833822"/>
              <a:gd name="connsiteY180" fmla="*/ 4410692 h 5481392"/>
              <a:gd name="connsiteX181" fmla="*/ 4579599 w 4833822"/>
              <a:gd name="connsiteY181" fmla="*/ 4403529 h 5481392"/>
              <a:gd name="connsiteX182" fmla="*/ 4500754 w 4833822"/>
              <a:gd name="connsiteY182" fmla="*/ 4482373 h 5481392"/>
              <a:gd name="connsiteX183" fmla="*/ 4314393 w 4833822"/>
              <a:gd name="connsiteY183" fmla="*/ 4715321 h 5481392"/>
              <a:gd name="connsiteX184" fmla="*/ 4346651 w 4833822"/>
              <a:gd name="connsiteY184" fmla="*/ 4779827 h 5481392"/>
              <a:gd name="connsiteX185" fmla="*/ 4403989 w 4833822"/>
              <a:gd name="connsiteY185" fmla="*/ 4729654 h 5481392"/>
              <a:gd name="connsiteX186" fmla="*/ 4482833 w 4833822"/>
              <a:gd name="connsiteY186" fmla="*/ 4539711 h 5481392"/>
              <a:gd name="connsiteX187" fmla="*/ 4590350 w 4833822"/>
              <a:gd name="connsiteY187" fmla="*/ 4518209 h 5481392"/>
              <a:gd name="connsiteX188" fmla="*/ 4608265 w 4833822"/>
              <a:gd name="connsiteY188" fmla="*/ 4600635 h 5481392"/>
              <a:gd name="connsiteX189" fmla="*/ 4608265 w 4833822"/>
              <a:gd name="connsiteY189" fmla="*/ 4604217 h 5481392"/>
              <a:gd name="connsiteX190" fmla="*/ 4421909 w 4833822"/>
              <a:gd name="connsiteY190" fmla="*/ 4815662 h 5481392"/>
              <a:gd name="connsiteX191" fmla="*/ 4608265 w 4833822"/>
              <a:gd name="connsiteY191" fmla="*/ 4604217 h 5481392"/>
              <a:gd name="connsiteX192" fmla="*/ 4611852 w 4833822"/>
              <a:gd name="connsiteY192" fmla="*/ 4600635 h 5481392"/>
              <a:gd name="connsiteX193" fmla="*/ 4611852 w 4833822"/>
              <a:gd name="connsiteY193" fmla="*/ 4597053 h 5481392"/>
              <a:gd name="connsiteX194" fmla="*/ 4694279 w 4833822"/>
              <a:gd name="connsiteY194" fmla="*/ 4582715 h 5481392"/>
              <a:gd name="connsiteX195" fmla="*/ 4651275 w 4833822"/>
              <a:gd name="connsiteY195" fmla="*/ 4407111 h 5481392"/>
              <a:gd name="connsiteX196" fmla="*/ 4572429 w 4833822"/>
              <a:gd name="connsiteY196" fmla="*/ 4288843 h 5481392"/>
              <a:gd name="connsiteX197" fmla="*/ 4583181 w 4833822"/>
              <a:gd name="connsiteY197" fmla="*/ 4195666 h 5481392"/>
              <a:gd name="connsiteX198" fmla="*/ 4436247 w 4833822"/>
              <a:gd name="connsiteY198" fmla="*/ 4149079 h 5481392"/>
              <a:gd name="connsiteX199" fmla="*/ 3504459 w 4833822"/>
              <a:gd name="connsiteY199" fmla="*/ 4063065 h 5481392"/>
              <a:gd name="connsiteX200" fmla="*/ 3393360 w 4833822"/>
              <a:gd name="connsiteY200" fmla="*/ 4054554 h 5481392"/>
              <a:gd name="connsiteX201" fmla="*/ 655337 w 4833822"/>
              <a:gd name="connsiteY201" fmla="*/ 3923296 h 5481392"/>
              <a:gd name="connsiteX202" fmla="*/ 637416 w 4833822"/>
              <a:gd name="connsiteY202" fmla="*/ 3980639 h 5481392"/>
              <a:gd name="connsiteX203" fmla="*/ 863200 w 4833822"/>
              <a:gd name="connsiteY203" fmla="*/ 4084568 h 5481392"/>
              <a:gd name="connsiteX204" fmla="*/ 734181 w 4833822"/>
              <a:gd name="connsiteY204" fmla="*/ 3944803 h 5481392"/>
              <a:gd name="connsiteX205" fmla="*/ 655337 w 4833822"/>
              <a:gd name="connsiteY205" fmla="*/ 3923296 h 5481392"/>
              <a:gd name="connsiteX206" fmla="*/ 465399 w 4833822"/>
              <a:gd name="connsiteY206" fmla="*/ 3883879 h 5481392"/>
              <a:gd name="connsiteX207" fmla="*/ 465399 w 4833822"/>
              <a:gd name="connsiteY207" fmla="*/ 4084568 h 5481392"/>
              <a:gd name="connsiteX208" fmla="*/ 501234 w 4833822"/>
              <a:gd name="connsiteY208" fmla="*/ 4141910 h 5481392"/>
              <a:gd name="connsiteX209" fmla="*/ 554990 w 4833822"/>
              <a:gd name="connsiteY209" fmla="*/ 4088155 h 5481392"/>
              <a:gd name="connsiteX210" fmla="*/ 465399 w 4833822"/>
              <a:gd name="connsiteY210" fmla="*/ 3883879 h 5481392"/>
              <a:gd name="connsiteX211" fmla="*/ 4325169 w 4833822"/>
              <a:gd name="connsiteY211" fmla="*/ 3802982 h 5481392"/>
              <a:gd name="connsiteX212" fmla="*/ 3959602 w 4833822"/>
              <a:gd name="connsiteY212" fmla="*/ 4009310 h 5481392"/>
              <a:gd name="connsiteX213" fmla="*/ 4360985 w 4833822"/>
              <a:gd name="connsiteY213" fmla="*/ 3919714 h 5481392"/>
              <a:gd name="connsiteX214" fmla="*/ 4278558 w 4833822"/>
              <a:gd name="connsiteY214" fmla="*/ 4030812 h 5481392"/>
              <a:gd name="connsiteX215" fmla="*/ 4454163 w 4833822"/>
              <a:gd name="connsiteY215" fmla="*/ 3984221 h 5481392"/>
              <a:gd name="connsiteX216" fmla="*/ 4368153 w 4833822"/>
              <a:gd name="connsiteY216" fmla="*/ 3808616 h 5481392"/>
              <a:gd name="connsiteX217" fmla="*/ 4325169 w 4833822"/>
              <a:gd name="connsiteY217" fmla="*/ 3802982 h 5481392"/>
              <a:gd name="connsiteX218" fmla="*/ 4156709 w 4833822"/>
              <a:gd name="connsiteY218" fmla="*/ 3769194 h 5481392"/>
              <a:gd name="connsiteX219" fmla="*/ 3748157 w 4833822"/>
              <a:gd name="connsiteY219" fmla="*/ 3851620 h 5481392"/>
              <a:gd name="connsiteX220" fmla="*/ 3529543 w 4833822"/>
              <a:gd name="connsiteY220" fmla="*/ 3973469 h 5481392"/>
              <a:gd name="connsiteX221" fmla="*/ 3805494 w 4833822"/>
              <a:gd name="connsiteY221" fmla="*/ 3876710 h 5481392"/>
              <a:gd name="connsiteX222" fmla="*/ 4156709 w 4833822"/>
              <a:gd name="connsiteY222" fmla="*/ 3769194 h 5481392"/>
              <a:gd name="connsiteX223" fmla="*/ 399937 w 4833822"/>
              <a:gd name="connsiteY223" fmla="*/ 3725406 h 5481392"/>
              <a:gd name="connsiteX224" fmla="*/ 210944 w 4833822"/>
              <a:gd name="connsiteY224" fmla="*/ 3805034 h 5481392"/>
              <a:gd name="connsiteX225" fmla="*/ 124936 w 4833822"/>
              <a:gd name="connsiteY225" fmla="*/ 3948385 h 5481392"/>
              <a:gd name="connsiteX226" fmla="*/ 275451 w 4833822"/>
              <a:gd name="connsiteY226" fmla="*/ 3941216 h 5481392"/>
              <a:gd name="connsiteX227" fmla="*/ 304127 w 4833822"/>
              <a:gd name="connsiteY227" fmla="*/ 3959136 h 5481392"/>
              <a:gd name="connsiteX228" fmla="*/ 271869 w 4833822"/>
              <a:gd name="connsiteY228" fmla="*/ 4195666 h 5481392"/>
              <a:gd name="connsiteX229" fmla="*/ 311291 w 4833822"/>
              <a:gd name="connsiteY229" fmla="*/ 4037981 h 5481392"/>
              <a:gd name="connsiteX230" fmla="*/ 243203 w 4833822"/>
              <a:gd name="connsiteY230" fmla="*/ 3830118 h 5481392"/>
              <a:gd name="connsiteX231" fmla="*/ 1214409 w 4833822"/>
              <a:gd name="connsiteY231" fmla="*/ 3808616 h 5481392"/>
              <a:gd name="connsiteX232" fmla="*/ 465399 w 4833822"/>
              <a:gd name="connsiteY232" fmla="*/ 3726189 h 5481392"/>
              <a:gd name="connsiteX233" fmla="*/ 399937 w 4833822"/>
              <a:gd name="connsiteY233" fmla="*/ 3725406 h 5481392"/>
              <a:gd name="connsiteX234" fmla="*/ 2524908 w 4833822"/>
              <a:gd name="connsiteY234" fmla="*/ 2591107 h 5481392"/>
              <a:gd name="connsiteX235" fmla="*/ 2732856 w 4833822"/>
              <a:gd name="connsiteY235" fmla="*/ 3233026 h 5481392"/>
              <a:gd name="connsiteX236" fmla="*/ 2775802 w 4833822"/>
              <a:gd name="connsiteY236" fmla="*/ 3303095 h 5481392"/>
              <a:gd name="connsiteX237" fmla="*/ 2823267 w 4833822"/>
              <a:gd name="connsiteY237" fmla="*/ 3226245 h 5481392"/>
              <a:gd name="connsiteX238" fmla="*/ 2879774 w 4833822"/>
              <a:gd name="connsiteY238" fmla="*/ 3016039 h 5481392"/>
              <a:gd name="connsiteX239" fmla="*/ 2920458 w 4833822"/>
              <a:gd name="connsiteY239" fmla="*/ 3549464 h 5481392"/>
              <a:gd name="connsiteX240" fmla="*/ 3132925 w 4833822"/>
              <a:gd name="connsiteY240" fmla="*/ 3490697 h 5481392"/>
              <a:gd name="connsiteX241" fmla="*/ 2879774 w 4833822"/>
              <a:gd name="connsiteY241" fmla="*/ 3865905 h 5481392"/>
              <a:gd name="connsiteX242" fmla="*/ 2131619 w 4833822"/>
              <a:gd name="connsiteY242" fmla="*/ 3813919 h 5481392"/>
              <a:gd name="connsiteX243" fmla="*/ 1894289 w 4833822"/>
              <a:gd name="connsiteY243" fmla="*/ 3463575 h 5481392"/>
              <a:gd name="connsiteX244" fmla="*/ 2075111 w 4833822"/>
              <a:gd name="connsiteY244" fmla="*/ 3551726 h 5481392"/>
              <a:gd name="connsiteX245" fmla="*/ 2086414 w 4833822"/>
              <a:gd name="connsiteY245" fmla="*/ 3036381 h 5481392"/>
              <a:gd name="connsiteX246" fmla="*/ 2163263 w 4833822"/>
              <a:gd name="connsiteY246" fmla="*/ 3181040 h 5481392"/>
              <a:gd name="connsiteX247" fmla="*/ 2224289 w 4833822"/>
              <a:gd name="connsiteY247" fmla="*/ 3226245 h 5481392"/>
              <a:gd name="connsiteX248" fmla="*/ 2242372 w 4833822"/>
              <a:gd name="connsiteY248" fmla="*/ 3162957 h 5481392"/>
              <a:gd name="connsiteX249" fmla="*/ 2524908 w 4833822"/>
              <a:gd name="connsiteY249" fmla="*/ 2591107 h 5481392"/>
              <a:gd name="connsiteX250" fmla="*/ 2540406 w 4833822"/>
              <a:gd name="connsiteY250" fmla="*/ 1783766 h 5481392"/>
              <a:gd name="connsiteX251" fmla="*/ 2092432 w 4833822"/>
              <a:gd name="connsiteY251" fmla="*/ 2690463 h 5481392"/>
              <a:gd name="connsiteX252" fmla="*/ 2063761 w 4833822"/>
              <a:gd name="connsiteY252" fmla="*/ 2790810 h 5481392"/>
              <a:gd name="connsiteX253" fmla="*/ 1967001 w 4833822"/>
              <a:gd name="connsiteY253" fmla="*/ 2719134 h 5481392"/>
              <a:gd name="connsiteX254" fmla="*/ 1845152 w 4833822"/>
              <a:gd name="connsiteY254" fmla="*/ 2489770 h 5481392"/>
              <a:gd name="connsiteX255" fmla="*/ 1827232 w 4833822"/>
              <a:gd name="connsiteY255" fmla="*/ 3306877 h 5481392"/>
              <a:gd name="connsiteX256" fmla="*/ 1540529 w 4833822"/>
              <a:gd name="connsiteY256" fmla="*/ 3167108 h 5481392"/>
              <a:gd name="connsiteX257" fmla="*/ 1916828 w 4833822"/>
              <a:gd name="connsiteY257" fmla="*/ 3722597 h 5481392"/>
              <a:gd name="connsiteX258" fmla="*/ 3103066 w 4833822"/>
              <a:gd name="connsiteY258" fmla="*/ 3805024 h 5481392"/>
              <a:gd name="connsiteX259" fmla="*/ 3504448 w 4833822"/>
              <a:gd name="connsiteY259" fmla="*/ 3210112 h 5481392"/>
              <a:gd name="connsiteX260" fmla="*/ 3167572 w 4833822"/>
              <a:gd name="connsiteY260" fmla="*/ 3303290 h 5481392"/>
              <a:gd name="connsiteX261" fmla="*/ 3103066 w 4833822"/>
              <a:gd name="connsiteY261" fmla="*/ 2457516 h 5481392"/>
              <a:gd name="connsiteX262" fmla="*/ 3013470 w 4833822"/>
              <a:gd name="connsiteY262" fmla="*/ 2790810 h 5481392"/>
              <a:gd name="connsiteX263" fmla="*/ 2938212 w 4833822"/>
              <a:gd name="connsiteY263" fmla="*/ 2912659 h 5481392"/>
              <a:gd name="connsiteX264" fmla="*/ 2870119 w 4833822"/>
              <a:gd name="connsiteY264" fmla="*/ 2801561 h 5481392"/>
              <a:gd name="connsiteX265" fmla="*/ 2540406 w 4833822"/>
              <a:gd name="connsiteY265" fmla="*/ 1783766 h 5481392"/>
              <a:gd name="connsiteX266" fmla="*/ 357884 w 4833822"/>
              <a:gd name="connsiteY266" fmla="*/ 1712095 h 5481392"/>
              <a:gd name="connsiteX267" fmla="*/ 422396 w 4833822"/>
              <a:gd name="connsiteY267" fmla="*/ 1794522 h 5481392"/>
              <a:gd name="connsiteX268" fmla="*/ 522738 w 4833822"/>
              <a:gd name="connsiteY268" fmla="*/ 2296253 h 5481392"/>
              <a:gd name="connsiteX269" fmla="*/ 490485 w 4833822"/>
              <a:gd name="connsiteY269" fmla="*/ 2436023 h 5481392"/>
              <a:gd name="connsiteX270" fmla="*/ 386555 w 4833822"/>
              <a:gd name="connsiteY270" fmla="*/ 2335676 h 5481392"/>
              <a:gd name="connsiteX271" fmla="*/ 286208 w 4833822"/>
              <a:gd name="connsiteY271" fmla="*/ 1794522 h 5481392"/>
              <a:gd name="connsiteX272" fmla="*/ 357884 w 4833822"/>
              <a:gd name="connsiteY272" fmla="*/ 1712095 h 5481392"/>
              <a:gd name="connsiteX273" fmla="*/ 4036204 w 4833822"/>
              <a:gd name="connsiteY273" fmla="*/ 294704 h 5481392"/>
              <a:gd name="connsiteX274" fmla="*/ 4110123 w 4833822"/>
              <a:gd name="connsiteY274" fmla="*/ 357419 h 5481392"/>
              <a:gd name="connsiteX275" fmla="*/ 4063531 w 4833822"/>
              <a:gd name="connsiteY275" fmla="*/ 1167363 h 5481392"/>
              <a:gd name="connsiteX276" fmla="*/ 3938100 w 4833822"/>
              <a:gd name="connsiteY276" fmla="*/ 855569 h 5481392"/>
              <a:gd name="connsiteX277" fmla="*/ 3970353 w 4833822"/>
              <a:gd name="connsiteY277" fmla="*/ 361006 h 5481392"/>
              <a:gd name="connsiteX278" fmla="*/ 4036204 w 4833822"/>
              <a:gd name="connsiteY278" fmla="*/ 294704 h 5481392"/>
              <a:gd name="connsiteX279" fmla="*/ 915320 w 4833822"/>
              <a:gd name="connsiteY279" fmla="*/ 36275 h 5481392"/>
              <a:gd name="connsiteX280" fmla="*/ 1020430 w 4833822"/>
              <a:gd name="connsiteY280" fmla="*/ 717037 h 5481392"/>
              <a:gd name="connsiteX281" fmla="*/ 811383 w 4833822"/>
              <a:gd name="connsiteY281" fmla="*/ 677451 h 5481392"/>
              <a:gd name="connsiteX282" fmla="*/ 915320 w 4833822"/>
              <a:gd name="connsiteY282" fmla="*/ 36275 h 5481392"/>
              <a:gd name="connsiteX283" fmla="*/ 2447238 w 4833822"/>
              <a:gd name="connsiteY283" fmla="*/ 0 h 5481392"/>
              <a:gd name="connsiteX284" fmla="*/ 3047525 w 4833822"/>
              <a:gd name="connsiteY284" fmla="*/ 643020 h 5481392"/>
              <a:gd name="connsiteX285" fmla="*/ 3054443 w 4833822"/>
              <a:gd name="connsiteY285" fmla="*/ 1316822 h 5481392"/>
              <a:gd name="connsiteX286" fmla="*/ 3282263 w 4833822"/>
              <a:gd name="connsiteY286" fmla="*/ 457765 h 5481392"/>
              <a:gd name="connsiteX287" fmla="*/ 3257173 w 4833822"/>
              <a:gd name="connsiteY287" fmla="*/ 317996 h 5481392"/>
              <a:gd name="connsiteX288" fmla="*/ 3278681 w 4833822"/>
              <a:gd name="connsiteY288" fmla="*/ 228400 h 5481392"/>
              <a:gd name="connsiteX289" fmla="*/ 3361107 w 4833822"/>
              <a:gd name="connsiteY289" fmla="*/ 285743 h 5481392"/>
              <a:gd name="connsiteX290" fmla="*/ 3884339 w 4833822"/>
              <a:gd name="connsiteY290" fmla="*/ 1597413 h 5481392"/>
              <a:gd name="connsiteX291" fmla="*/ 3776823 w 4833822"/>
              <a:gd name="connsiteY291" fmla="*/ 2217408 h 5481392"/>
              <a:gd name="connsiteX292" fmla="*/ 4002606 w 4833822"/>
              <a:gd name="connsiteY292" fmla="*/ 1998799 h 5481392"/>
              <a:gd name="connsiteX293" fmla="*/ 4059943 w 4833822"/>
              <a:gd name="connsiteY293" fmla="*/ 1934288 h 5481392"/>
              <a:gd name="connsiteX294" fmla="*/ 4117286 w 4833822"/>
              <a:gd name="connsiteY294" fmla="*/ 2009550 h 5481392"/>
              <a:gd name="connsiteX295" fmla="*/ 4131625 w 4833822"/>
              <a:gd name="connsiteY295" fmla="*/ 2823072 h 5481392"/>
              <a:gd name="connsiteX296" fmla="*/ 3755321 w 4833822"/>
              <a:gd name="connsiteY296" fmla="*/ 3654514 h 5481392"/>
              <a:gd name="connsiteX297" fmla="*/ 3723067 w 4833822"/>
              <a:gd name="connsiteY297" fmla="*/ 3729771 h 5481392"/>
              <a:gd name="connsiteX298" fmla="*/ 4099366 w 4833822"/>
              <a:gd name="connsiteY298" fmla="*/ 3668847 h 5481392"/>
              <a:gd name="connsiteX299" fmla="*/ 4550927 w 4833822"/>
              <a:gd name="connsiteY299" fmla="*/ 4020061 h 5481392"/>
              <a:gd name="connsiteX300" fmla="*/ 4604683 w 4833822"/>
              <a:gd name="connsiteY300" fmla="*/ 4120408 h 5481392"/>
              <a:gd name="connsiteX301" fmla="*/ 4576011 w 4833822"/>
              <a:gd name="connsiteY301" fmla="*/ 4962601 h 5481392"/>
              <a:gd name="connsiteX302" fmla="*/ 4432660 w 4833822"/>
              <a:gd name="connsiteY302" fmla="*/ 5023525 h 5481392"/>
              <a:gd name="connsiteX303" fmla="*/ 3999019 w 4833822"/>
              <a:gd name="connsiteY303" fmla="*/ 5256472 h 5481392"/>
              <a:gd name="connsiteX304" fmla="*/ 3192667 w 4833822"/>
              <a:gd name="connsiteY304" fmla="*/ 5188379 h 5481392"/>
              <a:gd name="connsiteX305" fmla="*/ 2662265 w 4833822"/>
              <a:gd name="connsiteY305" fmla="*/ 4557631 h 5481392"/>
              <a:gd name="connsiteX306" fmla="*/ 2680186 w 4833822"/>
              <a:gd name="connsiteY306" fmla="*/ 4876587 h 5481392"/>
              <a:gd name="connsiteX307" fmla="*/ 2655096 w 4833822"/>
              <a:gd name="connsiteY307" fmla="*/ 5188379 h 5481392"/>
              <a:gd name="connsiteX308" fmla="*/ 2063771 w 4833822"/>
              <a:gd name="connsiteY308" fmla="*/ 5475081 h 5481392"/>
              <a:gd name="connsiteX309" fmla="*/ 1827242 w 4833822"/>
              <a:gd name="connsiteY309" fmla="*/ 5424908 h 5481392"/>
              <a:gd name="connsiteX310" fmla="*/ 1594295 w 4833822"/>
              <a:gd name="connsiteY310" fmla="*/ 4883756 h 5481392"/>
              <a:gd name="connsiteX311" fmla="*/ 1952673 w 4833822"/>
              <a:gd name="connsiteY311" fmla="*/ 4349768 h 5481392"/>
              <a:gd name="connsiteX312" fmla="*/ 2020761 w 4833822"/>
              <a:gd name="connsiteY312" fmla="*/ 4217168 h 5481392"/>
              <a:gd name="connsiteX313" fmla="*/ 1841575 w 4833822"/>
              <a:gd name="connsiteY313" fmla="*/ 4360519 h 5481392"/>
              <a:gd name="connsiteX314" fmla="*/ 884697 w 4833822"/>
              <a:gd name="connsiteY314" fmla="*/ 5105952 h 5481392"/>
              <a:gd name="connsiteX315" fmla="*/ 547826 w 4833822"/>
              <a:gd name="connsiteY315" fmla="*/ 5138205 h 5481392"/>
              <a:gd name="connsiteX316" fmla="*/ 357883 w 4833822"/>
              <a:gd name="connsiteY316" fmla="*/ 5080868 h 5481392"/>
              <a:gd name="connsiteX317" fmla="*/ 89095 w 4833822"/>
              <a:gd name="connsiteY317" fmla="*/ 4654391 h 5481392"/>
              <a:gd name="connsiteX318" fmla="*/ 46091 w 4833822"/>
              <a:gd name="connsiteY318" fmla="*/ 4303182 h 5481392"/>
              <a:gd name="connsiteX319" fmla="*/ 440310 w 4833822"/>
              <a:gd name="connsiteY319" fmla="*/ 3654514 h 5481392"/>
              <a:gd name="connsiteX320" fmla="*/ 1020884 w 4833822"/>
              <a:gd name="connsiteY320" fmla="*/ 3704687 h 5481392"/>
              <a:gd name="connsiteX321" fmla="*/ 798688 w 4833822"/>
              <a:gd name="connsiteY321" fmla="*/ 3532665 h 5481392"/>
              <a:gd name="connsiteX322" fmla="*/ 766435 w 4833822"/>
              <a:gd name="connsiteY322" fmla="*/ 3475322 h 5481392"/>
              <a:gd name="connsiteX323" fmla="*/ 838110 w 4833822"/>
              <a:gd name="connsiteY323" fmla="*/ 3453820 h 5481392"/>
              <a:gd name="connsiteX324" fmla="*/ 1060306 w 4833822"/>
              <a:gd name="connsiteY324" fmla="*/ 3546998 h 5481392"/>
              <a:gd name="connsiteX325" fmla="*/ 777186 w 4833822"/>
              <a:gd name="connsiteY325" fmla="*/ 3048850 h 5481392"/>
              <a:gd name="connsiteX326" fmla="*/ 723430 w 4833822"/>
              <a:gd name="connsiteY326" fmla="*/ 2514867 h 5481392"/>
              <a:gd name="connsiteX327" fmla="*/ 727012 w 4833822"/>
              <a:gd name="connsiteY327" fmla="*/ 1816026 h 5481392"/>
              <a:gd name="connsiteX328" fmla="*/ 762853 w 4833822"/>
              <a:gd name="connsiteY328" fmla="*/ 1683426 h 5481392"/>
              <a:gd name="connsiteX329" fmla="*/ 1017302 w 4833822"/>
              <a:gd name="connsiteY329" fmla="*/ 1984461 h 5481392"/>
              <a:gd name="connsiteX330" fmla="*/ 1139151 w 4833822"/>
              <a:gd name="connsiteY330" fmla="*/ 2023883 h 5481392"/>
              <a:gd name="connsiteX331" fmla="*/ 1110480 w 4833822"/>
              <a:gd name="connsiteY331" fmla="*/ 1912785 h 5481392"/>
              <a:gd name="connsiteX332" fmla="*/ 1135564 w 4833822"/>
              <a:gd name="connsiteY332" fmla="*/ 1024007 h 5481392"/>
              <a:gd name="connsiteX333" fmla="*/ 1493942 w 4833822"/>
              <a:gd name="connsiteY333" fmla="*/ 364587 h 5481392"/>
              <a:gd name="connsiteX334" fmla="*/ 1547703 w 4833822"/>
              <a:gd name="connsiteY334" fmla="*/ 310832 h 5481392"/>
              <a:gd name="connsiteX335" fmla="*/ 1597877 w 4833822"/>
              <a:gd name="connsiteY335" fmla="*/ 404010 h 5481392"/>
              <a:gd name="connsiteX336" fmla="*/ 2070940 w 4833822"/>
              <a:gd name="connsiteY336" fmla="*/ 1178109 h 5481392"/>
              <a:gd name="connsiteX337" fmla="*/ 2035100 w 4833822"/>
              <a:gd name="connsiteY337" fmla="*/ 379903 h 5481392"/>
              <a:gd name="connsiteX338" fmla="*/ 2447238 w 4833822"/>
              <a:gd name="connsiteY338" fmla="*/ 0 h 5481392"/>
              <a:gd name="connsiteX0" fmla="*/ 2144854 w 4833822"/>
              <a:gd name="connsiteY0" fmla="*/ 5107743 h 5481392"/>
              <a:gd name="connsiteX1" fmla="*/ 2053020 w 4833822"/>
              <a:gd name="connsiteY1" fmla="*/ 5116703 h 5481392"/>
              <a:gd name="connsiteX2" fmla="*/ 1959837 w 4833822"/>
              <a:gd name="connsiteY2" fmla="*/ 5191961 h 5481392"/>
              <a:gd name="connsiteX3" fmla="*/ 2045851 w 4833822"/>
              <a:gd name="connsiteY3" fmla="*/ 5310228 h 5481392"/>
              <a:gd name="connsiteX4" fmla="*/ 2042269 w 4833822"/>
              <a:gd name="connsiteY4" fmla="*/ 5213463 h 5481392"/>
              <a:gd name="connsiteX5" fmla="*/ 2106775 w 4833822"/>
              <a:gd name="connsiteY5" fmla="*/ 5148956 h 5481392"/>
              <a:gd name="connsiteX6" fmla="*/ 2128277 w 4833822"/>
              <a:gd name="connsiteY6" fmla="*/ 5220632 h 5481392"/>
              <a:gd name="connsiteX7" fmla="*/ 2164118 w 4833822"/>
              <a:gd name="connsiteY7" fmla="*/ 5270805 h 5481392"/>
              <a:gd name="connsiteX8" fmla="*/ 2232206 w 4833822"/>
              <a:gd name="connsiteY8" fmla="*/ 5234970 h 5481392"/>
              <a:gd name="connsiteX9" fmla="*/ 2228624 w 4833822"/>
              <a:gd name="connsiteY9" fmla="*/ 5141787 h 5481392"/>
              <a:gd name="connsiteX10" fmla="*/ 2144854 w 4833822"/>
              <a:gd name="connsiteY10" fmla="*/ 5107743 h 5481392"/>
              <a:gd name="connsiteX11" fmla="*/ 2508163 w 4833822"/>
              <a:gd name="connsiteY11" fmla="*/ 5077281 h 5481392"/>
              <a:gd name="connsiteX12" fmla="*/ 2407811 w 4833822"/>
              <a:gd name="connsiteY12" fmla="*/ 5385491 h 5481392"/>
              <a:gd name="connsiteX13" fmla="*/ 2508163 w 4833822"/>
              <a:gd name="connsiteY13" fmla="*/ 5077281 h 5481392"/>
              <a:gd name="connsiteX14" fmla="*/ 2215080 w 4833822"/>
              <a:gd name="connsiteY14" fmla="*/ 4992746 h 5481392"/>
              <a:gd name="connsiteX15" fmla="*/ 2171282 w 4833822"/>
              <a:gd name="connsiteY15" fmla="*/ 4998436 h 5481392"/>
              <a:gd name="connsiteX16" fmla="*/ 2350473 w 4833822"/>
              <a:gd name="connsiteY16" fmla="*/ 5277975 h 5481392"/>
              <a:gd name="connsiteX17" fmla="*/ 2393478 w 4833822"/>
              <a:gd name="connsiteY17" fmla="*/ 5095201 h 5481392"/>
              <a:gd name="connsiteX18" fmla="*/ 2252871 w 4833822"/>
              <a:gd name="connsiteY18" fmla="*/ 4993901 h 5481392"/>
              <a:gd name="connsiteX19" fmla="*/ 2215080 w 4833822"/>
              <a:gd name="connsiteY19" fmla="*/ 4992746 h 5481392"/>
              <a:gd name="connsiteX20" fmla="*/ 3767359 w 4833822"/>
              <a:gd name="connsiteY20" fmla="*/ 4873788 h 5481392"/>
              <a:gd name="connsiteX21" fmla="*/ 3913003 w 4833822"/>
              <a:gd name="connsiteY21" fmla="*/ 4955431 h 5481392"/>
              <a:gd name="connsiteX22" fmla="*/ 3930923 w 4833822"/>
              <a:gd name="connsiteY22" fmla="*/ 4980520 h 5481392"/>
              <a:gd name="connsiteX23" fmla="*/ 3923759 w 4833822"/>
              <a:gd name="connsiteY23" fmla="*/ 5005605 h 5481392"/>
              <a:gd name="connsiteX24" fmla="*/ 3672890 w 4833822"/>
              <a:gd name="connsiteY24" fmla="*/ 4987684 h 5481392"/>
              <a:gd name="connsiteX25" fmla="*/ 3672890 w 4833822"/>
              <a:gd name="connsiteY25" fmla="*/ 4919595 h 5481392"/>
              <a:gd name="connsiteX26" fmla="*/ 3708731 w 4833822"/>
              <a:gd name="connsiteY26" fmla="*/ 4894506 h 5481392"/>
              <a:gd name="connsiteX27" fmla="*/ 3767359 w 4833822"/>
              <a:gd name="connsiteY27" fmla="*/ 4873788 h 5481392"/>
              <a:gd name="connsiteX28" fmla="*/ 3779366 w 4833822"/>
              <a:gd name="connsiteY28" fmla="*/ 4833977 h 5481392"/>
              <a:gd name="connsiteX29" fmla="*/ 3637059 w 4833822"/>
              <a:gd name="connsiteY29" fmla="*/ 4858672 h 5481392"/>
              <a:gd name="connsiteX30" fmla="*/ 3497289 w 4833822"/>
              <a:gd name="connsiteY30" fmla="*/ 5041440 h 5481392"/>
              <a:gd name="connsiteX31" fmla="*/ 3615557 w 4833822"/>
              <a:gd name="connsiteY31" fmla="*/ 4984103 h 5481392"/>
              <a:gd name="connsiteX32" fmla="*/ 3852086 w 4833822"/>
              <a:gd name="connsiteY32" fmla="*/ 5141787 h 5481392"/>
              <a:gd name="connsiteX33" fmla="*/ 3952433 w 4833822"/>
              <a:gd name="connsiteY33" fmla="*/ 4969765 h 5481392"/>
              <a:gd name="connsiteX34" fmla="*/ 3945496 w 4833822"/>
              <a:gd name="connsiteY34" fmla="*/ 4952960 h 5481392"/>
              <a:gd name="connsiteX35" fmla="*/ 3938093 w 4833822"/>
              <a:gd name="connsiteY35" fmla="*/ 4952960 h 5481392"/>
              <a:gd name="connsiteX36" fmla="*/ 3927341 w 4833822"/>
              <a:gd name="connsiteY36" fmla="*/ 4952960 h 5481392"/>
              <a:gd name="connsiteX37" fmla="*/ 3909418 w 4833822"/>
              <a:gd name="connsiteY37" fmla="*/ 4948253 h 5481392"/>
              <a:gd name="connsiteX38" fmla="*/ 3920171 w 4833822"/>
              <a:gd name="connsiteY38" fmla="*/ 4948253 h 5481392"/>
              <a:gd name="connsiteX39" fmla="*/ 3945252 w 4833822"/>
              <a:gd name="connsiteY39" fmla="*/ 4952370 h 5481392"/>
              <a:gd name="connsiteX40" fmla="*/ 3928739 w 4833822"/>
              <a:gd name="connsiteY40" fmla="*/ 4912370 h 5481392"/>
              <a:gd name="connsiteX41" fmla="*/ 3822967 w 4833822"/>
              <a:gd name="connsiteY41" fmla="*/ 4836272 h 5481392"/>
              <a:gd name="connsiteX42" fmla="*/ 3779366 w 4833822"/>
              <a:gd name="connsiteY42" fmla="*/ 4833977 h 5481392"/>
              <a:gd name="connsiteX43" fmla="*/ 4196131 w 4833822"/>
              <a:gd name="connsiteY43" fmla="*/ 4690231 h 5481392"/>
              <a:gd name="connsiteX44" fmla="*/ 4235548 w 4833822"/>
              <a:gd name="connsiteY44" fmla="*/ 4919596 h 5481392"/>
              <a:gd name="connsiteX45" fmla="*/ 4454163 w 4833822"/>
              <a:gd name="connsiteY45" fmla="*/ 4923178 h 5481392"/>
              <a:gd name="connsiteX46" fmla="*/ 4196131 w 4833822"/>
              <a:gd name="connsiteY46" fmla="*/ 4690231 h 5481392"/>
              <a:gd name="connsiteX47" fmla="*/ 1174995 w 4833822"/>
              <a:gd name="connsiteY47" fmla="*/ 4374853 h 5481392"/>
              <a:gd name="connsiteX48" fmla="*/ 1250253 w 4833822"/>
              <a:gd name="connsiteY48" fmla="*/ 4421445 h 5481392"/>
              <a:gd name="connsiteX49" fmla="*/ 1035224 w 4833822"/>
              <a:gd name="connsiteY49" fmla="*/ 4532538 h 5481392"/>
              <a:gd name="connsiteX50" fmla="*/ 981463 w 4833822"/>
              <a:gd name="connsiteY50" fmla="*/ 4507454 h 5481392"/>
              <a:gd name="connsiteX51" fmla="*/ 1174995 w 4833822"/>
              <a:gd name="connsiteY51" fmla="*/ 4374853 h 5481392"/>
              <a:gd name="connsiteX52" fmla="*/ 3960412 w 4833822"/>
              <a:gd name="connsiteY52" fmla="*/ 4345578 h 5481392"/>
              <a:gd name="connsiteX53" fmla="*/ 4095776 w 4833822"/>
              <a:gd name="connsiteY53" fmla="*/ 4403523 h 5481392"/>
              <a:gd name="connsiteX54" fmla="*/ 4052767 w 4833822"/>
              <a:gd name="connsiteY54" fmla="*/ 4432193 h 5481392"/>
              <a:gd name="connsiteX55" fmla="*/ 3852081 w 4833822"/>
              <a:gd name="connsiteY55" fmla="*/ 4399942 h 5481392"/>
              <a:gd name="connsiteX56" fmla="*/ 3859245 w 4833822"/>
              <a:gd name="connsiteY56" fmla="*/ 4364103 h 5481392"/>
              <a:gd name="connsiteX57" fmla="*/ 3917370 w 4833822"/>
              <a:gd name="connsiteY57" fmla="*/ 4346578 h 5481392"/>
              <a:gd name="connsiteX58" fmla="*/ 3960412 w 4833822"/>
              <a:gd name="connsiteY58" fmla="*/ 4345578 h 5481392"/>
              <a:gd name="connsiteX59" fmla="*/ 2177948 w 4833822"/>
              <a:gd name="connsiteY59" fmla="*/ 4251328 h 5481392"/>
              <a:gd name="connsiteX60" fmla="*/ 2146198 w 4833822"/>
              <a:gd name="connsiteY60" fmla="*/ 4274510 h 5481392"/>
              <a:gd name="connsiteX61" fmla="*/ 1680303 w 4833822"/>
              <a:gd name="connsiteY61" fmla="*/ 4973352 h 5481392"/>
              <a:gd name="connsiteX62" fmla="*/ 1762730 w 4833822"/>
              <a:gd name="connsiteY62" fmla="*/ 5335312 h 5481392"/>
              <a:gd name="connsiteX63" fmla="*/ 1802152 w 4833822"/>
              <a:gd name="connsiteY63" fmla="*/ 5055779 h 5481392"/>
              <a:gd name="connsiteX64" fmla="*/ 2081691 w 4833822"/>
              <a:gd name="connsiteY64" fmla="*/ 4898089 h 5481392"/>
              <a:gd name="connsiteX65" fmla="*/ 1845157 w 4833822"/>
              <a:gd name="connsiteY65" fmla="*/ 4980516 h 5481392"/>
              <a:gd name="connsiteX66" fmla="*/ 1744810 w 4833822"/>
              <a:gd name="connsiteY66" fmla="*/ 4951850 h 5481392"/>
              <a:gd name="connsiteX67" fmla="*/ 2060189 w 4833822"/>
              <a:gd name="connsiteY67" fmla="*/ 4797747 h 5481392"/>
              <a:gd name="connsiteX68" fmla="*/ 2178451 w 4833822"/>
              <a:gd name="connsiteY68" fmla="*/ 4736817 h 5481392"/>
              <a:gd name="connsiteX69" fmla="*/ 2293136 w 4833822"/>
              <a:gd name="connsiteY69" fmla="*/ 4270928 h 5481392"/>
              <a:gd name="connsiteX70" fmla="*/ 1999259 w 4833822"/>
              <a:gd name="connsiteY70" fmla="*/ 4686649 h 5481392"/>
              <a:gd name="connsiteX71" fmla="*/ 2196371 w 4833822"/>
              <a:gd name="connsiteY71" fmla="*/ 4256590 h 5481392"/>
              <a:gd name="connsiteX72" fmla="*/ 2177948 w 4833822"/>
              <a:gd name="connsiteY72" fmla="*/ 4251328 h 5481392"/>
              <a:gd name="connsiteX73" fmla="*/ 2511745 w 4833822"/>
              <a:gd name="connsiteY73" fmla="*/ 4238675 h 5481392"/>
              <a:gd name="connsiteX74" fmla="*/ 2482010 w 4833822"/>
              <a:gd name="connsiteY74" fmla="*/ 4466971 h 5481392"/>
              <a:gd name="connsiteX75" fmla="*/ 2486655 w 4833822"/>
              <a:gd name="connsiteY75" fmla="*/ 4532536 h 5481392"/>
              <a:gd name="connsiteX76" fmla="*/ 2514429 w 4833822"/>
              <a:gd name="connsiteY76" fmla="*/ 4548215 h 5481392"/>
              <a:gd name="connsiteX77" fmla="*/ 2526077 w 4833822"/>
              <a:gd name="connsiteY77" fmla="*/ 4571961 h 5481392"/>
              <a:gd name="connsiteX78" fmla="*/ 2486655 w 4833822"/>
              <a:gd name="connsiteY78" fmla="*/ 4532539 h 5481392"/>
              <a:gd name="connsiteX79" fmla="*/ 2486655 w 4833822"/>
              <a:gd name="connsiteY79" fmla="*/ 4532542 h 5481392"/>
              <a:gd name="connsiteX80" fmla="*/ 2440069 w 4833822"/>
              <a:gd name="connsiteY80" fmla="*/ 4808498 h 5481392"/>
              <a:gd name="connsiteX81" fmla="*/ 2375563 w 4833822"/>
              <a:gd name="connsiteY81" fmla="*/ 4371270 h 5481392"/>
              <a:gd name="connsiteX82" fmla="*/ 2296718 w 4833822"/>
              <a:gd name="connsiteY82" fmla="*/ 4740405 h 5481392"/>
              <a:gd name="connsiteX83" fmla="*/ 2429318 w 4833822"/>
              <a:gd name="connsiteY83" fmla="*/ 4862254 h 5481392"/>
              <a:gd name="connsiteX84" fmla="*/ 2493825 w 4833822"/>
              <a:gd name="connsiteY84" fmla="*/ 4761907 h 5481392"/>
              <a:gd name="connsiteX85" fmla="*/ 2529665 w 4833822"/>
              <a:gd name="connsiteY85" fmla="*/ 4571964 h 5481392"/>
              <a:gd name="connsiteX86" fmla="*/ 2511745 w 4833822"/>
              <a:gd name="connsiteY86" fmla="*/ 4238675 h 5481392"/>
              <a:gd name="connsiteX87" fmla="*/ 2808528 w 4833822"/>
              <a:gd name="connsiteY87" fmla="*/ 4236209 h 5481392"/>
              <a:gd name="connsiteX88" fmla="*/ 2784115 w 4833822"/>
              <a:gd name="connsiteY88" fmla="*/ 4249426 h 5481392"/>
              <a:gd name="connsiteX89" fmla="*/ 2798448 w 4833822"/>
              <a:gd name="connsiteY89" fmla="*/ 4324684 h 5481392"/>
              <a:gd name="connsiteX90" fmla="*/ 2880875 w 4833822"/>
              <a:gd name="connsiteY90" fmla="*/ 4439364 h 5481392"/>
              <a:gd name="connsiteX91" fmla="*/ 3142493 w 4833822"/>
              <a:gd name="connsiteY91" fmla="*/ 4769076 h 5481392"/>
              <a:gd name="connsiteX92" fmla="*/ 2891625 w 4833822"/>
              <a:gd name="connsiteY92" fmla="*/ 4604217 h 5481392"/>
              <a:gd name="connsiteX93" fmla="*/ 2683768 w 4833822"/>
              <a:gd name="connsiteY93" fmla="*/ 4360519 h 5481392"/>
              <a:gd name="connsiteX94" fmla="*/ 2651515 w 4833822"/>
              <a:gd name="connsiteY94" fmla="*/ 4385608 h 5481392"/>
              <a:gd name="connsiteX95" fmla="*/ 2866541 w 4833822"/>
              <a:gd name="connsiteY95" fmla="*/ 4629307 h 5481392"/>
              <a:gd name="connsiteX96" fmla="*/ 3389773 w 4833822"/>
              <a:gd name="connsiteY96" fmla="*/ 5227801 h 5481392"/>
              <a:gd name="connsiteX97" fmla="*/ 3637059 w 4833822"/>
              <a:gd name="connsiteY97" fmla="*/ 5270805 h 5481392"/>
              <a:gd name="connsiteX98" fmla="*/ 3246422 w 4833822"/>
              <a:gd name="connsiteY98" fmla="*/ 4901676 h 5481392"/>
              <a:gd name="connsiteX99" fmla="*/ 3400524 w 4833822"/>
              <a:gd name="connsiteY99" fmla="*/ 4951850 h 5481392"/>
              <a:gd name="connsiteX100" fmla="*/ 3336018 w 4833822"/>
              <a:gd name="connsiteY100" fmla="*/ 4804911 h 5481392"/>
              <a:gd name="connsiteX101" fmla="*/ 3095901 w 4833822"/>
              <a:gd name="connsiteY101" fmla="*/ 4543298 h 5481392"/>
              <a:gd name="connsiteX102" fmla="*/ 2862954 w 4833822"/>
              <a:gd name="connsiteY102" fmla="*/ 4274510 h 5481392"/>
              <a:gd name="connsiteX103" fmla="*/ 2808528 w 4833822"/>
              <a:gd name="connsiteY103" fmla="*/ 4236209 h 5481392"/>
              <a:gd name="connsiteX104" fmla="*/ 1587125 w 4833822"/>
              <a:gd name="connsiteY104" fmla="*/ 4192084 h 5481392"/>
              <a:gd name="connsiteX105" fmla="*/ 798688 w 4833822"/>
              <a:gd name="connsiteY105" fmla="*/ 4399947 h 5481392"/>
              <a:gd name="connsiteX106" fmla="*/ 780768 w 4833822"/>
              <a:gd name="connsiteY106" fmla="*/ 5023525 h 5481392"/>
              <a:gd name="connsiteX107" fmla="*/ 791519 w 4833822"/>
              <a:gd name="connsiteY107" fmla="*/ 4830001 h 5481392"/>
              <a:gd name="connsiteX108" fmla="*/ 709092 w 4833822"/>
              <a:gd name="connsiteY108" fmla="*/ 4468035 h 5481392"/>
              <a:gd name="connsiteX109" fmla="*/ 368634 w 4833822"/>
              <a:gd name="connsiteY109" fmla="*/ 4478786 h 5481392"/>
              <a:gd name="connsiteX110" fmla="*/ 332793 w 4833822"/>
              <a:gd name="connsiteY110" fmla="*/ 4503876 h 5481392"/>
              <a:gd name="connsiteX111" fmla="*/ 368634 w 4833822"/>
              <a:gd name="connsiteY111" fmla="*/ 4518209 h 5481392"/>
              <a:gd name="connsiteX112" fmla="*/ 350714 w 4833822"/>
              <a:gd name="connsiteY112" fmla="*/ 4819249 h 5481392"/>
              <a:gd name="connsiteX113" fmla="*/ 447479 w 4833822"/>
              <a:gd name="connsiteY113" fmla="*/ 4883756 h 5481392"/>
              <a:gd name="connsiteX114" fmla="*/ 486896 w 4833822"/>
              <a:gd name="connsiteY114" fmla="*/ 4783409 h 5481392"/>
              <a:gd name="connsiteX115" fmla="*/ 468981 w 4833822"/>
              <a:gd name="connsiteY115" fmla="*/ 4665142 h 5481392"/>
              <a:gd name="connsiteX116" fmla="*/ 372216 w 4833822"/>
              <a:gd name="connsiteY116" fmla="*/ 4772658 h 5481392"/>
              <a:gd name="connsiteX117" fmla="*/ 382967 w 4833822"/>
              <a:gd name="connsiteY117" fmla="*/ 4622137 h 5481392"/>
              <a:gd name="connsiteX118" fmla="*/ 497647 w 4833822"/>
              <a:gd name="connsiteY118" fmla="*/ 4582715 h 5481392"/>
              <a:gd name="connsiteX119" fmla="*/ 569323 w 4833822"/>
              <a:gd name="connsiteY119" fmla="*/ 4697400 h 5481392"/>
              <a:gd name="connsiteX120" fmla="*/ 580074 w 4833822"/>
              <a:gd name="connsiteY120" fmla="*/ 4908840 h 5481392"/>
              <a:gd name="connsiteX121" fmla="*/ 612332 w 4833822"/>
              <a:gd name="connsiteY121" fmla="*/ 4665142 h 5481392"/>
              <a:gd name="connsiteX122" fmla="*/ 497647 w 4833822"/>
              <a:gd name="connsiteY122" fmla="*/ 4432195 h 5481392"/>
              <a:gd name="connsiteX123" fmla="*/ 730594 w 4833822"/>
              <a:gd name="connsiteY123" fmla="*/ 4837164 h 5481392"/>
              <a:gd name="connsiteX124" fmla="*/ 547826 w 4833822"/>
              <a:gd name="connsiteY124" fmla="*/ 5002023 h 5481392"/>
              <a:gd name="connsiteX125" fmla="*/ 834528 w 4833822"/>
              <a:gd name="connsiteY125" fmla="*/ 5034276 h 5481392"/>
              <a:gd name="connsiteX126" fmla="*/ 1533370 w 4833822"/>
              <a:gd name="connsiteY126" fmla="*/ 4518209 h 5481392"/>
              <a:gd name="connsiteX127" fmla="*/ 1633712 w 4833822"/>
              <a:gd name="connsiteY127" fmla="*/ 4385608 h 5481392"/>
              <a:gd name="connsiteX128" fmla="*/ 1142733 w 4833822"/>
              <a:gd name="connsiteY128" fmla="*/ 4700982 h 5481392"/>
              <a:gd name="connsiteX129" fmla="*/ 1031635 w 4833822"/>
              <a:gd name="connsiteY129" fmla="*/ 4729654 h 5481392"/>
              <a:gd name="connsiteX130" fmla="*/ 1096142 w 4833822"/>
              <a:gd name="connsiteY130" fmla="*/ 4629307 h 5481392"/>
              <a:gd name="connsiteX131" fmla="*/ 1587125 w 4833822"/>
              <a:gd name="connsiteY131" fmla="*/ 4192084 h 5481392"/>
              <a:gd name="connsiteX132" fmla="*/ 3072607 w 4833822"/>
              <a:gd name="connsiteY132" fmla="*/ 4183124 h 5481392"/>
              <a:gd name="connsiteX133" fmla="*/ 2988391 w 4833822"/>
              <a:gd name="connsiteY133" fmla="*/ 4217168 h 5481392"/>
              <a:gd name="connsiteX134" fmla="*/ 3038564 w 4833822"/>
              <a:gd name="connsiteY134" fmla="*/ 4328266 h 5481392"/>
              <a:gd name="connsiteX135" fmla="*/ 3407693 w 4833822"/>
              <a:gd name="connsiteY135" fmla="*/ 4743987 h 5481392"/>
              <a:gd name="connsiteX136" fmla="*/ 3576134 w 4833822"/>
              <a:gd name="connsiteY136" fmla="*/ 4783409 h 5481392"/>
              <a:gd name="connsiteX137" fmla="*/ 4002606 w 4833822"/>
              <a:gd name="connsiteY137" fmla="*/ 4887338 h 5481392"/>
              <a:gd name="connsiteX138" fmla="*/ 4124455 w 4833822"/>
              <a:gd name="connsiteY138" fmla="*/ 4969765 h 5481392"/>
              <a:gd name="connsiteX139" fmla="*/ 3586885 w 4833822"/>
              <a:gd name="connsiteY139" fmla="*/ 4421444 h 5481392"/>
              <a:gd name="connsiteX140" fmla="*/ 3339600 w 4833822"/>
              <a:gd name="connsiteY140" fmla="*/ 4278092 h 5481392"/>
              <a:gd name="connsiteX141" fmla="*/ 3551045 w 4833822"/>
              <a:gd name="connsiteY141" fmla="*/ 4453702 h 5481392"/>
              <a:gd name="connsiteX142" fmla="*/ 3658561 w 4833822"/>
              <a:gd name="connsiteY142" fmla="*/ 4636476 h 5481392"/>
              <a:gd name="connsiteX143" fmla="*/ 3536712 w 4833822"/>
              <a:gd name="connsiteY143" fmla="*/ 4561213 h 5481392"/>
              <a:gd name="connsiteX144" fmla="*/ 3167577 w 4833822"/>
              <a:gd name="connsiteY144" fmla="*/ 4224337 h 5481392"/>
              <a:gd name="connsiteX145" fmla="*/ 3072607 w 4833822"/>
              <a:gd name="connsiteY145" fmla="*/ 4183124 h 5481392"/>
              <a:gd name="connsiteX146" fmla="*/ 1497530 w 4833822"/>
              <a:gd name="connsiteY146" fmla="*/ 4095324 h 5481392"/>
              <a:gd name="connsiteX147" fmla="*/ 644585 w 4833822"/>
              <a:gd name="connsiteY147" fmla="*/ 4220755 h 5481392"/>
              <a:gd name="connsiteX148" fmla="*/ 404469 w 4833822"/>
              <a:gd name="connsiteY148" fmla="*/ 4296012 h 5481392"/>
              <a:gd name="connsiteX149" fmla="*/ 218113 w 4833822"/>
              <a:gd name="connsiteY149" fmla="*/ 4450115 h 5481392"/>
              <a:gd name="connsiteX150" fmla="*/ 347132 w 4833822"/>
              <a:gd name="connsiteY150" fmla="*/ 4969765 h 5481392"/>
              <a:gd name="connsiteX151" fmla="*/ 218113 w 4833822"/>
              <a:gd name="connsiteY151" fmla="*/ 4604217 h 5481392"/>
              <a:gd name="connsiteX152" fmla="*/ 289789 w 4833822"/>
              <a:gd name="connsiteY152" fmla="*/ 4496706 h 5481392"/>
              <a:gd name="connsiteX153" fmla="*/ 271869 w 4833822"/>
              <a:gd name="connsiteY153" fmla="*/ 4482373 h 5481392"/>
              <a:gd name="connsiteX154" fmla="*/ 304127 w 4833822"/>
              <a:gd name="connsiteY154" fmla="*/ 4389190 h 5481392"/>
              <a:gd name="connsiteX155" fmla="*/ 400887 w 4833822"/>
              <a:gd name="connsiteY155" fmla="*/ 4306764 h 5481392"/>
              <a:gd name="connsiteX156" fmla="*/ 404469 w 4833822"/>
              <a:gd name="connsiteY156" fmla="*/ 4299594 h 5481392"/>
              <a:gd name="connsiteX157" fmla="*/ 408056 w 4833822"/>
              <a:gd name="connsiteY157" fmla="*/ 4299594 h 5481392"/>
              <a:gd name="connsiteX158" fmla="*/ 569323 w 4833822"/>
              <a:gd name="connsiteY158" fmla="*/ 4256590 h 5481392"/>
              <a:gd name="connsiteX159" fmla="*/ 777186 w 4833822"/>
              <a:gd name="connsiteY159" fmla="*/ 4367688 h 5481392"/>
              <a:gd name="connsiteX160" fmla="*/ 1250249 w 4833822"/>
              <a:gd name="connsiteY160" fmla="*/ 4199247 h 5481392"/>
              <a:gd name="connsiteX161" fmla="*/ 1497530 w 4833822"/>
              <a:gd name="connsiteY161" fmla="*/ 4095324 h 5481392"/>
              <a:gd name="connsiteX162" fmla="*/ 3393360 w 4833822"/>
              <a:gd name="connsiteY162" fmla="*/ 4054554 h 5481392"/>
              <a:gd name="connsiteX163" fmla="*/ 3271511 w 4833822"/>
              <a:gd name="connsiteY163" fmla="*/ 4091737 h 5481392"/>
              <a:gd name="connsiteX164" fmla="*/ 3486538 w 4833822"/>
              <a:gd name="connsiteY164" fmla="*/ 4220755 h 5481392"/>
              <a:gd name="connsiteX165" fmla="*/ 4092197 w 4833822"/>
              <a:gd name="connsiteY165" fmla="*/ 4554049 h 5481392"/>
              <a:gd name="connsiteX166" fmla="*/ 3873588 w 4833822"/>
              <a:gd name="connsiteY166" fmla="*/ 4554049 h 5481392"/>
              <a:gd name="connsiteX167" fmla="*/ 4002606 w 4833822"/>
              <a:gd name="connsiteY167" fmla="*/ 4683062 h 5481392"/>
              <a:gd name="connsiteX168" fmla="*/ 4106535 w 4833822"/>
              <a:gd name="connsiteY168" fmla="*/ 4654391 h 5481392"/>
              <a:gd name="connsiteX169" fmla="*/ 4325144 w 4833822"/>
              <a:gd name="connsiteY169" fmla="*/ 4328266 h 5481392"/>
              <a:gd name="connsiteX170" fmla="*/ 4038441 w 4833822"/>
              <a:gd name="connsiteY170" fmla="*/ 4238675 h 5481392"/>
              <a:gd name="connsiteX171" fmla="*/ 3624178 w 4833822"/>
              <a:gd name="connsiteY171" fmla="*/ 4225063 h 5481392"/>
              <a:gd name="connsiteX172" fmla="*/ 3486739 w 4833822"/>
              <a:gd name="connsiteY172" fmla="*/ 4199284 h 5481392"/>
              <a:gd name="connsiteX173" fmla="*/ 3486739 w 4833822"/>
              <a:gd name="connsiteY173" fmla="*/ 4203279 h 5481392"/>
              <a:gd name="connsiteX174" fmla="*/ 3485394 w 4833822"/>
              <a:gd name="connsiteY174" fmla="*/ 4200590 h 5481392"/>
              <a:gd name="connsiteX175" fmla="*/ 3486706 w 4833822"/>
              <a:gd name="connsiteY175" fmla="*/ 4199278 h 5481392"/>
              <a:gd name="connsiteX176" fmla="*/ 3486538 w 4833822"/>
              <a:gd name="connsiteY176" fmla="*/ 4199247 h 5481392"/>
              <a:gd name="connsiteX177" fmla="*/ 3543876 w 4833822"/>
              <a:gd name="connsiteY177" fmla="*/ 4138323 h 5481392"/>
              <a:gd name="connsiteX178" fmla="*/ 4518674 w 4833822"/>
              <a:gd name="connsiteY178" fmla="*/ 4285261 h 5481392"/>
              <a:gd name="connsiteX179" fmla="*/ 4328731 w 4833822"/>
              <a:gd name="connsiteY179" fmla="*/ 4482373 h 5481392"/>
              <a:gd name="connsiteX180" fmla="*/ 4457745 w 4833822"/>
              <a:gd name="connsiteY180" fmla="*/ 4410692 h 5481392"/>
              <a:gd name="connsiteX181" fmla="*/ 4579599 w 4833822"/>
              <a:gd name="connsiteY181" fmla="*/ 4403529 h 5481392"/>
              <a:gd name="connsiteX182" fmla="*/ 4500754 w 4833822"/>
              <a:gd name="connsiteY182" fmla="*/ 4482373 h 5481392"/>
              <a:gd name="connsiteX183" fmla="*/ 4314393 w 4833822"/>
              <a:gd name="connsiteY183" fmla="*/ 4715321 h 5481392"/>
              <a:gd name="connsiteX184" fmla="*/ 4346651 w 4833822"/>
              <a:gd name="connsiteY184" fmla="*/ 4779827 h 5481392"/>
              <a:gd name="connsiteX185" fmla="*/ 4403989 w 4833822"/>
              <a:gd name="connsiteY185" fmla="*/ 4729654 h 5481392"/>
              <a:gd name="connsiteX186" fmla="*/ 4482833 w 4833822"/>
              <a:gd name="connsiteY186" fmla="*/ 4539711 h 5481392"/>
              <a:gd name="connsiteX187" fmla="*/ 4590350 w 4833822"/>
              <a:gd name="connsiteY187" fmla="*/ 4518209 h 5481392"/>
              <a:gd name="connsiteX188" fmla="*/ 4608265 w 4833822"/>
              <a:gd name="connsiteY188" fmla="*/ 4600635 h 5481392"/>
              <a:gd name="connsiteX189" fmla="*/ 4608265 w 4833822"/>
              <a:gd name="connsiteY189" fmla="*/ 4604217 h 5481392"/>
              <a:gd name="connsiteX190" fmla="*/ 4421909 w 4833822"/>
              <a:gd name="connsiteY190" fmla="*/ 4815662 h 5481392"/>
              <a:gd name="connsiteX191" fmla="*/ 4608265 w 4833822"/>
              <a:gd name="connsiteY191" fmla="*/ 4604217 h 5481392"/>
              <a:gd name="connsiteX192" fmla="*/ 4611852 w 4833822"/>
              <a:gd name="connsiteY192" fmla="*/ 4600635 h 5481392"/>
              <a:gd name="connsiteX193" fmla="*/ 4611852 w 4833822"/>
              <a:gd name="connsiteY193" fmla="*/ 4597053 h 5481392"/>
              <a:gd name="connsiteX194" fmla="*/ 4694279 w 4833822"/>
              <a:gd name="connsiteY194" fmla="*/ 4582715 h 5481392"/>
              <a:gd name="connsiteX195" fmla="*/ 4651275 w 4833822"/>
              <a:gd name="connsiteY195" fmla="*/ 4407111 h 5481392"/>
              <a:gd name="connsiteX196" fmla="*/ 4572429 w 4833822"/>
              <a:gd name="connsiteY196" fmla="*/ 4288843 h 5481392"/>
              <a:gd name="connsiteX197" fmla="*/ 4583181 w 4833822"/>
              <a:gd name="connsiteY197" fmla="*/ 4195666 h 5481392"/>
              <a:gd name="connsiteX198" fmla="*/ 4436247 w 4833822"/>
              <a:gd name="connsiteY198" fmla="*/ 4149079 h 5481392"/>
              <a:gd name="connsiteX199" fmla="*/ 3504459 w 4833822"/>
              <a:gd name="connsiteY199" fmla="*/ 4063065 h 5481392"/>
              <a:gd name="connsiteX200" fmla="*/ 3393360 w 4833822"/>
              <a:gd name="connsiteY200" fmla="*/ 4054554 h 5481392"/>
              <a:gd name="connsiteX201" fmla="*/ 655337 w 4833822"/>
              <a:gd name="connsiteY201" fmla="*/ 3923296 h 5481392"/>
              <a:gd name="connsiteX202" fmla="*/ 637416 w 4833822"/>
              <a:gd name="connsiteY202" fmla="*/ 3980639 h 5481392"/>
              <a:gd name="connsiteX203" fmla="*/ 863200 w 4833822"/>
              <a:gd name="connsiteY203" fmla="*/ 4084568 h 5481392"/>
              <a:gd name="connsiteX204" fmla="*/ 734181 w 4833822"/>
              <a:gd name="connsiteY204" fmla="*/ 3944803 h 5481392"/>
              <a:gd name="connsiteX205" fmla="*/ 655337 w 4833822"/>
              <a:gd name="connsiteY205" fmla="*/ 3923296 h 5481392"/>
              <a:gd name="connsiteX206" fmla="*/ 465399 w 4833822"/>
              <a:gd name="connsiteY206" fmla="*/ 3883879 h 5481392"/>
              <a:gd name="connsiteX207" fmla="*/ 465399 w 4833822"/>
              <a:gd name="connsiteY207" fmla="*/ 4084568 h 5481392"/>
              <a:gd name="connsiteX208" fmla="*/ 501234 w 4833822"/>
              <a:gd name="connsiteY208" fmla="*/ 4141910 h 5481392"/>
              <a:gd name="connsiteX209" fmla="*/ 554990 w 4833822"/>
              <a:gd name="connsiteY209" fmla="*/ 4088155 h 5481392"/>
              <a:gd name="connsiteX210" fmla="*/ 465399 w 4833822"/>
              <a:gd name="connsiteY210" fmla="*/ 3883879 h 5481392"/>
              <a:gd name="connsiteX211" fmla="*/ 4325169 w 4833822"/>
              <a:gd name="connsiteY211" fmla="*/ 3802982 h 5481392"/>
              <a:gd name="connsiteX212" fmla="*/ 3959602 w 4833822"/>
              <a:gd name="connsiteY212" fmla="*/ 4009310 h 5481392"/>
              <a:gd name="connsiteX213" fmla="*/ 4360985 w 4833822"/>
              <a:gd name="connsiteY213" fmla="*/ 3919714 h 5481392"/>
              <a:gd name="connsiteX214" fmla="*/ 4278558 w 4833822"/>
              <a:gd name="connsiteY214" fmla="*/ 4030812 h 5481392"/>
              <a:gd name="connsiteX215" fmla="*/ 4454163 w 4833822"/>
              <a:gd name="connsiteY215" fmla="*/ 3984221 h 5481392"/>
              <a:gd name="connsiteX216" fmla="*/ 4368153 w 4833822"/>
              <a:gd name="connsiteY216" fmla="*/ 3808616 h 5481392"/>
              <a:gd name="connsiteX217" fmla="*/ 4325169 w 4833822"/>
              <a:gd name="connsiteY217" fmla="*/ 3802982 h 5481392"/>
              <a:gd name="connsiteX218" fmla="*/ 4156709 w 4833822"/>
              <a:gd name="connsiteY218" fmla="*/ 3769194 h 5481392"/>
              <a:gd name="connsiteX219" fmla="*/ 3748157 w 4833822"/>
              <a:gd name="connsiteY219" fmla="*/ 3851620 h 5481392"/>
              <a:gd name="connsiteX220" fmla="*/ 3529543 w 4833822"/>
              <a:gd name="connsiteY220" fmla="*/ 3973469 h 5481392"/>
              <a:gd name="connsiteX221" fmla="*/ 3805494 w 4833822"/>
              <a:gd name="connsiteY221" fmla="*/ 3876710 h 5481392"/>
              <a:gd name="connsiteX222" fmla="*/ 4156709 w 4833822"/>
              <a:gd name="connsiteY222" fmla="*/ 3769194 h 5481392"/>
              <a:gd name="connsiteX223" fmla="*/ 399937 w 4833822"/>
              <a:gd name="connsiteY223" fmla="*/ 3725406 h 5481392"/>
              <a:gd name="connsiteX224" fmla="*/ 210944 w 4833822"/>
              <a:gd name="connsiteY224" fmla="*/ 3805034 h 5481392"/>
              <a:gd name="connsiteX225" fmla="*/ 124936 w 4833822"/>
              <a:gd name="connsiteY225" fmla="*/ 3948385 h 5481392"/>
              <a:gd name="connsiteX226" fmla="*/ 275451 w 4833822"/>
              <a:gd name="connsiteY226" fmla="*/ 3941216 h 5481392"/>
              <a:gd name="connsiteX227" fmla="*/ 304127 w 4833822"/>
              <a:gd name="connsiteY227" fmla="*/ 3959136 h 5481392"/>
              <a:gd name="connsiteX228" fmla="*/ 271869 w 4833822"/>
              <a:gd name="connsiteY228" fmla="*/ 4195666 h 5481392"/>
              <a:gd name="connsiteX229" fmla="*/ 311291 w 4833822"/>
              <a:gd name="connsiteY229" fmla="*/ 4037981 h 5481392"/>
              <a:gd name="connsiteX230" fmla="*/ 243203 w 4833822"/>
              <a:gd name="connsiteY230" fmla="*/ 3830118 h 5481392"/>
              <a:gd name="connsiteX231" fmla="*/ 1214409 w 4833822"/>
              <a:gd name="connsiteY231" fmla="*/ 3808616 h 5481392"/>
              <a:gd name="connsiteX232" fmla="*/ 465399 w 4833822"/>
              <a:gd name="connsiteY232" fmla="*/ 3726189 h 5481392"/>
              <a:gd name="connsiteX233" fmla="*/ 399937 w 4833822"/>
              <a:gd name="connsiteY233" fmla="*/ 3725406 h 5481392"/>
              <a:gd name="connsiteX234" fmla="*/ 2524908 w 4833822"/>
              <a:gd name="connsiteY234" fmla="*/ 2591107 h 5481392"/>
              <a:gd name="connsiteX235" fmla="*/ 2732856 w 4833822"/>
              <a:gd name="connsiteY235" fmla="*/ 3233026 h 5481392"/>
              <a:gd name="connsiteX236" fmla="*/ 2775802 w 4833822"/>
              <a:gd name="connsiteY236" fmla="*/ 3303095 h 5481392"/>
              <a:gd name="connsiteX237" fmla="*/ 2823267 w 4833822"/>
              <a:gd name="connsiteY237" fmla="*/ 3226245 h 5481392"/>
              <a:gd name="connsiteX238" fmla="*/ 2879774 w 4833822"/>
              <a:gd name="connsiteY238" fmla="*/ 3016039 h 5481392"/>
              <a:gd name="connsiteX239" fmla="*/ 2920458 w 4833822"/>
              <a:gd name="connsiteY239" fmla="*/ 3549464 h 5481392"/>
              <a:gd name="connsiteX240" fmla="*/ 3132925 w 4833822"/>
              <a:gd name="connsiteY240" fmla="*/ 3490697 h 5481392"/>
              <a:gd name="connsiteX241" fmla="*/ 2879774 w 4833822"/>
              <a:gd name="connsiteY241" fmla="*/ 3865905 h 5481392"/>
              <a:gd name="connsiteX242" fmla="*/ 2131619 w 4833822"/>
              <a:gd name="connsiteY242" fmla="*/ 3813919 h 5481392"/>
              <a:gd name="connsiteX243" fmla="*/ 1894289 w 4833822"/>
              <a:gd name="connsiteY243" fmla="*/ 3463575 h 5481392"/>
              <a:gd name="connsiteX244" fmla="*/ 2075111 w 4833822"/>
              <a:gd name="connsiteY244" fmla="*/ 3551726 h 5481392"/>
              <a:gd name="connsiteX245" fmla="*/ 2086414 w 4833822"/>
              <a:gd name="connsiteY245" fmla="*/ 3036381 h 5481392"/>
              <a:gd name="connsiteX246" fmla="*/ 2163263 w 4833822"/>
              <a:gd name="connsiteY246" fmla="*/ 3181040 h 5481392"/>
              <a:gd name="connsiteX247" fmla="*/ 2224289 w 4833822"/>
              <a:gd name="connsiteY247" fmla="*/ 3226245 h 5481392"/>
              <a:gd name="connsiteX248" fmla="*/ 2242372 w 4833822"/>
              <a:gd name="connsiteY248" fmla="*/ 3162957 h 5481392"/>
              <a:gd name="connsiteX249" fmla="*/ 2524908 w 4833822"/>
              <a:gd name="connsiteY249" fmla="*/ 2591107 h 5481392"/>
              <a:gd name="connsiteX250" fmla="*/ 2540406 w 4833822"/>
              <a:gd name="connsiteY250" fmla="*/ 1783766 h 5481392"/>
              <a:gd name="connsiteX251" fmla="*/ 2092432 w 4833822"/>
              <a:gd name="connsiteY251" fmla="*/ 2690463 h 5481392"/>
              <a:gd name="connsiteX252" fmla="*/ 2063761 w 4833822"/>
              <a:gd name="connsiteY252" fmla="*/ 2790810 h 5481392"/>
              <a:gd name="connsiteX253" fmla="*/ 1967001 w 4833822"/>
              <a:gd name="connsiteY253" fmla="*/ 2719134 h 5481392"/>
              <a:gd name="connsiteX254" fmla="*/ 1845152 w 4833822"/>
              <a:gd name="connsiteY254" fmla="*/ 2489770 h 5481392"/>
              <a:gd name="connsiteX255" fmla="*/ 1827232 w 4833822"/>
              <a:gd name="connsiteY255" fmla="*/ 3306877 h 5481392"/>
              <a:gd name="connsiteX256" fmla="*/ 1540529 w 4833822"/>
              <a:gd name="connsiteY256" fmla="*/ 3167108 h 5481392"/>
              <a:gd name="connsiteX257" fmla="*/ 1916828 w 4833822"/>
              <a:gd name="connsiteY257" fmla="*/ 3722597 h 5481392"/>
              <a:gd name="connsiteX258" fmla="*/ 3103066 w 4833822"/>
              <a:gd name="connsiteY258" fmla="*/ 3805024 h 5481392"/>
              <a:gd name="connsiteX259" fmla="*/ 3504448 w 4833822"/>
              <a:gd name="connsiteY259" fmla="*/ 3210112 h 5481392"/>
              <a:gd name="connsiteX260" fmla="*/ 3167572 w 4833822"/>
              <a:gd name="connsiteY260" fmla="*/ 3303290 h 5481392"/>
              <a:gd name="connsiteX261" fmla="*/ 3103066 w 4833822"/>
              <a:gd name="connsiteY261" fmla="*/ 2457516 h 5481392"/>
              <a:gd name="connsiteX262" fmla="*/ 3013470 w 4833822"/>
              <a:gd name="connsiteY262" fmla="*/ 2790810 h 5481392"/>
              <a:gd name="connsiteX263" fmla="*/ 2938212 w 4833822"/>
              <a:gd name="connsiteY263" fmla="*/ 2912659 h 5481392"/>
              <a:gd name="connsiteX264" fmla="*/ 2870119 w 4833822"/>
              <a:gd name="connsiteY264" fmla="*/ 2801561 h 5481392"/>
              <a:gd name="connsiteX265" fmla="*/ 2540406 w 4833822"/>
              <a:gd name="connsiteY265" fmla="*/ 1783766 h 5481392"/>
              <a:gd name="connsiteX266" fmla="*/ 357884 w 4833822"/>
              <a:gd name="connsiteY266" fmla="*/ 1712095 h 5481392"/>
              <a:gd name="connsiteX267" fmla="*/ 422396 w 4833822"/>
              <a:gd name="connsiteY267" fmla="*/ 1794522 h 5481392"/>
              <a:gd name="connsiteX268" fmla="*/ 522738 w 4833822"/>
              <a:gd name="connsiteY268" fmla="*/ 2296253 h 5481392"/>
              <a:gd name="connsiteX269" fmla="*/ 490485 w 4833822"/>
              <a:gd name="connsiteY269" fmla="*/ 2436023 h 5481392"/>
              <a:gd name="connsiteX270" fmla="*/ 386555 w 4833822"/>
              <a:gd name="connsiteY270" fmla="*/ 2335676 h 5481392"/>
              <a:gd name="connsiteX271" fmla="*/ 286208 w 4833822"/>
              <a:gd name="connsiteY271" fmla="*/ 1794522 h 5481392"/>
              <a:gd name="connsiteX272" fmla="*/ 357884 w 4833822"/>
              <a:gd name="connsiteY272" fmla="*/ 1712095 h 5481392"/>
              <a:gd name="connsiteX273" fmla="*/ 4036204 w 4833822"/>
              <a:gd name="connsiteY273" fmla="*/ 294704 h 5481392"/>
              <a:gd name="connsiteX274" fmla="*/ 4110123 w 4833822"/>
              <a:gd name="connsiteY274" fmla="*/ 357419 h 5481392"/>
              <a:gd name="connsiteX275" fmla="*/ 4063531 w 4833822"/>
              <a:gd name="connsiteY275" fmla="*/ 1167363 h 5481392"/>
              <a:gd name="connsiteX276" fmla="*/ 3938100 w 4833822"/>
              <a:gd name="connsiteY276" fmla="*/ 855569 h 5481392"/>
              <a:gd name="connsiteX277" fmla="*/ 3970353 w 4833822"/>
              <a:gd name="connsiteY277" fmla="*/ 361006 h 5481392"/>
              <a:gd name="connsiteX278" fmla="*/ 4036204 w 4833822"/>
              <a:gd name="connsiteY278" fmla="*/ 294704 h 5481392"/>
              <a:gd name="connsiteX279" fmla="*/ 915320 w 4833822"/>
              <a:gd name="connsiteY279" fmla="*/ 36275 h 5481392"/>
              <a:gd name="connsiteX280" fmla="*/ 1020430 w 4833822"/>
              <a:gd name="connsiteY280" fmla="*/ 717037 h 5481392"/>
              <a:gd name="connsiteX281" fmla="*/ 811383 w 4833822"/>
              <a:gd name="connsiteY281" fmla="*/ 677451 h 5481392"/>
              <a:gd name="connsiteX282" fmla="*/ 915320 w 4833822"/>
              <a:gd name="connsiteY282" fmla="*/ 36275 h 5481392"/>
              <a:gd name="connsiteX283" fmla="*/ 2447238 w 4833822"/>
              <a:gd name="connsiteY283" fmla="*/ 0 h 5481392"/>
              <a:gd name="connsiteX284" fmla="*/ 3047525 w 4833822"/>
              <a:gd name="connsiteY284" fmla="*/ 643020 h 5481392"/>
              <a:gd name="connsiteX285" fmla="*/ 3054443 w 4833822"/>
              <a:gd name="connsiteY285" fmla="*/ 1316822 h 5481392"/>
              <a:gd name="connsiteX286" fmla="*/ 3282263 w 4833822"/>
              <a:gd name="connsiteY286" fmla="*/ 457765 h 5481392"/>
              <a:gd name="connsiteX287" fmla="*/ 3257173 w 4833822"/>
              <a:gd name="connsiteY287" fmla="*/ 317996 h 5481392"/>
              <a:gd name="connsiteX288" fmla="*/ 3278681 w 4833822"/>
              <a:gd name="connsiteY288" fmla="*/ 228400 h 5481392"/>
              <a:gd name="connsiteX289" fmla="*/ 3361107 w 4833822"/>
              <a:gd name="connsiteY289" fmla="*/ 285743 h 5481392"/>
              <a:gd name="connsiteX290" fmla="*/ 3884339 w 4833822"/>
              <a:gd name="connsiteY290" fmla="*/ 1597413 h 5481392"/>
              <a:gd name="connsiteX291" fmla="*/ 3776823 w 4833822"/>
              <a:gd name="connsiteY291" fmla="*/ 2217408 h 5481392"/>
              <a:gd name="connsiteX292" fmla="*/ 4002606 w 4833822"/>
              <a:gd name="connsiteY292" fmla="*/ 1998799 h 5481392"/>
              <a:gd name="connsiteX293" fmla="*/ 4059943 w 4833822"/>
              <a:gd name="connsiteY293" fmla="*/ 1934288 h 5481392"/>
              <a:gd name="connsiteX294" fmla="*/ 4117286 w 4833822"/>
              <a:gd name="connsiteY294" fmla="*/ 2009550 h 5481392"/>
              <a:gd name="connsiteX295" fmla="*/ 4131625 w 4833822"/>
              <a:gd name="connsiteY295" fmla="*/ 2823072 h 5481392"/>
              <a:gd name="connsiteX296" fmla="*/ 3755321 w 4833822"/>
              <a:gd name="connsiteY296" fmla="*/ 3654514 h 5481392"/>
              <a:gd name="connsiteX297" fmla="*/ 3723067 w 4833822"/>
              <a:gd name="connsiteY297" fmla="*/ 3729771 h 5481392"/>
              <a:gd name="connsiteX298" fmla="*/ 4099366 w 4833822"/>
              <a:gd name="connsiteY298" fmla="*/ 3668847 h 5481392"/>
              <a:gd name="connsiteX299" fmla="*/ 4550927 w 4833822"/>
              <a:gd name="connsiteY299" fmla="*/ 4020061 h 5481392"/>
              <a:gd name="connsiteX300" fmla="*/ 4604683 w 4833822"/>
              <a:gd name="connsiteY300" fmla="*/ 4120408 h 5481392"/>
              <a:gd name="connsiteX301" fmla="*/ 4576011 w 4833822"/>
              <a:gd name="connsiteY301" fmla="*/ 4962601 h 5481392"/>
              <a:gd name="connsiteX302" fmla="*/ 4432660 w 4833822"/>
              <a:gd name="connsiteY302" fmla="*/ 5023525 h 5481392"/>
              <a:gd name="connsiteX303" fmla="*/ 3999019 w 4833822"/>
              <a:gd name="connsiteY303" fmla="*/ 5256472 h 5481392"/>
              <a:gd name="connsiteX304" fmla="*/ 3192667 w 4833822"/>
              <a:gd name="connsiteY304" fmla="*/ 5188379 h 5481392"/>
              <a:gd name="connsiteX305" fmla="*/ 2662265 w 4833822"/>
              <a:gd name="connsiteY305" fmla="*/ 4557631 h 5481392"/>
              <a:gd name="connsiteX306" fmla="*/ 2680186 w 4833822"/>
              <a:gd name="connsiteY306" fmla="*/ 4876587 h 5481392"/>
              <a:gd name="connsiteX307" fmla="*/ 2655096 w 4833822"/>
              <a:gd name="connsiteY307" fmla="*/ 5188379 h 5481392"/>
              <a:gd name="connsiteX308" fmla="*/ 2063771 w 4833822"/>
              <a:gd name="connsiteY308" fmla="*/ 5475081 h 5481392"/>
              <a:gd name="connsiteX309" fmla="*/ 1827242 w 4833822"/>
              <a:gd name="connsiteY309" fmla="*/ 5424908 h 5481392"/>
              <a:gd name="connsiteX310" fmla="*/ 1594295 w 4833822"/>
              <a:gd name="connsiteY310" fmla="*/ 4883756 h 5481392"/>
              <a:gd name="connsiteX311" fmla="*/ 1952673 w 4833822"/>
              <a:gd name="connsiteY311" fmla="*/ 4349768 h 5481392"/>
              <a:gd name="connsiteX312" fmla="*/ 2020761 w 4833822"/>
              <a:gd name="connsiteY312" fmla="*/ 4217168 h 5481392"/>
              <a:gd name="connsiteX313" fmla="*/ 1841575 w 4833822"/>
              <a:gd name="connsiteY313" fmla="*/ 4360519 h 5481392"/>
              <a:gd name="connsiteX314" fmla="*/ 884697 w 4833822"/>
              <a:gd name="connsiteY314" fmla="*/ 5105952 h 5481392"/>
              <a:gd name="connsiteX315" fmla="*/ 547826 w 4833822"/>
              <a:gd name="connsiteY315" fmla="*/ 5138205 h 5481392"/>
              <a:gd name="connsiteX316" fmla="*/ 357883 w 4833822"/>
              <a:gd name="connsiteY316" fmla="*/ 5080868 h 5481392"/>
              <a:gd name="connsiteX317" fmla="*/ 89095 w 4833822"/>
              <a:gd name="connsiteY317" fmla="*/ 4654391 h 5481392"/>
              <a:gd name="connsiteX318" fmla="*/ 46091 w 4833822"/>
              <a:gd name="connsiteY318" fmla="*/ 4303182 h 5481392"/>
              <a:gd name="connsiteX319" fmla="*/ 440310 w 4833822"/>
              <a:gd name="connsiteY319" fmla="*/ 3654514 h 5481392"/>
              <a:gd name="connsiteX320" fmla="*/ 1020884 w 4833822"/>
              <a:gd name="connsiteY320" fmla="*/ 3704687 h 5481392"/>
              <a:gd name="connsiteX321" fmla="*/ 798688 w 4833822"/>
              <a:gd name="connsiteY321" fmla="*/ 3532665 h 5481392"/>
              <a:gd name="connsiteX322" fmla="*/ 766435 w 4833822"/>
              <a:gd name="connsiteY322" fmla="*/ 3475322 h 5481392"/>
              <a:gd name="connsiteX323" fmla="*/ 838110 w 4833822"/>
              <a:gd name="connsiteY323" fmla="*/ 3453820 h 5481392"/>
              <a:gd name="connsiteX324" fmla="*/ 1060306 w 4833822"/>
              <a:gd name="connsiteY324" fmla="*/ 3546998 h 5481392"/>
              <a:gd name="connsiteX325" fmla="*/ 777186 w 4833822"/>
              <a:gd name="connsiteY325" fmla="*/ 3048850 h 5481392"/>
              <a:gd name="connsiteX326" fmla="*/ 723430 w 4833822"/>
              <a:gd name="connsiteY326" fmla="*/ 2514867 h 5481392"/>
              <a:gd name="connsiteX327" fmla="*/ 727012 w 4833822"/>
              <a:gd name="connsiteY327" fmla="*/ 1816026 h 5481392"/>
              <a:gd name="connsiteX328" fmla="*/ 762853 w 4833822"/>
              <a:gd name="connsiteY328" fmla="*/ 1683426 h 5481392"/>
              <a:gd name="connsiteX329" fmla="*/ 1017302 w 4833822"/>
              <a:gd name="connsiteY329" fmla="*/ 1984461 h 5481392"/>
              <a:gd name="connsiteX330" fmla="*/ 1139151 w 4833822"/>
              <a:gd name="connsiteY330" fmla="*/ 2023883 h 5481392"/>
              <a:gd name="connsiteX331" fmla="*/ 1110480 w 4833822"/>
              <a:gd name="connsiteY331" fmla="*/ 1912785 h 5481392"/>
              <a:gd name="connsiteX332" fmla="*/ 1135564 w 4833822"/>
              <a:gd name="connsiteY332" fmla="*/ 1024007 h 5481392"/>
              <a:gd name="connsiteX333" fmla="*/ 1493942 w 4833822"/>
              <a:gd name="connsiteY333" fmla="*/ 364587 h 5481392"/>
              <a:gd name="connsiteX334" fmla="*/ 1547703 w 4833822"/>
              <a:gd name="connsiteY334" fmla="*/ 310832 h 5481392"/>
              <a:gd name="connsiteX335" fmla="*/ 1597877 w 4833822"/>
              <a:gd name="connsiteY335" fmla="*/ 404010 h 5481392"/>
              <a:gd name="connsiteX336" fmla="*/ 2070940 w 4833822"/>
              <a:gd name="connsiteY336" fmla="*/ 1178109 h 5481392"/>
              <a:gd name="connsiteX337" fmla="*/ 2035100 w 4833822"/>
              <a:gd name="connsiteY337" fmla="*/ 379903 h 5481392"/>
              <a:gd name="connsiteX338" fmla="*/ 2447238 w 4833822"/>
              <a:gd name="connsiteY338" fmla="*/ 0 h 5481392"/>
              <a:gd name="connsiteX0" fmla="*/ 2144854 w 4833822"/>
              <a:gd name="connsiteY0" fmla="*/ 5107743 h 5481392"/>
              <a:gd name="connsiteX1" fmla="*/ 2053020 w 4833822"/>
              <a:gd name="connsiteY1" fmla="*/ 5116703 h 5481392"/>
              <a:gd name="connsiteX2" fmla="*/ 1959837 w 4833822"/>
              <a:gd name="connsiteY2" fmla="*/ 5191961 h 5481392"/>
              <a:gd name="connsiteX3" fmla="*/ 2045851 w 4833822"/>
              <a:gd name="connsiteY3" fmla="*/ 5310228 h 5481392"/>
              <a:gd name="connsiteX4" fmla="*/ 2042269 w 4833822"/>
              <a:gd name="connsiteY4" fmla="*/ 5213463 h 5481392"/>
              <a:gd name="connsiteX5" fmla="*/ 2106775 w 4833822"/>
              <a:gd name="connsiteY5" fmla="*/ 5148956 h 5481392"/>
              <a:gd name="connsiteX6" fmla="*/ 2128277 w 4833822"/>
              <a:gd name="connsiteY6" fmla="*/ 5220632 h 5481392"/>
              <a:gd name="connsiteX7" fmla="*/ 2164118 w 4833822"/>
              <a:gd name="connsiteY7" fmla="*/ 5270805 h 5481392"/>
              <a:gd name="connsiteX8" fmla="*/ 2232206 w 4833822"/>
              <a:gd name="connsiteY8" fmla="*/ 5234970 h 5481392"/>
              <a:gd name="connsiteX9" fmla="*/ 2228624 w 4833822"/>
              <a:gd name="connsiteY9" fmla="*/ 5141787 h 5481392"/>
              <a:gd name="connsiteX10" fmla="*/ 2144854 w 4833822"/>
              <a:gd name="connsiteY10" fmla="*/ 5107743 h 5481392"/>
              <a:gd name="connsiteX11" fmla="*/ 2508163 w 4833822"/>
              <a:gd name="connsiteY11" fmla="*/ 5077281 h 5481392"/>
              <a:gd name="connsiteX12" fmla="*/ 2407811 w 4833822"/>
              <a:gd name="connsiteY12" fmla="*/ 5385491 h 5481392"/>
              <a:gd name="connsiteX13" fmla="*/ 2508163 w 4833822"/>
              <a:gd name="connsiteY13" fmla="*/ 5077281 h 5481392"/>
              <a:gd name="connsiteX14" fmla="*/ 2215080 w 4833822"/>
              <a:gd name="connsiteY14" fmla="*/ 4992746 h 5481392"/>
              <a:gd name="connsiteX15" fmla="*/ 2171282 w 4833822"/>
              <a:gd name="connsiteY15" fmla="*/ 4998436 h 5481392"/>
              <a:gd name="connsiteX16" fmla="*/ 2350473 w 4833822"/>
              <a:gd name="connsiteY16" fmla="*/ 5277975 h 5481392"/>
              <a:gd name="connsiteX17" fmla="*/ 2393478 w 4833822"/>
              <a:gd name="connsiteY17" fmla="*/ 5095201 h 5481392"/>
              <a:gd name="connsiteX18" fmla="*/ 2252871 w 4833822"/>
              <a:gd name="connsiteY18" fmla="*/ 4993901 h 5481392"/>
              <a:gd name="connsiteX19" fmla="*/ 2215080 w 4833822"/>
              <a:gd name="connsiteY19" fmla="*/ 4992746 h 5481392"/>
              <a:gd name="connsiteX20" fmla="*/ 3767359 w 4833822"/>
              <a:gd name="connsiteY20" fmla="*/ 4873788 h 5481392"/>
              <a:gd name="connsiteX21" fmla="*/ 3913003 w 4833822"/>
              <a:gd name="connsiteY21" fmla="*/ 4955431 h 5481392"/>
              <a:gd name="connsiteX22" fmla="*/ 3930923 w 4833822"/>
              <a:gd name="connsiteY22" fmla="*/ 4980520 h 5481392"/>
              <a:gd name="connsiteX23" fmla="*/ 3923759 w 4833822"/>
              <a:gd name="connsiteY23" fmla="*/ 5005605 h 5481392"/>
              <a:gd name="connsiteX24" fmla="*/ 3672890 w 4833822"/>
              <a:gd name="connsiteY24" fmla="*/ 4987684 h 5481392"/>
              <a:gd name="connsiteX25" fmla="*/ 3672890 w 4833822"/>
              <a:gd name="connsiteY25" fmla="*/ 4919595 h 5481392"/>
              <a:gd name="connsiteX26" fmla="*/ 3708731 w 4833822"/>
              <a:gd name="connsiteY26" fmla="*/ 4894506 h 5481392"/>
              <a:gd name="connsiteX27" fmla="*/ 3767359 w 4833822"/>
              <a:gd name="connsiteY27" fmla="*/ 4873788 h 5481392"/>
              <a:gd name="connsiteX28" fmla="*/ 3779366 w 4833822"/>
              <a:gd name="connsiteY28" fmla="*/ 4833977 h 5481392"/>
              <a:gd name="connsiteX29" fmla="*/ 3637059 w 4833822"/>
              <a:gd name="connsiteY29" fmla="*/ 4858672 h 5481392"/>
              <a:gd name="connsiteX30" fmla="*/ 3497289 w 4833822"/>
              <a:gd name="connsiteY30" fmla="*/ 5041440 h 5481392"/>
              <a:gd name="connsiteX31" fmla="*/ 3615557 w 4833822"/>
              <a:gd name="connsiteY31" fmla="*/ 4984103 h 5481392"/>
              <a:gd name="connsiteX32" fmla="*/ 3852086 w 4833822"/>
              <a:gd name="connsiteY32" fmla="*/ 5141787 h 5481392"/>
              <a:gd name="connsiteX33" fmla="*/ 3952433 w 4833822"/>
              <a:gd name="connsiteY33" fmla="*/ 4969765 h 5481392"/>
              <a:gd name="connsiteX34" fmla="*/ 3945496 w 4833822"/>
              <a:gd name="connsiteY34" fmla="*/ 4952960 h 5481392"/>
              <a:gd name="connsiteX35" fmla="*/ 3938093 w 4833822"/>
              <a:gd name="connsiteY35" fmla="*/ 4952960 h 5481392"/>
              <a:gd name="connsiteX36" fmla="*/ 3927341 w 4833822"/>
              <a:gd name="connsiteY36" fmla="*/ 4952960 h 5481392"/>
              <a:gd name="connsiteX37" fmla="*/ 3909418 w 4833822"/>
              <a:gd name="connsiteY37" fmla="*/ 4948253 h 5481392"/>
              <a:gd name="connsiteX38" fmla="*/ 3920171 w 4833822"/>
              <a:gd name="connsiteY38" fmla="*/ 4948253 h 5481392"/>
              <a:gd name="connsiteX39" fmla="*/ 3945252 w 4833822"/>
              <a:gd name="connsiteY39" fmla="*/ 4952370 h 5481392"/>
              <a:gd name="connsiteX40" fmla="*/ 3928739 w 4833822"/>
              <a:gd name="connsiteY40" fmla="*/ 4912370 h 5481392"/>
              <a:gd name="connsiteX41" fmla="*/ 3822967 w 4833822"/>
              <a:gd name="connsiteY41" fmla="*/ 4836272 h 5481392"/>
              <a:gd name="connsiteX42" fmla="*/ 3779366 w 4833822"/>
              <a:gd name="connsiteY42" fmla="*/ 4833977 h 5481392"/>
              <a:gd name="connsiteX43" fmla="*/ 4196131 w 4833822"/>
              <a:gd name="connsiteY43" fmla="*/ 4690231 h 5481392"/>
              <a:gd name="connsiteX44" fmla="*/ 4235548 w 4833822"/>
              <a:gd name="connsiteY44" fmla="*/ 4919596 h 5481392"/>
              <a:gd name="connsiteX45" fmla="*/ 4454163 w 4833822"/>
              <a:gd name="connsiteY45" fmla="*/ 4923178 h 5481392"/>
              <a:gd name="connsiteX46" fmla="*/ 4196131 w 4833822"/>
              <a:gd name="connsiteY46" fmla="*/ 4690231 h 5481392"/>
              <a:gd name="connsiteX47" fmla="*/ 1174995 w 4833822"/>
              <a:gd name="connsiteY47" fmla="*/ 4374853 h 5481392"/>
              <a:gd name="connsiteX48" fmla="*/ 1250253 w 4833822"/>
              <a:gd name="connsiteY48" fmla="*/ 4421445 h 5481392"/>
              <a:gd name="connsiteX49" fmla="*/ 1035224 w 4833822"/>
              <a:gd name="connsiteY49" fmla="*/ 4532538 h 5481392"/>
              <a:gd name="connsiteX50" fmla="*/ 981463 w 4833822"/>
              <a:gd name="connsiteY50" fmla="*/ 4507454 h 5481392"/>
              <a:gd name="connsiteX51" fmla="*/ 1174995 w 4833822"/>
              <a:gd name="connsiteY51" fmla="*/ 4374853 h 5481392"/>
              <a:gd name="connsiteX52" fmla="*/ 3960412 w 4833822"/>
              <a:gd name="connsiteY52" fmla="*/ 4345578 h 5481392"/>
              <a:gd name="connsiteX53" fmla="*/ 4095776 w 4833822"/>
              <a:gd name="connsiteY53" fmla="*/ 4403523 h 5481392"/>
              <a:gd name="connsiteX54" fmla="*/ 4052767 w 4833822"/>
              <a:gd name="connsiteY54" fmla="*/ 4432193 h 5481392"/>
              <a:gd name="connsiteX55" fmla="*/ 3852081 w 4833822"/>
              <a:gd name="connsiteY55" fmla="*/ 4399942 h 5481392"/>
              <a:gd name="connsiteX56" fmla="*/ 3859245 w 4833822"/>
              <a:gd name="connsiteY56" fmla="*/ 4364103 h 5481392"/>
              <a:gd name="connsiteX57" fmla="*/ 3917370 w 4833822"/>
              <a:gd name="connsiteY57" fmla="*/ 4346578 h 5481392"/>
              <a:gd name="connsiteX58" fmla="*/ 3960412 w 4833822"/>
              <a:gd name="connsiteY58" fmla="*/ 4345578 h 5481392"/>
              <a:gd name="connsiteX59" fmla="*/ 2177948 w 4833822"/>
              <a:gd name="connsiteY59" fmla="*/ 4251328 h 5481392"/>
              <a:gd name="connsiteX60" fmla="*/ 2146198 w 4833822"/>
              <a:gd name="connsiteY60" fmla="*/ 4274510 h 5481392"/>
              <a:gd name="connsiteX61" fmla="*/ 1680303 w 4833822"/>
              <a:gd name="connsiteY61" fmla="*/ 4973352 h 5481392"/>
              <a:gd name="connsiteX62" fmla="*/ 1762730 w 4833822"/>
              <a:gd name="connsiteY62" fmla="*/ 5335312 h 5481392"/>
              <a:gd name="connsiteX63" fmla="*/ 1802152 w 4833822"/>
              <a:gd name="connsiteY63" fmla="*/ 5055779 h 5481392"/>
              <a:gd name="connsiteX64" fmla="*/ 2081691 w 4833822"/>
              <a:gd name="connsiteY64" fmla="*/ 4898089 h 5481392"/>
              <a:gd name="connsiteX65" fmla="*/ 1845157 w 4833822"/>
              <a:gd name="connsiteY65" fmla="*/ 4980516 h 5481392"/>
              <a:gd name="connsiteX66" fmla="*/ 1744810 w 4833822"/>
              <a:gd name="connsiteY66" fmla="*/ 4951850 h 5481392"/>
              <a:gd name="connsiteX67" fmla="*/ 2060189 w 4833822"/>
              <a:gd name="connsiteY67" fmla="*/ 4797747 h 5481392"/>
              <a:gd name="connsiteX68" fmla="*/ 2178451 w 4833822"/>
              <a:gd name="connsiteY68" fmla="*/ 4736817 h 5481392"/>
              <a:gd name="connsiteX69" fmla="*/ 2293136 w 4833822"/>
              <a:gd name="connsiteY69" fmla="*/ 4270928 h 5481392"/>
              <a:gd name="connsiteX70" fmla="*/ 1999259 w 4833822"/>
              <a:gd name="connsiteY70" fmla="*/ 4686649 h 5481392"/>
              <a:gd name="connsiteX71" fmla="*/ 2196371 w 4833822"/>
              <a:gd name="connsiteY71" fmla="*/ 4256590 h 5481392"/>
              <a:gd name="connsiteX72" fmla="*/ 2177948 w 4833822"/>
              <a:gd name="connsiteY72" fmla="*/ 4251328 h 5481392"/>
              <a:gd name="connsiteX73" fmla="*/ 2511745 w 4833822"/>
              <a:gd name="connsiteY73" fmla="*/ 4238675 h 5481392"/>
              <a:gd name="connsiteX74" fmla="*/ 2482010 w 4833822"/>
              <a:gd name="connsiteY74" fmla="*/ 4466971 h 5481392"/>
              <a:gd name="connsiteX75" fmla="*/ 2486655 w 4833822"/>
              <a:gd name="connsiteY75" fmla="*/ 4532536 h 5481392"/>
              <a:gd name="connsiteX76" fmla="*/ 2514429 w 4833822"/>
              <a:gd name="connsiteY76" fmla="*/ 4548215 h 5481392"/>
              <a:gd name="connsiteX77" fmla="*/ 2526077 w 4833822"/>
              <a:gd name="connsiteY77" fmla="*/ 4571961 h 5481392"/>
              <a:gd name="connsiteX78" fmla="*/ 2486655 w 4833822"/>
              <a:gd name="connsiteY78" fmla="*/ 4532539 h 5481392"/>
              <a:gd name="connsiteX79" fmla="*/ 2486655 w 4833822"/>
              <a:gd name="connsiteY79" fmla="*/ 4532542 h 5481392"/>
              <a:gd name="connsiteX80" fmla="*/ 2440069 w 4833822"/>
              <a:gd name="connsiteY80" fmla="*/ 4808498 h 5481392"/>
              <a:gd name="connsiteX81" fmla="*/ 2375563 w 4833822"/>
              <a:gd name="connsiteY81" fmla="*/ 4371270 h 5481392"/>
              <a:gd name="connsiteX82" fmla="*/ 2296718 w 4833822"/>
              <a:gd name="connsiteY82" fmla="*/ 4740405 h 5481392"/>
              <a:gd name="connsiteX83" fmla="*/ 2429318 w 4833822"/>
              <a:gd name="connsiteY83" fmla="*/ 4862254 h 5481392"/>
              <a:gd name="connsiteX84" fmla="*/ 2493825 w 4833822"/>
              <a:gd name="connsiteY84" fmla="*/ 4761907 h 5481392"/>
              <a:gd name="connsiteX85" fmla="*/ 2529665 w 4833822"/>
              <a:gd name="connsiteY85" fmla="*/ 4571964 h 5481392"/>
              <a:gd name="connsiteX86" fmla="*/ 2511745 w 4833822"/>
              <a:gd name="connsiteY86" fmla="*/ 4238675 h 5481392"/>
              <a:gd name="connsiteX87" fmla="*/ 2808528 w 4833822"/>
              <a:gd name="connsiteY87" fmla="*/ 4236209 h 5481392"/>
              <a:gd name="connsiteX88" fmla="*/ 2784115 w 4833822"/>
              <a:gd name="connsiteY88" fmla="*/ 4249426 h 5481392"/>
              <a:gd name="connsiteX89" fmla="*/ 2798448 w 4833822"/>
              <a:gd name="connsiteY89" fmla="*/ 4324684 h 5481392"/>
              <a:gd name="connsiteX90" fmla="*/ 2880875 w 4833822"/>
              <a:gd name="connsiteY90" fmla="*/ 4439364 h 5481392"/>
              <a:gd name="connsiteX91" fmla="*/ 3142493 w 4833822"/>
              <a:gd name="connsiteY91" fmla="*/ 4769076 h 5481392"/>
              <a:gd name="connsiteX92" fmla="*/ 2891625 w 4833822"/>
              <a:gd name="connsiteY92" fmla="*/ 4604217 h 5481392"/>
              <a:gd name="connsiteX93" fmla="*/ 2683768 w 4833822"/>
              <a:gd name="connsiteY93" fmla="*/ 4360519 h 5481392"/>
              <a:gd name="connsiteX94" fmla="*/ 2651515 w 4833822"/>
              <a:gd name="connsiteY94" fmla="*/ 4385608 h 5481392"/>
              <a:gd name="connsiteX95" fmla="*/ 2866541 w 4833822"/>
              <a:gd name="connsiteY95" fmla="*/ 4629307 h 5481392"/>
              <a:gd name="connsiteX96" fmla="*/ 3389773 w 4833822"/>
              <a:gd name="connsiteY96" fmla="*/ 5227801 h 5481392"/>
              <a:gd name="connsiteX97" fmla="*/ 3637059 w 4833822"/>
              <a:gd name="connsiteY97" fmla="*/ 5270805 h 5481392"/>
              <a:gd name="connsiteX98" fmla="*/ 3246422 w 4833822"/>
              <a:gd name="connsiteY98" fmla="*/ 4901676 h 5481392"/>
              <a:gd name="connsiteX99" fmla="*/ 3400524 w 4833822"/>
              <a:gd name="connsiteY99" fmla="*/ 4951850 h 5481392"/>
              <a:gd name="connsiteX100" fmla="*/ 3336018 w 4833822"/>
              <a:gd name="connsiteY100" fmla="*/ 4804911 h 5481392"/>
              <a:gd name="connsiteX101" fmla="*/ 3095901 w 4833822"/>
              <a:gd name="connsiteY101" fmla="*/ 4543298 h 5481392"/>
              <a:gd name="connsiteX102" fmla="*/ 2862954 w 4833822"/>
              <a:gd name="connsiteY102" fmla="*/ 4274510 h 5481392"/>
              <a:gd name="connsiteX103" fmla="*/ 2808528 w 4833822"/>
              <a:gd name="connsiteY103" fmla="*/ 4236209 h 5481392"/>
              <a:gd name="connsiteX104" fmla="*/ 1587125 w 4833822"/>
              <a:gd name="connsiteY104" fmla="*/ 4192084 h 5481392"/>
              <a:gd name="connsiteX105" fmla="*/ 798688 w 4833822"/>
              <a:gd name="connsiteY105" fmla="*/ 4399947 h 5481392"/>
              <a:gd name="connsiteX106" fmla="*/ 780768 w 4833822"/>
              <a:gd name="connsiteY106" fmla="*/ 5023525 h 5481392"/>
              <a:gd name="connsiteX107" fmla="*/ 791519 w 4833822"/>
              <a:gd name="connsiteY107" fmla="*/ 4830001 h 5481392"/>
              <a:gd name="connsiteX108" fmla="*/ 709092 w 4833822"/>
              <a:gd name="connsiteY108" fmla="*/ 4468035 h 5481392"/>
              <a:gd name="connsiteX109" fmla="*/ 368634 w 4833822"/>
              <a:gd name="connsiteY109" fmla="*/ 4478786 h 5481392"/>
              <a:gd name="connsiteX110" fmla="*/ 332793 w 4833822"/>
              <a:gd name="connsiteY110" fmla="*/ 4503876 h 5481392"/>
              <a:gd name="connsiteX111" fmla="*/ 368634 w 4833822"/>
              <a:gd name="connsiteY111" fmla="*/ 4518209 h 5481392"/>
              <a:gd name="connsiteX112" fmla="*/ 350714 w 4833822"/>
              <a:gd name="connsiteY112" fmla="*/ 4819249 h 5481392"/>
              <a:gd name="connsiteX113" fmla="*/ 447479 w 4833822"/>
              <a:gd name="connsiteY113" fmla="*/ 4883756 h 5481392"/>
              <a:gd name="connsiteX114" fmla="*/ 486896 w 4833822"/>
              <a:gd name="connsiteY114" fmla="*/ 4783409 h 5481392"/>
              <a:gd name="connsiteX115" fmla="*/ 468981 w 4833822"/>
              <a:gd name="connsiteY115" fmla="*/ 4665142 h 5481392"/>
              <a:gd name="connsiteX116" fmla="*/ 372216 w 4833822"/>
              <a:gd name="connsiteY116" fmla="*/ 4772658 h 5481392"/>
              <a:gd name="connsiteX117" fmla="*/ 382967 w 4833822"/>
              <a:gd name="connsiteY117" fmla="*/ 4622137 h 5481392"/>
              <a:gd name="connsiteX118" fmla="*/ 497647 w 4833822"/>
              <a:gd name="connsiteY118" fmla="*/ 4582715 h 5481392"/>
              <a:gd name="connsiteX119" fmla="*/ 569323 w 4833822"/>
              <a:gd name="connsiteY119" fmla="*/ 4697400 h 5481392"/>
              <a:gd name="connsiteX120" fmla="*/ 580074 w 4833822"/>
              <a:gd name="connsiteY120" fmla="*/ 4908840 h 5481392"/>
              <a:gd name="connsiteX121" fmla="*/ 612332 w 4833822"/>
              <a:gd name="connsiteY121" fmla="*/ 4665142 h 5481392"/>
              <a:gd name="connsiteX122" fmla="*/ 497647 w 4833822"/>
              <a:gd name="connsiteY122" fmla="*/ 4432195 h 5481392"/>
              <a:gd name="connsiteX123" fmla="*/ 730594 w 4833822"/>
              <a:gd name="connsiteY123" fmla="*/ 4837164 h 5481392"/>
              <a:gd name="connsiteX124" fmla="*/ 547826 w 4833822"/>
              <a:gd name="connsiteY124" fmla="*/ 5002023 h 5481392"/>
              <a:gd name="connsiteX125" fmla="*/ 834528 w 4833822"/>
              <a:gd name="connsiteY125" fmla="*/ 5034276 h 5481392"/>
              <a:gd name="connsiteX126" fmla="*/ 1533370 w 4833822"/>
              <a:gd name="connsiteY126" fmla="*/ 4518209 h 5481392"/>
              <a:gd name="connsiteX127" fmla="*/ 1633712 w 4833822"/>
              <a:gd name="connsiteY127" fmla="*/ 4385608 h 5481392"/>
              <a:gd name="connsiteX128" fmla="*/ 1142733 w 4833822"/>
              <a:gd name="connsiteY128" fmla="*/ 4700982 h 5481392"/>
              <a:gd name="connsiteX129" fmla="*/ 1031635 w 4833822"/>
              <a:gd name="connsiteY129" fmla="*/ 4729654 h 5481392"/>
              <a:gd name="connsiteX130" fmla="*/ 1096142 w 4833822"/>
              <a:gd name="connsiteY130" fmla="*/ 4629307 h 5481392"/>
              <a:gd name="connsiteX131" fmla="*/ 1587125 w 4833822"/>
              <a:gd name="connsiteY131" fmla="*/ 4192084 h 5481392"/>
              <a:gd name="connsiteX132" fmla="*/ 3072607 w 4833822"/>
              <a:gd name="connsiteY132" fmla="*/ 4183124 h 5481392"/>
              <a:gd name="connsiteX133" fmla="*/ 2988391 w 4833822"/>
              <a:gd name="connsiteY133" fmla="*/ 4217168 h 5481392"/>
              <a:gd name="connsiteX134" fmla="*/ 3038564 w 4833822"/>
              <a:gd name="connsiteY134" fmla="*/ 4328266 h 5481392"/>
              <a:gd name="connsiteX135" fmla="*/ 3407693 w 4833822"/>
              <a:gd name="connsiteY135" fmla="*/ 4743987 h 5481392"/>
              <a:gd name="connsiteX136" fmla="*/ 3576134 w 4833822"/>
              <a:gd name="connsiteY136" fmla="*/ 4783409 h 5481392"/>
              <a:gd name="connsiteX137" fmla="*/ 4002606 w 4833822"/>
              <a:gd name="connsiteY137" fmla="*/ 4887338 h 5481392"/>
              <a:gd name="connsiteX138" fmla="*/ 4124455 w 4833822"/>
              <a:gd name="connsiteY138" fmla="*/ 4969765 h 5481392"/>
              <a:gd name="connsiteX139" fmla="*/ 3586885 w 4833822"/>
              <a:gd name="connsiteY139" fmla="*/ 4421444 h 5481392"/>
              <a:gd name="connsiteX140" fmla="*/ 3339600 w 4833822"/>
              <a:gd name="connsiteY140" fmla="*/ 4278092 h 5481392"/>
              <a:gd name="connsiteX141" fmla="*/ 3551045 w 4833822"/>
              <a:gd name="connsiteY141" fmla="*/ 4453702 h 5481392"/>
              <a:gd name="connsiteX142" fmla="*/ 3658561 w 4833822"/>
              <a:gd name="connsiteY142" fmla="*/ 4636476 h 5481392"/>
              <a:gd name="connsiteX143" fmla="*/ 3536712 w 4833822"/>
              <a:gd name="connsiteY143" fmla="*/ 4561213 h 5481392"/>
              <a:gd name="connsiteX144" fmla="*/ 3167577 w 4833822"/>
              <a:gd name="connsiteY144" fmla="*/ 4224337 h 5481392"/>
              <a:gd name="connsiteX145" fmla="*/ 3072607 w 4833822"/>
              <a:gd name="connsiteY145" fmla="*/ 4183124 h 5481392"/>
              <a:gd name="connsiteX146" fmla="*/ 1497530 w 4833822"/>
              <a:gd name="connsiteY146" fmla="*/ 4095324 h 5481392"/>
              <a:gd name="connsiteX147" fmla="*/ 644585 w 4833822"/>
              <a:gd name="connsiteY147" fmla="*/ 4220755 h 5481392"/>
              <a:gd name="connsiteX148" fmla="*/ 404469 w 4833822"/>
              <a:gd name="connsiteY148" fmla="*/ 4296012 h 5481392"/>
              <a:gd name="connsiteX149" fmla="*/ 218113 w 4833822"/>
              <a:gd name="connsiteY149" fmla="*/ 4450115 h 5481392"/>
              <a:gd name="connsiteX150" fmla="*/ 347132 w 4833822"/>
              <a:gd name="connsiteY150" fmla="*/ 4969765 h 5481392"/>
              <a:gd name="connsiteX151" fmla="*/ 218113 w 4833822"/>
              <a:gd name="connsiteY151" fmla="*/ 4604217 h 5481392"/>
              <a:gd name="connsiteX152" fmla="*/ 289789 w 4833822"/>
              <a:gd name="connsiteY152" fmla="*/ 4496706 h 5481392"/>
              <a:gd name="connsiteX153" fmla="*/ 271869 w 4833822"/>
              <a:gd name="connsiteY153" fmla="*/ 4482373 h 5481392"/>
              <a:gd name="connsiteX154" fmla="*/ 304127 w 4833822"/>
              <a:gd name="connsiteY154" fmla="*/ 4389190 h 5481392"/>
              <a:gd name="connsiteX155" fmla="*/ 400887 w 4833822"/>
              <a:gd name="connsiteY155" fmla="*/ 4306764 h 5481392"/>
              <a:gd name="connsiteX156" fmla="*/ 404469 w 4833822"/>
              <a:gd name="connsiteY156" fmla="*/ 4299594 h 5481392"/>
              <a:gd name="connsiteX157" fmla="*/ 408056 w 4833822"/>
              <a:gd name="connsiteY157" fmla="*/ 4299594 h 5481392"/>
              <a:gd name="connsiteX158" fmla="*/ 569323 w 4833822"/>
              <a:gd name="connsiteY158" fmla="*/ 4256590 h 5481392"/>
              <a:gd name="connsiteX159" fmla="*/ 777186 w 4833822"/>
              <a:gd name="connsiteY159" fmla="*/ 4367688 h 5481392"/>
              <a:gd name="connsiteX160" fmla="*/ 1250249 w 4833822"/>
              <a:gd name="connsiteY160" fmla="*/ 4199247 h 5481392"/>
              <a:gd name="connsiteX161" fmla="*/ 1497530 w 4833822"/>
              <a:gd name="connsiteY161" fmla="*/ 4095324 h 5481392"/>
              <a:gd name="connsiteX162" fmla="*/ 3393360 w 4833822"/>
              <a:gd name="connsiteY162" fmla="*/ 4054554 h 5481392"/>
              <a:gd name="connsiteX163" fmla="*/ 3271511 w 4833822"/>
              <a:gd name="connsiteY163" fmla="*/ 4091737 h 5481392"/>
              <a:gd name="connsiteX164" fmla="*/ 3486538 w 4833822"/>
              <a:gd name="connsiteY164" fmla="*/ 4220755 h 5481392"/>
              <a:gd name="connsiteX165" fmla="*/ 4092197 w 4833822"/>
              <a:gd name="connsiteY165" fmla="*/ 4554049 h 5481392"/>
              <a:gd name="connsiteX166" fmla="*/ 3873588 w 4833822"/>
              <a:gd name="connsiteY166" fmla="*/ 4554049 h 5481392"/>
              <a:gd name="connsiteX167" fmla="*/ 4002606 w 4833822"/>
              <a:gd name="connsiteY167" fmla="*/ 4683062 h 5481392"/>
              <a:gd name="connsiteX168" fmla="*/ 4106535 w 4833822"/>
              <a:gd name="connsiteY168" fmla="*/ 4654391 h 5481392"/>
              <a:gd name="connsiteX169" fmla="*/ 4325144 w 4833822"/>
              <a:gd name="connsiteY169" fmla="*/ 4328266 h 5481392"/>
              <a:gd name="connsiteX170" fmla="*/ 4038441 w 4833822"/>
              <a:gd name="connsiteY170" fmla="*/ 4238675 h 5481392"/>
              <a:gd name="connsiteX171" fmla="*/ 3624178 w 4833822"/>
              <a:gd name="connsiteY171" fmla="*/ 4225063 h 5481392"/>
              <a:gd name="connsiteX172" fmla="*/ 3486739 w 4833822"/>
              <a:gd name="connsiteY172" fmla="*/ 4199284 h 5481392"/>
              <a:gd name="connsiteX173" fmla="*/ 3486739 w 4833822"/>
              <a:gd name="connsiteY173" fmla="*/ 4203279 h 5481392"/>
              <a:gd name="connsiteX174" fmla="*/ 3485394 w 4833822"/>
              <a:gd name="connsiteY174" fmla="*/ 4200590 h 5481392"/>
              <a:gd name="connsiteX175" fmla="*/ 3486706 w 4833822"/>
              <a:gd name="connsiteY175" fmla="*/ 4199278 h 5481392"/>
              <a:gd name="connsiteX176" fmla="*/ 3486538 w 4833822"/>
              <a:gd name="connsiteY176" fmla="*/ 4199247 h 5481392"/>
              <a:gd name="connsiteX177" fmla="*/ 3543876 w 4833822"/>
              <a:gd name="connsiteY177" fmla="*/ 4138323 h 5481392"/>
              <a:gd name="connsiteX178" fmla="*/ 4518674 w 4833822"/>
              <a:gd name="connsiteY178" fmla="*/ 4285261 h 5481392"/>
              <a:gd name="connsiteX179" fmla="*/ 4328731 w 4833822"/>
              <a:gd name="connsiteY179" fmla="*/ 4482373 h 5481392"/>
              <a:gd name="connsiteX180" fmla="*/ 4457745 w 4833822"/>
              <a:gd name="connsiteY180" fmla="*/ 4410692 h 5481392"/>
              <a:gd name="connsiteX181" fmla="*/ 4579599 w 4833822"/>
              <a:gd name="connsiteY181" fmla="*/ 4403529 h 5481392"/>
              <a:gd name="connsiteX182" fmla="*/ 4500754 w 4833822"/>
              <a:gd name="connsiteY182" fmla="*/ 4482373 h 5481392"/>
              <a:gd name="connsiteX183" fmla="*/ 4314393 w 4833822"/>
              <a:gd name="connsiteY183" fmla="*/ 4715321 h 5481392"/>
              <a:gd name="connsiteX184" fmla="*/ 4346651 w 4833822"/>
              <a:gd name="connsiteY184" fmla="*/ 4779827 h 5481392"/>
              <a:gd name="connsiteX185" fmla="*/ 4403989 w 4833822"/>
              <a:gd name="connsiteY185" fmla="*/ 4729654 h 5481392"/>
              <a:gd name="connsiteX186" fmla="*/ 4482833 w 4833822"/>
              <a:gd name="connsiteY186" fmla="*/ 4539711 h 5481392"/>
              <a:gd name="connsiteX187" fmla="*/ 4590350 w 4833822"/>
              <a:gd name="connsiteY187" fmla="*/ 4518209 h 5481392"/>
              <a:gd name="connsiteX188" fmla="*/ 4608265 w 4833822"/>
              <a:gd name="connsiteY188" fmla="*/ 4600635 h 5481392"/>
              <a:gd name="connsiteX189" fmla="*/ 4608265 w 4833822"/>
              <a:gd name="connsiteY189" fmla="*/ 4604217 h 5481392"/>
              <a:gd name="connsiteX190" fmla="*/ 4421909 w 4833822"/>
              <a:gd name="connsiteY190" fmla="*/ 4815662 h 5481392"/>
              <a:gd name="connsiteX191" fmla="*/ 4608265 w 4833822"/>
              <a:gd name="connsiteY191" fmla="*/ 4604217 h 5481392"/>
              <a:gd name="connsiteX192" fmla="*/ 4611852 w 4833822"/>
              <a:gd name="connsiteY192" fmla="*/ 4600635 h 5481392"/>
              <a:gd name="connsiteX193" fmla="*/ 4611852 w 4833822"/>
              <a:gd name="connsiteY193" fmla="*/ 4597053 h 5481392"/>
              <a:gd name="connsiteX194" fmla="*/ 4694279 w 4833822"/>
              <a:gd name="connsiteY194" fmla="*/ 4582715 h 5481392"/>
              <a:gd name="connsiteX195" fmla="*/ 4651275 w 4833822"/>
              <a:gd name="connsiteY195" fmla="*/ 4407111 h 5481392"/>
              <a:gd name="connsiteX196" fmla="*/ 4572429 w 4833822"/>
              <a:gd name="connsiteY196" fmla="*/ 4288843 h 5481392"/>
              <a:gd name="connsiteX197" fmla="*/ 4583181 w 4833822"/>
              <a:gd name="connsiteY197" fmla="*/ 4195666 h 5481392"/>
              <a:gd name="connsiteX198" fmla="*/ 4436247 w 4833822"/>
              <a:gd name="connsiteY198" fmla="*/ 4149079 h 5481392"/>
              <a:gd name="connsiteX199" fmla="*/ 3504459 w 4833822"/>
              <a:gd name="connsiteY199" fmla="*/ 4063065 h 5481392"/>
              <a:gd name="connsiteX200" fmla="*/ 3393360 w 4833822"/>
              <a:gd name="connsiteY200" fmla="*/ 4054554 h 5481392"/>
              <a:gd name="connsiteX201" fmla="*/ 655337 w 4833822"/>
              <a:gd name="connsiteY201" fmla="*/ 3923296 h 5481392"/>
              <a:gd name="connsiteX202" fmla="*/ 637416 w 4833822"/>
              <a:gd name="connsiteY202" fmla="*/ 3980639 h 5481392"/>
              <a:gd name="connsiteX203" fmla="*/ 863200 w 4833822"/>
              <a:gd name="connsiteY203" fmla="*/ 4084568 h 5481392"/>
              <a:gd name="connsiteX204" fmla="*/ 734181 w 4833822"/>
              <a:gd name="connsiteY204" fmla="*/ 3944803 h 5481392"/>
              <a:gd name="connsiteX205" fmla="*/ 655337 w 4833822"/>
              <a:gd name="connsiteY205" fmla="*/ 3923296 h 5481392"/>
              <a:gd name="connsiteX206" fmla="*/ 465399 w 4833822"/>
              <a:gd name="connsiteY206" fmla="*/ 3883879 h 5481392"/>
              <a:gd name="connsiteX207" fmla="*/ 465399 w 4833822"/>
              <a:gd name="connsiteY207" fmla="*/ 4084568 h 5481392"/>
              <a:gd name="connsiteX208" fmla="*/ 501234 w 4833822"/>
              <a:gd name="connsiteY208" fmla="*/ 4141910 h 5481392"/>
              <a:gd name="connsiteX209" fmla="*/ 554990 w 4833822"/>
              <a:gd name="connsiteY209" fmla="*/ 4088155 h 5481392"/>
              <a:gd name="connsiteX210" fmla="*/ 465399 w 4833822"/>
              <a:gd name="connsiteY210" fmla="*/ 3883879 h 5481392"/>
              <a:gd name="connsiteX211" fmla="*/ 4325169 w 4833822"/>
              <a:gd name="connsiteY211" fmla="*/ 3802982 h 5481392"/>
              <a:gd name="connsiteX212" fmla="*/ 3959602 w 4833822"/>
              <a:gd name="connsiteY212" fmla="*/ 4009310 h 5481392"/>
              <a:gd name="connsiteX213" fmla="*/ 4360985 w 4833822"/>
              <a:gd name="connsiteY213" fmla="*/ 3919714 h 5481392"/>
              <a:gd name="connsiteX214" fmla="*/ 4278558 w 4833822"/>
              <a:gd name="connsiteY214" fmla="*/ 4030812 h 5481392"/>
              <a:gd name="connsiteX215" fmla="*/ 4454163 w 4833822"/>
              <a:gd name="connsiteY215" fmla="*/ 3984221 h 5481392"/>
              <a:gd name="connsiteX216" fmla="*/ 4368153 w 4833822"/>
              <a:gd name="connsiteY216" fmla="*/ 3808616 h 5481392"/>
              <a:gd name="connsiteX217" fmla="*/ 4325169 w 4833822"/>
              <a:gd name="connsiteY217" fmla="*/ 3802982 h 5481392"/>
              <a:gd name="connsiteX218" fmla="*/ 4156709 w 4833822"/>
              <a:gd name="connsiteY218" fmla="*/ 3769194 h 5481392"/>
              <a:gd name="connsiteX219" fmla="*/ 3748157 w 4833822"/>
              <a:gd name="connsiteY219" fmla="*/ 3851620 h 5481392"/>
              <a:gd name="connsiteX220" fmla="*/ 3529543 w 4833822"/>
              <a:gd name="connsiteY220" fmla="*/ 3973469 h 5481392"/>
              <a:gd name="connsiteX221" fmla="*/ 3805494 w 4833822"/>
              <a:gd name="connsiteY221" fmla="*/ 3876710 h 5481392"/>
              <a:gd name="connsiteX222" fmla="*/ 4156709 w 4833822"/>
              <a:gd name="connsiteY222" fmla="*/ 3769194 h 5481392"/>
              <a:gd name="connsiteX223" fmla="*/ 399937 w 4833822"/>
              <a:gd name="connsiteY223" fmla="*/ 3725406 h 5481392"/>
              <a:gd name="connsiteX224" fmla="*/ 210944 w 4833822"/>
              <a:gd name="connsiteY224" fmla="*/ 3805034 h 5481392"/>
              <a:gd name="connsiteX225" fmla="*/ 124936 w 4833822"/>
              <a:gd name="connsiteY225" fmla="*/ 3948385 h 5481392"/>
              <a:gd name="connsiteX226" fmla="*/ 275451 w 4833822"/>
              <a:gd name="connsiteY226" fmla="*/ 3941216 h 5481392"/>
              <a:gd name="connsiteX227" fmla="*/ 304127 w 4833822"/>
              <a:gd name="connsiteY227" fmla="*/ 3959136 h 5481392"/>
              <a:gd name="connsiteX228" fmla="*/ 271869 w 4833822"/>
              <a:gd name="connsiteY228" fmla="*/ 4195666 h 5481392"/>
              <a:gd name="connsiteX229" fmla="*/ 311291 w 4833822"/>
              <a:gd name="connsiteY229" fmla="*/ 4037981 h 5481392"/>
              <a:gd name="connsiteX230" fmla="*/ 243203 w 4833822"/>
              <a:gd name="connsiteY230" fmla="*/ 3830118 h 5481392"/>
              <a:gd name="connsiteX231" fmla="*/ 1214409 w 4833822"/>
              <a:gd name="connsiteY231" fmla="*/ 3808616 h 5481392"/>
              <a:gd name="connsiteX232" fmla="*/ 465399 w 4833822"/>
              <a:gd name="connsiteY232" fmla="*/ 3726189 h 5481392"/>
              <a:gd name="connsiteX233" fmla="*/ 399937 w 4833822"/>
              <a:gd name="connsiteY233" fmla="*/ 3725406 h 5481392"/>
              <a:gd name="connsiteX234" fmla="*/ 2524908 w 4833822"/>
              <a:gd name="connsiteY234" fmla="*/ 2591107 h 5481392"/>
              <a:gd name="connsiteX235" fmla="*/ 2732856 w 4833822"/>
              <a:gd name="connsiteY235" fmla="*/ 3233026 h 5481392"/>
              <a:gd name="connsiteX236" fmla="*/ 2775802 w 4833822"/>
              <a:gd name="connsiteY236" fmla="*/ 3303095 h 5481392"/>
              <a:gd name="connsiteX237" fmla="*/ 2823267 w 4833822"/>
              <a:gd name="connsiteY237" fmla="*/ 3226245 h 5481392"/>
              <a:gd name="connsiteX238" fmla="*/ 2879774 w 4833822"/>
              <a:gd name="connsiteY238" fmla="*/ 3016039 h 5481392"/>
              <a:gd name="connsiteX239" fmla="*/ 2920458 w 4833822"/>
              <a:gd name="connsiteY239" fmla="*/ 3549464 h 5481392"/>
              <a:gd name="connsiteX240" fmla="*/ 3132925 w 4833822"/>
              <a:gd name="connsiteY240" fmla="*/ 3490697 h 5481392"/>
              <a:gd name="connsiteX241" fmla="*/ 2879774 w 4833822"/>
              <a:gd name="connsiteY241" fmla="*/ 3865905 h 5481392"/>
              <a:gd name="connsiteX242" fmla="*/ 2131619 w 4833822"/>
              <a:gd name="connsiteY242" fmla="*/ 3813919 h 5481392"/>
              <a:gd name="connsiteX243" fmla="*/ 1894289 w 4833822"/>
              <a:gd name="connsiteY243" fmla="*/ 3463575 h 5481392"/>
              <a:gd name="connsiteX244" fmla="*/ 2075111 w 4833822"/>
              <a:gd name="connsiteY244" fmla="*/ 3551726 h 5481392"/>
              <a:gd name="connsiteX245" fmla="*/ 2086414 w 4833822"/>
              <a:gd name="connsiteY245" fmla="*/ 3036381 h 5481392"/>
              <a:gd name="connsiteX246" fmla="*/ 2163263 w 4833822"/>
              <a:gd name="connsiteY246" fmla="*/ 3181040 h 5481392"/>
              <a:gd name="connsiteX247" fmla="*/ 2224289 w 4833822"/>
              <a:gd name="connsiteY247" fmla="*/ 3226245 h 5481392"/>
              <a:gd name="connsiteX248" fmla="*/ 2242372 w 4833822"/>
              <a:gd name="connsiteY248" fmla="*/ 3162957 h 5481392"/>
              <a:gd name="connsiteX249" fmla="*/ 2524908 w 4833822"/>
              <a:gd name="connsiteY249" fmla="*/ 2591107 h 5481392"/>
              <a:gd name="connsiteX250" fmla="*/ 2540406 w 4833822"/>
              <a:gd name="connsiteY250" fmla="*/ 1783766 h 5481392"/>
              <a:gd name="connsiteX251" fmla="*/ 2092432 w 4833822"/>
              <a:gd name="connsiteY251" fmla="*/ 2690463 h 5481392"/>
              <a:gd name="connsiteX252" fmla="*/ 2063761 w 4833822"/>
              <a:gd name="connsiteY252" fmla="*/ 2790810 h 5481392"/>
              <a:gd name="connsiteX253" fmla="*/ 1967001 w 4833822"/>
              <a:gd name="connsiteY253" fmla="*/ 2719134 h 5481392"/>
              <a:gd name="connsiteX254" fmla="*/ 1845152 w 4833822"/>
              <a:gd name="connsiteY254" fmla="*/ 2489770 h 5481392"/>
              <a:gd name="connsiteX255" fmla="*/ 1827232 w 4833822"/>
              <a:gd name="connsiteY255" fmla="*/ 3306877 h 5481392"/>
              <a:gd name="connsiteX256" fmla="*/ 1540529 w 4833822"/>
              <a:gd name="connsiteY256" fmla="*/ 3167108 h 5481392"/>
              <a:gd name="connsiteX257" fmla="*/ 1916828 w 4833822"/>
              <a:gd name="connsiteY257" fmla="*/ 3722597 h 5481392"/>
              <a:gd name="connsiteX258" fmla="*/ 3103066 w 4833822"/>
              <a:gd name="connsiteY258" fmla="*/ 3805024 h 5481392"/>
              <a:gd name="connsiteX259" fmla="*/ 3504448 w 4833822"/>
              <a:gd name="connsiteY259" fmla="*/ 3210112 h 5481392"/>
              <a:gd name="connsiteX260" fmla="*/ 3167572 w 4833822"/>
              <a:gd name="connsiteY260" fmla="*/ 3303290 h 5481392"/>
              <a:gd name="connsiteX261" fmla="*/ 3103066 w 4833822"/>
              <a:gd name="connsiteY261" fmla="*/ 2457516 h 5481392"/>
              <a:gd name="connsiteX262" fmla="*/ 3013470 w 4833822"/>
              <a:gd name="connsiteY262" fmla="*/ 2790810 h 5481392"/>
              <a:gd name="connsiteX263" fmla="*/ 2938212 w 4833822"/>
              <a:gd name="connsiteY263" fmla="*/ 2912659 h 5481392"/>
              <a:gd name="connsiteX264" fmla="*/ 2870119 w 4833822"/>
              <a:gd name="connsiteY264" fmla="*/ 2801561 h 5481392"/>
              <a:gd name="connsiteX265" fmla="*/ 2540406 w 4833822"/>
              <a:gd name="connsiteY265" fmla="*/ 1783766 h 5481392"/>
              <a:gd name="connsiteX266" fmla="*/ 357884 w 4833822"/>
              <a:gd name="connsiteY266" fmla="*/ 1712095 h 5481392"/>
              <a:gd name="connsiteX267" fmla="*/ 422396 w 4833822"/>
              <a:gd name="connsiteY267" fmla="*/ 1794522 h 5481392"/>
              <a:gd name="connsiteX268" fmla="*/ 522738 w 4833822"/>
              <a:gd name="connsiteY268" fmla="*/ 2296253 h 5481392"/>
              <a:gd name="connsiteX269" fmla="*/ 490485 w 4833822"/>
              <a:gd name="connsiteY269" fmla="*/ 2436023 h 5481392"/>
              <a:gd name="connsiteX270" fmla="*/ 386555 w 4833822"/>
              <a:gd name="connsiteY270" fmla="*/ 2335676 h 5481392"/>
              <a:gd name="connsiteX271" fmla="*/ 286208 w 4833822"/>
              <a:gd name="connsiteY271" fmla="*/ 1794522 h 5481392"/>
              <a:gd name="connsiteX272" fmla="*/ 357884 w 4833822"/>
              <a:gd name="connsiteY272" fmla="*/ 1712095 h 5481392"/>
              <a:gd name="connsiteX273" fmla="*/ 4036204 w 4833822"/>
              <a:gd name="connsiteY273" fmla="*/ 294704 h 5481392"/>
              <a:gd name="connsiteX274" fmla="*/ 4110123 w 4833822"/>
              <a:gd name="connsiteY274" fmla="*/ 357419 h 5481392"/>
              <a:gd name="connsiteX275" fmla="*/ 4063531 w 4833822"/>
              <a:gd name="connsiteY275" fmla="*/ 1167363 h 5481392"/>
              <a:gd name="connsiteX276" fmla="*/ 3938100 w 4833822"/>
              <a:gd name="connsiteY276" fmla="*/ 855569 h 5481392"/>
              <a:gd name="connsiteX277" fmla="*/ 3970353 w 4833822"/>
              <a:gd name="connsiteY277" fmla="*/ 361006 h 5481392"/>
              <a:gd name="connsiteX278" fmla="*/ 4036204 w 4833822"/>
              <a:gd name="connsiteY278" fmla="*/ 294704 h 5481392"/>
              <a:gd name="connsiteX279" fmla="*/ 915320 w 4833822"/>
              <a:gd name="connsiteY279" fmla="*/ 36275 h 5481392"/>
              <a:gd name="connsiteX280" fmla="*/ 1020430 w 4833822"/>
              <a:gd name="connsiteY280" fmla="*/ 717037 h 5481392"/>
              <a:gd name="connsiteX281" fmla="*/ 811383 w 4833822"/>
              <a:gd name="connsiteY281" fmla="*/ 677451 h 5481392"/>
              <a:gd name="connsiteX282" fmla="*/ 915320 w 4833822"/>
              <a:gd name="connsiteY282" fmla="*/ 36275 h 5481392"/>
              <a:gd name="connsiteX283" fmla="*/ 2447238 w 4833822"/>
              <a:gd name="connsiteY283" fmla="*/ 0 h 5481392"/>
              <a:gd name="connsiteX284" fmla="*/ 3047525 w 4833822"/>
              <a:gd name="connsiteY284" fmla="*/ 643020 h 5481392"/>
              <a:gd name="connsiteX285" fmla="*/ 3054443 w 4833822"/>
              <a:gd name="connsiteY285" fmla="*/ 1316822 h 5481392"/>
              <a:gd name="connsiteX286" fmla="*/ 3282263 w 4833822"/>
              <a:gd name="connsiteY286" fmla="*/ 457765 h 5481392"/>
              <a:gd name="connsiteX287" fmla="*/ 3257173 w 4833822"/>
              <a:gd name="connsiteY287" fmla="*/ 317996 h 5481392"/>
              <a:gd name="connsiteX288" fmla="*/ 3278681 w 4833822"/>
              <a:gd name="connsiteY288" fmla="*/ 228400 h 5481392"/>
              <a:gd name="connsiteX289" fmla="*/ 3361107 w 4833822"/>
              <a:gd name="connsiteY289" fmla="*/ 285743 h 5481392"/>
              <a:gd name="connsiteX290" fmla="*/ 3884339 w 4833822"/>
              <a:gd name="connsiteY290" fmla="*/ 1597413 h 5481392"/>
              <a:gd name="connsiteX291" fmla="*/ 3776823 w 4833822"/>
              <a:gd name="connsiteY291" fmla="*/ 2217408 h 5481392"/>
              <a:gd name="connsiteX292" fmla="*/ 4002606 w 4833822"/>
              <a:gd name="connsiteY292" fmla="*/ 1998799 h 5481392"/>
              <a:gd name="connsiteX293" fmla="*/ 4059943 w 4833822"/>
              <a:gd name="connsiteY293" fmla="*/ 1934288 h 5481392"/>
              <a:gd name="connsiteX294" fmla="*/ 4117286 w 4833822"/>
              <a:gd name="connsiteY294" fmla="*/ 2009550 h 5481392"/>
              <a:gd name="connsiteX295" fmla="*/ 4131625 w 4833822"/>
              <a:gd name="connsiteY295" fmla="*/ 2823072 h 5481392"/>
              <a:gd name="connsiteX296" fmla="*/ 3755321 w 4833822"/>
              <a:gd name="connsiteY296" fmla="*/ 3654514 h 5481392"/>
              <a:gd name="connsiteX297" fmla="*/ 3723067 w 4833822"/>
              <a:gd name="connsiteY297" fmla="*/ 3729771 h 5481392"/>
              <a:gd name="connsiteX298" fmla="*/ 4099366 w 4833822"/>
              <a:gd name="connsiteY298" fmla="*/ 3668847 h 5481392"/>
              <a:gd name="connsiteX299" fmla="*/ 4550927 w 4833822"/>
              <a:gd name="connsiteY299" fmla="*/ 4020061 h 5481392"/>
              <a:gd name="connsiteX300" fmla="*/ 4604683 w 4833822"/>
              <a:gd name="connsiteY300" fmla="*/ 4120408 h 5481392"/>
              <a:gd name="connsiteX301" fmla="*/ 4576011 w 4833822"/>
              <a:gd name="connsiteY301" fmla="*/ 4962601 h 5481392"/>
              <a:gd name="connsiteX302" fmla="*/ 4432660 w 4833822"/>
              <a:gd name="connsiteY302" fmla="*/ 5023525 h 5481392"/>
              <a:gd name="connsiteX303" fmla="*/ 3999019 w 4833822"/>
              <a:gd name="connsiteY303" fmla="*/ 5256472 h 5481392"/>
              <a:gd name="connsiteX304" fmla="*/ 3192667 w 4833822"/>
              <a:gd name="connsiteY304" fmla="*/ 5188379 h 5481392"/>
              <a:gd name="connsiteX305" fmla="*/ 2662265 w 4833822"/>
              <a:gd name="connsiteY305" fmla="*/ 4557631 h 5481392"/>
              <a:gd name="connsiteX306" fmla="*/ 2680186 w 4833822"/>
              <a:gd name="connsiteY306" fmla="*/ 4876587 h 5481392"/>
              <a:gd name="connsiteX307" fmla="*/ 2655096 w 4833822"/>
              <a:gd name="connsiteY307" fmla="*/ 5188379 h 5481392"/>
              <a:gd name="connsiteX308" fmla="*/ 2063771 w 4833822"/>
              <a:gd name="connsiteY308" fmla="*/ 5475081 h 5481392"/>
              <a:gd name="connsiteX309" fmla="*/ 1827242 w 4833822"/>
              <a:gd name="connsiteY309" fmla="*/ 5424908 h 5481392"/>
              <a:gd name="connsiteX310" fmla="*/ 1594295 w 4833822"/>
              <a:gd name="connsiteY310" fmla="*/ 4883756 h 5481392"/>
              <a:gd name="connsiteX311" fmla="*/ 1952673 w 4833822"/>
              <a:gd name="connsiteY311" fmla="*/ 4349768 h 5481392"/>
              <a:gd name="connsiteX312" fmla="*/ 2020761 w 4833822"/>
              <a:gd name="connsiteY312" fmla="*/ 4217168 h 5481392"/>
              <a:gd name="connsiteX313" fmla="*/ 1841575 w 4833822"/>
              <a:gd name="connsiteY313" fmla="*/ 4360519 h 5481392"/>
              <a:gd name="connsiteX314" fmla="*/ 884697 w 4833822"/>
              <a:gd name="connsiteY314" fmla="*/ 5105952 h 5481392"/>
              <a:gd name="connsiteX315" fmla="*/ 547826 w 4833822"/>
              <a:gd name="connsiteY315" fmla="*/ 5138205 h 5481392"/>
              <a:gd name="connsiteX316" fmla="*/ 357883 w 4833822"/>
              <a:gd name="connsiteY316" fmla="*/ 5080868 h 5481392"/>
              <a:gd name="connsiteX317" fmla="*/ 89095 w 4833822"/>
              <a:gd name="connsiteY317" fmla="*/ 4654391 h 5481392"/>
              <a:gd name="connsiteX318" fmla="*/ 46091 w 4833822"/>
              <a:gd name="connsiteY318" fmla="*/ 4303182 h 5481392"/>
              <a:gd name="connsiteX319" fmla="*/ 440310 w 4833822"/>
              <a:gd name="connsiteY319" fmla="*/ 3654514 h 5481392"/>
              <a:gd name="connsiteX320" fmla="*/ 1020884 w 4833822"/>
              <a:gd name="connsiteY320" fmla="*/ 3704687 h 5481392"/>
              <a:gd name="connsiteX321" fmla="*/ 798688 w 4833822"/>
              <a:gd name="connsiteY321" fmla="*/ 3532665 h 5481392"/>
              <a:gd name="connsiteX322" fmla="*/ 766435 w 4833822"/>
              <a:gd name="connsiteY322" fmla="*/ 3475322 h 5481392"/>
              <a:gd name="connsiteX323" fmla="*/ 838110 w 4833822"/>
              <a:gd name="connsiteY323" fmla="*/ 3453820 h 5481392"/>
              <a:gd name="connsiteX324" fmla="*/ 1060306 w 4833822"/>
              <a:gd name="connsiteY324" fmla="*/ 3546998 h 5481392"/>
              <a:gd name="connsiteX325" fmla="*/ 777186 w 4833822"/>
              <a:gd name="connsiteY325" fmla="*/ 3048850 h 5481392"/>
              <a:gd name="connsiteX326" fmla="*/ 723430 w 4833822"/>
              <a:gd name="connsiteY326" fmla="*/ 2514867 h 5481392"/>
              <a:gd name="connsiteX327" fmla="*/ 727012 w 4833822"/>
              <a:gd name="connsiteY327" fmla="*/ 1816026 h 5481392"/>
              <a:gd name="connsiteX328" fmla="*/ 762853 w 4833822"/>
              <a:gd name="connsiteY328" fmla="*/ 1683426 h 5481392"/>
              <a:gd name="connsiteX329" fmla="*/ 1017302 w 4833822"/>
              <a:gd name="connsiteY329" fmla="*/ 1984461 h 5481392"/>
              <a:gd name="connsiteX330" fmla="*/ 1139151 w 4833822"/>
              <a:gd name="connsiteY330" fmla="*/ 2023883 h 5481392"/>
              <a:gd name="connsiteX331" fmla="*/ 1110480 w 4833822"/>
              <a:gd name="connsiteY331" fmla="*/ 1912785 h 5481392"/>
              <a:gd name="connsiteX332" fmla="*/ 1135564 w 4833822"/>
              <a:gd name="connsiteY332" fmla="*/ 1024007 h 5481392"/>
              <a:gd name="connsiteX333" fmla="*/ 1493942 w 4833822"/>
              <a:gd name="connsiteY333" fmla="*/ 364587 h 5481392"/>
              <a:gd name="connsiteX334" fmla="*/ 1547703 w 4833822"/>
              <a:gd name="connsiteY334" fmla="*/ 310832 h 5481392"/>
              <a:gd name="connsiteX335" fmla="*/ 1597877 w 4833822"/>
              <a:gd name="connsiteY335" fmla="*/ 404010 h 5481392"/>
              <a:gd name="connsiteX336" fmla="*/ 2070940 w 4833822"/>
              <a:gd name="connsiteY336" fmla="*/ 1178109 h 5481392"/>
              <a:gd name="connsiteX337" fmla="*/ 2035100 w 4833822"/>
              <a:gd name="connsiteY337" fmla="*/ 379903 h 5481392"/>
              <a:gd name="connsiteX338" fmla="*/ 2447238 w 4833822"/>
              <a:gd name="connsiteY338" fmla="*/ 0 h 5481392"/>
              <a:gd name="connsiteX0" fmla="*/ 2144854 w 4833822"/>
              <a:gd name="connsiteY0" fmla="*/ 5107743 h 5481392"/>
              <a:gd name="connsiteX1" fmla="*/ 2053020 w 4833822"/>
              <a:gd name="connsiteY1" fmla="*/ 5116703 h 5481392"/>
              <a:gd name="connsiteX2" fmla="*/ 1959837 w 4833822"/>
              <a:gd name="connsiteY2" fmla="*/ 5191961 h 5481392"/>
              <a:gd name="connsiteX3" fmla="*/ 2045851 w 4833822"/>
              <a:gd name="connsiteY3" fmla="*/ 5310228 h 5481392"/>
              <a:gd name="connsiteX4" fmla="*/ 2042269 w 4833822"/>
              <a:gd name="connsiteY4" fmla="*/ 5213463 h 5481392"/>
              <a:gd name="connsiteX5" fmla="*/ 2106775 w 4833822"/>
              <a:gd name="connsiteY5" fmla="*/ 5148956 h 5481392"/>
              <a:gd name="connsiteX6" fmla="*/ 2128277 w 4833822"/>
              <a:gd name="connsiteY6" fmla="*/ 5220632 h 5481392"/>
              <a:gd name="connsiteX7" fmla="*/ 2164118 w 4833822"/>
              <a:gd name="connsiteY7" fmla="*/ 5270805 h 5481392"/>
              <a:gd name="connsiteX8" fmla="*/ 2232206 w 4833822"/>
              <a:gd name="connsiteY8" fmla="*/ 5234970 h 5481392"/>
              <a:gd name="connsiteX9" fmla="*/ 2228624 w 4833822"/>
              <a:gd name="connsiteY9" fmla="*/ 5141787 h 5481392"/>
              <a:gd name="connsiteX10" fmla="*/ 2144854 w 4833822"/>
              <a:gd name="connsiteY10" fmla="*/ 5107743 h 5481392"/>
              <a:gd name="connsiteX11" fmla="*/ 2508163 w 4833822"/>
              <a:gd name="connsiteY11" fmla="*/ 5077281 h 5481392"/>
              <a:gd name="connsiteX12" fmla="*/ 2407811 w 4833822"/>
              <a:gd name="connsiteY12" fmla="*/ 5385491 h 5481392"/>
              <a:gd name="connsiteX13" fmla="*/ 2508163 w 4833822"/>
              <a:gd name="connsiteY13" fmla="*/ 5077281 h 5481392"/>
              <a:gd name="connsiteX14" fmla="*/ 2215080 w 4833822"/>
              <a:gd name="connsiteY14" fmla="*/ 4992746 h 5481392"/>
              <a:gd name="connsiteX15" fmla="*/ 2171282 w 4833822"/>
              <a:gd name="connsiteY15" fmla="*/ 4998436 h 5481392"/>
              <a:gd name="connsiteX16" fmla="*/ 2350473 w 4833822"/>
              <a:gd name="connsiteY16" fmla="*/ 5277975 h 5481392"/>
              <a:gd name="connsiteX17" fmla="*/ 2393478 w 4833822"/>
              <a:gd name="connsiteY17" fmla="*/ 5095201 h 5481392"/>
              <a:gd name="connsiteX18" fmla="*/ 2252871 w 4833822"/>
              <a:gd name="connsiteY18" fmla="*/ 4993901 h 5481392"/>
              <a:gd name="connsiteX19" fmla="*/ 2215080 w 4833822"/>
              <a:gd name="connsiteY19" fmla="*/ 4992746 h 5481392"/>
              <a:gd name="connsiteX20" fmla="*/ 3767359 w 4833822"/>
              <a:gd name="connsiteY20" fmla="*/ 4873788 h 5481392"/>
              <a:gd name="connsiteX21" fmla="*/ 3913003 w 4833822"/>
              <a:gd name="connsiteY21" fmla="*/ 4955431 h 5481392"/>
              <a:gd name="connsiteX22" fmla="*/ 3930923 w 4833822"/>
              <a:gd name="connsiteY22" fmla="*/ 4980520 h 5481392"/>
              <a:gd name="connsiteX23" fmla="*/ 3923759 w 4833822"/>
              <a:gd name="connsiteY23" fmla="*/ 5005605 h 5481392"/>
              <a:gd name="connsiteX24" fmla="*/ 3672890 w 4833822"/>
              <a:gd name="connsiteY24" fmla="*/ 4987684 h 5481392"/>
              <a:gd name="connsiteX25" fmla="*/ 3672890 w 4833822"/>
              <a:gd name="connsiteY25" fmla="*/ 4919595 h 5481392"/>
              <a:gd name="connsiteX26" fmla="*/ 3708731 w 4833822"/>
              <a:gd name="connsiteY26" fmla="*/ 4894506 h 5481392"/>
              <a:gd name="connsiteX27" fmla="*/ 3767359 w 4833822"/>
              <a:gd name="connsiteY27" fmla="*/ 4873788 h 5481392"/>
              <a:gd name="connsiteX28" fmla="*/ 3779366 w 4833822"/>
              <a:gd name="connsiteY28" fmla="*/ 4833977 h 5481392"/>
              <a:gd name="connsiteX29" fmla="*/ 3637059 w 4833822"/>
              <a:gd name="connsiteY29" fmla="*/ 4858672 h 5481392"/>
              <a:gd name="connsiteX30" fmla="*/ 3497289 w 4833822"/>
              <a:gd name="connsiteY30" fmla="*/ 5041440 h 5481392"/>
              <a:gd name="connsiteX31" fmla="*/ 3615557 w 4833822"/>
              <a:gd name="connsiteY31" fmla="*/ 4984103 h 5481392"/>
              <a:gd name="connsiteX32" fmla="*/ 3852086 w 4833822"/>
              <a:gd name="connsiteY32" fmla="*/ 5141787 h 5481392"/>
              <a:gd name="connsiteX33" fmla="*/ 3952433 w 4833822"/>
              <a:gd name="connsiteY33" fmla="*/ 4969765 h 5481392"/>
              <a:gd name="connsiteX34" fmla="*/ 3945496 w 4833822"/>
              <a:gd name="connsiteY34" fmla="*/ 4952960 h 5481392"/>
              <a:gd name="connsiteX35" fmla="*/ 3938093 w 4833822"/>
              <a:gd name="connsiteY35" fmla="*/ 4952960 h 5481392"/>
              <a:gd name="connsiteX36" fmla="*/ 3927341 w 4833822"/>
              <a:gd name="connsiteY36" fmla="*/ 4952960 h 5481392"/>
              <a:gd name="connsiteX37" fmla="*/ 3909418 w 4833822"/>
              <a:gd name="connsiteY37" fmla="*/ 4948253 h 5481392"/>
              <a:gd name="connsiteX38" fmla="*/ 3920171 w 4833822"/>
              <a:gd name="connsiteY38" fmla="*/ 4948253 h 5481392"/>
              <a:gd name="connsiteX39" fmla="*/ 3945252 w 4833822"/>
              <a:gd name="connsiteY39" fmla="*/ 4952370 h 5481392"/>
              <a:gd name="connsiteX40" fmla="*/ 3928739 w 4833822"/>
              <a:gd name="connsiteY40" fmla="*/ 4912370 h 5481392"/>
              <a:gd name="connsiteX41" fmla="*/ 3822967 w 4833822"/>
              <a:gd name="connsiteY41" fmla="*/ 4836272 h 5481392"/>
              <a:gd name="connsiteX42" fmla="*/ 3779366 w 4833822"/>
              <a:gd name="connsiteY42" fmla="*/ 4833977 h 5481392"/>
              <a:gd name="connsiteX43" fmla="*/ 4196131 w 4833822"/>
              <a:gd name="connsiteY43" fmla="*/ 4690231 h 5481392"/>
              <a:gd name="connsiteX44" fmla="*/ 4235548 w 4833822"/>
              <a:gd name="connsiteY44" fmla="*/ 4919596 h 5481392"/>
              <a:gd name="connsiteX45" fmla="*/ 4454163 w 4833822"/>
              <a:gd name="connsiteY45" fmla="*/ 4923178 h 5481392"/>
              <a:gd name="connsiteX46" fmla="*/ 4196131 w 4833822"/>
              <a:gd name="connsiteY46" fmla="*/ 4690231 h 5481392"/>
              <a:gd name="connsiteX47" fmla="*/ 1174995 w 4833822"/>
              <a:gd name="connsiteY47" fmla="*/ 4374853 h 5481392"/>
              <a:gd name="connsiteX48" fmla="*/ 1250253 w 4833822"/>
              <a:gd name="connsiteY48" fmla="*/ 4421445 h 5481392"/>
              <a:gd name="connsiteX49" fmla="*/ 1035224 w 4833822"/>
              <a:gd name="connsiteY49" fmla="*/ 4532538 h 5481392"/>
              <a:gd name="connsiteX50" fmla="*/ 981463 w 4833822"/>
              <a:gd name="connsiteY50" fmla="*/ 4507454 h 5481392"/>
              <a:gd name="connsiteX51" fmla="*/ 1174995 w 4833822"/>
              <a:gd name="connsiteY51" fmla="*/ 4374853 h 5481392"/>
              <a:gd name="connsiteX52" fmla="*/ 3960412 w 4833822"/>
              <a:gd name="connsiteY52" fmla="*/ 4345578 h 5481392"/>
              <a:gd name="connsiteX53" fmla="*/ 4095776 w 4833822"/>
              <a:gd name="connsiteY53" fmla="*/ 4403523 h 5481392"/>
              <a:gd name="connsiteX54" fmla="*/ 4052767 w 4833822"/>
              <a:gd name="connsiteY54" fmla="*/ 4432193 h 5481392"/>
              <a:gd name="connsiteX55" fmla="*/ 3852081 w 4833822"/>
              <a:gd name="connsiteY55" fmla="*/ 4399942 h 5481392"/>
              <a:gd name="connsiteX56" fmla="*/ 3859245 w 4833822"/>
              <a:gd name="connsiteY56" fmla="*/ 4364103 h 5481392"/>
              <a:gd name="connsiteX57" fmla="*/ 3917370 w 4833822"/>
              <a:gd name="connsiteY57" fmla="*/ 4346578 h 5481392"/>
              <a:gd name="connsiteX58" fmla="*/ 3960412 w 4833822"/>
              <a:gd name="connsiteY58" fmla="*/ 4345578 h 5481392"/>
              <a:gd name="connsiteX59" fmla="*/ 2177948 w 4833822"/>
              <a:gd name="connsiteY59" fmla="*/ 4251328 h 5481392"/>
              <a:gd name="connsiteX60" fmla="*/ 2146198 w 4833822"/>
              <a:gd name="connsiteY60" fmla="*/ 4274510 h 5481392"/>
              <a:gd name="connsiteX61" fmla="*/ 1680303 w 4833822"/>
              <a:gd name="connsiteY61" fmla="*/ 4973352 h 5481392"/>
              <a:gd name="connsiteX62" fmla="*/ 1762730 w 4833822"/>
              <a:gd name="connsiteY62" fmla="*/ 5335312 h 5481392"/>
              <a:gd name="connsiteX63" fmla="*/ 1802152 w 4833822"/>
              <a:gd name="connsiteY63" fmla="*/ 5055779 h 5481392"/>
              <a:gd name="connsiteX64" fmla="*/ 2081691 w 4833822"/>
              <a:gd name="connsiteY64" fmla="*/ 4898089 h 5481392"/>
              <a:gd name="connsiteX65" fmla="*/ 1845157 w 4833822"/>
              <a:gd name="connsiteY65" fmla="*/ 4980516 h 5481392"/>
              <a:gd name="connsiteX66" fmla="*/ 1744810 w 4833822"/>
              <a:gd name="connsiteY66" fmla="*/ 4951850 h 5481392"/>
              <a:gd name="connsiteX67" fmla="*/ 2060189 w 4833822"/>
              <a:gd name="connsiteY67" fmla="*/ 4797747 h 5481392"/>
              <a:gd name="connsiteX68" fmla="*/ 2178451 w 4833822"/>
              <a:gd name="connsiteY68" fmla="*/ 4736817 h 5481392"/>
              <a:gd name="connsiteX69" fmla="*/ 2293136 w 4833822"/>
              <a:gd name="connsiteY69" fmla="*/ 4270928 h 5481392"/>
              <a:gd name="connsiteX70" fmla="*/ 1999259 w 4833822"/>
              <a:gd name="connsiteY70" fmla="*/ 4686649 h 5481392"/>
              <a:gd name="connsiteX71" fmla="*/ 2196371 w 4833822"/>
              <a:gd name="connsiteY71" fmla="*/ 4256590 h 5481392"/>
              <a:gd name="connsiteX72" fmla="*/ 2177948 w 4833822"/>
              <a:gd name="connsiteY72" fmla="*/ 4251328 h 5481392"/>
              <a:gd name="connsiteX73" fmla="*/ 2511745 w 4833822"/>
              <a:gd name="connsiteY73" fmla="*/ 4238675 h 5481392"/>
              <a:gd name="connsiteX74" fmla="*/ 2482010 w 4833822"/>
              <a:gd name="connsiteY74" fmla="*/ 4466971 h 5481392"/>
              <a:gd name="connsiteX75" fmla="*/ 2486655 w 4833822"/>
              <a:gd name="connsiteY75" fmla="*/ 4532536 h 5481392"/>
              <a:gd name="connsiteX76" fmla="*/ 2514429 w 4833822"/>
              <a:gd name="connsiteY76" fmla="*/ 4548215 h 5481392"/>
              <a:gd name="connsiteX77" fmla="*/ 2526077 w 4833822"/>
              <a:gd name="connsiteY77" fmla="*/ 4571961 h 5481392"/>
              <a:gd name="connsiteX78" fmla="*/ 2486655 w 4833822"/>
              <a:gd name="connsiteY78" fmla="*/ 4532539 h 5481392"/>
              <a:gd name="connsiteX79" fmla="*/ 2486655 w 4833822"/>
              <a:gd name="connsiteY79" fmla="*/ 4532542 h 5481392"/>
              <a:gd name="connsiteX80" fmla="*/ 2440069 w 4833822"/>
              <a:gd name="connsiteY80" fmla="*/ 4808498 h 5481392"/>
              <a:gd name="connsiteX81" fmla="*/ 2375563 w 4833822"/>
              <a:gd name="connsiteY81" fmla="*/ 4371270 h 5481392"/>
              <a:gd name="connsiteX82" fmla="*/ 2296718 w 4833822"/>
              <a:gd name="connsiteY82" fmla="*/ 4740405 h 5481392"/>
              <a:gd name="connsiteX83" fmla="*/ 2429318 w 4833822"/>
              <a:gd name="connsiteY83" fmla="*/ 4862254 h 5481392"/>
              <a:gd name="connsiteX84" fmla="*/ 2493825 w 4833822"/>
              <a:gd name="connsiteY84" fmla="*/ 4761907 h 5481392"/>
              <a:gd name="connsiteX85" fmla="*/ 2529665 w 4833822"/>
              <a:gd name="connsiteY85" fmla="*/ 4571964 h 5481392"/>
              <a:gd name="connsiteX86" fmla="*/ 2511745 w 4833822"/>
              <a:gd name="connsiteY86" fmla="*/ 4238675 h 5481392"/>
              <a:gd name="connsiteX87" fmla="*/ 2808528 w 4833822"/>
              <a:gd name="connsiteY87" fmla="*/ 4236209 h 5481392"/>
              <a:gd name="connsiteX88" fmla="*/ 2784115 w 4833822"/>
              <a:gd name="connsiteY88" fmla="*/ 4249426 h 5481392"/>
              <a:gd name="connsiteX89" fmla="*/ 2798448 w 4833822"/>
              <a:gd name="connsiteY89" fmla="*/ 4324684 h 5481392"/>
              <a:gd name="connsiteX90" fmla="*/ 2880875 w 4833822"/>
              <a:gd name="connsiteY90" fmla="*/ 4439364 h 5481392"/>
              <a:gd name="connsiteX91" fmla="*/ 3142493 w 4833822"/>
              <a:gd name="connsiteY91" fmla="*/ 4769076 h 5481392"/>
              <a:gd name="connsiteX92" fmla="*/ 2891625 w 4833822"/>
              <a:gd name="connsiteY92" fmla="*/ 4604217 h 5481392"/>
              <a:gd name="connsiteX93" fmla="*/ 2683768 w 4833822"/>
              <a:gd name="connsiteY93" fmla="*/ 4360519 h 5481392"/>
              <a:gd name="connsiteX94" fmla="*/ 2651515 w 4833822"/>
              <a:gd name="connsiteY94" fmla="*/ 4385608 h 5481392"/>
              <a:gd name="connsiteX95" fmla="*/ 2866541 w 4833822"/>
              <a:gd name="connsiteY95" fmla="*/ 4629307 h 5481392"/>
              <a:gd name="connsiteX96" fmla="*/ 3389773 w 4833822"/>
              <a:gd name="connsiteY96" fmla="*/ 5227801 h 5481392"/>
              <a:gd name="connsiteX97" fmla="*/ 3637059 w 4833822"/>
              <a:gd name="connsiteY97" fmla="*/ 5270805 h 5481392"/>
              <a:gd name="connsiteX98" fmla="*/ 3246422 w 4833822"/>
              <a:gd name="connsiteY98" fmla="*/ 4901676 h 5481392"/>
              <a:gd name="connsiteX99" fmla="*/ 3400524 w 4833822"/>
              <a:gd name="connsiteY99" fmla="*/ 4951850 h 5481392"/>
              <a:gd name="connsiteX100" fmla="*/ 3336018 w 4833822"/>
              <a:gd name="connsiteY100" fmla="*/ 4804911 h 5481392"/>
              <a:gd name="connsiteX101" fmla="*/ 3095901 w 4833822"/>
              <a:gd name="connsiteY101" fmla="*/ 4543298 h 5481392"/>
              <a:gd name="connsiteX102" fmla="*/ 2862954 w 4833822"/>
              <a:gd name="connsiteY102" fmla="*/ 4274510 h 5481392"/>
              <a:gd name="connsiteX103" fmla="*/ 2808528 w 4833822"/>
              <a:gd name="connsiteY103" fmla="*/ 4236209 h 5481392"/>
              <a:gd name="connsiteX104" fmla="*/ 1587125 w 4833822"/>
              <a:gd name="connsiteY104" fmla="*/ 4192084 h 5481392"/>
              <a:gd name="connsiteX105" fmla="*/ 798688 w 4833822"/>
              <a:gd name="connsiteY105" fmla="*/ 4399947 h 5481392"/>
              <a:gd name="connsiteX106" fmla="*/ 780768 w 4833822"/>
              <a:gd name="connsiteY106" fmla="*/ 5023525 h 5481392"/>
              <a:gd name="connsiteX107" fmla="*/ 791519 w 4833822"/>
              <a:gd name="connsiteY107" fmla="*/ 4830001 h 5481392"/>
              <a:gd name="connsiteX108" fmla="*/ 709092 w 4833822"/>
              <a:gd name="connsiteY108" fmla="*/ 4468035 h 5481392"/>
              <a:gd name="connsiteX109" fmla="*/ 368634 w 4833822"/>
              <a:gd name="connsiteY109" fmla="*/ 4478786 h 5481392"/>
              <a:gd name="connsiteX110" fmla="*/ 332793 w 4833822"/>
              <a:gd name="connsiteY110" fmla="*/ 4503876 h 5481392"/>
              <a:gd name="connsiteX111" fmla="*/ 368634 w 4833822"/>
              <a:gd name="connsiteY111" fmla="*/ 4518209 h 5481392"/>
              <a:gd name="connsiteX112" fmla="*/ 350714 w 4833822"/>
              <a:gd name="connsiteY112" fmla="*/ 4819249 h 5481392"/>
              <a:gd name="connsiteX113" fmla="*/ 447479 w 4833822"/>
              <a:gd name="connsiteY113" fmla="*/ 4883756 h 5481392"/>
              <a:gd name="connsiteX114" fmla="*/ 486896 w 4833822"/>
              <a:gd name="connsiteY114" fmla="*/ 4783409 h 5481392"/>
              <a:gd name="connsiteX115" fmla="*/ 468981 w 4833822"/>
              <a:gd name="connsiteY115" fmla="*/ 4665142 h 5481392"/>
              <a:gd name="connsiteX116" fmla="*/ 372216 w 4833822"/>
              <a:gd name="connsiteY116" fmla="*/ 4772658 h 5481392"/>
              <a:gd name="connsiteX117" fmla="*/ 382967 w 4833822"/>
              <a:gd name="connsiteY117" fmla="*/ 4622137 h 5481392"/>
              <a:gd name="connsiteX118" fmla="*/ 497647 w 4833822"/>
              <a:gd name="connsiteY118" fmla="*/ 4582715 h 5481392"/>
              <a:gd name="connsiteX119" fmla="*/ 569323 w 4833822"/>
              <a:gd name="connsiteY119" fmla="*/ 4697400 h 5481392"/>
              <a:gd name="connsiteX120" fmla="*/ 580074 w 4833822"/>
              <a:gd name="connsiteY120" fmla="*/ 4908840 h 5481392"/>
              <a:gd name="connsiteX121" fmla="*/ 612332 w 4833822"/>
              <a:gd name="connsiteY121" fmla="*/ 4665142 h 5481392"/>
              <a:gd name="connsiteX122" fmla="*/ 497647 w 4833822"/>
              <a:gd name="connsiteY122" fmla="*/ 4432195 h 5481392"/>
              <a:gd name="connsiteX123" fmla="*/ 730594 w 4833822"/>
              <a:gd name="connsiteY123" fmla="*/ 4837164 h 5481392"/>
              <a:gd name="connsiteX124" fmla="*/ 547826 w 4833822"/>
              <a:gd name="connsiteY124" fmla="*/ 5002023 h 5481392"/>
              <a:gd name="connsiteX125" fmla="*/ 834528 w 4833822"/>
              <a:gd name="connsiteY125" fmla="*/ 5034276 h 5481392"/>
              <a:gd name="connsiteX126" fmla="*/ 1533370 w 4833822"/>
              <a:gd name="connsiteY126" fmla="*/ 4518209 h 5481392"/>
              <a:gd name="connsiteX127" fmla="*/ 1633712 w 4833822"/>
              <a:gd name="connsiteY127" fmla="*/ 4385608 h 5481392"/>
              <a:gd name="connsiteX128" fmla="*/ 1142733 w 4833822"/>
              <a:gd name="connsiteY128" fmla="*/ 4700982 h 5481392"/>
              <a:gd name="connsiteX129" fmla="*/ 1031635 w 4833822"/>
              <a:gd name="connsiteY129" fmla="*/ 4729654 h 5481392"/>
              <a:gd name="connsiteX130" fmla="*/ 1096142 w 4833822"/>
              <a:gd name="connsiteY130" fmla="*/ 4629307 h 5481392"/>
              <a:gd name="connsiteX131" fmla="*/ 1587125 w 4833822"/>
              <a:gd name="connsiteY131" fmla="*/ 4192084 h 5481392"/>
              <a:gd name="connsiteX132" fmla="*/ 3072607 w 4833822"/>
              <a:gd name="connsiteY132" fmla="*/ 4183124 h 5481392"/>
              <a:gd name="connsiteX133" fmla="*/ 2988391 w 4833822"/>
              <a:gd name="connsiteY133" fmla="*/ 4217168 h 5481392"/>
              <a:gd name="connsiteX134" fmla="*/ 3038564 w 4833822"/>
              <a:gd name="connsiteY134" fmla="*/ 4328266 h 5481392"/>
              <a:gd name="connsiteX135" fmla="*/ 3407693 w 4833822"/>
              <a:gd name="connsiteY135" fmla="*/ 4743987 h 5481392"/>
              <a:gd name="connsiteX136" fmla="*/ 3576134 w 4833822"/>
              <a:gd name="connsiteY136" fmla="*/ 4783409 h 5481392"/>
              <a:gd name="connsiteX137" fmla="*/ 4002606 w 4833822"/>
              <a:gd name="connsiteY137" fmla="*/ 4887338 h 5481392"/>
              <a:gd name="connsiteX138" fmla="*/ 4124455 w 4833822"/>
              <a:gd name="connsiteY138" fmla="*/ 4969765 h 5481392"/>
              <a:gd name="connsiteX139" fmla="*/ 3586885 w 4833822"/>
              <a:gd name="connsiteY139" fmla="*/ 4421444 h 5481392"/>
              <a:gd name="connsiteX140" fmla="*/ 3339600 w 4833822"/>
              <a:gd name="connsiteY140" fmla="*/ 4278092 h 5481392"/>
              <a:gd name="connsiteX141" fmla="*/ 3551045 w 4833822"/>
              <a:gd name="connsiteY141" fmla="*/ 4453702 h 5481392"/>
              <a:gd name="connsiteX142" fmla="*/ 3658561 w 4833822"/>
              <a:gd name="connsiteY142" fmla="*/ 4636476 h 5481392"/>
              <a:gd name="connsiteX143" fmla="*/ 3536712 w 4833822"/>
              <a:gd name="connsiteY143" fmla="*/ 4561213 h 5481392"/>
              <a:gd name="connsiteX144" fmla="*/ 3167577 w 4833822"/>
              <a:gd name="connsiteY144" fmla="*/ 4224337 h 5481392"/>
              <a:gd name="connsiteX145" fmla="*/ 3072607 w 4833822"/>
              <a:gd name="connsiteY145" fmla="*/ 4183124 h 5481392"/>
              <a:gd name="connsiteX146" fmla="*/ 1497530 w 4833822"/>
              <a:gd name="connsiteY146" fmla="*/ 4095324 h 5481392"/>
              <a:gd name="connsiteX147" fmla="*/ 644585 w 4833822"/>
              <a:gd name="connsiteY147" fmla="*/ 4220755 h 5481392"/>
              <a:gd name="connsiteX148" fmla="*/ 404469 w 4833822"/>
              <a:gd name="connsiteY148" fmla="*/ 4296012 h 5481392"/>
              <a:gd name="connsiteX149" fmla="*/ 218113 w 4833822"/>
              <a:gd name="connsiteY149" fmla="*/ 4450115 h 5481392"/>
              <a:gd name="connsiteX150" fmla="*/ 347132 w 4833822"/>
              <a:gd name="connsiteY150" fmla="*/ 4969765 h 5481392"/>
              <a:gd name="connsiteX151" fmla="*/ 218113 w 4833822"/>
              <a:gd name="connsiteY151" fmla="*/ 4604217 h 5481392"/>
              <a:gd name="connsiteX152" fmla="*/ 289789 w 4833822"/>
              <a:gd name="connsiteY152" fmla="*/ 4496706 h 5481392"/>
              <a:gd name="connsiteX153" fmla="*/ 271869 w 4833822"/>
              <a:gd name="connsiteY153" fmla="*/ 4482373 h 5481392"/>
              <a:gd name="connsiteX154" fmla="*/ 304127 w 4833822"/>
              <a:gd name="connsiteY154" fmla="*/ 4389190 h 5481392"/>
              <a:gd name="connsiteX155" fmla="*/ 400887 w 4833822"/>
              <a:gd name="connsiteY155" fmla="*/ 4306764 h 5481392"/>
              <a:gd name="connsiteX156" fmla="*/ 404469 w 4833822"/>
              <a:gd name="connsiteY156" fmla="*/ 4299594 h 5481392"/>
              <a:gd name="connsiteX157" fmla="*/ 408056 w 4833822"/>
              <a:gd name="connsiteY157" fmla="*/ 4299594 h 5481392"/>
              <a:gd name="connsiteX158" fmla="*/ 569323 w 4833822"/>
              <a:gd name="connsiteY158" fmla="*/ 4256590 h 5481392"/>
              <a:gd name="connsiteX159" fmla="*/ 777186 w 4833822"/>
              <a:gd name="connsiteY159" fmla="*/ 4367688 h 5481392"/>
              <a:gd name="connsiteX160" fmla="*/ 1250249 w 4833822"/>
              <a:gd name="connsiteY160" fmla="*/ 4199247 h 5481392"/>
              <a:gd name="connsiteX161" fmla="*/ 1497530 w 4833822"/>
              <a:gd name="connsiteY161" fmla="*/ 4095324 h 5481392"/>
              <a:gd name="connsiteX162" fmla="*/ 3393360 w 4833822"/>
              <a:gd name="connsiteY162" fmla="*/ 4054554 h 5481392"/>
              <a:gd name="connsiteX163" fmla="*/ 3271511 w 4833822"/>
              <a:gd name="connsiteY163" fmla="*/ 4091737 h 5481392"/>
              <a:gd name="connsiteX164" fmla="*/ 3486538 w 4833822"/>
              <a:gd name="connsiteY164" fmla="*/ 4220755 h 5481392"/>
              <a:gd name="connsiteX165" fmla="*/ 4092197 w 4833822"/>
              <a:gd name="connsiteY165" fmla="*/ 4554049 h 5481392"/>
              <a:gd name="connsiteX166" fmla="*/ 3873588 w 4833822"/>
              <a:gd name="connsiteY166" fmla="*/ 4554049 h 5481392"/>
              <a:gd name="connsiteX167" fmla="*/ 4002606 w 4833822"/>
              <a:gd name="connsiteY167" fmla="*/ 4683062 h 5481392"/>
              <a:gd name="connsiteX168" fmla="*/ 4106535 w 4833822"/>
              <a:gd name="connsiteY168" fmla="*/ 4654391 h 5481392"/>
              <a:gd name="connsiteX169" fmla="*/ 4325144 w 4833822"/>
              <a:gd name="connsiteY169" fmla="*/ 4328266 h 5481392"/>
              <a:gd name="connsiteX170" fmla="*/ 4038441 w 4833822"/>
              <a:gd name="connsiteY170" fmla="*/ 4238675 h 5481392"/>
              <a:gd name="connsiteX171" fmla="*/ 3624178 w 4833822"/>
              <a:gd name="connsiteY171" fmla="*/ 4225063 h 5481392"/>
              <a:gd name="connsiteX172" fmla="*/ 3486739 w 4833822"/>
              <a:gd name="connsiteY172" fmla="*/ 4199284 h 5481392"/>
              <a:gd name="connsiteX173" fmla="*/ 3486739 w 4833822"/>
              <a:gd name="connsiteY173" fmla="*/ 4203279 h 5481392"/>
              <a:gd name="connsiteX174" fmla="*/ 3485394 w 4833822"/>
              <a:gd name="connsiteY174" fmla="*/ 4200590 h 5481392"/>
              <a:gd name="connsiteX175" fmla="*/ 3486706 w 4833822"/>
              <a:gd name="connsiteY175" fmla="*/ 4199278 h 5481392"/>
              <a:gd name="connsiteX176" fmla="*/ 3486538 w 4833822"/>
              <a:gd name="connsiteY176" fmla="*/ 4199247 h 5481392"/>
              <a:gd name="connsiteX177" fmla="*/ 3543876 w 4833822"/>
              <a:gd name="connsiteY177" fmla="*/ 4138323 h 5481392"/>
              <a:gd name="connsiteX178" fmla="*/ 4518674 w 4833822"/>
              <a:gd name="connsiteY178" fmla="*/ 4285261 h 5481392"/>
              <a:gd name="connsiteX179" fmla="*/ 4328731 w 4833822"/>
              <a:gd name="connsiteY179" fmla="*/ 4482373 h 5481392"/>
              <a:gd name="connsiteX180" fmla="*/ 4457745 w 4833822"/>
              <a:gd name="connsiteY180" fmla="*/ 4410692 h 5481392"/>
              <a:gd name="connsiteX181" fmla="*/ 4579599 w 4833822"/>
              <a:gd name="connsiteY181" fmla="*/ 4403529 h 5481392"/>
              <a:gd name="connsiteX182" fmla="*/ 4500754 w 4833822"/>
              <a:gd name="connsiteY182" fmla="*/ 4482373 h 5481392"/>
              <a:gd name="connsiteX183" fmla="*/ 4314393 w 4833822"/>
              <a:gd name="connsiteY183" fmla="*/ 4715321 h 5481392"/>
              <a:gd name="connsiteX184" fmla="*/ 4346651 w 4833822"/>
              <a:gd name="connsiteY184" fmla="*/ 4779827 h 5481392"/>
              <a:gd name="connsiteX185" fmla="*/ 4403989 w 4833822"/>
              <a:gd name="connsiteY185" fmla="*/ 4729654 h 5481392"/>
              <a:gd name="connsiteX186" fmla="*/ 4482833 w 4833822"/>
              <a:gd name="connsiteY186" fmla="*/ 4539711 h 5481392"/>
              <a:gd name="connsiteX187" fmla="*/ 4590350 w 4833822"/>
              <a:gd name="connsiteY187" fmla="*/ 4518209 h 5481392"/>
              <a:gd name="connsiteX188" fmla="*/ 4608265 w 4833822"/>
              <a:gd name="connsiteY188" fmla="*/ 4600635 h 5481392"/>
              <a:gd name="connsiteX189" fmla="*/ 4608265 w 4833822"/>
              <a:gd name="connsiteY189" fmla="*/ 4604217 h 5481392"/>
              <a:gd name="connsiteX190" fmla="*/ 4421909 w 4833822"/>
              <a:gd name="connsiteY190" fmla="*/ 4815662 h 5481392"/>
              <a:gd name="connsiteX191" fmla="*/ 4608265 w 4833822"/>
              <a:gd name="connsiteY191" fmla="*/ 4604217 h 5481392"/>
              <a:gd name="connsiteX192" fmla="*/ 4611852 w 4833822"/>
              <a:gd name="connsiteY192" fmla="*/ 4600635 h 5481392"/>
              <a:gd name="connsiteX193" fmla="*/ 4611852 w 4833822"/>
              <a:gd name="connsiteY193" fmla="*/ 4597053 h 5481392"/>
              <a:gd name="connsiteX194" fmla="*/ 4694279 w 4833822"/>
              <a:gd name="connsiteY194" fmla="*/ 4582715 h 5481392"/>
              <a:gd name="connsiteX195" fmla="*/ 4651275 w 4833822"/>
              <a:gd name="connsiteY195" fmla="*/ 4407111 h 5481392"/>
              <a:gd name="connsiteX196" fmla="*/ 4572429 w 4833822"/>
              <a:gd name="connsiteY196" fmla="*/ 4288843 h 5481392"/>
              <a:gd name="connsiteX197" fmla="*/ 4583181 w 4833822"/>
              <a:gd name="connsiteY197" fmla="*/ 4195666 h 5481392"/>
              <a:gd name="connsiteX198" fmla="*/ 4436247 w 4833822"/>
              <a:gd name="connsiteY198" fmla="*/ 4149079 h 5481392"/>
              <a:gd name="connsiteX199" fmla="*/ 3504459 w 4833822"/>
              <a:gd name="connsiteY199" fmla="*/ 4063065 h 5481392"/>
              <a:gd name="connsiteX200" fmla="*/ 3393360 w 4833822"/>
              <a:gd name="connsiteY200" fmla="*/ 4054554 h 5481392"/>
              <a:gd name="connsiteX201" fmla="*/ 655337 w 4833822"/>
              <a:gd name="connsiteY201" fmla="*/ 3923296 h 5481392"/>
              <a:gd name="connsiteX202" fmla="*/ 637416 w 4833822"/>
              <a:gd name="connsiteY202" fmla="*/ 3980639 h 5481392"/>
              <a:gd name="connsiteX203" fmla="*/ 863200 w 4833822"/>
              <a:gd name="connsiteY203" fmla="*/ 4084568 h 5481392"/>
              <a:gd name="connsiteX204" fmla="*/ 734181 w 4833822"/>
              <a:gd name="connsiteY204" fmla="*/ 3944803 h 5481392"/>
              <a:gd name="connsiteX205" fmla="*/ 655337 w 4833822"/>
              <a:gd name="connsiteY205" fmla="*/ 3923296 h 5481392"/>
              <a:gd name="connsiteX206" fmla="*/ 465399 w 4833822"/>
              <a:gd name="connsiteY206" fmla="*/ 3883879 h 5481392"/>
              <a:gd name="connsiteX207" fmla="*/ 465399 w 4833822"/>
              <a:gd name="connsiteY207" fmla="*/ 4084568 h 5481392"/>
              <a:gd name="connsiteX208" fmla="*/ 501234 w 4833822"/>
              <a:gd name="connsiteY208" fmla="*/ 4141910 h 5481392"/>
              <a:gd name="connsiteX209" fmla="*/ 554990 w 4833822"/>
              <a:gd name="connsiteY209" fmla="*/ 4088155 h 5481392"/>
              <a:gd name="connsiteX210" fmla="*/ 465399 w 4833822"/>
              <a:gd name="connsiteY210" fmla="*/ 3883879 h 5481392"/>
              <a:gd name="connsiteX211" fmla="*/ 4325169 w 4833822"/>
              <a:gd name="connsiteY211" fmla="*/ 3802982 h 5481392"/>
              <a:gd name="connsiteX212" fmla="*/ 3959602 w 4833822"/>
              <a:gd name="connsiteY212" fmla="*/ 4009310 h 5481392"/>
              <a:gd name="connsiteX213" fmla="*/ 4360985 w 4833822"/>
              <a:gd name="connsiteY213" fmla="*/ 3919714 h 5481392"/>
              <a:gd name="connsiteX214" fmla="*/ 4278558 w 4833822"/>
              <a:gd name="connsiteY214" fmla="*/ 4030812 h 5481392"/>
              <a:gd name="connsiteX215" fmla="*/ 4454163 w 4833822"/>
              <a:gd name="connsiteY215" fmla="*/ 3984221 h 5481392"/>
              <a:gd name="connsiteX216" fmla="*/ 4368153 w 4833822"/>
              <a:gd name="connsiteY216" fmla="*/ 3808616 h 5481392"/>
              <a:gd name="connsiteX217" fmla="*/ 4325169 w 4833822"/>
              <a:gd name="connsiteY217" fmla="*/ 3802982 h 5481392"/>
              <a:gd name="connsiteX218" fmla="*/ 4156709 w 4833822"/>
              <a:gd name="connsiteY218" fmla="*/ 3769194 h 5481392"/>
              <a:gd name="connsiteX219" fmla="*/ 3748157 w 4833822"/>
              <a:gd name="connsiteY219" fmla="*/ 3851620 h 5481392"/>
              <a:gd name="connsiteX220" fmla="*/ 3529543 w 4833822"/>
              <a:gd name="connsiteY220" fmla="*/ 3973469 h 5481392"/>
              <a:gd name="connsiteX221" fmla="*/ 3805494 w 4833822"/>
              <a:gd name="connsiteY221" fmla="*/ 3876710 h 5481392"/>
              <a:gd name="connsiteX222" fmla="*/ 4156709 w 4833822"/>
              <a:gd name="connsiteY222" fmla="*/ 3769194 h 5481392"/>
              <a:gd name="connsiteX223" fmla="*/ 399937 w 4833822"/>
              <a:gd name="connsiteY223" fmla="*/ 3725406 h 5481392"/>
              <a:gd name="connsiteX224" fmla="*/ 210944 w 4833822"/>
              <a:gd name="connsiteY224" fmla="*/ 3805034 h 5481392"/>
              <a:gd name="connsiteX225" fmla="*/ 124936 w 4833822"/>
              <a:gd name="connsiteY225" fmla="*/ 3948385 h 5481392"/>
              <a:gd name="connsiteX226" fmla="*/ 275451 w 4833822"/>
              <a:gd name="connsiteY226" fmla="*/ 3941216 h 5481392"/>
              <a:gd name="connsiteX227" fmla="*/ 304127 w 4833822"/>
              <a:gd name="connsiteY227" fmla="*/ 3959136 h 5481392"/>
              <a:gd name="connsiteX228" fmla="*/ 271869 w 4833822"/>
              <a:gd name="connsiteY228" fmla="*/ 4195666 h 5481392"/>
              <a:gd name="connsiteX229" fmla="*/ 311291 w 4833822"/>
              <a:gd name="connsiteY229" fmla="*/ 4037981 h 5481392"/>
              <a:gd name="connsiteX230" fmla="*/ 243203 w 4833822"/>
              <a:gd name="connsiteY230" fmla="*/ 3830118 h 5481392"/>
              <a:gd name="connsiteX231" fmla="*/ 1214409 w 4833822"/>
              <a:gd name="connsiteY231" fmla="*/ 3808616 h 5481392"/>
              <a:gd name="connsiteX232" fmla="*/ 465399 w 4833822"/>
              <a:gd name="connsiteY232" fmla="*/ 3726189 h 5481392"/>
              <a:gd name="connsiteX233" fmla="*/ 399937 w 4833822"/>
              <a:gd name="connsiteY233" fmla="*/ 3725406 h 5481392"/>
              <a:gd name="connsiteX234" fmla="*/ 2524908 w 4833822"/>
              <a:gd name="connsiteY234" fmla="*/ 2591107 h 5481392"/>
              <a:gd name="connsiteX235" fmla="*/ 2732856 w 4833822"/>
              <a:gd name="connsiteY235" fmla="*/ 3233026 h 5481392"/>
              <a:gd name="connsiteX236" fmla="*/ 2775802 w 4833822"/>
              <a:gd name="connsiteY236" fmla="*/ 3303095 h 5481392"/>
              <a:gd name="connsiteX237" fmla="*/ 2823267 w 4833822"/>
              <a:gd name="connsiteY237" fmla="*/ 3226245 h 5481392"/>
              <a:gd name="connsiteX238" fmla="*/ 2879774 w 4833822"/>
              <a:gd name="connsiteY238" fmla="*/ 3016039 h 5481392"/>
              <a:gd name="connsiteX239" fmla="*/ 2920458 w 4833822"/>
              <a:gd name="connsiteY239" fmla="*/ 3549464 h 5481392"/>
              <a:gd name="connsiteX240" fmla="*/ 3132925 w 4833822"/>
              <a:gd name="connsiteY240" fmla="*/ 3490697 h 5481392"/>
              <a:gd name="connsiteX241" fmla="*/ 2879774 w 4833822"/>
              <a:gd name="connsiteY241" fmla="*/ 3865905 h 5481392"/>
              <a:gd name="connsiteX242" fmla="*/ 2131619 w 4833822"/>
              <a:gd name="connsiteY242" fmla="*/ 3813919 h 5481392"/>
              <a:gd name="connsiteX243" fmla="*/ 1894289 w 4833822"/>
              <a:gd name="connsiteY243" fmla="*/ 3463575 h 5481392"/>
              <a:gd name="connsiteX244" fmla="*/ 2075111 w 4833822"/>
              <a:gd name="connsiteY244" fmla="*/ 3551726 h 5481392"/>
              <a:gd name="connsiteX245" fmla="*/ 2086414 w 4833822"/>
              <a:gd name="connsiteY245" fmla="*/ 3036381 h 5481392"/>
              <a:gd name="connsiteX246" fmla="*/ 2163263 w 4833822"/>
              <a:gd name="connsiteY246" fmla="*/ 3181040 h 5481392"/>
              <a:gd name="connsiteX247" fmla="*/ 2224289 w 4833822"/>
              <a:gd name="connsiteY247" fmla="*/ 3226245 h 5481392"/>
              <a:gd name="connsiteX248" fmla="*/ 2242372 w 4833822"/>
              <a:gd name="connsiteY248" fmla="*/ 3162957 h 5481392"/>
              <a:gd name="connsiteX249" fmla="*/ 2524908 w 4833822"/>
              <a:gd name="connsiteY249" fmla="*/ 2591107 h 5481392"/>
              <a:gd name="connsiteX250" fmla="*/ 2540406 w 4833822"/>
              <a:gd name="connsiteY250" fmla="*/ 1783766 h 5481392"/>
              <a:gd name="connsiteX251" fmla="*/ 2092432 w 4833822"/>
              <a:gd name="connsiteY251" fmla="*/ 2690463 h 5481392"/>
              <a:gd name="connsiteX252" fmla="*/ 2063761 w 4833822"/>
              <a:gd name="connsiteY252" fmla="*/ 2790810 h 5481392"/>
              <a:gd name="connsiteX253" fmla="*/ 1967001 w 4833822"/>
              <a:gd name="connsiteY253" fmla="*/ 2719134 h 5481392"/>
              <a:gd name="connsiteX254" fmla="*/ 1845152 w 4833822"/>
              <a:gd name="connsiteY254" fmla="*/ 2489770 h 5481392"/>
              <a:gd name="connsiteX255" fmla="*/ 1827232 w 4833822"/>
              <a:gd name="connsiteY255" fmla="*/ 3306877 h 5481392"/>
              <a:gd name="connsiteX256" fmla="*/ 1540529 w 4833822"/>
              <a:gd name="connsiteY256" fmla="*/ 3167108 h 5481392"/>
              <a:gd name="connsiteX257" fmla="*/ 1916828 w 4833822"/>
              <a:gd name="connsiteY257" fmla="*/ 3722597 h 5481392"/>
              <a:gd name="connsiteX258" fmla="*/ 3103066 w 4833822"/>
              <a:gd name="connsiteY258" fmla="*/ 3805024 h 5481392"/>
              <a:gd name="connsiteX259" fmla="*/ 3504448 w 4833822"/>
              <a:gd name="connsiteY259" fmla="*/ 3210112 h 5481392"/>
              <a:gd name="connsiteX260" fmla="*/ 3167572 w 4833822"/>
              <a:gd name="connsiteY260" fmla="*/ 3303290 h 5481392"/>
              <a:gd name="connsiteX261" fmla="*/ 3103066 w 4833822"/>
              <a:gd name="connsiteY261" fmla="*/ 2457516 h 5481392"/>
              <a:gd name="connsiteX262" fmla="*/ 3013470 w 4833822"/>
              <a:gd name="connsiteY262" fmla="*/ 2790810 h 5481392"/>
              <a:gd name="connsiteX263" fmla="*/ 2938212 w 4833822"/>
              <a:gd name="connsiteY263" fmla="*/ 2912659 h 5481392"/>
              <a:gd name="connsiteX264" fmla="*/ 2870119 w 4833822"/>
              <a:gd name="connsiteY264" fmla="*/ 2801561 h 5481392"/>
              <a:gd name="connsiteX265" fmla="*/ 2540406 w 4833822"/>
              <a:gd name="connsiteY265" fmla="*/ 1783766 h 5481392"/>
              <a:gd name="connsiteX266" fmla="*/ 357884 w 4833822"/>
              <a:gd name="connsiteY266" fmla="*/ 1712095 h 5481392"/>
              <a:gd name="connsiteX267" fmla="*/ 422396 w 4833822"/>
              <a:gd name="connsiteY267" fmla="*/ 1794522 h 5481392"/>
              <a:gd name="connsiteX268" fmla="*/ 522738 w 4833822"/>
              <a:gd name="connsiteY268" fmla="*/ 2296253 h 5481392"/>
              <a:gd name="connsiteX269" fmla="*/ 490485 w 4833822"/>
              <a:gd name="connsiteY269" fmla="*/ 2436023 h 5481392"/>
              <a:gd name="connsiteX270" fmla="*/ 386555 w 4833822"/>
              <a:gd name="connsiteY270" fmla="*/ 2335676 h 5481392"/>
              <a:gd name="connsiteX271" fmla="*/ 286208 w 4833822"/>
              <a:gd name="connsiteY271" fmla="*/ 1794522 h 5481392"/>
              <a:gd name="connsiteX272" fmla="*/ 357884 w 4833822"/>
              <a:gd name="connsiteY272" fmla="*/ 1712095 h 5481392"/>
              <a:gd name="connsiteX273" fmla="*/ 4036204 w 4833822"/>
              <a:gd name="connsiteY273" fmla="*/ 294704 h 5481392"/>
              <a:gd name="connsiteX274" fmla="*/ 4110123 w 4833822"/>
              <a:gd name="connsiteY274" fmla="*/ 357419 h 5481392"/>
              <a:gd name="connsiteX275" fmla="*/ 4063531 w 4833822"/>
              <a:gd name="connsiteY275" fmla="*/ 1167363 h 5481392"/>
              <a:gd name="connsiteX276" fmla="*/ 3938100 w 4833822"/>
              <a:gd name="connsiteY276" fmla="*/ 855569 h 5481392"/>
              <a:gd name="connsiteX277" fmla="*/ 3970353 w 4833822"/>
              <a:gd name="connsiteY277" fmla="*/ 361006 h 5481392"/>
              <a:gd name="connsiteX278" fmla="*/ 4036204 w 4833822"/>
              <a:gd name="connsiteY278" fmla="*/ 294704 h 5481392"/>
              <a:gd name="connsiteX279" fmla="*/ 915320 w 4833822"/>
              <a:gd name="connsiteY279" fmla="*/ 36275 h 5481392"/>
              <a:gd name="connsiteX280" fmla="*/ 1020430 w 4833822"/>
              <a:gd name="connsiteY280" fmla="*/ 717037 h 5481392"/>
              <a:gd name="connsiteX281" fmla="*/ 811383 w 4833822"/>
              <a:gd name="connsiteY281" fmla="*/ 677451 h 5481392"/>
              <a:gd name="connsiteX282" fmla="*/ 915320 w 4833822"/>
              <a:gd name="connsiteY282" fmla="*/ 36275 h 5481392"/>
              <a:gd name="connsiteX283" fmla="*/ 2447238 w 4833822"/>
              <a:gd name="connsiteY283" fmla="*/ 0 h 5481392"/>
              <a:gd name="connsiteX284" fmla="*/ 3047525 w 4833822"/>
              <a:gd name="connsiteY284" fmla="*/ 643020 h 5481392"/>
              <a:gd name="connsiteX285" fmla="*/ 3054443 w 4833822"/>
              <a:gd name="connsiteY285" fmla="*/ 1316822 h 5481392"/>
              <a:gd name="connsiteX286" fmla="*/ 3282263 w 4833822"/>
              <a:gd name="connsiteY286" fmla="*/ 457765 h 5481392"/>
              <a:gd name="connsiteX287" fmla="*/ 3257173 w 4833822"/>
              <a:gd name="connsiteY287" fmla="*/ 317996 h 5481392"/>
              <a:gd name="connsiteX288" fmla="*/ 3278681 w 4833822"/>
              <a:gd name="connsiteY288" fmla="*/ 228400 h 5481392"/>
              <a:gd name="connsiteX289" fmla="*/ 3361107 w 4833822"/>
              <a:gd name="connsiteY289" fmla="*/ 285743 h 5481392"/>
              <a:gd name="connsiteX290" fmla="*/ 3884339 w 4833822"/>
              <a:gd name="connsiteY290" fmla="*/ 1597413 h 5481392"/>
              <a:gd name="connsiteX291" fmla="*/ 3776823 w 4833822"/>
              <a:gd name="connsiteY291" fmla="*/ 2217408 h 5481392"/>
              <a:gd name="connsiteX292" fmla="*/ 4002606 w 4833822"/>
              <a:gd name="connsiteY292" fmla="*/ 1998799 h 5481392"/>
              <a:gd name="connsiteX293" fmla="*/ 4059943 w 4833822"/>
              <a:gd name="connsiteY293" fmla="*/ 1934288 h 5481392"/>
              <a:gd name="connsiteX294" fmla="*/ 4117286 w 4833822"/>
              <a:gd name="connsiteY294" fmla="*/ 2009550 h 5481392"/>
              <a:gd name="connsiteX295" fmla="*/ 4131625 w 4833822"/>
              <a:gd name="connsiteY295" fmla="*/ 2823072 h 5481392"/>
              <a:gd name="connsiteX296" fmla="*/ 3755321 w 4833822"/>
              <a:gd name="connsiteY296" fmla="*/ 3654514 h 5481392"/>
              <a:gd name="connsiteX297" fmla="*/ 3723067 w 4833822"/>
              <a:gd name="connsiteY297" fmla="*/ 3729771 h 5481392"/>
              <a:gd name="connsiteX298" fmla="*/ 4099366 w 4833822"/>
              <a:gd name="connsiteY298" fmla="*/ 3668847 h 5481392"/>
              <a:gd name="connsiteX299" fmla="*/ 4550927 w 4833822"/>
              <a:gd name="connsiteY299" fmla="*/ 4020061 h 5481392"/>
              <a:gd name="connsiteX300" fmla="*/ 4604683 w 4833822"/>
              <a:gd name="connsiteY300" fmla="*/ 4120408 h 5481392"/>
              <a:gd name="connsiteX301" fmla="*/ 4576011 w 4833822"/>
              <a:gd name="connsiteY301" fmla="*/ 4962601 h 5481392"/>
              <a:gd name="connsiteX302" fmla="*/ 4432660 w 4833822"/>
              <a:gd name="connsiteY302" fmla="*/ 5023525 h 5481392"/>
              <a:gd name="connsiteX303" fmla="*/ 3999019 w 4833822"/>
              <a:gd name="connsiteY303" fmla="*/ 5256472 h 5481392"/>
              <a:gd name="connsiteX304" fmla="*/ 3192667 w 4833822"/>
              <a:gd name="connsiteY304" fmla="*/ 5188379 h 5481392"/>
              <a:gd name="connsiteX305" fmla="*/ 2662265 w 4833822"/>
              <a:gd name="connsiteY305" fmla="*/ 4557631 h 5481392"/>
              <a:gd name="connsiteX306" fmla="*/ 2680186 w 4833822"/>
              <a:gd name="connsiteY306" fmla="*/ 4876587 h 5481392"/>
              <a:gd name="connsiteX307" fmla="*/ 2655096 w 4833822"/>
              <a:gd name="connsiteY307" fmla="*/ 5188379 h 5481392"/>
              <a:gd name="connsiteX308" fmla="*/ 2063771 w 4833822"/>
              <a:gd name="connsiteY308" fmla="*/ 5475081 h 5481392"/>
              <a:gd name="connsiteX309" fmla="*/ 1827242 w 4833822"/>
              <a:gd name="connsiteY309" fmla="*/ 5424908 h 5481392"/>
              <a:gd name="connsiteX310" fmla="*/ 1594295 w 4833822"/>
              <a:gd name="connsiteY310" fmla="*/ 4883756 h 5481392"/>
              <a:gd name="connsiteX311" fmla="*/ 1952673 w 4833822"/>
              <a:gd name="connsiteY311" fmla="*/ 4349768 h 5481392"/>
              <a:gd name="connsiteX312" fmla="*/ 2020761 w 4833822"/>
              <a:gd name="connsiteY312" fmla="*/ 4217168 h 5481392"/>
              <a:gd name="connsiteX313" fmla="*/ 1841575 w 4833822"/>
              <a:gd name="connsiteY313" fmla="*/ 4360519 h 5481392"/>
              <a:gd name="connsiteX314" fmla="*/ 884697 w 4833822"/>
              <a:gd name="connsiteY314" fmla="*/ 5105952 h 5481392"/>
              <a:gd name="connsiteX315" fmla="*/ 547826 w 4833822"/>
              <a:gd name="connsiteY315" fmla="*/ 5138205 h 5481392"/>
              <a:gd name="connsiteX316" fmla="*/ 357883 w 4833822"/>
              <a:gd name="connsiteY316" fmla="*/ 5080868 h 5481392"/>
              <a:gd name="connsiteX317" fmla="*/ 89095 w 4833822"/>
              <a:gd name="connsiteY317" fmla="*/ 4654391 h 5481392"/>
              <a:gd name="connsiteX318" fmla="*/ 46091 w 4833822"/>
              <a:gd name="connsiteY318" fmla="*/ 4303182 h 5481392"/>
              <a:gd name="connsiteX319" fmla="*/ 440310 w 4833822"/>
              <a:gd name="connsiteY319" fmla="*/ 3654514 h 5481392"/>
              <a:gd name="connsiteX320" fmla="*/ 1020884 w 4833822"/>
              <a:gd name="connsiteY320" fmla="*/ 3704687 h 5481392"/>
              <a:gd name="connsiteX321" fmla="*/ 798688 w 4833822"/>
              <a:gd name="connsiteY321" fmla="*/ 3532665 h 5481392"/>
              <a:gd name="connsiteX322" fmla="*/ 766435 w 4833822"/>
              <a:gd name="connsiteY322" fmla="*/ 3475322 h 5481392"/>
              <a:gd name="connsiteX323" fmla="*/ 838110 w 4833822"/>
              <a:gd name="connsiteY323" fmla="*/ 3453820 h 5481392"/>
              <a:gd name="connsiteX324" fmla="*/ 1060306 w 4833822"/>
              <a:gd name="connsiteY324" fmla="*/ 3546998 h 5481392"/>
              <a:gd name="connsiteX325" fmla="*/ 777186 w 4833822"/>
              <a:gd name="connsiteY325" fmla="*/ 3048850 h 5481392"/>
              <a:gd name="connsiteX326" fmla="*/ 723430 w 4833822"/>
              <a:gd name="connsiteY326" fmla="*/ 2514867 h 5481392"/>
              <a:gd name="connsiteX327" fmla="*/ 727012 w 4833822"/>
              <a:gd name="connsiteY327" fmla="*/ 1816026 h 5481392"/>
              <a:gd name="connsiteX328" fmla="*/ 762853 w 4833822"/>
              <a:gd name="connsiteY328" fmla="*/ 1683426 h 5481392"/>
              <a:gd name="connsiteX329" fmla="*/ 1017302 w 4833822"/>
              <a:gd name="connsiteY329" fmla="*/ 1984461 h 5481392"/>
              <a:gd name="connsiteX330" fmla="*/ 1139151 w 4833822"/>
              <a:gd name="connsiteY330" fmla="*/ 2023883 h 5481392"/>
              <a:gd name="connsiteX331" fmla="*/ 1110480 w 4833822"/>
              <a:gd name="connsiteY331" fmla="*/ 1912785 h 5481392"/>
              <a:gd name="connsiteX332" fmla="*/ 1135564 w 4833822"/>
              <a:gd name="connsiteY332" fmla="*/ 1024007 h 5481392"/>
              <a:gd name="connsiteX333" fmla="*/ 1493942 w 4833822"/>
              <a:gd name="connsiteY333" fmla="*/ 364587 h 5481392"/>
              <a:gd name="connsiteX334" fmla="*/ 1547703 w 4833822"/>
              <a:gd name="connsiteY334" fmla="*/ 310832 h 5481392"/>
              <a:gd name="connsiteX335" fmla="*/ 1597877 w 4833822"/>
              <a:gd name="connsiteY335" fmla="*/ 404010 h 5481392"/>
              <a:gd name="connsiteX336" fmla="*/ 2070940 w 4833822"/>
              <a:gd name="connsiteY336" fmla="*/ 1178109 h 5481392"/>
              <a:gd name="connsiteX337" fmla="*/ 2035100 w 4833822"/>
              <a:gd name="connsiteY337" fmla="*/ 468971 h 5481392"/>
              <a:gd name="connsiteX338" fmla="*/ 2447238 w 4833822"/>
              <a:gd name="connsiteY338" fmla="*/ 0 h 5481392"/>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3047525 w 4833822"/>
              <a:gd name="connsiteY284" fmla="*/ 672709 h 5511081"/>
              <a:gd name="connsiteX285" fmla="*/ 3054443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135564 w 4833822"/>
              <a:gd name="connsiteY332" fmla="*/ 1053696 h 5511081"/>
              <a:gd name="connsiteX333" fmla="*/ 1493942 w 4833822"/>
              <a:gd name="connsiteY333" fmla="*/ 394276 h 5511081"/>
              <a:gd name="connsiteX334" fmla="*/ 1547703 w 4833822"/>
              <a:gd name="connsiteY334" fmla="*/ 340521 h 5511081"/>
              <a:gd name="connsiteX335" fmla="*/ 1597877 w 4833822"/>
              <a:gd name="connsiteY335" fmla="*/ 433699 h 5511081"/>
              <a:gd name="connsiteX336" fmla="*/ 2070940 w 4833822"/>
              <a:gd name="connsiteY336" fmla="*/ 1207798 h 5511081"/>
              <a:gd name="connsiteX337" fmla="*/ 2035100 w 4833822"/>
              <a:gd name="connsiteY337" fmla="*/ 498660 h 5511081"/>
              <a:gd name="connsiteX338" fmla="*/ 2536306 w 4833822"/>
              <a:gd name="connsiteY338" fmla="*/ 0 h 5511081"/>
              <a:gd name="connsiteX0" fmla="*/ 2144854 w 4833822"/>
              <a:gd name="connsiteY0" fmla="*/ 5348528 h 5722177"/>
              <a:gd name="connsiteX1" fmla="*/ 2053020 w 4833822"/>
              <a:gd name="connsiteY1" fmla="*/ 5357488 h 5722177"/>
              <a:gd name="connsiteX2" fmla="*/ 1959837 w 4833822"/>
              <a:gd name="connsiteY2" fmla="*/ 5432746 h 5722177"/>
              <a:gd name="connsiteX3" fmla="*/ 2045851 w 4833822"/>
              <a:gd name="connsiteY3" fmla="*/ 5551013 h 5722177"/>
              <a:gd name="connsiteX4" fmla="*/ 2042269 w 4833822"/>
              <a:gd name="connsiteY4" fmla="*/ 5454248 h 5722177"/>
              <a:gd name="connsiteX5" fmla="*/ 2106775 w 4833822"/>
              <a:gd name="connsiteY5" fmla="*/ 5389741 h 5722177"/>
              <a:gd name="connsiteX6" fmla="*/ 2128277 w 4833822"/>
              <a:gd name="connsiteY6" fmla="*/ 5461417 h 5722177"/>
              <a:gd name="connsiteX7" fmla="*/ 2164118 w 4833822"/>
              <a:gd name="connsiteY7" fmla="*/ 5511590 h 5722177"/>
              <a:gd name="connsiteX8" fmla="*/ 2232206 w 4833822"/>
              <a:gd name="connsiteY8" fmla="*/ 5475755 h 5722177"/>
              <a:gd name="connsiteX9" fmla="*/ 2228624 w 4833822"/>
              <a:gd name="connsiteY9" fmla="*/ 5382572 h 5722177"/>
              <a:gd name="connsiteX10" fmla="*/ 2144854 w 4833822"/>
              <a:gd name="connsiteY10" fmla="*/ 5348528 h 5722177"/>
              <a:gd name="connsiteX11" fmla="*/ 2508163 w 4833822"/>
              <a:gd name="connsiteY11" fmla="*/ 5318066 h 5722177"/>
              <a:gd name="connsiteX12" fmla="*/ 2407811 w 4833822"/>
              <a:gd name="connsiteY12" fmla="*/ 5626276 h 5722177"/>
              <a:gd name="connsiteX13" fmla="*/ 2508163 w 4833822"/>
              <a:gd name="connsiteY13" fmla="*/ 5318066 h 5722177"/>
              <a:gd name="connsiteX14" fmla="*/ 2215080 w 4833822"/>
              <a:gd name="connsiteY14" fmla="*/ 5233531 h 5722177"/>
              <a:gd name="connsiteX15" fmla="*/ 2171282 w 4833822"/>
              <a:gd name="connsiteY15" fmla="*/ 5239221 h 5722177"/>
              <a:gd name="connsiteX16" fmla="*/ 2350473 w 4833822"/>
              <a:gd name="connsiteY16" fmla="*/ 5518760 h 5722177"/>
              <a:gd name="connsiteX17" fmla="*/ 2393478 w 4833822"/>
              <a:gd name="connsiteY17" fmla="*/ 5335986 h 5722177"/>
              <a:gd name="connsiteX18" fmla="*/ 2252871 w 4833822"/>
              <a:gd name="connsiteY18" fmla="*/ 5234686 h 5722177"/>
              <a:gd name="connsiteX19" fmla="*/ 2215080 w 4833822"/>
              <a:gd name="connsiteY19" fmla="*/ 5233531 h 5722177"/>
              <a:gd name="connsiteX20" fmla="*/ 3767359 w 4833822"/>
              <a:gd name="connsiteY20" fmla="*/ 5114573 h 5722177"/>
              <a:gd name="connsiteX21" fmla="*/ 3913003 w 4833822"/>
              <a:gd name="connsiteY21" fmla="*/ 5196216 h 5722177"/>
              <a:gd name="connsiteX22" fmla="*/ 3930923 w 4833822"/>
              <a:gd name="connsiteY22" fmla="*/ 5221305 h 5722177"/>
              <a:gd name="connsiteX23" fmla="*/ 3923759 w 4833822"/>
              <a:gd name="connsiteY23" fmla="*/ 5246390 h 5722177"/>
              <a:gd name="connsiteX24" fmla="*/ 3672890 w 4833822"/>
              <a:gd name="connsiteY24" fmla="*/ 5228469 h 5722177"/>
              <a:gd name="connsiteX25" fmla="*/ 3672890 w 4833822"/>
              <a:gd name="connsiteY25" fmla="*/ 5160380 h 5722177"/>
              <a:gd name="connsiteX26" fmla="*/ 3708731 w 4833822"/>
              <a:gd name="connsiteY26" fmla="*/ 5135291 h 5722177"/>
              <a:gd name="connsiteX27" fmla="*/ 3767359 w 4833822"/>
              <a:gd name="connsiteY27" fmla="*/ 5114573 h 5722177"/>
              <a:gd name="connsiteX28" fmla="*/ 3779366 w 4833822"/>
              <a:gd name="connsiteY28" fmla="*/ 5074762 h 5722177"/>
              <a:gd name="connsiteX29" fmla="*/ 3637059 w 4833822"/>
              <a:gd name="connsiteY29" fmla="*/ 5099457 h 5722177"/>
              <a:gd name="connsiteX30" fmla="*/ 3497289 w 4833822"/>
              <a:gd name="connsiteY30" fmla="*/ 5282225 h 5722177"/>
              <a:gd name="connsiteX31" fmla="*/ 3615557 w 4833822"/>
              <a:gd name="connsiteY31" fmla="*/ 5224888 h 5722177"/>
              <a:gd name="connsiteX32" fmla="*/ 3852086 w 4833822"/>
              <a:gd name="connsiteY32" fmla="*/ 5382572 h 5722177"/>
              <a:gd name="connsiteX33" fmla="*/ 3952433 w 4833822"/>
              <a:gd name="connsiteY33" fmla="*/ 5210550 h 5722177"/>
              <a:gd name="connsiteX34" fmla="*/ 3945496 w 4833822"/>
              <a:gd name="connsiteY34" fmla="*/ 5193745 h 5722177"/>
              <a:gd name="connsiteX35" fmla="*/ 3938093 w 4833822"/>
              <a:gd name="connsiteY35" fmla="*/ 5193745 h 5722177"/>
              <a:gd name="connsiteX36" fmla="*/ 3927341 w 4833822"/>
              <a:gd name="connsiteY36" fmla="*/ 5193745 h 5722177"/>
              <a:gd name="connsiteX37" fmla="*/ 3909418 w 4833822"/>
              <a:gd name="connsiteY37" fmla="*/ 5189038 h 5722177"/>
              <a:gd name="connsiteX38" fmla="*/ 3920171 w 4833822"/>
              <a:gd name="connsiteY38" fmla="*/ 5189038 h 5722177"/>
              <a:gd name="connsiteX39" fmla="*/ 3945252 w 4833822"/>
              <a:gd name="connsiteY39" fmla="*/ 5193155 h 5722177"/>
              <a:gd name="connsiteX40" fmla="*/ 3928739 w 4833822"/>
              <a:gd name="connsiteY40" fmla="*/ 5153155 h 5722177"/>
              <a:gd name="connsiteX41" fmla="*/ 3822967 w 4833822"/>
              <a:gd name="connsiteY41" fmla="*/ 5077057 h 5722177"/>
              <a:gd name="connsiteX42" fmla="*/ 3779366 w 4833822"/>
              <a:gd name="connsiteY42" fmla="*/ 5074762 h 5722177"/>
              <a:gd name="connsiteX43" fmla="*/ 4196131 w 4833822"/>
              <a:gd name="connsiteY43" fmla="*/ 4931016 h 5722177"/>
              <a:gd name="connsiteX44" fmla="*/ 4235548 w 4833822"/>
              <a:gd name="connsiteY44" fmla="*/ 5160381 h 5722177"/>
              <a:gd name="connsiteX45" fmla="*/ 4454163 w 4833822"/>
              <a:gd name="connsiteY45" fmla="*/ 5163963 h 5722177"/>
              <a:gd name="connsiteX46" fmla="*/ 4196131 w 4833822"/>
              <a:gd name="connsiteY46" fmla="*/ 4931016 h 5722177"/>
              <a:gd name="connsiteX47" fmla="*/ 1174995 w 4833822"/>
              <a:gd name="connsiteY47" fmla="*/ 4615638 h 5722177"/>
              <a:gd name="connsiteX48" fmla="*/ 1250253 w 4833822"/>
              <a:gd name="connsiteY48" fmla="*/ 4662230 h 5722177"/>
              <a:gd name="connsiteX49" fmla="*/ 1035224 w 4833822"/>
              <a:gd name="connsiteY49" fmla="*/ 4773323 h 5722177"/>
              <a:gd name="connsiteX50" fmla="*/ 981463 w 4833822"/>
              <a:gd name="connsiteY50" fmla="*/ 4748239 h 5722177"/>
              <a:gd name="connsiteX51" fmla="*/ 1174995 w 4833822"/>
              <a:gd name="connsiteY51" fmla="*/ 4615638 h 5722177"/>
              <a:gd name="connsiteX52" fmla="*/ 3960412 w 4833822"/>
              <a:gd name="connsiteY52" fmla="*/ 4586363 h 5722177"/>
              <a:gd name="connsiteX53" fmla="*/ 4095776 w 4833822"/>
              <a:gd name="connsiteY53" fmla="*/ 4644308 h 5722177"/>
              <a:gd name="connsiteX54" fmla="*/ 4052767 w 4833822"/>
              <a:gd name="connsiteY54" fmla="*/ 4672978 h 5722177"/>
              <a:gd name="connsiteX55" fmla="*/ 3852081 w 4833822"/>
              <a:gd name="connsiteY55" fmla="*/ 4640727 h 5722177"/>
              <a:gd name="connsiteX56" fmla="*/ 3859245 w 4833822"/>
              <a:gd name="connsiteY56" fmla="*/ 4604888 h 5722177"/>
              <a:gd name="connsiteX57" fmla="*/ 3917370 w 4833822"/>
              <a:gd name="connsiteY57" fmla="*/ 4587363 h 5722177"/>
              <a:gd name="connsiteX58" fmla="*/ 3960412 w 4833822"/>
              <a:gd name="connsiteY58" fmla="*/ 4586363 h 5722177"/>
              <a:gd name="connsiteX59" fmla="*/ 2177948 w 4833822"/>
              <a:gd name="connsiteY59" fmla="*/ 4492113 h 5722177"/>
              <a:gd name="connsiteX60" fmla="*/ 2146198 w 4833822"/>
              <a:gd name="connsiteY60" fmla="*/ 4515295 h 5722177"/>
              <a:gd name="connsiteX61" fmla="*/ 1680303 w 4833822"/>
              <a:gd name="connsiteY61" fmla="*/ 5214137 h 5722177"/>
              <a:gd name="connsiteX62" fmla="*/ 1762730 w 4833822"/>
              <a:gd name="connsiteY62" fmla="*/ 5576097 h 5722177"/>
              <a:gd name="connsiteX63" fmla="*/ 1802152 w 4833822"/>
              <a:gd name="connsiteY63" fmla="*/ 5296564 h 5722177"/>
              <a:gd name="connsiteX64" fmla="*/ 2081691 w 4833822"/>
              <a:gd name="connsiteY64" fmla="*/ 5138874 h 5722177"/>
              <a:gd name="connsiteX65" fmla="*/ 1845157 w 4833822"/>
              <a:gd name="connsiteY65" fmla="*/ 5221301 h 5722177"/>
              <a:gd name="connsiteX66" fmla="*/ 1744810 w 4833822"/>
              <a:gd name="connsiteY66" fmla="*/ 5192635 h 5722177"/>
              <a:gd name="connsiteX67" fmla="*/ 2060189 w 4833822"/>
              <a:gd name="connsiteY67" fmla="*/ 5038532 h 5722177"/>
              <a:gd name="connsiteX68" fmla="*/ 2178451 w 4833822"/>
              <a:gd name="connsiteY68" fmla="*/ 4977602 h 5722177"/>
              <a:gd name="connsiteX69" fmla="*/ 2293136 w 4833822"/>
              <a:gd name="connsiteY69" fmla="*/ 4511713 h 5722177"/>
              <a:gd name="connsiteX70" fmla="*/ 1999259 w 4833822"/>
              <a:gd name="connsiteY70" fmla="*/ 4927434 h 5722177"/>
              <a:gd name="connsiteX71" fmla="*/ 2196371 w 4833822"/>
              <a:gd name="connsiteY71" fmla="*/ 4497375 h 5722177"/>
              <a:gd name="connsiteX72" fmla="*/ 2177948 w 4833822"/>
              <a:gd name="connsiteY72" fmla="*/ 4492113 h 5722177"/>
              <a:gd name="connsiteX73" fmla="*/ 2511745 w 4833822"/>
              <a:gd name="connsiteY73" fmla="*/ 4479460 h 5722177"/>
              <a:gd name="connsiteX74" fmla="*/ 2482010 w 4833822"/>
              <a:gd name="connsiteY74" fmla="*/ 4707756 h 5722177"/>
              <a:gd name="connsiteX75" fmla="*/ 2486655 w 4833822"/>
              <a:gd name="connsiteY75" fmla="*/ 4773321 h 5722177"/>
              <a:gd name="connsiteX76" fmla="*/ 2514429 w 4833822"/>
              <a:gd name="connsiteY76" fmla="*/ 4789000 h 5722177"/>
              <a:gd name="connsiteX77" fmla="*/ 2526077 w 4833822"/>
              <a:gd name="connsiteY77" fmla="*/ 4812746 h 5722177"/>
              <a:gd name="connsiteX78" fmla="*/ 2486655 w 4833822"/>
              <a:gd name="connsiteY78" fmla="*/ 4773324 h 5722177"/>
              <a:gd name="connsiteX79" fmla="*/ 2486655 w 4833822"/>
              <a:gd name="connsiteY79" fmla="*/ 4773327 h 5722177"/>
              <a:gd name="connsiteX80" fmla="*/ 2440069 w 4833822"/>
              <a:gd name="connsiteY80" fmla="*/ 5049283 h 5722177"/>
              <a:gd name="connsiteX81" fmla="*/ 2375563 w 4833822"/>
              <a:gd name="connsiteY81" fmla="*/ 4612055 h 5722177"/>
              <a:gd name="connsiteX82" fmla="*/ 2296718 w 4833822"/>
              <a:gd name="connsiteY82" fmla="*/ 4981190 h 5722177"/>
              <a:gd name="connsiteX83" fmla="*/ 2429318 w 4833822"/>
              <a:gd name="connsiteY83" fmla="*/ 5103039 h 5722177"/>
              <a:gd name="connsiteX84" fmla="*/ 2493825 w 4833822"/>
              <a:gd name="connsiteY84" fmla="*/ 5002692 h 5722177"/>
              <a:gd name="connsiteX85" fmla="*/ 2529665 w 4833822"/>
              <a:gd name="connsiteY85" fmla="*/ 4812749 h 5722177"/>
              <a:gd name="connsiteX86" fmla="*/ 2511745 w 4833822"/>
              <a:gd name="connsiteY86" fmla="*/ 4479460 h 5722177"/>
              <a:gd name="connsiteX87" fmla="*/ 2808528 w 4833822"/>
              <a:gd name="connsiteY87" fmla="*/ 4476994 h 5722177"/>
              <a:gd name="connsiteX88" fmla="*/ 2784115 w 4833822"/>
              <a:gd name="connsiteY88" fmla="*/ 4490211 h 5722177"/>
              <a:gd name="connsiteX89" fmla="*/ 2798448 w 4833822"/>
              <a:gd name="connsiteY89" fmla="*/ 4565469 h 5722177"/>
              <a:gd name="connsiteX90" fmla="*/ 2880875 w 4833822"/>
              <a:gd name="connsiteY90" fmla="*/ 4680149 h 5722177"/>
              <a:gd name="connsiteX91" fmla="*/ 3142493 w 4833822"/>
              <a:gd name="connsiteY91" fmla="*/ 5009861 h 5722177"/>
              <a:gd name="connsiteX92" fmla="*/ 2891625 w 4833822"/>
              <a:gd name="connsiteY92" fmla="*/ 4845002 h 5722177"/>
              <a:gd name="connsiteX93" fmla="*/ 2683768 w 4833822"/>
              <a:gd name="connsiteY93" fmla="*/ 4601304 h 5722177"/>
              <a:gd name="connsiteX94" fmla="*/ 2651515 w 4833822"/>
              <a:gd name="connsiteY94" fmla="*/ 4626393 h 5722177"/>
              <a:gd name="connsiteX95" fmla="*/ 2866541 w 4833822"/>
              <a:gd name="connsiteY95" fmla="*/ 4870092 h 5722177"/>
              <a:gd name="connsiteX96" fmla="*/ 3389773 w 4833822"/>
              <a:gd name="connsiteY96" fmla="*/ 5468586 h 5722177"/>
              <a:gd name="connsiteX97" fmla="*/ 3637059 w 4833822"/>
              <a:gd name="connsiteY97" fmla="*/ 5511590 h 5722177"/>
              <a:gd name="connsiteX98" fmla="*/ 3246422 w 4833822"/>
              <a:gd name="connsiteY98" fmla="*/ 5142461 h 5722177"/>
              <a:gd name="connsiteX99" fmla="*/ 3400524 w 4833822"/>
              <a:gd name="connsiteY99" fmla="*/ 5192635 h 5722177"/>
              <a:gd name="connsiteX100" fmla="*/ 3336018 w 4833822"/>
              <a:gd name="connsiteY100" fmla="*/ 5045696 h 5722177"/>
              <a:gd name="connsiteX101" fmla="*/ 3095901 w 4833822"/>
              <a:gd name="connsiteY101" fmla="*/ 4784083 h 5722177"/>
              <a:gd name="connsiteX102" fmla="*/ 2862954 w 4833822"/>
              <a:gd name="connsiteY102" fmla="*/ 4515295 h 5722177"/>
              <a:gd name="connsiteX103" fmla="*/ 2808528 w 4833822"/>
              <a:gd name="connsiteY103" fmla="*/ 4476994 h 5722177"/>
              <a:gd name="connsiteX104" fmla="*/ 1587125 w 4833822"/>
              <a:gd name="connsiteY104" fmla="*/ 4432869 h 5722177"/>
              <a:gd name="connsiteX105" fmla="*/ 798688 w 4833822"/>
              <a:gd name="connsiteY105" fmla="*/ 4640732 h 5722177"/>
              <a:gd name="connsiteX106" fmla="*/ 780768 w 4833822"/>
              <a:gd name="connsiteY106" fmla="*/ 5264310 h 5722177"/>
              <a:gd name="connsiteX107" fmla="*/ 791519 w 4833822"/>
              <a:gd name="connsiteY107" fmla="*/ 5070786 h 5722177"/>
              <a:gd name="connsiteX108" fmla="*/ 709092 w 4833822"/>
              <a:gd name="connsiteY108" fmla="*/ 4708820 h 5722177"/>
              <a:gd name="connsiteX109" fmla="*/ 368634 w 4833822"/>
              <a:gd name="connsiteY109" fmla="*/ 4719571 h 5722177"/>
              <a:gd name="connsiteX110" fmla="*/ 332793 w 4833822"/>
              <a:gd name="connsiteY110" fmla="*/ 4744661 h 5722177"/>
              <a:gd name="connsiteX111" fmla="*/ 368634 w 4833822"/>
              <a:gd name="connsiteY111" fmla="*/ 4758994 h 5722177"/>
              <a:gd name="connsiteX112" fmla="*/ 350714 w 4833822"/>
              <a:gd name="connsiteY112" fmla="*/ 5060034 h 5722177"/>
              <a:gd name="connsiteX113" fmla="*/ 447479 w 4833822"/>
              <a:gd name="connsiteY113" fmla="*/ 5124541 h 5722177"/>
              <a:gd name="connsiteX114" fmla="*/ 486896 w 4833822"/>
              <a:gd name="connsiteY114" fmla="*/ 5024194 h 5722177"/>
              <a:gd name="connsiteX115" fmla="*/ 468981 w 4833822"/>
              <a:gd name="connsiteY115" fmla="*/ 4905927 h 5722177"/>
              <a:gd name="connsiteX116" fmla="*/ 372216 w 4833822"/>
              <a:gd name="connsiteY116" fmla="*/ 5013443 h 5722177"/>
              <a:gd name="connsiteX117" fmla="*/ 382967 w 4833822"/>
              <a:gd name="connsiteY117" fmla="*/ 4862922 h 5722177"/>
              <a:gd name="connsiteX118" fmla="*/ 497647 w 4833822"/>
              <a:gd name="connsiteY118" fmla="*/ 4823500 h 5722177"/>
              <a:gd name="connsiteX119" fmla="*/ 569323 w 4833822"/>
              <a:gd name="connsiteY119" fmla="*/ 4938185 h 5722177"/>
              <a:gd name="connsiteX120" fmla="*/ 580074 w 4833822"/>
              <a:gd name="connsiteY120" fmla="*/ 5149625 h 5722177"/>
              <a:gd name="connsiteX121" fmla="*/ 612332 w 4833822"/>
              <a:gd name="connsiteY121" fmla="*/ 4905927 h 5722177"/>
              <a:gd name="connsiteX122" fmla="*/ 497647 w 4833822"/>
              <a:gd name="connsiteY122" fmla="*/ 4672980 h 5722177"/>
              <a:gd name="connsiteX123" fmla="*/ 730594 w 4833822"/>
              <a:gd name="connsiteY123" fmla="*/ 5077949 h 5722177"/>
              <a:gd name="connsiteX124" fmla="*/ 547826 w 4833822"/>
              <a:gd name="connsiteY124" fmla="*/ 5242808 h 5722177"/>
              <a:gd name="connsiteX125" fmla="*/ 834528 w 4833822"/>
              <a:gd name="connsiteY125" fmla="*/ 5275061 h 5722177"/>
              <a:gd name="connsiteX126" fmla="*/ 1533370 w 4833822"/>
              <a:gd name="connsiteY126" fmla="*/ 4758994 h 5722177"/>
              <a:gd name="connsiteX127" fmla="*/ 1633712 w 4833822"/>
              <a:gd name="connsiteY127" fmla="*/ 4626393 h 5722177"/>
              <a:gd name="connsiteX128" fmla="*/ 1142733 w 4833822"/>
              <a:gd name="connsiteY128" fmla="*/ 4941767 h 5722177"/>
              <a:gd name="connsiteX129" fmla="*/ 1031635 w 4833822"/>
              <a:gd name="connsiteY129" fmla="*/ 4970439 h 5722177"/>
              <a:gd name="connsiteX130" fmla="*/ 1096142 w 4833822"/>
              <a:gd name="connsiteY130" fmla="*/ 4870092 h 5722177"/>
              <a:gd name="connsiteX131" fmla="*/ 1587125 w 4833822"/>
              <a:gd name="connsiteY131" fmla="*/ 4432869 h 5722177"/>
              <a:gd name="connsiteX132" fmla="*/ 3072607 w 4833822"/>
              <a:gd name="connsiteY132" fmla="*/ 4423909 h 5722177"/>
              <a:gd name="connsiteX133" fmla="*/ 2988391 w 4833822"/>
              <a:gd name="connsiteY133" fmla="*/ 4457953 h 5722177"/>
              <a:gd name="connsiteX134" fmla="*/ 3038564 w 4833822"/>
              <a:gd name="connsiteY134" fmla="*/ 4569051 h 5722177"/>
              <a:gd name="connsiteX135" fmla="*/ 3407693 w 4833822"/>
              <a:gd name="connsiteY135" fmla="*/ 4984772 h 5722177"/>
              <a:gd name="connsiteX136" fmla="*/ 3576134 w 4833822"/>
              <a:gd name="connsiteY136" fmla="*/ 5024194 h 5722177"/>
              <a:gd name="connsiteX137" fmla="*/ 4002606 w 4833822"/>
              <a:gd name="connsiteY137" fmla="*/ 5128123 h 5722177"/>
              <a:gd name="connsiteX138" fmla="*/ 4124455 w 4833822"/>
              <a:gd name="connsiteY138" fmla="*/ 5210550 h 5722177"/>
              <a:gd name="connsiteX139" fmla="*/ 3586885 w 4833822"/>
              <a:gd name="connsiteY139" fmla="*/ 4662229 h 5722177"/>
              <a:gd name="connsiteX140" fmla="*/ 3339600 w 4833822"/>
              <a:gd name="connsiteY140" fmla="*/ 4518877 h 5722177"/>
              <a:gd name="connsiteX141" fmla="*/ 3551045 w 4833822"/>
              <a:gd name="connsiteY141" fmla="*/ 4694487 h 5722177"/>
              <a:gd name="connsiteX142" fmla="*/ 3658561 w 4833822"/>
              <a:gd name="connsiteY142" fmla="*/ 4877261 h 5722177"/>
              <a:gd name="connsiteX143" fmla="*/ 3536712 w 4833822"/>
              <a:gd name="connsiteY143" fmla="*/ 4801998 h 5722177"/>
              <a:gd name="connsiteX144" fmla="*/ 3167577 w 4833822"/>
              <a:gd name="connsiteY144" fmla="*/ 4465122 h 5722177"/>
              <a:gd name="connsiteX145" fmla="*/ 3072607 w 4833822"/>
              <a:gd name="connsiteY145" fmla="*/ 4423909 h 5722177"/>
              <a:gd name="connsiteX146" fmla="*/ 1497530 w 4833822"/>
              <a:gd name="connsiteY146" fmla="*/ 4336109 h 5722177"/>
              <a:gd name="connsiteX147" fmla="*/ 644585 w 4833822"/>
              <a:gd name="connsiteY147" fmla="*/ 4461540 h 5722177"/>
              <a:gd name="connsiteX148" fmla="*/ 404469 w 4833822"/>
              <a:gd name="connsiteY148" fmla="*/ 4536797 h 5722177"/>
              <a:gd name="connsiteX149" fmla="*/ 218113 w 4833822"/>
              <a:gd name="connsiteY149" fmla="*/ 4690900 h 5722177"/>
              <a:gd name="connsiteX150" fmla="*/ 347132 w 4833822"/>
              <a:gd name="connsiteY150" fmla="*/ 5210550 h 5722177"/>
              <a:gd name="connsiteX151" fmla="*/ 218113 w 4833822"/>
              <a:gd name="connsiteY151" fmla="*/ 4845002 h 5722177"/>
              <a:gd name="connsiteX152" fmla="*/ 289789 w 4833822"/>
              <a:gd name="connsiteY152" fmla="*/ 4737491 h 5722177"/>
              <a:gd name="connsiteX153" fmla="*/ 271869 w 4833822"/>
              <a:gd name="connsiteY153" fmla="*/ 4723158 h 5722177"/>
              <a:gd name="connsiteX154" fmla="*/ 304127 w 4833822"/>
              <a:gd name="connsiteY154" fmla="*/ 4629975 h 5722177"/>
              <a:gd name="connsiteX155" fmla="*/ 400887 w 4833822"/>
              <a:gd name="connsiteY155" fmla="*/ 4547549 h 5722177"/>
              <a:gd name="connsiteX156" fmla="*/ 404469 w 4833822"/>
              <a:gd name="connsiteY156" fmla="*/ 4540379 h 5722177"/>
              <a:gd name="connsiteX157" fmla="*/ 408056 w 4833822"/>
              <a:gd name="connsiteY157" fmla="*/ 4540379 h 5722177"/>
              <a:gd name="connsiteX158" fmla="*/ 569323 w 4833822"/>
              <a:gd name="connsiteY158" fmla="*/ 4497375 h 5722177"/>
              <a:gd name="connsiteX159" fmla="*/ 777186 w 4833822"/>
              <a:gd name="connsiteY159" fmla="*/ 4608473 h 5722177"/>
              <a:gd name="connsiteX160" fmla="*/ 1250249 w 4833822"/>
              <a:gd name="connsiteY160" fmla="*/ 4440032 h 5722177"/>
              <a:gd name="connsiteX161" fmla="*/ 1497530 w 4833822"/>
              <a:gd name="connsiteY161" fmla="*/ 4336109 h 5722177"/>
              <a:gd name="connsiteX162" fmla="*/ 3393360 w 4833822"/>
              <a:gd name="connsiteY162" fmla="*/ 4295339 h 5722177"/>
              <a:gd name="connsiteX163" fmla="*/ 3271511 w 4833822"/>
              <a:gd name="connsiteY163" fmla="*/ 4332522 h 5722177"/>
              <a:gd name="connsiteX164" fmla="*/ 3486538 w 4833822"/>
              <a:gd name="connsiteY164" fmla="*/ 4461540 h 5722177"/>
              <a:gd name="connsiteX165" fmla="*/ 4092197 w 4833822"/>
              <a:gd name="connsiteY165" fmla="*/ 4794834 h 5722177"/>
              <a:gd name="connsiteX166" fmla="*/ 3873588 w 4833822"/>
              <a:gd name="connsiteY166" fmla="*/ 4794834 h 5722177"/>
              <a:gd name="connsiteX167" fmla="*/ 4002606 w 4833822"/>
              <a:gd name="connsiteY167" fmla="*/ 4923847 h 5722177"/>
              <a:gd name="connsiteX168" fmla="*/ 4106535 w 4833822"/>
              <a:gd name="connsiteY168" fmla="*/ 4895176 h 5722177"/>
              <a:gd name="connsiteX169" fmla="*/ 4325144 w 4833822"/>
              <a:gd name="connsiteY169" fmla="*/ 4569051 h 5722177"/>
              <a:gd name="connsiteX170" fmla="*/ 4038441 w 4833822"/>
              <a:gd name="connsiteY170" fmla="*/ 4479460 h 5722177"/>
              <a:gd name="connsiteX171" fmla="*/ 3624178 w 4833822"/>
              <a:gd name="connsiteY171" fmla="*/ 4465848 h 5722177"/>
              <a:gd name="connsiteX172" fmla="*/ 3486739 w 4833822"/>
              <a:gd name="connsiteY172" fmla="*/ 4440069 h 5722177"/>
              <a:gd name="connsiteX173" fmla="*/ 3486739 w 4833822"/>
              <a:gd name="connsiteY173" fmla="*/ 4444064 h 5722177"/>
              <a:gd name="connsiteX174" fmla="*/ 3485394 w 4833822"/>
              <a:gd name="connsiteY174" fmla="*/ 4441375 h 5722177"/>
              <a:gd name="connsiteX175" fmla="*/ 3486706 w 4833822"/>
              <a:gd name="connsiteY175" fmla="*/ 4440063 h 5722177"/>
              <a:gd name="connsiteX176" fmla="*/ 3486538 w 4833822"/>
              <a:gd name="connsiteY176" fmla="*/ 4440032 h 5722177"/>
              <a:gd name="connsiteX177" fmla="*/ 3543876 w 4833822"/>
              <a:gd name="connsiteY177" fmla="*/ 4379108 h 5722177"/>
              <a:gd name="connsiteX178" fmla="*/ 4518674 w 4833822"/>
              <a:gd name="connsiteY178" fmla="*/ 4526046 h 5722177"/>
              <a:gd name="connsiteX179" fmla="*/ 4328731 w 4833822"/>
              <a:gd name="connsiteY179" fmla="*/ 4723158 h 5722177"/>
              <a:gd name="connsiteX180" fmla="*/ 4457745 w 4833822"/>
              <a:gd name="connsiteY180" fmla="*/ 4651477 h 5722177"/>
              <a:gd name="connsiteX181" fmla="*/ 4579599 w 4833822"/>
              <a:gd name="connsiteY181" fmla="*/ 4644314 h 5722177"/>
              <a:gd name="connsiteX182" fmla="*/ 4500754 w 4833822"/>
              <a:gd name="connsiteY182" fmla="*/ 4723158 h 5722177"/>
              <a:gd name="connsiteX183" fmla="*/ 4314393 w 4833822"/>
              <a:gd name="connsiteY183" fmla="*/ 4956106 h 5722177"/>
              <a:gd name="connsiteX184" fmla="*/ 4346651 w 4833822"/>
              <a:gd name="connsiteY184" fmla="*/ 5020612 h 5722177"/>
              <a:gd name="connsiteX185" fmla="*/ 4403989 w 4833822"/>
              <a:gd name="connsiteY185" fmla="*/ 4970439 h 5722177"/>
              <a:gd name="connsiteX186" fmla="*/ 4482833 w 4833822"/>
              <a:gd name="connsiteY186" fmla="*/ 4780496 h 5722177"/>
              <a:gd name="connsiteX187" fmla="*/ 4590350 w 4833822"/>
              <a:gd name="connsiteY187" fmla="*/ 4758994 h 5722177"/>
              <a:gd name="connsiteX188" fmla="*/ 4608265 w 4833822"/>
              <a:gd name="connsiteY188" fmla="*/ 4841420 h 5722177"/>
              <a:gd name="connsiteX189" fmla="*/ 4608265 w 4833822"/>
              <a:gd name="connsiteY189" fmla="*/ 4845002 h 5722177"/>
              <a:gd name="connsiteX190" fmla="*/ 4421909 w 4833822"/>
              <a:gd name="connsiteY190" fmla="*/ 5056447 h 5722177"/>
              <a:gd name="connsiteX191" fmla="*/ 4608265 w 4833822"/>
              <a:gd name="connsiteY191" fmla="*/ 4845002 h 5722177"/>
              <a:gd name="connsiteX192" fmla="*/ 4611852 w 4833822"/>
              <a:gd name="connsiteY192" fmla="*/ 4841420 h 5722177"/>
              <a:gd name="connsiteX193" fmla="*/ 4611852 w 4833822"/>
              <a:gd name="connsiteY193" fmla="*/ 4837838 h 5722177"/>
              <a:gd name="connsiteX194" fmla="*/ 4694279 w 4833822"/>
              <a:gd name="connsiteY194" fmla="*/ 4823500 h 5722177"/>
              <a:gd name="connsiteX195" fmla="*/ 4651275 w 4833822"/>
              <a:gd name="connsiteY195" fmla="*/ 4647896 h 5722177"/>
              <a:gd name="connsiteX196" fmla="*/ 4572429 w 4833822"/>
              <a:gd name="connsiteY196" fmla="*/ 4529628 h 5722177"/>
              <a:gd name="connsiteX197" fmla="*/ 4583181 w 4833822"/>
              <a:gd name="connsiteY197" fmla="*/ 4436451 h 5722177"/>
              <a:gd name="connsiteX198" fmla="*/ 4436247 w 4833822"/>
              <a:gd name="connsiteY198" fmla="*/ 4389864 h 5722177"/>
              <a:gd name="connsiteX199" fmla="*/ 3504459 w 4833822"/>
              <a:gd name="connsiteY199" fmla="*/ 4303850 h 5722177"/>
              <a:gd name="connsiteX200" fmla="*/ 3393360 w 4833822"/>
              <a:gd name="connsiteY200" fmla="*/ 4295339 h 5722177"/>
              <a:gd name="connsiteX201" fmla="*/ 655337 w 4833822"/>
              <a:gd name="connsiteY201" fmla="*/ 4164081 h 5722177"/>
              <a:gd name="connsiteX202" fmla="*/ 637416 w 4833822"/>
              <a:gd name="connsiteY202" fmla="*/ 4221424 h 5722177"/>
              <a:gd name="connsiteX203" fmla="*/ 863200 w 4833822"/>
              <a:gd name="connsiteY203" fmla="*/ 4325353 h 5722177"/>
              <a:gd name="connsiteX204" fmla="*/ 734181 w 4833822"/>
              <a:gd name="connsiteY204" fmla="*/ 4185588 h 5722177"/>
              <a:gd name="connsiteX205" fmla="*/ 655337 w 4833822"/>
              <a:gd name="connsiteY205" fmla="*/ 4164081 h 5722177"/>
              <a:gd name="connsiteX206" fmla="*/ 465399 w 4833822"/>
              <a:gd name="connsiteY206" fmla="*/ 4124664 h 5722177"/>
              <a:gd name="connsiteX207" fmla="*/ 465399 w 4833822"/>
              <a:gd name="connsiteY207" fmla="*/ 4325353 h 5722177"/>
              <a:gd name="connsiteX208" fmla="*/ 501234 w 4833822"/>
              <a:gd name="connsiteY208" fmla="*/ 4382695 h 5722177"/>
              <a:gd name="connsiteX209" fmla="*/ 554990 w 4833822"/>
              <a:gd name="connsiteY209" fmla="*/ 4328940 h 5722177"/>
              <a:gd name="connsiteX210" fmla="*/ 465399 w 4833822"/>
              <a:gd name="connsiteY210" fmla="*/ 4124664 h 5722177"/>
              <a:gd name="connsiteX211" fmla="*/ 4325169 w 4833822"/>
              <a:gd name="connsiteY211" fmla="*/ 4043767 h 5722177"/>
              <a:gd name="connsiteX212" fmla="*/ 3959602 w 4833822"/>
              <a:gd name="connsiteY212" fmla="*/ 4250095 h 5722177"/>
              <a:gd name="connsiteX213" fmla="*/ 4360985 w 4833822"/>
              <a:gd name="connsiteY213" fmla="*/ 4160499 h 5722177"/>
              <a:gd name="connsiteX214" fmla="*/ 4278558 w 4833822"/>
              <a:gd name="connsiteY214" fmla="*/ 4271597 h 5722177"/>
              <a:gd name="connsiteX215" fmla="*/ 4454163 w 4833822"/>
              <a:gd name="connsiteY215" fmla="*/ 4225006 h 5722177"/>
              <a:gd name="connsiteX216" fmla="*/ 4368153 w 4833822"/>
              <a:gd name="connsiteY216" fmla="*/ 4049401 h 5722177"/>
              <a:gd name="connsiteX217" fmla="*/ 4325169 w 4833822"/>
              <a:gd name="connsiteY217" fmla="*/ 4043767 h 5722177"/>
              <a:gd name="connsiteX218" fmla="*/ 4156709 w 4833822"/>
              <a:gd name="connsiteY218" fmla="*/ 4009979 h 5722177"/>
              <a:gd name="connsiteX219" fmla="*/ 3748157 w 4833822"/>
              <a:gd name="connsiteY219" fmla="*/ 4092405 h 5722177"/>
              <a:gd name="connsiteX220" fmla="*/ 3529543 w 4833822"/>
              <a:gd name="connsiteY220" fmla="*/ 4214254 h 5722177"/>
              <a:gd name="connsiteX221" fmla="*/ 3805494 w 4833822"/>
              <a:gd name="connsiteY221" fmla="*/ 4117495 h 5722177"/>
              <a:gd name="connsiteX222" fmla="*/ 4156709 w 4833822"/>
              <a:gd name="connsiteY222" fmla="*/ 4009979 h 5722177"/>
              <a:gd name="connsiteX223" fmla="*/ 399937 w 4833822"/>
              <a:gd name="connsiteY223" fmla="*/ 3966191 h 5722177"/>
              <a:gd name="connsiteX224" fmla="*/ 210944 w 4833822"/>
              <a:gd name="connsiteY224" fmla="*/ 4045819 h 5722177"/>
              <a:gd name="connsiteX225" fmla="*/ 124936 w 4833822"/>
              <a:gd name="connsiteY225" fmla="*/ 4189170 h 5722177"/>
              <a:gd name="connsiteX226" fmla="*/ 275451 w 4833822"/>
              <a:gd name="connsiteY226" fmla="*/ 4182001 h 5722177"/>
              <a:gd name="connsiteX227" fmla="*/ 304127 w 4833822"/>
              <a:gd name="connsiteY227" fmla="*/ 4199921 h 5722177"/>
              <a:gd name="connsiteX228" fmla="*/ 271869 w 4833822"/>
              <a:gd name="connsiteY228" fmla="*/ 4436451 h 5722177"/>
              <a:gd name="connsiteX229" fmla="*/ 311291 w 4833822"/>
              <a:gd name="connsiteY229" fmla="*/ 4278766 h 5722177"/>
              <a:gd name="connsiteX230" fmla="*/ 243203 w 4833822"/>
              <a:gd name="connsiteY230" fmla="*/ 4070903 h 5722177"/>
              <a:gd name="connsiteX231" fmla="*/ 1214409 w 4833822"/>
              <a:gd name="connsiteY231" fmla="*/ 4049401 h 5722177"/>
              <a:gd name="connsiteX232" fmla="*/ 465399 w 4833822"/>
              <a:gd name="connsiteY232" fmla="*/ 3966974 h 5722177"/>
              <a:gd name="connsiteX233" fmla="*/ 399937 w 4833822"/>
              <a:gd name="connsiteY233" fmla="*/ 3966191 h 5722177"/>
              <a:gd name="connsiteX234" fmla="*/ 2524908 w 4833822"/>
              <a:gd name="connsiteY234" fmla="*/ 2831892 h 5722177"/>
              <a:gd name="connsiteX235" fmla="*/ 2732856 w 4833822"/>
              <a:gd name="connsiteY235" fmla="*/ 3473811 h 5722177"/>
              <a:gd name="connsiteX236" fmla="*/ 2775802 w 4833822"/>
              <a:gd name="connsiteY236" fmla="*/ 3543880 h 5722177"/>
              <a:gd name="connsiteX237" fmla="*/ 2823267 w 4833822"/>
              <a:gd name="connsiteY237" fmla="*/ 3467030 h 5722177"/>
              <a:gd name="connsiteX238" fmla="*/ 2879774 w 4833822"/>
              <a:gd name="connsiteY238" fmla="*/ 3256824 h 5722177"/>
              <a:gd name="connsiteX239" fmla="*/ 2920458 w 4833822"/>
              <a:gd name="connsiteY239" fmla="*/ 3790249 h 5722177"/>
              <a:gd name="connsiteX240" fmla="*/ 3132925 w 4833822"/>
              <a:gd name="connsiteY240" fmla="*/ 3731482 h 5722177"/>
              <a:gd name="connsiteX241" fmla="*/ 2879774 w 4833822"/>
              <a:gd name="connsiteY241" fmla="*/ 4106690 h 5722177"/>
              <a:gd name="connsiteX242" fmla="*/ 2131619 w 4833822"/>
              <a:gd name="connsiteY242" fmla="*/ 4054704 h 5722177"/>
              <a:gd name="connsiteX243" fmla="*/ 1894289 w 4833822"/>
              <a:gd name="connsiteY243" fmla="*/ 3704360 h 5722177"/>
              <a:gd name="connsiteX244" fmla="*/ 2075111 w 4833822"/>
              <a:gd name="connsiteY244" fmla="*/ 3792511 h 5722177"/>
              <a:gd name="connsiteX245" fmla="*/ 2086414 w 4833822"/>
              <a:gd name="connsiteY245" fmla="*/ 3277166 h 5722177"/>
              <a:gd name="connsiteX246" fmla="*/ 2163263 w 4833822"/>
              <a:gd name="connsiteY246" fmla="*/ 3421825 h 5722177"/>
              <a:gd name="connsiteX247" fmla="*/ 2224289 w 4833822"/>
              <a:gd name="connsiteY247" fmla="*/ 3467030 h 5722177"/>
              <a:gd name="connsiteX248" fmla="*/ 2242372 w 4833822"/>
              <a:gd name="connsiteY248" fmla="*/ 3403742 h 5722177"/>
              <a:gd name="connsiteX249" fmla="*/ 2524908 w 4833822"/>
              <a:gd name="connsiteY249" fmla="*/ 2831892 h 5722177"/>
              <a:gd name="connsiteX250" fmla="*/ 2540406 w 4833822"/>
              <a:gd name="connsiteY250" fmla="*/ 2024551 h 5722177"/>
              <a:gd name="connsiteX251" fmla="*/ 2092432 w 4833822"/>
              <a:gd name="connsiteY251" fmla="*/ 2931248 h 5722177"/>
              <a:gd name="connsiteX252" fmla="*/ 2063761 w 4833822"/>
              <a:gd name="connsiteY252" fmla="*/ 3031595 h 5722177"/>
              <a:gd name="connsiteX253" fmla="*/ 1967001 w 4833822"/>
              <a:gd name="connsiteY253" fmla="*/ 2959919 h 5722177"/>
              <a:gd name="connsiteX254" fmla="*/ 1845152 w 4833822"/>
              <a:gd name="connsiteY254" fmla="*/ 2730555 h 5722177"/>
              <a:gd name="connsiteX255" fmla="*/ 1827232 w 4833822"/>
              <a:gd name="connsiteY255" fmla="*/ 3547662 h 5722177"/>
              <a:gd name="connsiteX256" fmla="*/ 1540529 w 4833822"/>
              <a:gd name="connsiteY256" fmla="*/ 3407893 h 5722177"/>
              <a:gd name="connsiteX257" fmla="*/ 1916828 w 4833822"/>
              <a:gd name="connsiteY257" fmla="*/ 3963382 h 5722177"/>
              <a:gd name="connsiteX258" fmla="*/ 3103066 w 4833822"/>
              <a:gd name="connsiteY258" fmla="*/ 4045809 h 5722177"/>
              <a:gd name="connsiteX259" fmla="*/ 3504448 w 4833822"/>
              <a:gd name="connsiteY259" fmla="*/ 3450897 h 5722177"/>
              <a:gd name="connsiteX260" fmla="*/ 3167572 w 4833822"/>
              <a:gd name="connsiteY260" fmla="*/ 3544075 h 5722177"/>
              <a:gd name="connsiteX261" fmla="*/ 3103066 w 4833822"/>
              <a:gd name="connsiteY261" fmla="*/ 2698301 h 5722177"/>
              <a:gd name="connsiteX262" fmla="*/ 3013470 w 4833822"/>
              <a:gd name="connsiteY262" fmla="*/ 3031595 h 5722177"/>
              <a:gd name="connsiteX263" fmla="*/ 2938212 w 4833822"/>
              <a:gd name="connsiteY263" fmla="*/ 3153444 h 5722177"/>
              <a:gd name="connsiteX264" fmla="*/ 2870119 w 4833822"/>
              <a:gd name="connsiteY264" fmla="*/ 3042346 h 5722177"/>
              <a:gd name="connsiteX265" fmla="*/ 2540406 w 4833822"/>
              <a:gd name="connsiteY265" fmla="*/ 2024551 h 5722177"/>
              <a:gd name="connsiteX266" fmla="*/ 357884 w 4833822"/>
              <a:gd name="connsiteY266" fmla="*/ 1952880 h 5722177"/>
              <a:gd name="connsiteX267" fmla="*/ 422396 w 4833822"/>
              <a:gd name="connsiteY267" fmla="*/ 2035307 h 5722177"/>
              <a:gd name="connsiteX268" fmla="*/ 522738 w 4833822"/>
              <a:gd name="connsiteY268" fmla="*/ 2537038 h 5722177"/>
              <a:gd name="connsiteX269" fmla="*/ 490485 w 4833822"/>
              <a:gd name="connsiteY269" fmla="*/ 2676808 h 5722177"/>
              <a:gd name="connsiteX270" fmla="*/ 386555 w 4833822"/>
              <a:gd name="connsiteY270" fmla="*/ 2576461 h 5722177"/>
              <a:gd name="connsiteX271" fmla="*/ 286208 w 4833822"/>
              <a:gd name="connsiteY271" fmla="*/ 2035307 h 5722177"/>
              <a:gd name="connsiteX272" fmla="*/ 357884 w 4833822"/>
              <a:gd name="connsiteY272" fmla="*/ 1952880 h 5722177"/>
              <a:gd name="connsiteX273" fmla="*/ 4036204 w 4833822"/>
              <a:gd name="connsiteY273" fmla="*/ 535489 h 5722177"/>
              <a:gd name="connsiteX274" fmla="*/ 4110123 w 4833822"/>
              <a:gd name="connsiteY274" fmla="*/ 598204 h 5722177"/>
              <a:gd name="connsiteX275" fmla="*/ 4063531 w 4833822"/>
              <a:gd name="connsiteY275" fmla="*/ 1408148 h 5722177"/>
              <a:gd name="connsiteX276" fmla="*/ 3938100 w 4833822"/>
              <a:gd name="connsiteY276" fmla="*/ 1096354 h 5722177"/>
              <a:gd name="connsiteX277" fmla="*/ 3970353 w 4833822"/>
              <a:gd name="connsiteY277" fmla="*/ 601791 h 5722177"/>
              <a:gd name="connsiteX278" fmla="*/ 4036204 w 4833822"/>
              <a:gd name="connsiteY278" fmla="*/ 535489 h 5722177"/>
              <a:gd name="connsiteX279" fmla="*/ 915320 w 4833822"/>
              <a:gd name="connsiteY279" fmla="*/ 277060 h 5722177"/>
              <a:gd name="connsiteX280" fmla="*/ 1020430 w 4833822"/>
              <a:gd name="connsiteY280" fmla="*/ 957822 h 5722177"/>
              <a:gd name="connsiteX281" fmla="*/ 811383 w 4833822"/>
              <a:gd name="connsiteY281" fmla="*/ 918236 h 5722177"/>
              <a:gd name="connsiteX282" fmla="*/ 915320 w 4833822"/>
              <a:gd name="connsiteY282" fmla="*/ 277060 h 5722177"/>
              <a:gd name="connsiteX283" fmla="*/ 2536306 w 4833822"/>
              <a:gd name="connsiteY283" fmla="*/ 211096 h 5722177"/>
              <a:gd name="connsiteX284" fmla="*/ 3047525 w 4833822"/>
              <a:gd name="connsiteY284" fmla="*/ 883805 h 5722177"/>
              <a:gd name="connsiteX285" fmla="*/ 3054443 w 4833822"/>
              <a:gd name="connsiteY285" fmla="*/ 1557607 h 5722177"/>
              <a:gd name="connsiteX286" fmla="*/ 3282263 w 4833822"/>
              <a:gd name="connsiteY286" fmla="*/ 698550 h 5722177"/>
              <a:gd name="connsiteX287" fmla="*/ 3257173 w 4833822"/>
              <a:gd name="connsiteY287" fmla="*/ 558781 h 5722177"/>
              <a:gd name="connsiteX288" fmla="*/ 3278681 w 4833822"/>
              <a:gd name="connsiteY288" fmla="*/ 469185 h 5722177"/>
              <a:gd name="connsiteX289" fmla="*/ 3361107 w 4833822"/>
              <a:gd name="connsiteY289" fmla="*/ 526528 h 5722177"/>
              <a:gd name="connsiteX290" fmla="*/ 3884339 w 4833822"/>
              <a:gd name="connsiteY290" fmla="*/ 1838198 h 5722177"/>
              <a:gd name="connsiteX291" fmla="*/ 3776823 w 4833822"/>
              <a:gd name="connsiteY291" fmla="*/ 2458193 h 5722177"/>
              <a:gd name="connsiteX292" fmla="*/ 4002606 w 4833822"/>
              <a:gd name="connsiteY292" fmla="*/ 2239584 h 5722177"/>
              <a:gd name="connsiteX293" fmla="*/ 4059943 w 4833822"/>
              <a:gd name="connsiteY293" fmla="*/ 2175073 h 5722177"/>
              <a:gd name="connsiteX294" fmla="*/ 4117286 w 4833822"/>
              <a:gd name="connsiteY294" fmla="*/ 2250335 h 5722177"/>
              <a:gd name="connsiteX295" fmla="*/ 4131625 w 4833822"/>
              <a:gd name="connsiteY295" fmla="*/ 3063857 h 5722177"/>
              <a:gd name="connsiteX296" fmla="*/ 3755321 w 4833822"/>
              <a:gd name="connsiteY296" fmla="*/ 3895299 h 5722177"/>
              <a:gd name="connsiteX297" fmla="*/ 3723067 w 4833822"/>
              <a:gd name="connsiteY297" fmla="*/ 3970556 h 5722177"/>
              <a:gd name="connsiteX298" fmla="*/ 4099366 w 4833822"/>
              <a:gd name="connsiteY298" fmla="*/ 3909632 h 5722177"/>
              <a:gd name="connsiteX299" fmla="*/ 4550927 w 4833822"/>
              <a:gd name="connsiteY299" fmla="*/ 4260846 h 5722177"/>
              <a:gd name="connsiteX300" fmla="*/ 4604683 w 4833822"/>
              <a:gd name="connsiteY300" fmla="*/ 4361193 h 5722177"/>
              <a:gd name="connsiteX301" fmla="*/ 4576011 w 4833822"/>
              <a:gd name="connsiteY301" fmla="*/ 5203386 h 5722177"/>
              <a:gd name="connsiteX302" fmla="*/ 4432660 w 4833822"/>
              <a:gd name="connsiteY302" fmla="*/ 5264310 h 5722177"/>
              <a:gd name="connsiteX303" fmla="*/ 3999019 w 4833822"/>
              <a:gd name="connsiteY303" fmla="*/ 5497257 h 5722177"/>
              <a:gd name="connsiteX304" fmla="*/ 3192667 w 4833822"/>
              <a:gd name="connsiteY304" fmla="*/ 5429164 h 5722177"/>
              <a:gd name="connsiteX305" fmla="*/ 2662265 w 4833822"/>
              <a:gd name="connsiteY305" fmla="*/ 4798416 h 5722177"/>
              <a:gd name="connsiteX306" fmla="*/ 2680186 w 4833822"/>
              <a:gd name="connsiteY306" fmla="*/ 5117372 h 5722177"/>
              <a:gd name="connsiteX307" fmla="*/ 2655096 w 4833822"/>
              <a:gd name="connsiteY307" fmla="*/ 5429164 h 5722177"/>
              <a:gd name="connsiteX308" fmla="*/ 2063771 w 4833822"/>
              <a:gd name="connsiteY308" fmla="*/ 5715866 h 5722177"/>
              <a:gd name="connsiteX309" fmla="*/ 1827242 w 4833822"/>
              <a:gd name="connsiteY309" fmla="*/ 5665693 h 5722177"/>
              <a:gd name="connsiteX310" fmla="*/ 1594295 w 4833822"/>
              <a:gd name="connsiteY310" fmla="*/ 5124541 h 5722177"/>
              <a:gd name="connsiteX311" fmla="*/ 1952673 w 4833822"/>
              <a:gd name="connsiteY311" fmla="*/ 4590553 h 5722177"/>
              <a:gd name="connsiteX312" fmla="*/ 2020761 w 4833822"/>
              <a:gd name="connsiteY312" fmla="*/ 4457953 h 5722177"/>
              <a:gd name="connsiteX313" fmla="*/ 1841575 w 4833822"/>
              <a:gd name="connsiteY313" fmla="*/ 4601304 h 5722177"/>
              <a:gd name="connsiteX314" fmla="*/ 884697 w 4833822"/>
              <a:gd name="connsiteY314" fmla="*/ 5346737 h 5722177"/>
              <a:gd name="connsiteX315" fmla="*/ 547826 w 4833822"/>
              <a:gd name="connsiteY315" fmla="*/ 5378990 h 5722177"/>
              <a:gd name="connsiteX316" fmla="*/ 357883 w 4833822"/>
              <a:gd name="connsiteY316" fmla="*/ 5321653 h 5722177"/>
              <a:gd name="connsiteX317" fmla="*/ 89095 w 4833822"/>
              <a:gd name="connsiteY317" fmla="*/ 4895176 h 5722177"/>
              <a:gd name="connsiteX318" fmla="*/ 46091 w 4833822"/>
              <a:gd name="connsiteY318" fmla="*/ 4543967 h 5722177"/>
              <a:gd name="connsiteX319" fmla="*/ 440310 w 4833822"/>
              <a:gd name="connsiteY319" fmla="*/ 3895299 h 5722177"/>
              <a:gd name="connsiteX320" fmla="*/ 1020884 w 4833822"/>
              <a:gd name="connsiteY320" fmla="*/ 3945472 h 5722177"/>
              <a:gd name="connsiteX321" fmla="*/ 798688 w 4833822"/>
              <a:gd name="connsiteY321" fmla="*/ 3773450 h 5722177"/>
              <a:gd name="connsiteX322" fmla="*/ 766435 w 4833822"/>
              <a:gd name="connsiteY322" fmla="*/ 3716107 h 5722177"/>
              <a:gd name="connsiteX323" fmla="*/ 838110 w 4833822"/>
              <a:gd name="connsiteY323" fmla="*/ 3694605 h 5722177"/>
              <a:gd name="connsiteX324" fmla="*/ 1060306 w 4833822"/>
              <a:gd name="connsiteY324" fmla="*/ 3787783 h 5722177"/>
              <a:gd name="connsiteX325" fmla="*/ 777186 w 4833822"/>
              <a:gd name="connsiteY325" fmla="*/ 3289635 h 5722177"/>
              <a:gd name="connsiteX326" fmla="*/ 723430 w 4833822"/>
              <a:gd name="connsiteY326" fmla="*/ 2755652 h 5722177"/>
              <a:gd name="connsiteX327" fmla="*/ 727012 w 4833822"/>
              <a:gd name="connsiteY327" fmla="*/ 2056811 h 5722177"/>
              <a:gd name="connsiteX328" fmla="*/ 762853 w 4833822"/>
              <a:gd name="connsiteY328" fmla="*/ 1924211 h 5722177"/>
              <a:gd name="connsiteX329" fmla="*/ 1017302 w 4833822"/>
              <a:gd name="connsiteY329" fmla="*/ 2225246 h 5722177"/>
              <a:gd name="connsiteX330" fmla="*/ 1139151 w 4833822"/>
              <a:gd name="connsiteY330" fmla="*/ 2264668 h 5722177"/>
              <a:gd name="connsiteX331" fmla="*/ 1110480 w 4833822"/>
              <a:gd name="connsiteY331" fmla="*/ 2153570 h 5722177"/>
              <a:gd name="connsiteX332" fmla="*/ 1135564 w 4833822"/>
              <a:gd name="connsiteY332" fmla="*/ 1264792 h 5722177"/>
              <a:gd name="connsiteX333" fmla="*/ 1493942 w 4833822"/>
              <a:gd name="connsiteY333" fmla="*/ 605372 h 5722177"/>
              <a:gd name="connsiteX334" fmla="*/ 1547703 w 4833822"/>
              <a:gd name="connsiteY334" fmla="*/ 551617 h 5722177"/>
              <a:gd name="connsiteX335" fmla="*/ 1597877 w 4833822"/>
              <a:gd name="connsiteY335" fmla="*/ 644795 h 5722177"/>
              <a:gd name="connsiteX336" fmla="*/ 2070940 w 4833822"/>
              <a:gd name="connsiteY336" fmla="*/ 1418894 h 5722177"/>
              <a:gd name="connsiteX337" fmla="*/ 2035100 w 4833822"/>
              <a:gd name="connsiteY337" fmla="*/ 709756 h 5722177"/>
              <a:gd name="connsiteX338" fmla="*/ 2536306 w 4833822"/>
              <a:gd name="connsiteY338" fmla="*/ 211096 h 5722177"/>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3047525 w 4833822"/>
              <a:gd name="connsiteY284" fmla="*/ 672709 h 5511081"/>
              <a:gd name="connsiteX285" fmla="*/ 3054443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135564 w 4833822"/>
              <a:gd name="connsiteY332" fmla="*/ 1053696 h 5511081"/>
              <a:gd name="connsiteX333" fmla="*/ 1493942 w 4833822"/>
              <a:gd name="connsiteY333" fmla="*/ 394276 h 5511081"/>
              <a:gd name="connsiteX334" fmla="*/ 1547703 w 4833822"/>
              <a:gd name="connsiteY334" fmla="*/ 340521 h 5511081"/>
              <a:gd name="connsiteX335" fmla="*/ 1597877 w 4833822"/>
              <a:gd name="connsiteY335" fmla="*/ 433699 h 5511081"/>
              <a:gd name="connsiteX336" fmla="*/ 2070940 w 4833822"/>
              <a:gd name="connsiteY336" fmla="*/ 1207798 h 5511081"/>
              <a:gd name="connsiteX337" fmla="*/ 2035100 w 4833822"/>
              <a:gd name="connsiteY337" fmla="*/ 498660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3054443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135564 w 4833822"/>
              <a:gd name="connsiteY332" fmla="*/ 1053696 h 5511081"/>
              <a:gd name="connsiteX333" fmla="*/ 1493942 w 4833822"/>
              <a:gd name="connsiteY333" fmla="*/ 394276 h 5511081"/>
              <a:gd name="connsiteX334" fmla="*/ 1547703 w 4833822"/>
              <a:gd name="connsiteY334" fmla="*/ 340521 h 5511081"/>
              <a:gd name="connsiteX335" fmla="*/ 1597877 w 4833822"/>
              <a:gd name="connsiteY335" fmla="*/ 433699 h 5511081"/>
              <a:gd name="connsiteX336" fmla="*/ 2070940 w 4833822"/>
              <a:gd name="connsiteY336" fmla="*/ 1207798 h 5511081"/>
              <a:gd name="connsiteX337" fmla="*/ 2035100 w 4833822"/>
              <a:gd name="connsiteY337" fmla="*/ 498660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3054443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135564 w 4833822"/>
              <a:gd name="connsiteY332" fmla="*/ 1053696 h 5511081"/>
              <a:gd name="connsiteX333" fmla="*/ 1493942 w 4833822"/>
              <a:gd name="connsiteY333" fmla="*/ 394276 h 5511081"/>
              <a:gd name="connsiteX334" fmla="*/ 1547703 w 4833822"/>
              <a:gd name="connsiteY334" fmla="*/ 340521 h 5511081"/>
              <a:gd name="connsiteX335" fmla="*/ 1597877 w 4833822"/>
              <a:gd name="connsiteY335" fmla="*/ 433699 h 5511081"/>
              <a:gd name="connsiteX336" fmla="*/ 2070940 w 4833822"/>
              <a:gd name="connsiteY336" fmla="*/ 1207798 h 5511081"/>
              <a:gd name="connsiteX337" fmla="*/ 2035100 w 4833822"/>
              <a:gd name="connsiteY337" fmla="*/ 498660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3054443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135564 w 4833822"/>
              <a:gd name="connsiteY332" fmla="*/ 1053696 h 5511081"/>
              <a:gd name="connsiteX333" fmla="*/ 1493942 w 4833822"/>
              <a:gd name="connsiteY333" fmla="*/ 394276 h 5511081"/>
              <a:gd name="connsiteX334" fmla="*/ 1547703 w 4833822"/>
              <a:gd name="connsiteY334" fmla="*/ 340521 h 5511081"/>
              <a:gd name="connsiteX335" fmla="*/ 1597877 w 4833822"/>
              <a:gd name="connsiteY335" fmla="*/ 433699 h 5511081"/>
              <a:gd name="connsiteX336" fmla="*/ 2070940 w 4833822"/>
              <a:gd name="connsiteY336" fmla="*/ 1207798 h 5511081"/>
              <a:gd name="connsiteX337" fmla="*/ 2035100 w 4833822"/>
              <a:gd name="connsiteY337" fmla="*/ 498660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2905997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135564 w 4833822"/>
              <a:gd name="connsiteY332" fmla="*/ 1053696 h 5511081"/>
              <a:gd name="connsiteX333" fmla="*/ 1493942 w 4833822"/>
              <a:gd name="connsiteY333" fmla="*/ 394276 h 5511081"/>
              <a:gd name="connsiteX334" fmla="*/ 1547703 w 4833822"/>
              <a:gd name="connsiteY334" fmla="*/ 340521 h 5511081"/>
              <a:gd name="connsiteX335" fmla="*/ 1597877 w 4833822"/>
              <a:gd name="connsiteY335" fmla="*/ 433699 h 5511081"/>
              <a:gd name="connsiteX336" fmla="*/ 2070940 w 4833822"/>
              <a:gd name="connsiteY336" fmla="*/ 1207798 h 5511081"/>
              <a:gd name="connsiteX337" fmla="*/ 2035100 w 4833822"/>
              <a:gd name="connsiteY337" fmla="*/ 498660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2905997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135564 w 4833822"/>
              <a:gd name="connsiteY332" fmla="*/ 1053696 h 5511081"/>
              <a:gd name="connsiteX333" fmla="*/ 1493942 w 4833822"/>
              <a:gd name="connsiteY333" fmla="*/ 394276 h 5511081"/>
              <a:gd name="connsiteX334" fmla="*/ 1547703 w 4833822"/>
              <a:gd name="connsiteY334" fmla="*/ 340521 h 5511081"/>
              <a:gd name="connsiteX335" fmla="*/ 1597877 w 4833822"/>
              <a:gd name="connsiteY335" fmla="*/ 433699 h 5511081"/>
              <a:gd name="connsiteX336" fmla="*/ 2070940 w 4833822"/>
              <a:gd name="connsiteY336" fmla="*/ 1207798 h 5511081"/>
              <a:gd name="connsiteX337" fmla="*/ 2035100 w 4833822"/>
              <a:gd name="connsiteY337" fmla="*/ 498660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2905997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135564 w 4833822"/>
              <a:gd name="connsiteY332" fmla="*/ 1053696 h 5511081"/>
              <a:gd name="connsiteX333" fmla="*/ 1493942 w 4833822"/>
              <a:gd name="connsiteY333" fmla="*/ 394276 h 5511081"/>
              <a:gd name="connsiteX334" fmla="*/ 1547703 w 4833822"/>
              <a:gd name="connsiteY334" fmla="*/ 340521 h 5511081"/>
              <a:gd name="connsiteX335" fmla="*/ 1597877 w 4833822"/>
              <a:gd name="connsiteY335" fmla="*/ 433699 h 5511081"/>
              <a:gd name="connsiteX336" fmla="*/ 2070940 w 4833822"/>
              <a:gd name="connsiteY336" fmla="*/ 1207798 h 5511081"/>
              <a:gd name="connsiteX337" fmla="*/ 2035100 w 4833822"/>
              <a:gd name="connsiteY337" fmla="*/ 498660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2905997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135564 w 4833822"/>
              <a:gd name="connsiteY332" fmla="*/ 1053696 h 5511081"/>
              <a:gd name="connsiteX333" fmla="*/ 1493942 w 4833822"/>
              <a:gd name="connsiteY333" fmla="*/ 394276 h 5511081"/>
              <a:gd name="connsiteX334" fmla="*/ 1547703 w 4833822"/>
              <a:gd name="connsiteY334" fmla="*/ 340521 h 5511081"/>
              <a:gd name="connsiteX335" fmla="*/ 1597877 w 4833822"/>
              <a:gd name="connsiteY335" fmla="*/ 433699 h 5511081"/>
              <a:gd name="connsiteX336" fmla="*/ 2001666 w 4833822"/>
              <a:gd name="connsiteY336" fmla="*/ 1267177 h 5511081"/>
              <a:gd name="connsiteX337" fmla="*/ 2035100 w 4833822"/>
              <a:gd name="connsiteY337" fmla="*/ 498660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2905997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135564 w 4833822"/>
              <a:gd name="connsiteY332" fmla="*/ 1053696 h 5511081"/>
              <a:gd name="connsiteX333" fmla="*/ 1493942 w 4833822"/>
              <a:gd name="connsiteY333" fmla="*/ 394276 h 5511081"/>
              <a:gd name="connsiteX334" fmla="*/ 1547703 w 4833822"/>
              <a:gd name="connsiteY334" fmla="*/ 340521 h 5511081"/>
              <a:gd name="connsiteX335" fmla="*/ 1597877 w 4833822"/>
              <a:gd name="connsiteY335" fmla="*/ 433699 h 5511081"/>
              <a:gd name="connsiteX336" fmla="*/ 2001666 w 4833822"/>
              <a:gd name="connsiteY336" fmla="*/ 1267177 h 5511081"/>
              <a:gd name="connsiteX337" fmla="*/ 1975721 w 4833822"/>
              <a:gd name="connsiteY337" fmla="*/ 637209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2905997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135564 w 4833822"/>
              <a:gd name="connsiteY332" fmla="*/ 1053696 h 5511081"/>
              <a:gd name="connsiteX333" fmla="*/ 1493942 w 4833822"/>
              <a:gd name="connsiteY333" fmla="*/ 394276 h 5511081"/>
              <a:gd name="connsiteX334" fmla="*/ 1547703 w 4833822"/>
              <a:gd name="connsiteY334" fmla="*/ 340521 h 5511081"/>
              <a:gd name="connsiteX335" fmla="*/ 1617669 w 4833822"/>
              <a:gd name="connsiteY335" fmla="*/ 671212 h 5511081"/>
              <a:gd name="connsiteX336" fmla="*/ 2001666 w 4833822"/>
              <a:gd name="connsiteY336" fmla="*/ 1267177 h 5511081"/>
              <a:gd name="connsiteX337" fmla="*/ 1975721 w 4833822"/>
              <a:gd name="connsiteY337" fmla="*/ 637209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2905997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135564 w 4833822"/>
              <a:gd name="connsiteY332" fmla="*/ 1053696 h 5511081"/>
              <a:gd name="connsiteX333" fmla="*/ 1424668 w 4833822"/>
              <a:gd name="connsiteY333" fmla="*/ 681272 h 5511081"/>
              <a:gd name="connsiteX334" fmla="*/ 1547703 w 4833822"/>
              <a:gd name="connsiteY334" fmla="*/ 340521 h 5511081"/>
              <a:gd name="connsiteX335" fmla="*/ 1617669 w 4833822"/>
              <a:gd name="connsiteY335" fmla="*/ 671212 h 5511081"/>
              <a:gd name="connsiteX336" fmla="*/ 2001666 w 4833822"/>
              <a:gd name="connsiteY336" fmla="*/ 1267177 h 5511081"/>
              <a:gd name="connsiteX337" fmla="*/ 1975721 w 4833822"/>
              <a:gd name="connsiteY337" fmla="*/ 637209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2905997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056393 w 4833822"/>
              <a:gd name="connsiteY332" fmla="*/ 1370380 h 5511081"/>
              <a:gd name="connsiteX333" fmla="*/ 1424668 w 4833822"/>
              <a:gd name="connsiteY333" fmla="*/ 681272 h 5511081"/>
              <a:gd name="connsiteX334" fmla="*/ 1547703 w 4833822"/>
              <a:gd name="connsiteY334" fmla="*/ 340521 h 5511081"/>
              <a:gd name="connsiteX335" fmla="*/ 1617669 w 4833822"/>
              <a:gd name="connsiteY335" fmla="*/ 671212 h 5511081"/>
              <a:gd name="connsiteX336" fmla="*/ 2001666 w 4833822"/>
              <a:gd name="connsiteY336" fmla="*/ 1267177 h 5511081"/>
              <a:gd name="connsiteX337" fmla="*/ 1975721 w 4833822"/>
              <a:gd name="connsiteY337" fmla="*/ 637209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2905997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056393 w 4833822"/>
              <a:gd name="connsiteY332" fmla="*/ 1370380 h 5511081"/>
              <a:gd name="connsiteX333" fmla="*/ 1375186 w 4833822"/>
              <a:gd name="connsiteY333" fmla="*/ 760442 h 5511081"/>
              <a:gd name="connsiteX334" fmla="*/ 1547703 w 4833822"/>
              <a:gd name="connsiteY334" fmla="*/ 340521 h 5511081"/>
              <a:gd name="connsiteX335" fmla="*/ 1617669 w 4833822"/>
              <a:gd name="connsiteY335" fmla="*/ 671212 h 5511081"/>
              <a:gd name="connsiteX336" fmla="*/ 2001666 w 4833822"/>
              <a:gd name="connsiteY336" fmla="*/ 1267177 h 5511081"/>
              <a:gd name="connsiteX337" fmla="*/ 1975721 w 4833822"/>
              <a:gd name="connsiteY337" fmla="*/ 637209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2905997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056393 w 4833822"/>
              <a:gd name="connsiteY332" fmla="*/ 1370380 h 5511081"/>
              <a:gd name="connsiteX333" fmla="*/ 1375186 w 4833822"/>
              <a:gd name="connsiteY333" fmla="*/ 760442 h 5511081"/>
              <a:gd name="connsiteX334" fmla="*/ 1547703 w 4833822"/>
              <a:gd name="connsiteY334" fmla="*/ 538448 h 5511081"/>
              <a:gd name="connsiteX335" fmla="*/ 1617669 w 4833822"/>
              <a:gd name="connsiteY335" fmla="*/ 671212 h 5511081"/>
              <a:gd name="connsiteX336" fmla="*/ 2001666 w 4833822"/>
              <a:gd name="connsiteY336" fmla="*/ 1267177 h 5511081"/>
              <a:gd name="connsiteX337" fmla="*/ 1975721 w 4833822"/>
              <a:gd name="connsiteY337" fmla="*/ 637209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2905997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056393 w 4833822"/>
              <a:gd name="connsiteY332" fmla="*/ 1370380 h 5511081"/>
              <a:gd name="connsiteX333" fmla="*/ 1375186 w 4833822"/>
              <a:gd name="connsiteY333" fmla="*/ 760442 h 5511081"/>
              <a:gd name="connsiteX334" fmla="*/ 1547703 w 4833822"/>
              <a:gd name="connsiteY334" fmla="*/ 538448 h 5511081"/>
              <a:gd name="connsiteX335" fmla="*/ 1617669 w 4833822"/>
              <a:gd name="connsiteY335" fmla="*/ 898829 h 5511081"/>
              <a:gd name="connsiteX336" fmla="*/ 2001666 w 4833822"/>
              <a:gd name="connsiteY336" fmla="*/ 1267177 h 5511081"/>
              <a:gd name="connsiteX337" fmla="*/ 1975721 w 4833822"/>
              <a:gd name="connsiteY337" fmla="*/ 637209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2905997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056393 w 4833822"/>
              <a:gd name="connsiteY332" fmla="*/ 1370380 h 5511081"/>
              <a:gd name="connsiteX333" fmla="*/ 1375186 w 4833822"/>
              <a:gd name="connsiteY333" fmla="*/ 760442 h 5511081"/>
              <a:gd name="connsiteX334" fmla="*/ 1547703 w 4833822"/>
              <a:gd name="connsiteY334" fmla="*/ 538448 h 5511081"/>
              <a:gd name="connsiteX335" fmla="*/ 1617669 w 4833822"/>
              <a:gd name="connsiteY335" fmla="*/ 898829 h 5511081"/>
              <a:gd name="connsiteX336" fmla="*/ 2001666 w 4833822"/>
              <a:gd name="connsiteY336" fmla="*/ 1267177 h 5511081"/>
              <a:gd name="connsiteX337" fmla="*/ 1975721 w 4833822"/>
              <a:gd name="connsiteY337" fmla="*/ 637209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2905997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056393 w 4833822"/>
              <a:gd name="connsiteY332" fmla="*/ 1370380 h 5511081"/>
              <a:gd name="connsiteX333" fmla="*/ 1375186 w 4833822"/>
              <a:gd name="connsiteY333" fmla="*/ 760442 h 5511081"/>
              <a:gd name="connsiteX334" fmla="*/ 1547703 w 4833822"/>
              <a:gd name="connsiteY334" fmla="*/ 538448 h 5511081"/>
              <a:gd name="connsiteX335" fmla="*/ 1617669 w 4833822"/>
              <a:gd name="connsiteY335" fmla="*/ 898829 h 5511081"/>
              <a:gd name="connsiteX336" fmla="*/ 2001666 w 4833822"/>
              <a:gd name="connsiteY336" fmla="*/ 1267177 h 5511081"/>
              <a:gd name="connsiteX337" fmla="*/ 1975721 w 4833822"/>
              <a:gd name="connsiteY337" fmla="*/ 637209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2905997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056393 w 4833822"/>
              <a:gd name="connsiteY332" fmla="*/ 1370380 h 5511081"/>
              <a:gd name="connsiteX333" fmla="*/ 1375186 w 4833822"/>
              <a:gd name="connsiteY333" fmla="*/ 760442 h 5511081"/>
              <a:gd name="connsiteX334" fmla="*/ 1547703 w 4833822"/>
              <a:gd name="connsiteY334" fmla="*/ 538448 h 5511081"/>
              <a:gd name="connsiteX335" fmla="*/ 1617669 w 4833822"/>
              <a:gd name="connsiteY335" fmla="*/ 898829 h 5511081"/>
              <a:gd name="connsiteX336" fmla="*/ 1942288 w 4833822"/>
              <a:gd name="connsiteY336" fmla="*/ 1366141 h 5511081"/>
              <a:gd name="connsiteX337" fmla="*/ 1975721 w 4833822"/>
              <a:gd name="connsiteY337" fmla="*/ 637209 h 5511081"/>
              <a:gd name="connsiteX338" fmla="*/ 2536306 w 4833822"/>
              <a:gd name="connsiteY338" fmla="*/ 0 h 551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Lst>
            <a:rect l="l" t="t" r="r" b="b"/>
            <a:pathLst>
              <a:path w="4833822" h="5511081">
                <a:moveTo>
                  <a:pt x="2144854" y="5137432"/>
                </a:moveTo>
                <a:cubicBezTo>
                  <a:pt x="2114840" y="5136536"/>
                  <a:pt x="2083482" y="5142808"/>
                  <a:pt x="2053020" y="5146392"/>
                </a:cubicBezTo>
                <a:cubicBezTo>
                  <a:pt x="2006428" y="5153561"/>
                  <a:pt x="1967006" y="5175063"/>
                  <a:pt x="1959837" y="5221650"/>
                </a:cubicBezTo>
                <a:cubicBezTo>
                  <a:pt x="1949086" y="5278992"/>
                  <a:pt x="1981344" y="5318415"/>
                  <a:pt x="2045851" y="5339917"/>
                </a:cubicBezTo>
                <a:cubicBezTo>
                  <a:pt x="2045851" y="5304076"/>
                  <a:pt x="2038682" y="5275410"/>
                  <a:pt x="2042269" y="5243152"/>
                </a:cubicBezTo>
                <a:cubicBezTo>
                  <a:pt x="2045851" y="5207317"/>
                  <a:pt x="2067353" y="5178645"/>
                  <a:pt x="2106775" y="5178645"/>
                </a:cubicBezTo>
                <a:cubicBezTo>
                  <a:pt x="2174869" y="5182233"/>
                  <a:pt x="2131865" y="5225237"/>
                  <a:pt x="2128277" y="5250321"/>
                </a:cubicBezTo>
                <a:cubicBezTo>
                  <a:pt x="2124696" y="5275410"/>
                  <a:pt x="2139029" y="5293325"/>
                  <a:pt x="2164118" y="5300494"/>
                </a:cubicBezTo>
                <a:cubicBezTo>
                  <a:pt x="2192784" y="5307664"/>
                  <a:pt x="2221455" y="5293325"/>
                  <a:pt x="2232206" y="5264659"/>
                </a:cubicBezTo>
                <a:cubicBezTo>
                  <a:pt x="2242957" y="5232401"/>
                  <a:pt x="2253709" y="5196566"/>
                  <a:pt x="2228624" y="5171476"/>
                </a:cubicBezTo>
                <a:cubicBezTo>
                  <a:pt x="2203538" y="5146392"/>
                  <a:pt x="2174868" y="5138329"/>
                  <a:pt x="2144854" y="5137432"/>
                </a:cubicBezTo>
                <a:close/>
                <a:moveTo>
                  <a:pt x="2508163" y="5106970"/>
                </a:moveTo>
                <a:cubicBezTo>
                  <a:pt x="2529665" y="5228819"/>
                  <a:pt x="2483074" y="5325584"/>
                  <a:pt x="2407811" y="5415180"/>
                </a:cubicBezTo>
                <a:cubicBezTo>
                  <a:pt x="2576251" y="5318415"/>
                  <a:pt x="2604923" y="5232401"/>
                  <a:pt x="2508163" y="5106970"/>
                </a:cubicBezTo>
                <a:close/>
                <a:moveTo>
                  <a:pt x="2215080" y="5022435"/>
                </a:moveTo>
                <a:cubicBezTo>
                  <a:pt x="2201521" y="5023142"/>
                  <a:pt x="2186962" y="5024990"/>
                  <a:pt x="2171282" y="5028125"/>
                </a:cubicBezTo>
                <a:cubicBezTo>
                  <a:pt x="2303882" y="5085468"/>
                  <a:pt x="2375563" y="5160725"/>
                  <a:pt x="2350473" y="5307664"/>
                </a:cubicBezTo>
                <a:cubicBezTo>
                  <a:pt x="2425731" y="5239570"/>
                  <a:pt x="2429318" y="5178645"/>
                  <a:pt x="2393478" y="5124890"/>
                </a:cubicBezTo>
                <a:cubicBezTo>
                  <a:pt x="2361224" y="5076506"/>
                  <a:pt x="2322924" y="5032158"/>
                  <a:pt x="2252871" y="5023590"/>
                </a:cubicBezTo>
                <a:cubicBezTo>
                  <a:pt x="2241196" y="5022162"/>
                  <a:pt x="2228638" y="5021728"/>
                  <a:pt x="2215080" y="5022435"/>
                </a:cubicBezTo>
                <a:close/>
                <a:moveTo>
                  <a:pt x="3767359" y="4903477"/>
                </a:moveTo>
                <a:cubicBezTo>
                  <a:pt x="3822963" y="4896422"/>
                  <a:pt x="3870000" y="4928676"/>
                  <a:pt x="3913003" y="4985120"/>
                </a:cubicBezTo>
                <a:cubicBezTo>
                  <a:pt x="3916590" y="4992289"/>
                  <a:pt x="3923759" y="4999458"/>
                  <a:pt x="3930923" y="5010209"/>
                </a:cubicBezTo>
                <a:cubicBezTo>
                  <a:pt x="3927341" y="5017373"/>
                  <a:pt x="3923759" y="5035294"/>
                  <a:pt x="3923759" y="5035294"/>
                </a:cubicBezTo>
                <a:cubicBezTo>
                  <a:pt x="3841327" y="5024543"/>
                  <a:pt x="3762487" y="4960035"/>
                  <a:pt x="3672890" y="5017373"/>
                </a:cubicBezTo>
                <a:lnTo>
                  <a:pt x="3672890" y="4949284"/>
                </a:lnTo>
                <a:cubicBezTo>
                  <a:pt x="3683641" y="4938528"/>
                  <a:pt x="3697974" y="4931364"/>
                  <a:pt x="3708731" y="4924195"/>
                </a:cubicBezTo>
                <a:cubicBezTo>
                  <a:pt x="3729338" y="4912548"/>
                  <a:pt x="3748824" y="4905829"/>
                  <a:pt x="3767359" y="4903477"/>
                </a:cubicBezTo>
                <a:close/>
                <a:moveTo>
                  <a:pt x="3779366" y="4863666"/>
                </a:moveTo>
                <a:cubicBezTo>
                  <a:pt x="3734324" y="4865346"/>
                  <a:pt x="3685439" y="4877609"/>
                  <a:pt x="3637059" y="4888361"/>
                </a:cubicBezTo>
                <a:cubicBezTo>
                  <a:pt x="3547463" y="4917027"/>
                  <a:pt x="3525961" y="4992290"/>
                  <a:pt x="3497289" y="5071129"/>
                </a:cubicBezTo>
                <a:cubicBezTo>
                  <a:pt x="3551045" y="5067547"/>
                  <a:pt x="3561796" y="4999454"/>
                  <a:pt x="3615557" y="5013792"/>
                </a:cubicBezTo>
                <a:cubicBezTo>
                  <a:pt x="3640641" y="5200147"/>
                  <a:pt x="3640641" y="5196566"/>
                  <a:pt x="3852086" y="5171476"/>
                </a:cubicBezTo>
                <a:cubicBezTo>
                  <a:pt x="3966766" y="5160725"/>
                  <a:pt x="3984686" y="5099801"/>
                  <a:pt x="3952433" y="4999454"/>
                </a:cubicBezTo>
                <a:lnTo>
                  <a:pt x="3945496" y="4982649"/>
                </a:lnTo>
                <a:lnTo>
                  <a:pt x="3938093" y="4982649"/>
                </a:lnTo>
                <a:lnTo>
                  <a:pt x="3927341" y="4982649"/>
                </a:lnTo>
                <a:cubicBezTo>
                  <a:pt x="3923758" y="4981304"/>
                  <a:pt x="3916588" y="4979287"/>
                  <a:pt x="3909418" y="4977942"/>
                </a:cubicBezTo>
                <a:cubicBezTo>
                  <a:pt x="3913000" y="4977942"/>
                  <a:pt x="3916588" y="4978614"/>
                  <a:pt x="3920171" y="4977942"/>
                </a:cubicBezTo>
                <a:lnTo>
                  <a:pt x="3945252" y="4982059"/>
                </a:lnTo>
                <a:lnTo>
                  <a:pt x="3928739" y="4942059"/>
                </a:lnTo>
                <a:cubicBezTo>
                  <a:pt x="3901672" y="4894015"/>
                  <a:pt x="3864965" y="4872681"/>
                  <a:pt x="3822967" y="4865961"/>
                </a:cubicBezTo>
                <a:cubicBezTo>
                  <a:pt x="3808968" y="4863722"/>
                  <a:pt x="3794381" y="4863106"/>
                  <a:pt x="3779366" y="4863666"/>
                </a:cubicBezTo>
                <a:close/>
                <a:moveTo>
                  <a:pt x="4196131" y="4719920"/>
                </a:moveTo>
                <a:cubicBezTo>
                  <a:pt x="4145957" y="4820267"/>
                  <a:pt x="4171042" y="4891943"/>
                  <a:pt x="4235548" y="4949285"/>
                </a:cubicBezTo>
                <a:cubicBezTo>
                  <a:pt x="4296478" y="5003041"/>
                  <a:pt x="4364567" y="5017374"/>
                  <a:pt x="4454163" y="4952867"/>
                </a:cubicBezTo>
                <a:cubicBezTo>
                  <a:pt x="4310811" y="4938529"/>
                  <a:pt x="4253469" y="4834600"/>
                  <a:pt x="4196131" y="4719920"/>
                </a:cubicBezTo>
                <a:close/>
                <a:moveTo>
                  <a:pt x="1174995" y="4404542"/>
                </a:moveTo>
                <a:cubicBezTo>
                  <a:pt x="1207248" y="4415293"/>
                  <a:pt x="1268173" y="4418875"/>
                  <a:pt x="1250253" y="4451134"/>
                </a:cubicBezTo>
                <a:cubicBezTo>
                  <a:pt x="1207248" y="4533561"/>
                  <a:pt x="1114070" y="4540725"/>
                  <a:pt x="1035224" y="4562227"/>
                </a:cubicBezTo>
                <a:cubicBezTo>
                  <a:pt x="1010135" y="4565815"/>
                  <a:pt x="974299" y="4562227"/>
                  <a:pt x="981463" y="4537143"/>
                </a:cubicBezTo>
                <a:cubicBezTo>
                  <a:pt x="1010135" y="4443965"/>
                  <a:pt x="1114070" y="4451134"/>
                  <a:pt x="1174995" y="4404542"/>
                </a:cubicBezTo>
                <a:close/>
                <a:moveTo>
                  <a:pt x="3960412" y="4375267"/>
                </a:moveTo>
                <a:cubicBezTo>
                  <a:pt x="4003548" y="4379417"/>
                  <a:pt x="4047393" y="4398944"/>
                  <a:pt x="4095776" y="4433212"/>
                </a:cubicBezTo>
                <a:cubicBezTo>
                  <a:pt x="4067105" y="4451132"/>
                  <a:pt x="4059936" y="4461882"/>
                  <a:pt x="4052767" y="4461882"/>
                </a:cubicBezTo>
                <a:cubicBezTo>
                  <a:pt x="3981092" y="4461882"/>
                  <a:pt x="3909418" y="4483383"/>
                  <a:pt x="3852081" y="4429631"/>
                </a:cubicBezTo>
                <a:cubicBezTo>
                  <a:pt x="3848494" y="4422462"/>
                  <a:pt x="3852081" y="4397374"/>
                  <a:pt x="3859245" y="4393792"/>
                </a:cubicBezTo>
                <a:cubicBezTo>
                  <a:pt x="3878956" y="4384834"/>
                  <a:pt x="3898219" y="4379011"/>
                  <a:pt x="3917370" y="4376267"/>
                </a:cubicBezTo>
                <a:cubicBezTo>
                  <a:pt x="3931733" y="4374209"/>
                  <a:pt x="3946033" y="4373884"/>
                  <a:pt x="3960412" y="4375267"/>
                </a:cubicBezTo>
                <a:close/>
                <a:moveTo>
                  <a:pt x="2177948" y="4281017"/>
                </a:moveTo>
                <a:cubicBezTo>
                  <a:pt x="2162325" y="4280682"/>
                  <a:pt x="2154261" y="4293449"/>
                  <a:pt x="2146198" y="4304199"/>
                </a:cubicBezTo>
                <a:cubicBezTo>
                  <a:pt x="1988513" y="4533565"/>
                  <a:pt x="1823655" y="4759343"/>
                  <a:pt x="1680303" y="5003041"/>
                </a:cubicBezTo>
                <a:cubicBezTo>
                  <a:pt x="1601458" y="5135641"/>
                  <a:pt x="1637299" y="5239570"/>
                  <a:pt x="1762730" y="5365001"/>
                </a:cubicBezTo>
                <a:cubicBezTo>
                  <a:pt x="1730477" y="5243152"/>
                  <a:pt x="1719726" y="5153561"/>
                  <a:pt x="1802152" y="5085468"/>
                </a:cubicBezTo>
                <a:cubicBezTo>
                  <a:pt x="1891748" y="5031712"/>
                  <a:pt x="1984926" y="4981539"/>
                  <a:pt x="2081691" y="4927778"/>
                </a:cubicBezTo>
                <a:cubicBezTo>
                  <a:pt x="1977757" y="4917027"/>
                  <a:pt x="1913251" y="4970788"/>
                  <a:pt x="1845157" y="5010205"/>
                </a:cubicBezTo>
                <a:cubicBezTo>
                  <a:pt x="1798565" y="5038881"/>
                  <a:pt x="1759148" y="5060378"/>
                  <a:pt x="1744810" y="4981539"/>
                </a:cubicBezTo>
                <a:cubicBezTo>
                  <a:pt x="1830824" y="4891943"/>
                  <a:pt x="1941922" y="4848938"/>
                  <a:pt x="2060189" y="4827436"/>
                </a:cubicBezTo>
                <a:cubicBezTo>
                  <a:pt x="2103188" y="4816685"/>
                  <a:pt x="2160531" y="4823849"/>
                  <a:pt x="2178451" y="4766506"/>
                </a:cubicBezTo>
                <a:cubicBezTo>
                  <a:pt x="2228624" y="4626742"/>
                  <a:pt x="2289549" y="4486973"/>
                  <a:pt x="2293136" y="4300617"/>
                </a:cubicBezTo>
                <a:cubicBezTo>
                  <a:pt x="2182033" y="4454720"/>
                  <a:pt x="2092442" y="4587320"/>
                  <a:pt x="1999259" y="4716338"/>
                </a:cubicBezTo>
                <a:cubicBezTo>
                  <a:pt x="1999259" y="4537146"/>
                  <a:pt x="2139029" y="4433218"/>
                  <a:pt x="2196371" y="4286279"/>
                </a:cubicBezTo>
                <a:cubicBezTo>
                  <a:pt x="2189204" y="4282696"/>
                  <a:pt x="2183156" y="4281129"/>
                  <a:pt x="2177948" y="4281017"/>
                </a:cubicBezTo>
                <a:close/>
                <a:moveTo>
                  <a:pt x="2511745" y="4268364"/>
                </a:moveTo>
                <a:cubicBezTo>
                  <a:pt x="2482179" y="4357060"/>
                  <a:pt x="2478819" y="4429633"/>
                  <a:pt x="2482010" y="4496660"/>
                </a:cubicBezTo>
                <a:lnTo>
                  <a:pt x="2486655" y="4562225"/>
                </a:lnTo>
                <a:lnTo>
                  <a:pt x="2514429" y="4577904"/>
                </a:lnTo>
                <a:cubicBezTo>
                  <a:pt x="2520702" y="4584624"/>
                  <a:pt x="2524285" y="4592689"/>
                  <a:pt x="2526077" y="4601650"/>
                </a:cubicBezTo>
                <a:lnTo>
                  <a:pt x="2486655" y="4562228"/>
                </a:lnTo>
                <a:lnTo>
                  <a:pt x="2486655" y="4562231"/>
                </a:lnTo>
                <a:cubicBezTo>
                  <a:pt x="2440069" y="4641075"/>
                  <a:pt x="2500994" y="4745010"/>
                  <a:pt x="2440069" y="4838187"/>
                </a:cubicBezTo>
                <a:cubicBezTo>
                  <a:pt x="2371975" y="4702000"/>
                  <a:pt x="2425731" y="4562231"/>
                  <a:pt x="2375563" y="4400959"/>
                </a:cubicBezTo>
                <a:cubicBezTo>
                  <a:pt x="2343304" y="4547898"/>
                  <a:pt x="2311051" y="4658996"/>
                  <a:pt x="2296718" y="4770094"/>
                </a:cubicBezTo>
                <a:cubicBezTo>
                  <a:pt x="2285967" y="4856102"/>
                  <a:pt x="2371975" y="4881192"/>
                  <a:pt x="2429318" y="4891943"/>
                </a:cubicBezTo>
                <a:cubicBezTo>
                  <a:pt x="2500994" y="4906276"/>
                  <a:pt x="2490243" y="4838187"/>
                  <a:pt x="2493825" y="4791596"/>
                </a:cubicBezTo>
                <a:cubicBezTo>
                  <a:pt x="2500994" y="4727089"/>
                  <a:pt x="2468741" y="4655414"/>
                  <a:pt x="2529665" y="4601653"/>
                </a:cubicBezTo>
                <a:cubicBezTo>
                  <a:pt x="2576251" y="4497724"/>
                  <a:pt x="2551167" y="4397377"/>
                  <a:pt x="2511745" y="4268364"/>
                </a:cubicBezTo>
                <a:close/>
                <a:moveTo>
                  <a:pt x="2808528" y="4265898"/>
                </a:moveTo>
                <a:cubicBezTo>
                  <a:pt x="2801137" y="4267018"/>
                  <a:pt x="2793074" y="4271051"/>
                  <a:pt x="2784115" y="4279115"/>
                </a:cubicBezTo>
                <a:cubicBezTo>
                  <a:pt x="2755443" y="4304199"/>
                  <a:pt x="2784115" y="4332871"/>
                  <a:pt x="2798448" y="4354373"/>
                </a:cubicBezTo>
                <a:cubicBezTo>
                  <a:pt x="2823537" y="4393795"/>
                  <a:pt x="2852203" y="4433218"/>
                  <a:pt x="2880875" y="4469053"/>
                </a:cubicBezTo>
                <a:cubicBezTo>
                  <a:pt x="2963301" y="4572987"/>
                  <a:pt x="3045733" y="4673329"/>
                  <a:pt x="3142493" y="4798765"/>
                </a:cubicBezTo>
                <a:cubicBezTo>
                  <a:pt x="3020644" y="4759343"/>
                  <a:pt x="2956137" y="4698418"/>
                  <a:pt x="2891625" y="4633906"/>
                </a:cubicBezTo>
                <a:cubicBezTo>
                  <a:pt x="2819950" y="4551479"/>
                  <a:pt x="2751861" y="4472635"/>
                  <a:pt x="2683768" y="4390208"/>
                </a:cubicBezTo>
                <a:cubicBezTo>
                  <a:pt x="2673017" y="4397377"/>
                  <a:pt x="2662265" y="4408128"/>
                  <a:pt x="2651515" y="4415297"/>
                </a:cubicBezTo>
                <a:cubicBezTo>
                  <a:pt x="2705270" y="4508475"/>
                  <a:pt x="2787697" y="4583738"/>
                  <a:pt x="2866541" y="4658996"/>
                </a:cubicBezTo>
                <a:cubicBezTo>
                  <a:pt x="3038564" y="4859690"/>
                  <a:pt x="3189085" y="5078298"/>
                  <a:pt x="3389773" y="5257490"/>
                </a:cubicBezTo>
                <a:cubicBezTo>
                  <a:pt x="3461449" y="5325584"/>
                  <a:pt x="3543876" y="5339917"/>
                  <a:pt x="3637059" y="5300494"/>
                </a:cubicBezTo>
                <a:cubicBezTo>
                  <a:pt x="3450698" y="5232401"/>
                  <a:pt x="3307347" y="5132059"/>
                  <a:pt x="3246422" y="4931365"/>
                </a:cubicBezTo>
                <a:cubicBezTo>
                  <a:pt x="3314516" y="4938529"/>
                  <a:pt x="3346769" y="5042463"/>
                  <a:pt x="3400524" y="4981539"/>
                </a:cubicBezTo>
                <a:cubicBezTo>
                  <a:pt x="3457867" y="4917027"/>
                  <a:pt x="3375440" y="4877610"/>
                  <a:pt x="3336018" y="4834600"/>
                </a:cubicBezTo>
                <a:cubicBezTo>
                  <a:pt x="3257173" y="4745010"/>
                  <a:pt x="3174746" y="4662578"/>
                  <a:pt x="3095901" y="4572987"/>
                </a:cubicBezTo>
                <a:cubicBezTo>
                  <a:pt x="3017057" y="4486973"/>
                  <a:pt x="2941799" y="4393795"/>
                  <a:pt x="2862954" y="4304199"/>
                </a:cubicBezTo>
                <a:cubicBezTo>
                  <a:pt x="2846827" y="4285386"/>
                  <a:pt x="2830701" y="4262538"/>
                  <a:pt x="2808528" y="4265898"/>
                </a:cubicBezTo>
                <a:close/>
                <a:moveTo>
                  <a:pt x="1587125" y="4221773"/>
                </a:moveTo>
                <a:cubicBezTo>
                  <a:pt x="1325507" y="4307781"/>
                  <a:pt x="1063888" y="4383044"/>
                  <a:pt x="798688" y="4429636"/>
                </a:cubicBezTo>
                <a:cubicBezTo>
                  <a:pt x="938457" y="4676916"/>
                  <a:pt x="938457" y="4888361"/>
                  <a:pt x="780768" y="5053214"/>
                </a:cubicBezTo>
                <a:cubicBezTo>
                  <a:pt x="759265" y="4981539"/>
                  <a:pt x="784355" y="4920614"/>
                  <a:pt x="791519" y="4859690"/>
                </a:cubicBezTo>
                <a:cubicBezTo>
                  <a:pt x="809439" y="4727089"/>
                  <a:pt x="809439" y="4601653"/>
                  <a:pt x="709092" y="4497724"/>
                </a:cubicBezTo>
                <a:cubicBezTo>
                  <a:pt x="583661" y="4368706"/>
                  <a:pt x="497647" y="4372293"/>
                  <a:pt x="368634" y="4508475"/>
                </a:cubicBezTo>
                <a:cubicBezTo>
                  <a:pt x="357883" y="4519226"/>
                  <a:pt x="343545" y="4529977"/>
                  <a:pt x="332793" y="4533565"/>
                </a:cubicBezTo>
                <a:cubicBezTo>
                  <a:pt x="343545" y="4537146"/>
                  <a:pt x="354296" y="4540728"/>
                  <a:pt x="368634" y="4547898"/>
                </a:cubicBezTo>
                <a:cubicBezTo>
                  <a:pt x="318460" y="4644663"/>
                  <a:pt x="257536" y="4741422"/>
                  <a:pt x="350714" y="4848938"/>
                </a:cubicBezTo>
                <a:cubicBezTo>
                  <a:pt x="379385" y="4877610"/>
                  <a:pt x="390136" y="4934947"/>
                  <a:pt x="447479" y="4913445"/>
                </a:cubicBezTo>
                <a:cubicBezTo>
                  <a:pt x="490483" y="4895525"/>
                  <a:pt x="486896" y="4848938"/>
                  <a:pt x="486896" y="4813098"/>
                </a:cubicBezTo>
                <a:cubicBezTo>
                  <a:pt x="486896" y="4773676"/>
                  <a:pt x="494065" y="4730671"/>
                  <a:pt x="468981" y="4694831"/>
                </a:cubicBezTo>
                <a:cubicBezTo>
                  <a:pt x="404469" y="4709169"/>
                  <a:pt x="425971" y="4784427"/>
                  <a:pt x="372216" y="4802347"/>
                </a:cubicBezTo>
                <a:cubicBezTo>
                  <a:pt x="322042" y="4748591"/>
                  <a:pt x="347132" y="4698418"/>
                  <a:pt x="382967" y="4651826"/>
                </a:cubicBezTo>
                <a:cubicBezTo>
                  <a:pt x="411638" y="4615991"/>
                  <a:pt x="451061" y="4598071"/>
                  <a:pt x="497647" y="4612404"/>
                </a:cubicBezTo>
                <a:cubicBezTo>
                  <a:pt x="551408" y="4630324"/>
                  <a:pt x="565741" y="4680498"/>
                  <a:pt x="569323" y="4727089"/>
                </a:cubicBezTo>
                <a:cubicBezTo>
                  <a:pt x="576492" y="4791596"/>
                  <a:pt x="576492" y="4856102"/>
                  <a:pt x="580074" y="4938529"/>
                </a:cubicBezTo>
                <a:cubicBezTo>
                  <a:pt x="669670" y="4852520"/>
                  <a:pt x="644585" y="4773676"/>
                  <a:pt x="612332" y="4694831"/>
                </a:cubicBezTo>
                <a:cubicBezTo>
                  <a:pt x="583661" y="4623155"/>
                  <a:pt x="544238" y="4555067"/>
                  <a:pt x="497647" y="4461884"/>
                </a:cubicBezTo>
                <a:cubicBezTo>
                  <a:pt x="666088" y="4569400"/>
                  <a:pt x="759265" y="4737840"/>
                  <a:pt x="730594" y="4866853"/>
                </a:cubicBezTo>
                <a:cubicBezTo>
                  <a:pt x="709092" y="4963618"/>
                  <a:pt x="658918" y="5031712"/>
                  <a:pt x="547826" y="5031712"/>
                </a:cubicBezTo>
                <a:cubicBezTo>
                  <a:pt x="633834" y="5135641"/>
                  <a:pt x="730594" y="5135641"/>
                  <a:pt x="834528" y="5063965"/>
                </a:cubicBezTo>
                <a:cubicBezTo>
                  <a:pt x="1071057" y="4899112"/>
                  <a:pt x="1314756" y="4737840"/>
                  <a:pt x="1533370" y="4547898"/>
                </a:cubicBezTo>
                <a:cubicBezTo>
                  <a:pt x="1569205" y="4515644"/>
                  <a:pt x="1612210" y="4490555"/>
                  <a:pt x="1633712" y="4415297"/>
                </a:cubicBezTo>
                <a:lnTo>
                  <a:pt x="1142733" y="4730671"/>
                </a:lnTo>
                <a:cubicBezTo>
                  <a:pt x="1106893" y="4752173"/>
                  <a:pt x="1060306" y="4802347"/>
                  <a:pt x="1031635" y="4759343"/>
                </a:cubicBezTo>
                <a:cubicBezTo>
                  <a:pt x="992213" y="4705582"/>
                  <a:pt x="1067476" y="4691249"/>
                  <a:pt x="1096142" y="4658996"/>
                </a:cubicBezTo>
                <a:cubicBezTo>
                  <a:pt x="1243080" y="4501311"/>
                  <a:pt x="1533370" y="4497724"/>
                  <a:pt x="1587125" y="4221773"/>
                </a:cubicBezTo>
                <a:close/>
                <a:moveTo>
                  <a:pt x="3072607" y="4212813"/>
                </a:moveTo>
                <a:cubicBezTo>
                  <a:pt x="3041249" y="4212813"/>
                  <a:pt x="3011684" y="4225355"/>
                  <a:pt x="2988391" y="4246857"/>
                </a:cubicBezTo>
                <a:cubicBezTo>
                  <a:pt x="2941799" y="4289866"/>
                  <a:pt x="3009893" y="4325701"/>
                  <a:pt x="3038564" y="4357955"/>
                </a:cubicBezTo>
                <a:cubicBezTo>
                  <a:pt x="3160413" y="4497724"/>
                  <a:pt x="3285844" y="4633906"/>
                  <a:pt x="3407693" y="4773676"/>
                </a:cubicBezTo>
                <a:cubicBezTo>
                  <a:pt x="3457867" y="4827436"/>
                  <a:pt x="3493707" y="4852520"/>
                  <a:pt x="3576134" y="4813098"/>
                </a:cubicBezTo>
                <a:cubicBezTo>
                  <a:pt x="3758908" y="4727089"/>
                  <a:pt x="3870006" y="4762924"/>
                  <a:pt x="4002606" y="4917027"/>
                </a:cubicBezTo>
                <a:cubicBezTo>
                  <a:pt x="4034859" y="4952867"/>
                  <a:pt x="4052780" y="5006623"/>
                  <a:pt x="4124455" y="4999454"/>
                </a:cubicBezTo>
                <a:cubicBezTo>
                  <a:pt x="3995437" y="4770094"/>
                  <a:pt x="3758908" y="4641075"/>
                  <a:pt x="3586885" y="4451133"/>
                </a:cubicBezTo>
                <a:cubicBezTo>
                  <a:pt x="3504459" y="4404546"/>
                  <a:pt x="3450698" y="4311368"/>
                  <a:pt x="3339600" y="4307781"/>
                </a:cubicBezTo>
                <a:cubicBezTo>
                  <a:pt x="3407693" y="4365124"/>
                  <a:pt x="3479369" y="4426048"/>
                  <a:pt x="3551045" y="4483391"/>
                </a:cubicBezTo>
                <a:cubicBezTo>
                  <a:pt x="3579716" y="4544316"/>
                  <a:pt x="3658561" y="4576569"/>
                  <a:pt x="3658561" y="4666165"/>
                </a:cubicBezTo>
                <a:cubicBezTo>
                  <a:pt x="3601218" y="4658996"/>
                  <a:pt x="3568965" y="4623155"/>
                  <a:pt x="3536712" y="4590902"/>
                </a:cubicBezTo>
                <a:cubicBezTo>
                  <a:pt x="3411275" y="4479804"/>
                  <a:pt x="3285844" y="4368706"/>
                  <a:pt x="3167577" y="4254026"/>
                </a:cubicBezTo>
                <a:cubicBezTo>
                  <a:pt x="3137115" y="4225357"/>
                  <a:pt x="3103965" y="4212814"/>
                  <a:pt x="3072607" y="4212813"/>
                </a:cubicBezTo>
                <a:close/>
                <a:moveTo>
                  <a:pt x="1497530" y="4125013"/>
                </a:moveTo>
                <a:cubicBezTo>
                  <a:pt x="1214409" y="4189519"/>
                  <a:pt x="927706" y="4211022"/>
                  <a:pt x="644585" y="4250444"/>
                </a:cubicBezTo>
                <a:cubicBezTo>
                  <a:pt x="558577" y="4264777"/>
                  <a:pt x="472563" y="4261195"/>
                  <a:pt x="404469" y="4325701"/>
                </a:cubicBezTo>
                <a:cubicBezTo>
                  <a:pt x="307709" y="4332871"/>
                  <a:pt x="264700" y="4415297"/>
                  <a:pt x="218113" y="4479804"/>
                </a:cubicBezTo>
                <a:cubicBezTo>
                  <a:pt x="96264" y="4637493"/>
                  <a:pt x="167940" y="4920614"/>
                  <a:pt x="347132" y="4999454"/>
                </a:cubicBezTo>
                <a:cubicBezTo>
                  <a:pt x="246785" y="4895525"/>
                  <a:pt x="182273" y="4780845"/>
                  <a:pt x="218113" y="4633906"/>
                </a:cubicBezTo>
                <a:cubicBezTo>
                  <a:pt x="232452" y="4583738"/>
                  <a:pt x="250367" y="4537146"/>
                  <a:pt x="289789" y="4526395"/>
                </a:cubicBezTo>
                <a:cubicBezTo>
                  <a:pt x="282620" y="4522813"/>
                  <a:pt x="279038" y="4519226"/>
                  <a:pt x="271869" y="4512062"/>
                </a:cubicBezTo>
                <a:cubicBezTo>
                  <a:pt x="239616" y="4476222"/>
                  <a:pt x="286207" y="4447551"/>
                  <a:pt x="304127" y="4418879"/>
                </a:cubicBezTo>
                <a:cubicBezTo>
                  <a:pt x="329212" y="4383044"/>
                  <a:pt x="365047" y="4361542"/>
                  <a:pt x="400887" y="4336453"/>
                </a:cubicBezTo>
                <a:cubicBezTo>
                  <a:pt x="400887" y="4332871"/>
                  <a:pt x="404469" y="4332871"/>
                  <a:pt x="404469" y="4329283"/>
                </a:cubicBezTo>
                <a:lnTo>
                  <a:pt x="408056" y="4329283"/>
                </a:lnTo>
                <a:cubicBezTo>
                  <a:pt x="461812" y="4314950"/>
                  <a:pt x="515567" y="4289866"/>
                  <a:pt x="569323" y="4286279"/>
                </a:cubicBezTo>
                <a:cubicBezTo>
                  <a:pt x="658918" y="4279115"/>
                  <a:pt x="741345" y="4297030"/>
                  <a:pt x="777186" y="4397377"/>
                </a:cubicBezTo>
                <a:cubicBezTo>
                  <a:pt x="913373" y="4286279"/>
                  <a:pt x="1096142" y="4293448"/>
                  <a:pt x="1250249" y="4228936"/>
                </a:cubicBezTo>
                <a:cubicBezTo>
                  <a:pt x="1332676" y="4193101"/>
                  <a:pt x="1429436" y="4196689"/>
                  <a:pt x="1497530" y="4125013"/>
                </a:cubicBezTo>
                <a:close/>
                <a:moveTo>
                  <a:pt x="3393360" y="4084243"/>
                </a:moveTo>
                <a:cubicBezTo>
                  <a:pt x="3354834" y="4084691"/>
                  <a:pt x="3314515" y="4092754"/>
                  <a:pt x="3271511" y="4121426"/>
                </a:cubicBezTo>
                <a:lnTo>
                  <a:pt x="3486538" y="4250444"/>
                </a:lnTo>
                <a:cubicBezTo>
                  <a:pt x="3665730" y="4390208"/>
                  <a:pt x="3866419" y="4490555"/>
                  <a:pt x="4092197" y="4583738"/>
                </a:cubicBezTo>
                <a:cubicBezTo>
                  <a:pt x="4002606" y="4626742"/>
                  <a:pt x="3941682" y="4558649"/>
                  <a:pt x="3873588" y="4583738"/>
                </a:cubicBezTo>
                <a:cubicBezTo>
                  <a:pt x="3895090" y="4648245"/>
                  <a:pt x="3956015" y="4673329"/>
                  <a:pt x="4002606" y="4712751"/>
                </a:cubicBezTo>
                <a:cubicBezTo>
                  <a:pt x="4052780" y="4755755"/>
                  <a:pt x="4085033" y="4748591"/>
                  <a:pt x="4106535" y="4684080"/>
                </a:cubicBezTo>
                <a:cubicBezTo>
                  <a:pt x="4149539" y="4558649"/>
                  <a:pt x="4224803" y="4451133"/>
                  <a:pt x="4325144" y="4357955"/>
                </a:cubicBezTo>
                <a:cubicBezTo>
                  <a:pt x="4239135" y="4279115"/>
                  <a:pt x="4138789" y="4268364"/>
                  <a:pt x="4038441" y="4268364"/>
                </a:cubicBezTo>
                <a:cubicBezTo>
                  <a:pt x="3901361" y="4268364"/>
                  <a:pt x="3762266" y="4272393"/>
                  <a:pt x="3624178" y="4254752"/>
                </a:cubicBezTo>
                <a:lnTo>
                  <a:pt x="3486739" y="4228973"/>
                </a:lnTo>
                <a:lnTo>
                  <a:pt x="3486739" y="4232968"/>
                </a:lnTo>
                <a:cubicBezTo>
                  <a:pt x="3485394" y="4232296"/>
                  <a:pt x="3484721" y="4230951"/>
                  <a:pt x="3485394" y="4230279"/>
                </a:cubicBezTo>
                <a:lnTo>
                  <a:pt x="3486706" y="4228967"/>
                </a:lnTo>
                <a:lnTo>
                  <a:pt x="3486538" y="4228936"/>
                </a:lnTo>
                <a:cubicBezTo>
                  <a:pt x="3432783" y="4142928"/>
                  <a:pt x="3504459" y="4160848"/>
                  <a:pt x="3543876" y="4168012"/>
                </a:cubicBezTo>
                <a:cubicBezTo>
                  <a:pt x="3870006" y="4221773"/>
                  <a:pt x="4203300" y="4196689"/>
                  <a:pt x="4518674" y="4314950"/>
                </a:cubicBezTo>
                <a:cubicBezTo>
                  <a:pt x="4515087" y="4433218"/>
                  <a:pt x="4353815" y="4393795"/>
                  <a:pt x="4328731" y="4512062"/>
                </a:cubicBezTo>
                <a:cubicBezTo>
                  <a:pt x="4378905" y="4483391"/>
                  <a:pt x="4414740" y="4454720"/>
                  <a:pt x="4457745" y="4440381"/>
                </a:cubicBezTo>
                <a:cubicBezTo>
                  <a:pt x="4497172" y="4426048"/>
                  <a:pt x="4550927" y="4372293"/>
                  <a:pt x="4579599" y="4433218"/>
                </a:cubicBezTo>
                <a:cubicBezTo>
                  <a:pt x="4604683" y="4486973"/>
                  <a:pt x="4533007" y="4494142"/>
                  <a:pt x="4500754" y="4512062"/>
                </a:cubicBezTo>
                <a:cubicBezTo>
                  <a:pt x="4407576" y="4565818"/>
                  <a:pt x="4325144" y="4626742"/>
                  <a:pt x="4314393" y="4745010"/>
                </a:cubicBezTo>
                <a:cubicBezTo>
                  <a:pt x="4310811" y="4770094"/>
                  <a:pt x="4303642" y="4805934"/>
                  <a:pt x="4346651" y="4809516"/>
                </a:cubicBezTo>
                <a:cubicBezTo>
                  <a:pt x="4378905" y="4813098"/>
                  <a:pt x="4403989" y="4795178"/>
                  <a:pt x="4403989" y="4759343"/>
                </a:cubicBezTo>
                <a:cubicBezTo>
                  <a:pt x="4403989" y="4684080"/>
                  <a:pt x="4421909" y="4619573"/>
                  <a:pt x="4482833" y="4569400"/>
                </a:cubicBezTo>
                <a:cubicBezTo>
                  <a:pt x="4515087" y="4544316"/>
                  <a:pt x="4550927" y="4537146"/>
                  <a:pt x="4590350" y="4547898"/>
                </a:cubicBezTo>
                <a:cubicBezTo>
                  <a:pt x="4640523" y="4562231"/>
                  <a:pt x="4597513" y="4605240"/>
                  <a:pt x="4608265" y="4630324"/>
                </a:cubicBezTo>
                <a:lnTo>
                  <a:pt x="4608265" y="4633906"/>
                </a:lnTo>
                <a:cubicBezTo>
                  <a:pt x="4525838" y="4687667"/>
                  <a:pt x="4529425" y="4809516"/>
                  <a:pt x="4421909" y="4845351"/>
                </a:cubicBezTo>
                <a:cubicBezTo>
                  <a:pt x="4576011" y="4848938"/>
                  <a:pt x="4593932" y="4741422"/>
                  <a:pt x="4608265" y="4633906"/>
                </a:cubicBezTo>
                <a:lnTo>
                  <a:pt x="4611852" y="4630324"/>
                </a:lnTo>
                <a:lnTo>
                  <a:pt x="4611852" y="4626742"/>
                </a:lnTo>
                <a:cubicBezTo>
                  <a:pt x="4640523" y="4626742"/>
                  <a:pt x="4679941" y="4651826"/>
                  <a:pt x="4694279" y="4612404"/>
                </a:cubicBezTo>
                <a:cubicBezTo>
                  <a:pt x="4715781" y="4551479"/>
                  <a:pt x="4701443" y="4486973"/>
                  <a:pt x="4651275" y="4436800"/>
                </a:cubicBezTo>
                <a:cubicBezTo>
                  <a:pt x="4622603" y="4400959"/>
                  <a:pt x="4554509" y="4386626"/>
                  <a:pt x="4572429" y="4318532"/>
                </a:cubicBezTo>
                <a:cubicBezTo>
                  <a:pt x="4654857" y="4297030"/>
                  <a:pt x="4629767" y="4254026"/>
                  <a:pt x="4583181" y="4225355"/>
                </a:cubicBezTo>
                <a:cubicBezTo>
                  <a:pt x="4540171" y="4196689"/>
                  <a:pt x="4486415" y="4189519"/>
                  <a:pt x="4436247" y="4178768"/>
                </a:cubicBezTo>
                <a:cubicBezTo>
                  <a:pt x="4128037" y="4110675"/>
                  <a:pt x="3816251" y="4117844"/>
                  <a:pt x="3504459" y="4092754"/>
                </a:cubicBezTo>
                <a:cubicBezTo>
                  <a:pt x="3468621" y="4090963"/>
                  <a:pt x="3431886" y="4083796"/>
                  <a:pt x="3393360" y="4084243"/>
                </a:cubicBezTo>
                <a:close/>
                <a:moveTo>
                  <a:pt x="655337" y="3952985"/>
                </a:moveTo>
                <a:cubicBezTo>
                  <a:pt x="623083" y="3956572"/>
                  <a:pt x="637416" y="3988825"/>
                  <a:pt x="637416" y="4010328"/>
                </a:cubicBezTo>
                <a:cubicBezTo>
                  <a:pt x="637416" y="4153679"/>
                  <a:pt x="669670" y="4168012"/>
                  <a:pt x="863200" y="4114257"/>
                </a:cubicBezTo>
                <a:cubicBezTo>
                  <a:pt x="830941" y="4046168"/>
                  <a:pt x="680426" y="4107093"/>
                  <a:pt x="734181" y="3974492"/>
                </a:cubicBezTo>
                <a:cubicBezTo>
                  <a:pt x="709092" y="3967323"/>
                  <a:pt x="680426" y="3949403"/>
                  <a:pt x="655337" y="3952985"/>
                </a:cubicBezTo>
                <a:close/>
                <a:moveTo>
                  <a:pt x="465399" y="3913568"/>
                </a:moveTo>
                <a:cubicBezTo>
                  <a:pt x="476145" y="3985244"/>
                  <a:pt x="479732" y="4049750"/>
                  <a:pt x="465399" y="4114257"/>
                </a:cubicBezTo>
                <a:cubicBezTo>
                  <a:pt x="458230" y="4142928"/>
                  <a:pt x="454643" y="4175181"/>
                  <a:pt x="501234" y="4171599"/>
                </a:cubicBezTo>
                <a:cubicBezTo>
                  <a:pt x="533487" y="4168012"/>
                  <a:pt x="558577" y="4153679"/>
                  <a:pt x="554990" y="4117844"/>
                </a:cubicBezTo>
                <a:cubicBezTo>
                  <a:pt x="547826" y="4046168"/>
                  <a:pt x="558577" y="3963741"/>
                  <a:pt x="465399" y="3913568"/>
                </a:cubicBezTo>
                <a:close/>
                <a:moveTo>
                  <a:pt x="4325169" y="3832671"/>
                </a:moveTo>
                <a:cubicBezTo>
                  <a:pt x="4213602" y="3833994"/>
                  <a:pt x="4031726" y="3932381"/>
                  <a:pt x="3959602" y="4038999"/>
                </a:cubicBezTo>
                <a:cubicBezTo>
                  <a:pt x="4102953" y="3999577"/>
                  <a:pt x="4221215" y="3920732"/>
                  <a:pt x="4360985" y="3949403"/>
                </a:cubicBezTo>
                <a:cubicBezTo>
                  <a:pt x="4360985" y="4010328"/>
                  <a:pt x="4289309" y="3999577"/>
                  <a:pt x="4278558" y="4060501"/>
                </a:cubicBezTo>
                <a:cubicBezTo>
                  <a:pt x="4343065" y="4046168"/>
                  <a:pt x="4429079" y="4125013"/>
                  <a:pt x="4454163" y="4013910"/>
                </a:cubicBezTo>
                <a:cubicBezTo>
                  <a:pt x="4468495" y="3956572"/>
                  <a:pt x="4446993" y="3863389"/>
                  <a:pt x="4368153" y="3838305"/>
                </a:cubicBezTo>
                <a:cubicBezTo>
                  <a:pt x="4355610" y="3834274"/>
                  <a:pt x="4341107" y="3832482"/>
                  <a:pt x="4325169" y="3832671"/>
                </a:cubicBezTo>
                <a:close/>
                <a:moveTo>
                  <a:pt x="4156709" y="3798883"/>
                </a:moveTo>
                <a:cubicBezTo>
                  <a:pt x="4013357" y="3806052"/>
                  <a:pt x="3877170" y="3831136"/>
                  <a:pt x="3748157" y="3881309"/>
                </a:cubicBezTo>
                <a:cubicBezTo>
                  <a:pt x="3665730" y="3899230"/>
                  <a:pt x="3568965" y="3892066"/>
                  <a:pt x="3529543" y="4003158"/>
                </a:cubicBezTo>
                <a:lnTo>
                  <a:pt x="3805494" y="3906399"/>
                </a:lnTo>
                <a:lnTo>
                  <a:pt x="4156709" y="3798883"/>
                </a:lnTo>
                <a:close/>
                <a:moveTo>
                  <a:pt x="399937" y="3755095"/>
                </a:moveTo>
                <a:cubicBezTo>
                  <a:pt x="333916" y="3763496"/>
                  <a:pt x="267392" y="3797093"/>
                  <a:pt x="210944" y="3834723"/>
                </a:cubicBezTo>
                <a:cubicBezTo>
                  <a:pt x="160776" y="3866976"/>
                  <a:pt x="89095" y="3913568"/>
                  <a:pt x="124936" y="3978074"/>
                </a:cubicBezTo>
                <a:cubicBezTo>
                  <a:pt x="157189" y="4042581"/>
                  <a:pt x="221695" y="3978074"/>
                  <a:pt x="275451" y="3970905"/>
                </a:cubicBezTo>
                <a:cubicBezTo>
                  <a:pt x="282620" y="3967323"/>
                  <a:pt x="289789" y="3978074"/>
                  <a:pt x="304127" y="3988825"/>
                </a:cubicBezTo>
                <a:cubicBezTo>
                  <a:pt x="261118" y="4064083"/>
                  <a:pt x="239616" y="4142928"/>
                  <a:pt x="271869" y="4225355"/>
                </a:cubicBezTo>
                <a:cubicBezTo>
                  <a:pt x="293371" y="4171599"/>
                  <a:pt x="279038" y="4092754"/>
                  <a:pt x="311291" y="4067670"/>
                </a:cubicBezTo>
                <a:cubicBezTo>
                  <a:pt x="440310" y="3967323"/>
                  <a:pt x="343545" y="3927901"/>
                  <a:pt x="243203" y="3859807"/>
                </a:cubicBezTo>
                <a:cubicBezTo>
                  <a:pt x="580074" y="3773799"/>
                  <a:pt x="888284" y="4006746"/>
                  <a:pt x="1214409" y="3838305"/>
                </a:cubicBezTo>
                <a:cubicBezTo>
                  <a:pt x="952790" y="3813221"/>
                  <a:pt x="709092" y="3791713"/>
                  <a:pt x="465399" y="3755878"/>
                </a:cubicBezTo>
                <a:cubicBezTo>
                  <a:pt x="443896" y="3752295"/>
                  <a:pt x="421945" y="3752295"/>
                  <a:pt x="399937" y="3755095"/>
                </a:cubicBezTo>
                <a:close/>
                <a:moveTo>
                  <a:pt x="2524908" y="2620796"/>
                </a:moveTo>
                <a:cubicBezTo>
                  <a:pt x="2561073" y="2858125"/>
                  <a:pt x="2651484" y="3059289"/>
                  <a:pt x="2732856" y="3262715"/>
                </a:cubicBezTo>
                <a:cubicBezTo>
                  <a:pt x="2744158" y="3289838"/>
                  <a:pt x="2741895" y="3335043"/>
                  <a:pt x="2775802" y="3332784"/>
                </a:cubicBezTo>
                <a:cubicBezTo>
                  <a:pt x="2814224" y="3330525"/>
                  <a:pt x="2814224" y="3285319"/>
                  <a:pt x="2823267" y="3255934"/>
                </a:cubicBezTo>
                <a:cubicBezTo>
                  <a:pt x="2841350" y="3194905"/>
                  <a:pt x="2857170" y="3131620"/>
                  <a:pt x="2879774" y="3045728"/>
                </a:cubicBezTo>
                <a:cubicBezTo>
                  <a:pt x="2967926" y="3235592"/>
                  <a:pt x="2920458" y="3407374"/>
                  <a:pt x="2920458" y="3579153"/>
                </a:cubicBezTo>
                <a:cubicBezTo>
                  <a:pt x="2988268" y="3576894"/>
                  <a:pt x="3037992" y="3518127"/>
                  <a:pt x="3132925" y="3520386"/>
                </a:cubicBezTo>
                <a:cubicBezTo>
                  <a:pt x="3013132" y="3637923"/>
                  <a:pt x="2995049" y="3802924"/>
                  <a:pt x="2879774" y="3895594"/>
                </a:cubicBezTo>
                <a:cubicBezTo>
                  <a:pt x="2680869" y="4053815"/>
                  <a:pt x="2323743" y="4069635"/>
                  <a:pt x="2131619" y="3843608"/>
                </a:cubicBezTo>
                <a:cubicBezTo>
                  <a:pt x="2038946" y="3737373"/>
                  <a:pt x="1962099" y="3626621"/>
                  <a:pt x="1894289" y="3493264"/>
                </a:cubicBezTo>
                <a:cubicBezTo>
                  <a:pt x="1973398" y="3500044"/>
                  <a:pt x="2000521" y="3570113"/>
                  <a:pt x="2075111" y="3581415"/>
                </a:cubicBezTo>
                <a:cubicBezTo>
                  <a:pt x="2009564" y="3407374"/>
                  <a:pt x="2057029" y="3240111"/>
                  <a:pt x="2086414" y="3066070"/>
                </a:cubicBezTo>
                <a:cubicBezTo>
                  <a:pt x="2111277" y="3115797"/>
                  <a:pt x="2136137" y="3163264"/>
                  <a:pt x="2163263" y="3210729"/>
                </a:cubicBezTo>
                <a:cubicBezTo>
                  <a:pt x="2176825" y="3233330"/>
                  <a:pt x="2192645" y="3262715"/>
                  <a:pt x="2224289" y="3255934"/>
                </a:cubicBezTo>
                <a:cubicBezTo>
                  <a:pt x="2253674" y="3249154"/>
                  <a:pt x="2240113" y="3215251"/>
                  <a:pt x="2242372" y="3192646"/>
                </a:cubicBezTo>
                <a:cubicBezTo>
                  <a:pt x="2253674" y="2968878"/>
                  <a:pt x="2377989" y="2801618"/>
                  <a:pt x="2524908" y="2620796"/>
                </a:cubicBezTo>
                <a:close/>
                <a:moveTo>
                  <a:pt x="2540406" y="1813455"/>
                </a:moveTo>
                <a:cubicBezTo>
                  <a:pt x="2307459" y="2100156"/>
                  <a:pt x="2110353" y="2365356"/>
                  <a:pt x="2092432" y="2720152"/>
                </a:cubicBezTo>
                <a:cubicBezTo>
                  <a:pt x="2088850" y="2755993"/>
                  <a:pt x="2110353" y="2809748"/>
                  <a:pt x="2063761" y="2820499"/>
                </a:cubicBezTo>
                <a:cubicBezTo>
                  <a:pt x="2013587" y="2831250"/>
                  <a:pt x="1988503" y="2784659"/>
                  <a:pt x="1967001" y="2748823"/>
                </a:cubicBezTo>
                <a:cubicBezTo>
                  <a:pt x="1923992" y="2673566"/>
                  <a:pt x="1884575" y="2598303"/>
                  <a:pt x="1845152" y="2519459"/>
                </a:cubicBezTo>
                <a:cubicBezTo>
                  <a:pt x="1798561" y="2795410"/>
                  <a:pt x="1723303" y="3060615"/>
                  <a:pt x="1827232" y="3336566"/>
                </a:cubicBezTo>
                <a:cubicBezTo>
                  <a:pt x="1708965" y="3318646"/>
                  <a:pt x="1665960" y="3207548"/>
                  <a:pt x="1540529" y="3196797"/>
                </a:cubicBezTo>
                <a:cubicBezTo>
                  <a:pt x="1648045" y="3408242"/>
                  <a:pt x="1769889" y="3583846"/>
                  <a:pt x="1916828" y="3752286"/>
                </a:cubicBezTo>
                <a:cubicBezTo>
                  <a:pt x="2221450" y="4110664"/>
                  <a:pt x="2787692" y="4085580"/>
                  <a:pt x="3103066" y="3834713"/>
                </a:cubicBezTo>
                <a:cubicBezTo>
                  <a:pt x="3285839" y="3687780"/>
                  <a:pt x="3314511" y="3426162"/>
                  <a:pt x="3504448" y="3239801"/>
                </a:cubicBezTo>
                <a:cubicBezTo>
                  <a:pt x="3353928" y="3236219"/>
                  <a:pt x="3275088" y="3329397"/>
                  <a:pt x="3167572" y="3332979"/>
                </a:cubicBezTo>
                <a:cubicBezTo>
                  <a:pt x="3167572" y="3060615"/>
                  <a:pt x="3242835" y="2788246"/>
                  <a:pt x="3103066" y="2487205"/>
                </a:cubicBezTo>
                <a:cubicBezTo>
                  <a:pt x="3067225" y="2623393"/>
                  <a:pt x="3042141" y="2723734"/>
                  <a:pt x="3013470" y="2820499"/>
                </a:cubicBezTo>
                <a:cubicBezTo>
                  <a:pt x="2999131" y="2867091"/>
                  <a:pt x="2999131" y="2938766"/>
                  <a:pt x="2938212" y="2942348"/>
                </a:cubicBezTo>
                <a:cubicBezTo>
                  <a:pt x="2884451" y="2945930"/>
                  <a:pt x="2888039" y="2874254"/>
                  <a:pt x="2870119" y="2831250"/>
                </a:cubicBezTo>
                <a:cubicBezTo>
                  <a:pt x="2741100" y="2508707"/>
                  <a:pt x="2597749" y="2189752"/>
                  <a:pt x="2540406" y="1813455"/>
                </a:cubicBezTo>
                <a:close/>
                <a:moveTo>
                  <a:pt x="357884" y="1741784"/>
                </a:moveTo>
                <a:cubicBezTo>
                  <a:pt x="404476" y="1741784"/>
                  <a:pt x="411645" y="1791957"/>
                  <a:pt x="422396" y="1824211"/>
                </a:cubicBezTo>
                <a:cubicBezTo>
                  <a:pt x="479734" y="1989065"/>
                  <a:pt x="504823" y="2157506"/>
                  <a:pt x="522738" y="2325942"/>
                </a:cubicBezTo>
                <a:cubicBezTo>
                  <a:pt x="515574" y="2376116"/>
                  <a:pt x="554997" y="2447792"/>
                  <a:pt x="490485" y="2465712"/>
                </a:cubicBezTo>
                <a:cubicBezTo>
                  <a:pt x="433147" y="2480051"/>
                  <a:pt x="411645" y="2408369"/>
                  <a:pt x="386555" y="2365365"/>
                </a:cubicBezTo>
                <a:cubicBezTo>
                  <a:pt x="286208" y="2196924"/>
                  <a:pt x="164358" y="2035656"/>
                  <a:pt x="286208" y="1824211"/>
                </a:cubicBezTo>
                <a:cubicBezTo>
                  <a:pt x="304128" y="1791957"/>
                  <a:pt x="314879" y="1745365"/>
                  <a:pt x="357884" y="1741784"/>
                </a:cubicBezTo>
                <a:close/>
                <a:moveTo>
                  <a:pt x="4036204" y="324393"/>
                </a:moveTo>
                <a:cubicBezTo>
                  <a:pt x="4059051" y="322600"/>
                  <a:pt x="4083243" y="342310"/>
                  <a:pt x="4110123" y="387108"/>
                </a:cubicBezTo>
                <a:cubicBezTo>
                  <a:pt x="4260639" y="637977"/>
                  <a:pt x="4249888" y="942601"/>
                  <a:pt x="4063531" y="1197052"/>
                </a:cubicBezTo>
                <a:cubicBezTo>
                  <a:pt x="4016939" y="1085953"/>
                  <a:pt x="3977522" y="985606"/>
                  <a:pt x="3938100" y="885258"/>
                </a:cubicBezTo>
                <a:cubicBezTo>
                  <a:pt x="3870005" y="716822"/>
                  <a:pt x="3887926" y="548380"/>
                  <a:pt x="3970353" y="390695"/>
                </a:cubicBezTo>
                <a:cubicBezTo>
                  <a:pt x="3991855" y="349482"/>
                  <a:pt x="4013357" y="326186"/>
                  <a:pt x="4036204" y="324393"/>
                </a:cubicBezTo>
                <a:close/>
                <a:moveTo>
                  <a:pt x="915320" y="65964"/>
                </a:moveTo>
                <a:cubicBezTo>
                  <a:pt x="986997" y="309663"/>
                  <a:pt x="1228297" y="492276"/>
                  <a:pt x="1020430" y="746726"/>
                </a:cubicBezTo>
                <a:cubicBezTo>
                  <a:pt x="963091" y="818402"/>
                  <a:pt x="861562" y="796736"/>
                  <a:pt x="811383" y="707140"/>
                </a:cubicBezTo>
                <a:cubicBezTo>
                  <a:pt x="668028" y="463441"/>
                  <a:pt x="700289" y="273828"/>
                  <a:pt x="915320" y="65964"/>
                </a:cubicBezTo>
                <a:close/>
                <a:moveTo>
                  <a:pt x="2536306" y="0"/>
                </a:moveTo>
                <a:cubicBezTo>
                  <a:pt x="2556598" y="617842"/>
                  <a:pt x="2807776" y="468083"/>
                  <a:pt x="2948561" y="741984"/>
                </a:cubicBezTo>
                <a:cubicBezTo>
                  <a:pt x="3067197" y="953082"/>
                  <a:pt x="3061681" y="1133560"/>
                  <a:pt x="2905997" y="1346511"/>
                </a:cubicBezTo>
                <a:cubicBezTo>
                  <a:pt x="3181589" y="1281802"/>
                  <a:pt x="3318097" y="723983"/>
                  <a:pt x="3282263" y="487454"/>
                </a:cubicBezTo>
                <a:cubicBezTo>
                  <a:pt x="3275093" y="440863"/>
                  <a:pt x="3264342" y="394276"/>
                  <a:pt x="3257173" y="347685"/>
                </a:cubicBezTo>
                <a:cubicBezTo>
                  <a:pt x="3253591" y="315432"/>
                  <a:pt x="3246422" y="272427"/>
                  <a:pt x="3278681" y="258089"/>
                </a:cubicBezTo>
                <a:cubicBezTo>
                  <a:pt x="3328849" y="236592"/>
                  <a:pt x="3343187" y="286760"/>
                  <a:pt x="3361107" y="315432"/>
                </a:cubicBezTo>
                <a:cubicBezTo>
                  <a:pt x="3586885" y="731153"/>
                  <a:pt x="3866419" y="1125372"/>
                  <a:pt x="3884339" y="1627102"/>
                </a:cubicBezTo>
                <a:cubicBezTo>
                  <a:pt x="3891508" y="1834964"/>
                  <a:pt x="3855668" y="2032071"/>
                  <a:pt x="3776823" y="2247097"/>
                </a:cubicBezTo>
                <a:cubicBezTo>
                  <a:pt x="3880757" y="2179009"/>
                  <a:pt x="3952433" y="2114497"/>
                  <a:pt x="4002606" y="2028488"/>
                </a:cubicBezTo>
                <a:cubicBezTo>
                  <a:pt x="4016939" y="2003399"/>
                  <a:pt x="4013357" y="1956814"/>
                  <a:pt x="4059943" y="1963977"/>
                </a:cubicBezTo>
                <a:cubicBezTo>
                  <a:pt x="4095784" y="1971146"/>
                  <a:pt x="4106535" y="2006986"/>
                  <a:pt x="4117286" y="2039239"/>
                </a:cubicBezTo>
                <a:cubicBezTo>
                  <a:pt x="4217633" y="2308022"/>
                  <a:pt x="4217633" y="2580391"/>
                  <a:pt x="4131625" y="2852761"/>
                </a:cubicBezTo>
                <a:cubicBezTo>
                  <a:pt x="4038441" y="3143051"/>
                  <a:pt x="3866419" y="3401082"/>
                  <a:pt x="3755321" y="3684203"/>
                </a:cubicBezTo>
                <a:cubicBezTo>
                  <a:pt x="3748157" y="3705705"/>
                  <a:pt x="3737406" y="3727207"/>
                  <a:pt x="3723067" y="3759460"/>
                </a:cubicBezTo>
                <a:cubicBezTo>
                  <a:pt x="3862837" y="3780962"/>
                  <a:pt x="3977517" y="3723625"/>
                  <a:pt x="4099366" y="3698536"/>
                </a:cubicBezTo>
                <a:cubicBezTo>
                  <a:pt x="4396819" y="3637611"/>
                  <a:pt x="4547340" y="3745127"/>
                  <a:pt x="4550927" y="4049750"/>
                </a:cubicBezTo>
                <a:cubicBezTo>
                  <a:pt x="4550927" y="4099924"/>
                  <a:pt x="4561679" y="4125013"/>
                  <a:pt x="4604683" y="4150097"/>
                </a:cubicBezTo>
                <a:cubicBezTo>
                  <a:pt x="4920057" y="4347204"/>
                  <a:pt x="4909306" y="4802347"/>
                  <a:pt x="4576011" y="4992290"/>
                </a:cubicBezTo>
                <a:cubicBezTo>
                  <a:pt x="4533007" y="5020961"/>
                  <a:pt x="4479252" y="5053214"/>
                  <a:pt x="4432660" y="5053214"/>
                </a:cubicBezTo>
                <a:cubicBezTo>
                  <a:pt x="4246305" y="5053214"/>
                  <a:pt x="4128037" y="5182233"/>
                  <a:pt x="3999019" y="5286161"/>
                </a:cubicBezTo>
                <a:cubicBezTo>
                  <a:pt x="3740988" y="5494019"/>
                  <a:pt x="3411275" y="5472517"/>
                  <a:pt x="3192667" y="5218068"/>
                </a:cubicBezTo>
                <a:cubicBezTo>
                  <a:pt x="3020644" y="5020961"/>
                  <a:pt x="2855790" y="4820267"/>
                  <a:pt x="2662265" y="4587320"/>
                </a:cubicBezTo>
                <a:cubicBezTo>
                  <a:pt x="2669435" y="4723502"/>
                  <a:pt x="2669435" y="4816685"/>
                  <a:pt x="2680186" y="4906276"/>
                </a:cubicBezTo>
                <a:cubicBezTo>
                  <a:pt x="2690937" y="5013792"/>
                  <a:pt x="2676599" y="5114139"/>
                  <a:pt x="2655096" y="5218068"/>
                </a:cubicBezTo>
                <a:cubicBezTo>
                  <a:pt x="2601341" y="5468935"/>
                  <a:pt x="2368394" y="5533442"/>
                  <a:pt x="2063771" y="5504770"/>
                </a:cubicBezTo>
                <a:cubicBezTo>
                  <a:pt x="1984926" y="5497606"/>
                  <a:pt x="1906081" y="5461766"/>
                  <a:pt x="1827242" y="5454597"/>
                </a:cubicBezTo>
                <a:cubicBezTo>
                  <a:pt x="1590707" y="5433095"/>
                  <a:pt x="1450943" y="5114139"/>
                  <a:pt x="1594295" y="4913445"/>
                </a:cubicBezTo>
                <a:cubicBezTo>
                  <a:pt x="1719726" y="4737840"/>
                  <a:pt x="1834406" y="4558649"/>
                  <a:pt x="1952673" y="4379457"/>
                </a:cubicBezTo>
                <a:cubicBezTo>
                  <a:pt x="1977757" y="4340040"/>
                  <a:pt x="2017179" y="4311368"/>
                  <a:pt x="2020761" y="4246857"/>
                </a:cubicBezTo>
                <a:cubicBezTo>
                  <a:pt x="1941922" y="4282697"/>
                  <a:pt x="1891748" y="4336453"/>
                  <a:pt x="1841575" y="4390208"/>
                </a:cubicBezTo>
                <a:cubicBezTo>
                  <a:pt x="1565623" y="4694831"/>
                  <a:pt x="1221578" y="4909863"/>
                  <a:pt x="884697" y="5135641"/>
                </a:cubicBezTo>
                <a:cubicBezTo>
                  <a:pt x="777186" y="5207317"/>
                  <a:pt x="669670" y="5221650"/>
                  <a:pt x="547826" y="5167894"/>
                </a:cubicBezTo>
                <a:cubicBezTo>
                  <a:pt x="490483" y="5139223"/>
                  <a:pt x="422389" y="5124890"/>
                  <a:pt x="357883" y="5110557"/>
                </a:cubicBezTo>
                <a:cubicBezTo>
                  <a:pt x="139269" y="5056796"/>
                  <a:pt x="38922" y="4902694"/>
                  <a:pt x="89095" y="4684080"/>
                </a:cubicBezTo>
                <a:cubicBezTo>
                  <a:pt x="117766" y="4558649"/>
                  <a:pt x="92682" y="4454720"/>
                  <a:pt x="46091" y="4332871"/>
                </a:cubicBezTo>
                <a:cubicBezTo>
                  <a:pt x="-61421" y="4038999"/>
                  <a:pt x="-496" y="3687785"/>
                  <a:pt x="440310" y="3684203"/>
                </a:cubicBezTo>
                <a:cubicBezTo>
                  <a:pt x="630252" y="3684203"/>
                  <a:pt x="816608" y="3727207"/>
                  <a:pt x="1020884" y="3734376"/>
                </a:cubicBezTo>
                <a:cubicBezTo>
                  <a:pt x="949208" y="3677034"/>
                  <a:pt x="873945" y="3619691"/>
                  <a:pt x="798688" y="3562354"/>
                </a:cubicBezTo>
                <a:cubicBezTo>
                  <a:pt x="780768" y="3548015"/>
                  <a:pt x="755684" y="3533682"/>
                  <a:pt x="766435" y="3505011"/>
                </a:cubicBezTo>
                <a:cubicBezTo>
                  <a:pt x="777186" y="3469176"/>
                  <a:pt x="813021" y="3472758"/>
                  <a:pt x="838110" y="3483509"/>
                </a:cubicBezTo>
                <a:cubicBezTo>
                  <a:pt x="902617" y="3508598"/>
                  <a:pt x="967129" y="3537264"/>
                  <a:pt x="1060306" y="3576687"/>
                </a:cubicBezTo>
                <a:cubicBezTo>
                  <a:pt x="938457" y="3404664"/>
                  <a:pt x="841698" y="3250562"/>
                  <a:pt x="777186" y="3078539"/>
                </a:cubicBezTo>
                <a:cubicBezTo>
                  <a:pt x="716261" y="2902934"/>
                  <a:pt x="698341" y="2727330"/>
                  <a:pt x="723430" y="2544556"/>
                </a:cubicBezTo>
                <a:cubicBezTo>
                  <a:pt x="759265" y="2311609"/>
                  <a:pt x="773604" y="2078662"/>
                  <a:pt x="727012" y="1845715"/>
                </a:cubicBezTo>
                <a:cubicBezTo>
                  <a:pt x="716261" y="1802705"/>
                  <a:pt x="701928" y="1752537"/>
                  <a:pt x="762853" y="1713115"/>
                </a:cubicBezTo>
                <a:cubicBezTo>
                  <a:pt x="841698" y="1820626"/>
                  <a:pt x="909786" y="1931723"/>
                  <a:pt x="1017302" y="2014150"/>
                </a:cubicBezTo>
                <a:cubicBezTo>
                  <a:pt x="1053137" y="2039239"/>
                  <a:pt x="1092560" y="2092996"/>
                  <a:pt x="1139151" y="2053572"/>
                </a:cubicBezTo>
                <a:cubicBezTo>
                  <a:pt x="1185737" y="2014150"/>
                  <a:pt x="1124273" y="2056339"/>
                  <a:pt x="1110480" y="1942474"/>
                </a:cubicBezTo>
                <a:cubicBezTo>
                  <a:pt x="1096687" y="1828609"/>
                  <a:pt x="1012275" y="1567385"/>
                  <a:pt x="1056393" y="1370380"/>
                </a:cubicBezTo>
                <a:cubicBezTo>
                  <a:pt x="1100511" y="1173375"/>
                  <a:pt x="1275536" y="1028370"/>
                  <a:pt x="1375186" y="760442"/>
                </a:cubicBezTo>
                <a:cubicBezTo>
                  <a:pt x="1378774" y="735353"/>
                  <a:pt x="1511863" y="531279"/>
                  <a:pt x="1547703" y="538448"/>
                </a:cubicBezTo>
                <a:cubicBezTo>
                  <a:pt x="1594295" y="549199"/>
                  <a:pt x="1610499" y="862988"/>
                  <a:pt x="1617669" y="898829"/>
                </a:cubicBezTo>
                <a:cubicBezTo>
                  <a:pt x="1675006" y="1210616"/>
                  <a:pt x="1796531" y="1314057"/>
                  <a:pt x="1942288" y="1366141"/>
                </a:cubicBezTo>
                <a:cubicBezTo>
                  <a:pt x="1844702" y="1010491"/>
                  <a:pt x="1876718" y="864899"/>
                  <a:pt x="1975721" y="637209"/>
                </a:cubicBezTo>
                <a:cubicBezTo>
                  <a:pt x="2074724" y="409519"/>
                  <a:pt x="2110262" y="282729"/>
                  <a:pt x="2536306"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087088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2078E0C0-406F-4E0A-8FC9-0D27BA4816BC}"/>
              </a:ext>
            </a:extLst>
          </p:cNvPr>
          <p:cNvGrpSpPr/>
          <p:nvPr userDrawn="1"/>
        </p:nvGrpSpPr>
        <p:grpSpPr>
          <a:xfrm>
            <a:off x="729449" y="1695298"/>
            <a:ext cx="2449180" cy="4305530"/>
            <a:chOff x="445712" y="1449040"/>
            <a:chExt cx="2113018" cy="3924176"/>
          </a:xfrm>
        </p:grpSpPr>
        <p:sp>
          <p:nvSpPr>
            <p:cNvPr id="5" name="Rounded Rectangle 4">
              <a:extLst>
                <a:ext uri="{FF2B5EF4-FFF2-40B4-BE49-F238E27FC236}">
                  <a16:creationId xmlns:a16="http://schemas.microsoft.com/office/drawing/2014/main" id="{5F056128-4F06-41CD-87F4-190B9CEFF527}"/>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6" name="Rectangle 5">
              <a:extLst>
                <a:ext uri="{FF2B5EF4-FFF2-40B4-BE49-F238E27FC236}">
                  <a16:creationId xmlns:a16="http://schemas.microsoft.com/office/drawing/2014/main" id="{0D57FD86-DB90-4753-BCC1-2CC4C8578068}"/>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7" name="Group 6">
              <a:extLst>
                <a:ext uri="{FF2B5EF4-FFF2-40B4-BE49-F238E27FC236}">
                  <a16:creationId xmlns:a16="http://schemas.microsoft.com/office/drawing/2014/main" id="{0F457E0A-7AB5-459D-A13A-295E453490EA}"/>
                </a:ext>
              </a:extLst>
            </p:cNvPr>
            <p:cNvGrpSpPr/>
            <p:nvPr userDrawn="1"/>
          </p:nvGrpSpPr>
          <p:grpSpPr>
            <a:xfrm>
              <a:off x="1407705" y="5045834"/>
              <a:ext cx="211967" cy="211967"/>
              <a:chOff x="1549420" y="5712364"/>
              <a:chExt cx="312583" cy="312583"/>
            </a:xfrm>
          </p:grpSpPr>
          <p:sp>
            <p:nvSpPr>
              <p:cNvPr id="8" name="Oval 7">
                <a:extLst>
                  <a:ext uri="{FF2B5EF4-FFF2-40B4-BE49-F238E27FC236}">
                    <a16:creationId xmlns:a16="http://schemas.microsoft.com/office/drawing/2014/main" id="{22D7D3AF-A3E9-45AC-BE61-72ECECFA6C22}"/>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9" name="Rounded Rectangle 8">
                <a:extLst>
                  <a:ext uri="{FF2B5EF4-FFF2-40B4-BE49-F238E27FC236}">
                    <a16:creationId xmlns:a16="http://schemas.microsoft.com/office/drawing/2014/main" id="{FE1A2E8B-80EA-4AB0-B7B5-705D1A4AE787}"/>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0" name="Picture Placeholder 2">
            <a:extLst>
              <a:ext uri="{FF2B5EF4-FFF2-40B4-BE49-F238E27FC236}">
                <a16:creationId xmlns:a16="http://schemas.microsoft.com/office/drawing/2014/main" id="{4FAF8750-79F8-4000-BCB0-EBFC6EDE9CBD}"/>
              </a:ext>
            </a:extLst>
          </p:cNvPr>
          <p:cNvSpPr>
            <a:spLocks noGrp="1"/>
          </p:cNvSpPr>
          <p:nvPr>
            <p:ph type="pic" idx="15" hasCustomPrompt="1"/>
          </p:nvPr>
        </p:nvSpPr>
        <p:spPr>
          <a:xfrm>
            <a:off x="873465" y="2089470"/>
            <a:ext cx="2152765" cy="342553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grpSp>
        <p:nvGrpSpPr>
          <p:cNvPr id="11" name="Graphic 127">
            <a:extLst>
              <a:ext uri="{FF2B5EF4-FFF2-40B4-BE49-F238E27FC236}">
                <a16:creationId xmlns:a16="http://schemas.microsoft.com/office/drawing/2014/main" id="{99BD9E59-393C-4089-95AF-82B72C97A754}"/>
              </a:ext>
            </a:extLst>
          </p:cNvPr>
          <p:cNvGrpSpPr/>
          <p:nvPr userDrawn="1"/>
        </p:nvGrpSpPr>
        <p:grpSpPr>
          <a:xfrm>
            <a:off x="10658071" y="5709783"/>
            <a:ext cx="1305329" cy="910869"/>
            <a:chOff x="5127824" y="3623423"/>
            <a:chExt cx="3461269" cy="2415304"/>
          </a:xfrm>
          <a:solidFill>
            <a:schemeClr val="accent2"/>
          </a:solidFill>
        </p:grpSpPr>
        <p:sp>
          <p:nvSpPr>
            <p:cNvPr id="12" name="Freeform: Shape 11">
              <a:extLst>
                <a:ext uri="{FF2B5EF4-FFF2-40B4-BE49-F238E27FC236}">
                  <a16:creationId xmlns:a16="http://schemas.microsoft.com/office/drawing/2014/main" id="{3494544C-835F-482C-8AA7-40FE715CE283}"/>
                </a:ext>
              </a:extLst>
            </p:cNvPr>
            <p:cNvSpPr/>
            <p:nvPr/>
          </p:nvSpPr>
          <p:spPr>
            <a:xfrm>
              <a:off x="5237874" y="4175155"/>
              <a:ext cx="3229647" cy="1863572"/>
            </a:xfrm>
            <a:custGeom>
              <a:avLst/>
              <a:gdLst>
                <a:gd name="connsiteX0" fmla="*/ 1159687 w 3229647"/>
                <a:gd name="connsiteY0" fmla="*/ 1612785 h 1863572"/>
                <a:gd name="connsiteX1" fmla="*/ 1089548 w 3229647"/>
                <a:gd name="connsiteY1" fmla="*/ 1612377 h 1863572"/>
                <a:gd name="connsiteX2" fmla="*/ 1073645 w 3229647"/>
                <a:gd name="connsiteY2" fmla="*/ 1602590 h 1863572"/>
                <a:gd name="connsiteX3" fmla="*/ 1049178 w 3229647"/>
                <a:gd name="connsiteY3" fmla="*/ 1567929 h 1863572"/>
                <a:gd name="connsiteX4" fmla="*/ 722135 w 3229647"/>
                <a:gd name="connsiteY4" fmla="*/ 1864388 h 1863572"/>
                <a:gd name="connsiteX5" fmla="*/ 566362 w 3229647"/>
                <a:gd name="connsiteY5" fmla="*/ 1830949 h 1863572"/>
                <a:gd name="connsiteX6" fmla="*/ 441987 w 3229647"/>
                <a:gd name="connsiteY6" fmla="*/ 1728188 h 1863572"/>
                <a:gd name="connsiteX7" fmla="*/ 377150 w 3229647"/>
                <a:gd name="connsiteY7" fmla="*/ 1579347 h 1863572"/>
                <a:gd name="connsiteX8" fmla="*/ 304157 w 3229647"/>
                <a:gd name="connsiteY8" fmla="*/ 1613193 h 1863572"/>
                <a:gd name="connsiteX9" fmla="*/ 281321 w 3229647"/>
                <a:gd name="connsiteY9" fmla="*/ 1622164 h 1863572"/>
                <a:gd name="connsiteX10" fmla="*/ 215260 w 3229647"/>
                <a:gd name="connsiteY10" fmla="*/ 1649078 h 1863572"/>
                <a:gd name="connsiteX11" fmla="*/ 88847 w 3229647"/>
                <a:gd name="connsiteY11" fmla="*/ 1649078 h 1863572"/>
                <a:gd name="connsiteX12" fmla="*/ 4028 w 3229647"/>
                <a:gd name="connsiteY12" fmla="*/ 1586687 h 1863572"/>
                <a:gd name="connsiteX13" fmla="*/ 48068 w 3229647"/>
                <a:gd name="connsiteY13" fmla="*/ 1472915 h 1863572"/>
                <a:gd name="connsiteX14" fmla="*/ 61525 w 3229647"/>
                <a:gd name="connsiteY14" fmla="*/ 1451710 h 1863572"/>
                <a:gd name="connsiteX15" fmla="*/ 61525 w 3229647"/>
                <a:gd name="connsiteY15" fmla="*/ 852268 h 1863572"/>
                <a:gd name="connsiteX16" fmla="*/ 92925 w 3229647"/>
                <a:gd name="connsiteY16" fmla="*/ 697718 h 1863572"/>
                <a:gd name="connsiteX17" fmla="*/ 322507 w 3229647"/>
                <a:gd name="connsiteY17" fmla="*/ 149657 h 1863572"/>
                <a:gd name="connsiteX18" fmla="*/ 546380 w 3229647"/>
                <a:gd name="connsiteY18" fmla="*/ 0 h 1863572"/>
                <a:gd name="connsiteX19" fmla="*/ 2885020 w 3229647"/>
                <a:gd name="connsiteY19" fmla="*/ 0 h 1863572"/>
                <a:gd name="connsiteX20" fmla="*/ 3168022 w 3229647"/>
                <a:gd name="connsiteY20" fmla="*/ 143540 h 1863572"/>
                <a:gd name="connsiteX21" fmla="*/ 3181887 w 3229647"/>
                <a:gd name="connsiteY21" fmla="*/ 164745 h 1863572"/>
                <a:gd name="connsiteX22" fmla="*/ 3022035 w 3229647"/>
                <a:gd name="connsiteY22" fmla="*/ 164745 h 1863572"/>
                <a:gd name="connsiteX23" fmla="*/ 3022035 w 3229647"/>
                <a:gd name="connsiteY23" fmla="*/ 226320 h 1863572"/>
                <a:gd name="connsiteX24" fmla="*/ 3051804 w 3229647"/>
                <a:gd name="connsiteY24" fmla="*/ 226320 h 1863572"/>
                <a:gd name="connsiteX25" fmla="*/ 3178217 w 3229647"/>
                <a:gd name="connsiteY25" fmla="*/ 226320 h 1863572"/>
                <a:gd name="connsiteX26" fmla="*/ 3221849 w 3229647"/>
                <a:gd name="connsiteY26" fmla="*/ 269545 h 1863572"/>
                <a:gd name="connsiteX27" fmla="*/ 3062814 w 3229647"/>
                <a:gd name="connsiteY27" fmla="*/ 269545 h 1863572"/>
                <a:gd name="connsiteX28" fmla="*/ 3062814 w 3229647"/>
                <a:gd name="connsiteY28" fmla="*/ 329897 h 1863572"/>
                <a:gd name="connsiteX29" fmla="*/ 3230005 w 3229647"/>
                <a:gd name="connsiteY29" fmla="*/ 329897 h 1863572"/>
                <a:gd name="connsiteX30" fmla="*/ 3230005 w 3229647"/>
                <a:gd name="connsiteY30" fmla="*/ 373938 h 1863572"/>
                <a:gd name="connsiteX31" fmla="*/ 3094621 w 3229647"/>
                <a:gd name="connsiteY31" fmla="*/ 373938 h 1863572"/>
                <a:gd name="connsiteX32" fmla="*/ 3094621 w 3229647"/>
                <a:gd name="connsiteY32" fmla="*/ 435105 h 1863572"/>
                <a:gd name="connsiteX33" fmla="*/ 3230413 w 3229647"/>
                <a:gd name="connsiteY33" fmla="*/ 435105 h 1863572"/>
                <a:gd name="connsiteX34" fmla="*/ 3230413 w 3229647"/>
                <a:gd name="connsiteY34" fmla="*/ 625133 h 1863572"/>
                <a:gd name="connsiteX35" fmla="*/ 3144778 w 3229647"/>
                <a:gd name="connsiteY35" fmla="*/ 660202 h 1863572"/>
                <a:gd name="connsiteX36" fmla="*/ 3110117 w 3229647"/>
                <a:gd name="connsiteY36" fmla="*/ 747876 h 1863572"/>
                <a:gd name="connsiteX37" fmla="*/ 3082388 w 3229647"/>
                <a:gd name="connsiteY37" fmla="*/ 747876 h 1863572"/>
                <a:gd name="connsiteX38" fmla="*/ 849771 w 3229647"/>
                <a:gd name="connsiteY38" fmla="*/ 747876 h 1863572"/>
                <a:gd name="connsiteX39" fmla="*/ 99449 w 3229647"/>
                <a:gd name="connsiteY39" fmla="*/ 1292267 h 1863572"/>
                <a:gd name="connsiteX40" fmla="*/ 64380 w 3229647"/>
                <a:gd name="connsiteY40" fmla="*/ 1463944 h 1863572"/>
                <a:gd name="connsiteX41" fmla="*/ 121877 w 3229647"/>
                <a:gd name="connsiteY41" fmla="*/ 1463944 h 1863572"/>
                <a:gd name="connsiteX42" fmla="*/ 143490 w 3229647"/>
                <a:gd name="connsiteY42" fmla="*/ 1357512 h 1863572"/>
                <a:gd name="connsiteX43" fmla="*/ 735184 w 3229647"/>
                <a:gd name="connsiteY43" fmla="*/ 816791 h 1863572"/>
                <a:gd name="connsiteX44" fmla="*/ 840800 w 3229647"/>
                <a:gd name="connsiteY44" fmla="*/ 808635 h 1863572"/>
                <a:gd name="connsiteX45" fmla="*/ 1140521 w 3229647"/>
                <a:gd name="connsiteY45" fmla="*/ 808228 h 1863572"/>
                <a:gd name="connsiteX46" fmla="*/ 1159687 w 3229647"/>
                <a:gd name="connsiteY46" fmla="*/ 808228 h 1863572"/>
                <a:gd name="connsiteX47" fmla="*/ 1159687 w 3229647"/>
                <a:gd name="connsiteY47" fmla="*/ 1612785 h 1863572"/>
                <a:gd name="connsiteX48" fmla="*/ 2078424 w 3229647"/>
                <a:gd name="connsiteY48" fmla="*/ 166376 h 1863572"/>
                <a:gd name="connsiteX49" fmla="*/ 1251846 w 3229647"/>
                <a:gd name="connsiteY49" fmla="*/ 166376 h 1863572"/>
                <a:gd name="connsiteX50" fmla="*/ 1251846 w 3229647"/>
                <a:gd name="connsiteY50" fmla="*/ 662649 h 1863572"/>
                <a:gd name="connsiteX51" fmla="*/ 2078424 w 3229647"/>
                <a:gd name="connsiteY51" fmla="*/ 662649 h 1863572"/>
                <a:gd name="connsiteX52" fmla="*/ 2078424 w 3229647"/>
                <a:gd name="connsiteY52" fmla="*/ 166376 h 1863572"/>
                <a:gd name="connsiteX53" fmla="*/ 1132366 w 3229647"/>
                <a:gd name="connsiteY53" fmla="*/ 663056 h 1863572"/>
                <a:gd name="connsiteX54" fmla="*/ 1132366 w 3229647"/>
                <a:gd name="connsiteY54" fmla="*/ 164745 h 1863572"/>
                <a:gd name="connsiteX55" fmla="*/ 1110753 w 3229647"/>
                <a:gd name="connsiteY55" fmla="*/ 164745 h 1863572"/>
                <a:gd name="connsiteX56" fmla="*/ 611626 w 3229647"/>
                <a:gd name="connsiteY56" fmla="*/ 164745 h 1863572"/>
                <a:gd name="connsiteX57" fmla="*/ 459522 w 3229647"/>
                <a:gd name="connsiteY57" fmla="*/ 267914 h 1863572"/>
                <a:gd name="connsiteX58" fmla="*/ 310681 w 3229647"/>
                <a:gd name="connsiteY58" fmla="*/ 642259 h 1863572"/>
                <a:gd name="connsiteX59" fmla="*/ 303749 w 3229647"/>
                <a:gd name="connsiteY59" fmla="*/ 662649 h 1863572"/>
                <a:gd name="connsiteX60" fmla="*/ 445658 w 3229647"/>
                <a:gd name="connsiteY60" fmla="*/ 662649 h 1863572"/>
                <a:gd name="connsiteX61" fmla="*/ 444026 w 3229647"/>
                <a:gd name="connsiteY61" fmla="*/ 633288 h 1863572"/>
                <a:gd name="connsiteX62" fmla="*/ 513350 w 3229647"/>
                <a:gd name="connsiteY62" fmla="*/ 546838 h 1863572"/>
                <a:gd name="connsiteX63" fmla="*/ 598984 w 3229647"/>
                <a:gd name="connsiteY63" fmla="*/ 546023 h 1863572"/>
                <a:gd name="connsiteX64" fmla="*/ 598984 w 3229647"/>
                <a:gd name="connsiteY64" fmla="*/ 662649 h 1863572"/>
                <a:gd name="connsiteX65" fmla="*/ 1132366 w 3229647"/>
                <a:gd name="connsiteY65" fmla="*/ 663056 h 1863572"/>
                <a:gd name="connsiteX66" fmla="*/ 3028560 w 3229647"/>
                <a:gd name="connsiteY66" fmla="*/ 663056 h 1863572"/>
                <a:gd name="connsiteX67" fmla="*/ 3020812 w 3229647"/>
                <a:gd name="connsiteY67" fmla="*/ 649192 h 1863572"/>
                <a:gd name="connsiteX68" fmla="*/ 2702333 w 3229647"/>
                <a:gd name="connsiteY68" fmla="*/ 178202 h 1863572"/>
                <a:gd name="connsiteX69" fmla="*/ 2673788 w 3229647"/>
                <a:gd name="connsiteY69" fmla="*/ 164337 h 1863572"/>
                <a:gd name="connsiteX70" fmla="*/ 2219109 w 3229647"/>
                <a:gd name="connsiteY70" fmla="*/ 164745 h 1863572"/>
                <a:gd name="connsiteX71" fmla="*/ 2198312 w 3229647"/>
                <a:gd name="connsiteY71" fmla="*/ 165560 h 1863572"/>
                <a:gd name="connsiteX72" fmla="*/ 2198312 w 3229647"/>
                <a:gd name="connsiteY72" fmla="*/ 662649 h 1863572"/>
                <a:gd name="connsiteX73" fmla="*/ 3028560 w 3229647"/>
                <a:gd name="connsiteY73" fmla="*/ 663056 h 1863572"/>
                <a:gd name="connsiteX74" fmla="*/ 718465 w 3229647"/>
                <a:gd name="connsiteY74" fmla="*/ 1334269 h 1863572"/>
                <a:gd name="connsiteX75" fmla="*/ 590013 w 3229647"/>
                <a:gd name="connsiteY75" fmla="*/ 1334269 h 1863572"/>
                <a:gd name="connsiteX76" fmla="*/ 516612 w 3229647"/>
                <a:gd name="connsiteY76" fmla="*/ 1374231 h 1863572"/>
                <a:gd name="connsiteX77" fmla="*/ 457891 w 3229647"/>
                <a:gd name="connsiteY77" fmla="*/ 1459866 h 1863572"/>
                <a:gd name="connsiteX78" fmla="*/ 433832 w 3229647"/>
                <a:gd name="connsiteY78" fmla="*/ 1560589 h 1863572"/>
                <a:gd name="connsiteX79" fmla="*/ 701746 w 3229647"/>
                <a:gd name="connsiteY79" fmla="*/ 1808114 h 1863572"/>
                <a:gd name="connsiteX80" fmla="*/ 984340 w 3229647"/>
                <a:gd name="connsiteY80" fmla="*/ 1595658 h 1863572"/>
                <a:gd name="connsiteX81" fmla="*/ 957018 w 3229647"/>
                <a:gd name="connsiteY81" fmla="*/ 1430913 h 1863572"/>
                <a:gd name="connsiteX82" fmla="*/ 919094 w 3229647"/>
                <a:gd name="connsiteY82" fmla="*/ 1375455 h 1863572"/>
                <a:gd name="connsiteX83" fmla="*/ 842431 w 3229647"/>
                <a:gd name="connsiteY83" fmla="*/ 1334269 h 1863572"/>
                <a:gd name="connsiteX84" fmla="*/ 718465 w 3229647"/>
                <a:gd name="connsiteY84" fmla="*/ 1334269 h 1863572"/>
                <a:gd name="connsiteX85" fmla="*/ 152869 w 3229647"/>
                <a:gd name="connsiteY85" fmla="*/ 1519810 h 1863572"/>
                <a:gd name="connsiteX86" fmla="*/ 90070 w 3229647"/>
                <a:gd name="connsiteY86" fmla="*/ 1519810 h 1863572"/>
                <a:gd name="connsiteX87" fmla="*/ 57855 w 3229647"/>
                <a:gd name="connsiteY87" fmla="*/ 1554880 h 1863572"/>
                <a:gd name="connsiteX88" fmla="*/ 89662 w 3229647"/>
                <a:gd name="connsiteY88" fmla="*/ 1591988 h 1863572"/>
                <a:gd name="connsiteX89" fmla="*/ 215668 w 3229647"/>
                <a:gd name="connsiteY89" fmla="*/ 1591988 h 1863572"/>
                <a:gd name="connsiteX90" fmla="*/ 246251 w 3229647"/>
                <a:gd name="connsiteY90" fmla="*/ 1554064 h 1863572"/>
                <a:gd name="connsiteX91" fmla="*/ 214036 w 3229647"/>
                <a:gd name="connsiteY91" fmla="*/ 1519810 h 1863572"/>
                <a:gd name="connsiteX92" fmla="*/ 152869 w 3229647"/>
                <a:gd name="connsiteY92" fmla="*/ 1519810 h 1863572"/>
                <a:gd name="connsiteX93" fmla="*/ 1011254 w 3229647"/>
                <a:gd name="connsiteY93" fmla="*/ 900795 h 1863572"/>
                <a:gd name="connsiteX94" fmla="*/ 837946 w 3229647"/>
                <a:gd name="connsiteY94" fmla="*/ 901202 h 1863572"/>
                <a:gd name="connsiteX95" fmla="*/ 828159 w 3229647"/>
                <a:gd name="connsiteY95" fmla="*/ 910581 h 1863572"/>
                <a:gd name="connsiteX96" fmla="*/ 827751 w 3229647"/>
                <a:gd name="connsiteY96" fmla="*/ 960331 h 1863572"/>
                <a:gd name="connsiteX97" fmla="*/ 1011254 w 3229647"/>
                <a:gd name="connsiteY97" fmla="*/ 960331 h 1863572"/>
                <a:gd name="connsiteX98" fmla="*/ 1011254 w 3229647"/>
                <a:gd name="connsiteY98" fmla="*/ 900795 h 1863572"/>
                <a:gd name="connsiteX99" fmla="*/ 541079 w 3229647"/>
                <a:gd name="connsiteY99" fmla="*/ 602705 h 1863572"/>
                <a:gd name="connsiteX100" fmla="*/ 505194 w 3229647"/>
                <a:gd name="connsiteY100" fmla="*/ 619424 h 1863572"/>
                <a:gd name="connsiteX101" fmla="*/ 509272 w 3229647"/>
                <a:gd name="connsiteY101" fmla="*/ 656532 h 1863572"/>
                <a:gd name="connsiteX102" fmla="*/ 541079 w 3229647"/>
                <a:gd name="connsiteY102" fmla="*/ 666727 h 1863572"/>
                <a:gd name="connsiteX103" fmla="*/ 541079 w 3229647"/>
                <a:gd name="connsiteY103" fmla="*/ 602705 h 1863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3229647" h="1863572">
                  <a:moveTo>
                    <a:pt x="1159687" y="1612785"/>
                  </a:moveTo>
                  <a:cubicBezTo>
                    <a:pt x="1135628" y="1612785"/>
                    <a:pt x="1112792" y="1613601"/>
                    <a:pt x="1089548" y="1612377"/>
                  </a:cubicBezTo>
                  <a:cubicBezTo>
                    <a:pt x="1084247" y="1611969"/>
                    <a:pt x="1077722" y="1607076"/>
                    <a:pt x="1073645" y="1602590"/>
                  </a:cubicBezTo>
                  <a:cubicBezTo>
                    <a:pt x="1065081" y="1592396"/>
                    <a:pt x="1058149" y="1580978"/>
                    <a:pt x="1049178" y="1567929"/>
                  </a:cubicBezTo>
                  <a:cubicBezTo>
                    <a:pt x="1020633" y="1752247"/>
                    <a:pt x="871384" y="1860717"/>
                    <a:pt x="722135" y="1864388"/>
                  </a:cubicBezTo>
                  <a:cubicBezTo>
                    <a:pt x="667492" y="1866019"/>
                    <a:pt x="615703" y="1855009"/>
                    <a:pt x="566362" y="1830949"/>
                  </a:cubicBezTo>
                  <a:cubicBezTo>
                    <a:pt x="516612" y="1806890"/>
                    <a:pt x="475018" y="1772229"/>
                    <a:pt x="441987" y="1728188"/>
                  </a:cubicBezTo>
                  <a:cubicBezTo>
                    <a:pt x="409365" y="1684555"/>
                    <a:pt x="389383" y="1635621"/>
                    <a:pt x="377150" y="1579347"/>
                  </a:cubicBezTo>
                  <a:cubicBezTo>
                    <a:pt x="364509" y="1620941"/>
                    <a:pt x="332701" y="1611562"/>
                    <a:pt x="304157" y="1613193"/>
                  </a:cubicBezTo>
                  <a:cubicBezTo>
                    <a:pt x="296409" y="1613601"/>
                    <a:pt x="286622" y="1616863"/>
                    <a:pt x="281321" y="1622164"/>
                  </a:cubicBezTo>
                  <a:cubicBezTo>
                    <a:pt x="262563" y="1640514"/>
                    <a:pt x="240950" y="1649078"/>
                    <a:pt x="215260" y="1649078"/>
                  </a:cubicBezTo>
                  <a:cubicBezTo>
                    <a:pt x="173258" y="1649078"/>
                    <a:pt x="130848" y="1649486"/>
                    <a:pt x="88847" y="1649078"/>
                  </a:cubicBezTo>
                  <a:cubicBezTo>
                    <a:pt x="45622" y="1648670"/>
                    <a:pt x="12999" y="1624203"/>
                    <a:pt x="4028" y="1586687"/>
                  </a:cubicBezTo>
                  <a:cubicBezTo>
                    <a:pt x="-8206" y="1536122"/>
                    <a:pt x="7698" y="1493304"/>
                    <a:pt x="48068" y="1472915"/>
                  </a:cubicBezTo>
                  <a:cubicBezTo>
                    <a:pt x="58263" y="1468022"/>
                    <a:pt x="61525" y="1462721"/>
                    <a:pt x="61525" y="1451710"/>
                  </a:cubicBezTo>
                  <a:cubicBezTo>
                    <a:pt x="61117" y="1251896"/>
                    <a:pt x="61525" y="1052082"/>
                    <a:pt x="61525" y="852268"/>
                  </a:cubicBezTo>
                  <a:cubicBezTo>
                    <a:pt x="61525" y="798441"/>
                    <a:pt x="72128" y="747468"/>
                    <a:pt x="92925" y="697718"/>
                  </a:cubicBezTo>
                  <a:cubicBezTo>
                    <a:pt x="169996" y="515031"/>
                    <a:pt x="246251" y="332344"/>
                    <a:pt x="322507" y="149657"/>
                  </a:cubicBezTo>
                  <a:cubicBezTo>
                    <a:pt x="362877" y="53420"/>
                    <a:pt x="442395" y="0"/>
                    <a:pt x="546380" y="0"/>
                  </a:cubicBezTo>
                  <a:cubicBezTo>
                    <a:pt x="1326063" y="0"/>
                    <a:pt x="2105338" y="0"/>
                    <a:pt x="2885020" y="0"/>
                  </a:cubicBezTo>
                  <a:cubicBezTo>
                    <a:pt x="3003277" y="0"/>
                    <a:pt x="3097475" y="48934"/>
                    <a:pt x="3168022" y="143540"/>
                  </a:cubicBezTo>
                  <a:cubicBezTo>
                    <a:pt x="3172508" y="149249"/>
                    <a:pt x="3176178" y="155773"/>
                    <a:pt x="3181887" y="164745"/>
                  </a:cubicBezTo>
                  <a:cubicBezTo>
                    <a:pt x="3127244" y="164745"/>
                    <a:pt x="3075047" y="164745"/>
                    <a:pt x="3022035" y="164745"/>
                  </a:cubicBezTo>
                  <a:cubicBezTo>
                    <a:pt x="3022035" y="185542"/>
                    <a:pt x="3022035" y="204300"/>
                    <a:pt x="3022035" y="226320"/>
                  </a:cubicBezTo>
                  <a:cubicBezTo>
                    <a:pt x="3032230" y="226320"/>
                    <a:pt x="3042017" y="226320"/>
                    <a:pt x="3051804" y="226320"/>
                  </a:cubicBezTo>
                  <a:cubicBezTo>
                    <a:pt x="3093805" y="226320"/>
                    <a:pt x="3136215" y="226320"/>
                    <a:pt x="3178217" y="226320"/>
                  </a:cubicBezTo>
                  <a:cubicBezTo>
                    <a:pt x="3216956" y="226320"/>
                    <a:pt x="3216956" y="226320"/>
                    <a:pt x="3221849" y="269545"/>
                  </a:cubicBezTo>
                  <a:cubicBezTo>
                    <a:pt x="3168838" y="269545"/>
                    <a:pt x="3116234" y="269545"/>
                    <a:pt x="3062814" y="269545"/>
                  </a:cubicBezTo>
                  <a:cubicBezTo>
                    <a:pt x="3062814" y="290750"/>
                    <a:pt x="3062814" y="309508"/>
                    <a:pt x="3062814" y="329897"/>
                  </a:cubicBezTo>
                  <a:cubicBezTo>
                    <a:pt x="3118680" y="329897"/>
                    <a:pt x="3173323" y="329897"/>
                    <a:pt x="3230005" y="329897"/>
                  </a:cubicBezTo>
                  <a:cubicBezTo>
                    <a:pt x="3230005" y="344577"/>
                    <a:pt x="3230005" y="357626"/>
                    <a:pt x="3230005" y="373938"/>
                  </a:cubicBezTo>
                  <a:cubicBezTo>
                    <a:pt x="3185557" y="373938"/>
                    <a:pt x="3140701" y="373938"/>
                    <a:pt x="3094621" y="373938"/>
                  </a:cubicBezTo>
                  <a:cubicBezTo>
                    <a:pt x="3094621" y="395550"/>
                    <a:pt x="3094621" y="414308"/>
                    <a:pt x="3094621" y="435105"/>
                  </a:cubicBezTo>
                  <a:cubicBezTo>
                    <a:pt x="3139477" y="435105"/>
                    <a:pt x="3184334" y="435105"/>
                    <a:pt x="3230413" y="435105"/>
                  </a:cubicBezTo>
                  <a:cubicBezTo>
                    <a:pt x="3230413" y="499127"/>
                    <a:pt x="3230413" y="561111"/>
                    <a:pt x="3230413" y="625133"/>
                  </a:cubicBezTo>
                  <a:cubicBezTo>
                    <a:pt x="3197790" y="626356"/>
                    <a:pt x="3168430" y="636143"/>
                    <a:pt x="3144778" y="660202"/>
                  </a:cubicBezTo>
                  <a:cubicBezTo>
                    <a:pt x="3121535" y="683446"/>
                    <a:pt x="3110932" y="711991"/>
                    <a:pt x="3110117" y="747876"/>
                  </a:cubicBezTo>
                  <a:cubicBezTo>
                    <a:pt x="3100738" y="747876"/>
                    <a:pt x="3091359" y="747876"/>
                    <a:pt x="3082388" y="747876"/>
                  </a:cubicBezTo>
                  <a:cubicBezTo>
                    <a:pt x="2338182" y="747876"/>
                    <a:pt x="1593977" y="747468"/>
                    <a:pt x="849771" y="747876"/>
                  </a:cubicBezTo>
                  <a:cubicBezTo>
                    <a:pt x="504786" y="747876"/>
                    <a:pt x="206288" y="964816"/>
                    <a:pt x="99449" y="1292267"/>
                  </a:cubicBezTo>
                  <a:cubicBezTo>
                    <a:pt x="81099" y="1347725"/>
                    <a:pt x="68458" y="1404408"/>
                    <a:pt x="64380" y="1463944"/>
                  </a:cubicBezTo>
                  <a:cubicBezTo>
                    <a:pt x="84361" y="1463944"/>
                    <a:pt x="103119" y="1463944"/>
                    <a:pt x="121877" y="1463944"/>
                  </a:cubicBezTo>
                  <a:cubicBezTo>
                    <a:pt x="129217" y="1427651"/>
                    <a:pt x="134926" y="1392174"/>
                    <a:pt x="143490" y="1357512"/>
                  </a:cubicBezTo>
                  <a:cubicBezTo>
                    <a:pt x="214036" y="1075326"/>
                    <a:pt x="448104" y="861239"/>
                    <a:pt x="735184" y="816791"/>
                  </a:cubicBezTo>
                  <a:cubicBezTo>
                    <a:pt x="769846" y="811490"/>
                    <a:pt x="805323" y="809043"/>
                    <a:pt x="840800" y="808635"/>
                  </a:cubicBezTo>
                  <a:cubicBezTo>
                    <a:pt x="940707" y="807412"/>
                    <a:pt x="1040614" y="808228"/>
                    <a:pt x="1140521" y="808228"/>
                  </a:cubicBezTo>
                  <a:cubicBezTo>
                    <a:pt x="1146638" y="808228"/>
                    <a:pt x="1152347" y="808228"/>
                    <a:pt x="1159687" y="808228"/>
                  </a:cubicBezTo>
                  <a:cubicBezTo>
                    <a:pt x="1159687" y="1076142"/>
                    <a:pt x="1159687" y="1342832"/>
                    <a:pt x="1159687" y="1612785"/>
                  </a:cubicBezTo>
                  <a:close/>
                  <a:moveTo>
                    <a:pt x="2078424" y="166376"/>
                  </a:moveTo>
                  <a:cubicBezTo>
                    <a:pt x="1801946" y="166376"/>
                    <a:pt x="1527100" y="166376"/>
                    <a:pt x="1251846" y="166376"/>
                  </a:cubicBezTo>
                  <a:cubicBezTo>
                    <a:pt x="1251846" y="332344"/>
                    <a:pt x="1251846" y="497089"/>
                    <a:pt x="1251846" y="662649"/>
                  </a:cubicBezTo>
                  <a:cubicBezTo>
                    <a:pt x="1527916" y="662649"/>
                    <a:pt x="1802354" y="662649"/>
                    <a:pt x="2078424" y="662649"/>
                  </a:cubicBezTo>
                  <a:cubicBezTo>
                    <a:pt x="2078424" y="497089"/>
                    <a:pt x="2078424" y="333159"/>
                    <a:pt x="2078424" y="166376"/>
                  </a:cubicBezTo>
                  <a:close/>
                  <a:moveTo>
                    <a:pt x="1132366" y="663056"/>
                  </a:moveTo>
                  <a:cubicBezTo>
                    <a:pt x="1132366" y="495865"/>
                    <a:pt x="1132366" y="331120"/>
                    <a:pt x="1132366" y="164745"/>
                  </a:cubicBezTo>
                  <a:cubicBezTo>
                    <a:pt x="1124210" y="164745"/>
                    <a:pt x="1117277" y="164745"/>
                    <a:pt x="1110753" y="164745"/>
                  </a:cubicBezTo>
                  <a:cubicBezTo>
                    <a:pt x="944377" y="164745"/>
                    <a:pt x="778001" y="164745"/>
                    <a:pt x="611626" y="164745"/>
                  </a:cubicBezTo>
                  <a:cubicBezTo>
                    <a:pt x="536593" y="164745"/>
                    <a:pt x="487659" y="198183"/>
                    <a:pt x="459522" y="267914"/>
                  </a:cubicBezTo>
                  <a:cubicBezTo>
                    <a:pt x="409773" y="392696"/>
                    <a:pt x="360431" y="517478"/>
                    <a:pt x="310681" y="642259"/>
                  </a:cubicBezTo>
                  <a:cubicBezTo>
                    <a:pt x="308234" y="648376"/>
                    <a:pt x="306603" y="654901"/>
                    <a:pt x="303749" y="662649"/>
                  </a:cubicBezTo>
                  <a:cubicBezTo>
                    <a:pt x="352275" y="662649"/>
                    <a:pt x="398762" y="662649"/>
                    <a:pt x="445658" y="662649"/>
                  </a:cubicBezTo>
                  <a:cubicBezTo>
                    <a:pt x="445250" y="652046"/>
                    <a:pt x="444026" y="642667"/>
                    <a:pt x="444026" y="633288"/>
                  </a:cubicBezTo>
                  <a:cubicBezTo>
                    <a:pt x="444434" y="591286"/>
                    <a:pt x="473387" y="552547"/>
                    <a:pt x="513350" y="546838"/>
                  </a:cubicBezTo>
                  <a:cubicBezTo>
                    <a:pt x="540263" y="542760"/>
                    <a:pt x="568400" y="546023"/>
                    <a:pt x="598984" y="546023"/>
                  </a:cubicBezTo>
                  <a:cubicBezTo>
                    <a:pt x="598984" y="585170"/>
                    <a:pt x="598984" y="623909"/>
                    <a:pt x="598984" y="662649"/>
                  </a:cubicBezTo>
                  <a:cubicBezTo>
                    <a:pt x="778409" y="663056"/>
                    <a:pt x="954980" y="663056"/>
                    <a:pt x="1132366" y="663056"/>
                  </a:cubicBezTo>
                  <a:close/>
                  <a:moveTo>
                    <a:pt x="3028560" y="663056"/>
                  </a:moveTo>
                  <a:cubicBezTo>
                    <a:pt x="3025298" y="657348"/>
                    <a:pt x="3023259" y="653270"/>
                    <a:pt x="3020812" y="649192"/>
                  </a:cubicBezTo>
                  <a:cubicBezTo>
                    <a:pt x="2914381" y="492195"/>
                    <a:pt x="2807949" y="335606"/>
                    <a:pt x="2702333" y="178202"/>
                  </a:cubicBezTo>
                  <a:cubicBezTo>
                    <a:pt x="2694585" y="166784"/>
                    <a:pt x="2686022" y="164337"/>
                    <a:pt x="2673788" y="164337"/>
                  </a:cubicBezTo>
                  <a:cubicBezTo>
                    <a:pt x="2522093" y="164745"/>
                    <a:pt x="2370805" y="164337"/>
                    <a:pt x="2219109" y="164745"/>
                  </a:cubicBezTo>
                  <a:cubicBezTo>
                    <a:pt x="2211769" y="164745"/>
                    <a:pt x="2204837" y="165152"/>
                    <a:pt x="2198312" y="165560"/>
                  </a:cubicBezTo>
                  <a:cubicBezTo>
                    <a:pt x="2198312" y="332752"/>
                    <a:pt x="2198312" y="497496"/>
                    <a:pt x="2198312" y="662649"/>
                  </a:cubicBezTo>
                  <a:cubicBezTo>
                    <a:pt x="2475197" y="663056"/>
                    <a:pt x="2750451" y="663056"/>
                    <a:pt x="3028560" y="663056"/>
                  </a:cubicBezTo>
                  <a:close/>
                  <a:moveTo>
                    <a:pt x="718465" y="1334269"/>
                  </a:moveTo>
                  <a:cubicBezTo>
                    <a:pt x="675648" y="1334269"/>
                    <a:pt x="632830" y="1334269"/>
                    <a:pt x="590013" y="1334269"/>
                  </a:cubicBezTo>
                  <a:cubicBezTo>
                    <a:pt x="558206" y="1334269"/>
                    <a:pt x="534147" y="1347318"/>
                    <a:pt x="516612" y="1374231"/>
                  </a:cubicBezTo>
                  <a:cubicBezTo>
                    <a:pt x="497854" y="1403184"/>
                    <a:pt x="479504" y="1432952"/>
                    <a:pt x="457891" y="1459866"/>
                  </a:cubicBezTo>
                  <a:cubicBezTo>
                    <a:pt x="433016" y="1490450"/>
                    <a:pt x="428938" y="1523073"/>
                    <a:pt x="433832" y="1560589"/>
                  </a:cubicBezTo>
                  <a:cubicBezTo>
                    <a:pt x="452182" y="1699235"/>
                    <a:pt x="559021" y="1798327"/>
                    <a:pt x="701746" y="1808114"/>
                  </a:cubicBezTo>
                  <a:cubicBezTo>
                    <a:pt x="829382" y="1816677"/>
                    <a:pt x="952125" y="1725333"/>
                    <a:pt x="984340" y="1595658"/>
                  </a:cubicBezTo>
                  <a:cubicBezTo>
                    <a:pt x="999020" y="1537345"/>
                    <a:pt x="1001467" y="1480255"/>
                    <a:pt x="957018" y="1430913"/>
                  </a:cubicBezTo>
                  <a:cubicBezTo>
                    <a:pt x="942338" y="1414602"/>
                    <a:pt x="930920" y="1394621"/>
                    <a:pt x="919094" y="1375455"/>
                  </a:cubicBezTo>
                  <a:cubicBezTo>
                    <a:pt x="901152" y="1347318"/>
                    <a:pt x="875869" y="1333861"/>
                    <a:pt x="842431" y="1334269"/>
                  </a:cubicBezTo>
                  <a:cubicBezTo>
                    <a:pt x="801245" y="1334269"/>
                    <a:pt x="759651" y="1334269"/>
                    <a:pt x="718465" y="1334269"/>
                  </a:cubicBezTo>
                  <a:close/>
                  <a:moveTo>
                    <a:pt x="152869" y="1519810"/>
                  </a:moveTo>
                  <a:cubicBezTo>
                    <a:pt x="132072" y="1519810"/>
                    <a:pt x="110867" y="1519403"/>
                    <a:pt x="90070" y="1519810"/>
                  </a:cubicBezTo>
                  <a:cubicBezTo>
                    <a:pt x="67234" y="1520218"/>
                    <a:pt x="58263" y="1530413"/>
                    <a:pt x="57855" y="1554880"/>
                  </a:cubicBezTo>
                  <a:cubicBezTo>
                    <a:pt x="57447" y="1580978"/>
                    <a:pt x="65603" y="1591580"/>
                    <a:pt x="89662" y="1591988"/>
                  </a:cubicBezTo>
                  <a:cubicBezTo>
                    <a:pt x="131664" y="1592804"/>
                    <a:pt x="173666" y="1592804"/>
                    <a:pt x="215668" y="1591988"/>
                  </a:cubicBezTo>
                  <a:cubicBezTo>
                    <a:pt x="239319" y="1591580"/>
                    <a:pt x="246659" y="1581794"/>
                    <a:pt x="246251" y="1554064"/>
                  </a:cubicBezTo>
                  <a:cubicBezTo>
                    <a:pt x="245844" y="1529597"/>
                    <a:pt x="237688" y="1520218"/>
                    <a:pt x="214036" y="1519810"/>
                  </a:cubicBezTo>
                  <a:cubicBezTo>
                    <a:pt x="193647" y="1519810"/>
                    <a:pt x="173258" y="1519810"/>
                    <a:pt x="152869" y="1519810"/>
                  </a:cubicBezTo>
                  <a:close/>
                  <a:moveTo>
                    <a:pt x="1011254" y="900795"/>
                  </a:moveTo>
                  <a:cubicBezTo>
                    <a:pt x="952533" y="900795"/>
                    <a:pt x="895443" y="900795"/>
                    <a:pt x="837946" y="901202"/>
                  </a:cubicBezTo>
                  <a:cubicBezTo>
                    <a:pt x="834683" y="901202"/>
                    <a:pt x="828567" y="907319"/>
                    <a:pt x="828159" y="910581"/>
                  </a:cubicBezTo>
                  <a:cubicBezTo>
                    <a:pt x="826935" y="927300"/>
                    <a:pt x="827751" y="944019"/>
                    <a:pt x="827751" y="960331"/>
                  </a:cubicBezTo>
                  <a:cubicBezTo>
                    <a:pt x="890957" y="960331"/>
                    <a:pt x="950902" y="960331"/>
                    <a:pt x="1011254" y="960331"/>
                  </a:cubicBezTo>
                  <a:cubicBezTo>
                    <a:pt x="1011254" y="940757"/>
                    <a:pt x="1011254" y="921999"/>
                    <a:pt x="1011254" y="900795"/>
                  </a:cubicBezTo>
                  <a:close/>
                  <a:moveTo>
                    <a:pt x="541079" y="602705"/>
                  </a:moveTo>
                  <a:cubicBezTo>
                    <a:pt x="523952" y="598627"/>
                    <a:pt x="509680" y="604743"/>
                    <a:pt x="505194" y="619424"/>
                  </a:cubicBezTo>
                  <a:cubicBezTo>
                    <a:pt x="501932" y="630842"/>
                    <a:pt x="503155" y="646745"/>
                    <a:pt x="509272" y="656532"/>
                  </a:cubicBezTo>
                  <a:cubicBezTo>
                    <a:pt x="513757" y="663464"/>
                    <a:pt x="529253" y="663464"/>
                    <a:pt x="541079" y="666727"/>
                  </a:cubicBezTo>
                  <a:cubicBezTo>
                    <a:pt x="541079" y="641444"/>
                    <a:pt x="541079" y="622278"/>
                    <a:pt x="541079" y="602705"/>
                  </a:cubicBezTo>
                  <a:close/>
                </a:path>
              </a:pathLst>
            </a:custGeom>
            <a:grpFill/>
            <a:ln w="4068"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9379ACB-6C66-41A2-AFAF-CE3F3133B02B}"/>
                </a:ext>
              </a:extLst>
            </p:cNvPr>
            <p:cNvSpPr/>
            <p:nvPr/>
          </p:nvSpPr>
          <p:spPr>
            <a:xfrm>
              <a:off x="6461175" y="4984605"/>
              <a:ext cx="2067464" cy="1052082"/>
            </a:xfrm>
            <a:custGeom>
              <a:avLst/>
              <a:gdLst>
                <a:gd name="connsiteX0" fmla="*/ 895085 w 2067463"/>
                <a:gd name="connsiteY0" fmla="*/ 709952 h 1052082"/>
                <a:gd name="connsiteX1" fmla="*/ 802111 w 2067463"/>
                <a:gd name="connsiteY1" fmla="*/ 791509 h 1052082"/>
                <a:gd name="connsiteX2" fmla="*/ 778051 w 2067463"/>
                <a:gd name="connsiteY2" fmla="*/ 802926 h 1052082"/>
                <a:gd name="connsiteX3" fmla="*/ 11418 w 2067463"/>
                <a:gd name="connsiteY3" fmla="*/ 803334 h 1052082"/>
                <a:gd name="connsiteX4" fmla="*/ 0 w 2067463"/>
                <a:gd name="connsiteY4" fmla="*/ 802519 h 1052082"/>
                <a:gd name="connsiteX5" fmla="*/ 0 w 2067463"/>
                <a:gd name="connsiteY5" fmla="*/ 0 h 1052082"/>
                <a:gd name="connsiteX6" fmla="*/ 1886816 w 2067463"/>
                <a:gd name="connsiteY6" fmla="*/ 0 h 1052082"/>
                <a:gd name="connsiteX7" fmla="*/ 1886816 w 2067463"/>
                <a:gd name="connsiteY7" fmla="*/ 21613 h 1052082"/>
                <a:gd name="connsiteX8" fmla="*/ 1886000 w 2067463"/>
                <a:gd name="connsiteY8" fmla="*/ 366190 h 1052082"/>
                <a:gd name="connsiteX9" fmla="*/ 2008335 w 2067463"/>
                <a:gd name="connsiteY9" fmla="*/ 500351 h 1052082"/>
                <a:gd name="connsiteX10" fmla="*/ 2008335 w 2067463"/>
                <a:gd name="connsiteY10" fmla="*/ 603520 h 1052082"/>
                <a:gd name="connsiteX11" fmla="*/ 2008335 w 2067463"/>
                <a:gd name="connsiteY11" fmla="*/ 623909 h 1052082"/>
                <a:gd name="connsiteX12" fmla="*/ 2031987 w 2067463"/>
                <a:gd name="connsiteY12" fmla="*/ 670397 h 1052082"/>
                <a:gd name="connsiteX13" fmla="*/ 2064202 w 2067463"/>
                <a:gd name="connsiteY13" fmla="*/ 779683 h 1052082"/>
                <a:gd name="connsiteX14" fmla="*/ 1985907 w 2067463"/>
                <a:gd name="connsiteY14" fmla="*/ 839219 h 1052082"/>
                <a:gd name="connsiteX15" fmla="*/ 1849299 w 2067463"/>
                <a:gd name="connsiteY15" fmla="*/ 839219 h 1052082"/>
                <a:gd name="connsiteX16" fmla="*/ 1788947 w 2067463"/>
                <a:gd name="connsiteY16" fmla="*/ 813529 h 1052082"/>
                <a:gd name="connsiteX17" fmla="*/ 1764480 w 2067463"/>
                <a:gd name="connsiteY17" fmla="*/ 803742 h 1052082"/>
                <a:gd name="connsiteX18" fmla="*/ 1672729 w 2067463"/>
                <a:gd name="connsiteY18" fmla="*/ 803742 h 1052082"/>
                <a:gd name="connsiteX19" fmla="*/ 1643369 w 2067463"/>
                <a:gd name="connsiteY19" fmla="*/ 789877 h 1052082"/>
                <a:gd name="connsiteX20" fmla="*/ 1571191 w 2067463"/>
                <a:gd name="connsiteY20" fmla="*/ 699349 h 1052082"/>
                <a:gd name="connsiteX21" fmla="*/ 1428059 w 2067463"/>
                <a:gd name="connsiteY21" fmla="*/ 993362 h 1052082"/>
                <a:gd name="connsiteX22" fmla="*/ 1221312 w 2067463"/>
                <a:gd name="connsiteY22" fmla="*/ 1055345 h 1052082"/>
                <a:gd name="connsiteX23" fmla="*/ 895085 w 2067463"/>
                <a:gd name="connsiteY23" fmla="*/ 709952 h 1052082"/>
                <a:gd name="connsiteX24" fmla="*/ 1069617 w 2067463"/>
                <a:gd name="connsiteY24" fmla="*/ 665911 h 1052082"/>
                <a:gd name="connsiteX25" fmla="*/ 990507 w 2067463"/>
                <a:gd name="connsiteY25" fmla="*/ 665911 h 1052082"/>
                <a:gd name="connsiteX26" fmla="*/ 953806 w 2067463"/>
                <a:gd name="connsiteY26" fmla="*/ 700165 h 1052082"/>
                <a:gd name="connsiteX27" fmla="*/ 1292675 w 2067463"/>
                <a:gd name="connsiteY27" fmla="*/ 992546 h 1052082"/>
                <a:gd name="connsiteX28" fmla="*/ 1512470 w 2067463"/>
                <a:gd name="connsiteY28" fmla="*/ 684261 h 1052082"/>
                <a:gd name="connsiteX29" fmla="*/ 1501460 w 2067463"/>
                <a:gd name="connsiteY29" fmla="*/ 668358 h 1052082"/>
                <a:gd name="connsiteX30" fmla="*/ 1398698 w 2067463"/>
                <a:gd name="connsiteY30" fmla="*/ 667542 h 1052082"/>
                <a:gd name="connsiteX31" fmla="*/ 1247411 w 2067463"/>
                <a:gd name="connsiteY31" fmla="*/ 888561 h 1052082"/>
                <a:gd name="connsiteX32" fmla="*/ 1118551 w 2067463"/>
                <a:gd name="connsiteY32" fmla="*/ 843705 h 1052082"/>
                <a:gd name="connsiteX33" fmla="*/ 1069617 w 2067463"/>
                <a:gd name="connsiteY33" fmla="*/ 665911 h 1052082"/>
                <a:gd name="connsiteX34" fmla="*/ 399628 w 2067463"/>
                <a:gd name="connsiteY34" fmla="*/ 150880 h 1052082"/>
                <a:gd name="connsiteX35" fmla="*/ 1794249 w 2067463"/>
                <a:gd name="connsiteY35" fmla="*/ 150880 h 1052082"/>
                <a:gd name="connsiteX36" fmla="*/ 1794249 w 2067463"/>
                <a:gd name="connsiteY36" fmla="*/ 92975 h 1052082"/>
                <a:gd name="connsiteX37" fmla="*/ 399628 w 2067463"/>
                <a:gd name="connsiteY37" fmla="*/ 92975 h 1052082"/>
                <a:gd name="connsiteX38" fmla="*/ 399628 w 2067463"/>
                <a:gd name="connsiteY38" fmla="*/ 150880 h 1052082"/>
                <a:gd name="connsiteX39" fmla="*/ 1281664 w 2067463"/>
                <a:gd name="connsiteY39" fmla="*/ 666727 h 1052082"/>
                <a:gd name="connsiteX40" fmla="*/ 1277994 w 2067463"/>
                <a:gd name="connsiteY40" fmla="*/ 768265 h 1052082"/>
                <a:gd name="connsiteX41" fmla="*/ 1195622 w 2067463"/>
                <a:gd name="connsiteY41" fmla="*/ 771935 h 1052082"/>
                <a:gd name="connsiteX42" fmla="*/ 1169932 w 2067463"/>
                <a:gd name="connsiteY42" fmla="*/ 734419 h 1052082"/>
                <a:gd name="connsiteX43" fmla="*/ 1187874 w 2067463"/>
                <a:gd name="connsiteY43" fmla="*/ 666319 h 1052082"/>
                <a:gd name="connsiteX44" fmla="*/ 1142610 w 2067463"/>
                <a:gd name="connsiteY44" fmla="*/ 666727 h 1052082"/>
                <a:gd name="connsiteX45" fmla="*/ 1127114 w 2067463"/>
                <a:gd name="connsiteY45" fmla="*/ 678552 h 1052082"/>
                <a:gd name="connsiteX46" fmla="*/ 1156475 w 2067463"/>
                <a:gd name="connsiteY46" fmla="*/ 801295 h 1052082"/>
                <a:gd name="connsiteX47" fmla="*/ 1284927 w 2067463"/>
                <a:gd name="connsiteY47" fmla="*/ 820461 h 1052082"/>
                <a:gd name="connsiteX48" fmla="*/ 1348541 w 2067463"/>
                <a:gd name="connsiteY48" fmla="*/ 709136 h 1052082"/>
                <a:gd name="connsiteX49" fmla="*/ 1300423 w 2067463"/>
                <a:gd name="connsiteY49" fmla="*/ 665911 h 1052082"/>
                <a:gd name="connsiteX50" fmla="*/ 1281664 w 2067463"/>
                <a:gd name="connsiteY50" fmla="*/ 666727 h 1052082"/>
                <a:gd name="connsiteX51" fmla="*/ 1915768 w 2067463"/>
                <a:gd name="connsiteY51" fmla="*/ 782945 h 1052082"/>
                <a:gd name="connsiteX52" fmla="*/ 1915768 w 2067463"/>
                <a:gd name="connsiteY52" fmla="*/ 782945 h 1052082"/>
                <a:gd name="connsiteX53" fmla="*/ 1976936 w 2067463"/>
                <a:gd name="connsiteY53" fmla="*/ 782945 h 1052082"/>
                <a:gd name="connsiteX54" fmla="*/ 1981014 w 2067463"/>
                <a:gd name="connsiteY54" fmla="*/ 782945 h 1052082"/>
                <a:gd name="connsiteX55" fmla="*/ 2012005 w 2067463"/>
                <a:gd name="connsiteY55" fmla="*/ 745021 h 1052082"/>
                <a:gd name="connsiteX56" fmla="*/ 1979790 w 2067463"/>
                <a:gd name="connsiteY56" fmla="*/ 710767 h 1052082"/>
                <a:gd name="connsiteX57" fmla="*/ 1855824 w 2067463"/>
                <a:gd name="connsiteY57" fmla="*/ 710767 h 1052082"/>
                <a:gd name="connsiteX58" fmla="*/ 1823201 w 2067463"/>
                <a:gd name="connsiteY58" fmla="*/ 745429 h 1052082"/>
                <a:gd name="connsiteX59" fmla="*/ 1855009 w 2067463"/>
                <a:gd name="connsiteY59" fmla="*/ 782537 h 1052082"/>
                <a:gd name="connsiteX60" fmla="*/ 1915768 w 2067463"/>
                <a:gd name="connsiteY60" fmla="*/ 782945 h 1052082"/>
                <a:gd name="connsiteX61" fmla="*/ 247525 w 2067463"/>
                <a:gd name="connsiteY61" fmla="*/ 151696 h 1052082"/>
                <a:gd name="connsiteX62" fmla="*/ 247525 w 2067463"/>
                <a:gd name="connsiteY62" fmla="*/ 108471 h 1052082"/>
                <a:gd name="connsiteX63" fmla="*/ 229582 w 2067463"/>
                <a:gd name="connsiteY63" fmla="*/ 91344 h 1052082"/>
                <a:gd name="connsiteX64" fmla="*/ 77071 w 2067463"/>
                <a:gd name="connsiteY64" fmla="*/ 91751 h 1052082"/>
                <a:gd name="connsiteX65" fmla="*/ 63614 w 2067463"/>
                <a:gd name="connsiteY65" fmla="*/ 93790 h 1052082"/>
                <a:gd name="connsiteX66" fmla="*/ 63614 w 2067463"/>
                <a:gd name="connsiteY66" fmla="*/ 151696 h 1052082"/>
                <a:gd name="connsiteX67" fmla="*/ 247525 w 2067463"/>
                <a:gd name="connsiteY67" fmla="*/ 151696 h 1052082"/>
                <a:gd name="connsiteX68" fmla="*/ 1233954 w 2067463"/>
                <a:gd name="connsiteY68" fmla="*/ 688747 h 1052082"/>
                <a:gd name="connsiteX69" fmla="*/ 1204185 w 2067463"/>
                <a:gd name="connsiteY69" fmla="*/ 718107 h 1052082"/>
                <a:gd name="connsiteX70" fmla="*/ 1233954 w 2067463"/>
                <a:gd name="connsiteY70" fmla="*/ 747876 h 1052082"/>
                <a:gd name="connsiteX71" fmla="*/ 1263722 w 2067463"/>
                <a:gd name="connsiteY71" fmla="*/ 718107 h 1052082"/>
                <a:gd name="connsiteX72" fmla="*/ 1233954 w 2067463"/>
                <a:gd name="connsiteY72" fmla="*/ 688747 h 105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2067463" h="1052082">
                  <a:moveTo>
                    <a:pt x="895085" y="709952"/>
                  </a:moveTo>
                  <a:cubicBezTo>
                    <a:pt x="867356" y="734419"/>
                    <a:pt x="835141" y="763371"/>
                    <a:pt x="802111" y="791509"/>
                  </a:cubicBezTo>
                  <a:cubicBezTo>
                    <a:pt x="795586" y="797217"/>
                    <a:pt x="786207" y="802926"/>
                    <a:pt x="778051" y="802926"/>
                  </a:cubicBezTo>
                  <a:cubicBezTo>
                    <a:pt x="522371" y="803334"/>
                    <a:pt x="267098" y="803334"/>
                    <a:pt x="11418" y="803334"/>
                  </a:cubicBezTo>
                  <a:cubicBezTo>
                    <a:pt x="8156" y="803334"/>
                    <a:pt x="4893" y="802926"/>
                    <a:pt x="0" y="802519"/>
                  </a:cubicBezTo>
                  <a:cubicBezTo>
                    <a:pt x="0" y="535012"/>
                    <a:pt x="0" y="268322"/>
                    <a:pt x="0" y="0"/>
                  </a:cubicBezTo>
                  <a:cubicBezTo>
                    <a:pt x="627987" y="0"/>
                    <a:pt x="1255974" y="0"/>
                    <a:pt x="1886816" y="0"/>
                  </a:cubicBezTo>
                  <a:cubicBezTo>
                    <a:pt x="1886816" y="7340"/>
                    <a:pt x="1886816" y="14272"/>
                    <a:pt x="1886816" y="21613"/>
                  </a:cubicBezTo>
                  <a:cubicBezTo>
                    <a:pt x="1886816" y="136608"/>
                    <a:pt x="1888855" y="251195"/>
                    <a:pt x="1886000" y="366190"/>
                  </a:cubicBezTo>
                  <a:cubicBezTo>
                    <a:pt x="1884369" y="433066"/>
                    <a:pt x="1923516" y="495457"/>
                    <a:pt x="2008335" y="500351"/>
                  </a:cubicBezTo>
                  <a:cubicBezTo>
                    <a:pt x="2008335" y="534605"/>
                    <a:pt x="2008335" y="568858"/>
                    <a:pt x="2008335" y="603520"/>
                  </a:cubicBezTo>
                  <a:cubicBezTo>
                    <a:pt x="2008335" y="610452"/>
                    <a:pt x="2009151" y="617385"/>
                    <a:pt x="2008335" y="623909"/>
                  </a:cubicBezTo>
                  <a:cubicBezTo>
                    <a:pt x="2005481" y="645114"/>
                    <a:pt x="2011597" y="658163"/>
                    <a:pt x="2031987" y="670397"/>
                  </a:cubicBezTo>
                  <a:cubicBezTo>
                    <a:pt x="2069095" y="692009"/>
                    <a:pt x="2074396" y="729933"/>
                    <a:pt x="2064202" y="779683"/>
                  </a:cubicBezTo>
                  <a:cubicBezTo>
                    <a:pt x="2056861" y="814752"/>
                    <a:pt x="2024646" y="838404"/>
                    <a:pt x="1985907" y="839219"/>
                  </a:cubicBezTo>
                  <a:cubicBezTo>
                    <a:pt x="1940235" y="840443"/>
                    <a:pt x="1894971" y="840035"/>
                    <a:pt x="1849299" y="839219"/>
                  </a:cubicBezTo>
                  <a:cubicBezTo>
                    <a:pt x="1826056" y="838811"/>
                    <a:pt x="1806074" y="829840"/>
                    <a:pt x="1788947" y="813529"/>
                  </a:cubicBezTo>
                  <a:cubicBezTo>
                    <a:pt x="1782831" y="807820"/>
                    <a:pt x="1773044" y="804150"/>
                    <a:pt x="1764480" y="803742"/>
                  </a:cubicBezTo>
                  <a:cubicBezTo>
                    <a:pt x="1733897" y="802519"/>
                    <a:pt x="1703313" y="802519"/>
                    <a:pt x="1672729" y="803742"/>
                  </a:cubicBezTo>
                  <a:cubicBezTo>
                    <a:pt x="1659680" y="804150"/>
                    <a:pt x="1651524" y="800480"/>
                    <a:pt x="1643369" y="789877"/>
                  </a:cubicBezTo>
                  <a:cubicBezTo>
                    <a:pt x="1621348" y="760925"/>
                    <a:pt x="1598105" y="732788"/>
                    <a:pt x="1571191" y="699349"/>
                  </a:cubicBezTo>
                  <a:cubicBezTo>
                    <a:pt x="1571599" y="825355"/>
                    <a:pt x="1525519" y="922407"/>
                    <a:pt x="1428059" y="993362"/>
                  </a:cubicBezTo>
                  <a:cubicBezTo>
                    <a:pt x="1366483" y="1037810"/>
                    <a:pt x="1296752" y="1057383"/>
                    <a:pt x="1221312" y="1055345"/>
                  </a:cubicBezTo>
                  <a:cubicBezTo>
                    <a:pt x="1050451" y="1050043"/>
                    <a:pt x="886930" y="903241"/>
                    <a:pt x="895085" y="709952"/>
                  </a:cubicBezTo>
                  <a:close/>
                  <a:moveTo>
                    <a:pt x="1069617" y="665911"/>
                  </a:moveTo>
                  <a:cubicBezTo>
                    <a:pt x="1041888" y="665911"/>
                    <a:pt x="1016197" y="665911"/>
                    <a:pt x="990507" y="665911"/>
                  </a:cubicBezTo>
                  <a:cubicBezTo>
                    <a:pt x="955437" y="665911"/>
                    <a:pt x="955437" y="665911"/>
                    <a:pt x="953806" y="700165"/>
                  </a:cubicBezTo>
                  <a:cubicBezTo>
                    <a:pt x="944019" y="886930"/>
                    <a:pt x="1109580" y="1029654"/>
                    <a:pt x="1292675" y="992546"/>
                  </a:cubicBezTo>
                  <a:cubicBezTo>
                    <a:pt x="1432544" y="964409"/>
                    <a:pt x="1531636" y="825762"/>
                    <a:pt x="1512470" y="684261"/>
                  </a:cubicBezTo>
                  <a:cubicBezTo>
                    <a:pt x="1511655" y="678145"/>
                    <a:pt x="1505538" y="668358"/>
                    <a:pt x="1501460" y="668358"/>
                  </a:cubicBezTo>
                  <a:cubicBezTo>
                    <a:pt x="1467614" y="667134"/>
                    <a:pt x="1433360" y="667542"/>
                    <a:pt x="1398698" y="667542"/>
                  </a:cubicBezTo>
                  <a:cubicBezTo>
                    <a:pt x="1427651" y="796402"/>
                    <a:pt x="1338754" y="881629"/>
                    <a:pt x="1247411" y="888561"/>
                  </a:cubicBezTo>
                  <a:cubicBezTo>
                    <a:pt x="1198477" y="892231"/>
                    <a:pt x="1154436" y="877551"/>
                    <a:pt x="1118551" y="843705"/>
                  </a:cubicBezTo>
                  <a:cubicBezTo>
                    <a:pt x="1066762" y="795586"/>
                    <a:pt x="1054937" y="735642"/>
                    <a:pt x="1069617" y="665911"/>
                  </a:cubicBezTo>
                  <a:close/>
                  <a:moveTo>
                    <a:pt x="399628" y="150880"/>
                  </a:moveTo>
                  <a:cubicBezTo>
                    <a:pt x="866133" y="150880"/>
                    <a:pt x="1330598" y="150880"/>
                    <a:pt x="1794249" y="150880"/>
                  </a:cubicBezTo>
                  <a:cubicBezTo>
                    <a:pt x="1794249" y="130491"/>
                    <a:pt x="1794249" y="111733"/>
                    <a:pt x="1794249" y="92975"/>
                  </a:cubicBezTo>
                  <a:cubicBezTo>
                    <a:pt x="1328560" y="92975"/>
                    <a:pt x="864094" y="92975"/>
                    <a:pt x="399628" y="92975"/>
                  </a:cubicBezTo>
                  <a:cubicBezTo>
                    <a:pt x="399628" y="113364"/>
                    <a:pt x="399628" y="131306"/>
                    <a:pt x="399628" y="150880"/>
                  </a:cubicBezTo>
                  <a:close/>
                  <a:moveTo>
                    <a:pt x="1281664" y="666727"/>
                  </a:moveTo>
                  <a:cubicBezTo>
                    <a:pt x="1307355" y="712806"/>
                    <a:pt x="1305724" y="743798"/>
                    <a:pt x="1277994" y="768265"/>
                  </a:cubicBezTo>
                  <a:cubicBezTo>
                    <a:pt x="1255158" y="788246"/>
                    <a:pt x="1218458" y="791101"/>
                    <a:pt x="1195622" y="771935"/>
                  </a:cubicBezTo>
                  <a:cubicBezTo>
                    <a:pt x="1184612" y="762556"/>
                    <a:pt x="1175641" y="748283"/>
                    <a:pt x="1169932" y="734419"/>
                  </a:cubicBezTo>
                  <a:cubicBezTo>
                    <a:pt x="1160145" y="710359"/>
                    <a:pt x="1172786" y="689155"/>
                    <a:pt x="1187874" y="666319"/>
                  </a:cubicBezTo>
                  <a:cubicBezTo>
                    <a:pt x="1170339" y="666319"/>
                    <a:pt x="1156475" y="665095"/>
                    <a:pt x="1142610" y="666727"/>
                  </a:cubicBezTo>
                  <a:cubicBezTo>
                    <a:pt x="1136901" y="667542"/>
                    <a:pt x="1129561" y="673251"/>
                    <a:pt x="1127114" y="678552"/>
                  </a:cubicBezTo>
                  <a:cubicBezTo>
                    <a:pt x="1109580" y="718515"/>
                    <a:pt x="1122629" y="769896"/>
                    <a:pt x="1156475" y="801295"/>
                  </a:cubicBezTo>
                  <a:cubicBezTo>
                    <a:pt x="1191544" y="833918"/>
                    <a:pt x="1242109" y="841258"/>
                    <a:pt x="1284927" y="820461"/>
                  </a:cubicBezTo>
                  <a:cubicBezTo>
                    <a:pt x="1326521" y="799664"/>
                    <a:pt x="1353434" y="752769"/>
                    <a:pt x="1348541" y="709136"/>
                  </a:cubicBezTo>
                  <a:cubicBezTo>
                    <a:pt x="1344055" y="667542"/>
                    <a:pt x="1341609" y="665911"/>
                    <a:pt x="1300423" y="665911"/>
                  </a:cubicBezTo>
                  <a:cubicBezTo>
                    <a:pt x="1294714" y="666319"/>
                    <a:pt x="1289412" y="666727"/>
                    <a:pt x="1281664" y="666727"/>
                  </a:cubicBezTo>
                  <a:close/>
                  <a:moveTo>
                    <a:pt x="1915768" y="782945"/>
                  </a:moveTo>
                  <a:cubicBezTo>
                    <a:pt x="1915768" y="782945"/>
                    <a:pt x="1915768" y="782945"/>
                    <a:pt x="1915768" y="782945"/>
                  </a:cubicBezTo>
                  <a:cubicBezTo>
                    <a:pt x="1936157" y="782945"/>
                    <a:pt x="1956547" y="782945"/>
                    <a:pt x="1976936" y="782945"/>
                  </a:cubicBezTo>
                  <a:cubicBezTo>
                    <a:pt x="1978159" y="782945"/>
                    <a:pt x="1979790" y="782945"/>
                    <a:pt x="1981014" y="782945"/>
                  </a:cubicBezTo>
                  <a:cubicBezTo>
                    <a:pt x="2005073" y="781314"/>
                    <a:pt x="2012005" y="772750"/>
                    <a:pt x="2012005" y="745021"/>
                  </a:cubicBezTo>
                  <a:cubicBezTo>
                    <a:pt x="2011597" y="720554"/>
                    <a:pt x="2003442" y="710767"/>
                    <a:pt x="1979790" y="710767"/>
                  </a:cubicBezTo>
                  <a:cubicBezTo>
                    <a:pt x="1938604" y="710359"/>
                    <a:pt x="1897010" y="710359"/>
                    <a:pt x="1855824" y="710767"/>
                  </a:cubicBezTo>
                  <a:cubicBezTo>
                    <a:pt x="1832988" y="711175"/>
                    <a:pt x="1823609" y="721370"/>
                    <a:pt x="1823201" y="745429"/>
                  </a:cubicBezTo>
                  <a:cubicBezTo>
                    <a:pt x="1822793" y="771527"/>
                    <a:pt x="1831357" y="781722"/>
                    <a:pt x="1855009" y="782537"/>
                  </a:cubicBezTo>
                  <a:cubicBezTo>
                    <a:pt x="1874990" y="783353"/>
                    <a:pt x="1895379" y="782945"/>
                    <a:pt x="1915768" y="782945"/>
                  </a:cubicBezTo>
                  <a:close/>
                  <a:moveTo>
                    <a:pt x="247525" y="151696"/>
                  </a:moveTo>
                  <a:cubicBezTo>
                    <a:pt x="247525" y="136608"/>
                    <a:pt x="246709" y="122335"/>
                    <a:pt x="247525" y="108471"/>
                  </a:cubicBezTo>
                  <a:cubicBezTo>
                    <a:pt x="248340" y="94606"/>
                    <a:pt x="242224" y="91344"/>
                    <a:pt x="229582" y="91344"/>
                  </a:cubicBezTo>
                  <a:cubicBezTo>
                    <a:pt x="178609" y="91751"/>
                    <a:pt x="128044" y="91344"/>
                    <a:pt x="77071" y="91751"/>
                  </a:cubicBezTo>
                  <a:cubicBezTo>
                    <a:pt x="72585" y="91751"/>
                    <a:pt x="68100" y="92975"/>
                    <a:pt x="63614" y="93790"/>
                  </a:cubicBezTo>
                  <a:cubicBezTo>
                    <a:pt x="63614" y="113772"/>
                    <a:pt x="63614" y="132530"/>
                    <a:pt x="63614" y="151696"/>
                  </a:cubicBezTo>
                  <a:cubicBezTo>
                    <a:pt x="125190" y="151696"/>
                    <a:pt x="185134" y="151696"/>
                    <a:pt x="247525" y="151696"/>
                  </a:cubicBezTo>
                  <a:close/>
                  <a:moveTo>
                    <a:pt x="1233954" y="688747"/>
                  </a:moveTo>
                  <a:cubicBezTo>
                    <a:pt x="1217235" y="688747"/>
                    <a:pt x="1204185" y="701796"/>
                    <a:pt x="1204185" y="718107"/>
                  </a:cubicBezTo>
                  <a:cubicBezTo>
                    <a:pt x="1204185" y="734419"/>
                    <a:pt x="1218050" y="747876"/>
                    <a:pt x="1233954" y="747876"/>
                  </a:cubicBezTo>
                  <a:cubicBezTo>
                    <a:pt x="1249857" y="747876"/>
                    <a:pt x="1263722" y="734011"/>
                    <a:pt x="1263722" y="718107"/>
                  </a:cubicBezTo>
                  <a:cubicBezTo>
                    <a:pt x="1264130" y="701796"/>
                    <a:pt x="1250265" y="688747"/>
                    <a:pt x="1233954" y="688747"/>
                  </a:cubicBezTo>
                  <a:close/>
                </a:path>
              </a:pathLst>
            </a:custGeom>
            <a:grpFill/>
            <a:ln w="4068"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20F0D025-2EF4-4740-9D3B-FD46A69B10A1}"/>
                </a:ext>
              </a:extLst>
            </p:cNvPr>
            <p:cNvSpPr/>
            <p:nvPr/>
          </p:nvSpPr>
          <p:spPr>
            <a:xfrm>
              <a:off x="5647239" y="3623423"/>
              <a:ext cx="2609816" cy="538275"/>
            </a:xfrm>
            <a:custGeom>
              <a:avLst/>
              <a:gdLst>
                <a:gd name="connsiteX0" fmla="*/ 2341087 w 2609816"/>
                <a:gd name="connsiteY0" fmla="*/ 0 h 538274"/>
                <a:gd name="connsiteX1" fmla="*/ 2341087 w 2609816"/>
                <a:gd name="connsiteY1" fmla="*/ 207970 h 538274"/>
                <a:gd name="connsiteX2" fmla="*/ 2463422 w 2609816"/>
                <a:gd name="connsiteY2" fmla="*/ 207970 h 538274"/>
                <a:gd name="connsiteX3" fmla="*/ 2463422 w 2609816"/>
                <a:gd name="connsiteY3" fmla="*/ 264652 h 538274"/>
                <a:gd name="connsiteX4" fmla="*/ 1899865 w 2609816"/>
                <a:gd name="connsiteY4" fmla="*/ 264652 h 538274"/>
                <a:gd name="connsiteX5" fmla="*/ 1899865 w 2609816"/>
                <a:gd name="connsiteY5" fmla="*/ 387802 h 538274"/>
                <a:gd name="connsiteX6" fmla="*/ 1923108 w 2609816"/>
                <a:gd name="connsiteY6" fmla="*/ 389026 h 538274"/>
                <a:gd name="connsiteX7" fmla="*/ 2461383 w 2609816"/>
                <a:gd name="connsiteY7" fmla="*/ 389026 h 538274"/>
                <a:gd name="connsiteX8" fmla="*/ 2613079 w 2609816"/>
                <a:gd name="connsiteY8" fmla="*/ 516254 h 538274"/>
                <a:gd name="connsiteX9" fmla="*/ 2613079 w 2609816"/>
                <a:gd name="connsiteY9" fmla="*/ 524818 h 538274"/>
                <a:gd name="connsiteX10" fmla="*/ 2345165 w 2609816"/>
                <a:gd name="connsiteY10" fmla="*/ 498312 h 538274"/>
                <a:gd name="connsiteX11" fmla="*/ 170046 w 2609816"/>
                <a:gd name="connsiteY11" fmla="*/ 497496 h 538274"/>
                <a:gd name="connsiteX12" fmla="*/ 0 w 2609816"/>
                <a:gd name="connsiteY12" fmla="*/ 538275 h 538274"/>
                <a:gd name="connsiteX13" fmla="*/ 116626 w 2609816"/>
                <a:gd name="connsiteY13" fmla="*/ 397589 h 538274"/>
                <a:gd name="connsiteX14" fmla="*/ 176978 w 2609816"/>
                <a:gd name="connsiteY14" fmla="*/ 389434 h 538274"/>
                <a:gd name="connsiteX15" fmla="*/ 747875 w 2609816"/>
                <a:gd name="connsiteY15" fmla="*/ 389026 h 538274"/>
                <a:gd name="connsiteX16" fmla="*/ 773158 w 2609816"/>
                <a:gd name="connsiteY16" fmla="*/ 389026 h 538274"/>
                <a:gd name="connsiteX17" fmla="*/ 773158 w 2609816"/>
                <a:gd name="connsiteY17" fmla="*/ 266283 h 538274"/>
                <a:gd name="connsiteX18" fmla="*/ 355587 w 2609816"/>
                <a:gd name="connsiteY18" fmla="*/ 266283 h 538274"/>
                <a:gd name="connsiteX19" fmla="*/ 355587 w 2609816"/>
                <a:gd name="connsiteY19" fmla="*/ 209193 h 538274"/>
                <a:gd name="connsiteX20" fmla="*/ 382501 w 2609816"/>
                <a:gd name="connsiteY20" fmla="*/ 209193 h 538274"/>
                <a:gd name="connsiteX21" fmla="*/ 2037695 w 2609816"/>
                <a:gd name="connsiteY21" fmla="*/ 209601 h 538274"/>
                <a:gd name="connsiteX22" fmla="*/ 2075620 w 2609816"/>
                <a:gd name="connsiteY22" fmla="*/ 186357 h 538274"/>
                <a:gd name="connsiteX23" fmla="*/ 2341087 w 2609816"/>
                <a:gd name="connsiteY23" fmla="*/ 0 h 538274"/>
                <a:gd name="connsiteX24" fmla="*/ 1841144 w 2609816"/>
                <a:gd name="connsiteY24" fmla="*/ 270768 h 538274"/>
                <a:gd name="connsiteX25" fmla="*/ 831471 w 2609816"/>
                <a:gd name="connsiteY25" fmla="*/ 270768 h 538274"/>
                <a:gd name="connsiteX26" fmla="*/ 831471 w 2609816"/>
                <a:gd name="connsiteY26" fmla="*/ 386987 h 538274"/>
                <a:gd name="connsiteX27" fmla="*/ 1841144 w 2609816"/>
                <a:gd name="connsiteY27" fmla="*/ 386987 h 538274"/>
                <a:gd name="connsiteX28" fmla="*/ 1841144 w 2609816"/>
                <a:gd name="connsiteY28" fmla="*/ 270768 h 538274"/>
                <a:gd name="connsiteX29" fmla="*/ 2283589 w 2609816"/>
                <a:gd name="connsiteY29" fmla="*/ 73401 h 538274"/>
                <a:gd name="connsiteX30" fmla="*/ 2129855 w 2609816"/>
                <a:gd name="connsiteY30" fmla="*/ 207562 h 538274"/>
                <a:gd name="connsiteX31" fmla="*/ 2283589 w 2609816"/>
                <a:gd name="connsiteY31" fmla="*/ 207562 h 538274"/>
                <a:gd name="connsiteX32" fmla="*/ 2283589 w 2609816"/>
                <a:gd name="connsiteY32" fmla="*/ 73401 h 538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609816" h="538274">
                  <a:moveTo>
                    <a:pt x="2341087" y="0"/>
                  </a:moveTo>
                  <a:cubicBezTo>
                    <a:pt x="2341087" y="70139"/>
                    <a:pt x="2341087" y="137831"/>
                    <a:pt x="2341087" y="207970"/>
                  </a:cubicBezTo>
                  <a:cubicBezTo>
                    <a:pt x="2382273" y="207970"/>
                    <a:pt x="2422236" y="207970"/>
                    <a:pt x="2463422" y="207970"/>
                  </a:cubicBezTo>
                  <a:cubicBezTo>
                    <a:pt x="2463422" y="227543"/>
                    <a:pt x="2463422" y="244670"/>
                    <a:pt x="2463422" y="264652"/>
                  </a:cubicBezTo>
                  <a:cubicBezTo>
                    <a:pt x="2276249" y="264652"/>
                    <a:pt x="2088668" y="264652"/>
                    <a:pt x="1899865" y="264652"/>
                  </a:cubicBezTo>
                  <a:cubicBezTo>
                    <a:pt x="1899865" y="306653"/>
                    <a:pt x="1899865" y="345801"/>
                    <a:pt x="1899865" y="387802"/>
                  </a:cubicBezTo>
                  <a:cubicBezTo>
                    <a:pt x="1907613" y="388210"/>
                    <a:pt x="1915360" y="389026"/>
                    <a:pt x="1923108" y="389026"/>
                  </a:cubicBezTo>
                  <a:cubicBezTo>
                    <a:pt x="2102533" y="389026"/>
                    <a:pt x="2281958" y="389026"/>
                    <a:pt x="2461383" y="389026"/>
                  </a:cubicBezTo>
                  <a:cubicBezTo>
                    <a:pt x="2538454" y="389026"/>
                    <a:pt x="2603292" y="444077"/>
                    <a:pt x="2613079" y="516254"/>
                  </a:cubicBezTo>
                  <a:cubicBezTo>
                    <a:pt x="2613486" y="518293"/>
                    <a:pt x="2613079" y="519924"/>
                    <a:pt x="2613079" y="524818"/>
                  </a:cubicBezTo>
                  <a:cubicBezTo>
                    <a:pt x="2525813" y="486486"/>
                    <a:pt x="2434877" y="498312"/>
                    <a:pt x="2345165" y="498312"/>
                  </a:cubicBezTo>
                  <a:cubicBezTo>
                    <a:pt x="1620125" y="497496"/>
                    <a:pt x="895085" y="498312"/>
                    <a:pt x="170046" y="497496"/>
                  </a:cubicBezTo>
                  <a:cubicBezTo>
                    <a:pt x="109694" y="497496"/>
                    <a:pt x="52196" y="502797"/>
                    <a:pt x="0" y="538275"/>
                  </a:cubicBezTo>
                  <a:cubicBezTo>
                    <a:pt x="816" y="479554"/>
                    <a:pt x="53012" y="415532"/>
                    <a:pt x="116626" y="397589"/>
                  </a:cubicBezTo>
                  <a:cubicBezTo>
                    <a:pt x="135792" y="391880"/>
                    <a:pt x="156589" y="389434"/>
                    <a:pt x="176978" y="389434"/>
                  </a:cubicBezTo>
                  <a:cubicBezTo>
                    <a:pt x="367413" y="389026"/>
                    <a:pt x="557440" y="389026"/>
                    <a:pt x="747875" y="389026"/>
                  </a:cubicBezTo>
                  <a:cubicBezTo>
                    <a:pt x="756031" y="389026"/>
                    <a:pt x="763779" y="389026"/>
                    <a:pt x="773158" y="389026"/>
                  </a:cubicBezTo>
                  <a:cubicBezTo>
                    <a:pt x="773158" y="347024"/>
                    <a:pt x="773158" y="307469"/>
                    <a:pt x="773158" y="266283"/>
                  </a:cubicBezTo>
                  <a:cubicBezTo>
                    <a:pt x="633696" y="266283"/>
                    <a:pt x="495457" y="266283"/>
                    <a:pt x="355587" y="266283"/>
                  </a:cubicBezTo>
                  <a:cubicBezTo>
                    <a:pt x="355587" y="247117"/>
                    <a:pt x="355587" y="229990"/>
                    <a:pt x="355587" y="209193"/>
                  </a:cubicBezTo>
                  <a:cubicBezTo>
                    <a:pt x="364151" y="209193"/>
                    <a:pt x="373122" y="209193"/>
                    <a:pt x="382501" y="209193"/>
                  </a:cubicBezTo>
                  <a:cubicBezTo>
                    <a:pt x="934233" y="209193"/>
                    <a:pt x="1485964" y="209193"/>
                    <a:pt x="2037695" y="209601"/>
                  </a:cubicBezTo>
                  <a:cubicBezTo>
                    <a:pt x="2057269" y="209601"/>
                    <a:pt x="2066648" y="204707"/>
                    <a:pt x="2075620" y="186357"/>
                  </a:cubicBezTo>
                  <a:cubicBezTo>
                    <a:pt x="2127408" y="74624"/>
                    <a:pt x="2219975" y="18350"/>
                    <a:pt x="2341087" y="0"/>
                  </a:cubicBezTo>
                  <a:close/>
                  <a:moveTo>
                    <a:pt x="1841144" y="270768"/>
                  </a:moveTo>
                  <a:cubicBezTo>
                    <a:pt x="1502683" y="270768"/>
                    <a:pt x="1167077" y="270768"/>
                    <a:pt x="831471" y="270768"/>
                  </a:cubicBezTo>
                  <a:cubicBezTo>
                    <a:pt x="831471" y="310731"/>
                    <a:pt x="831471" y="349063"/>
                    <a:pt x="831471" y="386987"/>
                  </a:cubicBezTo>
                  <a:cubicBezTo>
                    <a:pt x="1169116" y="386987"/>
                    <a:pt x="1505130" y="386987"/>
                    <a:pt x="1841144" y="386987"/>
                  </a:cubicBezTo>
                  <a:cubicBezTo>
                    <a:pt x="1841144" y="347432"/>
                    <a:pt x="1841144" y="309508"/>
                    <a:pt x="1841144" y="270768"/>
                  </a:cubicBezTo>
                  <a:close/>
                  <a:moveTo>
                    <a:pt x="2283589" y="73401"/>
                  </a:moveTo>
                  <a:cubicBezTo>
                    <a:pt x="2223645" y="84411"/>
                    <a:pt x="2138826" y="159036"/>
                    <a:pt x="2129855" y="207562"/>
                  </a:cubicBezTo>
                  <a:cubicBezTo>
                    <a:pt x="2180828" y="207562"/>
                    <a:pt x="2231393" y="207562"/>
                    <a:pt x="2283589" y="207562"/>
                  </a:cubicBezTo>
                  <a:cubicBezTo>
                    <a:pt x="2283589" y="162706"/>
                    <a:pt x="2283589" y="119073"/>
                    <a:pt x="2283589" y="73401"/>
                  </a:cubicBezTo>
                  <a:close/>
                </a:path>
              </a:pathLst>
            </a:custGeom>
            <a:grpFill/>
            <a:ln w="4068"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DE92F03-82C9-434A-BED2-70C2E3CE175C}"/>
                </a:ext>
              </a:extLst>
            </p:cNvPr>
            <p:cNvSpPr/>
            <p:nvPr/>
          </p:nvSpPr>
          <p:spPr>
            <a:xfrm>
              <a:off x="8409668" y="4861498"/>
              <a:ext cx="179425" cy="558664"/>
            </a:xfrm>
            <a:custGeom>
              <a:avLst/>
              <a:gdLst>
                <a:gd name="connsiteX0" fmla="*/ 182585 w 179424"/>
                <a:gd name="connsiteY0" fmla="*/ 280512 h 558663"/>
                <a:gd name="connsiteX1" fmla="*/ 182585 w 179424"/>
                <a:gd name="connsiteY1" fmla="*/ 496637 h 558663"/>
                <a:gd name="connsiteX2" fmla="*/ 118971 w 179424"/>
                <a:gd name="connsiteY2" fmla="*/ 560659 h 558663"/>
                <a:gd name="connsiteX3" fmla="*/ 55764 w 179424"/>
                <a:gd name="connsiteY3" fmla="*/ 560659 h 558663"/>
                <a:gd name="connsiteX4" fmla="*/ 306 w 179424"/>
                <a:gd name="connsiteY4" fmla="*/ 506016 h 558663"/>
                <a:gd name="connsiteX5" fmla="*/ 306 w 179424"/>
                <a:gd name="connsiteY5" fmla="*/ 55415 h 558663"/>
                <a:gd name="connsiteX6" fmla="*/ 53726 w 179424"/>
                <a:gd name="connsiteY6" fmla="*/ 772 h 558663"/>
                <a:gd name="connsiteX7" fmla="*/ 125088 w 179424"/>
                <a:gd name="connsiteY7" fmla="*/ 772 h 558663"/>
                <a:gd name="connsiteX8" fmla="*/ 182585 w 179424"/>
                <a:gd name="connsiteY8" fmla="*/ 60716 h 558663"/>
                <a:gd name="connsiteX9" fmla="*/ 182585 w 179424"/>
                <a:gd name="connsiteY9" fmla="*/ 280512 h 558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9424" h="558663">
                  <a:moveTo>
                    <a:pt x="182585" y="280512"/>
                  </a:moveTo>
                  <a:cubicBezTo>
                    <a:pt x="182585" y="352690"/>
                    <a:pt x="182585" y="424460"/>
                    <a:pt x="182585" y="496637"/>
                  </a:cubicBezTo>
                  <a:cubicBezTo>
                    <a:pt x="182585" y="539862"/>
                    <a:pt x="161788" y="560252"/>
                    <a:pt x="118971" y="560659"/>
                  </a:cubicBezTo>
                  <a:cubicBezTo>
                    <a:pt x="97766" y="560659"/>
                    <a:pt x="76969" y="561067"/>
                    <a:pt x="55764" y="560659"/>
                  </a:cubicBezTo>
                  <a:cubicBezTo>
                    <a:pt x="22326" y="559844"/>
                    <a:pt x="306" y="539455"/>
                    <a:pt x="306" y="506016"/>
                  </a:cubicBezTo>
                  <a:cubicBezTo>
                    <a:pt x="-102" y="355952"/>
                    <a:pt x="-102" y="205887"/>
                    <a:pt x="306" y="55415"/>
                  </a:cubicBezTo>
                  <a:cubicBezTo>
                    <a:pt x="306" y="22792"/>
                    <a:pt x="21103" y="1995"/>
                    <a:pt x="53726" y="772"/>
                  </a:cubicBezTo>
                  <a:cubicBezTo>
                    <a:pt x="77377" y="-451"/>
                    <a:pt x="101436" y="-43"/>
                    <a:pt x="125088" y="772"/>
                  </a:cubicBezTo>
                  <a:cubicBezTo>
                    <a:pt x="161381" y="1995"/>
                    <a:pt x="182585" y="23608"/>
                    <a:pt x="182585" y="60716"/>
                  </a:cubicBezTo>
                  <a:cubicBezTo>
                    <a:pt x="182993" y="133710"/>
                    <a:pt x="182585" y="207111"/>
                    <a:pt x="182585" y="280512"/>
                  </a:cubicBezTo>
                  <a:close/>
                </a:path>
              </a:pathLst>
            </a:custGeom>
            <a:grpFill/>
            <a:ln w="4068"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32D8FC7C-495E-4234-8C79-F47604D18020}"/>
                </a:ext>
              </a:extLst>
            </p:cNvPr>
            <p:cNvSpPr/>
            <p:nvPr/>
          </p:nvSpPr>
          <p:spPr>
            <a:xfrm>
              <a:off x="5127824" y="4981977"/>
              <a:ext cx="110102" cy="244670"/>
            </a:xfrm>
            <a:custGeom>
              <a:avLst/>
              <a:gdLst>
                <a:gd name="connsiteX0" fmla="*/ 112039 w 110101"/>
                <a:gd name="connsiteY0" fmla="*/ 181 h 244670"/>
                <a:gd name="connsiteX1" fmla="*/ 112039 w 110101"/>
                <a:gd name="connsiteY1" fmla="*/ 246483 h 244670"/>
                <a:gd name="connsiteX2" fmla="*/ 34560 w 110101"/>
                <a:gd name="connsiteY2" fmla="*/ 246075 h 244670"/>
                <a:gd name="connsiteX3" fmla="*/ 306 w 110101"/>
                <a:gd name="connsiteY3" fmla="*/ 207335 h 244670"/>
                <a:gd name="connsiteX4" fmla="*/ 306 w 110101"/>
                <a:gd name="connsiteY4" fmla="*/ 38513 h 244670"/>
                <a:gd name="connsiteX5" fmla="*/ 37414 w 110101"/>
                <a:gd name="connsiteY5" fmla="*/ 181 h 244670"/>
                <a:gd name="connsiteX6" fmla="*/ 112039 w 110101"/>
                <a:gd name="connsiteY6" fmla="*/ 181 h 24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101" h="244670">
                  <a:moveTo>
                    <a:pt x="112039" y="181"/>
                  </a:moveTo>
                  <a:cubicBezTo>
                    <a:pt x="112039" y="83369"/>
                    <a:pt x="112039" y="164110"/>
                    <a:pt x="112039" y="246483"/>
                  </a:cubicBezTo>
                  <a:cubicBezTo>
                    <a:pt x="85533" y="246483"/>
                    <a:pt x="60250" y="247706"/>
                    <a:pt x="34560" y="246075"/>
                  </a:cubicBezTo>
                  <a:cubicBezTo>
                    <a:pt x="14170" y="244852"/>
                    <a:pt x="306" y="228540"/>
                    <a:pt x="306" y="207335"/>
                  </a:cubicBezTo>
                  <a:cubicBezTo>
                    <a:pt x="-102" y="151061"/>
                    <a:pt x="-102" y="94787"/>
                    <a:pt x="306" y="38513"/>
                  </a:cubicBezTo>
                  <a:cubicBezTo>
                    <a:pt x="714" y="16493"/>
                    <a:pt x="15802" y="997"/>
                    <a:pt x="37414" y="181"/>
                  </a:cubicBezTo>
                  <a:cubicBezTo>
                    <a:pt x="61473" y="-227"/>
                    <a:pt x="85940" y="181"/>
                    <a:pt x="112039" y="181"/>
                  </a:cubicBezTo>
                  <a:close/>
                </a:path>
              </a:pathLst>
            </a:custGeom>
            <a:grpFill/>
            <a:ln w="4068"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68C4425-E7BA-406F-B246-7EA9651C01D7}"/>
                </a:ext>
              </a:extLst>
            </p:cNvPr>
            <p:cNvSpPr/>
            <p:nvPr/>
          </p:nvSpPr>
          <p:spPr>
            <a:xfrm>
              <a:off x="5295307" y="5694784"/>
              <a:ext cx="187581" cy="69323"/>
            </a:xfrm>
            <a:custGeom>
              <a:avLst/>
              <a:gdLst>
                <a:gd name="connsiteX0" fmla="*/ 95436 w 187580"/>
                <a:gd name="connsiteY0" fmla="*/ 181 h 69323"/>
                <a:gd name="connsiteX1" fmla="*/ 156196 w 187580"/>
                <a:gd name="connsiteY1" fmla="*/ 181 h 69323"/>
                <a:gd name="connsiteX2" fmla="*/ 188411 w 187580"/>
                <a:gd name="connsiteY2" fmla="*/ 34435 h 69323"/>
                <a:gd name="connsiteX3" fmla="*/ 157827 w 187580"/>
                <a:gd name="connsiteY3" fmla="*/ 72359 h 69323"/>
                <a:gd name="connsiteX4" fmla="*/ 31822 w 187580"/>
                <a:gd name="connsiteY4" fmla="*/ 72359 h 69323"/>
                <a:gd name="connsiteX5" fmla="*/ 14 w 187580"/>
                <a:gd name="connsiteY5" fmla="*/ 35251 h 69323"/>
                <a:gd name="connsiteX6" fmla="*/ 32229 w 187580"/>
                <a:gd name="connsiteY6" fmla="*/ 181 h 69323"/>
                <a:gd name="connsiteX7" fmla="*/ 95436 w 187580"/>
                <a:gd name="connsiteY7" fmla="*/ 181 h 69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580" h="69323">
                  <a:moveTo>
                    <a:pt x="95436" y="181"/>
                  </a:moveTo>
                  <a:cubicBezTo>
                    <a:pt x="115825" y="181"/>
                    <a:pt x="136214" y="-227"/>
                    <a:pt x="156196" y="181"/>
                  </a:cubicBezTo>
                  <a:cubicBezTo>
                    <a:pt x="179847" y="589"/>
                    <a:pt x="188411" y="9968"/>
                    <a:pt x="188411" y="34435"/>
                  </a:cubicBezTo>
                  <a:cubicBezTo>
                    <a:pt x="188818" y="61757"/>
                    <a:pt x="181478" y="71951"/>
                    <a:pt x="157827" y="72359"/>
                  </a:cubicBezTo>
                  <a:cubicBezTo>
                    <a:pt x="115825" y="73175"/>
                    <a:pt x="73823" y="73175"/>
                    <a:pt x="31822" y="72359"/>
                  </a:cubicBezTo>
                  <a:cubicBezTo>
                    <a:pt x="7762" y="71951"/>
                    <a:pt x="-393" y="61349"/>
                    <a:pt x="14" y="35251"/>
                  </a:cubicBezTo>
                  <a:cubicBezTo>
                    <a:pt x="422" y="11191"/>
                    <a:pt x="9394" y="997"/>
                    <a:pt x="32229" y="181"/>
                  </a:cubicBezTo>
                  <a:cubicBezTo>
                    <a:pt x="53434" y="181"/>
                    <a:pt x="74231" y="181"/>
                    <a:pt x="95436" y="181"/>
                  </a:cubicBezTo>
                  <a:close/>
                </a:path>
              </a:pathLst>
            </a:custGeom>
            <a:grpFill/>
            <a:ln w="4068"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8B6C5121-59E0-4107-86B9-06FB1D92A6D9}"/>
                </a:ext>
              </a:extLst>
            </p:cNvPr>
            <p:cNvSpPr/>
            <p:nvPr/>
          </p:nvSpPr>
          <p:spPr>
            <a:xfrm>
              <a:off x="5741307" y="4776371"/>
              <a:ext cx="36701" cy="61168"/>
            </a:xfrm>
            <a:custGeom>
              <a:avLst/>
              <a:gdLst>
                <a:gd name="connsiteX0" fmla="*/ 37645 w 36700"/>
                <a:gd name="connsiteY0" fmla="*/ 65102 h 61167"/>
                <a:gd name="connsiteX1" fmla="*/ 5838 w 36700"/>
                <a:gd name="connsiteY1" fmla="*/ 54908 h 61167"/>
                <a:gd name="connsiteX2" fmla="*/ 1760 w 36700"/>
                <a:gd name="connsiteY2" fmla="*/ 17799 h 61167"/>
                <a:gd name="connsiteX3" fmla="*/ 37645 w 36700"/>
                <a:gd name="connsiteY3" fmla="*/ 1080 h 61167"/>
              </a:gdLst>
              <a:ahLst/>
              <a:cxnLst>
                <a:cxn ang="0">
                  <a:pos x="connsiteX0" y="connsiteY0"/>
                </a:cxn>
                <a:cxn ang="0">
                  <a:pos x="connsiteX1" y="connsiteY1"/>
                </a:cxn>
                <a:cxn ang="0">
                  <a:pos x="connsiteX2" y="connsiteY2"/>
                </a:cxn>
                <a:cxn ang="0">
                  <a:pos x="connsiteX3" y="connsiteY3"/>
                </a:cxn>
              </a:cxnLst>
              <a:rect l="l" t="t" r="r" b="b"/>
              <a:pathLst>
                <a:path w="36700" h="61167">
                  <a:moveTo>
                    <a:pt x="37645" y="65102"/>
                  </a:moveTo>
                  <a:cubicBezTo>
                    <a:pt x="25412" y="61840"/>
                    <a:pt x="9916" y="61840"/>
                    <a:pt x="5838" y="54908"/>
                  </a:cubicBezTo>
                  <a:cubicBezTo>
                    <a:pt x="-279" y="45121"/>
                    <a:pt x="-1502" y="29217"/>
                    <a:pt x="1760" y="17799"/>
                  </a:cubicBezTo>
                  <a:cubicBezTo>
                    <a:pt x="6246" y="3119"/>
                    <a:pt x="20111" y="-2590"/>
                    <a:pt x="37645" y="1080"/>
                  </a:cubicBezTo>
                </a:path>
              </a:pathLst>
            </a:custGeom>
            <a:grpFill/>
            <a:ln w="406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6A0590D-F01E-4C43-85D7-6A3F130E5761}"/>
                </a:ext>
              </a:extLst>
            </p:cNvPr>
            <p:cNvSpPr/>
            <p:nvPr/>
          </p:nvSpPr>
          <p:spPr>
            <a:xfrm>
              <a:off x="8283955" y="5695475"/>
              <a:ext cx="187581" cy="69323"/>
            </a:xfrm>
            <a:custGeom>
              <a:avLst/>
              <a:gdLst>
                <a:gd name="connsiteX0" fmla="*/ 92988 w 187580"/>
                <a:gd name="connsiteY0" fmla="*/ 72076 h 69323"/>
                <a:gd name="connsiteX1" fmla="*/ 31821 w 187580"/>
                <a:gd name="connsiteY1" fmla="*/ 72076 h 69323"/>
                <a:gd name="connsiteX2" fmla="*/ 14 w 187580"/>
                <a:gd name="connsiteY2" fmla="*/ 34967 h 69323"/>
                <a:gd name="connsiteX3" fmla="*/ 32637 w 187580"/>
                <a:gd name="connsiteY3" fmla="*/ 306 h 69323"/>
                <a:gd name="connsiteX4" fmla="*/ 156603 w 187580"/>
                <a:gd name="connsiteY4" fmla="*/ 306 h 69323"/>
                <a:gd name="connsiteX5" fmla="*/ 188818 w 187580"/>
                <a:gd name="connsiteY5" fmla="*/ 34560 h 69323"/>
                <a:gd name="connsiteX6" fmla="*/ 157826 w 187580"/>
                <a:gd name="connsiteY6" fmla="*/ 72484 h 69323"/>
                <a:gd name="connsiteX7" fmla="*/ 153748 w 187580"/>
                <a:gd name="connsiteY7" fmla="*/ 72484 h 69323"/>
                <a:gd name="connsiteX8" fmla="*/ 92988 w 187580"/>
                <a:gd name="connsiteY8" fmla="*/ 72076 h 69323"/>
                <a:gd name="connsiteX9" fmla="*/ 92988 w 187580"/>
                <a:gd name="connsiteY9" fmla="*/ 72076 h 69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580" h="69323">
                  <a:moveTo>
                    <a:pt x="92988" y="72076"/>
                  </a:moveTo>
                  <a:cubicBezTo>
                    <a:pt x="72599" y="72076"/>
                    <a:pt x="52210" y="72484"/>
                    <a:pt x="31821" y="72076"/>
                  </a:cubicBezTo>
                  <a:cubicBezTo>
                    <a:pt x="8169" y="71260"/>
                    <a:pt x="-394" y="60658"/>
                    <a:pt x="14" y="34967"/>
                  </a:cubicBezTo>
                  <a:cubicBezTo>
                    <a:pt x="422" y="10908"/>
                    <a:pt x="9393" y="714"/>
                    <a:pt x="32637" y="306"/>
                  </a:cubicBezTo>
                  <a:cubicBezTo>
                    <a:pt x="73823" y="-102"/>
                    <a:pt x="115417" y="-102"/>
                    <a:pt x="156603" y="306"/>
                  </a:cubicBezTo>
                  <a:cubicBezTo>
                    <a:pt x="180254" y="714"/>
                    <a:pt x="188410" y="10093"/>
                    <a:pt x="188818" y="34560"/>
                  </a:cubicBezTo>
                  <a:cubicBezTo>
                    <a:pt x="189226" y="61881"/>
                    <a:pt x="181885" y="70852"/>
                    <a:pt x="157826" y="72484"/>
                  </a:cubicBezTo>
                  <a:cubicBezTo>
                    <a:pt x="156603" y="72484"/>
                    <a:pt x="154972" y="72484"/>
                    <a:pt x="153748" y="72484"/>
                  </a:cubicBezTo>
                  <a:cubicBezTo>
                    <a:pt x="133359" y="72076"/>
                    <a:pt x="112970" y="72076"/>
                    <a:pt x="92988" y="72076"/>
                  </a:cubicBezTo>
                  <a:cubicBezTo>
                    <a:pt x="92988" y="72076"/>
                    <a:pt x="92988" y="72076"/>
                    <a:pt x="92988" y="72076"/>
                  </a:cubicBezTo>
                  <a:close/>
                </a:path>
              </a:pathLst>
            </a:custGeom>
            <a:grpFill/>
            <a:ln w="406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A8087A7-2658-4189-914A-AEA18571577E}"/>
                </a:ext>
              </a:extLst>
            </p:cNvPr>
            <p:cNvSpPr/>
            <p:nvPr/>
          </p:nvSpPr>
          <p:spPr>
            <a:xfrm>
              <a:off x="7777093" y="3696824"/>
              <a:ext cx="150880" cy="130491"/>
            </a:xfrm>
            <a:custGeom>
              <a:avLst/>
              <a:gdLst>
                <a:gd name="connsiteX0" fmla="*/ 153735 w 150879"/>
                <a:gd name="connsiteY0" fmla="*/ 0 h 130490"/>
                <a:gd name="connsiteX1" fmla="*/ 153735 w 150879"/>
                <a:gd name="connsiteY1" fmla="*/ 134161 h 130490"/>
                <a:gd name="connsiteX2" fmla="*/ 0 w 150879"/>
                <a:gd name="connsiteY2" fmla="*/ 134161 h 130490"/>
                <a:gd name="connsiteX3" fmla="*/ 153735 w 150879"/>
                <a:gd name="connsiteY3" fmla="*/ 0 h 130490"/>
              </a:gdLst>
              <a:ahLst/>
              <a:cxnLst>
                <a:cxn ang="0">
                  <a:pos x="connsiteX0" y="connsiteY0"/>
                </a:cxn>
                <a:cxn ang="0">
                  <a:pos x="connsiteX1" y="connsiteY1"/>
                </a:cxn>
                <a:cxn ang="0">
                  <a:pos x="connsiteX2" y="connsiteY2"/>
                </a:cxn>
                <a:cxn ang="0">
                  <a:pos x="connsiteX3" y="connsiteY3"/>
                </a:cxn>
              </a:cxnLst>
              <a:rect l="l" t="t" r="r" b="b"/>
              <a:pathLst>
                <a:path w="150879" h="130490">
                  <a:moveTo>
                    <a:pt x="153735" y="0"/>
                  </a:moveTo>
                  <a:cubicBezTo>
                    <a:pt x="153735" y="45264"/>
                    <a:pt x="153735" y="89305"/>
                    <a:pt x="153735" y="134161"/>
                  </a:cubicBezTo>
                  <a:cubicBezTo>
                    <a:pt x="101538" y="134161"/>
                    <a:pt x="50973" y="134161"/>
                    <a:pt x="0" y="134161"/>
                  </a:cubicBezTo>
                  <a:cubicBezTo>
                    <a:pt x="8563" y="85635"/>
                    <a:pt x="93382" y="11010"/>
                    <a:pt x="153735" y="0"/>
                  </a:cubicBezTo>
                  <a:close/>
                </a:path>
              </a:pathLst>
            </a:custGeom>
            <a:grpFill/>
            <a:ln w="4068"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7A51378-11CF-4A9C-AACC-28AA655807F5}"/>
                </a:ext>
              </a:extLst>
            </p:cNvPr>
            <p:cNvSpPr/>
            <p:nvPr/>
          </p:nvSpPr>
          <p:spPr>
            <a:xfrm>
              <a:off x="5780176" y="5531851"/>
              <a:ext cx="338461" cy="338461"/>
            </a:xfrm>
            <a:custGeom>
              <a:avLst/>
              <a:gdLst>
                <a:gd name="connsiteX0" fmla="*/ 0 w 338460"/>
                <a:gd name="connsiteY0" fmla="*/ 170454 h 338460"/>
                <a:gd name="connsiteX1" fmla="*/ 170861 w 338460"/>
                <a:gd name="connsiteY1" fmla="*/ 0 h 338460"/>
                <a:gd name="connsiteX2" fmla="*/ 341723 w 338460"/>
                <a:gd name="connsiteY2" fmla="*/ 170861 h 338460"/>
                <a:gd name="connsiteX3" fmla="*/ 170454 w 338460"/>
                <a:gd name="connsiteY3" fmla="*/ 341723 h 338460"/>
                <a:gd name="connsiteX4" fmla="*/ 0 w 338460"/>
                <a:gd name="connsiteY4" fmla="*/ 170454 h 338460"/>
                <a:gd name="connsiteX5" fmla="*/ 56274 w 338460"/>
                <a:gd name="connsiteY5" fmla="*/ 171269 h 338460"/>
                <a:gd name="connsiteX6" fmla="*/ 170861 w 338460"/>
                <a:gd name="connsiteY6" fmla="*/ 285449 h 338460"/>
                <a:gd name="connsiteX7" fmla="*/ 285449 w 338460"/>
                <a:gd name="connsiteY7" fmla="*/ 170861 h 338460"/>
                <a:gd name="connsiteX8" fmla="*/ 169638 w 338460"/>
                <a:gd name="connsiteY8" fmla="*/ 56274 h 338460"/>
                <a:gd name="connsiteX9" fmla="*/ 56274 w 338460"/>
                <a:gd name="connsiteY9" fmla="*/ 171269 h 33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8460" h="338460">
                  <a:moveTo>
                    <a:pt x="0" y="170454"/>
                  </a:moveTo>
                  <a:cubicBezTo>
                    <a:pt x="0" y="75440"/>
                    <a:pt x="75440" y="0"/>
                    <a:pt x="170861" y="0"/>
                  </a:cubicBezTo>
                  <a:cubicBezTo>
                    <a:pt x="265467" y="0"/>
                    <a:pt x="341723" y="76256"/>
                    <a:pt x="341723" y="170861"/>
                  </a:cubicBezTo>
                  <a:cubicBezTo>
                    <a:pt x="341723" y="265059"/>
                    <a:pt x="265059" y="341723"/>
                    <a:pt x="170454" y="341723"/>
                  </a:cubicBezTo>
                  <a:cubicBezTo>
                    <a:pt x="75848" y="341723"/>
                    <a:pt x="0" y="265467"/>
                    <a:pt x="0" y="170454"/>
                  </a:cubicBezTo>
                  <a:close/>
                  <a:moveTo>
                    <a:pt x="56274" y="171269"/>
                  </a:moveTo>
                  <a:cubicBezTo>
                    <a:pt x="56682" y="233660"/>
                    <a:pt x="108471" y="285449"/>
                    <a:pt x="170861" y="285449"/>
                  </a:cubicBezTo>
                  <a:cubicBezTo>
                    <a:pt x="232845" y="285449"/>
                    <a:pt x="285041" y="232844"/>
                    <a:pt x="285449" y="170861"/>
                  </a:cubicBezTo>
                  <a:cubicBezTo>
                    <a:pt x="285856" y="107655"/>
                    <a:pt x="232845" y="55866"/>
                    <a:pt x="169638" y="56274"/>
                  </a:cubicBezTo>
                  <a:cubicBezTo>
                    <a:pt x="106839" y="56682"/>
                    <a:pt x="55866" y="108471"/>
                    <a:pt x="56274" y="171269"/>
                  </a:cubicBezTo>
                  <a:close/>
                </a:path>
              </a:pathLst>
            </a:custGeom>
            <a:grpFill/>
            <a:ln w="406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1ECC4648-94EF-4A4E-B02C-7FD36B447859}"/>
                </a:ext>
              </a:extLst>
            </p:cNvPr>
            <p:cNvSpPr/>
            <p:nvPr/>
          </p:nvSpPr>
          <p:spPr>
            <a:xfrm>
              <a:off x="5883753" y="5635412"/>
              <a:ext cx="130491" cy="130491"/>
            </a:xfrm>
            <a:custGeom>
              <a:avLst/>
              <a:gdLst>
                <a:gd name="connsiteX0" fmla="*/ 68100 w 130490"/>
                <a:gd name="connsiteY0" fmla="*/ 133361 h 130490"/>
                <a:gd name="connsiteX1" fmla="*/ 0 w 130490"/>
                <a:gd name="connsiteY1" fmla="*/ 66893 h 130490"/>
                <a:gd name="connsiteX2" fmla="*/ 66061 w 130490"/>
                <a:gd name="connsiteY2" fmla="*/ 16 h 130490"/>
                <a:gd name="connsiteX3" fmla="*/ 133345 w 130490"/>
                <a:gd name="connsiteY3" fmla="*/ 66893 h 130490"/>
                <a:gd name="connsiteX4" fmla="*/ 68100 w 130490"/>
                <a:gd name="connsiteY4" fmla="*/ 133361 h 130490"/>
                <a:gd name="connsiteX5" fmla="*/ 66469 w 130490"/>
                <a:gd name="connsiteY5" fmla="*/ 37940 h 130490"/>
                <a:gd name="connsiteX6" fmla="*/ 37516 w 130490"/>
                <a:gd name="connsiteY6" fmla="*/ 68116 h 130490"/>
                <a:gd name="connsiteX7" fmla="*/ 67692 w 130490"/>
                <a:gd name="connsiteY7" fmla="*/ 97476 h 130490"/>
                <a:gd name="connsiteX8" fmla="*/ 96645 w 130490"/>
                <a:gd name="connsiteY8" fmla="*/ 67300 h 130490"/>
                <a:gd name="connsiteX9" fmla="*/ 66469 w 130490"/>
                <a:gd name="connsiteY9" fmla="*/ 37940 h 13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0490" h="130490">
                  <a:moveTo>
                    <a:pt x="68100" y="133361"/>
                  </a:moveTo>
                  <a:cubicBezTo>
                    <a:pt x="30176" y="133769"/>
                    <a:pt x="0" y="104001"/>
                    <a:pt x="0" y="66893"/>
                  </a:cubicBezTo>
                  <a:cubicBezTo>
                    <a:pt x="0" y="31008"/>
                    <a:pt x="29768" y="832"/>
                    <a:pt x="66061" y="16"/>
                  </a:cubicBezTo>
                  <a:cubicBezTo>
                    <a:pt x="102762" y="-799"/>
                    <a:pt x="133345" y="29377"/>
                    <a:pt x="133345" y="66893"/>
                  </a:cubicBezTo>
                  <a:cubicBezTo>
                    <a:pt x="133345" y="104409"/>
                    <a:pt x="105208" y="132954"/>
                    <a:pt x="68100" y="133361"/>
                  </a:cubicBezTo>
                  <a:close/>
                  <a:moveTo>
                    <a:pt x="66469" y="37940"/>
                  </a:moveTo>
                  <a:cubicBezTo>
                    <a:pt x="49750" y="38348"/>
                    <a:pt x="37516" y="50989"/>
                    <a:pt x="37516" y="68116"/>
                  </a:cubicBezTo>
                  <a:cubicBezTo>
                    <a:pt x="37924" y="84427"/>
                    <a:pt x="51381" y="97476"/>
                    <a:pt x="67692" y="97476"/>
                  </a:cubicBezTo>
                  <a:cubicBezTo>
                    <a:pt x="83596" y="97069"/>
                    <a:pt x="97053" y="83204"/>
                    <a:pt x="96645" y="67300"/>
                  </a:cubicBezTo>
                  <a:cubicBezTo>
                    <a:pt x="96237" y="50174"/>
                    <a:pt x="82780" y="37532"/>
                    <a:pt x="66469" y="37940"/>
                  </a:cubicBezTo>
                  <a:close/>
                </a:path>
              </a:pathLst>
            </a:custGeom>
            <a:grpFill/>
            <a:ln w="4068" cap="flat">
              <a:noFill/>
              <a:prstDash val="solid"/>
              <a:miter/>
            </a:ln>
          </p:spPr>
          <p:txBody>
            <a:bodyPr rtlCol="0" anchor="ctr"/>
            <a:lstStyle/>
            <a:p>
              <a:endParaRPr lang="en-US"/>
            </a:p>
          </p:txBody>
        </p:sp>
      </p:grpSp>
      <p:sp>
        <p:nvSpPr>
          <p:cNvPr id="24" name="Rectangle 23">
            <a:extLst>
              <a:ext uri="{FF2B5EF4-FFF2-40B4-BE49-F238E27FC236}">
                <a16:creationId xmlns:a16="http://schemas.microsoft.com/office/drawing/2014/main" id="{055BE2F1-D87D-4C1A-A4AC-B5060405FD5B}"/>
              </a:ext>
            </a:extLst>
          </p:cNvPr>
          <p:cNvSpPr/>
          <p:nvPr userDrawn="1"/>
        </p:nvSpPr>
        <p:spPr>
          <a:xfrm>
            <a:off x="209104" y="6617332"/>
            <a:ext cx="11773793" cy="685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1417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18">
            <a:extLst>
              <a:ext uri="{FF2B5EF4-FFF2-40B4-BE49-F238E27FC236}">
                <a16:creationId xmlns:a16="http://schemas.microsoft.com/office/drawing/2014/main" id="{0E2CD694-E224-4042-BE70-A3B112B05445}"/>
              </a:ext>
            </a:extLst>
          </p:cNvPr>
          <p:cNvGrpSpPr/>
          <p:nvPr userDrawn="1"/>
        </p:nvGrpSpPr>
        <p:grpSpPr>
          <a:xfrm>
            <a:off x="700336" y="2476600"/>
            <a:ext cx="5056030" cy="2797670"/>
            <a:chOff x="395536" y="2564904"/>
            <a:chExt cx="4749925" cy="2628292"/>
          </a:xfrm>
          <a:solidFill>
            <a:schemeClr val="tx1"/>
          </a:solidFill>
        </p:grpSpPr>
        <p:grpSp>
          <p:nvGrpSpPr>
            <p:cNvPr id="5" name="Group 19">
              <a:extLst>
                <a:ext uri="{FF2B5EF4-FFF2-40B4-BE49-F238E27FC236}">
                  <a16:creationId xmlns:a16="http://schemas.microsoft.com/office/drawing/2014/main" id="{F595D78B-2FF3-414F-B73D-55DF31A88DA5}"/>
                </a:ext>
              </a:extLst>
            </p:cNvPr>
            <p:cNvGrpSpPr/>
            <p:nvPr userDrawn="1"/>
          </p:nvGrpSpPr>
          <p:grpSpPr>
            <a:xfrm>
              <a:off x="395536" y="2564904"/>
              <a:ext cx="4749925" cy="2628292"/>
              <a:chOff x="395536" y="2204864"/>
              <a:chExt cx="5400600" cy="2988332"/>
            </a:xfrm>
            <a:grpFill/>
          </p:grpSpPr>
          <p:sp>
            <p:nvSpPr>
              <p:cNvPr id="7" name="Rounded Rectangle 3">
                <a:extLst>
                  <a:ext uri="{FF2B5EF4-FFF2-40B4-BE49-F238E27FC236}">
                    <a16:creationId xmlns:a16="http://schemas.microsoft.com/office/drawing/2014/main" id="{69C48C98-E3D5-492E-9567-053E52B7B9BA}"/>
                  </a:ext>
                </a:extLst>
              </p:cNvPr>
              <p:cNvSpPr/>
              <p:nvPr userDrawn="1"/>
            </p:nvSpPr>
            <p:spPr>
              <a:xfrm>
                <a:off x="971600" y="2204864"/>
                <a:ext cx="4248472" cy="2736304"/>
              </a:xfrm>
              <a:custGeom>
                <a:avLst/>
                <a:gdLst/>
                <a:ahLst/>
                <a:cxnLst/>
                <a:rect l="l" t="t" r="r" b="b"/>
                <a:pathLst>
                  <a:path w="4248472" h="2736304">
                    <a:moveTo>
                      <a:pt x="144016" y="144016"/>
                    </a:moveTo>
                    <a:lnTo>
                      <a:pt x="144016" y="2520280"/>
                    </a:lnTo>
                    <a:lnTo>
                      <a:pt x="4104456" y="2520280"/>
                    </a:lnTo>
                    <a:lnTo>
                      <a:pt x="4104456" y="144016"/>
                    </a:lnTo>
                    <a:close/>
                    <a:moveTo>
                      <a:pt x="119332" y="0"/>
                    </a:moveTo>
                    <a:lnTo>
                      <a:pt x="4129140" y="0"/>
                    </a:lnTo>
                    <a:cubicBezTo>
                      <a:pt x="4195045" y="0"/>
                      <a:pt x="4248472" y="53427"/>
                      <a:pt x="4248472" y="119332"/>
                    </a:cubicBezTo>
                    <a:lnTo>
                      <a:pt x="4248472" y="2736304"/>
                    </a:lnTo>
                    <a:lnTo>
                      <a:pt x="0" y="2736304"/>
                    </a:lnTo>
                    <a:lnTo>
                      <a:pt x="0" y="119332"/>
                    </a:lnTo>
                    <a:cubicBezTo>
                      <a:pt x="0" y="53427"/>
                      <a:pt x="53427" y="0"/>
                      <a:pt x="119332" y="0"/>
                    </a:cubicBezTo>
                    <a:close/>
                  </a:path>
                </a:pathLst>
              </a:cu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8" name="Rectangle 22">
                <a:extLst>
                  <a:ext uri="{FF2B5EF4-FFF2-40B4-BE49-F238E27FC236}">
                    <a16:creationId xmlns:a16="http://schemas.microsoft.com/office/drawing/2014/main" id="{3D9BCD3C-AFCF-4FF3-B2C4-E3BAB3314191}"/>
                  </a:ext>
                </a:extLst>
              </p:cNvPr>
              <p:cNvSpPr/>
              <p:nvPr userDrawn="1"/>
            </p:nvSpPr>
            <p:spPr>
              <a:xfrm>
                <a:off x="395536" y="4941168"/>
                <a:ext cx="5400600" cy="144016"/>
              </a:xfrm>
              <a:prstGeom prst="rect">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9" name="Trapezoid 23">
                <a:extLst>
                  <a:ext uri="{FF2B5EF4-FFF2-40B4-BE49-F238E27FC236}">
                    <a16:creationId xmlns:a16="http://schemas.microsoft.com/office/drawing/2014/main" id="{7DB93663-F52F-49EB-AC3D-F30B337B8E3B}"/>
                  </a:ext>
                </a:extLst>
              </p:cNvPr>
              <p:cNvSpPr/>
              <p:nvPr userDrawn="1"/>
            </p:nvSpPr>
            <p:spPr>
              <a:xfrm rot="10800000">
                <a:off x="395536" y="5085184"/>
                <a:ext cx="5400600" cy="108012"/>
              </a:xfrm>
              <a:prstGeom prst="trapezoid">
                <a:avLst>
                  <a:gd name="adj" fmla="val 129851"/>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grpSp>
        <p:sp>
          <p:nvSpPr>
            <p:cNvPr id="6" name="Rectangle 20">
              <a:extLst>
                <a:ext uri="{FF2B5EF4-FFF2-40B4-BE49-F238E27FC236}">
                  <a16:creationId xmlns:a16="http://schemas.microsoft.com/office/drawing/2014/main" id="{47F74038-45A3-4552-B7CF-24517B99C0F3}"/>
                </a:ext>
              </a:extLst>
            </p:cNvPr>
            <p:cNvSpPr/>
            <p:nvPr userDrawn="1"/>
          </p:nvSpPr>
          <p:spPr>
            <a:xfrm>
              <a:off x="2518470" y="5009698"/>
              <a:ext cx="504056" cy="45719"/>
            </a:xfrm>
            <a:prstGeom prst="rect">
              <a:avLst/>
            </a:prstGeom>
            <a:solidFill>
              <a:schemeClr val="tx1">
                <a:lumMod val="75000"/>
                <a:lumOff val="2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grpSp>
      <p:sp>
        <p:nvSpPr>
          <p:cNvPr id="10" name="그림 개체 틀 2">
            <a:extLst>
              <a:ext uri="{FF2B5EF4-FFF2-40B4-BE49-F238E27FC236}">
                <a16:creationId xmlns:a16="http://schemas.microsoft.com/office/drawing/2014/main" id="{67601ADD-0FAE-4668-82D8-4345EA488546}"/>
              </a:ext>
            </a:extLst>
          </p:cNvPr>
          <p:cNvSpPr>
            <a:spLocks noGrp="1"/>
          </p:cNvSpPr>
          <p:nvPr>
            <p:ph type="pic" sz="quarter" idx="14" hasCustomPrompt="1"/>
          </p:nvPr>
        </p:nvSpPr>
        <p:spPr>
          <a:xfrm>
            <a:off x="1346722" y="2602600"/>
            <a:ext cx="3736840" cy="2291618"/>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24" name="Rectangle 23">
            <a:extLst>
              <a:ext uri="{FF2B5EF4-FFF2-40B4-BE49-F238E27FC236}">
                <a16:creationId xmlns:a16="http://schemas.microsoft.com/office/drawing/2014/main" id="{47ED3BEB-BF03-410F-8AD1-5DCBCFEEB7AB}"/>
              </a:ext>
            </a:extLst>
          </p:cNvPr>
          <p:cNvSpPr/>
          <p:nvPr userDrawn="1"/>
        </p:nvSpPr>
        <p:spPr>
          <a:xfrm>
            <a:off x="209104" y="6617332"/>
            <a:ext cx="11773793" cy="685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5159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905524" y="1684641"/>
            <a:ext cx="10398202" cy="4515862"/>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40594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905524" y="1684641"/>
            <a:ext cx="10398202" cy="4515862"/>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359414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81923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7" name="Graphic 127">
            <a:extLst>
              <a:ext uri="{FF2B5EF4-FFF2-40B4-BE49-F238E27FC236}">
                <a16:creationId xmlns:a16="http://schemas.microsoft.com/office/drawing/2014/main" id="{508A5197-5D01-43A6-AECD-DDF69DF51664}"/>
              </a:ext>
            </a:extLst>
          </p:cNvPr>
          <p:cNvGrpSpPr/>
          <p:nvPr userDrawn="1"/>
        </p:nvGrpSpPr>
        <p:grpSpPr>
          <a:xfrm>
            <a:off x="10658071" y="5709783"/>
            <a:ext cx="1305329" cy="910869"/>
            <a:chOff x="5127824" y="3623423"/>
            <a:chExt cx="3461269" cy="2415304"/>
          </a:xfrm>
          <a:solidFill>
            <a:schemeClr val="accent2"/>
          </a:solidFill>
        </p:grpSpPr>
        <p:sp>
          <p:nvSpPr>
            <p:cNvPr id="8" name="Freeform: Shape 7">
              <a:extLst>
                <a:ext uri="{FF2B5EF4-FFF2-40B4-BE49-F238E27FC236}">
                  <a16:creationId xmlns:a16="http://schemas.microsoft.com/office/drawing/2014/main" id="{1747C8A0-2813-4AC7-BCA0-1E18BCA3F033}"/>
                </a:ext>
              </a:extLst>
            </p:cNvPr>
            <p:cNvSpPr/>
            <p:nvPr/>
          </p:nvSpPr>
          <p:spPr>
            <a:xfrm>
              <a:off x="5237874" y="4175155"/>
              <a:ext cx="3229647" cy="1863572"/>
            </a:xfrm>
            <a:custGeom>
              <a:avLst/>
              <a:gdLst>
                <a:gd name="connsiteX0" fmla="*/ 1159687 w 3229647"/>
                <a:gd name="connsiteY0" fmla="*/ 1612785 h 1863572"/>
                <a:gd name="connsiteX1" fmla="*/ 1089548 w 3229647"/>
                <a:gd name="connsiteY1" fmla="*/ 1612377 h 1863572"/>
                <a:gd name="connsiteX2" fmla="*/ 1073645 w 3229647"/>
                <a:gd name="connsiteY2" fmla="*/ 1602590 h 1863572"/>
                <a:gd name="connsiteX3" fmla="*/ 1049178 w 3229647"/>
                <a:gd name="connsiteY3" fmla="*/ 1567929 h 1863572"/>
                <a:gd name="connsiteX4" fmla="*/ 722135 w 3229647"/>
                <a:gd name="connsiteY4" fmla="*/ 1864388 h 1863572"/>
                <a:gd name="connsiteX5" fmla="*/ 566362 w 3229647"/>
                <a:gd name="connsiteY5" fmla="*/ 1830949 h 1863572"/>
                <a:gd name="connsiteX6" fmla="*/ 441987 w 3229647"/>
                <a:gd name="connsiteY6" fmla="*/ 1728188 h 1863572"/>
                <a:gd name="connsiteX7" fmla="*/ 377150 w 3229647"/>
                <a:gd name="connsiteY7" fmla="*/ 1579347 h 1863572"/>
                <a:gd name="connsiteX8" fmla="*/ 304157 w 3229647"/>
                <a:gd name="connsiteY8" fmla="*/ 1613193 h 1863572"/>
                <a:gd name="connsiteX9" fmla="*/ 281321 w 3229647"/>
                <a:gd name="connsiteY9" fmla="*/ 1622164 h 1863572"/>
                <a:gd name="connsiteX10" fmla="*/ 215260 w 3229647"/>
                <a:gd name="connsiteY10" fmla="*/ 1649078 h 1863572"/>
                <a:gd name="connsiteX11" fmla="*/ 88847 w 3229647"/>
                <a:gd name="connsiteY11" fmla="*/ 1649078 h 1863572"/>
                <a:gd name="connsiteX12" fmla="*/ 4028 w 3229647"/>
                <a:gd name="connsiteY12" fmla="*/ 1586687 h 1863572"/>
                <a:gd name="connsiteX13" fmla="*/ 48068 w 3229647"/>
                <a:gd name="connsiteY13" fmla="*/ 1472915 h 1863572"/>
                <a:gd name="connsiteX14" fmla="*/ 61525 w 3229647"/>
                <a:gd name="connsiteY14" fmla="*/ 1451710 h 1863572"/>
                <a:gd name="connsiteX15" fmla="*/ 61525 w 3229647"/>
                <a:gd name="connsiteY15" fmla="*/ 852268 h 1863572"/>
                <a:gd name="connsiteX16" fmla="*/ 92925 w 3229647"/>
                <a:gd name="connsiteY16" fmla="*/ 697718 h 1863572"/>
                <a:gd name="connsiteX17" fmla="*/ 322507 w 3229647"/>
                <a:gd name="connsiteY17" fmla="*/ 149657 h 1863572"/>
                <a:gd name="connsiteX18" fmla="*/ 546380 w 3229647"/>
                <a:gd name="connsiteY18" fmla="*/ 0 h 1863572"/>
                <a:gd name="connsiteX19" fmla="*/ 2885020 w 3229647"/>
                <a:gd name="connsiteY19" fmla="*/ 0 h 1863572"/>
                <a:gd name="connsiteX20" fmla="*/ 3168022 w 3229647"/>
                <a:gd name="connsiteY20" fmla="*/ 143540 h 1863572"/>
                <a:gd name="connsiteX21" fmla="*/ 3181887 w 3229647"/>
                <a:gd name="connsiteY21" fmla="*/ 164745 h 1863572"/>
                <a:gd name="connsiteX22" fmla="*/ 3022035 w 3229647"/>
                <a:gd name="connsiteY22" fmla="*/ 164745 h 1863572"/>
                <a:gd name="connsiteX23" fmla="*/ 3022035 w 3229647"/>
                <a:gd name="connsiteY23" fmla="*/ 226320 h 1863572"/>
                <a:gd name="connsiteX24" fmla="*/ 3051804 w 3229647"/>
                <a:gd name="connsiteY24" fmla="*/ 226320 h 1863572"/>
                <a:gd name="connsiteX25" fmla="*/ 3178217 w 3229647"/>
                <a:gd name="connsiteY25" fmla="*/ 226320 h 1863572"/>
                <a:gd name="connsiteX26" fmla="*/ 3221849 w 3229647"/>
                <a:gd name="connsiteY26" fmla="*/ 269545 h 1863572"/>
                <a:gd name="connsiteX27" fmla="*/ 3062814 w 3229647"/>
                <a:gd name="connsiteY27" fmla="*/ 269545 h 1863572"/>
                <a:gd name="connsiteX28" fmla="*/ 3062814 w 3229647"/>
                <a:gd name="connsiteY28" fmla="*/ 329897 h 1863572"/>
                <a:gd name="connsiteX29" fmla="*/ 3230005 w 3229647"/>
                <a:gd name="connsiteY29" fmla="*/ 329897 h 1863572"/>
                <a:gd name="connsiteX30" fmla="*/ 3230005 w 3229647"/>
                <a:gd name="connsiteY30" fmla="*/ 373938 h 1863572"/>
                <a:gd name="connsiteX31" fmla="*/ 3094621 w 3229647"/>
                <a:gd name="connsiteY31" fmla="*/ 373938 h 1863572"/>
                <a:gd name="connsiteX32" fmla="*/ 3094621 w 3229647"/>
                <a:gd name="connsiteY32" fmla="*/ 435105 h 1863572"/>
                <a:gd name="connsiteX33" fmla="*/ 3230413 w 3229647"/>
                <a:gd name="connsiteY33" fmla="*/ 435105 h 1863572"/>
                <a:gd name="connsiteX34" fmla="*/ 3230413 w 3229647"/>
                <a:gd name="connsiteY34" fmla="*/ 625133 h 1863572"/>
                <a:gd name="connsiteX35" fmla="*/ 3144778 w 3229647"/>
                <a:gd name="connsiteY35" fmla="*/ 660202 h 1863572"/>
                <a:gd name="connsiteX36" fmla="*/ 3110117 w 3229647"/>
                <a:gd name="connsiteY36" fmla="*/ 747876 h 1863572"/>
                <a:gd name="connsiteX37" fmla="*/ 3082388 w 3229647"/>
                <a:gd name="connsiteY37" fmla="*/ 747876 h 1863572"/>
                <a:gd name="connsiteX38" fmla="*/ 849771 w 3229647"/>
                <a:gd name="connsiteY38" fmla="*/ 747876 h 1863572"/>
                <a:gd name="connsiteX39" fmla="*/ 99449 w 3229647"/>
                <a:gd name="connsiteY39" fmla="*/ 1292267 h 1863572"/>
                <a:gd name="connsiteX40" fmla="*/ 64380 w 3229647"/>
                <a:gd name="connsiteY40" fmla="*/ 1463944 h 1863572"/>
                <a:gd name="connsiteX41" fmla="*/ 121877 w 3229647"/>
                <a:gd name="connsiteY41" fmla="*/ 1463944 h 1863572"/>
                <a:gd name="connsiteX42" fmla="*/ 143490 w 3229647"/>
                <a:gd name="connsiteY42" fmla="*/ 1357512 h 1863572"/>
                <a:gd name="connsiteX43" fmla="*/ 735184 w 3229647"/>
                <a:gd name="connsiteY43" fmla="*/ 816791 h 1863572"/>
                <a:gd name="connsiteX44" fmla="*/ 840800 w 3229647"/>
                <a:gd name="connsiteY44" fmla="*/ 808635 h 1863572"/>
                <a:gd name="connsiteX45" fmla="*/ 1140521 w 3229647"/>
                <a:gd name="connsiteY45" fmla="*/ 808228 h 1863572"/>
                <a:gd name="connsiteX46" fmla="*/ 1159687 w 3229647"/>
                <a:gd name="connsiteY46" fmla="*/ 808228 h 1863572"/>
                <a:gd name="connsiteX47" fmla="*/ 1159687 w 3229647"/>
                <a:gd name="connsiteY47" fmla="*/ 1612785 h 1863572"/>
                <a:gd name="connsiteX48" fmla="*/ 2078424 w 3229647"/>
                <a:gd name="connsiteY48" fmla="*/ 166376 h 1863572"/>
                <a:gd name="connsiteX49" fmla="*/ 1251846 w 3229647"/>
                <a:gd name="connsiteY49" fmla="*/ 166376 h 1863572"/>
                <a:gd name="connsiteX50" fmla="*/ 1251846 w 3229647"/>
                <a:gd name="connsiteY50" fmla="*/ 662649 h 1863572"/>
                <a:gd name="connsiteX51" fmla="*/ 2078424 w 3229647"/>
                <a:gd name="connsiteY51" fmla="*/ 662649 h 1863572"/>
                <a:gd name="connsiteX52" fmla="*/ 2078424 w 3229647"/>
                <a:gd name="connsiteY52" fmla="*/ 166376 h 1863572"/>
                <a:gd name="connsiteX53" fmla="*/ 1132366 w 3229647"/>
                <a:gd name="connsiteY53" fmla="*/ 663056 h 1863572"/>
                <a:gd name="connsiteX54" fmla="*/ 1132366 w 3229647"/>
                <a:gd name="connsiteY54" fmla="*/ 164745 h 1863572"/>
                <a:gd name="connsiteX55" fmla="*/ 1110753 w 3229647"/>
                <a:gd name="connsiteY55" fmla="*/ 164745 h 1863572"/>
                <a:gd name="connsiteX56" fmla="*/ 611626 w 3229647"/>
                <a:gd name="connsiteY56" fmla="*/ 164745 h 1863572"/>
                <a:gd name="connsiteX57" fmla="*/ 459522 w 3229647"/>
                <a:gd name="connsiteY57" fmla="*/ 267914 h 1863572"/>
                <a:gd name="connsiteX58" fmla="*/ 310681 w 3229647"/>
                <a:gd name="connsiteY58" fmla="*/ 642259 h 1863572"/>
                <a:gd name="connsiteX59" fmla="*/ 303749 w 3229647"/>
                <a:gd name="connsiteY59" fmla="*/ 662649 h 1863572"/>
                <a:gd name="connsiteX60" fmla="*/ 445658 w 3229647"/>
                <a:gd name="connsiteY60" fmla="*/ 662649 h 1863572"/>
                <a:gd name="connsiteX61" fmla="*/ 444026 w 3229647"/>
                <a:gd name="connsiteY61" fmla="*/ 633288 h 1863572"/>
                <a:gd name="connsiteX62" fmla="*/ 513350 w 3229647"/>
                <a:gd name="connsiteY62" fmla="*/ 546838 h 1863572"/>
                <a:gd name="connsiteX63" fmla="*/ 598984 w 3229647"/>
                <a:gd name="connsiteY63" fmla="*/ 546023 h 1863572"/>
                <a:gd name="connsiteX64" fmla="*/ 598984 w 3229647"/>
                <a:gd name="connsiteY64" fmla="*/ 662649 h 1863572"/>
                <a:gd name="connsiteX65" fmla="*/ 1132366 w 3229647"/>
                <a:gd name="connsiteY65" fmla="*/ 663056 h 1863572"/>
                <a:gd name="connsiteX66" fmla="*/ 3028560 w 3229647"/>
                <a:gd name="connsiteY66" fmla="*/ 663056 h 1863572"/>
                <a:gd name="connsiteX67" fmla="*/ 3020812 w 3229647"/>
                <a:gd name="connsiteY67" fmla="*/ 649192 h 1863572"/>
                <a:gd name="connsiteX68" fmla="*/ 2702333 w 3229647"/>
                <a:gd name="connsiteY68" fmla="*/ 178202 h 1863572"/>
                <a:gd name="connsiteX69" fmla="*/ 2673788 w 3229647"/>
                <a:gd name="connsiteY69" fmla="*/ 164337 h 1863572"/>
                <a:gd name="connsiteX70" fmla="*/ 2219109 w 3229647"/>
                <a:gd name="connsiteY70" fmla="*/ 164745 h 1863572"/>
                <a:gd name="connsiteX71" fmla="*/ 2198312 w 3229647"/>
                <a:gd name="connsiteY71" fmla="*/ 165560 h 1863572"/>
                <a:gd name="connsiteX72" fmla="*/ 2198312 w 3229647"/>
                <a:gd name="connsiteY72" fmla="*/ 662649 h 1863572"/>
                <a:gd name="connsiteX73" fmla="*/ 3028560 w 3229647"/>
                <a:gd name="connsiteY73" fmla="*/ 663056 h 1863572"/>
                <a:gd name="connsiteX74" fmla="*/ 718465 w 3229647"/>
                <a:gd name="connsiteY74" fmla="*/ 1334269 h 1863572"/>
                <a:gd name="connsiteX75" fmla="*/ 590013 w 3229647"/>
                <a:gd name="connsiteY75" fmla="*/ 1334269 h 1863572"/>
                <a:gd name="connsiteX76" fmla="*/ 516612 w 3229647"/>
                <a:gd name="connsiteY76" fmla="*/ 1374231 h 1863572"/>
                <a:gd name="connsiteX77" fmla="*/ 457891 w 3229647"/>
                <a:gd name="connsiteY77" fmla="*/ 1459866 h 1863572"/>
                <a:gd name="connsiteX78" fmla="*/ 433832 w 3229647"/>
                <a:gd name="connsiteY78" fmla="*/ 1560589 h 1863572"/>
                <a:gd name="connsiteX79" fmla="*/ 701746 w 3229647"/>
                <a:gd name="connsiteY79" fmla="*/ 1808114 h 1863572"/>
                <a:gd name="connsiteX80" fmla="*/ 984340 w 3229647"/>
                <a:gd name="connsiteY80" fmla="*/ 1595658 h 1863572"/>
                <a:gd name="connsiteX81" fmla="*/ 957018 w 3229647"/>
                <a:gd name="connsiteY81" fmla="*/ 1430913 h 1863572"/>
                <a:gd name="connsiteX82" fmla="*/ 919094 w 3229647"/>
                <a:gd name="connsiteY82" fmla="*/ 1375455 h 1863572"/>
                <a:gd name="connsiteX83" fmla="*/ 842431 w 3229647"/>
                <a:gd name="connsiteY83" fmla="*/ 1334269 h 1863572"/>
                <a:gd name="connsiteX84" fmla="*/ 718465 w 3229647"/>
                <a:gd name="connsiteY84" fmla="*/ 1334269 h 1863572"/>
                <a:gd name="connsiteX85" fmla="*/ 152869 w 3229647"/>
                <a:gd name="connsiteY85" fmla="*/ 1519810 h 1863572"/>
                <a:gd name="connsiteX86" fmla="*/ 90070 w 3229647"/>
                <a:gd name="connsiteY86" fmla="*/ 1519810 h 1863572"/>
                <a:gd name="connsiteX87" fmla="*/ 57855 w 3229647"/>
                <a:gd name="connsiteY87" fmla="*/ 1554880 h 1863572"/>
                <a:gd name="connsiteX88" fmla="*/ 89662 w 3229647"/>
                <a:gd name="connsiteY88" fmla="*/ 1591988 h 1863572"/>
                <a:gd name="connsiteX89" fmla="*/ 215668 w 3229647"/>
                <a:gd name="connsiteY89" fmla="*/ 1591988 h 1863572"/>
                <a:gd name="connsiteX90" fmla="*/ 246251 w 3229647"/>
                <a:gd name="connsiteY90" fmla="*/ 1554064 h 1863572"/>
                <a:gd name="connsiteX91" fmla="*/ 214036 w 3229647"/>
                <a:gd name="connsiteY91" fmla="*/ 1519810 h 1863572"/>
                <a:gd name="connsiteX92" fmla="*/ 152869 w 3229647"/>
                <a:gd name="connsiteY92" fmla="*/ 1519810 h 1863572"/>
                <a:gd name="connsiteX93" fmla="*/ 1011254 w 3229647"/>
                <a:gd name="connsiteY93" fmla="*/ 900795 h 1863572"/>
                <a:gd name="connsiteX94" fmla="*/ 837946 w 3229647"/>
                <a:gd name="connsiteY94" fmla="*/ 901202 h 1863572"/>
                <a:gd name="connsiteX95" fmla="*/ 828159 w 3229647"/>
                <a:gd name="connsiteY95" fmla="*/ 910581 h 1863572"/>
                <a:gd name="connsiteX96" fmla="*/ 827751 w 3229647"/>
                <a:gd name="connsiteY96" fmla="*/ 960331 h 1863572"/>
                <a:gd name="connsiteX97" fmla="*/ 1011254 w 3229647"/>
                <a:gd name="connsiteY97" fmla="*/ 960331 h 1863572"/>
                <a:gd name="connsiteX98" fmla="*/ 1011254 w 3229647"/>
                <a:gd name="connsiteY98" fmla="*/ 900795 h 1863572"/>
                <a:gd name="connsiteX99" fmla="*/ 541079 w 3229647"/>
                <a:gd name="connsiteY99" fmla="*/ 602705 h 1863572"/>
                <a:gd name="connsiteX100" fmla="*/ 505194 w 3229647"/>
                <a:gd name="connsiteY100" fmla="*/ 619424 h 1863572"/>
                <a:gd name="connsiteX101" fmla="*/ 509272 w 3229647"/>
                <a:gd name="connsiteY101" fmla="*/ 656532 h 1863572"/>
                <a:gd name="connsiteX102" fmla="*/ 541079 w 3229647"/>
                <a:gd name="connsiteY102" fmla="*/ 666727 h 1863572"/>
                <a:gd name="connsiteX103" fmla="*/ 541079 w 3229647"/>
                <a:gd name="connsiteY103" fmla="*/ 602705 h 1863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3229647" h="1863572">
                  <a:moveTo>
                    <a:pt x="1159687" y="1612785"/>
                  </a:moveTo>
                  <a:cubicBezTo>
                    <a:pt x="1135628" y="1612785"/>
                    <a:pt x="1112792" y="1613601"/>
                    <a:pt x="1089548" y="1612377"/>
                  </a:cubicBezTo>
                  <a:cubicBezTo>
                    <a:pt x="1084247" y="1611969"/>
                    <a:pt x="1077722" y="1607076"/>
                    <a:pt x="1073645" y="1602590"/>
                  </a:cubicBezTo>
                  <a:cubicBezTo>
                    <a:pt x="1065081" y="1592396"/>
                    <a:pt x="1058149" y="1580978"/>
                    <a:pt x="1049178" y="1567929"/>
                  </a:cubicBezTo>
                  <a:cubicBezTo>
                    <a:pt x="1020633" y="1752247"/>
                    <a:pt x="871384" y="1860717"/>
                    <a:pt x="722135" y="1864388"/>
                  </a:cubicBezTo>
                  <a:cubicBezTo>
                    <a:pt x="667492" y="1866019"/>
                    <a:pt x="615703" y="1855009"/>
                    <a:pt x="566362" y="1830949"/>
                  </a:cubicBezTo>
                  <a:cubicBezTo>
                    <a:pt x="516612" y="1806890"/>
                    <a:pt x="475018" y="1772229"/>
                    <a:pt x="441987" y="1728188"/>
                  </a:cubicBezTo>
                  <a:cubicBezTo>
                    <a:pt x="409365" y="1684555"/>
                    <a:pt x="389383" y="1635621"/>
                    <a:pt x="377150" y="1579347"/>
                  </a:cubicBezTo>
                  <a:cubicBezTo>
                    <a:pt x="364509" y="1620941"/>
                    <a:pt x="332701" y="1611562"/>
                    <a:pt x="304157" y="1613193"/>
                  </a:cubicBezTo>
                  <a:cubicBezTo>
                    <a:pt x="296409" y="1613601"/>
                    <a:pt x="286622" y="1616863"/>
                    <a:pt x="281321" y="1622164"/>
                  </a:cubicBezTo>
                  <a:cubicBezTo>
                    <a:pt x="262563" y="1640514"/>
                    <a:pt x="240950" y="1649078"/>
                    <a:pt x="215260" y="1649078"/>
                  </a:cubicBezTo>
                  <a:cubicBezTo>
                    <a:pt x="173258" y="1649078"/>
                    <a:pt x="130848" y="1649486"/>
                    <a:pt x="88847" y="1649078"/>
                  </a:cubicBezTo>
                  <a:cubicBezTo>
                    <a:pt x="45622" y="1648670"/>
                    <a:pt x="12999" y="1624203"/>
                    <a:pt x="4028" y="1586687"/>
                  </a:cubicBezTo>
                  <a:cubicBezTo>
                    <a:pt x="-8206" y="1536122"/>
                    <a:pt x="7698" y="1493304"/>
                    <a:pt x="48068" y="1472915"/>
                  </a:cubicBezTo>
                  <a:cubicBezTo>
                    <a:pt x="58263" y="1468022"/>
                    <a:pt x="61525" y="1462721"/>
                    <a:pt x="61525" y="1451710"/>
                  </a:cubicBezTo>
                  <a:cubicBezTo>
                    <a:pt x="61117" y="1251896"/>
                    <a:pt x="61525" y="1052082"/>
                    <a:pt x="61525" y="852268"/>
                  </a:cubicBezTo>
                  <a:cubicBezTo>
                    <a:pt x="61525" y="798441"/>
                    <a:pt x="72128" y="747468"/>
                    <a:pt x="92925" y="697718"/>
                  </a:cubicBezTo>
                  <a:cubicBezTo>
                    <a:pt x="169996" y="515031"/>
                    <a:pt x="246251" y="332344"/>
                    <a:pt x="322507" y="149657"/>
                  </a:cubicBezTo>
                  <a:cubicBezTo>
                    <a:pt x="362877" y="53420"/>
                    <a:pt x="442395" y="0"/>
                    <a:pt x="546380" y="0"/>
                  </a:cubicBezTo>
                  <a:cubicBezTo>
                    <a:pt x="1326063" y="0"/>
                    <a:pt x="2105338" y="0"/>
                    <a:pt x="2885020" y="0"/>
                  </a:cubicBezTo>
                  <a:cubicBezTo>
                    <a:pt x="3003277" y="0"/>
                    <a:pt x="3097475" y="48934"/>
                    <a:pt x="3168022" y="143540"/>
                  </a:cubicBezTo>
                  <a:cubicBezTo>
                    <a:pt x="3172508" y="149249"/>
                    <a:pt x="3176178" y="155773"/>
                    <a:pt x="3181887" y="164745"/>
                  </a:cubicBezTo>
                  <a:cubicBezTo>
                    <a:pt x="3127244" y="164745"/>
                    <a:pt x="3075047" y="164745"/>
                    <a:pt x="3022035" y="164745"/>
                  </a:cubicBezTo>
                  <a:cubicBezTo>
                    <a:pt x="3022035" y="185542"/>
                    <a:pt x="3022035" y="204300"/>
                    <a:pt x="3022035" y="226320"/>
                  </a:cubicBezTo>
                  <a:cubicBezTo>
                    <a:pt x="3032230" y="226320"/>
                    <a:pt x="3042017" y="226320"/>
                    <a:pt x="3051804" y="226320"/>
                  </a:cubicBezTo>
                  <a:cubicBezTo>
                    <a:pt x="3093805" y="226320"/>
                    <a:pt x="3136215" y="226320"/>
                    <a:pt x="3178217" y="226320"/>
                  </a:cubicBezTo>
                  <a:cubicBezTo>
                    <a:pt x="3216956" y="226320"/>
                    <a:pt x="3216956" y="226320"/>
                    <a:pt x="3221849" y="269545"/>
                  </a:cubicBezTo>
                  <a:cubicBezTo>
                    <a:pt x="3168838" y="269545"/>
                    <a:pt x="3116234" y="269545"/>
                    <a:pt x="3062814" y="269545"/>
                  </a:cubicBezTo>
                  <a:cubicBezTo>
                    <a:pt x="3062814" y="290750"/>
                    <a:pt x="3062814" y="309508"/>
                    <a:pt x="3062814" y="329897"/>
                  </a:cubicBezTo>
                  <a:cubicBezTo>
                    <a:pt x="3118680" y="329897"/>
                    <a:pt x="3173323" y="329897"/>
                    <a:pt x="3230005" y="329897"/>
                  </a:cubicBezTo>
                  <a:cubicBezTo>
                    <a:pt x="3230005" y="344577"/>
                    <a:pt x="3230005" y="357626"/>
                    <a:pt x="3230005" y="373938"/>
                  </a:cubicBezTo>
                  <a:cubicBezTo>
                    <a:pt x="3185557" y="373938"/>
                    <a:pt x="3140701" y="373938"/>
                    <a:pt x="3094621" y="373938"/>
                  </a:cubicBezTo>
                  <a:cubicBezTo>
                    <a:pt x="3094621" y="395550"/>
                    <a:pt x="3094621" y="414308"/>
                    <a:pt x="3094621" y="435105"/>
                  </a:cubicBezTo>
                  <a:cubicBezTo>
                    <a:pt x="3139477" y="435105"/>
                    <a:pt x="3184334" y="435105"/>
                    <a:pt x="3230413" y="435105"/>
                  </a:cubicBezTo>
                  <a:cubicBezTo>
                    <a:pt x="3230413" y="499127"/>
                    <a:pt x="3230413" y="561111"/>
                    <a:pt x="3230413" y="625133"/>
                  </a:cubicBezTo>
                  <a:cubicBezTo>
                    <a:pt x="3197790" y="626356"/>
                    <a:pt x="3168430" y="636143"/>
                    <a:pt x="3144778" y="660202"/>
                  </a:cubicBezTo>
                  <a:cubicBezTo>
                    <a:pt x="3121535" y="683446"/>
                    <a:pt x="3110932" y="711991"/>
                    <a:pt x="3110117" y="747876"/>
                  </a:cubicBezTo>
                  <a:cubicBezTo>
                    <a:pt x="3100738" y="747876"/>
                    <a:pt x="3091359" y="747876"/>
                    <a:pt x="3082388" y="747876"/>
                  </a:cubicBezTo>
                  <a:cubicBezTo>
                    <a:pt x="2338182" y="747876"/>
                    <a:pt x="1593977" y="747468"/>
                    <a:pt x="849771" y="747876"/>
                  </a:cubicBezTo>
                  <a:cubicBezTo>
                    <a:pt x="504786" y="747876"/>
                    <a:pt x="206288" y="964816"/>
                    <a:pt x="99449" y="1292267"/>
                  </a:cubicBezTo>
                  <a:cubicBezTo>
                    <a:pt x="81099" y="1347725"/>
                    <a:pt x="68458" y="1404408"/>
                    <a:pt x="64380" y="1463944"/>
                  </a:cubicBezTo>
                  <a:cubicBezTo>
                    <a:pt x="84361" y="1463944"/>
                    <a:pt x="103119" y="1463944"/>
                    <a:pt x="121877" y="1463944"/>
                  </a:cubicBezTo>
                  <a:cubicBezTo>
                    <a:pt x="129217" y="1427651"/>
                    <a:pt x="134926" y="1392174"/>
                    <a:pt x="143490" y="1357512"/>
                  </a:cubicBezTo>
                  <a:cubicBezTo>
                    <a:pt x="214036" y="1075326"/>
                    <a:pt x="448104" y="861239"/>
                    <a:pt x="735184" y="816791"/>
                  </a:cubicBezTo>
                  <a:cubicBezTo>
                    <a:pt x="769846" y="811490"/>
                    <a:pt x="805323" y="809043"/>
                    <a:pt x="840800" y="808635"/>
                  </a:cubicBezTo>
                  <a:cubicBezTo>
                    <a:pt x="940707" y="807412"/>
                    <a:pt x="1040614" y="808228"/>
                    <a:pt x="1140521" y="808228"/>
                  </a:cubicBezTo>
                  <a:cubicBezTo>
                    <a:pt x="1146638" y="808228"/>
                    <a:pt x="1152347" y="808228"/>
                    <a:pt x="1159687" y="808228"/>
                  </a:cubicBezTo>
                  <a:cubicBezTo>
                    <a:pt x="1159687" y="1076142"/>
                    <a:pt x="1159687" y="1342832"/>
                    <a:pt x="1159687" y="1612785"/>
                  </a:cubicBezTo>
                  <a:close/>
                  <a:moveTo>
                    <a:pt x="2078424" y="166376"/>
                  </a:moveTo>
                  <a:cubicBezTo>
                    <a:pt x="1801946" y="166376"/>
                    <a:pt x="1527100" y="166376"/>
                    <a:pt x="1251846" y="166376"/>
                  </a:cubicBezTo>
                  <a:cubicBezTo>
                    <a:pt x="1251846" y="332344"/>
                    <a:pt x="1251846" y="497089"/>
                    <a:pt x="1251846" y="662649"/>
                  </a:cubicBezTo>
                  <a:cubicBezTo>
                    <a:pt x="1527916" y="662649"/>
                    <a:pt x="1802354" y="662649"/>
                    <a:pt x="2078424" y="662649"/>
                  </a:cubicBezTo>
                  <a:cubicBezTo>
                    <a:pt x="2078424" y="497089"/>
                    <a:pt x="2078424" y="333159"/>
                    <a:pt x="2078424" y="166376"/>
                  </a:cubicBezTo>
                  <a:close/>
                  <a:moveTo>
                    <a:pt x="1132366" y="663056"/>
                  </a:moveTo>
                  <a:cubicBezTo>
                    <a:pt x="1132366" y="495865"/>
                    <a:pt x="1132366" y="331120"/>
                    <a:pt x="1132366" y="164745"/>
                  </a:cubicBezTo>
                  <a:cubicBezTo>
                    <a:pt x="1124210" y="164745"/>
                    <a:pt x="1117277" y="164745"/>
                    <a:pt x="1110753" y="164745"/>
                  </a:cubicBezTo>
                  <a:cubicBezTo>
                    <a:pt x="944377" y="164745"/>
                    <a:pt x="778001" y="164745"/>
                    <a:pt x="611626" y="164745"/>
                  </a:cubicBezTo>
                  <a:cubicBezTo>
                    <a:pt x="536593" y="164745"/>
                    <a:pt x="487659" y="198183"/>
                    <a:pt x="459522" y="267914"/>
                  </a:cubicBezTo>
                  <a:cubicBezTo>
                    <a:pt x="409773" y="392696"/>
                    <a:pt x="360431" y="517478"/>
                    <a:pt x="310681" y="642259"/>
                  </a:cubicBezTo>
                  <a:cubicBezTo>
                    <a:pt x="308234" y="648376"/>
                    <a:pt x="306603" y="654901"/>
                    <a:pt x="303749" y="662649"/>
                  </a:cubicBezTo>
                  <a:cubicBezTo>
                    <a:pt x="352275" y="662649"/>
                    <a:pt x="398762" y="662649"/>
                    <a:pt x="445658" y="662649"/>
                  </a:cubicBezTo>
                  <a:cubicBezTo>
                    <a:pt x="445250" y="652046"/>
                    <a:pt x="444026" y="642667"/>
                    <a:pt x="444026" y="633288"/>
                  </a:cubicBezTo>
                  <a:cubicBezTo>
                    <a:pt x="444434" y="591286"/>
                    <a:pt x="473387" y="552547"/>
                    <a:pt x="513350" y="546838"/>
                  </a:cubicBezTo>
                  <a:cubicBezTo>
                    <a:pt x="540263" y="542760"/>
                    <a:pt x="568400" y="546023"/>
                    <a:pt x="598984" y="546023"/>
                  </a:cubicBezTo>
                  <a:cubicBezTo>
                    <a:pt x="598984" y="585170"/>
                    <a:pt x="598984" y="623909"/>
                    <a:pt x="598984" y="662649"/>
                  </a:cubicBezTo>
                  <a:cubicBezTo>
                    <a:pt x="778409" y="663056"/>
                    <a:pt x="954980" y="663056"/>
                    <a:pt x="1132366" y="663056"/>
                  </a:cubicBezTo>
                  <a:close/>
                  <a:moveTo>
                    <a:pt x="3028560" y="663056"/>
                  </a:moveTo>
                  <a:cubicBezTo>
                    <a:pt x="3025298" y="657348"/>
                    <a:pt x="3023259" y="653270"/>
                    <a:pt x="3020812" y="649192"/>
                  </a:cubicBezTo>
                  <a:cubicBezTo>
                    <a:pt x="2914381" y="492195"/>
                    <a:pt x="2807949" y="335606"/>
                    <a:pt x="2702333" y="178202"/>
                  </a:cubicBezTo>
                  <a:cubicBezTo>
                    <a:pt x="2694585" y="166784"/>
                    <a:pt x="2686022" y="164337"/>
                    <a:pt x="2673788" y="164337"/>
                  </a:cubicBezTo>
                  <a:cubicBezTo>
                    <a:pt x="2522093" y="164745"/>
                    <a:pt x="2370805" y="164337"/>
                    <a:pt x="2219109" y="164745"/>
                  </a:cubicBezTo>
                  <a:cubicBezTo>
                    <a:pt x="2211769" y="164745"/>
                    <a:pt x="2204837" y="165152"/>
                    <a:pt x="2198312" y="165560"/>
                  </a:cubicBezTo>
                  <a:cubicBezTo>
                    <a:pt x="2198312" y="332752"/>
                    <a:pt x="2198312" y="497496"/>
                    <a:pt x="2198312" y="662649"/>
                  </a:cubicBezTo>
                  <a:cubicBezTo>
                    <a:pt x="2475197" y="663056"/>
                    <a:pt x="2750451" y="663056"/>
                    <a:pt x="3028560" y="663056"/>
                  </a:cubicBezTo>
                  <a:close/>
                  <a:moveTo>
                    <a:pt x="718465" y="1334269"/>
                  </a:moveTo>
                  <a:cubicBezTo>
                    <a:pt x="675648" y="1334269"/>
                    <a:pt x="632830" y="1334269"/>
                    <a:pt x="590013" y="1334269"/>
                  </a:cubicBezTo>
                  <a:cubicBezTo>
                    <a:pt x="558206" y="1334269"/>
                    <a:pt x="534147" y="1347318"/>
                    <a:pt x="516612" y="1374231"/>
                  </a:cubicBezTo>
                  <a:cubicBezTo>
                    <a:pt x="497854" y="1403184"/>
                    <a:pt x="479504" y="1432952"/>
                    <a:pt x="457891" y="1459866"/>
                  </a:cubicBezTo>
                  <a:cubicBezTo>
                    <a:pt x="433016" y="1490450"/>
                    <a:pt x="428938" y="1523073"/>
                    <a:pt x="433832" y="1560589"/>
                  </a:cubicBezTo>
                  <a:cubicBezTo>
                    <a:pt x="452182" y="1699235"/>
                    <a:pt x="559021" y="1798327"/>
                    <a:pt x="701746" y="1808114"/>
                  </a:cubicBezTo>
                  <a:cubicBezTo>
                    <a:pt x="829382" y="1816677"/>
                    <a:pt x="952125" y="1725333"/>
                    <a:pt x="984340" y="1595658"/>
                  </a:cubicBezTo>
                  <a:cubicBezTo>
                    <a:pt x="999020" y="1537345"/>
                    <a:pt x="1001467" y="1480255"/>
                    <a:pt x="957018" y="1430913"/>
                  </a:cubicBezTo>
                  <a:cubicBezTo>
                    <a:pt x="942338" y="1414602"/>
                    <a:pt x="930920" y="1394621"/>
                    <a:pt x="919094" y="1375455"/>
                  </a:cubicBezTo>
                  <a:cubicBezTo>
                    <a:pt x="901152" y="1347318"/>
                    <a:pt x="875869" y="1333861"/>
                    <a:pt x="842431" y="1334269"/>
                  </a:cubicBezTo>
                  <a:cubicBezTo>
                    <a:pt x="801245" y="1334269"/>
                    <a:pt x="759651" y="1334269"/>
                    <a:pt x="718465" y="1334269"/>
                  </a:cubicBezTo>
                  <a:close/>
                  <a:moveTo>
                    <a:pt x="152869" y="1519810"/>
                  </a:moveTo>
                  <a:cubicBezTo>
                    <a:pt x="132072" y="1519810"/>
                    <a:pt x="110867" y="1519403"/>
                    <a:pt x="90070" y="1519810"/>
                  </a:cubicBezTo>
                  <a:cubicBezTo>
                    <a:pt x="67234" y="1520218"/>
                    <a:pt x="58263" y="1530413"/>
                    <a:pt x="57855" y="1554880"/>
                  </a:cubicBezTo>
                  <a:cubicBezTo>
                    <a:pt x="57447" y="1580978"/>
                    <a:pt x="65603" y="1591580"/>
                    <a:pt x="89662" y="1591988"/>
                  </a:cubicBezTo>
                  <a:cubicBezTo>
                    <a:pt x="131664" y="1592804"/>
                    <a:pt x="173666" y="1592804"/>
                    <a:pt x="215668" y="1591988"/>
                  </a:cubicBezTo>
                  <a:cubicBezTo>
                    <a:pt x="239319" y="1591580"/>
                    <a:pt x="246659" y="1581794"/>
                    <a:pt x="246251" y="1554064"/>
                  </a:cubicBezTo>
                  <a:cubicBezTo>
                    <a:pt x="245844" y="1529597"/>
                    <a:pt x="237688" y="1520218"/>
                    <a:pt x="214036" y="1519810"/>
                  </a:cubicBezTo>
                  <a:cubicBezTo>
                    <a:pt x="193647" y="1519810"/>
                    <a:pt x="173258" y="1519810"/>
                    <a:pt x="152869" y="1519810"/>
                  </a:cubicBezTo>
                  <a:close/>
                  <a:moveTo>
                    <a:pt x="1011254" y="900795"/>
                  </a:moveTo>
                  <a:cubicBezTo>
                    <a:pt x="952533" y="900795"/>
                    <a:pt x="895443" y="900795"/>
                    <a:pt x="837946" y="901202"/>
                  </a:cubicBezTo>
                  <a:cubicBezTo>
                    <a:pt x="834683" y="901202"/>
                    <a:pt x="828567" y="907319"/>
                    <a:pt x="828159" y="910581"/>
                  </a:cubicBezTo>
                  <a:cubicBezTo>
                    <a:pt x="826935" y="927300"/>
                    <a:pt x="827751" y="944019"/>
                    <a:pt x="827751" y="960331"/>
                  </a:cubicBezTo>
                  <a:cubicBezTo>
                    <a:pt x="890957" y="960331"/>
                    <a:pt x="950902" y="960331"/>
                    <a:pt x="1011254" y="960331"/>
                  </a:cubicBezTo>
                  <a:cubicBezTo>
                    <a:pt x="1011254" y="940757"/>
                    <a:pt x="1011254" y="921999"/>
                    <a:pt x="1011254" y="900795"/>
                  </a:cubicBezTo>
                  <a:close/>
                  <a:moveTo>
                    <a:pt x="541079" y="602705"/>
                  </a:moveTo>
                  <a:cubicBezTo>
                    <a:pt x="523952" y="598627"/>
                    <a:pt x="509680" y="604743"/>
                    <a:pt x="505194" y="619424"/>
                  </a:cubicBezTo>
                  <a:cubicBezTo>
                    <a:pt x="501932" y="630842"/>
                    <a:pt x="503155" y="646745"/>
                    <a:pt x="509272" y="656532"/>
                  </a:cubicBezTo>
                  <a:cubicBezTo>
                    <a:pt x="513757" y="663464"/>
                    <a:pt x="529253" y="663464"/>
                    <a:pt x="541079" y="666727"/>
                  </a:cubicBezTo>
                  <a:cubicBezTo>
                    <a:pt x="541079" y="641444"/>
                    <a:pt x="541079" y="622278"/>
                    <a:pt x="541079" y="602705"/>
                  </a:cubicBezTo>
                  <a:close/>
                </a:path>
              </a:pathLst>
            </a:custGeom>
            <a:grpFill/>
            <a:ln w="4068"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5BB5014A-A628-4E46-8049-2D0A3B9E5353}"/>
                </a:ext>
              </a:extLst>
            </p:cNvPr>
            <p:cNvSpPr/>
            <p:nvPr/>
          </p:nvSpPr>
          <p:spPr>
            <a:xfrm>
              <a:off x="6461175" y="4984605"/>
              <a:ext cx="2067464" cy="1052082"/>
            </a:xfrm>
            <a:custGeom>
              <a:avLst/>
              <a:gdLst>
                <a:gd name="connsiteX0" fmla="*/ 895085 w 2067463"/>
                <a:gd name="connsiteY0" fmla="*/ 709952 h 1052082"/>
                <a:gd name="connsiteX1" fmla="*/ 802111 w 2067463"/>
                <a:gd name="connsiteY1" fmla="*/ 791509 h 1052082"/>
                <a:gd name="connsiteX2" fmla="*/ 778051 w 2067463"/>
                <a:gd name="connsiteY2" fmla="*/ 802926 h 1052082"/>
                <a:gd name="connsiteX3" fmla="*/ 11418 w 2067463"/>
                <a:gd name="connsiteY3" fmla="*/ 803334 h 1052082"/>
                <a:gd name="connsiteX4" fmla="*/ 0 w 2067463"/>
                <a:gd name="connsiteY4" fmla="*/ 802519 h 1052082"/>
                <a:gd name="connsiteX5" fmla="*/ 0 w 2067463"/>
                <a:gd name="connsiteY5" fmla="*/ 0 h 1052082"/>
                <a:gd name="connsiteX6" fmla="*/ 1886816 w 2067463"/>
                <a:gd name="connsiteY6" fmla="*/ 0 h 1052082"/>
                <a:gd name="connsiteX7" fmla="*/ 1886816 w 2067463"/>
                <a:gd name="connsiteY7" fmla="*/ 21613 h 1052082"/>
                <a:gd name="connsiteX8" fmla="*/ 1886000 w 2067463"/>
                <a:gd name="connsiteY8" fmla="*/ 366190 h 1052082"/>
                <a:gd name="connsiteX9" fmla="*/ 2008335 w 2067463"/>
                <a:gd name="connsiteY9" fmla="*/ 500351 h 1052082"/>
                <a:gd name="connsiteX10" fmla="*/ 2008335 w 2067463"/>
                <a:gd name="connsiteY10" fmla="*/ 603520 h 1052082"/>
                <a:gd name="connsiteX11" fmla="*/ 2008335 w 2067463"/>
                <a:gd name="connsiteY11" fmla="*/ 623909 h 1052082"/>
                <a:gd name="connsiteX12" fmla="*/ 2031987 w 2067463"/>
                <a:gd name="connsiteY12" fmla="*/ 670397 h 1052082"/>
                <a:gd name="connsiteX13" fmla="*/ 2064202 w 2067463"/>
                <a:gd name="connsiteY13" fmla="*/ 779683 h 1052082"/>
                <a:gd name="connsiteX14" fmla="*/ 1985907 w 2067463"/>
                <a:gd name="connsiteY14" fmla="*/ 839219 h 1052082"/>
                <a:gd name="connsiteX15" fmla="*/ 1849299 w 2067463"/>
                <a:gd name="connsiteY15" fmla="*/ 839219 h 1052082"/>
                <a:gd name="connsiteX16" fmla="*/ 1788947 w 2067463"/>
                <a:gd name="connsiteY16" fmla="*/ 813529 h 1052082"/>
                <a:gd name="connsiteX17" fmla="*/ 1764480 w 2067463"/>
                <a:gd name="connsiteY17" fmla="*/ 803742 h 1052082"/>
                <a:gd name="connsiteX18" fmla="*/ 1672729 w 2067463"/>
                <a:gd name="connsiteY18" fmla="*/ 803742 h 1052082"/>
                <a:gd name="connsiteX19" fmla="*/ 1643369 w 2067463"/>
                <a:gd name="connsiteY19" fmla="*/ 789877 h 1052082"/>
                <a:gd name="connsiteX20" fmla="*/ 1571191 w 2067463"/>
                <a:gd name="connsiteY20" fmla="*/ 699349 h 1052082"/>
                <a:gd name="connsiteX21" fmla="*/ 1428059 w 2067463"/>
                <a:gd name="connsiteY21" fmla="*/ 993362 h 1052082"/>
                <a:gd name="connsiteX22" fmla="*/ 1221312 w 2067463"/>
                <a:gd name="connsiteY22" fmla="*/ 1055345 h 1052082"/>
                <a:gd name="connsiteX23" fmla="*/ 895085 w 2067463"/>
                <a:gd name="connsiteY23" fmla="*/ 709952 h 1052082"/>
                <a:gd name="connsiteX24" fmla="*/ 1069617 w 2067463"/>
                <a:gd name="connsiteY24" fmla="*/ 665911 h 1052082"/>
                <a:gd name="connsiteX25" fmla="*/ 990507 w 2067463"/>
                <a:gd name="connsiteY25" fmla="*/ 665911 h 1052082"/>
                <a:gd name="connsiteX26" fmla="*/ 953806 w 2067463"/>
                <a:gd name="connsiteY26" fmla="*/ 700165 h 1052082"/>
                <a:gd name="connsiteX27" fmla="*/ 1292675 w 2067463"/>
                <a:gd name="connsiteY27" fmla="*/ 992546 h 1052082"/>
                <a:gd name="connsiteX28" fmla="*/ 1512470 w 2067463"/>
                <a:gd name="connsiteY28" fmla="*/ 684261 h 1052082"/>
                <a:gd name="connsiteX29" fmla="*/ 1501460 w 2067463"/>
                <a:gd name="connsiteY29" fmla="*/ 668358 h 1052082"/>
                <a:gd name="connsiteX30" fmla="*/ 1398698 w 2067463"/>
                <a:gd name="connsiteY30" fmla="*/ 667542 h 1052082"/>
                <a:gd name="connsiteX31" fmla="*/ 1247411 w 2067463"/>
                <a:gd name="connsiteY31" fmla="*/ 888561 h 1052082"/>
                <a:gd name="connsiteX32" fmla="*/ 1118551 w 2067463"/>
                <a:gd name="connsiteY32" fmla="*/ 843705 h 1052082"/>
                <a:gd name="connsiteX33" fmla="*/ 1069617 w 2067463"/>
                <a:gd name="connsiteY33" fmla="*/ 665911 h 1052082"/>
                <a:gd name="connsiteX34" fmla="*/ 399628 w 2067463"/>
                <a:gd name="connsiteY34" fmla="*/ 150880 h 1052082"/>
                <a:gd name="connsiteX35" fmla="*/ 1794249 w 2067463"/>
                <a:gd name="connsiteY35" fmla="*/ 150880 h 1052082"/>
                <a:gd name="connsiteX36" fmla="*/ 1794249 w 2067463"/>
                <a:gd name="connsiteY36" fmla="*/ 92975 h 1052082"/>
                <a:gd name="connsiteX37" fmla="*/ 399628 w 2067463"/>
                <a:gd name="connsiteY37" fmla="*/ 92975 h 1052082"/>
                <a:gd name="connsiteX38" fmla="*/ 399628 w 2067463"/>
                <a:gd name="connsiteY38" fmla="*/ 150880 h 1052082"/>
                <a:gd name="connsiteX39" fmla="*/ 1281664 w 2067463"/>
                <a:gd name="connsiteY39" fmla="*/ 666727 h 1052082"/>
                <a:gd name="connsiteX40" fmla="*/ 1277994 w 2067463"/>
                <a:gd name="connsiteY40" fmla="*/ 768265 h 1052082"/>
                <a:gd name="connsiteX41" fmla="*/ 1195622 w 2067463"/>
                <a:gd name="connsiteY41" fmla="*/ 771935 h 1052082"/>
                <a:gd name="connsiteX42" fmla="*/ 1169932 w 2067463"/>
                <a:gd name="connsiteY42" fmla="*/ 734419 h 1052082"/>
                <a:gd name="connsiteX43" fmla="*/ 1187874 w 2067463"/>
                <a:gd name="connsiteY43" fmla="*/ 666319 h 1052082"/>
                <a:gd name="connsiteX44" fmla="*/ 1142610 w 2067463"/>
                <a:gd name="connsiteY44" fmla="*/ 666727 h 1052082"/>
                <a:gd name="connsiteX45" fmla="*/ 1127114 w 2067463"/>
                <a:gd name="connsiteY45" fmla="*/ 678552 h 1052082"/>
                <a:gd name="connsiteX46" fmla="*/ 1156475 w 2067463"/>
                <a:gd name="connsiteY46" fmla="*/ 801295 h 1052082"/>
                <a:gd name="connsiteX47" fmla="*/ 1284927 w 2067463"/>
                <a:gd name="connsiteY47" fmla="*/ 820461 h 1052082"/>
                <a:gd name="connsiteX48" fmla="*/ 1348541 w 2067463"/>
                <a:gd name="connsiteY48" fmla="*/ 709136 h 1052082"/>
                <a:gd name="connsiteX49" fmla="*/ 1300423 w 2067463"/>
                <a:gd name="connsiteY49" fmla="*/ 665911 h 1052082"/>
                <a:gd name="connsiteX50" fmla="*/ 1281664 w 2067463"/>
                <a:gd name="connsiteY50" fmla="*/ 666727 h 1052082"/>
                <a:gd name="connsiteX51" fmla="*/ 1915768 w 2067463"/>
                <a:gd name="connsiteY51" fmla="*/ 782945 h 1052082"/>
                <a:gd name="connsiteX52" fmla="*/ 1915768 w 2067463"/>
                <a:gd name="connsiteY52" fmla="*/ 782945 h 1052082"/>
                <a:gd name="connsiteX53" fmla="*/ 1976936 w 2067463"/>
                <a:gd name="connsiteY53" fmla="*/ 782945 h 1052082"/>
                <a:gd name="connsiteX54" fmla="*/ 1981014 w 2067463"/>
                <a:gd name="connsiteY54" fmla="*/ 782945 h 1052082"/>
                <a:gd name="connsiteX55" fmla="*/ 2012005 w 2067463"/>
                <a:gd name="connsiteY55" fmla="*/ 745021 h 1052082"/>
                <a:gd name="connsiteX56" fmla="*/ 1979790 w 2067463"/>
                <a:gd name="connsiteY56" fmla="*/ 710767 h 1052082"/>
                <a:gd name="connsiteX57" fmla="*/ 1855824 w 2067463"/>
                <a:gd name="connsiteY57" fmla="*/ 710767 h 1052082"/>
                <a:gd name="connsiteX58" fmla="*/ 1823201 w 2067463"/>
                <a:gd name="connsiteY58" fmla="*/ 745429 h 1052082"/>
                <a:gd name="connsiteX59" fmla="*/ 1855009 w 2067463"/>
                <a:gd name="connsiteY59" fmla="*/ 782537 h 1052082"/>
                <a:gd name="connsiteX60" fmla="*/ 1915768 w 2067463"/>
                <a:gd name="connsiteY60" fmla="*/ 782945 h 1052082"/>
                <a:gd name="connsiteX61" fmla="*/ 247525 w 2067463"/>
                <a:gd name="connsiteY61" fmla="*/ 151696 h 1052082"/>
                <a:gd name="connsiteX62" fmla="*/ 247525 w 2067463"/>
                <a:gd name="connsiteY62" fmla="*/ 108471 h 1052082"/>
                <a:gd name="connsiteX63" fmla="*/ 229582 w 2067463"/>
                <a:gd name="connsiteY63" fmla="*/ 91344 h 1052082"/>
                <a:gd name="connsiteX64" fmla="*/ 77071 w 2067463"/>
                <a:gd name="connsiteY64" fmla="*/ 91751 h 1052082"/>
                <a:gd name="connsiteX65" fmla="*/ 63614 w 2067463"/>
                <a:gd name="connsiteY65" fmla="*/ 93790 h 1052082"/>
                <a:gd name="connsiteX66" fmla="*/ 63614 w 2067463"/>
                <a:gd name="connsiteY66" fmla="*/ 151696 h 1052082"/>
                <a:gd name="connsiteX67" fmla="*/ 247525 w 2067463"/>
                <a:gd name="connsiteY67" fmla="*/ 151696 h 1052082"/>
                <a:gd name="connsiteX68" fmla="*/ 1233954 w 2067463"/>
                <a:gd name="connsiteY68" fmla="*/ 688747 h 1052082"/>
                <a:gd name="connsiteX69" fmla="*/ 1204185 w 2067463"/>
                <a:gd name="connsiteY69" fmla="*/ 718107 h 1052082"/>
                <a:gd name="connsiteX70" fmla="*/ 1233954 w 2067463"/>
                <a:gd name="connsiteY70" fmla="*/ 747876 h 1052082"/>
                <a:gd name="connsiteX71" fmla="*/ 1263722 w 2067463"/>
                <a:gd name="connsiteY71" fmla="*/ 718107 h 1052082"/>
                <a:gd name="connsiteX72" fmla="*/ 1233954 w 2067463"/>
                <a:gd name="connsiteY72" fmla="*/ 688747 h 105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2067463" h="1052082">
                  <a:moveTo>
                    <a:pt x="895085" y="709952"/>
                  </a:moveTo>
                  <a:cubicBezTo>
                    <a:pt x="867356" y="734419"/>
                    <a:pt x="835141" y="763371"/>
                    <a:pt x="802111" y="791509"/>
                  </a:cubicBezTo>
                  <a:cubicBezTo>
                    <a:pt x="795586" y="797217"/>
                    <a:pt x="786207" y="802926"/>
                    <a:pt x="778051" y="802926"/>
                  </a:cubicBezTo>
                  <a:cubicBezTo>
                    <a:pt x="522371" y="803334"/>
                    <a:pt x="267098" y="803334"/>
                    <a:pt x="11418" y="803334"/>
                  </a:cubicBezTo>
                  <a:cubicBezTo>
                    <a:pt x="8156" y="803334"/>
                    <a:pt x="4893" y="802926"/>
                    <a:pt x="0" y="802519"/>
                  </a:cubicBezTo>
                  <a:cubicBezTo>
                    <a:pt x="0" y="535012"/>
                    <a:pt x="0" y="268322"/>
                    <a:pt x="0" y="0"/>
                  </a:cubicBezTo>
                  <a:cubicBezTo>
                    <a:pt x="627987" y="0"/>
                    <a:pt x="1255974" y="0"/>
                    <a:pt x="1886816" y="0"/>
                  </a:cubicBezTo>
                  <a:cubicBezTo>
                    <a:pt x="1886816" y="7340"/>
                    <a:pt x="1886816" y="14272"/>
                    <a:pt x="1886816" y="21613"/>
                  </a:cubicBezTo>
                  <a:cubicBezTo>
                    <a:pt x="1886816" y="136608"/>
                    <a:pt x="1888855" y="251195"/>
                    <a:pt x="1886000" y="366190"/>
                  </a:cubicBezTo>
                  <a:cubicBezTo>
                    <a:pt x="1884369" y="433066"/>
                    <a:pt x="1923516" y="495457"/>
                    <a:pt x="2008335" y="500351"/>
                  </a:cubicBezTo>
                  <a:cubicBezTo>
                    <a:pt x="2008335" y="534605"/>
                    <a:pt x="2008335" y="568858"/>
                    <a:pt x="2008335" y="603520"/>
                  </a:cubicBezTo>
                  <a:cubicBezTo>
                    <a:pt x="2008335" y="610452"/>
                    <a:pt x="2009151" y="617385"/>
                    <a:pt x="2008335" y="623909"/>
                  </a:cubicBezTo>
                  <a:cubicBezTo>
                    <a:pt x="2005481" y="645114"/>
                    <a:pt x="2011597" y="658163"/>
                    <a:pt x="2031987" y="670397"/>
                  </a:cubicBezTo>
                  <a:cubicBezTo>
                    <a:pt x="2069095" y="692009"/>
                    <a:pt x="2074396" y="729933"/>
                    <a:pt x="2064202" y="779683"/>
                  </a:cubicBezTo>
                  <a:cubicBezTo>
                    <a:pt x="2056861" y="814752"/>
                    <a:pt x="2024646" y="838404"/>
                    <a:pt x="1985907" y="839219"/>
                  </a:cubicBezTo>
                  <a:cubicBezTo>
                    <a:pt x="1940235" y="840443"/>
                    <a:pt x="1894971" y="840035"/>
                    <a:pt x="1849299" y="839219"/>
                  </a:cubicBezTo>
                  <a:cubicBezTo>
                    <a:pt x="1826056" y="838811"/>
                    <a:pt x="1806074" y="829840"/>
                    <a:pt x="1788947" y="813529"/>
                  </a:cubicBezTo>
                  <a:cubicBezTo>
                    <a:pt x="1782831" y="807820"/>
                    <a:pt x="1773044" y="804150"/>
                    <a:pt x="1764480" y="803742"/>
                  </a:cubicBezTo>
                  <a:cubicBezTo>
                    <a:pt x="1733897" y="802519"/>
                    <a:pt x="1703313" y="802519"/>
                    <a:pt x="1672729" y="803742"/>
                  </a:cubicBezTo>
                  <a:cubicBezTo>
                    <a:pt x="1659680" y="804150"/>
                    <a:pt x="1651524" y="800480"/>
                    <a:pt x="1643369" y="789877"/>
                  </a:cubicBezTo>
                  <a:cubicBezTo>
                    <a:pt x="1621348" y="760925"/>
                    <a:pt x="1598105" y="732788"/>
                    <a:pt x="1571191" y="699349"/>
                  </a:cubicBezTo>
                  <a:cubicBezTo>
                    <a:pt x="1571599" y="825355"/>
                    <a:pt x="1525519" y="922407"/>
                    <a:pt x="1428059" y="993362"/>
                  </a:cubicBezTo>
                  <a:cubicBezTo>
                    <a:pt x="1366483" y="1037810"/>
                    <a:pt x="1296752" y="1057383"/>
                    <a:pt x="1221312" y="1055345"/>
                  </a:cubicBezTo>
                  <a:cubicBezTo>
                    <a:pt x="1050451" y="1050043"/>
                    <a:pt x="886930" y="903241"/>
                    <a:pt x="895085" y="709952"/>
                  </a:cubicBezTo>
                  <a:close/>
                  <a:moveTo>
                    <a:pt x="1069617" y="665911"/>
                  </a:moveTo>
                  <a:cubicBezTo>
                    <a:pt x="1041888" y="665911"/>
                    <a:pt x="1016197" y="665911"/>
                    <a:pt x="990507" y="665911"/>
                  </a:cubicBezTo>
                  <a:cubicBezTo>
                    <a:pt x="955437" y="665911"/>
                    <a:pt x="955437" y="665911"/>
                    <a:pt x="953806" y="700165"/>
                  </a:cubicBezTo>
                  <a:cubicBezTo>
                    <a:pt x="944019" y="886930"/>
                    <a:pt x="1109580" y="1029654"/>
                    <a:pt x="1292675" y="992546"/>
                  </a:cubicBezTo>
                  <a:cubicBezTo>
                    <a:pt x="1432544" y="964409"/>
                    <a:pt x="1531636" y="825762"/>
                    <a:pt x="1512470" y="684261"/>
                  </a:cubicBezTo>
                  <a:cubicBezTo>
                    <a:pt x="1511655" y="678145"/>
                    <a:pt x="1505538" y="668358"/>
                    <a:pt x="1501460" y="668358"/>
                  </a:cubicBezTo>
                  <a:cubicBezTo>
                    <a:pt x="1467614" y="667134"/>
                    <a:pt x="1433360" y="667542"/>
                    <a:pt x="1398698" y="667542"/>
                  </a:cubicBezTo>
                  <a:cubicBezTo>
                    <a:pt x="1427651" y="796402"/>
                    <a:pt x="1338754" y="881629"/>
                    <a:pt x="1247411" y="888561"/>
                  </a:cubicBezTo>
                  <a:cubicBezTo>
                    <a:pt x="1198477" y="892231"/>
                    <a:pt x="1154436" y="877551"/>
                    <a:pt x="1118551" y="843705"/>
                  </a:cubicBezTo>
                  <a:cubicBezTo>
                    <a:pt x="1066762" y="795586"/>
                    <a:pt x="1054937" y="735642"/>
                    <a:pt x="1069617" y="665911"/>
                  </a:cubicBezTo>
                  <a:close/>
                  <a:moveTo>
                    <a:pt x="399628" y="150880"/>
                  </a:moveTo>
                  <a:cubicBezTo>
                    <a:pt x="866133" y="150880"/>
                    <a:pt x="1330598" y="150880"/>
                    <a:pt x="1794249" y="150880"/>
                  </a:cubicBezTo>
                  <a:cubicBezTo>
                    <a:pt x="1794249" y="130491"/>
                    <a:pt x="1794249" y="111733"/>
                    <a:pt x="1794249" y="92975"/>
                  </a:cubicBezTo>
                  <a:cubicBezTo>
                    <a:pt x="1328560" y="92975"/>
                    <a:pt x="864094" y="92975"/>
                    <a:pt x="399628" y="92975"/>
                  </a:cubicBezTo>
                  <a:cubicBezTo>
                    <a:pt x="399628" y="113364"/>
                    <a:pt x="399628" y="131306"/>
                    <a:pt x="399628" y="150880"/>
                  </a:cubicBezTo>
                  <a:close/>
                  <a:moveTo>
                    <a:pt x="1281664" y="666727"/>
                  </a:moveTo>
                  <a:cubicBezTo>
                    <a:pt x="1307355" y="712806"/>
                    <a:pt x="1305724" y="743798"/>
                    <a:pt x="1277994" y="768265"/>
                  </a:cubicBezTo>
                  <a:cubicBezTo>
                    <a:pt x="1255158" y="788246"/>
                    <a:pt x="1218458" y="791101"/>
                    <a:pt x="1195622" y="771935"/>
                  </a:cubicBezTo>
                  <a:cubicBezTo>
                    <a:pt x="1184612" y="762556"/>
                    <a:pt x="1175641" y="748283"/>
                    <a:pt x="1169932" y="734419"/>
                  </a:cubicBezTo>
                  <a:cubicBezTo>
                    <a:pt x="1160145" y="710359"/>
                    <a:pt x="1172786" y="689155"/>
                    <a:pt x="1187874" y="666319"/>
                  </a:cubicBezTo>
                  <a:cubicBezTo>
                    <a:pt x="1170339" y="666319"/>
                    <a:pt x="1156475" y="665095"/>
                    <a:pt x="1142610" y="666727"/>
                  </a:cubicBezTo>
                  <a:cubicBezTo>
                    <a:pt x="1136901" y="667542"/>
                    <a:pt x="1129561" y="673251"/>
                    <a:pt x="1127114" y="678552"/>
                  </a:cubicBezTo>
                  <a:cubicBezTo>
                    <a:pt x="1109580" y="718515"/>
                    <a:pt x="1122629" y="769896"/>
                    <a:pt x="1156475" y="801295"/>
                  </a:cubicBezTo>
                  <a:cubicBezTo>
                    <a:pt x="1191544" y="833918"/>
                    <a:pt x="1242109" y="841258"/>
                    <a:pt x="1284927" y="820461"/>
                  </a:cubicBezTo>
                  <a:cubicBezTo>
                    <a:pt x="1326521" y="799664"/>
                    <a:pt x="1353434" y="752769"/>
                    <a:pt x="1348541" y="709136"/>
                  </a:cubicBezTo>
                  <a:cubicBezTo>
                    <a:pt x="1344055" y="667542"/>
                    <a:pt x="1341609" y="665911"/>
                    <a:pt x="1300423" y="665911"/>
                  </a:cubicBezTo>
                  <a:cubicBezTo>
                    <a:pt x="1294714" y="666319"/>
                    <a:pt x="1289412" y="666727"/>
                    <a:pt x="1281664" y="666727"/>
                  </a:cubicBezTo>
                  <a:close/>
                  <a:moveTo>
                    <a:pt x="1915768" y="782945"/>
                  </a:moveTo>
                  <a:cubicBezTo>
                    <a:pt x="1915768" y="782945"/>
                    <a:pt x="1915768" y="782945"/>
                    <a:pt x="1915768" y="782945"/>
                  </a:cubicBezTo>
                  <a:cubicBezTo>
                    <a:pt x="1936157" y="782945"/>
                    <a:pt x="1956547" y="782945"/>
                    <a:pt x="1976936" y="782945"/>
                  </a:cubicBezTo>
                  <a:cubicBezTo>
                    <a:pt x="1978159" y="782945"/>
                    <a:pt x="1979790" y="782945"/>
                    <a:pt x="1981014" y="782945"/>
                  </a:cubicBezTo>
                  <a:cubicBezTo>
                    <a:pt x="2005073" y="781314"/>
                    <a:pt x="2012005" y="772750"/>
                    <a:pt x="2012005" y="745021"/>
                  </a:cubicBezTo>
                  <a:cubicBezTo>
                    <a:pt x="2011597" y="720554"/>
                    <a:pt x="2003442" y="710767"/>
                    <a:pt x="1979790" y="710767"/>
                  </a:cubicBezTo>
                  <a:cubicBezTo>
                    <a:pt x="1938604" y="710359"/>
                    <a:pt x="1897010" y="710359"/>
                    <a:pt x="1855824" y="710767"/>
                  </a:cubicBezTo>
                  <a:cubicBezTo>
                    <a:pt x="1832988" y="711175"/>
                    <a:pt x="1823609" y="721370"/>
                    <a:pt x="1823201" y="745429"/>
                  </a:cubicBezTo>
                  <a:cubicBezTo>
                    <a:pt x="1822793" y="771527"/>
                    <a:pt x="1831357" y="781722"/>
                    <a:pt x="1855009" y="782537"/>
                  </a:cubicBezTo>
                  <a:cubicBezTo>
                    <a:pt x="1874990" y="783353"/>
                    <a:pt x="1895379" y="782945"/>
                    <a:pt x="1915768" y="782945"/>
                  </a:cubicBezTo>
                  <a:close/>
                  <a:moveTo>
                    <a:pt x="247525" y="151696"/>
                  </a:moveTo>
                  <a:cubicBezTo>
                    <a:pt x="247525" y="136608"/>
                    <a:pt x="246709" y="122335"/>
                    <a:pt x="247525" y="108471"/>
                  </a:cubicBezTo>
                  <a:cubicBezTo>
                    <a:pt x="248340" y="94606"/>
                    <a:pt x="242224" y="91344"/>
                    <a:pt x="229582" y="91344"/>
                  </a:cubicBezTo>
                  <a:cubicBezTo>
                    <a:pt x="178609" y="91751"/>
                    <a:pt x="128044" y="91344"/>
                    <a:pt x="77071" y="91751"/>
                  </a:cubicBezTo>
                  <a:cubicBezTo>
                    <a:pt x="72585" y="91751"/>
                    <a:pt x="68100" y="92975"/>
                    <a:pt x="63614" y="93790"/>
                  </a:cubicBezTo>
                  <a:cubicBezTo>
                    <a:pt x="63614" y="113772"/>
                    <a:pt x="63614" y="132530"/>
                    <a:pt x="63614" y="151696"/>
                  </a:cubicBezTo>
                  <a:cubicBezTo>
                    <a:pt x="125190" y="151696"/>
                    <a:pt x="185134" y="151696"/>
                    <a:pt x="247525" y="151696"/>
                  </a:cubicBezTo>
                  <a:close/>
                  <a:moveTo>
                    <a:pt x="1233954" y="688747"/>
                  </a:moveTo>
                  <a:cubicBezTo>
                    <a:pt x="1217235" y="688747"/>
                    <a:pt x="1204185" y="701796"/>
                    <a:pt x="1204185" y="718107"/>
                  </a:cubicBezTo>
                  <a:cubicBezTo>
                    <a:pt x="1204185" y="734419"/>
                    <a:pt x="1218050" y="747876"/>
                    <a:pt x="1233954" y="747876"/>
                  </a:cubicBezTo>
                  <a:cubicBezTo>
                    <a:pt x="1249857" y="747876"/>
                    <a:pt x="1263722" y="734011"/>
                    <a:pt x="1263722" y="718107"/>
                  </a:cubicBezTo>
                  <a:cubicBezTo>
                    <a:pt x="1264130" y="701796"/>
                    <a:pt x="1250265" y="688747"/>
                    <a:pt x="1233954" y="688747"/>
                  </a:cubicBezTo>
                  <a:close/>
                </a:path>
              </a:pathLst>
            </a:custGeom>
            <a:grpFill/>
            <a:ln w="4068"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4B3BC-DD82-404B-9358-AEF19CD224D8}"/>
                </a:ext>
              </a:extLst>
            </p:cNvPr>
            <p:cNvSpPr/>
            <p:nvPr/>
          </p:nvSpPr>
          <p:spPr>
            <a:xfrm>
              <a:off x="5647239" y="3623423"/>
              <a:ext cx="2609816" cy="538275"/>
            </a:xfrm>
            <a:custGeom>
              <a:avLst/>
              <a:gdLst>
                <a:gd name="connsiteX0" fmla="*/ 2341087 w 2609816"/>
                <a:gd name="connsiteY0" fmla="*/ 0 h 538274"/>
                <a:gd name="connsiteX1" fmla="*/ 2341087 w 2609816"/>
                <a:gd name="connsiteY1" fmla="*/ 207970 h 538274"/>
                <a:gd name="connsiteX2" fmla="*/ 2463422 w 2609816"/>
                <a:gd name="connsiteY2" fmla="*/ 207970 h 538274"/>
                <a:gd name="connsiteX3" fmla="*/ 2463422 w 2609816"/>
                <a:gd name="connsiteY3" fmla="*/ 264652 h 538274"/>
                <a:gd name="connsiteX4" fmla="*/ 1899865 w 2609816"/>
                <a:gd name="connsiteY4" fmla="*/ 264652 h 538274"/>
                <a:gd name="connsiteX5" fmla="*/ 1899865 w 2609816"/>
                <a:gd name="connsiteY5" fmla="*/ 387802 h 538274"/>
                <a:gd name="connsiteX6" fmla="*/ 1923108 w 2609816"/>
                <a:gd name="connsiteY6" fmla="*/ 389026 h 538274"/>
                <a:gd name="connsiteX7" fmla="*/ 2461383 w 2609816"/>
                <a:gd name="connsiteY7" fmla="*/ 389026 h 538274"/>
                <a:gd name="connsiteX8" fmla="*/ 2613079 w 2609816"/>
                <a:gd name="connsiteY8" fmla="*/ 516254 h 538274"/>
                <a:gd name="connsiteX9" fmla="*/ 2613079 w 2609816"/>
                <a:gd name="connsiteY9" fmla="*/ 524818 h 538274"/>
                <a:gd name="connsiteX10" fmla="*/ 2345165 w 2609816"/>
                <a:gd name="connsiteY10" fmla="*/ 498312 h 538274"/>
                <a:gd name="connsiteX11" fmla="*/ 170046 w 2609816"/>
                <a:gd name="connsiteY11" fmla="*/ 497496 h 538274"/>
                <a:gd name="connsiteX12" fmla="*/ 0 w 2609816"/>
                <a:gd name="connsiteY12" fmla="*/ 538275 h 538274"/>
                <a:gd name="connsiteX13" fmla="*/ 116626 w 2609816"/>
                <a:gd name="connsiteY13" fmla="*/ 397589 h 538274"/>
                <a:gd name="connsiteX14" fmla="*/ 176978 w 2609816"/>
                <a:gd name="connsiteY14" fmla="*/ 389434 h 538274"/>
                <a:gd name="connsiteX15" fmla="*/ 747875 w 2609816"/>
                <a:gd name="connsiteY15" fmla="*/ 389026 h 538274"/>
                <a:gd name="connsiteX16" fmla="*/ 773158 w 2609816"/>
                <a:gd name="connsiteY16" fmla="*/ 389026 h 538274"/>
                <a:gd name="connsiteX17" fmla="*/ 773158 w 2609816"/>
                <a:gd name="connsiteY17" fmla="*/ 266283 h 538274"/>
                <a:gd name="connsiteX18" fmla="*/ 355587 w 2609816"/>
                <a:gd name="connsiteY18" fmla="*/ 266283 h 538274"/>
                <a:gd name="connsiteX19" fmla="*/ 355587 w 2609816"/>
                <a:gd name="connsiteY19" fmla="*/ 209193 h 538274"/>
                <a:gd name="connsiteX20" fmla="*/ 382501 w 2609816"/>
                <a:gd name="connsiteY20" fmla="*/ 209193 h 538274"/>
                <a:gd name="connsiteX21" fmla="*/ 2037695 w 2609816"/>
                <a:gd name="connsiteY21" fmla="*/ 209601 h 538274"/>
                <a:gd name="connsiteX22" fmla="*/ 2075620 w 2609816"/>
                <a:gd name="connsiteY22" fmla="*/ 186357 h 538274"/>
                <a:gd name="connsiteX23" fmla="*/ 2341087 w 2609816"/>
                <a:gd name="connsiteY23" fmla="*/ 0 h 538274"/>
                <a:gd name="connsiteX24" fmla="*/ 1841144 w 2609816"/>
                <a:gd name="connsiteY24" fmla="*/ 270768 h 538274"/>
                <a:gd name="connsiteX25" fmla="*/ 831471 w 2609816"/>
                <a:gd name="connsiteY25" fmla="*/ 270768 h 538274"/>
                <a:gd name="connsiteX26" fmla="*/ 831471 w 2609816"/>
                <a:gd name="connsiteY26" fmla="*/ 386987 h 538274"/>
                <a:gd name="connsiteX27" fmla="*/ 1841144 w 2609816"/>
                <a:gd name="connsiteY27" fmla="*/ 386987 h 538274"/>
                <a:gd name="connsiteX28" fmla="*/ 1841144 w 2609816"/>
                <a:gd name="connsiteY28" fmla="*/ 270768 h 538274"/>
                <a:gd name="connsiteX29" fmla="*/ 2283589 w 2609816"/>
                <a:gd name="connsiteY29" fmla="*/ 73401 h 538274"/>
                <a:gd name="connsiteX30" fmla="*/ 2129855 w 2609816"/>
                <a:gd name="connsiteY30" fmla="*/ 207562 h 538274"/>
                <a:gd name="connsiteX31" fmla="*/ 2283589 w 2609816"/>
                <a:gd name="connsiteY31" fmla="*/ 207562 h 538274"/>
                <a:gd name="connsiteX32" fmla="*/ 2283589 w 2609816"/>
                <a:gd name="connsiteY32" fmla="*/ 73401 h 538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609816" h="538274">
                  <a:moveTo>
                    <a:pt x="2341087" y="0"/>
                  </a:moveTo>
                  <a:cubicBezTo>
                    <a:pt x="2341087" y="70139"/>
                    <a:pt x="2341087" y="137831"/>
                    <a:pt x="2341087" y="207970"/>
                  </a:cubicBezTo>
                  <a:cubicBezTo>
                    <a:pt x="2382273" y="207970"/>
                    <a:pt x="2422236" y="207970"/>
                    <a:pt x="2463422" y="207970"/>
                  </a:cubicBezTo>
                  <a:cubicBezTo>
                    <a:pt x="2463422" y="227543"/>
                    <a:pt x="2463422" y="244670"/>
                    <a:pt x="2463422" y="264652"/>
                  </a:cubicBezTo>
                  <a:cubicBezTo>
                    <a:pt x="2276249" y="264652"/>
                    <a:pt x="2088668" y="264652"/>
                    <a:pt x="1899865" y="264652"/>
                  </a:cubicBezTo>
                  <a:cubicBezTo>
                    <a:pt x="1899865" y="306653"/>
                    <a:pt x="1899865" y="345801"/>
                    <a:pt x="1899865" y="387802"/>
                  </a:cubicBezTo>
                  <a:cubicBezTo>
                    <a:pt x="1907613" y="388210"/>
                    <a:pt x="1915360" y="389026"/>
                    <a:pt x="1923108" y="389026"/>
                  </a:cubicBezTo>
                  <a:cubicBezTo>
                    <a:pt x="2102533" y="389026"/>
                    <a:pt x="2281958" y="389026"/>
                    <a:pt x="2461383" y="389026"/>
                  </a:cubicBezTo>
                  <a:cubicBezTo>
                    <a:pt x="2538454" y="389026"/>
                    <a:pt x="2603292" y="444077"/>
                    <a:pt x="2613079" y="516254"/>
                  </a:cubicBezTo>
                  <a:cubicBezTo>
                    <a:pt x="2613486" y="518293"/>
                    <a:pt x="2613079" y="519924"/>
                    <a:pt x="2613079" y="524818"/>
                  </a:cubicBezTo>
                  <a:cubicBezTo>
                    <a:pt x="2525813" y="486486"/>
                    <a:pt x="2434877" y="498312"/>
                    <a:pt x="2345165" y="498312"/>
                  </a:cubicBezTo>
                  <a:cubicBezTo>
                    <a:pt x="1620125" y="497496"/>
                    <a:pt x="895085" y="498312"/>
                    <a:pt x="170046" y="497496"/>
                  </a:cubicBezTo>
                  <a:cubicBezTo>
                    <a:pt x="109694" y="497496"/>
                    <a:pt x="52196" y="502797"/>
                    <a:pt x="0" y="538275"/>
                  </a:cubicBezTo>
                  <a:cubicBezTo>
                    <a:pt x="816" y="479554"/>
                    <a:pt x="53012" y="415532"/>
                    <a:pt x="116626" y="397589"/>
                  </a:cubicBezTo>
                  <a:cubicBezTo>
                    <a:pt x="135792" y="391880"/>
                    <a:pt x="156589" y="389434"/>
                    <a:pt x="176978" y="389434"/>
                  </a:cubicBezTo>
                  <a:cubicBezTo>
                    <a:pt x="367413" y="389026"/>
                    <a:pt x="557440" y="389026"/>
                    <a:pt x="747875" y="389026"/>
                  </a:cubicBezTo>
                  <a:cubicBezTo>
                    <a:pt x="756031" y="389026"/>
                    <a:pt x="763779" y="389026"/>
                    <a:pt x="773158" y="389026"/>
                  </a:cubicBezTo>
                  <a:cubicBezTo>
                    <a:pt x="773158" y="347024"/>
                    <a:pt x="773158" y="307469"/>
                    <a:pt x="773158" y="266283"/>
                  </a:cubicBezTo>
                  <a:cubicBezTo>
                    <a:pt x="633696" y="266283"/>
                    <a:pt x="495457" y="266283"/>
                    <a:pt x="355587" y="266283"/>
                  </a:cubicBezTo>
                  <a:cubicBezTo>
                    <a:pt x="355587" y="247117"/>
                    <a:pt x="355587" y="229990"/>
                    <a:pt x="355587" y="209193"/>
                  </a:cubicBezTo>
                  <a:cubicBezTo>
                    <a:pt x="364151" y="209193"/>
                    <a:pt x="373122" y="209193"/>
                    <a:pt x="382501" y="209193"/>
                  </a:cubicBezTo>
                  <a:cubicBezTo>
                    <a:pt x="934233" y="209193"/>
                    <a:pt x="1485964" y="209193"/>
                    <a:pt x="2037695" y="209601"/>
                  </a:cubicBezTo>
                  <a:cubicBezTo>
                    <a:pt x="2057269" y="209601"/>
                    <a:pt x="2066648" y="204707"/>
                    <a:pt x="2075620" y="186357"/>
                  </a:cubicBezTo>
                  <a:cubicBezTo>
                    <a:pt x="2127408" y="74624"/>
                    <a:pt x="2219975" y="18350"/>
                    <a:pt x="2341087" y="0"/>
                  </a:cubicBezTo>
                  <a:close/>
                  <a:moveTo>
                    <a:pt x="1841144" y="270768"/>
                  </a:moveTo>
                  <a:cubicBezTo>
                    <a:pt x="1502683" y="270768"/>
                    <a:pt x="1167077" y="270768"/>
                    <a:pt x="831471" y="270768"/>
                  </a:cubicBezTo>
                  <a:cubicBezTo>
                    <a:pt x="831471" y="310731"/>
                    <a:pt x="831471" y="349063"/>
                    <a:pt x="831471" y="386987"/>
                  </a:cubicBezTo>
                  <a:cubicBezTo>
                    <a:pt x="1169116" y="386987"/>
                    <a:pt x="1505130" y="386987"/>
                    <a:pt x="1841144" y="386987"/>
                  </a:cubicBezTo>
                  <a:cubicBezTo>
                    <a:pt x="1841144" y="347432"/>
                    <a:pt x="1841144" y="309508"/>
                    <a:pt x="1841144" y="270768"/>
                  </a:cubicBezTo>
                  <a:close/>
                  <a:moveTo>
                    <a:pt x="2283589" y="73401"/>
                  </a:moveTo>
                  <a:cubicBezTo>
                    <a:pt x="2223645" y="84411"/>
                    <a:pt x="2138826" y="159036"/>
                    <a:pt x="2129855" y="207562"/>
                  </a:cubicBezTo>
                  <a:cubicBezTo>
                    <a:pt x="2180828" y="207562"/>
                    <a:pt x="2231393" y="207562"/>
                    <a:pt x="2283589" y="207562"/>
                  </a:cubicBezTo>
                  <a:cubicBezTo>
                    <a:pt x="2283589" y="162706"/>
                    <a:pt x="2283589" y="119073"/>
                    <a:pt x="2283589" y="73401"/>
                  </a:cubicBezTo>
                  <a:close/>
                </a:path>
              </a:pathLst>
            </a:custGeom>
            <a:grpFill/>
            <a:ln w="4068"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AC2182C-058B-48AE-BCE5-AE2BA5D22895}"/>
                </a:ext>
              </a:extLst>
            </p:cNvPr>
            <p:cNvSpPr/>
            <p:nvPr/>
          </p:nvSpPr>
          <p:spPr>
            <a:xfrm>
              <a:off x="8409668" y="4861498"/>
              <a:ext cx="179425" cy="558664"/>
            </a:xfrm>
            <a:custGeom>
              <a:avLst/>
              <a:gdLst>
                <a:gd name="connsiteX0" fmla="*/ 182585 w 179424"/>
                <a:gd name="connsiteY0" fmla="*/ 280512 h 558663"/>
                <a:gd name="connsiteX1" fmla="*/ 182585 w 179424"/>
                <a:gd name="connsiteY1" fmla="*/ 496637 h 558663"/>
                <a:gd name="connsiteX2" fmla="*/ 118971 w 179424"/>
                <a:gd name="connsiteY2" fmla="*/ 560659 h 558663"/>
                <a:gd name="connsiteX3" fmla="*/ 55764 w 179424"/>
                <a:gd name="connsiteY3" fmla="*/ 560659 h 558663"/>
                <a:gd name="connsiteX4" fmla="*/ 306 w 179424"/>
                <a:gd name="connsiteY4" fmla="*/ 506016 h 558663"/>
                <a:gd name="connsiteX5" fmla="*/ 306 w 179424"/>
                <a:gd name="connsiteY5" fmla="*/ 55415 h 558663"/>
                <a:gd name="connsiteX6" fmla="*/ 53726 w 179424"/>
                <a:gd name="connsiteY6" fmla="*/ 772 h 558663"/>
                <a:gd name="connsiteX7" fmla="*/ 125088 w 179424"/>
                <a:gd name="connsiteY7" fmla="*/ 772 h 558663"/>
                <a:gd name="connsiteX8" fmla="*/ 182585 w 179424"/>
                <a:gd name="connsiteY8" fmla="*/ 60716 h 558663"/>
                <a:gd name="connsiteX9" fmla="*/ 182585 w 179424"/>
                <a:gd name="connsiteY9" fmla="*/ 280512 h 558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9424" h="558663">
                  <a:moveTo>
                    <a:pt x="182585" y="280512"/>
                  </a:moveTo>
                  <a:cubicBezTo>
                    <a:pt x="182585" y="352690"/>
                    <a:pt x="182585" y="424460"/>
                    <a:pt x="182585" y="496637"/>
                  </a:cubicBezTo>
                  <a:cubicBezTo>
                    <a:pt x="182585" y="539862"/>
                    <a:pt x="161788" y="560252"/>
                    <a:pt x="118971" y="560659"/>
                  </a:cubicBezTo>
                  <a:cubicBezTo>
                    <a:pt x="97766" y="560659"/>
                    <a:pt x="76969" y="561067"/>
                    <a:pt x="55764" y="560659"/>
                  </a:cubicBezTo>
                  <a:cubicBezTo>
                    <a:pt x="22326" y="559844"/>
                    <a:pt x="306" y="539455"/>
                    <a:pt x="306" y="506016"/>
                  </a:cubicBezTo>
                  <a:cubicBezTo>
                    <a:pt x="-102" y="355952"/>
                    <a:pt x="-102" y="205887"/>
                    <a:pt x="306" y="55415"/>
                  </a:cubicBezTo>
                  <a:cubicBezTo>
                    <a:pt x="306" y="22792"/>
                    <a:pt x="21103" y="1995"/>
                    <a:pt x="53726" y="772"/>
                  </a:cubicBezTo>
                  <a:cubicBezTo>
                    <a:pt x="77377" y="-451"/>
                    <a:pt x="101436" y="-43"/>
                    <a:pt x="125088" y="772"/>
                  </a:cubicBezTo>
                  <a:cubicBezTo>
                    <a:pt x="161381" y="1995"/>
                    <a:pt x="182585" y="23608"/>
                    <a:pt x="182585" y="60716"/>
                  </a:cubicBezTo>
                  <a:cubicBezTo>
                    <a:pt x="182993" y="133710"/>
                    <a:pt x="182585" y="207111"/>
                    <a:pt x="182585" y="280512"/>
                  </a:cubicBezTo>
                  <a:close/>
                </a:path>
              </a:pathLst>
            </a:custGeom>
            <a:grpFill/>
            <a:ln w="4068"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7A2C97F-4F63-4EF4-A736-DC8CCFCACE4E}"/>
                </a:ext>
              </a:extLst>
            </p:cNvPr>
            <p:cNvSpPr/>
            <p:nvPr/>
          </p:nvSpPr>
          <p:spPr>
            <a:xfrm>
              <a:off x="5127824" y="4981977"/>
              <a:ext cx="110102" cy="244670"/>
            </a:xfrm>
            <a:custGeom>
              <a:avLst/>
              <a:gdLst>
                <a:gd name="connsiteX0" fmla="*/ 112039 w 110101"/>
                <a:gd name="connsiteY0" fmla="*/ 181 h 244670"/>
                <a:gd name="connsiteX1" fmla="*/ 112039 w 110101"/>
                <a:gd name="connsiteY1" fmla="*/ 246483 h 244670"/>
                <a:gd name="connsiteX2" fmla="*/ 34560 w 110101"/>
                <a:gd name="connsiteY2" fmla="*/ 246075 h 244670"/>
                <a:gd name="connsiteX3" fmla="*/ 306 w 110101"/>
                <a:gd name="connsiteY3" fmla="*/ 207335 h 244670"/>
                <a:gd name="connsiteX4" fmla="*/ 306 w 110101"/>
                <a:gd name="connsiteY4" fmla="*/ 38513 h 244670"/>
                <a:gd name="connsiteX5" fmla="*/ 37414 w 110101"/>
                <a:gd name="connsiteY5" fmla="*/ 181 h 244670"/>
                <a:gd name="connsiteX6" fmla="*/ 112039 w 110101"/>
                <a:gd name="connsiteY6" fmla="*/ 181 h 24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101" h="244670">
                  <a:moveTo>
                    <a:pt x="112039" y="181"/>
                  </a:moveTo>
                  <a:cubicBezTo>
                    <a:pt x="112039" y="83369"/>
                    <a:pt x="112039" y="164110"/>
                    <a:pt x="112039" y="246483"/>
                  </a:cubicBezTo>
                  <a:cubicBezTo>
                    <a:pt x="85533" y="246483"/>
                    <a:pt x="60250" y="247706"/>
                    <a:pt x="34560" y="246075"/>
                  </a:cubicBezTo>
                  <a:cubicBezTo>
                    <a:pt x="14170" y="244852"/>
                    <a:pt x="306" y="228540"/>
                    <a:pt x="306" y="207335"/>
                  </a:cubicBezTo>
                  <a:cubicBezTo>
                    <a:pt x="-102" y="151061"/>
                    <a:pt x="-102" y="94787"/>
                    <a:pt x="306" y="38513"/>
                  </a:cubicBezTo>
                  <a:cubicBezTo>
                    <a:pt x="714" y="16493"/>
                    <a:pt x="15802" y="997"/>
                    <a:pt x="37414" y="181"/>
                  </a:cubicBezTo>
                  <a:cubicBezTo>
                    <a:pt x="61473" y="-227"/>
                    <a:pt x="85940" y="181"/>
                    <a:pt x="112039" y="181"/>
                  </a:cubicBezTo>
                  <a:close/>
                </a:path>
              </a:pathLst>
            </a:custGeom>
            <a:grpFill/>
            <a:ln w="4068"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E923748-D4B5-4DD8-87CF-199A65724A75}"/>
                </a:ext>
              </a:extLst>
            </p:cNvPr>
            <p:cNvSpPr/>
            <p:nvPr/>
          </p:nvSpPr>
          <p:spPr>
            <a:xfrm>
              <a:off x="5295307" y="5694784"/>
              <a:ext cx="187581" cy="69323"/>
            </a:xfrm>
            <a:custGeom>
              <a:avLst/>
              <a:gdLst>
                <a:gd name="connsiteX0" fmla="*/ 95436 w 187580"/>
                <a:gd name="connsiteY0" fmla="*/ 181 h 69323"/>
                <a:gd name="connsiteX1" fmla="*/ 156196 w 187580"/>
                <a:gd name="connsiteY1" fmla="*/ 181 h 69323"/>
                <a:gd name="connsiteX2" fmla="*/ 188411 w 187580"/>
                <a:gd name="connsiteY2" fmla="*/ 34435 h 69323"/>
                <a:gd name="connsiteX3" fmla="*/ 157827 w 187580"/>
                <a:gd name="connsiteY3" fmla="*/ 72359 h 69323"/>
                <a:gd name="connsiteX4" fmla="*/ 31822 w 187580"/>
                <a:gd name="connsiteY4" fmla="*/ 72359 h 69323"/>
                <a:gd name="connsiteX5" fmla="*/ 14 w 187580"/>
                <a:gd name="connsiteY5" fmla="*/ 35251 h 69323"/>
                <a:gd name="connsiteX6" fmla="*/ 32229 w 187580"/>
                <a:gd name="connsiteY6" fmla="*/ 181 h 69323"/>
                <a:gd name="connsiteX7" fmla="*/ 95436 w 187580"/>
                <a:gd name="connsiteY7" fmla="*/ 181 h 69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580" h="69323">
                  <a:moveTo>
                    <a:pt x="95436" y="181"/>
                  </a:moveTo>
                  <a:cubicBezTo>
                    <a:pt x="115825" y="181"/>
                    <a:pt x="136214" y="-227"/>
                    <a:pt x="156196" y="181"/>
                  </a:cubicBezTo>
                  <a:cubicBezTo>
                    <a:pt x="179847" y="589"/>
                    <a:pt x="188411" y="9968"/>
                    <a:pt x="188411" y="34435"/>
                  </a:cubicBezTo>
                  <a:cubicBezTo>
                    <a:pt x="188818" y="61757"/>
                    <a:pt x="181478" y="71951"/>
                    <a:pt x="157827" y="72359"/>
                  </a:cubicBezTo>
                  <a:cubicBezTo>
                    <a:pt x="115825" y="73175"/>
                    <a:pt x="73823" y="73175"/>
                    <a:pt x="31822" y="72359"/>
                  </a:cubicBezTo>
                  <a:cubicBezTo>
                    <a:pt x="7762" y="71951"/>
                    <a:pt x="-393" y="61349"/>
                    <a:pt x="14" y="35251"/>
                  </a:cubicBezTo>
                  <a:cubicBezTo>
                    <a:pt x="422" y="11191"/>
                    <a:pt x="9394" y="997"/>
                    <a:pt x="32229" y="181"/>
                  </a:cubicBezTo>
                  <a:cubicBezTo>
                    <a:pt x="53434" y="181"/>
                    <a:pt x="74231" y="181"/>
                    <a:pt x="95436" y="181"/>
                  </a:cubicBezTo>
                  <a:close/>
                </a:path>
              </a:pathLst>
            </a:custGeom>
            <a:grpFill/>
            <a:ln w="4068"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38F11BD5-0875-45BB-9AB6-E718C1DF3646}"/>
                </a:ext>
              </a:extLst>
            </p:cNvPr>
            <p:cNvSpPr/>
            <p:nvPr/>
          </p:nvSpPr>
          <p:spPr>
            <a:xfrm>
              <a:off x="5741307" y="4776371"/>
              <a:ext cx="36701" cy="61168"/>
            </a:xfrm>
            <a:custGeom>
              <a:avLst/>
              <a:gdLst>
                <a:gd name="connsiteX0" fmla="*/ 37645 w 36700"/>
                <a:gd name="connsiteY0" fmla="*/ 65102 h 61167"/>
                <a:gd name="connsiteX1" fmla="*/ 5838 w 36700"/>
                <a:gd name="connsiteY1" fmla="*/ 54908 h 61167"/>
                <a:gd name="connsiteX2" fmla="*/ 1760 w 36700"/>
                <a:gd name="connsiteY2" fmla="*/ 17799 h 61167"/>
                <a:gd name="connsiteX3" fmla="*/ 37645 w 36700"/>
                <a:gd name="connsiteY3" fmla="*/ 1080 h 61167"/>
              </a:gdLst>
              <a:ahLst/>
              <a:cxnLst>
                <a:cxn ang="0">
                  <a:pos x="connsiteX0" y="connsiteY0"/>
                </a:cxn>
                <a:cxn ang="0">
                  <a:pos x="connsiteX1" y="connsiteY1"/>
                </a:cxn>
                <a:cxn ang="0">
                  <a:pos x="connsiteX2" y="connsiteY2"/>
                </a:cxn>
                <a:cxn ang="0">
                  <a:pos x="connsiteX3" y="connsiteY3"/>
                </a:cxn>
              </a:cxnLst>
              <a:rect l="l" t="t" r="r" b="b"/>
              <a:pathLst>
                <a:path w="36700" h="61167">
                  <a:moveTo>
                    <a:pt x="37645" y="65102"/>
                  </a:moveTo>
                  <a:cubicBezTo>
                    <a:pt x="25412" y="61840"/>
                    <a:pt x="9916" y="61840"/>
                    <a:pt x="5838" y="54908"/>
                  </a:cubicBezTo>
                  <a:cubicBezTo>
                    <a:pt x="-279" y="45121"/>
                    <a:pt x="-1502" y="29217"/>
                    <a:pt x="1760" y="17799"/>
                  </a:cubicBezTo>
                  <a:cubicBezTo>
                    <a:pt x="6246" y="3119"/>
                    <a:pt x="20111" y="-2590"/>
                    <a:pt x="37645" y="1080"/>
                  </a:cubicBezTo>
                </a:path>
              </a:pathLst>
            </a:custGeom>
            <a:grpFill/>
            <a:ln w="4068"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FF2CFCD-4C1E-49CC-ADD6-AEE6CECDE55E}"/>
                </a:ext>
              </a:extLst>
            </p:cNvPr>
            <p:cNvSpPr/>
            <p:nvPr/>
          </p:nvSpPr>
          <p:spPr>
            <a:xfrm>
              <a:off x="8283955" y="5695475"/>
              <a:ext cx="187581" cy="69323"/>
            </a:xfrm>
            <a:custGeom>
              <a:avLst/>
              <a:gdLst>
                <a:gd name="connsiteX0" fmla="*/ 92988 w 187580"/>
                <a:gd name="connsiteY0" fmla="*/ 72076 h 69323"/>
                <a:gd name="connsiteX1" fmla="*/ 31821 w 187580"/>
                <a:gd name="connsiteY1" fmla="*/ 72076 h 69323"/>
                <a:gd name="connsiteX2" fmla="*/ 14 w 187580"/>
                <a:gd name="connsiteY2" fmla="*/ 34967 h 69323"/>
                <a:gd name="connsiteX3" fmla="*/ 32637 w 187580"/>
                <a:gd name="connsiteY3" fmla="*/ 306 h 69323"/>
                <a:gd name="connsiteX4" fmla="*/ 156603 w 187580"/>
                <a:gd name="connsiteY4" fmla="*/ 306 h 69323"/>
                <a:gd name="connsiteX5" fmla="*/ 188818 w 187580"/>
                <a:gd name="connsiteY5" fmla="*/ 34560 h 69323"/>
                <a:gd name="connsiteX6" fmla="*/ 157826 w 187580"/>
                <a:gd name="connsiteY6" fmla="*/ 72484 h 69323"/>
                <a:gd name="connsiteX7" fmla="*/ 153748 w 187580"/>
                <a:gd name="connsiteY7" fmla="*/ 72484 h 69323"/>
                <a:gd name="connsiteX8" fmla="*/ 92988 w 187580"/>
                <a:gd name="connsiteY8" fmla="*/ 72076 h 69323"/>
                <a:gd name="connsiteX9" fmla="*/ 92988 w 187580"/>
                <a:gd name="connsiteY9" fmla="*/ 72076 h 69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580" h="69323">
                  <a:moveTo>
                    <a:pt x="92988" y="72076"/>
                  </a:moveTo>
                  <a:cubicBezTo>
                    <a:pt x="72599" y="72076"/>
                    <a:pt x="52210" y="72484"/>
                    <a:pt x="31821" y="72076"/>
                  </a:cubicBezTo>
                  <a:cubicBezTo>
                    <a:pt x="8169" y="71260"/>
                    <a:pt x="-394" y="60658"/>
                    <a:pt x="14" y="34967"/>
                  </a:cubicBezTo>
                  <a:cubicBezTo>
                    <a:pt x="422" y="10908"/>
                    <a:pt x="9393" y="714"/>
                    <a:pt x="32637" y="306"/>
                  </a:cubicBezTo>
                  <a:cubicBezTo>
                    <a:pt x="73823" y="-102"/>
                    <a:pt x="115417" y="-102"/>
                    <a:pt x="156603" y="306"/>
                  </a:cubicBezTo>
                  <a:cubicBezTo>
                    <a:pt x="180254" y="714"/>
                    <a:pt x="188410" y="10093"/>
                    <a:pt x="188818" y="34560"/>
                  </a:cubicBezTo>
                  <a:cubicBezTo>
                    <a:pt x="189226" y="61881"/>
                    <a:pt x="181885" y="70852"/>
                    <a:pt x="157826" y="72484"/>
                  </a:cubicBezTo>
                  <a:cubicBezTo>
                    <a:pt x="156603" y="72484"/>
                    <a:pt x="154972" y="72484"/>
                    <a:pt x="153748" y="72484"/>
                  </a:cubicBezTo>
                  <a:cubicBezTo>
                    <a:pt x="133359" y="72076"/>
                    <a:pt x="112970" y="72076"/>
                    <a:pt x="92988" y="72076"/>
                  </a:cubicBezTo>
                  <a:cubicBezTo>
                    <a:pt x="92988" y="72076"/>
                    <a:pt x="92988" y="72076"/>
                    <a:pt x="92988" y="72076"/>
                  </a:cubicBezTo>
                  <a:close/>
                </a:path>
              </a:pathLst>
            </a:custGeom>
            <a:grpFill/>
            <a:ln w="4068"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283F411-5591-4C24-8DCB-C19DB804D293}"/>
                </a:ext>
              </a:extLst>
            </p:cNvPr>
            <p:cNvSpPr/>
            <p:nvPr/>
          </p:nvSpPr>
          <p:spPr>
            <a:xfrm>
              <a:off x="7777093" y="3696824"/>
              <a:ext cx="150880" cy="130491"/>
            </a:xfrm>
            <a:custGeom>
              <a:avLst/>
              <a:gdLst>
                <a:gd name="connsiteX0" fmla="*/ 153735 w 150879"/>
                <a:gd name="connsiteY0" fmla="*/ 0 h 130490"/>
                <a:gd name="connsiteX1" fmla="*/ 153735 w 150879"/>
                <a:gd name="connsiteY1" fmla="*/ 134161 h 130490"/>
                <a:gd name="connsiteX2" fmla="*/ 0 w 150879"/>
                <a:gd name="connsiteY2" fmla="*/ 134161 h 130490"/>
                <a:gd name="connsiteX3" fmla="*/ 153735 w 150879"/>
                <a:gd name="connsiteY3" fmla="*/ 0 h 130490"/>
              </a:gdLst>
              <a:ahLst/>
              <a:cxnLst>
                <a:cxn ang="0">
                  <a:pos x="connsiteX0" y="connsiteY0"/>
                </a:cxn>
                <a:cxn ang="0">
                  <a:pos x="connsiteX1" y="connsiteY1"/>
                </a:cxn>
                <a:cxn ang="0">
                  <a:pos x="connsiteX2" y="connsiteY2"/>
                </a:cxn>
                <a:cxn ang="0">
                  <a:pos x="connsiteX3" y="connsiteY3"/>
                </a:cxn>
              </a:cxnLst>
              <a:rect l="l" t="t" r="r" b="b"/>
              <a:pathLst>
                <a:path w="150879" h="130490">
                  <a:moveTo>
                    <a:pt x="153735" y="0"/>
                  </a:moveTo>
                  <a:cubicBezTo>
                    <a:pt x="153735" y="45264"/>
                    <a:pt x="153735" y="89305"/>
                    <a:pt x="153735" y="134161"/>
                  </a:cubicBezTo>
                  <a:cubicBezTo>
                    <a:pt x="101538" y="134161"/>
                    <a:pt x="50973" y="134161"/>
                    <a:pt x="0" y="134161"/>
                  </a:cubicBezTo>
                  <a:cubicBezTo>
                    <a:pt x="8563" y="85635"/>
                    <a:pt x="93382" y="11010"/>
                    <a:pt x="153735" y="0"/>
                  </a:cubicBezTo>
                  <a:close/>
                </a:path>
              </a:pathLst>
            </a:custGeom>
            <a:grpFill/>
            <a:ln w="4068"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EFD2785B-C470-4C57-BE82-129569B3431B}"/>
                </a:ext>
              </a:extLst>
            </p:cNvPr>
            <p:cNvSpPr/>
            <p:nvPr/>
          </p:nvSpPr>
          <p:spPr>
            <a:xfrm>
              <a:off x="5780176" y="5531851"/>
              <a:ext cx="338461" cy="338461"/>
            </a:xfrm>
            <a:custGeom>
              <a:avLst/>
              <a:gdLst>
                <a:gd name="connsiteX0" fmla="*/ 0 w 338460"/>
                <a:gd name="connsiteY0" fmla="*/ 170454 h 338460"/>
                <a:gd name="connsiteX1" fmla="*/ 170861 w 338460"/>
                <a:gd name="connsiteY1" fmla="*/ 0 h 338460"/>
                <a:gd name="connsiteX2" fmla="*/ 341723 w 338460"/>
                <a:gd name="connsiteY2" fmla="*/ 170861 h 338460"/>
                <a:gd name="connsiteX3" fmla="*/ 170454 w 338460"/>
                <a:gd name="connsiteY3" fmla="*/ 341723 h 338460"/>
                <a:gd name="connsiteX4" fmla="*/ 0 w 338460"/>
                <a:gd name="connsiteY4" fmla="*/ 170454 h 338460"/>
                <a:gd name="connsiteX5" fmla="*/ 56274 w 338460"/>
                <a:gd name="connsiteY5" fmla="*/ 171269 h 338460"/>
                <a:gd name="connsiteX6" fmla="*/ 170861 w 338460"/>
                <a:gd name="connsiteY6" fmla="*/ 285449 h 338460"/>
                <a:gd name="connsiteX7" fmla="*/ 285449 w 338460"/>
                <a:gd name="connsiteY7" fmla="*/ 170861 h 338460"/>
                <a:gd name="connsiteX8" fmla="*/ 169638 w 338460"/>
                <a:gd name="connsiteY8" fmla="*/ 56274 h 338460"/>
                <a:gd name="connsiteX9" fmla="*/ 56274 w 338460"/>
                <a:gd name="connsiteY9" fmla="*/ 171269 h 33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8460" h="338460">
                  <a:moveTo>
                    <a:pt x="0" y="170454"/>
                  </a:moveTo>
                  <a:cubicBezTo>
                    <a:pt x="0" y="75440"/>
                    <a:pt x="75440" y="0"/>
                    <a:pt x="170861" y="0"/>
                  </a:cubicBezTo>
                  <a:cubicBezTo>
                    <a:pt x="265467" y="0"/>
                    <a:pt x="341723" y="76256"/>
                    <a:pt x="341723" y="170861"/>
                  </a:cubicBezTo>
                  <a:cubicBezTo>
                    <a:pt x="341723" y="265059"/>
                    <a:pt x="265059" y="341723"/>
                    <a:pt x="170454" y="341723"/>
                  </a:cubicBezTo>
                  <a:cubicBezTo>
                    <a:pt x="75848" y="341723"/>
                    <a:pt x="0" y="265467"/>
                    <a:pt x="0" y="170454"/>
                  </a:cubicBezTo>
                  <a:close/>
                  <a:moveTo>
                    <a:pt x="56274" y="171269"/>
                  </a:moveTo>
                  <a:cubicBezTo>
                    <a:pt x="56682" y="233660"/>
                    <a:pt x="108471" y="285449"/>
                    <a:pt x="170861" y="285449"/>
                  </a:cubicBezTo>
                  <a:cubicBezTo>
                    <a:pt x="232845" y="285449"/>
                    <a:pt x="285041" y="232844"/>
                    <a:pt x="285449" y="170861"/>
                  </a:cubicBezTo>
                  <a:cubicBezTo>
                    <a:pt x="285856" y="107655"/>
                    <a:pt x="232845" y="55866"/>
                    <a:pt x="169638" y="56274"/>
                  </a:cubicBezTo>
                  <a:cubicBezTo>
                    <a:pt x="106839" y="56682"/>
                    <a:pt x="55866" y="108471"/>
                    <a:pt x="56274" y="171269"/>
                  </a:cubicBezTo>
                  <a:close/>
                </a:path>
              </a:pathLst>
            </a:custGeom>
            <a:grpFill/>
            <a:ln w="4068"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EDD4D1A1-1DF2-4A4B-AABF-8092BB453F43}"/>
                </a:ext>
              </a:extLst>
            </p:cNvPr>
            <p:cNvSpPr/>
            <p:nvPr/>
          </p:nvSpPr>
          <p:spPr>
            <a:xfrm>
              <a:off x="5883753" y="5635412"/>
              <a:ext cx="130491" cy="130491"/>
            </a:xfrm>
            <a:custGeom>
              <a:avLst/>
              <a:gdLst>
                <a:gd name="connsiteX0" fmla="*/ 68100 w 130490"/>
                <a:gd name="connsiteY0" fmla="*/ 133361 h 130490"/>
                <a:gd name="connsiteX1" fmla="*/ 0 w 130490"/>
                <a:gd name="connsiteY1" fmla="*/ 66893 h 130490"/>
                <a:gd name="connsiteX2" fmla="*/ 66061 w 130490"/>
                <a:gd name="connsiteY2" fmla="*/ 16 h 130490"/>
                <a:gd name="connsiteX3" fmla="*/ 133345 w 130490"/>
                <a:gd name="connsiteY3" fmla="*/ 66893 h 130490"/>
                <a:gd name="connsiteX4" fmla="*/ 68100 w 130490"/>
                <a:gd name="connsiteY4" fmla="*/ 133361 h 130490"/>
                <a:gd name="connsiteX5" fmla="*/ 66469 w 130490"/>
                <a:gd name="connsiteY5" fmla="*/ 37940 h 130490"/>
                <a:gd name="connsiteX6" fmla="*/ 37516 w 130490"/>
                <a:gd name="connsiteY6" fmla="*/ 68116 h 130490"/>
                <a:gd name="connsiteX7" fmla="*/ 67692 w 130490"/>
                <a:gd name="connsiteY7" fmla="*/ 97476 h 130490"/>
                <a:gd name="connsiteX8" fmla="*/ 96645 w 130490"/>
                <a:gd name="connsiteY8" fmla="*/ 67300 h 130490"/>
                <a:gd name="connsiteX9" fmla="*/ 66469 w 130490"/>
                <a:gd name="connsiteY9" fmla="*/ 37940 h 13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0490" h="130490">
                  <a:moveTo>
                    <a:pt x="68100" y="133361"/>
                  </a:moveTo>
                  <a:cubicBezTo>
                    <a:pt x="30176" y="133769"/>
                    <a:pt x="0" y="104001"/>
                    <a:pt x="0" y="66893"/>
                  </a:cubicBezTo>
                  <a:cubicBezTo>
                    <a:pt x="0" y="31008"/>
                    <a:pt x="29768" y="832"/>
                    <a:pt x="66061" y="16"/>
                  </a:cubicBezTo>
                  <a:cubicBezTo>
                    <a:pt x="102762" y="-799"/>
                    <a:pt x="133345" y="29377"/>
                    <a:pt x="133345" y="66893"/>
                  </a:cubicBezTo>
                  <a:cubicBezTo>
                    <a:pt x="133345" y="104409"/>
                    <a:pt x="105208" y="132954"/>
                    <a:pt x="68100" y="133361"/>
                  </a:cubicBezTo>
                  <a:close/>
                  <a:moveTo>
                    <a:pt x="66469" y="37940"/>
                  </a:moveTo>
                  <a:cubicBezTo>
                    <a:pt x="49750" y="38348"/>
                    <a:pt x="37516" y="50989"/>
                    <a:pt x="37516" y="68116"/>
                  </a:cubicBezTo>
                  <a:cubicBezTo>
                    <a:pt x="37924" y="84427"/>
                    <a:pt x="51381" y="97476"/>
                    <a:pt x="67692" y="97476"/>
                  </a:cubicBezTo>
                  <a:cubicBezTo>
                    <a:pt x="83596" y="97069"/>
                    <a:pt x="97053" y="83204"/>
                    <a:pt x="96645" y="67300"/>
                  </a:cubicBezTo>
                  <a:cubicBezTo>
                    <a:pt x="96237" y="50174"/>
                    <a:pt x="82780" y="37532"/>
                    <a:pt x="66469" y="37940"/>
                  </a:cubicBezTo>
                  <a:close/>
                </a:path>
              </a:pathLst>
            </a:custGeom>
            <a:grpFill/>
            <a:ln w="4068" cap="flat">
              <a:noFill/>
              <a:prstDash val="solid"/>
              <a:miter/>
            </a:ln>
          </p:spPr>
          <p:txBody>
            <a:bodyPr rtlCol="0" anchor="ctr"/>
            <a:lstStyle/>
            <a:p>
              <a:endParaRPr lang="en-US"/>
            </a:p>
          </p:txBody>
        </p:sp>
      </p:grpSp>
      <p:sp>
        <p:nvSpPr>
          <p:cNvPr id="19" name="Rectangle 18">
            <a:extLst>
              <a:ext uri="{FF2B5EF4-FFF2-40B4-BE49-F238E27FC236}">
                <a16:creationId xmlns:a16="http://schemas.microsoft.com/office/drawing/2014/main" id="{1BC67A0D-F1A6-4A07-B540-06E79BF9A30B}"/>
              </a:ext>
            </a:extLst>
          </p:cNvPr>
          <p:cNvSpPr/>
          <p:nvPr userDrawn="1"/>
        </p:nvSpPr>
        <p:spPr>
          <a:xfrm>
            <a:off x="209104" y="6617332"/>
            <a:ext cx="11773793" cy="685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235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19" name="Rectangle 18">
            <a:extLst>
              <a:ext uri="{FF2B5EF4-FFF2-40B4-BE49-F238E27FC236}">
                <a16:creationId xmlns:a16="http://schemas.microsoft.com/office/drawing/2014/main" id="{CAEBAF4E-E205-4353-891E-CF91F49AD485}"/>
              </a:ext>
            </a:extLst>
          </p:cNvPr>
          <p:cNvSpPr/>
          <p:nvPr userDrawn="1"/>
        </p:nvSpPr>
        <p:spPr>
          <a:xfrm>
            <a:off x="209104" y="6617332"/>
            <a:ext cx="11773793" cy="685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7" name="Graphic 127">
            <a:extLst>
              <a:ext uri="{FF2B5EF4-FFF2-40B4-BE49-F238E27FC236}">
                <a16:creationId xmlns:a16="http://schemas.microsoft.com/office/drawing/2014/main" id="{508A5197-5D01-43A6-AECD-DDF69DF51664}"/>
              </a:ext>
            </a:extLst>
          </p:cNvPr>
          <p:cNvGrpSpPr/>
          <p:nvPr userDrawn="1"/>
        </p:nvGrpSpPr>
        <p:grpSpPr>
          <a:xfrm>
            <a:off x="10658071" y="5709783"/>
            <a:ext cx="1305329" cy="910869"/>
            <a:chOff x="5127824" y="3623423"/>
            <a:chExt cx="3461269" cy="2415304"/>
          </a:xfrm>
          <a:solidFill>
            <a:schemeClr val="accent2"/>
          </a:solidFill>
        </p:grpSpPr>
        <p:sp>
          <p:nvSpPr>
            <p:cNvPr id="8" name="Freeform: Shape 7">
              <a:extLst>
                <a:ext uri="{FF2B5EF4-FFF2-40B4-BE49-F238E27FC236}">
                  <a16:creationId xmlns:a16="http://schemas.microsoft.com/office/drawing/2014/main" id="{1747C8A0-2813-4AC7-BCA0-1E18BCA3F033}"/>
                </a:ext>
              </a:extLst>
            </p:cNvPr>
            <p:cNvSpPr/>
            <p:nvPr/>
          </p:nvSpPr>
          <p:spPr>
            <a:xfrm>
              <a:off x="5237874" y="4175155"/>
              <a:ext cx="3229647" cy="1863572"/>
            </a:xfrm>
            <a:custGeom>
              <a:avLst/>
              <a:gdLst>
                <a:gd name="connsiteX0" fmla="*/ 1159687 w 3229647"/>
                <a:gd name="connsiteY0" fmla="*/ 1612785 h 1863572"/>
                <a:gd name="connsiteX1" fmla="*/ 1089548 w 3229647"/>
                <a:gd name="connsiteY1" fmla="*/ 1612377 h 1863572"/>
                <a:gd name="connsiteX2" fmla="*/ 1073645 w 3229647"/>
                <a:gd name="connsiteY2" fmla="*/ 1602590 h 1863572"/>
                <a:gd name="connsiteX3" fmla="*/ 1049178 w 3229647"/>
                <a:gd name="connsiteY3" fmla="*/ 1567929 h 1863572"/>
                <a:gd name="connsiteX4" fmla="*/ 722135 w 3229647"/>
                <a:gd name="connsiteY4" fmla="*/ 1864388 h 1863572"/>
                <a:gd name="connsiteX5" fmla="*/ 566362 w 3229647"/>
                <a:gd name="connsiteY5" fmla="*/ 1830949 h 1863572"/>
                <a:gd name="connsiteX6" fmla="*/ 441987 w 3229647"/>
                <a:gd name="connsiteY6" fmla="*/ 1728188 h 1863572"/>
                <a:gd name="connsiteX7" fmla="*/ 377150 w 3229647"/>
                <a:gd name="connsiteY7" fmla="*/ 1579347 h 1863572"/>
                <a:gd name="connsiteX8" fmla="*/ 304157 w 3229647"/>
                <a:gd name="connsiteY8" fmla="*/ 1613193 h 1863572"/>
                <a:gd name="connsiteX9" fmla="*/ 281321 w 3229647"/>
                <a:gd name="connsiteY9" fmla="*/ 1622164 h 1863572"/>
                <a:gd name="connsiteX10" fmla="*/ 215260 w 3229647"/>
                <a:gd name="connsiteY10" fmla="*/ 1649078 h 1863572"/>
                <a:gd name="connsiteX11" fmla="*/ 88847 w 3229647"/>
                <a:gd name="connsiteY11" fmla="*/ 1649078 h 1863572"/>
                <a:gd name="connsiteX12" fmla="*/ 4028 w 3229647"/>
                <a:gd name="connsiteY12" fmla="*/ 1586687 h 1863572"/>
                <a:gd name="connsiteX13" fmla="*/ 48068 w 3229647"/>
                <a:gd name="connsiteY13" fmla="*/ 1472915 h 1863572"/>
                <a:gd name="connsiteX14" fmla="*/ 61525 w 3229647"/>
                <a:gd name="connsiteY14" fmla="*/ 1451710 h 1863572"/>
                <a:gd name="connsiteX15" fmla="*/ 61525 w 3229647"/>
                <a:gd name="connsiteY15" fmla="*/ 852268 h 1863572"/>
                <a:gd name="connsiteX16" fmla="*/ 92925 w 3229647"/>
                <a:gd name="connsiteY16" fmla="*/ 697718 h 1863572"/>
                <a:gd name="connsiteX17" fmla="*/ 322507 w 3229647"/>
                <a:gd name="connsiteY17" fmla="*/ 149657 h 1863572"/>
                <a:gd name="connsiteX18" fmla="*/ 546380 w 3229647"/>
                <a:gd name="connsiteY18" fmla="*/ 0 h 1863572"/>
                <a:gd name="connsiteX19" fmla="*/ 2885020 w 3229647"/>
                <a:gd name="connsiteY19" fmla="*/ 0 h 1863572"/>
                <a:gd name="connsiteX20" fmla="*/ 3168022 w 3229647"/>
                <a:gd name="connsiteY20" fmla="*/ 143540 h 1863572"/>
                <a:gd name="connsiteX21" fmla="*/ 3181887 w 3229647"/>
                <a:gd name="connsiteY21" fmla="*/ 164745 h 1863572"/>
                <a:gd name="connsiteX22" fmla="*/ 3022035 w 3229647"/>
                <a:gd name="connsiteY22" fmla="*/ 164745 h 1863572"/>
                <a:gd name="connsiteX23" fmla="*/ 3022035 w 3229647"/>
                <a:gd name="connsiteY23" fmla="*/ 226320 h 1863572"/>
                <a:gd name="connsiteX24" fmla="*/ 3051804 w 3229647"/>
                <a:gd name="connsiteY24" fmla="*/ 226320 h 1863572"/>
                <a:gd name="connsiteX25" fmla="*/ 3178217 w 3229647"/>
                <a:gd name="connsiteY25" fmla="*/ 226320 h 1863572"/>
                <a:gd name="connsiteX26" fmla="*/ 3221849 w 3229647"/>
                <a:gd name="connsiteY26" fmla="*/ 269545 h 1863572"/>
                <a:gd name="connsiteX27" fmla="*/ 3062814 w 3229647"/>
                <a:gd name="connsiteY27" fmla="*/ 269545 h 1863572"/>
                <a:gd name="connsiteX28" fmla="*/ 3062814 w 3229647"/>
                <a:gd name="connsiteY28" fmla="*/ 329897 h 1863572"/>
                <a:gd name="connsiteX29" fmla="*/ 3230005 w 3229647"/>
                <a:gd name="connsiteY29" fmla="*/ 329897 h 1863572"/>
                <a:gd name="connsiteX30" fmla="*/ 3230005 w 3229647"/>
                <a:gd name="connsiteY30" fmla="*/ 373938 h 1863572"/>
                <a:gd name="connsiteX31" fmla="*/ 3094621 w 3229647"/>
                <a:gd name="connsiteY31" fmla="*/ 373938 h 1863572"/>
                <a:gd name="connsiteX32" fmla="*/ 3094621 w 3229647"/>
                <a:gd name="connsiteY32" fmla="*/ 435105 h 1863572"/>
                <a:gd name="connsiteX33" fmla="*/ 3230413 w 3229647"/>
                <a:gd name="connsiteY33" fmla="*/ 435105 h 1863572"/>
                <a:gd name="connsiteX34" fmla="*/ 3230413 w 3229647"/>
                <a:gd name="connsiteY34" fmla="*/ 625133 h 1863572"/>
                <a:gd name="connsiteX35" fmla="*/ 3144778 w 3229647"/>
                <a:gd name="connsiteY35" fmla="*/ 660202 h 1863572"/>
                <a:gd name="connsiteX36" fmla="*/ 3110117 w 3229647"/>
                <a:gd name="connsiteY36" fmla="*/ 747876 h 1863572"/>
                <a:gd name="connsiteX37" fmla="*/ 3082388 w 3229647"/>
                <a:gd name="connsiteY37" fmla="*/ 747876 h 1863572"/>
                <a:gd name="connsiteX38" fmla="*/ 849771 w 3229647"/>
                <a:gd name="connsiteY38" fmla="*/ 747876 h 1863572"/>
                <a:gd name="connsiteX39" fmla="*/ 99449 w 3229647"/>
                <a:gd name="connsiteY39" fmla="*/ 1292267 h 1863572"/>
                <a:gd name="connsiteX40" fmla="*/ 64380 w 3229647"/>
                <a:gd name="connsiteY40" fmla="*/ 1463944 h 1863572"/>
                <a:gd name="connsiteX41" fmla="*/ 121877 w 3229647"/>
                <a:gd name="connsiteY41" fmla="*/ 1463944 h 1863572"/>
                <a:gd name="connsiteX42" fmla="*/ 143490 w 3229647"/>
                <a:gd name="connsiteY42" fmla="*/ 1357512 h 1863572"/>
                <a:gd name="connsiteX43" fmla="*/ 735184 w 3229647"/>
                <a:gd name="connsiteY43" fmla="*/ 816791 h 1863572"/>
                <a:gd name="connsiteX44" fmla="*/ 840800 w 3229647"/>
                <a:gd name="connsiteY44" fmla="*/ 808635 h 1863572"/>
                <a:gd name="connsiteX45" fmla="*/ 1140521 w 3229647"/>
                <a:gd name="connsiteY45" fmla="*/ 808228 h 1863572"/>
                <a:gd name="connsiteX46" fmla="*/ 1159687 w 3229647"/>
                <a:gd name="connsiteY46" fmla="*/ 808228 h 1863572"/>
                <a:gd name="connsiteX47" fmla="*/ 1159687 w 3229647"/>
                <a:gd name="connsiteY47" fmla="*/ 1612785 h 1863572"/>
                <a:gd name="connsiteX48" fmla="*/ 2078424 w 3229647"/>
                <a:gd name="connsiteY48" fmla="*/ 166376 h 1863572"/>
                <a:gd name="connsiteX49" fmla="*/ 1251846 w 3229647"/>
                <a:gd name="connsiteY49" fmla="*/ 166376 h 1863572"/>
                <a:gd name="connsiteX50" fmla="*/ 1251846 w 3229647"/>
                <a:gd name="connsiteY50" fmla="*/ 662649 h 1863572"/>
                <a:gd name="connsiteX51" fmla="*/ 2078424 w 3229647"/>
                <a:gd name="connsiteY51" fmla="*/ 662649 h 1863572"/>
                <a:gd name="connsiteX52" fmla="*/ 2078424 w 3229647"/>
                <a:gd name="connsiteY52" fmla="*/ 166376 h 1863572"/>
                <a:gd name="connsiteX53" fmla="*/ 1132366 w 3229647"/>
                <a:gd name="connsiteY53" fmla="*/ 663056 h 1863572"/>
                <a:gd name="connsiteX54" fmla="*/ 1132366 w 3229647"/>
                <a:gd name="connsiteY54" fmla="*/ 164745 h 1863572"/>
                <a:gd name="connsiteX55" fmla="*/ 1110753 w 3229647"/>
                <a:gd name="connsiteY55" fmla="*/ 164745 h 1863572"/>
                <a:gd name="connsiteX56" fmla="*/ 611626 w 3229647"/>
                <a:gd name="connsiteY56" fmla="*/ 164745 h 1863572"/>
                <a:gd name="connsiteX57" fmla="*/ 459522 w 3229647"/>
                <a:gd name="connsiteY57" fmla="*/ 267914 h 1863572"/>
                <a:gd name="connsiteX58" fmla="*/ 310681 w 3229647"/>
                <a:gd name="connsiteY58" fmla="*/ 642259 h 1863572"/>
                <a:gd name="connsiteX59" fmla="*/ 303749 w 3229647"/>
                <a:gd name="connsiteY59" fmla="*/ 662649 h 1863572"/>
                <a:gd name="connsiteX60" fmla="*/ 445658 w 3229647"/>
                <a:gd name="connsiteY60" fmla="*/ 662649 h 1863572"/>
                <a:gd name="connsiteX61" fmla="*/ 444026 w 3229647"/>
                <a:gd name="connsiteY61" fmla="*/ 633288 h 1863572"/>
                <a:gd name="connsiteX62" fmla="*/ 513350 w 3229647"/>
                <a:gd name="connsiteY62" fmla="*/ 546838 h 1863572"/>
                <a:gd name="connsiteX63" fmla="*/ 598984 w 3229647"/>
                <a:gd name="connsiteY63" fmla="*/ 546023 h 1863572"/>
                <a:gd name="connsiteX64" fmla="*/ 598984 w 3229647"/>
                <a:gd name="connsiteY64" fmla="*/ 662649 h 1863572"/>
                <a:gd name="connsiteX65" fmla="*/ 1132366 w 3229647"/>
                <a:gd name="connsiteY65" fmla="*/ 663056 h 1863572"/>
                <a:gd name="connsiteX66" fmla="*/ 3028560 w 3229647"/>
                <a:gd name="connsiteY66" fmla="*/ 663056 h 1863572"/>
                <a:gd name="connsiteX67" fmla="*/ 3020812 w 3229647"/>
                <a:gd name="connsiteY67" fmla="*/ 649192 h 1863572"/>
                <a:gd name="connsiteX68" fmla="*/ 2702333 w 3229647"/>
                <a:gd name="connsiteY68" fmla="*/ 178202 h 1863572"/>
                <a:gd name="connsiteX69" fmla="*/ 2673788 w 3229647"/>
                <a:gd name="connsiteY69" fmla="*/ 164337 h 1863572"/>
                <a:gd name="connsiteX70" fmla="*/ 2219109 w 3229647"/>
                <a:gd name="connsiteY70" fmla="*/ 164745 h 1863572"/>
                <a:gd name="connsiteX71" fmla="*/ 2198312 w 3229647"/>
                <a:gd name="connsiteY71" fmla="*/ 165560 h 1863572"/>
                <a:gd name="connsiteX72" fmla="*/ 2198312 w 3229647"/>
                <a:gd name="connsiteY72" fmla="*/ 662649 h 1863572"/>
                <a:gd name="connsiteX73" fmla="*/ 3028560 w 3229647"/>
                <a:gd name="connsiteY73" fmla="*/ 663056 h 1863572"/>
                <a:gd name="connsiteX74" fmla="*/ 718465 w 3229647"/>
                <a:gd name="connsiteY74" fmla="*/ 1334269 h 1863572"/>
                <a:gd name="connsiteX75" fmla="*/ 590013 w 3229647"/>
                <a:gd name="connsiteY75" fmla="*/ 1334269 h 1863572"/>
                <a:gd name="connsiteX76" fmla="*/ 516612 w 3229647"/>
                <a:gd name="connsiteY76" fmla="*/ 1374231 h 1863572"/>
                <a:gd name="connsiteX77" fmla="*/ 457891 w 3229647"/>
                <a:gd name="connsiteY77" fmla="*/ 1459866 h 1863572"/>
                <a:gd name="connsiteX78" fmla="*/ 433832 w 3229647"/>
                <a:gd name="connsiteY78" fmla="*/ 1560589 h 1863572"/>
                <a:gd name="connsiteX79" fmla="*/ 701746 w 3229647"/>
                <a:gd name="connsiteY79" fmla="*/ 1808114 h 1863572"/>
                <a:gd name="connsiteX80" fmla="*/ 984340 w 3229647"/>
                <a:gd name="connsiteY80" fmla="*/ 1595658 h 1863572"/>
                <a:gd name="connsiteX81" fmla="*/ 957018 w 3229647"/>
                <a:gd name="connsiteY81" fmla="*/ 1430913 h 1863572"/>
                <a:gd name="connsiteX82" fmla="*/ 919094 w 3229647"/>
                <a:gd name="connsiteY82" fmla="*/ 1375455 h 1863572"/>
                <a:gd name="connsiteX83" fmla="*/ 842431 w 3229647"/>
                <a:gd name="connsiteY83" fmla="*/ 1334269 h 1863572"/>
                <a:gd name="connsiteX84" fmla="*/ 718465 w 3229647"/>
                <a:gd name="connsiteY84" fmla="*/ 1334269 h 1863572"/>
                <a:gd name="connsiteX85" fmla="*/ 152869 w 3229647"/>
                <a:gd name="connsiteY85" fmla="*/ 1519810 h 1863572"/>
                <a:gd name="connsiteX86" fmla="*/ 90070 w 3229647"/>
                <a:gd name="connsiteY86" fmla="*/ 1519810 h 1863572"/>
                <a:gd name="connsiteX87" fmla="*/ 57855 w 3229647"/>
                <a:gd name="connsiteY87" fmla="*/ 1554880 h 1863572"/>
                <a:gd name="connsiteX88" fmla="*/ 89662 w 3229647"/>
                <a:gd name="connsiteY88" fmla="*/ 1591988 h 1863572"/>
                <a:gd name="connsiteX89" fmla="*/ 215668 w 3229647"/>
                <a:gd name="connsiteY89" fmla="*/ 1591988 h 1863572"/>
                <a:gd name="connsiteX90" fmla="*/ 246251 w 3229647"/>
                <a:gd name="connsiteY90" fmla="*/ 1554064 h 1863572"/>
                <a:gd name="connsiteX91" fmla="*/ 214036 w 3229647"/>
                <a:gd name="connsiteY91" fmla="*/ 1519810 h 1863572"/>
                <a:gd name="connsiteX92" fmla="*/ 152869 w 3229647"/>
                <a:gd name="connsiteY92" fmla="*/ 1519810 h 1863572"/>
                <a:gd name="connsiteX93" fmla="*/ 1011254 w 3229647"/>
                <a:gd name="connsiteY93" fmla="*/ 900795 h 1863572"/>
                <a:gd name="connsiteX94" fmla="*/ 837946 w 3229647"/>
                <a:gd name="connsiteY94" fmla="*/ 901202 h 1863572"/>
                <a:gd name="connsiteX95" fmla="*/ 828159 w 3229647"/>
                <a:gd name="connsiteY95" fmla="*/ 910581 h 1863572"/>
                <a:gd name="connsiteX96" fmla="*/ 827751 w 3229647"/>
                <a:gd name="connsiteY96" fmla="*/ 960331 h 1863572"/>
                <a:gd name="connsiteX97" fmla="*/ 1011254 w 3229647"/>
                <a:gd name="connsiteY97" fmla="*/ 960331 h 1863572"/>
                <a:gd name="connsiteX98" fmla="*/ 1011254 w 3229647"/>
                <a:gd name="connsiteY98" fmla="*/ 900795 h 1863572"/>
                <a:gd name="connsiteX99" fmla="*/ 541079 w 3229647"/>
                <a:gd name="connsiteY99" fmla="*/ 602705 h 1863572"/>
                <a:gd name="connsiteX100" fmla="*/ 505194 w 3229647"/>
                <a:gd name="connsiteY100" fmla="*/ 619424 h 1863572"/>
                <a:gd name="connsiteX101" fmla="*/ 509272 w 3229647"/>
                <a:gd name="connsiteY101" fmla="*/ 656532 h 1863572"/>
                <a:gd name="connsiteX102" fmla="*/ 541079 w 3229647"/>
                <a:gd name="connsiteY102" fmla="*/ 666727 h 1863572"/>
                <a:gd name="connsiteX103" fmla="*/ 541079 w 3229647"/>
                <a:gd name="connsiteY103" fmla="*/ 602705 h 1863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3229647" h="1863572">
                  <a:moveTo>
                    <a:pt x="1159687" y="1612785"/>
                  </a:moveTo>
                  <a:cubicBezTo>
                    <a:pt x="1135628" y="1612785"/>
                    <a:pt x="1112792" y="1613601"/>
                    <a:pt x="1089548" y="1612377"/>
                  </a:cubicBezTo>
                  <a:cubicBezTo>
                    <a:pt x="1084247" y="1611969"/>
                    <a:pt x="1077722" y="1607076"/>
                    <a:pt x="1073645" y="1602590"/>
                  </a:cubicBezTo>
                  <a:cubicBezTo>
                    <a:pt x="1065081" y="1592396"/>
                    <a:pt x="1058149" y="1580978"/>
                    <a:pt x="1049178" y="1567929"/>
                  </a:cubicBezTo>
                  <a:cubicBezTo>
                    <a:pt x="1020633" y="1752247"/>
                    <a:pt x="871384" y="1860717"/>
                    <a:pt x="722135" y="1864388"/>
                  </a:cubicBezTo>
                  <a:cubicBezTo>
                    <a:pt x="667492" y="1866019"/>
                    <a:pt x="615703" y="1855009"/>
                    <a:pt x="566362" y="1830949"/>
                  </a:cubicBezTo>
                  <a:cubicBezTo>
                    <a:pt x="516612" y="1806890"/>
                    <a:pt x="475018" y="1772229"/>
                    <a:pt x="441987" y="1728188"/>
                  </a:cubicBezTo>
                  <a:cubicBezTo>
                    <a:pt x="409365" y="1684555"/>
                    <a:pt x="389383" y="1635621"/>
                    <a:pt x="377150" y="1579347"/>
                  </a:cubicBezTo>
                  <a:cubicBezTo>
                    <a:pt x="364509" y="1620941"/>
                    <a:pt x="332701" y="1611562"/>
                    <a:pt x="304157" y="1613193"/>
                  </a:cubicBezTo>
                  <a:cubicBezTo>
                    <a:pt x="296409" y="1613601"/>
                    <a:pt x="286622" y="1616863"/>
                    <a:pt x="281321" y="1622164"/>
                  </a:cubicBezTo>
                  <a:cubicBezTo>
                    <a:pt x="262563" y="1640514"/>
                    <a:pt x="240950" y="1649078"/>
                    <a:pt x="215260" y="1649078"/>
                  </a:cubicBezTo>
                  <a:cubicBezTo>
                    <a:pt x="173258" y="1649078"/>
                    <a:pt x="130848" y="1649486"/>
                    <a:pt x="88847" y="1649078"/>
                  </a:cubicBezTo>
                  <a:cubicBezTo>
                    <a:pt x="45622" y="1648670"/>
                    <a:pt x="12999" y="1624203"/>
                    <a:pt x="4028" y="1586687"/>
                  </a:cubicBezTo>
                  <a:cubicBezTo>
                    <a:pt x="-8206" y="1536122"/>
                    <a:pt x="7698" y="1493304"/>
                    <a:pt x="48068" y="1472915"/>
                  </a:cubicBezTo>
                  <a:cubicBezTo>
                    <a:pt x="58263" y="1468022"/>
                    <a:pt x="61525" y="1462721"/>
                    <a:pt x="61525" y="1451710"/>
                  </a:cubicBezTo>
                  <a:cubicBezTo>
                    <a:pt x="61117" y="1251896"/>
                    <a:pt x="61525" y="1052082"/>
                    <a:pt x="61525" y="852268"/>
                  </a:cubicBezTo>
                  <a:cubicBezTo>
                    <a:pt x="61525" y="798441"/>
                    <a:pt x="72128" y="747468"/>
                    <a:pt x="92925" y="697718"/>
                  </a:cubicBezTo>
                  <a:cubicBezTo>
                    <a:pt x="169996" y="515031"/>
                    <a:pt x="246251" y="332344"/>
                    <a:pt x="322507" y="149657"/>
                  </a:cubicBezTo>
                  <a:cubicBezTo>
                    <a:pt x="362877" y="53420"/>
                    <a:pt x="442395" y="0"/>
                    <a:pt x="546380" y="0"/>
                  </a:cubicBezTo>
                  <a:cubicBezTo>
                    <a:pt x="1326063" y="0"/>
                    <a:pt x="2105338" y="0"/>
                    <a:pt x="2885020" y="0"/>
                  </a:cubicBezTo>
                  <a:cubicBezTo>
                    <a:pt x="3003277" y="0"/>
                    <a:pt x="3097475" y="48934"/>
                    <a:pt x="3168022" y="143540"/>
                  </a:cubicBezTo>
                  <a:cubicBezTo>
                    <a:pt x="3172508" y="149249"/>
                    <a:pt x="3176178" y="155773"/>
                    <a:pt x="3181887" y="164745"/>
                  </a:cubicBezTo>
                  <a:cubicBezTo>
                    <a:pt x="3127244" y="164745"/>
                    <a:pt x="3075047" y="164745"/>
                    <a:pt x="3022035" y="164745"/>
                  </a:cubicBezTo>
                  <a:cubicBezTo>
                    <a:pt x="3022035" y="185542"/>
                    <a:pt x="3022035" y="204300"/>
                    <a:pt x="3022035" y="226320"/>
                  </a:cubicBezTo>
                  <a:cubicBezTo>
                    <a:pt x="3032230" y="226320"/>
                    <a:pt x="3042017" y="226320"/>
                    <a:pt x="3051804" y="226320"/>
                  </a:cubicBezTo>
                  <a:cubicBezTo>
                    <a:pt x="3093805" y="226320"/>
                    <a:pt x="3136215" y="226320"/>
                    <a:pt x="3178217" y="226320"/>
                  </a:cubicBezTo>
                  <a:cubicBezTo>
                    <a:pt x="3216956" y="226320"/>
                    <a:pt x="3216956" y="226320"/>
                    <a:pt x="3221849" y="269545"/>
                  </a:cubicBezTo>
                  <a:cubicBezTo>
                    <a:pt x="3168838" y="269545"/>
                    <a:pt x="3116234" y="269545"/>
                    <a:pt x="3062814" y="269545"/>
                  </a:cubicBezTo>
                  <a:cubicBezTo>
                    <a:pt x="3062814" y="290750"/>
                    <a:pt x="3062814" y="309508"/>
                    <a:pt x="3062814" y="329897"/>
                  </a:cubicBezTo>
                  <a:cubicBezTo>
                    <a:pt x="3118680" y="329897"/>
                    <a:pt x="3173323" y="329897"/>
                    <a:pt x="3230005" y="329897"/>
                  </a:cubicBezTo>
                  <a:cubicBezTo>
                    <a:pt x="3230005" y="344577"/>
                    <a:pt x="3230005" y="357626"/>
                    <a:pt x="3230005" y="373938"/>
                  </a:cubicBezTo>
                  <a:cubicBezTo>
                    <a:pt x="3185557" y="373938"/>
                    <a:pt x="3140701" y="373938"/>
                    <a:pt x="3094621" y="373938"/>
                  </a:cubicBezTo>
                  <a:cubicBezTo>
                    <a:pt x="3094621" y="395550"/>
                    <a:pt x="3094621" y="414308"/>
                    <a:pt x="3094621" y="435105"/>
                  </a:cubicBezTo>
                  <a:cubicBezTo>
                    <a:pt x="3139477" y="435105"/>
                    <a:pt x="3184334" y="435105"/>
                    <a:pt x="3230413" y="435105"/>
                  </a:cubicBezTo>
                  <a:cubicBezTo>
                    <a:pt x="3230413" y="499127"/>
                    <a:pt x="3230413" y="561111"/>
                    <a:pt x="3230413" y="625133"/>
                  </a:cubicBezTo>
                  <a:cubicBezTo>
                    <a:pt x="3197790" y="626356"/>
                    <a:pt x="3168430" y="636143"/>
                    <a:pt x="3144778" y="660202"/>
                  </a:cubicBezTo>
                  <a:cubicBezTo>
                    <a:pt x="3121535" y="683446"/>
                    <a:pt x="3110932" y="711991"/>
                    <a:pt x="3110117" y="747876"/>
                  </a:cubicBezTo>
                  <a:cubicBezTo>
                    <a:pt x="3100738" y="747876"/>
                    <a:pt x="3091359" y="747876"/>
                    <a:pt x="3082388" y="747876"/>
                  </a:cubicBezTo>
                  <a:cubicBezTo>
                    <a:pt x="2338182" y="747876"/>
                    <a:pt x="1593977" y="747468"/>
                    <a:pt x="849771" y="747876"/>
                  </a:cubicBezTo>
                  <a:cubicBezTo>
                    <a:pt x="504786" y="747876"/>
                    <a:pt x="206288" y="964816"/>
                    <a:pt x="99449" y="1292267"/>
                  </a:cubicBezTo>
                  <a:cubicBezTo>
                    <a:pt x="81099" y="1347725"/>
                    <a:pt x="68458" y="1404408"/>
                    <a:pt x="64380" y="1463944"/>
                  </a:cubicBezTo>
                  <a:cubicBezTo>
                    <a:pt x="84361" y="1463944"/>
                    <a:pt x="103119" y="1463944"/>
                    <a:pt x="121877" y="1463944"/>
                  </a:cubicBezTo>
                  <a:cubicBezTo>
                    <a:pt x="129217" y="1427651"/>
                    <a:pt x="134926" y="1392174"/>
                    <a:pt x="143490" y="1357512"/>
                  </a:cubicBezTo>
                  <a:cubicBezTo>
                    <a:pt x="214036" y="1075326"/>
                    <a:pt x="448104" y="861239"/>
                    <a:pt x="735184" y="816791"/>
                  </a:cubicBezTo>
                  <a:cubicBezTo>
                    <a:pt x="769846" y="811490"/>
                    <a:pt x="805323" y="809043"/>
                    <a:pt x="840800" y="808635"/>
                  </a:cubicBezTo>
                  <a:cubicBezTo>
                    <a:pt x="940707" y="807412"/>
                    <a:pt x="1040614" y="808228"/>
                    <a:pt x="1140521" y="808228"/>
                  </a:cubicBezTo>
                  <a:cubicBezTo>
                    <a:pt x="1146638" y="808228"/>
                    <a:pt x="1152347" y="808228"/>
                    <a:pt x="1159687" y="808228"/>
                  </a:cubicBezTo>
                  <a:cubicBezTo>
                    <a:pt x="1159687" y="1076142"/>
                    <a:pt x="1159687" y="1342832"/>
                    <a:pt x="1159687" y="1612785"/>
                  </a:cubicBezTo>
                  <a:close/>
                  <a:moveTo>
                    <a:pt x="2078424" y="166376"/>
                  </a:moveTo>
                  <a:cubicBezTo>
                    <a:pt x="1801946" y="166376"/>
                    <a:pt x="1527100" y="166376"/>
                    <a:pt x="1251846" y="166376"/>
                  </a:cubicBezTo>
                  <a:cubicBezTo>
                    <a:pt x="1251846" y="332344"/>
                    <a:pt x="1251846" y="497089"/>
                    <a:pt x="1251846" y="662649"/>
                  </a:cubicBezTo>
                  <a:cubicBezTo>
                    <a:pt x="1527916" y="662649"/>
                    <a:pt x="1802354" y="662649"/>
                    <a:pt x="2078424" y="662649"/>
                  </a:cubicBezTo>
                  <a:cubicBezTo>
                    <a:pt x="2078424" y="497089"/>
                    <a:pt x="2078424" y="333159"/>
                    <a:pt x="2078424" y="166376"/>
                  </a:cubicBezTo>
                  <a:close/>
                  <a:moveTo>
                    <a:pt x="1132366" y="663056"/>
                  </a:moveTo>
                  <a:cubicBezTo>
                    <a:pt x="1132366" y="495865"/>
                    <a:pt x="1132366" y="331120"/>
                    <a:pt x="1132366" y="164745"/>
                  </a:cubicBezTo>
                  <a:cubicBezTo>
                    <a:pt x="1124210" y="164745"/>
                    <a:pt x="1117277" y="164745"/>
                    <a:pt x="1110753" y="164745"/>
                  </a:cubicBezTo>
                  <a:cubicBezTo>
                    <a:pt x="944377" y="164745"/>
                    <a:pt x="778001" y="164745"/>
                    <a:pt x="611626" y="164745"/>
                  </a:cubicBezTo>
                  <a:cubicBezTo>
                    <a:pt x="536593" y="164745"/>
                    <a:pt x="487659" y="198183"/>
                    <a:pt x="459522" y="267914"/>
                  </a:cubicBezTo>
                  <a:cubicBezTo>
                    <a:pt x="409773" y="392696"/>
                    <a:pt x="360431" y="517478"/>
                    <a:pt x="310681" y="642259"/>
                  </a:cubicBezTo>
                  <a:cubicBezTo>
                    <a:pt x="308234" y="648376"/>
                    <a:pt x="306603" y="654901"/>
                    <a:pt x="303749" y="662649"/>
                  </a:cubicBezTo>
                  <a:cubicBezTo>
                    <a:pt x="352275" y="662649"/>
                    <a:pt x="398762" y="662649"/>
                    <a:pt x="445658" y="662649"/>
                  </a:cubicBezTo>
                  <a:cubicBezTo>
                    <a:pt x="445250" y="652046"/>
                    <a:pt x="444026" y="642667"/>
                    <a:pt x="444026" y="633288"/>
                  </a:cubicBezTo>
                  <a:cubicBezTo>
                    <a:pt x="444434" y="591286"/>
                    <a:pt x="473387" y="552547"/>
                    <a:pt x="513350" y="546838"/>
                  </a:cubicBezTo>
                  <a:cubicBezTo>
                    <a:pt x="540263" y="542760"/>
                    <a:pt x="568400" y="546023"/>
                    <a:pt x="598984" y="546023"/>
                  </a:cubicBezTo>
                  <a:cubicBezTo>
                    <a:pt x="598984" y="585170"/>
                    <a:pt x="598984" y="623909"/>
                    <a:pt x="598984" y="662649"/>
                  </a:cubicBezTo>
                  <a:cubicBezTo>
                    <a:pt x="778409" y="663056"/>
                    <a:pt x="954980" y="663056"/>
                    <a:pt x="1132366" y="663056"/>
                  </a:cubicBezTo>
                  <a:close/>
                  <a:moveTo>
                    <a:pt x="3028560" y="663056"/>
                  </a:moveTo>
                  <a:cubicBezTo>
                    <a:pt x="3025298" y="657348"/>
                    <a:pt x="3023259" y="653270"/>
                    <a:pt x="3020812" y="649192"/>
                  </a:cubicBezTo>
                  <a:cubicBezTo>
                    <a:pt x="2914381" y="492195"/>
                    <a:pt x="2807949" y="335606"/>
                    <a:pt x="2702333" y="178202"/>
                  </a:cubicBezTo>
                  <a:cubicBezTo>
                    <a:pt x="2694585" y="166784"/>
                    <a:pt x="2686022" y="164337"/>
                    <a:pt x="2673788" y="164337"/>
                  </a:cubicBezTo>
                  <a:cubicBezTo>
                    <a:pt x="2522093" y="164745"/>
                    <a:pt x="2370805" y="164337"/>
                    <a:pt x="2219109" y="164745"/>
                  </a:cubicBezTo>
                  <a:cubicBezTo>
                    <a:pt x="2211769" y="164745"/>
                    <a:pt x="2204837" y="165152"/>
                    <a:pt x="2198312" y="165560"/>
                  </a:cubicBezTo>
                  <a:cubicBezTo>
                    <a:pt x="2198312" y="332752"/>
                    <a:pt x="2198312" y="497496"/>
                    <a:pt x="2198312" y="662649"/>
                  </a:cubicBezTo>
                  <a:cubicBezTo>
                    <a:pt x="2475197" y="663056"/>
                    <a:pt x="2750451" y="663056"/>
                    <a:pt x="3028560" y="663056"/>
                  </a:cubicBezTo>
                  <a:close/>
                  <a:moveTo>
                    <a:pt x="718465" y="1334269"/>
                  </a:moveTo>
                  <a:cubicBezTo>
                    <a:pt x="675648" y="1334269"/>
                    <a:pt x="632830" y="1334269"/>
                    <a:pt x="590013" y="1334269"/>
                  </a:cubicBezTo>
                  <a:cubicBezTo>
                    <a:pt x="558206" y="1334269"/>
                    <a:pt x="534147" y="1347318"/>
                    <a:pt x="516612" y="1374231"/>
                  </a:cubicBezTo>
                  <a:cubicBezTo>
                    <a:pt x="497854" y="1403184"/>
                    <a:pt x="479504" y="1432952"/>
                    <a:pt x="457891" y="1459866"/>
                  </a:cubicBezTo>
                  <a:cubicBezTo>
                    <a:pt x="433016" y="1490450"/>
                    <a:pt x="428938" y="1523073"/>
                    <a:pt x="433832" y="1560589"/>
                  </a:cubicBezTo>
                  <a:cubicBezTo>
                    <a:pt x="452182" y="1699235"/>
                    <a:pt x="559021" y="1798327"/>
                    <a:pt x="701746" y="1808114"/>
                  </a:cubicBezTo>
                  <a:cubicBezTo>
                    <a:pt x="829382" y="1816677"/>
                    <a:pt x="952125" y="1725333"/>
                    <a:pt x="984340" y="1595658"/>
                  </a:cubicBezTo>
                  <a:cubicBezTo>
                    <a:pt x="999020" y="1537345"/>
                    <a:pt x="1001467" y="1480255"/>
                    <a:pt x="957018" y="1430913"/>
                  </a:cubicBezTo>
                  <a:cubicBezTo>
                    <a:pt x="942338" y="1414602"/>
                    <a:pt x="930920" y="1394621"/>
                    <a:pt x="919094" y="1375455"/>
                  </a:cubicBezTo>
                  <a:cubicBezTo>
                    <a:pt x="901152" y="1347318"/>
                    <a:pt x="875869" y="1333861"/>
                    <a:pt x="842431" y="1334269"/>
                  </a:cubicBezTo>
                  <a:cubicBezTo>
                    <a:pt x="801245" y="1334269"/>
                    <a:pt x="759651" y="1334269"/>
                    <a:pt x="718465" y="1334269"/>
                  </a:cubicBezTo>
                  <a:close/>
                  <a:moveTo>
                    <a:pt x="152869" y="1519810"/>
                  </a:moveTo>
                  <a:cubicBezTo>
                    <a:pt x="132072" y="1519810"/>
                    <a:pt x="110867" y="1519403"/>
                    <a:pt x="90070" y="1519810"/>
                  </a:cubicBezTo>
                  <a:cubicBezTo>
                    <a:pt x="67234" y="1520218"/>
                    <a:pt x="58263" y="1530413"/>
                    <a:pt x="57855" y="1554880"/>
                  </a:cubicBezTo>
                  <a:cubicBezTo>
                    <a:pt x="57447" y="1580978"/>
                    <a:pt x="65603" y="1591580"/>
                    <a:pt x="89662" y="1591988"/>
                  </a:cubicBezTo>
                  <a:cubicBezTo>
                    <a:pt x="131664" y="1592804"/>
                    <a:pt x="173666" y="1592804"/>
                    <a:pt x="215668" y="1591988"/>
                  </a:cubicBezTo>
                  <a:cubicBezTo>
                    <a:pt x="239319" y="1591580"/>
                    <a:pt x="246659" y="1581794"/>
                    <a:pt x="246251" y="1554064"/>
                  </a:cubicBezTo>
                  <a:cubicBezTo>
                    <a:pt x="245844" y="1529597"/>
                    <a:pt x="237688" y="1520218"/>
                    <a:pt x="214036" y="1519810"/>
                  </a:cubicBezTo>
                  <a:cubicBezTo>
                    <a:pt x="193647" y="1519810"/>
                    <a:pt x="173258" y="1519810"/>
                    <a:pt x="152869" y="1519810"/>
                  </a:cubicBezTo>
                  <a:close/>
                  <a:moveTo>
                    <a:pt x="1011254" y="900795"/>
                  </a:moveTo>
                  <a:cubicBezTo>
                    <a:pt x="952533" y="900795"/>
                    <a:pt x="895443" y="900795"/>
                    <a:pt x="837946" y="901202"/>
                  </a:cubicBezTo>
                  <a:cubicBezTo>
                    <a:pt x="834683" y="901202"/>
                    <a:pt x="828567" y="907319"/>
                    <a:pt x="828159" y="910581"/>
                  </a:cubicBezTo>
                  <a:cubicBezTo>
                    <a:pt x="826935" y="927300"/>
                    <a:pt x="827751" y="944019"/>
                    <a:pt x="827751" y="960331"/>
                  </a:cubicBezTo>
                  <a:cubicBezTo>
                    <a:pt x="890957" y="960331"/>
                    <a:pt x="950902" y="960331"/>
                    <a:pt x="1011254" y="960331"/>
                  </a:cubicBezTo>
                  <a:cubicBezTo>
                    <a:pt x="1011254" y="940757"/>
                    <a:pt x="1011254" y="921999"/>
                    <a:pt x="1011254" y="900795"/>
                  </a:cubicBezTo>
                  <a:close/>
                  <a:moveTo>
                    <a:pt x="541079" y="602705"/>
                  </a:moveTo>
                  <a:cubicBezTo>
                    <a:pt x="523952" y="598627"/>
                    <a:pt x="509680" y="604743"/>
                    <a:pt x="505194" y="619424"/>
                  </a:cubicBezTo>
                  <a:cubicBezTo>
                    <a:pt x="501932" y="630842"/>
                    <a:pt x="503155" y="646745"/>
                    <a:pt x="509272" y="656532"/>
                  </a:cubicBezTo>
                  <a:cubicBezTo>
                    <a:pt x="513757" y="663464"/>
                    <a:pt x="529253" y="663464"/>
                    <a:pt x="541079" y="666727"/>
                  </a:cubicBezTo>
                  <a:cubicBezTo>
                    <a:pt x="541079" y="641444"/>
                    <a:pt x="541079" y="622278"/>
                    <a:pt x="541079" y="602705"/>
                  </a:cubicBezTo>
                  <a:close/>
                </a:path>
              </a:pathLst>
            </a:custGeom>
            <a:grpFill/>
            <a:ln w="4068"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5BB5014A-A628-4E46-8049-2D0A3B9E5353}"/>
                </a:ext>
              </a:extLst>
            </p:cNvPr>
            <p:cNvSpPr/>
            <p:nvPr/>
          </p:nvSpPr>
          <p:spPr>
            <a:xfrm>
              <a:off x="6461175" y="4984605"/>
              <a:ext cx="2067464" cy="1052082"/>
            </a:xfrm>
            <a:custGeom>
              <a:avLst/>
              <a:gdLst>
                <a:gd name="connsiteX0" fmla="*/ 895085 w 2067463"/>
                <a:gd name="connsiteY0" fmla="*/ 709952 h 1052082"/>
                <a:gd name="connsiteX1" fmla="*/ 802111 w 2067463"/>
                <a:gd name="connsiteY1" fmla="*/ 791509 h 1052082"/>
                <a:gd name="connsiteX2" fmla="*/ 778051 w 2067463"/>
                <a:gd name="connsiteY2" fmla="*/ 802926 h 1052082"/>
                <a:gd name="connsiteX3" fmla="*/ 11418 w 2067463"/>
                <a:gd name="connsiteY3" fmla="*/ 803334 h 1052082"/>
                <a:gd name="connsiteX4" fmla="*/ 0 w 2067463"/>
                <a:gd name="connsiteY4" fmla="*/ 802519 h 1052082"/>
                <a:gd name="connsiteX5" fmla="*/ 0 w 2067463"/>
                <a:gd name="connsiteY5" fmla="*/ 0 h 1052082"/>
                <a:gd name="connsiteX6" fmla="*/ 1886816 w 2067463"/>
                <a:gd name="connsiteY6" fmla="*/ 0 h 1052082"/>
                <a:gd name="connsiteX7" fmla="*/ 1886816 w 2067463"/>
                <a:gd name="connsiteY7" fmla="*/ 21613 h 1052082"/>
                <a:gd name="connsiteX8" fmla="*/ 1886000 w 2067463"/>
                <a:gd name="connsiteY8" fmla="*/ 366190 h 1052082"/>
                <a:gd name="connsiteX9" fmla="*/ 2008335 w 2067463"/>
                <a:gd name="connsiteY9" fmla="*/ 500351 h 1052082"/>
                <a:gd name="connsiteX10" fmla="*/ 2008335 w 2067463"/>
                <a:gd name="connsiteY10" fmla="*/ 603520 h 1052082"/>
                <a:gd name="connsiteX11" fmla="*/ 2008335 w 2067463"/>
                <a:gd name="connsiteY11" fmla="*/ 623909 h 1052082"/>
                <a:gd name="connsiteX12" fmla="*/ 2031987 w 2067463"/>
                <a:gd name="connsiteY12" fmla="*/ 670397 h 1052082"/>
                <a:gd name="connsiteX13" fmla="*/ 2064202 w 2067463"/>
                <a:gd name="connsiteY13" fmla="*/ 779683 h 1052082"/>
                <a:gd name="connsiteX14" fmla="*/ 1985907 w 2067463"/>
                <a:gd name="connsiteY14" fmla="*/ 839219 h 1052082"/>
                <a:gd name="connsiteX15" fmla="*/ 1849299 w 2067463"/>
                <a:gd name="connsiteY15" fmla="*/ 839219 h 1052082"/>
                <a:gd name="connsiteX16" fmla="*/ 1788947 w 2067463"/>
                <a:gd name="connsiteY16" fmla="*/ 813529 h 1052082"/>
                <a:gd name="connsiteX17" fmla="*/ 1764480 w 2067463"/>
                <a:gd name="connsiteY17" fmla="*/ 803742 h 1052082"/>
                <a:gd name="connsiteX18" fmla="*/ 1672729 w 2067463"/>
                <a:gd name="connsiteY18" fmla="*/ 803742 h 1052082"/>
                <a:gd name="connsiteX19" fmla="*/ 1643369 w 2067463"/>
                <a:gd name="connsiteY19" fmla="*/ 789877 h 1052082"/>
                <a:gd name="connsiteX20" fmla="*/ 1571191 w 2067463"/>
                <a:gd name="connsiteY20" fmla="*/ 699349 h 1052082"/>
                <a:gd name="connsiteX21" fmla="*/ 1428059 w 2067463"/>
                <a:gd name="connsiteY21" fmla="*/ 993362 h 1052082"/>
                <a:gd name="connsiteX22" fmla="*/ 1221312 w 2067463"/>
                <a:gd name="connsiteY22" fmla="*/ 1055345 h 1052082"/>
                <a:gd name="connsiteX23" fmla="*/ 895085 w 2067463"/>
                <a:gd name="connsiteY23" fmla="*/ 709952 h 1052082"/>
                <a:gd name="connsiteX24" fmla="*/ 1069617 w 2067463"/>
                <a:gd name="connsiteY24" fmla="*/ 665911 h 1052082"/>
                <a:gd name="connsiteX25" fmla="*/ 990507 w 2067463"/>
                <a:gd name="connsiteY25" fmla="*/ 665911 h 1052082"/>
                <a:gd name="connsiteX26" fmla="*/ 953806 w 2067463"/>
                <a:gd name="connsiteY26" fmla="*/ 700165 h 1052082"/>
                <a:gd name="connsiteX27" fmla="*/ 1292675 w 2067463"/>
                <a:gd name="connsiteY27" fmla="*/ 992546 h 1052082"/>
                <a:gd name="connsiteX28" fmla="*/ 1512470 w 2067463"/>
                <a:gd name="connsiteY28" fmla="*/ 684261 h 1052082"/>
                <a:gd name="connsiteX29" fmla="*/ 1501460 w 2067463"/>
                <a:gd name="connsiteY29" fmla="*/ 668358 h 1052082"/>
                <a:gd name="connsiteX30" fmla="*/ 1398698 w 2067463"/>
                <a:gd name="connsiteY30" fmla="*/ 667542 h 1052082"/>
                <a:gd name="connsiteX31" fmla="*/ 1247411 w 2067463"/>
                <a:gd name="connsiteY31" fmla="*/ 888561 h 1052082"/>
                <a:gd name="connsiteX32" fmla="*/ 1118551 w 2067463"/>
                <a:gd name="connsiteY32" fmla="*/ 843705 h 1052082"/>
                <a:gd name="connsiteX33" fmla="*/ 1069617 w 2067463"/>
                <a:gd name="connsiteY33" fmla="*/ 665911 h 1052082"/>
                <a:gd name="connsiteX34" fmla="*/ 399628 w 2067463"/>
                <a:gd name="connsiteY34" fmla="*/ 150880 h 1052082"/>
                <a:gd name="connsiteX35" fmla="*/ 1794249 w 2067463"/>
                <a:gd name="connsiteY35" fmla="*/ 150880 h 1052082"/>
                <a:gd name="connsiteX36" fmla="*/ 1794249 w 2067463"/>
                <a:gd name="connsiteY36" fmla="*/ 92975 h 1052082"/>
                <a:gd name="connsiteX37" fmla="*/ 399628 w 2067463"/>
                <a:gd name="connsiteY37" fmla="*/ 92975 h 1052082"/>
                <a:gd name="connsiteX38" fmla="*/ 399628 w 2067463"/>
                <a:gd name="connsiteY38" fmla="*/ 150880 h 1052082"/>
                <a:gd name="connsiteX39" fmla="*/ 1281664 w 2067463"/>
                <a:gd name="connsiteY39" fmla="*/ 666727 h 1052082"/>
                <a:gd name="connsiteX40" fmla="*/ 1277994 w 2067463"/>
                <a:gd name="connsiteY40" fmla="*/ 768265 h 1052082"/>
                <a:gd name="connsiteX41" fmla="*/ 1195622 w 2067463"/>
                <a:gd name="connsiteY41" fmla="*/ 771935 h 1052082"/>
                <a:gd name="connsiteX42" fmla="*/ 1169932 w 2067463"/>
                <a:gd name="connsiteY42" fmla="*/ 734419 h 1052082"/>
                <a:gd name="connsiteX43" fmla="*/ 1187874 w 2067463"/>
                <a:gd name="connsiteY43" fmla="*/ 666319 h 1052082"/>
                <a:gd name="connsiteX44" fmla="*/ 1142610 w 2067463"/>
                <a:gd name="connsiteY44" fmla="*/ 666727 h 1052082"/>
                <a:gd name="connsiteX45" fmla="*/ 1127114 w 2067463"/>
                <a:gd name="connsiteY45" fmla="*/ 678552 h 1052082"/>
                <a:gd name="connsiteX46" fmla="*/ 1156475 w 2067463"/>
                <a:gd name="connsiteY46" fmla="*/ 801295 h 1052082"/>
                <a:gd name="connsiteX47" fmla="*/ 1284927 w 2067463"/>
                <a:gd name="connsiteY47" fmla="*/ 820461 h 1052082"/>
                <a:gd name="connsiteX48" fmla="*/ 1348541 w 2067463"/>
                <a:gd name="connsiteY48" fmla="*/ 709136 h 1052082"/>
                <a:gd name="connsiteX49" fmla="*/ 1300423 w 2067463"/>
                <a:gd name="connsiteY49" fmla="*/ 665911 h 1052082"/>
                <a:gd name="connsiteX50" fmla="*/ 1281664 w 2067463"/>
                <a:gd name="connsiteY50" fmla="*/ 666727 h 1052082"/>
                <a:gd name="connsiteX51" fmla="*/ 1915768 w 2067463"/>
                <a:gd name="connsiteY51" fmla="*/ 782945 h 1052082"/>
                <a:gd name="connsiteX52" fmla="*/ 1915768 w 2067463"/>
                <a:gd name="connsiteY52" fmla="*/ 782945 h 1052082"/>
                <a:gd name="connsiteX53" fmla="*/ 1976936 w 2067463"/>
                <a:gd name="connsiteY53" fmla="*/ 782945 h 1052082"/>
                <a:gd name="connsiteX54" fmla="*/ 1981014 w 2067463"/>
                <a:gd name="connsiteY54" fmla="*/ 782945 h 1052082"/>
                <a:gd name="connsiteX55" fmla="*/ 2012005 w 2067463"/>
                <a:gd name="connsiteY55" fmla="*/ 745021 h 1052082"/>
                <a:gd name="connsiteX56" fmla="*/ 1979790 w 2067463"/>
                <a:gd name="connsiteY56" fmla="*/ 710767 h 1052082"/>
                <a:gd name="connsiteX57" fmla="*/ 1855824 w 2067463"/>
                <a:gd name="connsiteY57" fmla="*/ 710767 h 1052082"/>
                <a:gd name="connsiteX58" fmla="*/ 1823201 w 2067463"/>
                <a:gd name="connsiteY58" fmla="*/ 745429 h 1052082"/>
                <a:gd name="connsiteX59" fmla="*/ 1855009 w 2067463"/>
                <a:gd name="connsiteY59" fmla="*/ 782537 h 1052082"/>
                <a:gd name="connsiteX60" fmla="*/ 1915768 w 2067463"/>
                <a:gd name="connsiteY60" fmla="*/ 782945 h 1052082"/>
                <a:gd name="connsiteX61" fmla="*/ 247525 w 2067463"/>
                <a:gd name="connsiteY61" fmla="*/ 151696 h 1052082"/>
                <a:gd name="connsiteX62" fmla="*/ 247525 w 2067463"/>
                <a:gd name="connsiteY62" fmla="*/ 108471 h 1052082"/>
                <a:gd name="connsiteX63" fmla="*/ 229582 w 2067463"/>
                <a:gd name="connsiteY63" fmla="*/ 91344 h 1052082"/>
                <a:gd name="connsiteX64" fmla="*/ 77071 w 2067463"/>
                <a:gd name="connsiteY64" fmla="*/ 91751 h 1052082"/>
                <a:gd name="connsiteX65" fmla="*/ 63614 w 2067463"/>
                <a:gd name="connsiteY65" fmla="*/ 93790 h 1052082"/>
                <a:gd name="connsiteX66" fmla="*/ 63614 w 2067463"/>
                <a:gd name="connsiteY66" fmla="*/ 151696 h 1052082"/>
                <a:gd name="connsiteX67" fmla="*/ 247525 w 2067463"/>
                <a:gd name="connsiteY67" fmla="*/ 151696 h 1052082"/>
                <a:gd name="connsiteX68" fmla="*/ 1233954 w 2067463"/>
                <a:gd name="connsiteY68" fmla="*/ 688747 h 1052082"/>
                <a:gd name="connsiteX69" fmla="*/ 1204185 w 2067463"/>
                <a:gd name="connsiteY69" fmla="*/ 718107 h 1052082"/>
                <a:gd name="connsiteX70" fmla="*/ 1233954 w 2067463"/>
                <a:gd name="connsiteY70" fmla="*/ 747876 h 1052082"/>
                <a:gd name="connsiteX71" fmla="*/ 1263722 w 2067463"/>
                <a:gd name="connsiteY71" fmla="*/ 718107 h 1052082"/>
                <a:gd name="connsiteX72" fmla="*/ 1233954 w 2067463"/>
                <a:gd name="connsiteY72" fmla="*/ 688747 h 105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2067463" h="1052082">
                  <a:moveTo>
                    <a:pt x="895085" y="709952"/>
                  </a:moveTo>
                  <a:cubicBezTo>
                    <a:pt x="867356" y="734419"/>
                    <a:pt x="835141" y="763371"/>
                    <a:pt x="802111" y="791509"/>
                  </a:cubicBezTo>
                  <a:cubicBezTo>
                    <a:pt x="795586" y="797217"/>
                    <a:pt x="786207" y="802926"/>
                    <a:pt x="778051" y="802926"/>
                  </a:cubicBezTo>
                  <a:cubicBezTo>
                    <a:pt x="522371" y="803334"/>
                    <a:pt x="267098" y="803334"/>
                    <a:pt x="11418" y="803334"/>
                  </a:cubicBezTo>
                  <a:cubicBezTo>
                    <a:pt x="8156" y="803334"/>
                    <a:pt x="4893" y="802926"/>
                    <a:pt x="0" y="802519"/>
                  </a:cubicBezTo>
                  <a:cubicBezTo>
                    <a:pt x="0" y="535012"/>
                    <a:pt x="0" y="268322"/>
                    <a:pt x="0" y="0"/>
                  </a:cubicBezTo>
                  <a:cubicBezTo>
                    <a:pt x="627987" y="0"/>
                    <a:pt x="1255974" y="0"/>
                    <a:pt x="1886816" y="0"/>
                  </a:cubicBezTo>
                  <a:cubicBezTo>
                    <a:pt x="1886816" y="7340"/>
                    <a:pt x="1886816" y="14272"/>
                    <a:pt x="1886816" y="21613"/>
                  </a:cubicBezTo>
                  <a:cubicBezTo>
                    <a:pt x="1886816" y="136608"/>
                    <a:pt x="1888855" y="251195"/>
                    <a:pt x="1886000" y="366190"/>
                  </a:cubicBezTo>
                  <a:cubicBezTo>
                    <a:pt x="1884369" y="433066"/>
                    <a:pt x="1923516" y="495457"/>
                    <a:pt x="2008335" y="500351"/>
                  </a:cubicBezTo>
                  <a:cubicBezTo>
                    <a:pt x="2008335" y="534605"/>
                    <a:pt x="2008335" y="568858"/>
                    <a:pt x="2008335" y="603520"/>
                  </a:cubicBezTo>
                  <a:cubicBezTo>
                    <a:pt x="2008335" y="610452"/>
                    <a:pt x="2009151" y="617385"/>
                    <a:pt x="2008335" y="623909"/>
                  </a:cubicBezTo>
                  <a:cubicBezTo>
                    <a:pt x="2005481" y="645114"/>
                    <a:pt x="2011597" y="658163"/>
                    <a:pt x="2031987" y="670397"/>
                  </a:cubicBezTo>
                  <a:cubicBezTo>
                    <a:pt x="2069095" y="692009"/>
                    <a:pt x="2074396" y="729933"/>
                    <a:pt x="2064202" y="779683"/>
                  </a:cubicBezTo>
                  <a:cubicBezTo>
                    <a:pt x="2056861" y="814752"/>
                    <a:pt x="2024646" y="838404"/>
                    <a:pt x="1985907" y="839219"/>
                  </a:cubicBezTo>
                  <a:cubicBezTo>
                    <a:pt x="1940235" y="840443"/>
                    <a:pt x="1894971" y="840035"/>
                    <a:pt x="1849299" y="839219"/>
                  </a:cubicBezTo>
                  <a:cubicBezTo>
                    <a:pt x="1826056" y="838811"/>
                    <a:pt x="1806074" y="829840"/>
                    <a:pt x="1788947" y="813529"/>
                  </a:cubicBezTo>
                  <a:cubicBezTo>
                    <a:pt x="1782831" y="807820"/>
                    <a:pt x="1773044" y="804150"/>
                    <a:pt x="1764480" y="803742"/>
                  </a:cubicBezTo>
                  <a:cubicBezTo>
                    <a:pt x="1733897" y="802519"/>
                    <a:pt x="1703313" y="802519"/>
                    <a:pt x="1672729" y="803742"/>
                  </a:cubicBezTo>
                  <a:cubicBezTo>
                    <a:pt x="1659680" y="804150"/>
                    <a:pt x="1651524" y="800480"/>
                    <a:pt x="1643369" y="789877"/>
                  </a:cubicBezTo>
                  <a:cubicBezTo>
                    <a:pt x="1621348" y="760925"/>
                    <a:pt x="1598105" y="732788"/>
                    <a:pt x="1571191" y="699349"/>
                  </a:cubicBezTo>
                  <a:cubicBezTo>
                    <a:pt x="1571599" y="825355"/>
                    <a:pt x="1525519" y="922407"/>
                    <a:pt x="1428059" y="993362"/>
                  </a:cubicBezTo>
                  <a:cubicBezTo>
                    <a:pt x="1366483" y="1037810"/>
                    <a:pt x="1296752" y="1057383"/>
                    <a:pt x="1221312" y="1055345"/>
                  </a:cubicBezTo>
                  <a:cubicBezTo>
                    <a:pt x="1050451" y="1050043"/>
                    <a:pt x="886930" y="903241"/>
                    <a:pt x="895085" y="709952"/>
                  </a:cubicBezTo>
                  <a:close/>
                  <a:moveTo>
                    <a:pt x="1069617" y="665911"/>
                  </a:moveTo>
                  <a:cubicBezTo>
                    <a:pt x="1041888" y="665911"/>
                    <a:pt x="1016197" y="665911"/>
                    <a:pt x="990507" y="665911"/>
                  </a:cubicBezTo>
                  <a:cubicBezTo>
                    <a:pt x="955437" y="665911"/>
                    <a:pt x="955437" y="665911"/>
                    <a:pt x="953806" y="700165"/>
                  </a:cubicBezTo>
                  <a:cubicBezTo>
                    <a:pt x="944019" y="886930"/>
                    <a:pt x="1109580" y="1029654"/>
                    <a:pt x="1292675" y="992546"/>
                  </a:cubicBezTo>
                  <a:cubicBezTo>
                    <a:pt x="1432544" y="964409"/>
                    <a:pt x="1531636" y="825762"/>
                    <a:pt x="1512470" y="684261"/>
                  </a:cubicBezTo>
                  <a:cubicBezTo>
                    <a:pt x="1511655" y="678145"/>
                    <a:pt x="1505538" y="668358"/>
                    <a:pt x="1501460" y="668358"/>
                  </a:cubicBezTo>
                  <a:cubicBezTo>
                    <a:pt x="1467614" y="667134"/>
                    <a:pt x="1433360" y="667542"/>
                    <a:pt x="1398698" y="667542"/>
                  </a:cubicBezTo>
                  <a:cubicBezTo>
                    <a:pt x="1427651" y="796402"/>
                    <a:pt x="1338754" y="881629"/>
                    <a:pt x="1247411" y="888561"/>
                  </a:cubicBezTo>
                  <a:cubicBezTo>
                    <a:pt x="1198477" y="892231"/>
                    <a:pt x="1154436" y="877551"/>
                    <a:pt x="1118551" y="843705"/>
                  </a:cubicBezTo>
                  <a:cubicBezTo>
                    <a:pt x="1066762" y="795586"/>
                    <a:pt x="1054937" y="735642"/>
                    <a:pt x="1069617" y="665911"/>
                  </a:cubicBezTo>
                  <a:close/>
                  <a:moveTo>
                    <a:pt x="399628" y="150880"/>
                  </a:moveTo>
                  <a:cubicBezTo>
                    <a:pt x="866133" y="150880"/>
                    <a:pt x="1330598" y="150880"/>
                    <a:pt x="1794249" y="150880"/>
                  </a:cubicBezTo>
                  <a:cubicBezTo>
                    <a:pt x="1794249" y="130491"/>
                    <a:pt x="1794249" y="111733"/>
                    <a:pt x="1794249" y="92975"/>
                  </a:cubicBezTo>
                  <a:cubicBezTo>
                    <a:pt x="1328560" y="92975"/>
                    <a:pt x="864094" y="92975"/>
                    <a:pt x="399628" y="92975"/>
                  </a:cubicBezTo>
                  <a:cubicBezTo>
                    <a:pt x="399628" y="113364"/>
                    <a:pt x="399628" y="131306"/>
                    <a:pt x="399628" y="150880"/>
                  </a:cubicBezTo>
                  <a:close/>
                  <a:moveTo>
                    <a:pt x="1281664" y="666727"/>
                  </a:moveTo>
                  <a:cubicBezTo>
                    <a:pt x="1307355" y="712806"/>
                    <a:pt x="1305724" y="743798"/>
                    <a:pt x="1277994" y="768265"/>
                  </a:cubicBezTo>
                  <a:cubicBezTo>
                    <a:pt x="1255158" y="788246"/>
                    <a:pt x="1218458" y="791101"/>
                    <a:pt x="1195622" y="771935"/>
                  </a:cubicBezTo>
                  <a:cubicBezTo>
                    <a:pt x="1184612" y="762556"/>
                    <a:pt x="1175641" y="748283"/>
                    <a:pt x="1169932" y="734419"/>
                  </a:cubicBezTo>
                  <a:cubicBezTo>
                    <a:pt x="1160145" y="710359"/>
                    <a:pt x="1172786" y="689155"/>
                    <a:pt x="1187874" y="666319"/>
                  </a:cubicBezTo>
                  <a:cubicBezTo>
                    <a:pt x="1170339" y="666319"/>
                    <a:pt x="1156475" y="665095"/>
                    <a:pt x="1142610" y="666727"/>
                  </a:cubicBezTo>
                  <a:cubicBezTo>
                    <a:pt x="1136901" y="667542"/>
                    <a:pt x="1129561" y="673251"/>
                    <a:pt x="1127114" y="678552"/>
                  </a:cubicBezTo>
                  <a:cubicBezTo>
                    <a:pt x="1109580" y="718515"/>
                    <a:pt x="1122629" y="769896"/>
                    <a:pt x="1156475" y="801295"/>
                  </a:cubicBezTo>
                  <a:cubicBezTo>
                    <a:pt x="1191544" y="833918"/>
                    <a:pt x="1242109" y="841258"/>
                    <a:pt x="1284927" y="820461"/>
                  </a:cubicBezTo>
                  <a:cubicBezTo>
                    <a:pt x="1326521" y="799664"/>
                    <a:pt x="1353434" y="752769"/>
                    <a:pt x="1348541" y="709136"/>
                  </a:cubicBezTo>
                  <a:cubicBezTo>
                    <a:pt x="1344055" y="667542"/>
                    <a:pt x="1341609" y="665911"/>
                    <a:pt x="1300423" y="665911"/>
                  </a:cubicBezTo>
                  <a:cubicBezTo>
                    <a:pt x="1294714" y="666319"/>
                    <a:pt x="1289412" y="666727"/>
                    <a:pt x="1281664" y="666727"/>
                  </a:cubicBezTo>
                  <a:close/>
                  <a:moveTo>
                    <a:pt x="1915768" y="782945"/>
                  </a:moveTo>
                  <a:cubicBezTo>
                    <a:pt x="1915768" y="782945"/>
                    <a:pt x="1915768" y="782945"/>
                    <a:pt x="1915768" y="782945"/>
                  </a:cubicBezTo>
                  <a:cubicBezTo>
                    <a:pt x="1936157" y="782945"/>
                    <a:pt x="1956547" y="782945"/>
                    <a:pt x="1976936" y="782945"/>
                  </a:cubicBezTo>
                  <a:cubicBezTo>
                    <a:pt x="1978159" y="782945"/>
                    <a:pt x="1979790" y="782945"/>
                    <a:pt x="1981014" y="782945"/>
                  </a:cubicBezTo>
                  <a:cubicBezTo>
                    <a:pt x="2005073" y="781314"/>
                    <a:pt x="2012005" y="772750"/>
                    <a:pt x="2012005" y="745021"/>
                  </a:cubicBezTo>
                  <a:cubicBezTo>
                    <a:pt x="2011597" y="720554"/>
                    <a:pt x="2003442" y="710767"/>
                    <a:pt x="1979790" y="710767"/>
                  </a:cubicBezTo>
                  <a:cubicBezTo>
                    <a:pt x="1938604" y="710359"/>
                    <a:pt x="1897010" y="710359"/>
                    <a:pt x="1855824" y="710767"/>
                  </a:cubicBezTo>
                  <a:cubicBezTo>
                    <a:pt x="1832988" y="711175"/>
                    <a:pt x="1823609" y="721370"/>
                    <a:pt x="1823201" y="745429"/>
                  </a:cubicBezTo>
                  <a:cubicBezTo>
                    <a:pt x="1822793" y="771527"/>
                    <a:pt x="1831357" y="781722"/>
                    <a:pt x="1855009" y="782537"/>
                  </a:cubicBezTo>
                  <a:cubicBezTo>
                    <a:pt x="1874990" y="783353"/>
                    <a:pt x="1895379" y="782945"/>
                    <a:pt x="1915768" y="782945"/>
                  </a:cubicBezTo>
                  <a:close/>
                  <a:moveTo>
                    <a:pt x="247525" y="151696"/>
                  </a:moveTo>
                  <a:cubicBezTo>
                    <a:pt x="247525" y="136608"/>
                    <a:pt x="246709" y="122335"/>
                    <a:pt x="247525" y="108471"/>
                  </a:cubicBezTo>
                  <a:cubicBezTo>
                    <a:pt x="248340" y="94606"/>
                    <a:pt x="242224" y="91344"/>
                    <a:pt x="229582" y="91344"/>
                  </a:cubicBezTo>
                  <a:cubicBezTo>
                    <a:pt x="178609" y="91751"/>
                    <a:pt x="128044" y="91344"/>
                    <a:pt x="77071" y="91751"/>
                  </a:cubicBezTo>
                  <a:cubicBezTo>
                    <a:pt x="72585" y="91751"/>
                    <a:pt x="68100" y="92975"/>
                    <a:pt x="63614" y="93790"/>
                  </a:cubicBezTo>
                  <a:cubicBezTo>
                    <a:pt x="63614" y="113772"/>
                    <a:pt x="63614" y="132530"/>
                    <a:pt x="63614" y="151696"/>
                  </a:cubicBezTo>
                  <a:cubicBezTo>
                    <a:pt x="125190" y="151696"/>
                    <a:pt x="185134" y="151696"/>
                    <a:pt x="247525" y="151696"/>
                  </a:cubicBezTo>
                  <a:close/>
                  <a:moveTo>
                    <a:pt x="1233954" y="688747"/>
                  </a:moveTo>
                  <a:cubicBezTo>
                    <a:pt x="1217235" y="688747"/>
                    <a:pt x="1204185" y="701796"/>
                    <a:pt x="1204185" y="718107"/>
                  </a:cubicBezTo>
                  <a:cubicBezTo>
                    <a:pt x="1204185" y="734419"/>
                    <a:pt x="1218050" y="747876"/>
                    <a:pt x="1233954" y="747876"/>
                  </a:cubicBezTo>
                  <a:cubicBezTo>
                    <a:pt x="1249857" y="747876"/>
                    <a:pt x="1263722" y="734011"/>
                    <a:pt x="1263722" y="718107"/>
                  </a:cubicBezTo>
                  <a:cubicBezTo>
                    <a:pt x="1264130" y="701796"/>
                    <a:pt x="1250265" y="688747"/>
                    <a:pt x="1233954" y="688747"/>
                  </a:cubicBezTo>
                  <a:close/>
                </a:path>
              </a:pathLst>
            </a:custGeom>
            <a:grpFill/>
            <a:ln w="4068"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4B3BC-DD82-404B-9358-AEF19CD224D8}"/>
                </a:ext>
              </a:extLst>
            </p:cNvPr>
            <p:cNvSpPr/>
            <p:nvPr/>
          </p:nvSpPr>
          <p:spPr>
            <a:xfrm>
              <a:off x="5647239" y="3623423"/>
              <a:ext cx="2609816" cy="538275"/>
            </a:xfrm>
            <a:custGeom>
              <a:avLst/>
              <a:gdLst>
                <a:gd name="connsiteX0" fmla="*/ 2341087 w 2609816"/>
                <a:gd name="connsiteY0" fmla="*/ 0 h 538274"/>
                <a:gd name="connsiteX1" fmla="*/ 2341087 w 2609816"/>
                <a:gd name="connsiteY1" fmla="*/ 207970 h 538274"/>
                <a:gd name="connsiteX2" fmla="*/ 2463422 w 2609816"/>
                <a:gd name="connsiteY2" fmla="*/ 207970 h 538274"/>
                <a:gd name="connsiteX3" fmla="*/ 2463422 w 2609816"/>
                <a:gd name="connsiteY3" fmla="*/ 264652 h 538274"/>
                <a:gd name="connsiteX4" fmla="*/ 1899865 w 2609816"/>
                <a:gd name="connsiteY4" fmla="*/ 264652 h 538274"/>
                <a:gd name="connsiteX5" fmla="*/ 1899865 w 2609816"/>
                <a:gd name="connsiteY5" fmla="*/ 387802 h 538274"/>
                <a:gd name="connsiteX6" fmla="*/ 1923108 w 2609816"/>
                <a:gd name="connsiteY6" fmla="*/ 389026 h 538274"/>
                <a:gd name="connsiteX7" fmla="*/ 2461383 w 2609816"/>
                <a:gd name="connsiteY7" fmla="*/ 389026 h 538274"/>
                <a:gd name="connsiteX8" fmla="*/ 2613079 w 2609816"/>
                <a:gd name="connsiteY8" fmla="*/ 516254 h 538274"/>
                <a:gd name="connsiteX9" fmla="*/ 2613079 w 2609816"/>
                <a:gd name="connsiteY9" fmla="*/ 524818 h 538274"/>
                <a:gd name="connsiteX10" fmla="*/ 2345165 w 2609816"/>
                <a:gd name="connsiteY10" fmla="*/ 498312 h 538274"/>
                <a:gd name="connsiteX11" fmla="*/ 170046 w 2609816"/>
                <a:gd name="connsiteY11" fmla="*/ 497496 h 538274"/>
                <a:gd name="connsiteX12" fmla="*/ 0 w 2609816"/>
                <a:gd name="connsiteY12" fmla="*/ 538275 h 538274"/>
                <a:gd name="connsiteX13" fmla="*/ 116626 w 2609816"/>
                <a:gd name="connsiteY13" fmla="*/ 397589 h 538274"/>
                <a:gd name="connsiteX14" fmla="*/ 176978 w 2609816"/>
                <a:gd name="connsiteY14" fmla="*/ 389434 h 538274"/>
                <a:gd name="connsiteX15" fmla="*/ 747875 w 2609816"/>
                <a:gd name="connsiteY15" fmla="*/ 389026 h 538274"/>
                <a:gd name="connsiteX16" fmla="*/ 773158 w 2609816"/>
                <a:gd name="connsiteY16" fmla="*/ 389026 h 538274"/>
                <a:gd name="connsiteX17" fmla="*/ 773158 w 2609816"/>
                <a:gd name="connsiteY17" fmla="*/ 266283 h 538274"/>
                <a:gd name="connsiteX18" fmla="*/ 355587 w 2609816"/>
                <a:gd name="connsiteY18" fmla="*/ 266283 h 538274"/>
                <a:gd name="connsiteX19" fmla="*/ 355587 w 2609816"/>
                <a:gd name="connsiteY19" fmla="*/ 209193 h 538274"/>
                <a:gd name="connsiteX20" fmla="*/ 382501 w 2609816"/>
                <a:gd name="connsiteY20" fmla="*/ 209193 h 538274"/>
                <a:gd name="connsiteX21" fmla="*/ 2037695 w 2609816"/>
                <a:gd name="connsiteY21" fmla="*/ 209601 h 538274"/>
                <a:gd name="connsiteX22" fmla="*/ 2075620 w 2609816"/>
                <a:gd name="connsiteY22" fmla="*/ 186357 h 538274"/>
                <a:gd name="connsiteX23" fmla="*/ 2341087 w 2609816"/>
                <a:gd name="connsiteY23" fmla="*/ 0 h 538274"/>
                <a:gd name="connsiteX24" fmla="*/ 1841144 w 2609816"/>
                <a:gd name="connsiteY24" fmla="*/ 270768 h 538274"/>
                <a:gd name="connsiteX25" fmla="*/ 831471 w 2609816"/>
                <a:gd name="connsiteY25" fmla="*/ 270768 h 538274"/>
                <a:gd name="connsiteX26" fmla="*/ 831471 w 2609816"/>
                <a:gd name="connsiteY26" fmla="*/ 386987 h 538274"/>
                <a:gd name="connsiteX27" fmla="*/ 1841144 w 2609816"/>
                <a:gd name="connsiteY27" fmla="*/ 386987 h 538274"/>
                <a:gd name="connsiteX28" fmla="*/ 1841144 w 2609816"/>
                <a:gd name="connsiteY28" fmla="*/ 270768 h 538274"/>
                <a:gd name="connsiteX29" fmla="*/ 2283589 w 2609816"/>
                <a:gd name="connsiteY29" fmla="*/ 73401 h 538274"/>
                <a:gd name="connsiteX30" fmla="*/ 2129855 w 2609816"/>
                <a:gd name="connsiteY30" fmla="*/ 207562 h 538274"/>
                <a:gd name="connsiteX31" fmla="*/ 2283589 w 2609816"/>
                <a:gd name="connsiteY31" fmla="*/ 207562 h 538274"/>
                <a:gd name="connsiteX32" fmla="*/ 2283589 w 2609816"/>
                <a:gd name="connsiteY32" fmla="*/ 73401 h 538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609816" h="538274">
                  <a:moveTo>
                    <a:pt x="2341087" y="0"/>
                  </a:moveTo>
                  <a:cubicBezTo>
                    <a:pt x="2341087" y="70139"/>
                    <a:pt x="2341087" y="137831"/>
                    <a:pt x="2341087" y="207970"/>
                  </a:cubicBezTo>
                  <a:cubicBezTo>
                    <a:pt x="2382273" y="207970"/>
                    <a:pt x="2422236" y="207970"/>
                    <a:pt x="2463422" y="207970"/>
                  </a:cubicBezTo>
                  <a:cubicBezTo>
                    <a:pt x="2463422" y="227543"/>
                    <a:pt x="2463422" y="244670"/>
                    <a:pt x="2463422" y="264652"/>
                  </a:cubicBezTo>
                  <a:cubicBezTo>
                    <a:pt x="2276249" y="264652"/>
                    <a:pt x="2088668" y="264652"/>
                    <a:pt x="1899865" y="264652"/>
                  </a:cubicBezTo>
                  <a:cubicBezTo>
                    <a:pt x="1899865" y="306653"/>
                    <a:pt x="1899865" y="345801"/>
                    <a:pt x="1899865" y="387802"/>
                  </a:cubicBezTo>
                  <a:cubicBezTo>
                    <a:pt x="1907613" y="388210"/>
                    <a:pt x="1915360" y="389026"/>
                    <a:pt x="1923108" y="389026"/>
                  </a:cubicBezTo>
                  <a:cubicBezTo>
                    <a:pt x="2102533" y="389026"/>
                    <a:pt x="2281958" y="389026"/>
                    <a:pt x="2461383" y="389026"/>
                  </a:cubicBezTo>
                  <a:cubicBezTo>
                    <a:pt x="2538454" y="389026"/>
                    <a:pt x="2603292" y="444077"/>
                    <a:pt x="2613079" y="516254"/>
                  </a:cubicBezTo>
                  <a:cubicBezTo>
                    <a:pt x="2613486" y="518293"/>
                    <a:pt x="2613079" y="519924"/>
                    <a:pt x="2613079" y="524818"/>
                  </a:cubicBezTo>
                  <a:cubicBezTo>
                    <a:pt x="2525813" y="486486"/>
                    <a:pt x="2434877" y="498312"/>
                    <a:pt x="2345165" y="498312"/>
                  </a:cubicBezTo>
                  <a:cubicBezTo>
                    <a:pt x="1620125" y="497496"/>
                    <a:pt x="895085" y="498312"/>
                    <a:pt x="170046" y="497496"/>
                  </a:cubicBezTo>
                  <a:cubicBezTo>
                    <a:pt x="109694" y="497496"/>
                    <a:pt x="52196" y="502797"/>
                    <a:pt x="0" y="538275"/>
                  </a:cubicBezTo>
                  <a:cubicBezTo>
                    <a:pt x="816" y="479554"/>
                    <a:pt x="53012" y="415532"/>
                    <a:pt x="116626" y="397589"/>
                  </a:cubicBezTo>
                  <a:cubicBezTo>
                    <a:pt x="135792" y="391880"/>
                    <a:pt x="156589" y="389434"/>
                    <a:pt x="176978" y="389434"/>
                  </a:cubicBezTo>
                  <a:cubicBezTo>
                    <a:pt x="367413" y="389026"/>
                    <a:pt x="557440" y="389026"/>
                    <a:pt x="747875" y="389026"/>
                  </a:cubicBezTo>
                  <a:cubicBezTo>
                    <a:pt x="756031" y="389026"/>
                    <a:pt x="763779" y="389026"/>
                    <a:pt x="773158" y="389026"/>
                  </a:cubicBezTo>
                  <a:cubicBezTo>
                    <a:pt x="773158" y="347024"/>
                    <a:pt x="773158" y="307469"/>
                    <a:pt x="773158" y="266283"/>
                  </a:cubicBezTo>
                  <a:cubicBezTo>
                    <a:pt x="633696" y="266283"/>
                    <a:pt x="495457" y="266283"/>
                    <a:pt x="355587" y="266283"/>
                  </a:cubicBezTo>
                  <a:cubicBezTo>
                    <a:pt x="355587" y="247117"/>
                    <a:pt x="355587" y="229990"/>
                    <a:pt x="355587" y="209193"/>
                  </a:cubicBezTo>
                  <a:cubicBezTo>
                    <a:pt x="364151" y="209193"/>
                    <a:pt x="373122" y="209193"/>
                    <a:pt x="382501" y="209193"/>
                  </a:cubicBezTo>
                  <a:cubicBezTo>
                    <a:pt x="934233" y="209193"/>
                    <a:pt x="1485964" y="209193"/>
                    <a:pt x="2037695" y="209601"/>
                  </a:cubicBezTo>
                  <a:cubicBezTo>
                    <a:pt x="2057269" y="209601"/>
                    <a:pt x="2066648" y="204707"/>
                    <a:pt x="2075620" y="186357"/>
                  </a:cubicBezTo>
                  <a:cubicBezTo>
                    <a:pt x="2127408" y="74624"/>
                    <a:pt x="2219975" y="18350"/>
                    <a:pt x="2341087" y="0"/>
                  </a:cubicBezTo>
                  <a:close/>
                  <a:moveTo>
                    <a:pt x="1841144" y="270768"/>
                  </a:moveTo>
                  <a:cubicBezTo>
                    <a:pt x="1502683" y="270768"/>
                    <a:pt x="1167077" y="270768"/>
                    <a:pt x="831471" y="270768"/>
                  </a:cubicBezTo>
                  <a:cubicBezTo>
                    <a:pt x="831471" y="310731"/>
                    <a:pt x="831471" y="349063"/>
                    <a:pt x="831471" y="386987"/>
                  </a:cubicBezTo>
                  <a:cubicBezTo>
                    <a:pt x="1169116" y="386987"/>
                    <a:pt x="1505130" y="386987"/>
                    <a:pt x="1841144" y="386987"/>
                  </a:cubicBezTo>
                  <a:cubicBezTo>
                    <a:pt x="1841144" y="347432"/>
                    <a:pt x="1841144" y="309508"/>
                    <a:pt x="1841144" y="270768"/>
                  </a:cubicBezTo>
                  <a:close/>
                  <a:moveTo>
                    <a:pt x="2283589" y="73401"/>
                  </a:moveTo>
                  <a:cubicBezTo>
                    <a:pt x="2223645" y="84411"/>
                    <a:pt x="2138826" y="159036"/>
                    <a:pt x="2129855" y="207562"/>
                  </a:cubicBezTo>
                  <a:cubicBezTo>
                    <a:pt x="2180828" y="207562"/>
                    <a:pt x="2231393" y="207562"/>
                    <a:pt x="2283589" y="207562"/>
                  </a:cubicBezTo>
                  <a:cubicBezTo>
                    <a:pt x="2283589" y="162706"/>
                    <a:pt x="2283589" y="119073"/>
                    <a:pt x="2283589" y="73401"/>
                  </a:cubicBezTo>
                  <a:close/>
                </a:path>
              </a:pathLst>
            </a:custGeom>
            <a:grpFill/>
            <a:ln w="4068"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AC2182C-058B-48AE-BCE5-AE2BA5D22895}"/>
                </a:ext>
              </a:extLst>
            </p:cNvPr>
            <p:cNvSpPr/>
            <p:nvPr/>
          </p:nvSpPr>
          <p:spPr>
            <a:xfrm>
              <a:off x="8409668" y="4861498"/>
              <a:ext cx="179425" cy="558664"/>
            </a:xfrm>
            <a:custGeom>
              <a:avLst/>
              <a:gdLst>
                <a:gd name="connsiteX0" fmla="*/ 182585 w 179424"/>
                <a:gd name="connsiteY0" fmla="*/ 280512 h 558663"/>
                <a:gd name="connsiteX1" fmla="*/ 182585 w 179424"/>
                <a:gd name="connsiteY1" fmla="*/ 496637 h 558663"/>
                <a:gd name="connsiteX2" fmla="*/ 118971 w 179424"/>
                <a:gd name="connsiteY2" fmla="*/ 560659 h 558663"/>
                <a:gd name="connsiteX3" fmla="*/ 55764 w 179424"/>
                <a:gd name="connsiteY3" fmla="*/ 560659 h 558663"/>
                <a:gd name="connsiteX4" fmla="*/ 306 w 179424"/>
                <a:gd name="connsiteY4" fmla="*/ 506016 h 558663"/>
                <a:gd name="connsiteX5" fmla="*/ 306 w 179424"/>
                <a:gd name="connsiteY5" fmla="*/ 55415 h 558663"/>
                <a:gd name="connsiteX6" fmla="*/ 53726 w 179424"/>
                <a:gd name="connsiteY6" fmla="*/ 772 h 558663"/>
                <a:gd name="connsiteX7" fmla="*/ 125088 w 179424"/>
                <a:gd name="connsiteY7" fmla="*/ 772 h 558663"/>
                <a:gd name="connsiteX8" fmla="*/ 182585 w 179424"/>
                <a:gd name="connsiteY8" fmla="*/ 60716 h 558663"/>
                <a:gd name="connsiteX9" fmla="*/ 182585 w 179424"/>
                <a:gd name="connsiteY9" fmla="*/ 280512 h 558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9424" h="558663">
                  <a:moveTo>
                    <a:pt x="182585" y="280512"/>
                  </a:moveTo>
                  <a:cubicBezTo>
                    <a:pt x="182585" y="352690"/>
                    <a:pt x="182585" y="424460"/>
                    <a:pt x="182585" y="496637"/>
                  </a:cubicBezTo>
                  <a:cubicBezTo>
                    <a:pt x="182585" y="539862"/>
                    <a:pt x="161788" y="560252"/>
                    <a:pt x="118971" y="560659"/>
                  </a:cubicBezTo>
                  <a:cubicBezTo>
                    <a:pt x="97766" y="560659"/>
                    <a:pt x="76969" y="561067"/>
                    <a:pt x="55764" y="560659"/>
                  </a:cubicBezTo>
                  <a:cubicBezTo>
                    <a:pt x="22326" y="559844"/>
                    <a:pt x="306" y="539455"/>
                    <a:pt x="306" y="506016"/>
                  </a:cubicBezTo>
                  <a:cubicBezTo>
                    <a:pt x="-102" y="355952"/>
                    <a:pt x="-102" y="205887"/>
                    <a:pt x="306" y="55415"/>
                  </a:cubicBezTo>
                  <a:cubicBezTo>
                    <a:pt x="306" y="22792"/>
                    <a:pt x="21103" y="1995"/>
                    <a:pt x="53726" y="772"/>
                  </a:cubicBezTo>
                  <a:cubicBezTo>
                    <a:pt x="77377" y="-451"/>
                    <a:pt x="101436" y="-43"/>
                    <a:pt x="125088" y="772"/>
                  </a:cubicBezTo>
                  <a:cubicBezTo>
                    <a:pt x="161381" y="1995"/>
                    <a:pt x="182585" y="23608"/>
                    <a:pt x="182585" y="60716"/>
                  </a:cubicBezTo>
                  <a:cubicBezTo>
                    <a:pt x="182993" y="133710"/>
                    <a:pt x="182585" y="207111"/>
                    <a:pt x="182585" y="280512"/>
                  </a:cubicBezTo>
                  <a:close/>
                </a:path>
              </a:pathLst>
            </a:custGeom>
            <a:grpFill/>
            <a:ln w="4068"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7A2C97F-4F63-4EF4-A736-DC8CCFCACE4E}"/>
                </a:ext>
              </a:extLst>
            </p:cNvPr>
            <p:cNvSpPr/>
            <p:nvPr/>
          </p:nvSpPr>
          <p:spPr>
            <a:xfrm>
              <a:off x="5127824" y="4981977"/>
              <a:ext cx="110102" cy="244670"/>
            </a:xfrm>
            <a:custGeom>
              <a:avLst/>
              <a:gdLst>
                <a:gd name="connsiteX0" fmla="*/ 112039 w 110101"/>
                <a:gd name="connsiteY0" fmla="*/ 181 h 244670"/>
                <a:gd name="connsiteX1" fmla="*/ 112039 w 110101"/>
                <a:gd name="connsiteY1" fmla="*/ 246483 h 244670"/>
                <a:gd name="connsiteX2" fmla="*/ 34560 w 110101"/>
                <a:gd name="connsiteY2" fmla="*/ 246075 h 244670"/>
                <a:gd name="connsiteX3" fmla="*/ 306 w 110101"/>
                <a:gd name="connsiteY3" fmla="*/ 207335 h 244670"/>
                <a:gd name="connsiteX4" fmla="*/ 306 w 110101"/>
                <a:gd name="connsiteY4" fmla="*/ 38513 h 244670"/>
                <a:gd name="connsiteX5" fmla="*/ 37414 w 110101"/>
                <a:gd name="connsiteY5" fmla="*/ 181 h 244670"/>
                <a:gd name="connsiteX6" fmla="*/ 112039 w 110101"/>
                <a:gd name="connsiteY6" fmla="*/ 181 h 24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101" h="244670">
                  <a:moveTo>
                    <a:pt x="112039" y="181"/>
                  </a:moveTo>
                  <a:cubicBezTo>
                    <a:pt x="112039" y="83369"/>
                    <a:pt x="112039" y="164110"/>
                    <a:pt x="112039" y="246483"/>
                  </a:cubicBezTo>
                  <a:cubicBezTo>
                    <a:pt x="85533" y="246483"/>
                    <a:pt x="60250" y="247706"/>
                    <a:pt x="34560" y="246075"/>
                  </a:cubicBezTo>
                  <a:cubicBezTo>
                    <a:pt x="14170" y="244852"/>
                    <a:pt x="306" y="228540"/>
                    <a:pt x="306" y="207335"/>
                  </a:cubicBezTo>
                  <a:cubicBezTo>
                    <a:pt x="-102" y="151061"/>
                    <a:pt x="-102" y="94787"/>
                    <a:pt x="306" y="38513"/>
                  </a:cubicBezTo>
                  <a:cubicBezTo>
                    <a:pt x="714" y="16493"/>
                    <a:pt x="15802" y="997"/>
                    <a:pt x="37414" y="181"/>
                  </a:cubicBezTo>
                  <a:cubicBezTo>
                    <a:pt x="61473" y="-227"/>
                    <a:pt x="85940" y="181"/>
                    <a:pt x="112039" y="181"/>
                  </a:cubicBezTo>
                  <a:close/>
                </a:path>
              </a:pathLst>
            </a:custGeom>
            <a:grpFill/>
            <a:ln w="4068"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E923748-D4B5-4DD8-87CF-199A65724A75}"/>
                </a:ext>
              </a:extLst>
            </p:cNvPr>
            <p:cNvSpPr/>
            <p:nvPr/>
          </p:nvSpPr>
          <p:spPr>
            <a:xfrm>
              <a:off x="5295307" y="5694784"/>
              <a:ext cx="187581" cy="69323"/>
            </a:xfrm>
            <a:custGeom>
              <a:avLst/>
              <a:gdLst>
                <a:gd name="connsiteX0" fmla="*/ 95436 w 187580"/>
                <a:gd name="connsiteY0" fmla="*/ 181 h 69323"/>
                <a:gd name="connsiteX1" fmla="*/ 156196 w 187580"/>
                <a:gd name="connsiteY1" fmla="*/ 181 h 69323"/>
                <a:gd name="connsiteX2" fmla="*/ 188411 w 187580"/>
                <a:gd name="connsiteY2" fmla="*/ 34435 h 69323"/>
                <a:gd name="connsiteX3" fmla="*/ 157827 w 187580"/>
                <a:gd name="connsiteY3" fmla="*/ 72359 h 69323"/>
                <a:gd name="connsiteX4" fmla="*/ 31822 w 187580"/>
                <a:gd name="connsiteY4" fmla="*/ 72359 h 69323"/>
                <a:gd name="connsiteX5" fmla="*/ 14 w 187580"/>
                <a:gd name="connsiteY5" fmla="*/ 35251 h 69323"/>
                <a:gd name="connsiteX6" fmla="*/ 32229 w 187580"/>
                <a:gd name="connsiteY6" fmla="*/ 181 h 69323"/>
                <a:gd name="connsiteX7" fmla="*/ 95436 w 187580"/>
                <a:gd name="connsiteY7" fmla="*/ 181 h 69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580" h="69323">
                  <a:moveTo>
                    <a:pt x="95436" y="181"/>
                  </a:moveTo>
                  <a:cubicBezTo>
                    <a:pt x="115825" y="181"/>
                    <a:pt x="136214" y="-227"/>
                    <a:pt x="156196" y="181"/>
                  </a:cubicBezTo>
                  <a:cubicBezTo>
                    <a:pt x="179847" y="589"/>
                    <a:pt x="188411" y="9968"/>
                    <a:pt x="188411" y="34435"/>
                  </a:cubicBezTo>
                  <a:cubicBezTo>
                    <a:pt x="188818" y="61757"/>
                    <a:pt x="181478" y="71951"/>
                    <a:pt x="157827" y="72359"/>
                  </a:cubicBezTo>
                  <a:cubicBezTo>
                    <a:pt x="115825" y="73175"/>
                    <a:pt x="73823" y="73175"/>
                    <a:pt x="31822" y="72359"/>
                  </a:cubicBezTo>
                  <a:cubicBezTo>
                    <a:pt x="7762" y="71951"/>
                    <a:pt x="-393" y="61349"/>
                    <a:pt x="14" y="35251"/>
                  </a:cubicBezTo>
                  <a:cubicBezTo>
                    <a:pt x="422" y="11191"/>
                    <a:pt x="9394" y="997"/>
                    <a:pt x="32229" y="181"/>
                  </a:cubicBezTo>
                  <a:cubicBezTo>
                    <a:pt x="53434" y="181"/>
                    <a:pt x="74231" y="181"/>
                    <a:pt x="95436" y="181"/>
                  </a:cubicBezTo>
                  <a:close/>
                </a:path>
              </a:pathLst>
            </a:custGeom>
            <a:grpFill/>
            <a:ln w="4068"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38F11BD5-0875-45BB-9AB6-E718C1DF3646}"/>
                </a:ext>
              </a:extLst>
            </p:cNvPr>
            <p:cNvSpPr/>
            <p:nvPr/>
          </p:nvSpPr>
          <p:spPr>
            <a:xfrm>
              <a:off x="5741307" y="4776371"/>
              <a:ext cx="36701" cy="61168"/>
            </a:xfrm>
            <a:custGeom>
              <a:avLst/>
              <a:gdLst>
                <a:gd name="connsiteX0" fmla="*/ 37645 w 36700"/>
                <a:gd name="connsiteY0" fmla="*/ 65102 h 61167"/>
                <a:gd name="connsiteX1" fmla="*/ 5838 w 36700"/>
                <a:gd name="connsiteY1" fmla="*/ 54908 h 61167"/>
                <a:gd name="connsiteX2" fmla="*/ 1760 w 36700"/>
                <a:gd name="connsiteY2" fmla="*/ 17799 h 61167"/>
                <a:gd name="connsiteX3" fmla="*/ 37645 w 36700"/>
                <a:gd name="connsiteY3" fmla="*/ 1080 h 61167"/>
              </a:gdLst>
              <a:ahLst/>
              <a:cxnLst>
                <a:cxn ang="0">
                  <a:pos x="connsiteX0" y="connsiteY0"/>
                </a:cxn>
                <a:cxn ang="0">
                  <a:pos x="connsiteX1" y="connsiteY1"/>
                </a:cxn>
                <a:cxn ang="0">
                  <a:pos x="connsiteX2" y="connsiteY2"/>
                </a:cxn>
                <a:cxn ang="0">
                  <a:pos x="connsiteX3" y="connsiteY3"/>
                </a:cxn>
              </a:cxnLst>
              <a:rect l="l" t="t" r="r" b="b"/>
              <a:pathLst>
                <a:path w="36700" h="61167">
                  <a:moveTo>
                    <a:pt x="37645" y="65102"/>
                  </a:moveTo>
                  <a:cubicBezTo>
                    <a:pt x="25412" y="61840"/>
                    <a:pt x="9916" y="61840"/>
                    <a:pt x="5838" y="54908"/>
                  </a:cubicBezTo>
                  <a:cubicBezTo>
                    <a:pt x="-279" y="45121"/>
                    <a:pt x="-1502" y="29217"/>
                    <a:pt x="1760" y="17799"/>
                  </a:cubicBezTo>
                  <a:cubicBezTo>
                    <a:pt x="6246" y="3119"/>
                    <a:pt x="20111" y="-2590"/>
                    <a:pt x="37645" y="1080"/>
                  </a:cubicBezTo>
                </a:path>
              </a:pathLst>
            </a:custGeom>
            <a:grpFill/>
            <a:ln w="4068"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FF2CFCD-4C1E-49CC-ADD6-AEE6CECDE55E}"/>
                </a:ext>
              </a:extLst>
            </p:cNvPr>
            <p:cNvSpPr/>
            <p:nvPr/>
          </p:nvSpPr>
          <p:spPr>
            <a:xfrm>
              <a:off x="8283955" y="5695475"/>
              <a:ext cx="187581" cy="69323"/>
            </a:xfrm>
            <a:custGeom>
              <a:avLst/>
              <a:gdLst>
                <a:gd name="connsiteX0" fmla="*/ 92988 w 187580"/>
                <a:gd name="connsiteY0" fmla="*/ 72076 h 69323"/>
                <a:gd name="connsiteX1" fmla="*/ 31821 w 187580"/>
                <a:gd name="connsiteY1" fmla="*/ 72076 h 69323"/>
                <a:gd name="connsiteX2" fmla="*/ 14 w 187580"/>
                <a:gd name="connsiteY2" fmla="*/ 34967 h 69323"/>
                <a:gd name="connsiteX3" fmla="*/ 32637 w 187580"/>
                <a:gd name="connsiteY3" fmla="*/ 306 h 69323"/>
                <a:gd name="connsiteX4" fmla="*/ 156603 w 187580"/>
                <a:gd name="connsiteY4" fmla="*/ 306 h 69323"/>
                <a:gd name="connsiteX5" fmla="*/ 188818 w 187580"/>
                <a:gd name="connsiteY5" fmla="*/ 34560 h 69323"/>
                <a:gd name="connsiteX6" fmla="*/ 157826 w 187580"/>
                <a:gd name="connsiteY6" fmla="*/ 72484 h 69323"/>
                <a:gd name="connsiteX7" fmla="*/ 153748 w 187580"/>
                <a:gd name="connsiteY7" fmla="*/ 72484 h 69323"/>
                <a:gd name="connsiteX8" fmla="*/ 92988 w 187580"/>
                <a:gd name="connsiteY8" fmla="*/ 72076 h 69323"/>
                <a:gd name="connsiteX9" fmla="*/ 92988 w 187580"/>
                <a:gd name="connsiteY9" fmla="*/ 72076 h 69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580" h="69323">
                  <a:moveTo>
                    <a:pt x="92988" y="72076"/>
                  </a:moveTo>
                  <a:cubicBezTo>
                    <a:pt x="72599" y="72076"/>
                    <a:pt x="52210" y="72484"/>
                    <a:pt x="31821" y="72076"/>
                  </a:cubicBezTo>
                  <a:cubicBezTo>
                    <a:pt x="8169" y="71260"/>
                    <a:pt x="-394" y="60658"/>
                    <a:pt x="14" y="34967"/>
                  </a:cubicBezTo>
                  <a:cubicBezTo>
                    <a:pt x="422" y="10908"/>
                    <a:pt x="9393" y="714"/>
                    <a:pt x="32637" y="306"/>
                  </a:cubicBezTo>
                  <a:cubicBezTo>
                    <a:pt x="73823" y="-102"/>
                    <a:pt x="115417" y="-102"/>
                    <a:pt x="156603" y="306"/>
                  </a:cubicBezTo>
                  <a:cubicBezTo>
                    <a:pt x="180254" y="714"/>
                    <a:pt x="188410" y="10093"/>
                    <a:pt x="188818" y="34560"/>
                  </a:cubicBezTo>
                  <a:cubicBezTo>
                    <a:pt x="189226" y="61881"/>
                    <a:pt x="181885" y="70852"/>
                    <a:pt x="157826" y="72484"/>
                  </a:cubicBezTo>
                  <a:cubicBezTo>
                    <a:pt x="156603" y="72484"/>
                    <a:pt x="154972" y="72484"/>
                    <a:pt x="153748" y="72484"/>
                  </a:cubicBezTo>
                  <a:cubicBezTo>
                    <a:pt x="133359" y="72076"/>
                    <a:pt x="112970" y="72076"/>
                    <a:pt x="92988" y="72076"/>
                  </a:cubicBezTo>
                  <a:cubicBezTo>
                    <a:pt x="92988" y="72076"/>
                    <a:pt x="92988" y="72076"/>
                    <a:pt x="92988" y="72076"/>
                  </a:cubicBezTo>
                  <a:close/>
                </a:path>
              </a:pathLst>
            </a:custGeom>
            <a:grpFill/>
            <a:ln w="4068"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283F411-5591-4C24-8DCB-C19DB804D293}"/>
                </a:ext>
              </a:extLst>
            </p:cNvPr>
            <p:cNvSpPr/>
            <p:nvPr/>
          </p:nvSpPr>
          <p:spPr>
            <a:xfrm>
              <a:off x="7777093" y="3696824"/>
              <a:ext cx="150880" cy="130491"/>
            </a:xfrm>
            <a:custGeom>
              <a:avLst/>
              <a:gdLst>
                <a:gd name="connsiteX0" fmla="*/ 153735 w 150879"/>
                <a:gd name="connsiteY0" fmla="*/ 0 h 130490"/>
                <a:gd name="connsiteX1" fmla="*/ 153735 w 150879"/>
                <a:gd name="connsiteY1" fmla="*/ 134161 h 130490"/>
                <a:gd name="connsiteX2" fmla="*/ 0 w 150879"/>
                <a:gd name="connsiteY2" fmla="*/ 134161 h 130490"/>
                <a:gd name="connsiteX3" fmla="*/ 153735 w 150879"/>
                <a:gd name="connsiteY3" fmla="*/ 0 h 130490"/>
              </a:gdLst>
              <a:ahLst/>
              <a:cxnLst>
                <a:cxn ang="0">
                  <a:pos x="connsiteX0" y="connsiteY0"/>
                </a:cxn>
                <a:cxn ang="0">
                  <a:pos x="connsiteX1" y="connsiteY1"/>
                </a:cxn>
                <a:cxn ang="0">
                  <a:pos x="connsiteX2" y="connsiteY2"/>
                </a:cxn>
                <a:cxn ang="0">
                  <a:pos x="connsiteX3" y="connsiteY3"/>
                </a:cxn>
              </a:cxnLst>
              <a:rect l="l" t="t" r="r" b="b"/>
              <a:pathLst>
                <a:path w="150879" h="130490">
                  <a:moveTo>
                    <a:pt x="153735" y="0"/>
                  </a:moveTo>
                  <a:cubicBezTo>
                    <a:pt x="153735" y="45264"/>
                    <a:pt x="153735" y="89305"/>
                    <a:pt x="153735" y="134161"/>
                  </a:cubicBezTo>
                  <a:cubicBezTo>
                    <a:pt x="101538" y="134161"/>
                    <a:pt x="50973" y="134161"/>
                    <a:pt x="0" y="134161"/>
                  </a:cubicBezTo>
                  <a:cubicBezTo>
                    <a:pt x="8563" y="85635"/>
                    <a:pt x="93382" y="11010"/>
                    <a:pt x="153735" y="0"/>
                  </a:cubicBezTo>
                  <a:close/>
                </a:path>
              </a:pathLst>
            </a:custGeom>
            <a:grpFill/>
            <a:ln w="4068"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EFD2785B-C470-4C57-BE82-129569B3431B}"/>
                </a:ext>
              </a:extLst>
            </p:cNvPr>
            <p:cNvSpPr/>
            <p:nvPr/>
          </p:nvSpPr>
          <p:spPr>
            <a:xfrm>
              <a:off x="5780176" y="5531851"/>
              <a:ext cx="338461" cy="338461"/>
            </a:xfrm>
            <a:custGeom>
              <a:avLst/>
              <a:gdLst>
                <a:gd name="connsiteX0" fmla="*/ 0 w 338460"/>
                <a:gd name="connsiteY0" fmla="*/ 170454 h 338460"/>
                <a:gd name="connsiteX1" fmla="*/ 170861 w 338460"/>
                <a:gd name="connsiteY1" fmla="*/ 0 h 338460"/>
                <a:gd name="connsiteX2" fmla="*/ 341723 w 338460"/>
                <a:gd name="connsiteY2" fmla="*/ 170861 h 338460"/>
                <a:gd name="connsiteX3" fmla="*/ 170454 w 338460"/>
                <a:gd name="connsiteY3" fmla="*/ 341723 h 338460"/>
                <a:gd name="connsiteX4" fmla="*/ 0 w 338460"/>
                <a:gd name="connsiteY4" fmla="*/ 170454 h 338460"/>
                <a:gd name="connsiteX5" fmla="*/ 56274 w 338460"/>
                <a:gd name="connsiteY5" fmla="*/ 171269 h 338460"/>
                <a:gd name="connsiteX6" fmla="*/ 170861 w 338460"/>
                <a:gd name="connsiteY6" fmla="*/ 285449 h 338460"/>
                <a:gd name="connsiteX7" fmla="*/ 285449 w 338460"/>
                <a:gd name="connsiteY7" fmla="*/ 170861 h 338460"/>
                <a:gd name="connsiteX8" fmla="*/ 169638 w 338460"/>
                <a:gd name="connsiteY8" fmla="*/ 56274 h 338460"/>
                <a:gd name="connsiteX9" fmla="*/ 56274 w 338460"/>
                <a:gd name="connsiteY9" fmla="*/ 171269 h 33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8460" h="338460">
                  <a:moveTo>
                    <a:pt x="0" y="170454"/>
                  </a:moveTo>
                  <a:cubicBezTo>
                    <a:pt x="0" y="75440"/>
                    <a:pt x="75440" y="0"/>
                    <a:pt x="170861" y="0"/>
                  </a:cubicBezTo>
                  <a:cubicBezTo>
                    <a:pt x="265467" y="0"/>
                    <a:pt x="341723" y="76256"/>
                    <a:pt x="341723" y="170861"/>
                  </a:cubicBezTo>
                  <a:cubicBezTo>
                    <a:pt x="341723" y="265059"/>
                    <a:pt x="265059" y="341723"/>
                    <a:pt x="170454" y="341723"/>
                  </a:cubicBezTo>
                  <a:cubicBezTo>
                    <a:pt x="75848" y="341723"/>
                    <a:pt x="0" y="265467"/>
                    <a:pt x="0" y="170454"/>
                  </a:cubicBezTo>
                  <a:close/>
                  <a:moveTo>
                    <a:pt x="56274" y="171269"/>
                  </a:moveTo>
                  <a:cubicBezTo>
                    <a:pt x="56682" y="233660"/>
                    <a:pt x="108471" y="285449"/>
                    <a:pt x="170861" y="285449"/>
                  </a:cubicBezTo>
                  <a:cubicBezTo>
                    <a:pt x="232845" y="285449"/>
                    <a:pt x="285041" y="232844"/>
                    <a:pt x="285449" y="170861"/>
                  </a:cubicBezTo>
                  <a:cubicBezTo>
                    <a:pt x="285856" y="107655"/>
                    <a:pt x="232845" y="55866"/>
                    <a:pt x="169638" y="56274"/>
                  </a:cubicBezTo>
                  <a:cubicBezTo>
                    <a:pt x="106839" y="56682"/>
                    <a:pt x="55866" y="108471"/>
                    <a:pt x="56274" y="171269"/>
                  </a:cubicBezTo>
                  <a:close/>
                </a:path>
              </a:pathLst>
            </a:custGeom>
            <a:grpFill/>
            <a:ln w="4068"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EDD4D1A1-1DF2-4A4B-AABF-8092BB453F43}"/>
                </a:ext>
              </a:extLst>
            </p:cNvPr>
            <p:cNvSpPr/>
            <p:nvPr/>
          </p:nvSpPr>
          <p:spPr>
            <a:xfrm>
              <a:off x="5883753" y="5635412"/>
              <a:ext cx="130491" cy="130491"/>
            </a:xfrm>
            <a:custGeom>
              <a:avLst/>
              <a:gdLst>
                <a:gd name="connsiteX0" fmla="*/ 68100 w 130490"/>
                <a:gd name="connsiteY0" fmla="*/ 133361 h 130490"/>
                <a:gd name="connsiteX1" fmla="*/ 0 w 130490"/>
                <a:gd name="connsiteY1" fmla="*/ 66893 h 130490"/>
                <a:gd name="connsiteX2" fmla="*/ 66061 w 130490"/>
                <a:gd name="connsiteY2" fmla="*/ 16 h 130490"/>
                <a:gd name="connsiteX3" fmla="*/ 133345 w 130490"/>
                <a:gd name="connsiteY3" fmla="*/ 66893 h 130490"/>
                <a:gd name="connsiteX4" fmla="*/ 68100 w 130490"/>
                <a:gd name="connsiteY4" fmla="*/ 133361 h 130490"/>
                <a:gd name="connsiteX5" fmla="*/ 66469 w 130490"/>
                <a:gd name="connsiteY5" fmla="*/ 37940 h 130490"/>
                <a:gd name="connsiteX6" fmla="*/ 37516 w 130490"/>
                <a:gd name="connsiteY6" fmla="*/ 68116 h 130490"/>
                <a:gd name="connsiteX7" fmla="*/ 67692 w 130490"/>
                <a:gd name="connsiteY7" fmla="*/ 97476 h 130490"/>
                <a:gd name="connsiteX8" fmla="*/ 96645 w 130490"/>
                <a:gd name="connsiteY8" fmla="*/ 67300 h 130490"/>
                <a:gd name="connsiteX9" fmla="*/ 66469 w 130490"/>
                <a:gd name="connsiteY9" fmla="*/ 37940 h 13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0490" h="130490">
                  <a:moveTo>
                    <a:pt x="68100" y="133361"/>
                  </a:moveTo>
                  <a:cubicBezTo>
                    <a:pt x="30176" y="133769"/>
                    <a:pt x="0" y="104001"/>
                    <a:pt x="0" y="66893"/>
                  </a:cubicBezTo>
                  <a:cubicBezTo>
                    <a:pt x="0" y="31008"/>
                    <a:pt x="29768" y="832"/>
                    <a:pt x="66061" y="16"/>
                  </a:cubicBezTo>
                  <a:cubicBezTo>
                    <a:pt x="102762" y="-799"/>
                    <a:pt x="133345" y="29377"/>
                    <a:pt x="133345" y="66893"/>
                  </a:cubicBezTo>
                  <a:cubicBezTo>
                    <a:pt x="133345" y="104409"/>
                    <a:pt x="105208" y="132954"/>
                    <a:pt x="68100" y="133361"/>
                  </a:cubicBezTo>
                  <a:close/>
                  <a:moveTo>
                    <a:pt x="66469" y="37940"/>
                  </a:moveTo>
                  <a:cubicBezTo>
                    <a:pt x="49750" y="38348"/>
                    <a:pt x="37516" y="50989"/>
                    <a:pt x="37516" y="68116"/>
                  </a:cubicBezTo>
                  <a:cubicBezTo>
                    <a:pt x="37924" y="84427"/>
                    <a:pt x="51381" y="97476"/>
                    <a:pt x="67692" y="97476"/>
                  </a:cubicBezTo>
                  <a:cubicBezTo>
                    <a:pt x="83596" y="97069"/>
                    <a:pt x="97053" y="83204"/>
                    <a:pt x="96645" y="67300"/>
                  </a:cubicBezTo>
                  <a:cubicBezTo>
                    <a:pt x="96237" y="50174"/>
                    <a:pt x="82780" y="37532"/>
                    <a:pt x="66469" y="37940"/>
                  </a:cubicBezTo>
                  <a:close/>
                </a:path>
              </a:pathLst>
            </a:custGeom>
            <a:grpFill/>
            <a:ln w="4068" cap="flat">
              <a:noFill/>
              <a:prstDash val="solid"/>
              <a:miter/>
            </a:ln>
          </p:spPr>
          <p:txBody>
            <a:bodyPr rtlCol="0" anchor="ctr"/>
            <a:lstStyle/>
            <a:p>
              <a:endParaRPr lang="en-US"/>
            </a:p>
          </p:txBody>
        </p:sp>
      </p:grpSp>
      <p:sp>
        <p:nvSpPr>
          <p:cNvPr id="19" name="Rectangle 18">
            <a:extLst>
              <a:ext uri="{FF2B5EF4-FFF2-40B4-BE49-F238E27FC236}">
                <a16:creationId xmlns:a16="http://schemas.microsoft.com/office/drawing/2014/main" id="{1BC67A0D-F1A6-4A07-B540-06E79BF9A30B}"/>
              </a:ext>
            </a:extLst>
          </p:cNvPr>
          <p:cNvSpPr/>
          <p:nvPr userDrawn="1"/>
        </p:nvSpPr>
        <p:spPr>
          <a:xfrm>
            <a:off x="209104" y="6617332"/>
            <a:ext cx="11773793" cy="685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448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8961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1827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648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595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heme" Target="../theme/theme2.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69" r:id="rId4"/>
    <p:sldLayoutId id="2147483670" r:id="rId5"/>
    <p:sldLayoutId id="2147483671" r:id="rId6"/>
    <p:sldLayoutId id="2147483672" r:id="rId7"/>
    <p:sldLayoutId id="2147483673" r:id="rId8"/>
    <p:sldLayoutId id="2147483674" r:id="rId9"/>
    <p:sldLayoutId id="2147483665" r:id="rId10"/>
    <p:sldLayoutId id="2147483676" r:id="rId11"/>
    <p:sldLayoutId id="2147483677" r:id="rId12"/>
    <p:sldLayoutId id="2147483678" r:id="rId13"/>
    <p:sldLayoutId id="214748367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 id="2147483685" r:id="rId2"/>
    <p:sldLayoutId id="2147483686"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aphic 5">
            <a:extLst>
              <a:ext uri="{FF2B5EF4-FFF2-40B4-BE49-F238E27FC236}">
                <a16:creationId xmlns:a16="http://schemas.microsoft.com/office/drawing/2014/main" id="{425AF6F2-B952-41BE-9530-23B00CEE2E1A}"/>
              </a:ext>
            </a:extLst>
          </p:cNvPr>
          <p:cNvGrpSpPr/>
          <p:nvPr/>
        </p:nvGrpSpPr>
        <p:grpSpPr>
          <a:xfrm>
            <a:off x="1888284" y="1109609"/>
            <a:ext cx="8550976" cy="2926569"/>
            <a:chOff x="1668198" y="1094644"/>
            <a:chExt cx="8855603" cy="3030827"/>
          </a:xfrm>
        </p:grpSpPr>
        <p:sp>
          <p:nvSpPr>
            <p:cNvPr id="9" name="Freeform: Shape 8">
              <a:extLst>
                <a:ext uri="{FF2B5EF4-FFF2-40B4-BE49-F238E27FC236}">
                  <a16:creationId xmlns:a16="http://schemas.microsoft.com/office/drawing/2014/main" id="{C4865A75-F91B-48DF-A993-E81246286C2C}"/>
                </a:ext>
              </a:extLst>
            </p:cNvPr>
            <p:cNvSpPr/>
            <p:nvPr/>
          </p:nvSpPr>
          <p:spPr>
            <a:xfrm>
              <a:off x="1667751" y="1095553"/>
              <a:ext cx="8855603" cy="3030827"/>
            </a:xfrm>
            <a:custGeom>
              <a:avLst/>
              <a:gdLst>
                <a:gd name="connsiteX0" fmla="*/ 747525 w 8855603"/>
                <a:gd name="connsiteY0" fmla="*/ 2222103 h 3030827"/>
                <a:gd name="connsiteX1" fmla="*/ 860497 w 8855603"/>
                <a:gd name="connsiteY1" fmla="*/ 2072687 h 3030827"/>
                <a:gd name="connsiteX2" fmla="*/ 928524 w 8855603"/>
                <a:gd name="connsiteY2" fmla="*/ 2003446 h 3030827"/>
                <a:gd name="connsiteX3" fmla="*/ 1178765 w 8855603"/>
                <a:gd name="connsiteY3" fmla="*/ 1867393 h 3030827"/>
                <a:gd name="connsiteX4" fmla="*/ 1244362 w 8855603"/>
                <a:gd name="connsiteY4" fmla="*/ 1824876 h 3030827"/>
                <a:gd name="connsiteX5" fmla="*/ 1532260 w 8855603"/>
                <a:gd name="connsiteY5" fmla="*/ 1467129 h 3030827"/>
                <a:gd name="connsiteX6" fmla="*/ 1602109 w 8855603"/>
                <a:gd name="connsiteY6" fmla="*/ 1434938 h 3030827"/>
                <a:gd name="connsiteX7" fmla="*/ 1695038 w 8855603"/>
                <a:gd name="connsiteY7" fmla="*/ 1397281 h 3030827"/>
                <a:gd name="connsiteX8" fmla="*/ 1786752 w 8855603"/>
                <a:gd name="connsiteY8" fmla="*/ 1304351 h 3030827"/>
                <a:gd name="connsiteX9" fmla="*/ 1857816 w 8855603"/>
                <a:gd name="connsiteY9" fmla="*/ 1289774 h 3030827"/>
                <a:gd name="connsiteX10" fmla="*/ 1951352 w 8855603"/>
                <a:gd name="connsiteY10" fmla="*/ 1326825 h 3030827"/>
                <a:gd name="connsiteX11" fmla="*/ 1990832 w 8855603"/>
                <a:gd name="connsiteY11" fmla="*/ 1319536 h 3030827"/>
                <a:gd name="connsiteX12" fmla="*/ 2629189 w 8855603"/>
                <a:gd name="connsiteY12" fmla="*/ 769857 h 3030827"/>
                <a:gd name="connsiteX13" fmla="*/ 2705111 w 8855603"/>
                <a:gd name="connsiteY13" fmla="*/ 704867 h 3030827"/>
                <a:gd name="connsiteX14" fmla="*/ 2794396 w 8855603"/>
                <a:gd name="connsiteY14" fmla="*/ 712156 h 3030827"/>
                <a:gd name="connsiteX15" fmla="*/ 3156394 w 8855603"/>
                <a:gd name="connsiteY15" fmla="*/ 1163439 h 3030827"/>
                <a:gd name="connsiteX16" fmla="*/ 3174616 w 8855603"/>
                <a:gd name="connsiteY16" fmla="*/ 1185912 h 3030827"/>
                <a:gd name="connsiteX17" fmla="*/ 3194052 w 8855603"/>
                <a:gd name="connsiteY17" fmla="*/ 1165869 h 3030827"/>
                <a:gd name="connsiteX18" fmla="*/ 4208377 w 8855603"/>
                <a:gd name="connsiteY18" fmla="*/ 35534 h 3030827"/>
                <a:gd name="connsiteX19" fmla="*/ 4222347 w 8855603"/>
                <a:gd name="connsiteY19" fmla="*/ 20350 h 3030827"/>
                <a:gd name="connsiteX20" fmla="*/ 4300092 w 8855603"/>
                <a:gd name="connsiteY20" fmla="*/ 21564 h 3030827"/>
                <a:gd name="connsiteX21" fmla="*/ 4564909 w 8855603"/>
                <a:gd name="connsiteY21" fmla="*/ 326469 h 3030827"/>
                <a:gd name="connsiteX22" fmla="*/ 5040488 w 8855603"/>
                <a:gd name="connsiteY22" fmla="*/ 874326 h 3030827"/>
                <a:gd name="connsiteX23" fmla="*/ 5078146 w 8855603"/>
                <a:gd name="connsiteY23" fmla="*/ 889511 h 3030827"/>
                <a:gd name="connsiteX24" fmla="*/ 5124306 w 8855603"/>
                <a:gd name="connsiteY24" fmla="*/ 884044 h 3030827"/>
                <a:gd name="connsiteX25" fmla="*/ 5190511 w 8855603"/>
                <a:gd name="connsiteY25" fmla="*/ 915021 h 3030827"/>
                <a:gd name="connsiteX26" fmla="*/ 5777848 w 8855603"/>
                <a:gd name="connsiteY26" fmla="*/ 1776893 h 3030827"/>
                <a:gd name="connsiteX27" fmla="*/ 5801535 w 8855603"/>
                <a:gd name="connsiteY27" fmla="*/ 1810299 h 3030827"/>
                <a:gd name="connsiteX28" fmla="*/ 5814898 w 8855603"/>
                <a:gd name="connsiteY28" fmla="*/ 1786004 h 3030827"/>
                <a:gd name="connsiteX29" fmla="*/ 5951558 w 8855603"/>
                <a:gd name="connsiteY29" fmla="*/ 1632944 h 3030827"/>
                <a:gd name="connsiteX30" fmla="*/ 6006830 w 8855603"/>
                <a:gd name="connsiteY30" fmla="*/ 1609864 h 3030827"/>
                <a:gd name="connsiteX31" fmla="*/ 6074249 w 8855603"/>
                <a:gd name="connsiteY31" fmla="*/ 1616545 h 3030827"/>
                <a:gd name="connsiteX32" fmla="*/ 6129521 w 8855603"/>
                <a:gd name="connsiteY32" fmla="*/ 1597109 h 3030827"/>
                <a:gd name="connsiteX33" fmla="*/ 6317201 w 8855603"/>
                <a:gd name="connsiteY33" fmla="*/ 1408821 h 3030827"/>
                <a:gd name="connsiteX34" fmla="*/ 6399198 w 8855603"/>
                <a:gd name="connsiteY34" fmla="*/ 1405177 h 3030827"/>
                <a:gd name="connsiteX35" fmla="*/ 6957380 w 8855603"/>
                <a:gd name="connsiteY35" fmla="*/ 1880148 h 3030827"/>
                <a:gd name="connsiteX36" fmla="*/ 7003541 w 8855603"/>
                <a:gd name="connsiteY36" fmla="*/ 1896547 h 3030827"/>
                <a:gd name="connsiteX37" fmla="*/ 7101936 w 8855603"/>
                <a:gd name="connsiteY37" fmla="*/ 1895940 h 3030827"/>
                <a:gd name="connsiteX38" fmla="*/ 7154171 w 8855603"/>
                <a:gd name="connsiteY38" fmla="*/ 1917198 h 3030827"/>
                <a:gd name="connsiteX39" fmla="*/ 7234345 w 8855603"/>
                <a:gd name="connsiteY39" fmla="*/ 1994943 h 3030827"/>
                <a:gd name="connsiteX40" fmla="*/ 7371006 w 8855603"/>
                <a:gd name="connsiteY40" fmla="*/ 2138285 h 3030827"/>
                <a:gd name="connsiteX41" fmla="*/ 7619424 w 8855603"/>
                <a:gd name="connsiteY41" fmla="*/ 1985225 h 3030827"/>
                <a:gd name="connsiteX42" fmla="*/ 7691703 w 8855603"/>
                <a:gd name="connsiteY42" fmla="*/ 1989476 h 3030827"/>
                <a:gd name="connsiteX43" fmla="*/ 8048235 w 8855603"/>
                <a:gd name="connsiteY43" fmla="*/ 2268871 h 3030827"/>
                <a:gd name="connsiteX44" fmla="*/ 8086500 w 8855603"/>
                <a:gd name="connsiteY44" fmla="*/ 2290130 h 3030827"/>
                <a:gd name="connsiteX45" fmla="*/ 8246848 w 8855603"/>
                <a:gd name="connsiteY45" fmla="*/ 2347223 h 3030827"/>
                <a:gd name="connsiteX46" fmla="*/ 8286327 w 8855603"/>
                <a:gd name="connsiteY46" fmla="*/ 2373948 h 3030827"/>
                <a:gd name="connsiteX47" fmla="*/ 8839651 w 8855603"/>
                <a:gd name="connsiteY47" fmla="*/ 2948530 h 3030827"/>
                <a:gd name="connsiteX48" fmla="*/ 8851799 w 8855603"/>
                <a:gd name="connsiteY48" fmla="*/ 3005623 h 3030827"/>
                <a:gd name="connsiteX49" fmla="*/ 8800779 w 8855603"/>
                <a:gd name="connsiteY49" fmla="*/ 3031133 h 3030827"/>
                <a:gd name="connsiteX50" fmla="*/ 8781950 w 8855603"/>
                <a:gd name="connsiteY50" fmla="*/ 3031133 h 3030827"/>
                <a:gd name="connsiteX51" fmla="*/ 73333 w 8855603"/>
                <a:gd name="connsiteY51" fmla="*/ 3031133 h 3030827"/>
                <a:gd name="connsiteX52" fmla="*/ 5306 w 8855603"/>
                <a:gd name="connsiteY52" fmla="*/ 3006231 h 3030827"/>
                <a:gd name="connsiteX53" fmla="*/ 26564 w 8855603"/>
                <a:gd name="connsiteY53" fmla="*/ 2935775 h 3030827"/>
                <a:gd name="connsiteX54" fmla="*/ 624227 w 8855603"/>
                <a:gd name="connsiteY54" fmla="*/ 2171690 h 3030827"/>
                <a:gd name="connsiteX55" fmla="*/ 718370 w 8855603"/>
                <a:gd name="connsiteY55" fmla="*/ 2177157 h 3030827"/>
                <a:gd name="connsiteX56" fmla="*/ 747525 w 8855603"/>
                <a:gd name="connsiteY56" fmla="*/ 2222103 h 3030827"/>
                <a:gd name="connsiteX57" fmla="*/ 747525 w 8855603"/>
                <a:gd name="connsiteY57" fmla="*/ 2222103 h 3030827"/>
                <a:gd name="connsiteX58" fmla="*/ 5302876 w 8855603"/>
                <a:gd name="connsiteY58" fmla="*/ 2916946 h 3030827"/>
                <a:gd name="connsiteX59" fmla="*/ 5526392 w 8855603"/>
                <a:gd name="connsiteY59" fmla="*/ 2875644 h 3030827"/>
                <a:gd name="connsiteX60" fmla="*/ 5457151 w 8855603"/>
                <a:gd name="connsiteY60" fmla="*/ 2879288 h 3030827"/>
                <a:gd name="connsiteX61" fmla="*/ 5536718 w 8855603"/>
                <a:gd name="connsiteY61" fmla="*/ 2801544 h 3030827"/>
                <a:gd name="connsiteX62" fmla="*/ 5514245 w 8855603"/>
                <a:gd name="connsiteY62" fmla="*/ 2797899 h 3030827"/>
                <a:gd name="connsiteX63" fmla="*/ 5562228 w 8855603"/>
                <a:gd name="connsiteY63" fmla="*/ 2726836 h 3030827"/>
                <a:gd name="connsiteX64" fmla="*/ 5532466 w 8855603"/>
                <a:gd name="connsiteY64" fmla="*/ 2720762 h 3030827"/>
                <a:gd name="connsiteX65" fmla="*/ 5601100 w 8855603"/>
                <a:gd name="connsiteY65" fmla="*/ 2630870 h 3030827"/>
                <a:gd name="connsiteX66" fmla="*/ 5557369 w 8855603"/>
                <a:gd name="connsiteY66" fmla="*/ 2635121 h 3030827"/>
                <a:gd name="connsiteX67" fmla="*/ 5607781 w 8855603"/>
                <a:gd name="connsiteY67" fmla="*/ 2567702 h 3030827"/>
                <a:gd name="connsiteX68" fmla="*/ 5556761 w 8855603"/>
                <a:gd name="connsiteY68" fmla="*/ 2576205 h 3030827"/>
                <a:gd name="connsiteX69" fmla="*/ 5616892 w 8855603"/>
                <a:gd name="connsiteY69" fmla="*/ 2506357 h 3030827"/>
                <a:gd name="connsiteX70" fmla="*/ 5607781 w 8855603"/>
                <a:gd name="connsiteY70" fmla="*/ 2500890 h 3030827"/>
                <a:gd name="connsiteX71" fmla="*/ 5604137 w 8855603"/>
                <a:gd name="connsiteY71" fmla="*/ 2497246 h 3030827"/>
                <a:gd name="connsiteX72" fmla="*/ 5643009 w 8855603"/>
                <a:gd name="connsiteY72" fmla="*/ 2435293 h 3030827"/>
                <a:gd name="connsiteX73" fmla="*/ 5612640 w 8855603"/>
                <a:gd name="connsiteY73" fmla="*/ 2444404 h 3030827"/>
                <a:gd name="connsiteX74" fmla="*/ 5686741 w 8855603"/>
                <a:gd name="connsiteY74" fmla="*/ 2313817 h 3030827"/>
                <a:gd name="connsiteX75" fmla="*/ 5766915 w 8855603"/>
                <a:gd name="connsiteY75" fmla="*/ 2427397 h 3030827"/>
                <a:gd name="connsiteX76" fmla="*/ 5762056 w 8855603"/>
                <a:gd name="connsiteY76" fmla="*/ 2432864 h 3030827"/>
                <a:gd name="connsiteX77" fmla="*/ 5810039 w 8855603"/>
                <a:gd name="connsiteY77" fmla="*/ 2476595 h 3030827"/>
                <a:gd name="connsiteX78" fmla="*/ 5772381 w 8855603"/>
                <a:gd name="connsiteY78" fmla="*/ 2471736 h 3030827"/>
                <a:gd name="connsiteX79" fmla="*/ 5827045 w 8855603"/>
                <a:gd name="connsiteY79" fmla="*/ 2534904 h 3030827"/>
                <a:gd name="connsiteX80" fmla="*/ 5800928 w 8855603"/>
                <a:gd name="connsiteY80" fmla="*/ 2537941 h 3030827"/>
                <a:gd name="connsiteX81" fmla="*/ 5856807 w 8855603"/>
                <a:gd name="connsiteY81" fmla="*/ 2602930 h 3030827"/>
                <a:gd name="connsiteX82" fmla="*/ 5802143 w 8855603"/>
                <a:gd name="connsiteY82" fmla="*/ 2590783 h 3030827"/>
                <a:gd name="connsiteX83" fmla="*/ 5847089 w 8855603"/>
                <a:gd name="connsiteY83" fmla="*/ 2652128 h 3030827"/>
                <a:gd name="connsiteX84" fmla="*/ 5819757 w 8855603"/>
                <a:gd name="connsiteY84" fmla="*/ 2656380 h 3030827"/>
                <a:gd name="connsiteX85" fmla="*/ 5867740 w 8855603"/>
                <a:gd name="connsiteY85" fmla="*/ 2718333 h 3030827"/>
                <a:gd name="connsiteX86" fmla="*/ 5833727 w 8855603"/>
                <a:gd name="connsiteY86" fmla="*/ 2721369 h 3030827"/>
                <a:gd name="connsiteX87" fmla="*/ 5884139 w 8855603"/>
                <a:gd name="connsiteY87" fmla="*/ 2774211 h 3030827"/>
                <a:gd name="connsiteX88" fmla="*/ 5931515 w 8855603"/>
                <a:gd name="connsiteY88" fmla="*/ 2714688 h 3030827"/>
                <a:gd name="connsiteX89" fmla="*/ 5900539 w 8855603"/>
                <a:gd name="connsiteY89" fmla="*/ 2711651 h 3030827"/>
                <a:gd name="connsiteX90" fmla="*/ 5950343 w 8855603"/>
                <a:gd name="connsiteY90" fmla="*/ 2644840 h 3030827"/>
                <a:gd name="connsiteX91" fmla="*/ 5932122 w 8855603"/>
                <a:gd name="connsiteY91" fmla="*/ 2607182 h 3030827"/>
                <a:gd name="connsiteX92" fmla="*/ 5927263 w 8855603"/>
                <a:gd name="connsiteY92" fmla="*/ 2605360 h 3030827"/>
                <a:gd name="connsiteX93" fmla="*/ 6018978 w 8855603"/>
                <a:gd name="connsiteY93" fmla="*/ 2487528 h 3030827"/>
                <a:gd name="connsiteX94" fmla="*/ 6014118 w 8855603"/>
                <a:gd name="connsiteY94" fmla="*/ 2483276 h 3030827"/>
                <a:gd name="connsiteX95" fmla="*/ 5962491 w 8855603"/>
                <a:gd name="connsiteY95" fmla="*/ 2487528 h 3030827"/>
                <a:gd name="connsiteX96" fmla="*/ 6028088 w 8855603"/>
                <a:gd name="connsiteY96" fmla="*/ 2401887 h 3030827"/>
                <a:gd name="connsiteX97" fmla="*/ 6023837 w 8855603"/>
                <a:gd name="connsiteY97" fmla="*/ 2397028 h 3030827"/>
                <a:gd name="connsiteX98" fmla="*/ 5961277 w 8855603"/>
                <a:gd name="connsiteY98" fmla="*/ 2407354 h 3030827"/>
                <a:gd name="connsiteX99" fmla="*/ 6045702 w 8855603"/>
                <a:gd name="connsiteY99" fmla="*/ 2310173 h 3030827"/>
                <a:gd name="connsiteX100" fmla="*/ 6025051 w 8855603"/>
                <a:gd name="connsiteY100" fmla="*/ 2300455 h 3030827"/>
                <a:gd name="connsiteX101" fmla="*/ 6076679 w 8855603"/>
                <a:gd name="connsiteY101" fmla="*/ 2219673 h 3030827"/>
                <a:gd name="connsiteX102" fmla="*/ 6071819 w 8855603"/>
                <a:gd name="connsiteY102" fmla="*/ 2216637 h 3030827"/>
                <a:gd name="connsiteX103" fmla="*/ 6031125 w 8855603"/>
                <a:gd name="connsiteY103" fmla="*/ 2228784 h 3030827"/>
                <a:gd name="connsiteX104" fmla="*/ 6133772 w 8855603"/>
                <a:gd name="connsiteY104" fmla="*/ 2059325 h 3030827"/>
                <a:gd name="connsiteX105" fmla="*/ 6147742 w 8855603"/>
                <a:gd name="connsiteY105" fmla="*/ 2036244 h 3030827"/>
                <a:gd name="connsiteX106" fmla="*/ 6258286 w 8855603"/>
                <a:gd name="connsiteY106" fmla="*/ 2201452 h 3030827"/>
                <a:gd name="connsiteX107" fmla="*/ 6238849 w 8855603"/>
                <a:gd name="connsiteY107" fmla="*/ 2208740 h 3030827"/>
                <a:gd name="connsiteX108" fmla="*/ 6310520 w 8855603"/>
                <a:gd name="connsiteY108" fmla="*/ 2273123 h 3030827"/>
                <a:gd name="connsiteX109" fmla="*/ 6264967 w 8855603"/>
                <a:gd name="connsiteY109" fmla="*/ 2264620 h 3030827"/>
                <a:gd name="connsiteX110" fmla="*/ 6261930 w 8855603"/>
                <a:gd name="connsiteY110" fmla="*/ 2269478 h 3030827"/>
                <a:gd name="connsiteX111" fmla="*/ 6334208 w 8855603"/>
                <a:gd name="connsiteY111" fmla="*/ 2352082 h 3030827"/>
                <a:gd name="connsiteX112" fmla="*/ 6294120 w 8855603"/>
                <a:gd name="connsiteY112" fmla="*/ 2352082 h 3030827"/>
                <a:gd name="connsiteX113" fmla="*/ 6374295 w 8855603"/>
                <a:gd name="connsiteY113" fmla="*/ 2445012 h 3030827"/>
                <a:gd name="connsiteX114" fmla="*/ 6304446 w 8855603"/>
                <a:gd name="connsiteY114" fmla="*/ 2429220 h 3030827"/>
                <a:gd name="connsiteX115" fmla="*/ 6301409 w 8855603"/>
                <a:gd name="connsiteY115" fmla="*/ 2433471 h 3030827"/>
                <a:gd name="connsiteX116" fmla="*/ 6359718 w 8855603"/>
                <a:gd name="connsiteY116" fmla="*/ 2513645 h 3030827"/>
                <a:gd name="connsiteX117" fmla="*/ 6320238 w 8855603"/>
                <a:gd name="connsiteY117" fmla="*/ 2517290 h 3030827"/>
                <a:gd name="connsiteX118" fmla="*/ 6388264 w 8855603"/>
                <a:gd name="connsiteY118" fmla="*/ 2604145 h 3030827"/>
                <a:gd name="connsiteX119" fmla="*/ 6345141 w 8855603"/>
                <a:gd name="connsiteY119" fmla="*/ 2607182 h 3030827"/>
                <a:gd name="connsiteX120" fmla="*/ 6339674 w 8855603"/>
                <a:gd name="connsiteY120" fmla="*/ 2614471 h 3030827"/>
                <a:gd name="connsiteX121" fmla="*/ 6440500 w 8855603"/>
                <a:gd name="connsiteY121" fmla="*/ 2705578 h 3030827"/>
                <a:gd name="connsiteX122" fmla="*/ 6436855 w 8855603"/>
                <a:gd name="connsiteY122" fmla="*/ 2710437 h 3030827"/>
                <a:gd name="connsiteX123" fmla="*/ 6385227 w 8855603"/>
                <a:gd name="connsiteY123" fmla="*/ 2703148 h 3030827"/>
                <a:gd name="connsiteX124" fmla="*/ 6466009 w 8855603"/>
                <a:gd name="connsiteY124" fmla="*/ 2812477 h 3030827"/>
                <a:gd name="connsiteX125" fmla="*/ 6404664 w 8855603"/>
                <a:gd name="connsiteY125" fmla="*/ 2812477 h 3030827"/>
                <a:gd name="connsiteX126" fmla="*/ 6447788 w 8855603"/>
                <a:gd name="connsiteY126" fmla="*/ 2857423 h 3030827"/>
                <a:gd name="connsiteX127" fmla="*/ 6472690 w 8855603"/>
                <a:gd name="connsiteY127" fmla="*/ 2798507 h 3030827"/>
                <a:gd name="connsiteX128" fmla="*/ 6463580 w 8855603"/>
                <a:gd name="connsiteY128" fmla="*/ 2795470 h 3030827"/>
                <a:gd name="connsiteX129" fmla="*/ 6479371 w 8855603"/>
                <a:gd name="connsiteY129" fmla="*/ 2771175 h 3030827"/>
                <a:gd name="connsiteX130" fmla="*/ 6468439 w 8855603"/>
                <a:gd name="connsiteY130" fmla="*/ 2768745 h 3030827"/>
                <a:gd name="connsiteX131" fmla="*/ 6520066 w 8855603"/>
                <a:gd name="connsiteY131" fmla="*/ 2652735 h 3030827"/>
                <a:gd name="connsiteX132" fmla="*/ 6588093 w 8855603"/>
                <a:gd name="connsiteY132" fmla="*/ 2780893 h 3030827"/>
                <a:gd name="connsiteX133" fmla="*/ 6571086 w 8855603"/>
                <a:gd name="connsiteY133" fmla="*/ 2780893 h 3030827"/>
                <a:gd name="connsiteX134" fmla="*/ 6584448 w 8855603"/>
                <a:gd name="connsiteY134" fmla="*/ 2803973 h 3030827"/>
                <a:gd name="connsiteX135" fmla="*/ 6609351 w 8855603"/>
                <a:gd name="connsiteY135" fmla="*/ 2865318 h 3030827"/>
                <a:gd name="connsiteX136" fmla="*/ 6599026 w 8855603"/>
                <a:gd name="connsiteY136" fmla="*/ 2870785 h 3030827"/>
                <a:gd name="connsiteX137" fmla="*/ 6617854 w 8855603"/>
                <a:gd name="connsiteY137" fmla="*/ 2897510 h 3030827"/>
                <a:gd name="connsiteX138" fmla="*/ 6609958 w 8855603"/>
                <a:gd name="connsiteY138" fmla="*/ 2904191 h 3030827"/>
                <a:gd name="connsiteX139" fmla="*/ 6681022 w 8855603"/>
                <a:gd name="connsiteY139" fmla="*/ 2939419 h 3030827"/>
                <a:gd name="connsiteX140" fmla="*/ 6950091 w 8855603"/>
                <a:gd name="connsiteY140" fmla="*/ 2940026 h 3030827"/>
                <a:gd name="connsiteX141" fmla="*/ 7038769 w 8855603"/>
                <a:gd name="connsiteY141" fmla="*/ 2888399 h 3030827"/>
                <a:gd name="connsiteX142" fmla="*/ 7036339 w 8855603"/>
                <a:gd name="connsiteY142" fmla="*/ 2882932 h 3030827"/>
                <a:gd name="connsiteX143" fmla="*/ 6970135 w 8855603"/>
                <a:gd name="connsiteY143" fmla="*/ 2887184 h 3030827"/>
                <a:gd name="connsiteX144" fmla="*/ 7048487 w 8855603"/>
                <a:gd name="connsiteY144" fmla="*/ 2810047 h 3030827"/>
                <a:gd name="connsiteX145" fmla="*/ 7026622 w 8855603"/>
                <a:gd name="connsiteY145" fmla="*/ 2805188 h 3030827"/>
                <a:gd name="connsiteX146" fmla="*/ 7074604 w 8855603"/>
                <a:gd name="connsiteY146" fmla="*/ 2734124 h 3030827"/>
                <a:gd name="connsiteX147" fmla="*/ 7044235 w 8855603"/>
                <a:gd name="connsiteY147" fmla="*/ 2728051 h 3030827"/>
                <a:gd name="connsiteX148" fmla="*/ 7112262 w 8855603"/>
                <a:gd name="connsiteY148" fmla="*/ 2639980 h 3030827"/>
                <a:gd name="connsiteX149" fmla="*/ 7072175 w 8855603"/>
                <a:gd name="connsiteY149" fmla="*/ 2639980 h 3030827"/>
                <a:gd name="connsiteX150" fmla="*/ 7120157 w 8855603"/>
                <a:gd name="connsiteY150" fmla="*/ 2575598 h 3030827"/>
                <a:gd name="connsiteX151" fmla="*/ 7068530 w 8855603"/>
                <a:gd name="connsiteY151" fmla="*/ 2583494 h 3030827"/>
                <a:gd name="connsiteX152" fmla="*/ 7128661 w 8855603"/>
                <a:gd name="connsiteY152" fmla="*/ 2514253 h 3030827"/>
                <a:gd name="connsiteX153" fmla="*/ 7115906 w 8855603"/>
                <a:gd name="connsiteY153" fmla="*/ 2504535 h 3030827"/>
                <a:gd name="connsiteX154" fmla="*/ 7153563 w 8855603"/>
                <a:gd name="connsiteY154" fmla="*/ 2443189 h 3030827"/>
                <a:gd name="connsiteX155" fmla="*/ 7120157 w 8855603"/>
                <a:gd name="connsiteY155" fmla="*/ 2450478 h 3030827"/>
                <a:gd name="connsiteX156" fmla="*/ 7196688 w 8855603"/>
                <a:gd name="connsiteY156" fmla="*/ 2318676 h 3030827"/>
                <a:gd name="connsiteX157" fmla="*/ 7278076 w 8855603"/>
                <a:gd name="connsiteY157" fmla="*/ 2434686 h 3030827"/>
                <a:gd name="connsiteX158" fmla="*/ 7272003 w 8855603"/>
                <a:gd name="connsiteY158" fmla="*/ 2438938 h 3030827"/>
                <a:gd name="connsiteX159" fmla="*/ 7321201 w 8855603"/>
                <a:gd name="connsiteY159" fmla="*/ 2483884 h 3030827"/>
                <a:gd name="connsiteX160" fmla="*/ 7283543 w 8855603"/>
                <a:gd name="connsiteY160" fmla="*/ 2479025 h 3030827"/>
                <a:gd name="connsiteX161" fmla="*/ 7337600 w 8855603"/>
                <a:gd name="connsiteY161" fmla="*/ 2542192 h 3030827"/>
                <a:gd name="connsiteX162" fmla="*/ 7311482 w 8855603"/>
                <a:gd name="connsiteY162" fmla="*/ 2544622 h 3030827"/>
                <a:gd name="connsiteX163" fmla="*/ 7365539 w 8855603"/>
                <a:gd name="connsiteY163" fmla="*/ 2609611 h 3030827"/>
                <a:gd name="connsiteX164" fmla="*/ 7313305 w 8855603"/>
                <a:gd name="connsiteY164" fmla="*/ 2599286 h 3030827"/>
                <a:gd name="connsiteX165" fmla="*/ 7357644 w 8855603"/>
                <a:gd name="connsiteY165" fmla="*/ 2660631 h 3030827"/>
                <a:gd name="connsiteX166" fmla="*/ 7329704 w 8855603"/>
                <a:gd name="connsiteY166" fmla="*/ 2663668 h 3030827"/>
                <a:gd name="connsiteX167" fmla="*/ 7376472 w 8855603"/>
                <a:gd name="connsiteY167" fmla="*/ 2722584 h 3030827"/>
                <a:gd name="connsiteX168" fmla="*/ 7397123 w 8855603"/>
                <a:gd name="connsiteY168" fmla="*/ 2689786 h 3030827"/>
                <a:gd name="connsiteX169" fmla="*/ 7369791 w 8855603"/>
                <a:gd name="connsiteY169" fmla="*/ 2689786 h 3030827"/>
                <a:gd name="connsiteX170" fmla="*/ 7405019 w 8855603"/>
                <a:gd name="connsiteY170" fmla="*/ 2641195 h 3030827"/>
                <a:gd name="connsiteX171" fmla="*/ 7376472 w 8855603"/>
                <a:gd name="connsiteY171" fmla="*/ 2644232 h 3030827"/>
                <a:gd name="connsiteX172" fmla="*/ 7426884 w 8855603"/>
                <a:gd name="connsiteY172" fmla="*/ 2547051 h 3030827"/>
                <a:gd name="connsiteX173" fmla="*/ 7425670 w 8855603"/>
                <a:gd name="connsiteY173" fmla="*/ 2542192 h 3030827"/>
                <a:gd name="connsiteX174" fmla="*/ 7411700 w 8855603"/>
                <a:gd name="connsiteY174" fmla="*/ 2544014 h 3030827"/>
                <a:gd name="connsiteX175" fmla="*/ 7445106 w 8855603"/>
                <a:gd name="connsiteY175" fmla="*/ 2499068 h 3030827"/>
                <a:gd name="connsiteX176" fmla="*/ 7464543 w 8855603"/>
                <a:gd name="connsiteY176" fmla="*/ 2451085 h 3030827"/>
                <a:gd name="connsiteX177" fmla="*/ 7549576 w 8855603"/>
                <a:gd name="connsiteY177" fmla="*/ 2564058 h 3030827"/>
                <a:gd name="connsiteX178" fmla="*/ 7551397 w 8855603"/>
                <a:gd name="connsiteY178" fmla="*/ 2568917 h 3030827"/>
                <a:gd name="connsiteX179" fmla="*/ 7531962 w 8855603"/>
                <a:gd name="connsiteY179" fmla="*/ 2570739 h 3030827"/>
                <a:gd name="connsiteX180" fmla="*/ 7569619 w 8855603"/>
                <a:gd name="connsiteY180" fmla="*/ 2615078 h 3030827"/>
                <a:gd name="connsiteX181" fmla="*/ 7552613 w 8855603"/>
                <a:gd name="connsiteY181" fmla="*/ 2619330 h 3030827"/>
                <a:gd name="connsiteX182" fmla="*/ 7589055 w 8855603"/>
                <a:gd name="connsiteY182" fmla="*/ 2664276 h 3030827"/>
                <a:gd name="connsiteX183" fmla="*/ 7552613 w 8855603"/>
                <a:gd name="connsiteY183" fmla="*/ 2659417 h 3030827"/>
                <a:gd name="connsiteX184" fmla="*/ 7584196 w 8855603"/>
                <a:gd name="connsiteY184" fmla="*/ 2703755 h 3030827"/>
                <a:gd name="connsiteX185" fmla="*/ 7564760 w 8855603"/>
                <a:gd name="connsiteY185" fmla="*/ 2708007 h 3030827"/>
                <a:gd name="connsiteX186" fmla="*/ 7599381 w 8855603"/>
                <a:gd name="connsiteY186" fmla="*/ 2754168 h 3030827"/>
                <a:gd name="connsiteX187" fmla="*/ 7576301 w 8855603"/>
                <a:gd name="connsiteY187" fmla="*/ 2759027 h 3030827"/>
                <a:gd name="connsiteX188" fmla="*/ 7627320 w 8855603"/>
                <a:gd name="connsiteY188" fmla="*/ 2812477 h 3030827"/>
                <a:gd name="connsiteX189" fmla="*/ 7600596 w 8855603"/>
                <a:gd name="connsiteY189" fmla="*/ 2811262 h 3030827"/>
                <a:gd name="connsiteX190" fmla="*/ 7640683 w 8855603"/>
                <a:gd name="connsiteY190" fmla="*/ 2867748 h 3030827"/>
                <a:gd name="connsiteX191" fmla="*/ 7614565 w 8855603"/>
                <a:gd name="connsiteY191" fmla="*/ 2871392 h 3030827"/>
                <a:gd name="connsiteX192" fmla="*/ 7610314 w 8855603"/>
                <a:gd name="connsiteY192" fmla="*/ 2878073 h 3030827"/>
                <a:gd name="connsiteX193" fmla="*/ 7652223 w 8855603"/>
                <a:gd name="connsiteY193" fmla="*/ 2913909 h 3030827"/>
                <a:gd name="connsiteX194" fmla="*/ 7632179 w 8855603"/>
                <a:gd name="connsiteY194" fmla="*/ 2913909 h 3030827"/>
                <a:gd name="connsiteX195" fmla="*/ 7822290 w 8855603"/>
                <a:gd name="connsiteY195" fmla="*/ 2926664 h 3030827"/>
                <a:gd name="connsiteX196" fmla="*/ 7786454 w 8855603"/>
                <a:gd name="connsiteY196" fmla="*/ 2924234 h 3030827"/>
                <a:gd name="connsiteX197" fmla="*/ 7844155 w 8855603"/>
                <a:gd name="connsiteY197" fmla="*/ 2879288 h 3030827"/>
                <a:gd name="connsiteX198" fmla="*/ 7841118 w 8855603"/>
                <a:gd name="connsiteY198" fmla="*/ 2873822 h 3030827"/>
                <a:gd name="connsiteX199" fmla="*/ 7791921 w 8855603"/>
                <a:gd name="connsiteY199" fmla="*/ 2876251 h 3030827"/>
                <a:gd name="connsiteX200" fmla="*/ 7855088 w 8855603"/>
                <a:gd name="connsiteY200" fmla="*/ 2820980 h 3030827"/>
                <a:gd name="connsiteX201" fmla="*/ 7835652 w 8855603"/>
                <a:gd name="connsiteY201" fmla="*/ 2813691 h 3030827"/>
                <a:gd name="connsiteX202" fmla="*/ 7869665 w 8855603"/>
                <a:gd name="connsiteY202" fmla="*/ 2761456 h 3030827"/>
                <a:gd name="connsiteX203" fmla="*/ 7849014 w 8855603"/>
                <a:gd name="connsiteY203" fmla="*/ 2754775 h 3030827"/>
                <a:gd name="connsiteX204" fmla="*/ 7898212 w 8855603"/>
                <a:gd name="connsiteY204" fmla="*/ 2689786 h 3030827"/>
                <a:gd name="connsiteX205" fmla="*/ 7869058 w 8855603"/>
                <a:gd name="connsiteY205" fmla="*/ 2689786 h 3030827"/>
                <a:gd name="connsiteX206" fmla="*/ 7904286 w 8855603"/>
                <a:gd name="connsiteY206" fmla="*/ 2641195 h 3030827"/>
                <a:gd name="connsiteX207" fmla="*/ 7876346 w 8855603"/>
                <a:gd name="connsiteY207" fmla="*/ 2644232 h 3030827"/>
                <a:gd name="connsiteX208" fmla="*/ 7927366 w 8855603"/>
                <a:gd name="connsiteY208" fmla="*/ 2546444 h 3030827"/>
                <a:gd name="connsiteX209" fmla="*/ 7926151 w 8855603"/>
                <a:gd name="connsiteY209" fmla="*/ 2542800 h 3030827"/>
                <a:gd name="connsiteX210" fmla="*/ 7918255 w 8855603"/>
                <a:gd name="connsiteY210" fmla="*/ 2544014 h 3030827"/>
                <a:gd name="connsiteX211" fmla="*/ 7968061 w 8855603"/>
                <a:gd name="connsiteY211" fmla="*/ 2454729 h 3030827"/>
                <a:gd name="connsiteX212" fmla="*/ 8050664 w 8855603"/>
                <a:gd name="connsiteY212" fmla="*/ 2565273 h 3030827"/>
                <a:gd name="connsiteX213" fmla="*/ 8051879 w 8855603"/>
                <a:gd name="connsiteY213" fmla="*/ 2569524 h 3030827"/>
                <a:gd name="connsiteX214" fmla="*/ 8033050 w 8855603"/>
                <a:gd name="connsiteY214" fmla="*/ 2571954 h 3030827"/>
                <a:gd name="connsiteX215" fmla="*/ 8070707 w 8855603"/>
                <a:gd name="connsiteY215" fmla="*/ 2615685 h 3030827"/>
                <a:gd name="connsiteX216" fmla="*/ 8053094 w 8855603"/>
                <a:gd name="connsiteY216" fmla="*/ 2619937 h 3030827"/>
                <a:gd name="connsiteX217" fmla="*/ 8092574 w 8855603"/>
                <a:gd name="connsiteY217" fmla="*/ 2666705 h 3030827"/>
                <a:gd name="connsiteX218" fmla="*/ 8053094 w 8855603"/>
                <a:gd name="connsiteY218" fmla="*/ 2659417 h 3030827"/>
                <a:gd name="connsiteX219" fmla="*/ 8084678 w 8855603"/>
                <a:gd name="connsiteY219" fmla="*/ 2704363 h 3030827"/>
                <a:gd name="connsiteX220" fmla="*/ 8065849 w 8855603"/>
                <a:gd name="connsiteY220" fmla="*/ 2709829 h 3030827"/>
                <a:gd name="connsiteX221" fmla="*/ 8100469 w 8855603"/>
                <a:gd name="connsiteY221" fmla="*/ 2754775 h 3030827"/>
                <a:gd name="connsiteX222" fmla="*/ 8077996 w 8855603"/>
                <a:gd name="connsiteY222" fmla="*/ 2759027 h 3030827"/>
                <a:gd name="connsiteX223" fmla="*/ 8113224 w 8855603"/>
                <a:gd name="connsiteY223" fmla="*/ 2797292 h 3030827"/>
                <a:gd name="connsiteX224" fmla="*/ 8132053 w 8855603"/>
                <a:gd name="connsiteY224" fmla="*/ 2772997 h 3030827"/>
                <a:gd name="connsiteX225" fmla="*/ 8121120 w 8855603"/>
                <a:gd name="connsiteY225" fmla="*/ 2769352 h 3030827"/>
                <a:gd name="connsiteX226" fmla="*/ 8172748 w 8855603"/>
                <a:gd name="connsiteY226" fmla="*/ 2653950 h 3030827"/>
                <a:gd name="connsiteX227" fmla="*/ 8240774 w 8855603"/>
                <a:gd name="connsiteY227" fmla="*/ 2780893 h 3030827"/>
                <a:gd name="connsiteX228" fmla="*/ 8225589 w 8855603"/>
                <a:gd name="connsiteY228" fmla="*/ 2782715 h 3030827"/>
                <a:gd name="connsiteX229" fmla="*/ 8268106 w 8855603"/>
                <a:gd name="connsiteY229" fmla="*/ 2901761 h 3030827"/>
                <a:gd name="connsiteX230" fmla="*/ 8262032 w 8855603"/>
                <a:gd name="connsiteY230" fmla="*/ 2905406 h 3030827"/>
                <a:gd name="connsiteX231" fmla="*/ 8325807 w 8855603"/>
                <a:gd name="connsiteY231" fmla="*/ 2940634 h 3030827"/>
                <a:gd name="connsiteX232" fmla="*/ 8688413 w 8855603"/>
                <a:gd name="connsiteY232" fmla="*/ 2940634 h 3030827"/>
                <a:gd name="connsiteX233" fmla="*/ 8715745 w 8855603"/>
                <a:gd name="connsiteY233" fmla="*/ 2939419 h 3030827"/>
                <a:gd name="connsiteX234" fmla="*/ 8703598 w 8855603"/>
                <a:gd name="connsiteY234" fmla="*/ 2924234 h 3030827"/>
                <a:gd name="connsiteX235" fmla="*/ 8233486 w 8855603"/>
                <a:gd name="connsiteY235" fmla="*/ 2445012 h 3030827"/>
                <a:gd name="connsiteX236" fmla="*/ 8204939 w 8855603"/>
                <a:gd name="connsiteY236" fmla="*/ 2426790 h 3030827"/>
                <a:gd name="connsiteX237" fmla="*/ 8048842 w 8855603"/>
                <a:gd name="connsiteY237" fmla="*/ 2370911 h 3030827"/>
                <a:gd name="connsiteX238" fmla="*/ 8010577 w 8855603"/>
                <a:gd name="connsiteY238" fmla="*/ 2349653 h 3030827"/>
                <a:gd name="connsiteX239" fmla="*/ 7676518 w 8855603"/>
                <a:gd name="connsiteY239" fmla="*/ 2086657 h 3030827"/>
                <a:gd name="connsiteX240" fmla="*/ 7635823 w 8855603"/>
                <a:gd name="connsiteY240" fmla="*/ 2084835 h 3030827"/>
                <a:gd name="connsiteX241" fmla="*/ 7521028 w 8855603"/>
                <a:gd name="connsiteY241" fmla="*/ 2155899 h 3030827"/>
                <a:gd name="connsiteX242" fmla="*/ 7357644 w 8855603"/>
                <a:gd name="connsiteY242" fmla="*/ 2249435 h 3030827"/>
                <a:gd name="connsiteX243" fmla="*/ 7220983 w 8855603"/>
                <a:gd name="connsiteY243" fmla="*/ 2098805 h 3030827"/>
                <a:gd name="connsiteX244" fmla="*/ 7188185 w 8855603"/>
                <a:gd name="connsiteY244" fmla="*/ 2069043 h 3030827"/>
                <a:gd name="connsiteX245" fmla="*/ 7101936 w 8855603"/>
                <a:gd name="connsiteY245" fmla="*/ 1991906 h 3030827"/>
                <a:gd name="connsiteX246" fmla="*/ 6984105 w 8855603"/>
                <a:gd name="connsiteY246" fmla="*/ 1987654 h 3030827"/>
                <a:gd name="connsiteX247" fmla="*/ 6925189 w 8855603"/>
                <a:gd name="connsiteY247" fmla="*/ 1965788 h 3030827"/>
                <a:gd name="connsiteX248" fmla="*/ 6388264 w 8855603"/>
                <a:gd name="connsiteY248" fmla="*/ 1509039 h 3030827"/>
                <a:gd name="connsiteX249" fmla="*/ 6368829 w 8855603"/>
                <a:gd name="connsiteY249" fmla="*/ 1493247 h 3030827"/>
                <a:gd name="connsiteX250" fmla="*/ 6372473 w 8855603"/>
                <a:gd name="connsiteY250" fmla="*/ 1500535 h 3030827"/>
                <a:gd name="connsiteX251" fmla="*/ 6300194 w 8855603"/>
                <a:gd name="connsiteY251" fmla="*/ 1571599 h 3030827"/>
                <a:gd name="connsiteX252" fmla="*/ 6390694 w 8855603"/>
                <a:gd name="connsiteY252" fmla="*/ 1594072 h 3030827"/>
                <a:gd name="connsiteX253" fmla="*/ 6303839 w 8855603"/>
                <a:gd name="connsiteY253" fmla="*/ 1618974 h 3030827"/>
                <a:gd name="connsiteX254" fmla="*/ 6166571 w 8855603"/>
                <a:gd name="connsiteY254" fmla="*/ 1693075 h 3030827"/>
                <a:gd name="connsiteX255" fmla="*/ 6113729 w 8855603"/>
                <a:gd name="connsiteY255" fmla="*/ 1710081 h 3030827"/>
                <a:gd name="connsiteX256" fmla="*/ 6072427 w 8855603"/>
                <a:gd name="connsiteY256" fmla="*/ 1707045 h 3030827"/>
                <a:gd name="connsiteX257" fmla="*/ 6072427 w 8855603"/>
                <a:gd name="connsiteY257" fmla="*/ 1711296 h 3030827"/>
                <a:gd name="connsiteX258" fmla="*/ 6246138 w 8855603"/>
                <a:gd name="connsiteY258" fmla="*/ 1738628 h 3030827"/>
                <a:gd name="connsiteX259" fmla="*/ 6159890 w 8855603"/>
                <a:gd name="connsiteY259" fmla="*/ 1756242 h 3030827"/>
                <a:gd name="connsiteX260" fmla="*/ 5972817 w 8855603"/>
                <a:gd name="connsiteY260" fmla="*/ 1784182 h 3030827"/>
                <a:gd name="connsiteX261" fmla="*/ 5919367 w 8855603"/>
                <a:gd name="connsiteY261" fmla="*/ 1815158 h 3030827"/>
                <a:gd name="connsiteX262" fmla="*/ 6135594 w 8855603"/>
                <a:gd name="connsiteY262" fmla="*/ 1849171 h 3030827"/>
                <a:gd name="connsiteX263" fmla="*/ 5854377 w 8855603"/>
                <a:gd name="connsiteY263" fmla="*/ 1897154 h 3030827"/>
                <a:gd name="connsiteX264" fmla="*/ 5837371 w 8855603"/>
                <a:gd name="connsiteY264" fmla="*/ 1902013 h 3030827"/>
                <a:gd name="connsiteX265" fmla="*/ 5751730 w 8855603"/>
                <a:gd name="connsiteY265" fmla="*/ 1888651 h 3030827"/>
                <a:gd name="connsiteX266" fmla="*/ 5166216 w 8855603"/>
                <a:gd name="connsiteY266" fmla="*/ 1027993 h 3030827"/>
                <a:gd name="connsiteX267" fmla="*/ 5063568 w 8855603"/>
                <a:gd name="connsiteY267" fmla="*/ 980618 h 3030827"/>
                <a:gd name="connsiteX268" fmla="*/ 4994934 w 8855603"/>
                <a:gd name="connsiteY268" fmla="*/ 953893 h 3030827"/>
                <a:gd name="connsiteX269" fmla="*/ 4282478 w 8855603"/>
                <a:gd name="connsiteY269" fmla="*/ 132715 h 3030827"/>
                <a:gd name="connsiteX270" fmla="*/ 4264256 w 8855603"/>
                <a:gd name="connsiteY270" fmla="*/ 113886 h 3030827"/>
                <a:gd name="connsiteX271" fmla="*/ 4058354 w 8855603"/>
                <a:gd name="connsiteY271" fmla="*/ 343476 h 3030827"/>
                <a:gd name="connsiteX272" fmla="*/ 4342001 w 8855603"/>
                <a:gd name="connsiteY272" fmla="*/ 377489 h 3030827"/>
                <a:gd name="connsiteX273" fmla="*/ 4321957 w 8855603"/>
                <a:gd name="connsiteY273" fmla="*/ 384170 h 3030827"/>
                <a:gd name="connsiteX274" fmla="*/ 4001868 w 8855603"/>
                <a:gd name="connsiteY274" fmla="*/ 423043 h 3030827"/>
                <a:gd name="connsiteX275" fmla="*/ 3970892 w 8855603"/>
                <a:gd name="connsiteY275" fmla="*/ 438227 h 3030827"/>
                <a:gd name="connsiteX276" fmla="*/ 3973928 w 8855603"/>
                <a:gd name="connsiteY276" fmla="*/ 445516 h 3030827"/>
                <a:gd name="connsiteX277" fmla="*/ 4266686 w 8855603"/>
                <a:gd name="connsiteY277" fmla="*/ 480744 h 3030827"/>
                <a:gd name="connsiteX278" fmla="*/ 4257575 w 8855603"/>
                <a:gd name="connsiteY278" fmla="*/ 484996 h 3030827"/>
                <a:gd name="connsiteX279" fmla="*/ 3911976 w 8855603"/>
                <a:gd name="connsiteY279" fmla="*/ 526905 h 3030827"/>
                <a:gd name="connsiteX280" fmla="*/ 3880392 w 8855603"/>
                <a:gd name="connsiteY280" fmla="*/ 537838 h 3030827"/>
                <a:gd name="connsiteX281" fmla="*/ 3882214 w 8855603"/>
                <a:gd name="connsiteY281" fmla="*/ 545734 h 3030827"/>
                <a:gd name="connsiteX282" fmla="*/ 4186511 w 8855603"/>
                <a:gd name="connsiteY282" fmla="*/ 582784 h 3030827"/>
                <a:gd name="connsiteX283" fmla="*/ 4121522 w 8855603"/>
                <a:gd name="connsiteY283" fmla="*/ 593717 h 3030827"/>
                <a:gd name="connsiteX284" fmla="*/ 3812973 w 8855603"/>
                <a:gd name="connsiteY284" fmla="*/ 629552 h 3030827"/>
                <a:gd name="connsiteX285" fmla="*/ 3787463 w 8855603"/>
                <a:gd name="connsiteY285" fmla="*/ 642307 h 3030827"/>
                <a:gd name="connsiteX286" fmla="*/ 3789892 w 8855603"/>
                <a:gd name="connsiteY286" fmla="*/ 648988 h 3030827"/>
                <a:gd name="connsiteX287" fmla="*/ 4078398 w 8855603"/>
                <a:gd name="connsiteY287" fmla="*/ 683609 h 3030827"/>
                <a:gd name="connsiteX288" fmla="*/ 4026163 w 8855603"/>
                <a:gd name="connsiteY288" fmla="*/ 693934 h 3030827"/>
                <a:gd name="connsiteX289" fmla="*/ 3726725 w 8855603"/>
                <a:gd name="connsiteY289" fmla="*/ 730377 h 3030827"/>
                <a:gd name="connsiteX290" fmla="*/ 3697570 w 8855603"/>
                <a:gd name="connsiteY290" fmla="*/ 743132 h 3030827"/>
                <a:gd name="connsiteX291" fmla="*/ 3700607 w 8855603"/>
                <a:gd name="connsiteY291" fmla="*/ 750421 h 3030827"/>
                <a:gd name="connsiteX292" fmla="*/ 3990935 w 8855603"/>
                <a:gd name="connsiteY292" fmla="*/ 785041 h 3030827"/>
                <a:gd name="connsiteX293" fmla="*/ 3973928 w 8855603"/>
                <a:gd name="connsiteY293" fmla="*/ 791723 h 3030827"/>
                <a:gd name="connsiteX294" fmla="*/ 3635618 w 8855603"/>
                <a:gd name="connsiteY294" fmla="*/ 831810 h 3030827"/>
                <a:gd name="connsiteX295" fmla="*/ 3600390 w 8855603"/>
                <a:gd name="connsiteY295" fmla="*/ 860964 h 3030827"/>
                <a:gd name="connsiteX296" fmla="*/ 3899828 w 8855603"/>
                <a:gd name="connsiteY296" fmla="*/ 896799 h 3030827"/>
                <a:gd name="connsiteX297" fmla="*/ 3892539 w 8855603"/>
                <a:gd name="connsiteY297" fmla="*/ 902873 h 3030827"/>
                <a:gd name="connsiteX298" fmla="*/ 3560910 w 8855603"/>
                <a:gd name="connsiteY298" fmla="*/ 940531 h 3030827"/>
                <a:gd name="connsiteX299" fmla="*/ 3480736 w 8855603"/>
                <a:gd name="connsiteY299" fmla="*/ 993373 h 3030827"/>
                <a:gd name="connsiteX300" fmla="*/ 3791107 w 8855603"/>
                <a:gd name="connsiteY300" fmla="*/ 1030423 h 3030827"/>
                <a:gd name="connsiteX301" fmla="*/ 3733406 w 8855603"/>
                <a:gd name="connsiteY301" fmla="*/ 1040748 h 3030827"/>
                <a:gd name="connsiteX302" fmla="*/ 3410887 w 8855603"/>
                <a:gd name="connsiteY302" fmla="*/ 1077191 h 3030827"/>
                <a:gd name="connsiteX303" fmla="*/ 3391451 w 8855603"/>
                <a:gd name="connsiteY303" fmla="*/ 1088731 h 3030827"/>
                <a:gd name="connsiteX304" fmla="*/ 3394488 w 8855603"/>
                <a:gd name="connsiteY304" fmla="*/ 1093590 h 3030827"/>
                <a:gd name="connsiteX305" fmla="*/ 3695748 w 8855603"/>
                <a:gd name="connsiteY305" fmla="*/ 1129426 h 3030827"/>
                <a:gd name="connsiteX306" fmla="*/ 3689067 w 8855603"/>
                <a:gd name="connsiteY306" fmla="*/ 1134285 h 3030827"/>
                <a:gd name="connsiteX307" fmla="*/ 3324639 w 8855603"/>
                <a:gd name="connsiteY307" fmla="*/ 1177409 h 3030827"/>
                <a:gd name="connsiteX308" fmla="*/ 3301558 w 8855603"/>
                <a:gd name="connsiteY308" fmla="*/ 1186520 h 3030827"/>
                <a:gd name="connsiteX309" fmla="*/ 3303988 w 8855603"/>
                <a:gd name="connsiteY309" fmla="*/ 1193201 h 3030827"/>
                <a:gd name="connsiteX310" fmla="*/ 3602212 w 8855603"/>
                <a:gd name="connsiteY310" fmla="*/ 1229036 h 3030827"/>
                <a:gd name="connsiteX311" fmla="*/ 3232925 w 8855603"/>
                <a:gd name="connsiteY311" fmla="*/ 1276412 h 3030827"/>
                <a:gd name="connsiteX312" fmla="*/ 3218347 w 8855603"/>
                <a:gd name="connsiteY312" fmla="*/ 1281271 h 3030827"/>
                <a:gd name="connsiteX313" fmla="*/ 3132099 w 8855603"/>
                <a:gd name="connsiteY313" fmla="*/ 1270945 h 3030827"/>
                <a:gd name="connsiteX314" fmla="*/ 2901902 w 8855603"/>
                <a:gd name="connsiteY314" fmla="*/ 983655 h 3030827"/>
                <a:gd name="connsiteX315" fmla="*/ 2748843 w 8855603"/>
                <a:gd name="connsiteY315" fmla="*/ 792330 h 3030827"/>
                <a:gd name="connsiteX316" fmla="*/ 2620078 w 8855603"/>
                <a:gd name="connsiteY316" fmla="*/ 903480 h 3030827"/>
                <a:gd name="connsiteX317" fmla="*/ 2813225 w 8855603"/>
                <a:gd name="connsiteY317" fmla="*/ 934457 h 3030827"/>
                <a:gd name="connsiteX318" fmla="*/ 2550229 w 8855603"/>
                <a:gd name="connsiteY318" fmla="*/ 980618 h 3030827"/>
                <a:gd name="connsiteX319" fmla="*/ 2497387 w 8855603"/>
                <a:gd name="connsiteY319" fmla="*/ 1003091 h 3030827"/>
                <a:gd name="connsiteX320" fmla="*/ 2499817 w 8855603"/>
                <a:gd name="connsiteY320" fmla="*/ 1012202 h 3030827"/>
                <a:gd name="connsiteX321" fmla="*/ 2693571 w 8855603"/>
                <a:gd name="connsiteY321" fmla="*/ 1043178 h 3030827"/>
                <a:gd name="connsiteX322" fmla="*/ 2425109 w 8855603"/>
                <a:gd name="connsiteY322" fmla="*/ 1088124 h 3030827"/>
                <a:gd name="connsiteX323" fmla="*/ 2341290 w 8855603"/>
                <a:gd name="connsiteY323" fmla="*/ 1143396 h 3030827"/>
                <a:gd name="connsiteX324" fmla="*/ 2550229 w 8855603"/>
                <a:gd name="connsiteY324" fmla="*/ 1176194 h 3030827"/>
                <a:gd name="connsiteX325" fmla="*/ 2544155 w 8855603"/>
                <a:gd name="connsiteY325" fmla="*/ 1180446 h 3030827"/>
                <a:gd name="connsiteX326" fmla="*/ 2269620 w 8855603"/>
                <a:gd name="connsiteY326" fmla="*/ 1223570 h 3030827"/>
                <a:gd name="connsiteX327" fmla="*/ 2245324 w 8855603"/>
                <a:gd name="connsiteY327" fmla="*/ 1226607 h 3030827"/>
                <a:gd name="connsiteX328" fmla="*/ 2187016 w 8855603"/>
                <a:gd name="connsiteY328" fmla="*/ 1275805 h 3030827"/>
                <a:gd name="connsiteX329" fmla="*/ 2395347 w 8855603"/>
                <a:gd name="connsiteY329" fmla="*/ 1308603 h 3030827"/>
                <a:gd name="connsiteX330" fmla="*/ 2182764 w 8855603"/>
                <a:gd name="connsiteY330" fmla="*/ 1344439 h 3030827"/>
                <a:gd name="connsiteX331" fmla="*/ 2021201 w 8855603"/>
                <a:gd name="connsiteY331" fmla="*/ 1416717 h 3030827"/>
                <a:gd name="connsiteX332" fmla="*/ 1965322 w 8855603"/>
                <a:gd name="connsiteY332" fmla="*/ 1426435 h 3030827"/>
                <a:gd name="connsiteX333" fmla="*/ 1876037 w 8855603"/>
                <a:gd name="connsiteY333" fmla="*/ 1392422 h 3030827"/>
                <a:gd name="connsiteX334" fmla="*/ 1814084 w 8855603"/>
                <a:gd name="connsiteY334" fmla="*/ 1419146 h 3030827"/>
                <a:gd name="connsiteX335" fmla="*/ 2013912 w 8855603"/>
                <a:gd name="connsiteY335" fmla="*/ 1450123 h 3030827"/>
                <a:gd name="connsiteX336" fmla="*/ 2002980 w 8855603"/>
                <a:gd name="connsiteY336" fmla="*/ 1456196 h 3030827"/>
                <a:gd name="connsiteX337" fmla="*/ 1756383 w 8855603"/>
                <a:gd name="connsiteY337" fmla="*/ 1495069 h 3030827"/>
                <a:gd name="connsiteX338" fmla="*/ 1710830 w 8855603"/>
                <a:gd name="connsiteY338" fmla="*/ 1513898 h 3030827"/>
                <a:gd name="connsiteX339" fmla="*/ 1676209 w 8855603"/>
                <a:gd name="connsiteY339" fmla="*/ 1524830 h 3030827"/>
                <a:gd name="connsiteX340" fmla="*/ 1622152 w 8855603"/>
                <a:gd name="connsiteY340" fmla="*/ 1526045 h 3030827"/>
                <a:gd name="connsiteX341" fmla="*/ 1605146 w 8855603"/>
                <a:gd name="connsiteY341" fmla="*/ 1530904 h 3030827"/>
                <a:gd name="connsiteX342" fmla="*/ 1555948 w 8855603"/>
                <a:gd name="connsiteY342" fmla="*/ 1589820 h 3030827"/>
                <a:gd name="connsiteX343" fmla="*/ 1768531 w 8855603"/>
                <a:gd name="connsiteY343" fmla="*/ 1623226 h 3030827"/>
                <a:gd name="connsiteX344" fmla="*/ 1526794 w 8855603"/>
                <a:gd name="connsiteY344" fmla="*/ 1664528 h 3030827"/>
                <a:gd name="connsiteX345" fmla="*/ 1444797 w 8855603"/>
                <a:gd name="connsiteY345" fmla="*/ 1728303 h 3030827"/>
                <a:gd name="connsiteX346" fmla="*/ 1682890 w 8855603"/>
                <a:gd name="connsiteY346" fmla="*/ 1765960 h 3030827"/>
                <a:gd name="connsiteX347" fmla="*/ 1532867 w 8855603"/>
                <a:gd name="connsiteY347" fmla="*/ 1792685 h 3030827"/>
                <a:gd name="connsiteX348" fmla="*/ 1401066 w 8855603"/>
                <a:gd name="connsiteY348" fmla="*/ 1811514 h 3030827"/>
                <a:gd name="connsiteX349" fmla="*/ 1359157 w 8855603"/>
                <a:gd name="connsiteY349" fmla="*/ 1832772 h 3030827"/>
                <a:gd name="connsiteX350" fmla="*/ 1289308 w 8855603"/>
                <a:gd name="connsiteY350" fmla="*/ 1920235 h 3030827"/>
                <a:gd name="connsiteX351" fmla="*/ 1234644 w 8855603"/>
                <a:gd name="connsiteY351" fmla="*/ 1949997 h 3030827"/>
                <a:gd name="connsiteX352" fmla="*/ 1184839 w 8855603"/>
                <a:gd name="connsiteY352" fmla="*/ 1959715 h 3030827"/>
                <a:gd name="connsiteX353" fmla="*/ 1186053 w 8855603"/>
                <a:gd name="connsiteY353" fmla="*/ 1965181 h 3030827"/>
                <a:gd name="connsiteX354" fmla="*/ 1337898 w 8855603"/>
                <a:gd name="connsiteY354" fmla="*/ 1989476 h 3030827"/>
                <a:gd name="connsiteX355" fmla="*/ 1063970 w 8855603"/>
                <a:gd name="connsiteY355" fmla="*/ 2034422 h 3030827"/>
                <a:gd name="connsiteX356" fmla="*/ 983188 w 8855603"/>
                <a:gd name="connsiteY356" fmla="*/ 2085442 h 3030827"/>
                <a:gd name="connsiteX357" fmla="*/ 1183624 w 8855603"/>
                <a:gd name="connsiteY357" fmla="*/ 2117633 h 3030827"/>
                <a:gd name="connsiteX358" fmla="*/ 933990 w 8855603"/>
                <a:gd name="connsiteY358" fmla="*/ 2160757 h 3030827"/>
                <a:gd name="connsiteX359" fmla="*/ 896333 w 8855603"/>
                <a:gd name="connsiteY359" fmla="*/ 2183838 h 3030827"/>
                <a:gd name="connsiteX360" fmla="*/ 788219 w 8855603"/>
                <a:gd name="connsiteY360" fmla="*/ 2327180 h 3030827"/>
                <a:gd name="connsiteX361" fmla="*/ 708045 w 8855603"/>
                <a:gd name="connsiteY361" fmla="*/ 2322928 h 3030827"/>
                <a:gd name="connsiteX362" fmla="*/ 673424 w 8855603"/>
                <a:gd name="connsiteY362" fmla="*/ 2266442 h 3030827"/>
                <a:gd name="connsiteX363" fmla="*/ 585354 w 8855603"/>
                <a:gd name="connsiteY363" fmla="*/ 2378807 h 3030827"/>
                <a:gd name="connsiteX364" fmla="*/ 799759 w 8855603"/>
                <a:gd name="connsiteY364" fmla="*/ 2412820 h 3030827"/>
                <a:gd name="connsiteX365" fmla="*/ 566525 w 8855603"/>
                <a:gd name="connsiteY365" fmla="*/ 2451693 h 3030827"/>
                <a:gd name="connsiteX366" fmla="*/ 480277 w 8855603"/>
                <a:gd name="connsiteY366" fmla="*/ 2516075 h 3030827"/>
                <a:gd name="connsiteX367" fmla="*/ 692861 w 8855603"/>
                <a:gd name="connsiteY367" fmla="*/ 2549481 h 3030827"/>
                <a:gd name="connsiteX368" fmla="*/ 679498 w 8855603"/>
                <a:gd name="connsiteY368" fmla="*/ 2556162 h 3030827"/>
                <a:gd name="connsiteX369" fmla="*/ 432902 w 8855603"/>
                <a:gd name="connsiteY369" fmla="*/ 2595034 h 3030827"/>
                <a:gd name="connsiteX370" fmla="*/ 411643 w 8855603"/>
                <a:gd name="connsiteY370" fmla="*/ 2602323 h 3030827"/>
                <a:gd name="connsiteX371" fmla="*/ 361838 w 8855603"/>
                <a:gd name="connsiteY371" fmla="*/ 2665490 h 3030827"/>
                <a:gd name="connsiteX372" fmla="*/ 579888 w 8855603"/>
                <a:gd name="connsiteY372" fmla="*/ 2700111 h 3030827"/>
                <a:gd name="connsiteX373" fmla="*/ 564703 w 8855603"/>
                <a:gd name="connsiteY373" fmla="*/ 2707400 h 3030827"/>
                <a:gd name="connsiteX374" fmla="*/ 336328 w 8855603"/>
                <a:gd name="connsiteY374" fmla="*/ 2742020 h 3030827"/>
                <a:gd name="connsiteX375" fmla="*/ 246436 w 8855603"/>
                <a:gd name="connsiteY375" fmla="*/ 2814299 h 3030827"/>
                <a:gd name="connsiteX376" fmla="*/ 474811 w 8855603"/>
                <a:gd name="connsiteY376" fmla="*/ 2850134 h 3030827"/>
                <a:gd name="connsiteX377" fmla="*/ 206956 w 8855603"/>
                <a:gd name="connsiteY377" fmla="*/ 2895080 h 3030827"/>
                <a:gd name="connsiteX378" fmla="*/ 151077 w 8855603"/>
                <a:gd name="connsiteY378" fmla="*/ 2938812 h 3030827"/>
                <a:gd name="connsiteX379" fmla="*/ 157151 w 8855603"/>
                <a:gd name="connsiteY379" fmla="*/ 2941241 h 3030827"/>
                <a:gd name="connsiteX380" fmla="*/ 828306 w 8855603"/>
                <a:gd name="connsiteY380" fmla="*/ 2941241 h 3030827"/>
                <a:gd name="connsiteX381" fmla="*/ 855638 w 8855603"/>
                <a:gd name="connsiteY381" fmla="*/ 2932130 h 3030827"/>
                <a:gd name="connsiteX382" fmla="*/ 853816 w 8855603"/>
                <a:gd name="connsiteY382" fmla="*/ 2927271 h 3030827"/>
                <a:gd name="connsiteX383" fmla="*/ 820410 w 8855603"/>
                <a:gd name="connsiteY383" fmla="*/ 2925449 h 3030827"/>
                <a:gd name="connsiteX384" fmla="*/ 883578 w 8855603"/>
                <a:gd name="connsiteY384" fmla="*/ 2876251 h 3030827"/>
                <a:gd name="connsiteX385" fmla="*/ 827092 w 8855603"/>
                <a:gd name="connsiteY385" fmla="*/ 2876251 h 3030827"/>
                <a:gd name="connsiteX386" fmla="*/ 889652 w 8855603"/>
                <a:gd name="connsiteY386" fmla="*/ 2823409 h 3030827"/>
                <a:gd name="connsiteX387" fmla="*/ 870823 w 8855603"/>
                <a:gd name="connsiteY387" fmla="*/ 2814299 h 3030827"/>
                <a:gd name="connsiteX388" fmla="*/ 904229 w 8855603"/>
                <a:gd name="connsiteY388" fmla="*/ 2762671 h 3030827"/>
                <a:gd name="connsiteX389" fmla="*/ 883578 w 8855603"/>
                <a:gd name="connsiteY389" fmla="*/ 2755990 h 3030827"/>
                <a:gd name="connsiteX390" fmla="*/ 932776 w 8855603"/>
                <a:gd name="connsiteY390" fmla="*/ 2691000 h 3030827"/>
                <a:gd name="connsiteX391" fmla="*/ 903014 w 8855603"/>
                <a:gd name="connsiteY391" fmla="*/ 2691000 h 3030827"/>
                <a:gd name="connsiteX392" fmla="*/ 938242 w 8855603"/>
                <a:gd name="connsiteY392" fmla="*/ 2643017 h 3030827"/>
                <a:gd name="connsiteX393" fmla="*/ 903014 w 8855603"/>
                <a:gd name="connsiteY393" fmla="*/ 2646662 h 3030827"/>
                <a:gd name="connsiteX394" fmla="*/ 961930 w 8855603"/>
                <a:gd name="connsiteY394" fmla="*/ 2546444 h 3030827"/>
                <a:gd name="connsiteX395" fmla="*/ 953427 w 8855603"/>
                <a:gd name="connsiteY395" fmla="*/ 2543407 h 3030827"/>
                <a:gd name="connsiteX396" fmla="*/ 1000802 w 8855603"/>
                <a:gd name="connsiteY396" fmla="*/ 2454122 h 3030827"/>
                <a:gd name="connsiteX397" fmla="*/ 1082799 w 8855603"/>
                <a:gd name="connsiteY397" fmla="*/ 2571347 h 3030827"/>
                <a:gd name="connsiteX398" fmla="*/ 1063970 w 8855603"/>
                <a:gd name="connsiteY398" fmla="*/ 2571347 h 3030827"/>
                <a:gd name="connsiteX399" fmla="*/ 1103450 w 8855603"/>
                <a:gd name="connsiteY399" fmla="*/ 2616900 h 3030827"/>
                <a:gd name="connsiteX400" fmla="*/ 1085228 w 8855603"/>
                <a:gd name="connsiteY400" fmla="*/ 2620544 h 3030827"/>
                <a:gd name="connsiteX401" fmla="*/ 1125315 w 8855603"/>
                <a:gd name="connsiteY401" fmla="*/ 2667920 h 3030827"/>
                <a:gd name="connsiteX402" fmla="*/ 1085836 w 8855603"/>
                <a:gd name="connsiteY402" fmla="*/ 2660024 h 3030827"/>
                <a:gd name="connsiteX403" fmla="*/ 1118027 w 8855603"/>
                <a:gd name="connsiteY403" fmla="*/ 2704970 h 3030827"/>
                <a:gd name="connsiteX404" fmla="*/ 1099198 w 8855603"/>
                <a:gd name="connsiteY404" fmla="*/ 2709829 h 3030827"/>
                <a:gd name="connsiteX405" fmla="*/ 1133211 w 8855603"/>
                <a:gd name="connsiteY405" fmla="*/ 2755383 h 3030827"/>
                <a:gd name="connsiteX406" fmla="*/ 1110131 w 8855603"/>
                <a:gd name="connsiteY406" fmla="*/ 2760242 h 3030827"/>
                <a:gd name="connsiteX407" fmla="*/ 1161151 w 8855603"/>
                <a:gd name="connsiteY407" fmla="*/ 2814299 h 3030827"/>
                <a:gd name="connsiteX408" fmla="*/ 1133819 w 8855603"/>
                <a:gd name="connsiteY408" fmla="*/ 2814299 h 3030827"/>
                <a:gd name="connsiteX409" fmla="*/ 1162365 w 8855603"/>
                <a:gd name="connsiteY409" fmla="*/ 2849527 h 3030827"/>
                <a:gd name="connsiteX410" fmla="*/ 1246184 w 8855603"/>
                <a:gd name="connsiteY410" fmla="*/ 2769352 h 3030827"/>
                <a:gd name="connsiteX411" fmla="*/ 1223103 w 8855603"/>
                <a:gd name="connsiteY411" fmla="*/ 2766316 h 3030827"/>
                <a:gd name="connsiteX412" fmla="*/ 1271086 w 8855603"/>
                <a:gd name="connsiteY412" fmla="*/ 2695252 h 3030827"/>
                <a:gd name="connsiteX413" fmla="*/ 1240717 w 8855603"/>
                <a:gd name="connsiteY413" fmla="*/ 2688571 h 3030827"/>
                <a:gd name="connsiteX414" fmla="*/ 1308744 w 8855603"/>
                <a:gd name="connsiteY414" fmla="*/ 2599286 h 3030827"/>
                <a:gd name="connsiteX415" fmla="*/ 1265620 w 8855603"/>
                <a:gd name="connsiteY415" fmla="*/ 2602930 h 3030827"/>
                <a:gd name="connsiteX416" fmla="*/ 1315425 w 8855603"/>
                <a:gd name="connsiteY416" fmla="*/ 2536119 h 3030827"/>
                <a:gd name="connsiteX417" fmla="*/ 1264405 w 8855603"/>
                <a:gd name="connsiteY417" fmla="*/ 2543407 h 3030827"/>
                <a:gd name="connsiteX418" fmla="*/ 1313603 w 8855603"/>
                <a:gd name="connsiteY418" fmla="*/ 2486313 h 3030827"/>
                <a:gd name="connsiteX419" fmla="*/ 1316640 w 8855603"/>
                <a:gd name="connsiteY419" fmla="*/ 2466270 h 3030827"/>
                <a:gd name="connsiteX420" fmla="*/ 1311781 w 8855603"/>
                <a:gd name="connsiteY420" fmla="*/ 2465055 h 3030827"/>
                <a:gd name="connsiteX421" fmla="*/ 1350653 w 8855603"/>
                <a:gd name="connsiteY421" fmla="*/ 2403102 h 3030827"/>
                <a:gd name="connsiteX422" fmla="*/ 1321499 w 8855603"/>
                <a:gd name="connsiteY422" fmla="*/ 2412213 h 3030827"/>
                <a:gd name="connsiteX423" fmla="*/ 1398029 w 8855603"/>
                <a:gd name="connsiteY423" fmla="*/ 2278589 h 3030827"/>
                <a:gd name="connsiteX424" fmla="*/ 1470307 w 8855603"/>
                <a:gd name="connsiteY424" fmla="*/ 2385488 h 3030827"/>
                <a:gd name="connsiteX425" fmla="*/ 1475166 w 8855603"/>
                <a:gd name="connsiteY425" fmla="*/ 2407961 h 3030827"/>
                <a:gd name="connsiteX426" fmla="*/ 1517075 w 8855603"/>
                <a:gd name="connsiteY426" fmla="*/ 2446226 h 3030827"/>
                <a:gd name="connsiteX427" fmla="*/ 1479418 w 8855603"/>
                <a:gd name="connsiteY427" fmla="*/ 2440760 h 3030827"/>
                <a:gd name="connsiteX428" fmla="*/ 1535297 w 8855603"/>
                <a:gd name="connsiteY428" fmla="*/ 2505750 h 3030827"/>
                <a:gd name="connsiteX429" fmla="*/ 1506750 w 8855603"/>
                <a:gd name="connsiteY429" fmla="*/ 2505750 h 3030827"/>
                <a:gd name="connsiteX430" fmla="*/ 1562629 w 8855603"/>
                <a:gd name="connsiteY430" fmla="*/ 2571347 h 3030827"/>
                <a:gd name="connsiteX431" fmla="*/ 1508572 w 8855603"/>
                <a:gd name="connsiteY431" fmla="*/ 2560414 h 3030827"/>
                <a:gd name="connsiteX432" fmla="*/ 1553518 w 8855603"/>
                <a:gd name="connsiteY432" fmla="*/ 2622366 h 3030827"/>
                <a:gd name="connsiteX433" fmla="*/ 1524971 w 8855603"/>
                <a:gd name="connsiteY433" fmla="*/ 2625403 h 3030827"/>
                <a:gd name="connsiteX434" fmla="*/ 1572954 w 8855603"/>
                <a:gd name="connsiteY434" fmla="*/ 2687964 h 3030827"/>
                <a:gd name="connsiteX435" fmla="*/ 1538334 w 8855603"/>
                <a:gd name="connsiteY435" fmla="*/ 2691608 h 3030827"/>
                <a:gd name="connsiteX436" fmla="*/ 1612434 w 8855603"/>
                <a:gd name="connsiteY436" fmla="*/ 2762671 h 3030827"/>
                <a:gd name="connsiteX437" fmla="*/ 1659202 w 8855603"/>
                <a:gd name="connsiteY437" fmla="*/ 2655772 h 3030827"/>
                <a:gd name="connsiteX438" fmla="*/ 1727229 w 8855603"/>
                <a:gd name="connsiteY438" fmla="*/ 2783322 h 3030827"/>
                <a:gd name="connsiteX439" fmla="*/ 1711437 w 8855603"/>
                <a:gd name="connsiteY439" fmla="*/ 2784537 h 3030827"/>
                <a:gd name="connsiteX440" fmla="*/ 1742413 w 8855603"/>
                <a:gd name="connsiteY440" fmla="*/ 2870785 h 3030827"/>
                <a:gd name="connsiteX441" fmla="*/ 1741199 w 8855603"/>
                <a:gd name="connsiteY441" fmla="*/ 2872000 h 3030827"/>
                <a:gd name="connsiteX442" fmla="*/ 1756383 w 8855603"/>
                <a:gd name="connsiteY442" fmla="*/ 2902976 h 3030827"/>
                <a:gd name="connsiteX443" fmla="*/ 1743021 w 8855603"/>
                <a:gd name="connsiteY443" fmla="*/ 2910872 h 3030827"/>
                <a:gd name="connsiteX444" fmla="*/ 1782501 w 8855603"/>
                <a:gd name="connsiteY444" fmla="*/ 2943063 h 3030827"/>
                <a:gd name="connsiteX445" fmla="*/ 1908836 w 8855603"/>
                <a:gd name="connsiteY445" fmla="*/ 2941848 h 3030827"/>
                <a:gd name="connsiteX446" fmla="*/ 1938597 w 8855603"/>
                <a:gd name="connsiteY446" fmla="*/ 2929093 h 3030827"/>
                <a:gd name="connsiteX447" fmla="*/ 1935560 w 8855603"/>
                <a:gd name="connsiteY447" fmla="*/ 2923627 h 3030827"/>
                <a:gd name="connsiteX448" fmla="*/ 1887577 w 8855603"/>
                <a:gd name="connsiteY448" fmla="*/ 2923627 h 3030827"/>
                <a:gd name="connsiteX449" fmla="*/ 1949530 w 8855603"/>
                <a:gd name="connsiteY449" fmla="*/ 2869570 h 3030827"/>
                <a:gd name="connsiteX450" fmla="*/ 1930094 w 8855603"/>
                <a:gd name="connsiteY450" fmla="*/ 2861674 h 3030827"/>
                <a:gd name="connsiteX451" fmla="*/ 1964107 w 8855603"/>
                <a:gd name="connsiteY451" fmla="*/ 2810654 h 3030827"/>
                <a:gd name="connsiteX452" fmla="*/ 1942849 w 8855603"/>
                <a:gd name="connsiteY452" fmla="*/ 2803366 h 3030827"/>
                <a:gd name="connsiteX453" fmla="*/ 1992654 w 8855603"/>
                <a:gd name="connsiteY453" fmla="*/ 2738376 h 3030827"/>
                <a:gd name="connsiteX454" fmla="*/ 1962893 w 8855603"/>
                <a:gd name="connsiteY454" fmla="*/ 2738376 h 3030827"/>
                <a:gd name="connsiteX455" fmla="*/ 1998121 w 8855603"/>
                <a:gd name="connsiteY455" fmla="*/ 2689178 h 3030827"/>
                <a:gd name="connsiteX456" fmla="*/ 1964107 w 8855603"/>
                <a:gd name="connsiteY456" fmla="*/ 2693430 h 3030827"/>
                <a:gd name="connsiteX457" fmla="*/ 1964715 w 8855603"/>
                <a:gd name="connsiteY457" fmla="*/ 2690393 h 3030827"/>
                <a:gd name="connsiteX458" fmla="*/ 2023023 w 8855603"/>
                <a:gd name="connsiteY458" fmla="*/ 2593212 h 3030827"/>
                <a:gd name="connsiteX459" fmla="*/ 2012698 w 8855603"/>
                <a:gd name="connsiteY459" fmla="*/ 2590783 h 3030827"/>
                <a:gd name="connsiteX460" fmla="*/ 2060681 w 8855603"/>
                <a:gd name="connsiteY460" fmla="*/ 2502105 h 3030827"/>
                <a:gd name="connsiteX461" fmla="*/ 2144499 w 8855603"/>
                <a:gd name="connsiteY461" fmla="*/ 2613256 h 3030827"/>
                <a:gd name="connsiteX462" fmla="*/ 2145714 w 8855603"/>
                <a:gd name="connsiteY462" fmla="*/ 2616900 h 3030827"/>
                <a:gd name="connsiteX463" fmla="*/ 2126278 w 8855603"/>
                <a:gd name="connsiteY463" fmla="*/ 2618722 h 3030827"/>
                <a:gd name="connsiteX464" fmla="*/ 2165150 w 8855603"/>
                <a:gd name="connsiteY464" fmla="*/ 2663668 h 3030827"/>
                <a:gd name="connsiteX465" fmla="*/ 2146929 w 8855603"/>
                <a:gd name="connsiteY465" fmla="*/ 2667313 h 3030827"/>
                <a:gd name="connsiteX466" fmla="*/ 2186408 w 8855603"/>
                <a:gd name="connsiteY466" fmla="*/ 2714081 h 3030827"/>
                <a:gd name="connsiteX467" fmla="*/ 2146929 w 8855603"/>
                <a:gd name="connsiteY467" fmla="*/ 2706792 h 3030827"/>
                <a:gd name="connsiteX468" fmla="*/ 2179120 w 8855603"/>
                <a:gd name="connsiteY468" fmla="*/ 2752346 h 3030827"/>
                <a:gd name="connsiteX469" fmla="*/ 2159684 w 8855603"/>
                <a:gd name="connsiteY469" fmla="*/ 2755990 h 3030827"/>
                <a:gd name="connsiteX470" fmla="*/ 2193697 w 8855603"/>
                <a:gd name="connsiteY470" fmla="*/ 2801544 h 3030827"/>
                <a:gd name="connsiteX471" fmla="*/ 2170617 w 8855603"/>
                <a:gd name="connsiteY471" fmla="*/ 2806403 h 3030827"/>
                <a:gd name="connsiteX472" fmla="*/ 2221637 w 8855603"/>
                <a:gd name="connsiteY472" fmla="*/ 2859852 h 3030827"/>
                <a:gd name="connsiteX473" fmla="*/ 2194304 w 8855603"/>
                <a:gd name="connsiteY473" fmla="*/ 2858637 h 3030827"/>
                <a:gd name="connsiteX474" fmla="*/ 2233177 w 8855603"/>
                <a:gd name="connsiteY474" fmla="*/ 2909657 h 3030827"/>
                <a:gd name="connsiteX475" fmla="*/ 2343720 w 8855603"/>
                <a:gd name="connsiteY475" fmla="*/ 2827054 h 3030827"/>
                <a:gd name="connsiteX476" fmla="*/ 2340076 w 8855603"/>
                <a:gd name="connsiteY476" fmla="*/ 2817943 h 3030827"/>
                <a:gd name="connsiteX477" fmla="*/ 2239858 w 8855603"/>
                <a:gd name="connsiteY477" fmla="*/ 2825231 h 3030827"/>
                <a:gd name="connsiteX478" fmla="*/ 2328535 w 8855603"/>
                <a:gd name="connsiteY478" fmla="*/ 2754168 h 3030827"/>
                <a:gd name="connsiteX479" fmla="*/ 2357082 w 8855603"/>
                <a:gd name="connsiteY479" fmla="*/ 2716510 h 3030827"/>
                <a:gd name="connsiteX480" fmla="*/ 2319425 w 8855603"/>
                <a:gd name="connsiteY480" fmla="*/ 2713473 h 3030827"/>
                <a:gd name="connsiteX481" fmla="*/ 2367408 w 8855603"/>
                <a:gd name="connsiteY481" fmla="*/ 2649699 h 3030827"/>
                <a:gd name="connsiteX482" fmla="*/ 2347972 w 8855603"/>
                <a:gd name="connsiteY482" fmla="*/ 2607789 h 3030827"/>
                <a:gd name="connsiteX483" fmla="*/ 2344327 w 8855603"/>
                <a:gd name="connsiteY483" fmla="*/ 2602930 h 3030827"/>
                <a:gd name="connsiteX484" fmla="*/ 2436042 w 8855603"/>
                <a:gd name="connsiteY484" fmla="*/ 2483884 h 3030827"/>
                <a:gd name="connsiteX485" fmla="*/ 2381985 w 8855603"/>
                <a:gd name="connsiteY485" fmla="*/ 2488743 h 3030827"/>
                <a:gd name="connsiteX486" fmla="*/ 2448189 w 8855603"/>
                <a:gd name="connsiteY486" fmla="*/ 2403102 h 3030827"/>
                <a:gd name="connsiteX487" fmla="*/ 2443938 w 8855603"/>
                <a:gd name="connsiteY487" fmla="*/ 2398243 h 3030827"/>
                <a:gd name="connsiteX488" fmla="*/ 2380770 w 8855603"/>
                <a:gd name="connsiteY488" fmla="*/ 2409176 h 3030827"/>
                <a:gd name="connsiteX489" fmla="*/ 2465803 w 8855603"/>
                <a:gd name="connsiteY489" fmla="*/ 2311388 h 3030827"/>
                <a:gd name="connsiteX490" fmla="*/ 2444545 w 8855603"/>
                <a:gd name="connsiteY490" fmla="*/ 2302277 h 3030827"/>
                <a:gd name="connsiteX491" fmla="*/ 2496780 w 8855603"/>
                <a:gd name="connsiteY491" fmla="*/ 2221496 h 3030827"/>
                <a:gd name="connsiteX492" fmla="*/ 2491921 w 8855603"/>
                <a:gd name="connsiteY492" fmla="*/ 2217244 h 3030827"/>
                <a:gd name="connsiteX493" fmla="*/ 2448797 w 8855603"/>
                <a:gd name="connsiteY493" fmla="*/ 2229999 h 3030827"/>
                <a:gd name="connsiteX494" fmla="*/ 2551444 w 8855603"/>
                <a:gd name="connsiteY494" fmla="*/ 2064791 h 3030827"/>
                <a:gd name="connsiteX495" fmla="*/ 2562984 w 8855603"/>
                <a:gd name="connsiteY495" fmla="*/ 2042318 h 3030827"/>
                <a:gd name="connsiteX496" fmla="*/ 2677779 w 8855603"/>
                <a:gd name="connsiteY496" fmla="*/ 2203274 h 3030827"/>
                <a:gd name="connsiteX497" fmla="*/ 2657736 w 8855603"/>
                <a:gd name="connsiteY497" fmla="*/ 2209348 h 3030827"/>
                <a:gd name="connsiteX498" fmla="*/ 2725155 w 8855603"/>
                <a:gd name="connsiteY498" fmla="*/ 2270086 h 3030827"/>
                <a:gd name="connsiteX499" fmla="*/ 2723332 w 8855603"/>
                <a:gd name="connsiteY499" fmla="*/ 2273123 h 3030827"/>
                <a:gd name="connsiteX500" fmla="*/ 2683853 w 8855603"/>
                <a:gd name="connsiteY500" fmla="*/ 2264620 h 3030827"/>
                <a:gd name="connsiteX501" fmla="*/ 2679601 w 8855603"/>
                <a:gd name="connsiteY501" fmla="*/ 2269478 h 3030827"/>
                <a:gd name="connsiteX502" fmla="*/ 2752487 w 8855603"/>
                <a:gd name="connsiteY502" fmla="*/ 2352690 h 3030827"/>
                <a:gd name="connsiteX503" fmla="*/ 2712400 w 8855603"/>
                <a:gd name="connsiteY503" fmla="*/ 2352690 h 3030827"/>
                <a:gd name="connsiteX504" fmla="*/ 2792574 w 8855603"/>
                <a:gd name="connsiteY504" fmla="*/ 2445619 h 3030827"/>
                <a:gd name="connsiteX505" fmla="*/ 2723332 w 8855603"/>
                <a:gd name="connsiteY505" fmla="*/ 2429827 h 3030827"/>
                <a:gd name="connsiteX506" fmla="*/ 2720296 w 8855603"/>
                <a:gd name="connsiteY506" fmla="*/ 2434686 h 3030827"/>
                <a:gd name="connsiteX507" fmla="*/ 2778604 w 8855603"/>
                <a:gd name="connsiteY507" fmla="*/ 2514253 h 3030827"/>
                <a:gd name="connsiteX508" fmla="*/ 2738517 w 8855603"/>
                <a:gd name="connsiteY508" fmla="*/ 2517290 h 3030827"/>
                <a:gd name="connsiteX509" fmla="*/ 2806544 w 8855603"/>
                <a:gd name="connsiteY509" fmla="*/ 2604752 h 3030827"/>
                <a:gd name="connsiteX510" fmla="*/ 2763420 w 8855603"/>
                <a:gd name="connsiteY510" fmla="*/ 2608397 h 3030827"/>
                <a:gd name="connsiteX511" fmla="*/ 2757953 w 8855603"/>
                <a:gd name="connsiteY511" fmla="*/ 2616293 h 3030827"/>
                <a:gd name="connsiteX512" fmla="*/ 2858171 w 8855603"/>
                <a:gd name="connsiteY512" fmla="*/ 2705578 h 3030827"/>
                <a:gd name="connsiteX513" fmla="*/ 2855134 w 8855603"/>
                <a:gd name="connsiteY513" fmla="*/ 2710437 h 3030827"/>
                <a:gd name="connsiteX514" fmla="*/ 2803507 w 8855603"/>
                <a:gd name="connsiteY514" fmla="*/ 2703148 h 3030827"/>
                <a:gd name="connsiteX515" fmla="*/ 2883681 w 8855603"/>
                <a:gd name="connsiteY515" fmla="*/ 2812477 h 3030827"/>
                <a:gd name="connsiteX516" fmla="*/ 2821728 w 8855603"/>
                <a:gd name="connsiteY516" fmla="*/ 2812477 h 3030827"/>
                <a:gd name="connsiteX517" fmla="*/ 2886110 w 8855603"/>
                <a:gd name="connsiteY517" fmla="*/ 2877466 h 3030827"/>
                <a:gd name="connsiteX518" fmla="*/ 2963248 w 8855603"/>
                <a:gd name="connsiteY518" fmla="*/ 2801544 h 3030827"/>
                <a:gd name="connsiteX519" fmla="*/ 2941989 w 8855603"/>
                <a:gd name="connsiteY519" fmla="*/ 2796685 h 3030827"/>
                <a:gd name="connsiteX520" fmla="*/ 2988758 w 8855603"/>
                <a:gd name="connsiteY520" fmla="*/ 2727443 h 3030827"/>
                <a:gd name="connsiteX521" fmla="*/ 2959604 w 8855603"/>
                <a:gd name="connsiteY521" fmla="*/ 2720155 h 3030827"/>
                <a:gd name="connsiteX522" fmla="*/ 3027630 w 8855603"/>
                <a:gd name="connsiteY522" fmla="*/ 2630870 h 3030827"/>
                <a:gd name="connsiteX523" fmla="*/ 2983899 w 8855603"/>
                <a:gd name="connsiteY523" fmla="*/ 2635121 h 3030827"/>
                <a:gd name="connsiteX524" fmla="*/ 3034311 w 8855603"/>
                <a:gd name="connsiteY524" fmla="*/ 2568310 h 3030827"/>
                <a:gd name="connsiteX525" fmla="*/ 2983899 w 8855603"/>
                <a:gd name="connsiteY525" fmla="*/ 2575598 h 3030827"/>
                <a:gd name="connsiteX526" fmla="*/ 3043422 w 8855603"/>
                <a:gd name="connsiteY526" fmla="*/ 2506964 h 3030827"/>
                <a:gd name="connsiteX527" fmla="*/ 3030667 w 8855603"/>
                <a:gd name="connsiteY527" fmla="*/ 2497853 h 3030827"/>
                <a:gd name="connsiteX528" fmla="*/ 3070147 w 8855603"/>
                <a:gd name="connsiteY528" fmla="*/ 2435293 h 3030827"/>
                <a:gd name="connsiteX529" fmla="*/ 3040385 w 8855603"/>
                <a:gd name="connsiteY529" fmla="*/ 2443189 h 3030827"/>
                <a:gd name="connsiteX530" fmla="*/ 3114485 w 8855603"/>
                <a:gd name="connsiteY530" fmla="*/ 2304099 h 3030827"/>
                <a:gd name="connsiteX531" fmla="*/ 3148499 w 8855603"/>
                <a:gd name="connsiteY531" fmla="*/ 2368482 h 3030827"/>
                <a:gd name="connsiteX532" fmla="*/ 3191623 w 8855603"/>
                <a:gd name="connsiteY532" fmla="*/ 2417679 h 3030827"/>
                <a:gd name="connsiteX533" fmla="*/ 3196482 w 8855603"/>
                <a:gd name="connsiteY533" fmla="*/ 2422538 h 3030827"/>
                <a:gd name="connsiteX534" fmla="*/ 3217132 w 8855603"/>
                <a:gd name="connsiteY534" fmla="*/ 2457766 h 3030827"/>
                <a:gd name="connsiteX535" fmla="*/ 3237784 w 8855603"/>
                <a:gd name="connsiteY535" fmla="*/ 2477203 h 3030827"/>
                <a:gd name="connsiteX536" fmla="*/ 3200126 w 8855603"/>
                <a:gd name="connsiteY536" fmla="*/ 2471736 h 3030827"/>
                <a:gd name="connsiteX537" fmla="*/ 3254790 w 8855603"/>
                <a:gd name="connsiteY537" fmla="*/ 2534904 h 3030827"/>
                <a:gd name="connsiteX538" fmla="*/ 3229888 w 8855603"/>
                <a:gd name="connsiteY538" fmla="*/ 2539763 h 3030827"/>
                <a:gd name="connsiteX539" fmla="*/ 3284552 w 8855603"/>
                <a:gd name="connsiteY539" fmla="*/ 2602930 h 3030827"/>
                <a:gd name="connsiteX540" fmla="*/ 3229280 w 8855603"/>
                <a:gd name="connsiteY540" fmla="*/ 2591390 h 3030827"/>
                <a:gd name="connsiteX541" fmla="*/ 3274834 w 8855603"/>
                <a:gd name="connsiteY541" fmla="*/ 2653950 h 3030827"/>
                <a:gd name="connsiteX542" fmla="*/ 3246287 w 8855603"/>
                <a:gd name="connsiteY542" fmla="*/ 2656987 h 3030827"/>
                <a:gd name="connsiteX543" fmla="*/ 3294877 w 8855603"/>
                <a:gd name="connsiteY543" fmla="*/ 2717725 h 3030827"/>
                <a:gd name="connsiteX544" fmla="*/ 3348327 w 8855603"/>
                <a:gd name="connsiteY544" fmla="*/ 2649699 h 3030827"/>
                <a:gd name="connsiteX545" fmla="*/ 3328891 w 8855603"/>
                <a:gd name="connsiteY545" fmla="*/ 2607789 h 3030827"/>
                <a:gd name="connsiteX546" fmla="*/ 3324639 w 8855603"/>
                <a:gd name="connsiteY546" fmla="*/ 2602930 h 3030827"/>
                <a:gd name="connsiteX547" fmla="*/ 3416961 w 8855603"/>
                <a:gd name="connsiteY547" fmla="*/ 2483884 h 3030827"/>
                <a:gd name="connsiteX548" fmla="*/ 3362904 w 8855603"/>
                <a:gd name="connsiteY548" fmla="*/ 2488135 h 3030827"/>
                <a:gd name="connsiteX549" fmla="*/ 3428501 w 8855603"/>
                <a:gd name="connsiteY549" fmla="*/ 2402495 h 3030827"/>
                <a:gd name="connsiteX550" fmla="*/ 3423642 w 8855603"/>
                <a:gd name="connsiteY550" fmla="*/ 2397636 h 3030827"/>
                <a:gd name="connsiteX551" fmla="*/ 3361082 w 8855603"/>
                <a:gd name="connsiteY551" fmla="*/ 2408569 h 3030827"/>
                <a:gd name="connsiteX552" fmla="*/ 3445508 w 8855603"/>
                <a:gd name="connsiteY552" fmla="*/ 2311388 h 3030827"/>
                <a:gd name="connsiteX553" fmla="*/ 3424857 w 8855603"/>
                <a:gd name="connsiteY553" fmla="*/ 2301670 h 3030827"/>
                <a:gd name="connsiteX554" fmla="*/ 3476484 w 8855603"/>
                <a:gd name="connsiteY554" fmla="*/ 2220888 h 3030827"/>
                <a:gd name="connsiteX555" fmla="*/ 3471625 w 8855603"/>
                <a:gd name="connsiteY555" fmla="*/ 2217851 h 3030827"/>
                <a:gd name="connsiteX556" fmla="*/ 3434575 w 8855603"/>
                <a:gd name="connsiteY556" fmla="*/ 2228784 h 3030827"/>
                <a:gd name="connsiteX557" fmla="*/ 3545118 w 8855603"/>
                <a:gd name="connsiteY557" fmla="*/ 2041104 h 3030827"/>
                <a:gd name="connsiteX558" fmla="*/ 3656876 w 8855603"/>
                <a:gd name="connsiteY558" fmla="*/ 2201452 h 3030827"/>
                <a:gd name="connsiteX559" fmla="*/ 3640477 w 8855603"/>
                <a:gd name="connsiteY559" fmla="*/ 2210563 h 3030827"/>
                <a:gd name="connsiteX560" fmla="*/ 3710933 w 8855603"/>
                <a:gd name="connsiteY560" fmla="*/ 2274945 h 3030827"/>
                <a:gd name="connsiteX561" fmla="*/ 3665379 w 8855603"/>
                <a:gd name="connsiteY561" fmla="*/ 2265834 h 3030827"/>
                <a:gd name="connsiteX562" fmla="*/ 3661735 w 8855603"/>
                <a:gd name="connsiteY562" fmla="*/ 2271301 h 3030827"/>
                <a:gd name="connsiteX563" fmla="*/ 3734013 w 8855603"/>
                <a:gd name="connsiteY563" fmla="*/ 2353297 h 3030827"/>
                <a:gd name="connsiteX564" fmla="*/ 3694534 w 8855603"/>
                <a:gd name="connsiteY564" fmla="*/ 2353297 h 3030827"/>
                <a:gd name="connsiteX565" fmla="*/ 3774708 w 8855603"/>
                <a:gd name="connsiteY565" fmla="*/ 2446226 h 3030827"/>
                <a:gd name="connsiteX566" fmla="*/ 3705466 w 8855603"/>
                <a:gd name="connsiteY566" fmla="*/ 2429827 h 3030827"/>
                <a:gd name="connsiteX567" fmla="*/ 3702429 w 8855603"/>
                <a:gd name="connsiteY567" fmla="*/ 2434686 h 3030827"/>
                <a:gd name="connsiteX568" fmla="*/ 3760738 w 8855603"/>
                <a:gd name="connsiteY568" fmla="*/ 2514253 h 3030827"/>
                <a:gd name="connsiteX569" fmla="*/ 3720651 w 8855603"/>
                <a:gd name="connsiteY569" fmla="*/ 2517290 h 3030827"/>
                <a:gd name="connsiteX570" fmla="*/ 3789285 w 8855603"/>
                <a:gd name="connsiteY570" fmla="*/ 2604752 h 3030827"/>
                <a:gd name="connsiteX571" fmla="*/ 3747376 w 8855603"/>
                <a:gd name="connsiteY571" fmla="*/ 2607789 h 3030827"/>
                <a:gd name="connsiteX572" fmla="*/ 3742516 w 8855603"/>
                <a:gd name="connsiteY572" fmla="*/ 2614471 h 3030827"/>
                <a:gd name="connsiteX573" fmla="*/ 3842734 w 8855603"/>
                <a:gd name="connsiteY573" fmla="*/ 2703148 h 3030827"/>
                <a:gd name="connsiteX574" fmla="*/ 3837268 w 8855603"/>
                <a:gd name="connsiteY574" fmla="*/ 2711044 h 3030827"/>
                <a:gd name="connsiteX575" fmla="*/ 3785641 w 8855603"/>
                <a:gd name="connsiteY575" fmla="*/ 2703755 h 3030827"/>
                <a:gd name="connsiteX576" fmla="*/ 3865815 w 8855603"/>
                <a:gd name="connsiteY576" fmla="*/ 2813691 h 3030827"/>
                <a:gd name="connsiteX577" fmla="*/ 3805684 w 8855603"/>
                <a:gd name="connsiteY577" fmla="*/ 2813691 h 3030827"/>
                <a:gd name="connsiteX578" fmla="*/ 3851845 w 8855603"/>
                <a:gd name="connsiteY578" fmla="*/ 2862282 h 3030827"/>
                <a:gd name="connsiteX579" fmla="*/ 3896791 w 8855603"/>
                <a:gd name="connsiteY579" fmla="*/ 2822194 h 3030827"/>
                <a:gd name="connsiteX580" fmla="*/ 3879177 w 8855603"/>
                <a:gd name="connsiteY580" fmla="*/ 2813084 h 3030827"/>
                <a:gd name="connsiteX581" fmla="*/ 3913190 w 8855603"/>
                <a:gd name="connsiteY581" fmla="*/ 2762671 h 3030827"/>
                <a:gd name="connsiteX582" fmla="*/ 3892539 w 8855603"/>
                <a:gd name="connsiteY582" fmla="*/ 2754775 h 3030827"/>
                <a:gd name="connsiteX583" fmla="*/ 3941737 w 8855603"/>
                <a:gd name="connsiteY583" fmla="*/ 2689786 h 3030827"/>
                <a:gd name="connsiteX584" fmla="*/ 3911368 w 8855603"/>
                <a:gd name="connsiteY584" fmla="*/ 2689786 h 3030827"/>
                <a:gd name="connsiteX585" fmla="*/ 3947204 w 8855603"/>
                <a:gd name="connsiteY585" fmla="*/ 2641195 h 3030827"/>
                <a:gd name="connsiteX586" fmla="*/ 3911368 w 8855603"/>
                <a:gd name="connsiteY586" fmla="*/ 2644232 h 3030827"/>
                <a:gd name="connsiteX587" fmla="*/ 3971499 w 8855603"/>
                <a:gd name="connsiteY587" fmla="*/ 2544014 h 3030827"/>
                <a:gd name="connsiteX588" fmla="*/ 3962388 w 8855603"/>
                <a:gd name="connsiteY588" fmla="*/ 2541585 h 3030827"/>
                <a:gd name="connsiteX589" fmla="*/ 4009156 w 8855603"/>
                <a:gd name="connsiteY589" fmla="*/ 2453515 h 3030827"/>
                <a:gd name="connsiteX590" fmla="*/ 4093582 w 8855603"/>
                <a:gd name="connsiteY590" fmla="*/ 2564665 h 3030827"/>
                <a:gd name="connsiteX591" fmla="*/ 4094797 w 8855603"/>
                <a:gd name="connsiteY591" fmla="*/ 2568310 h 3030827"/>
                <a:gd name="connsiteX592" fmla="*/ 4074753 w 8855603"/>
                <a:gd name="connsiteY592" fmla="*/ 2570132 h 3030827"/>
                <a:gd name="connsiteX593" fmla="*/ 4113018 w 8855603"/>
                <a:gd name="connsiteY593" fmla="*/ 2613863 h 3030827"/>
                <a:gd name="connsiteX594" fmla="*/ 4095404 w 8855603"/>
                <a:gd name="connsiteY594" fmla="*/ 2617507 h 3030827"/>
                <a:gd name="connsiteX595" fmla="*/ 4134277 w 8855603"/>
                <a:gd name="connsiteY595" fmla="*/ 2664276 h 3030827"/>
                <a:gd name="connsiteX596" fmla="*/ 4095404 w 8855603"/>
                <a:gd name="connsiteY596" fmla="*/ 2656987 h 3030827"/>
                <a:gd name="connsiteX597" fmla="*/ 4126988 w 8855603"/>
                <a:gd name="connsiteY597" fmla="*/ 2701326 h 3030827"/>
                <a:gd name="connsiteX598" fmla="*/ 4108159 w 8855603"/>
                <a:gd name="connsiteY598" fmla="*/ 2706792 h 3030827"/>
                <a:gd name="connsiteX599" fmla="*/ 4143387 w 8855603"/>
                <a:gd name="connsiteY599" fmla="*/ 2752346 h 3030827"/>
                <a:gd name="connsiteX600" fmla="*/ 4119092 w 8855603"/>
                <a:gd name="connsiteY600" fmla="*/ 2756597 h 3030827"/>
                <a:gd name="connsiteX601" fmla="*/ 4170112 w 8855603"/>
                <a:gd name="connsiteY601" fmla="*/ 2810654 h 3030827"/>
                <a:gd name="connsiteX602" fmla="*/ 4143387 w 8855603"/>
                <a:gd name="connsiteY602" fmla="*/ 2810654 h 3030827"/>
                <a:gd name="connsiteX603" fmla="*/ 4173756 w 8855603"/>
                <a:gd name="connsiteY603" fmla="*/ 2850134 h 3030827"/>
                <a:gd name="connsiteX604" fmla="*/ 4179223 w 8855603"/>
                <a:gd name="connsiteY604" fmla="*/ 2848312 h 3030827"/>
                <a:gd name="connsiteX605" fmla="*/ 4176186 w 8855603"/>
                <a:gd name="connsiteY605" fmla="*/ 2828268 h 3030827"/>
                <a:gd name="connsiteX606" fmla="*/ 4187119 w 8855603"/>
                <a:gd name="connsiteY606" fmla="*/ 2792433 h 3030827"/>
                <a:gd name="connsiteX607" fmla="*/ 4201696 w 8855603"/>
                <a:gd name="connsiteY607" fmla="*/ 2771175 h 3030827"/>
                <a:gd name="connsiteX608" fmla="*/ 4191370 w 8855603"/>
                <a:gd name="connsiteY608" fmla="*/ 2767530 h 3030827"/>
                <a:gd name="connsiteX609" fmla="*/ 4242998 w 8855603"/>
                <a:gd name="connsiteY609" fmla="*/ 2652128 h 3030827"/>
                <a:gd name="connsiteX610" fmla="*/ 4309810 w 8855603"/>
                <a:gd name="connsiteY610" fmla="*/ 2776034 h 3030827"/>
                <a:gd name="connsiteX611" fmla="*/ 4295232 w 8855603"/>
                <a:gd name="connsiteY611" fmla="*/ 2780893 h 3030827"/>
                <a:gd name="connsiteX612" fmla="*/ 4325601 w 8855603"/>
                <a:gd name="connsiteY612" fmla="*/ 2867141 h 3030827"/>
                <a:gd name="connsiteX613" fmla="*/ 4323779 w 8855603"/>
                <a:gd name="connsiteY613" fmla="*/ 2867748 h 3030827"/>
                <a:gd name="connsiteX614" fmla="*/ 4338964 w 8855603"/>
                <a:gd name="connsiteY614" fmla="*/ 2897510 h 3030827"/>
                <a:gd name="connsiteX615" fmla="*/ 4326816 w 8855603"/>
                <a:gd name="connsiteY615" fmla="*/ 2908442 h 3030827"/>
                <a:gd name="connsiteX616" fmla="*/ 4366296 w 8855603"/>
                <a:gd name="connsiteY616" fmla="*/ 2939419 h 3030827"/>
                <a:gd name="connsiteX617" fmla="*/ 4567339 w 8855603"/>
                <a:gd name="connsiteY617" fmla="*/ 2937597 h 3030827"/>
                <a:gd name="connsiteX618" fmla="*/ 4573413 w 8855603"/>
                <a:gd name="connsiteY618" fmla="*/ 2935167 h 3030827"/>
                <a:gd name="connsiteX619" fmla="*/ 4562480 w 8855603"/>
                <a:gd name="connsiteY619" fmla="*/ 2930916 h 3030827"/>
                <a:gd name="connsiteX620" fmla="*/ 4594064 w 8855603"/>
                <a:gd name="connsiteY620" fmla="*/ 2905406 h 3030827"/>
                <a:gd name="connsiteX621" fmla="*/ 4569768 w 8855603"/>
                <a:gd name="connsiteY621" fmla="*/ 2903584 h 3030827"/>
                <a:gd name="connsiteX622" fmla="*/ 4594064 w 8855603"/>
                <a:gd name="connsiteY622" fmla="*/ 2875644 h 3030827"/>
                <a:gd name="connsiteX623" fmla="*/ 4620181 w 8855603"/>
                <a:gd name="connsiteY623" fmla="*/ 2801544 h 3030827"/>
                <a:gd name="connsiteX624" fmla="*/ 4620181 w 8855603"/>
                <a:gd name="connsiteY624" fmla="*/ 2798507 h 3030827"/>
                <a:gd name="connsiteX625" fmla="*/ 4609856 w 8855603"/>
                <a:gd name="connsiteY625" fmla="*/ 2793648 h 3030827"/>
                <a:gd name="connsiteX626" fmla="*/ 4625647 w 8855603"/>
                <a:gd name="connsiteY626" fmla="*/ 2770567 h 3030827"/>
                <a:gd name="connsiteX627" fmla="*/ 4614107 w 8855603"/>
                <a:gd name="connsiteY627" fmla="*/ 2767530 h 3030827"/>
                <a:gd name="connsiteX628" fmla="*/ 4663912 w 8855603"/>
                <a:gd name="connsiteY628" fmla="*/ 2656987 h 3030827"/>
                <a:gd name="connsiteX629" fmla="*/ 4707644 w 8855603"/>
                <a:gd name="connsiteY629" fmla="*/ 2718333 h 3030827"/>
                <a:gd name="connsiteX630" fmla="*/ 4728902 w 8855603"/>
                <a:gd name="connsiteY630" fmla="*/ 2779071 h 3030827"/>
                <a:gd name="connsiteX631" fmla="*/ 4716147 w 8855603"/>
                <a:gd name="connsiteY631" fmla="*/ 2779071 h 3030827"/>
                <a:gd name="connsiteX632" fmla="*/ 4729509 w 8855603"/>
                <a:gd name="connsiteY632" fmla="*/ 2802151 h 3030827"/>
                <a:gd name="connsiteX633" fmla="*/ 4754412 w 8855603"/>
                <a:gd name="connsiteY633" fmla="*/ 2863496 h 3030827"/>
                <a:gd name="connsiteX634" fmla="*/ 4744087 w 8855603"/>
                <a:gd name="connsiteY634" fmla="*/ 2870178 h 3030827"/>
                <a:gd name="connsiteX635" fmla="*/ 4762308 w 8855603"/>
                <a:gd name="connsiteY635" fmla="*/ 2893258 h 3030827"/>
                <a:gd name="connsiteX636" fmla="*/ 4789033 w 8855603"/>
                <a:gd name="connsiteY636" fmla="*/ 2864104 h 3030827"/>
                <a:gd name="connsiteX637" fmla="*/ 4772026 w 8855603"/>
                <a:gd name="connsiteY637" fmla="*/ 2856815 h 3030827"/>
                <a:gd name="connsiteX638" fmla="*/ 4806039 w 8855603"/>
                <a:gd name="connsiteY638" fmla="*/ 2805188 h 3030827"/>
                <a:gd name="connsiteX639" fmla="*/ 4784781 w 8855603"/>
                <a:gd name="connsiteY639" fmla="*/ 2799114 h 3030827"/>
                <a:gd name="connsiteX640" fmla="*/ 4834586 w 8855603"/>
                <a:gd name="connsiteY640" fmla="*/ 2734124 h 3030827"/>
                <a:gd name="connsiteX641" fmla="*/ 4804825 w 8855603"/>
                <a:gd name="connsiteY641" fmla="*/ 2734124 h 3030827"/>
                <a:gd name="connsiteX642" fmla="*/ 4841267 w 8855603"/>
                <a:gd name="connsiteY642" fmla="*/ 2685534 h 3030827"/>
                <a:gd name="connsiteX643" fmla="*/ 4804825 w 8855603"/>
                <a:gd name="connsiteY643" fmla="*/ 2689786 h 3030827"/>
                <a:gd name="connsiteX644" fmla="*/ 4864955 w 8855603"/>
                <a:gd name="connsiteY644" fmla="*/ 2588960 h 3030827"/>
                <a:gd name="connsiteX645" fmla="*/ 4855845 w 8855603"/>
                <a:gd name="connsiteY645" fmla="*/ 2586531 h 3030827"/>
                <a:gd name="connsiteX646" fmla="*/ 4903827 w 8855603"/>
                <a:gd name="connsiteY646" fmla="*/ 2498461 h 3030827"/>
                <a:gd name="connsiteX647" fmla="*/ 4988253 w 8855603"/>
                <a:gd name="connsiteY647" fmla="*/ 2609611 h 3030827"/>
                <a:gd name="connsiteX648" fmla="*/ 4989468 w 8855603"/>
                <a:gd name="connsiteY648" fmla="*/ 2613863 h 3030827"/>
                <a:gd name="connsiteX649" fmla="*/ 4969424 w 8855603"/>
                <a:gd name="connsiteY649" fmla="*/ 2613863 h 3030827"/>
                <a:gd name="connsiteX650" fmla="*/ 5007690 w 8855603"/>
                <a:gd name="connsiteY650" fmla="*/ 2659417 h 3030827"/>
                <a:gd name="connsiteX651" fmla="*/ 4990076 w 8855603"/>
                <a:gd name="connsiteY651" fmla="*/ 2663061 h 3030827"/>
                <a:gd name="connsiteX652" fmla="*/ 5029555 w 8855603"/>
                <a:gd name="connsiteY652" fmla="*/ 2709829 h 3030827"/>
                <a:gd name="connsiteX653" fmla="*/ 4990076 w 8855603"/>
                <a:gd name="connsiteY653" fmla="*/ 2701933 h 3030827"/>
                <a:gd name="connsiteX654" fmla="*/ 5021659 w 8855603"/>
                <a:gd name="connsiteY654" fmla="*/ 2746879 h 3030827"/>
                <a:gd name="connsiteX655" fmla="*/ 5002830 w 8855603"/>
                <a:gd name="connsiteY655" fmla="*/ 2751738 h 3030827"/>
                <a:gd name="connsiteX656" fmla="*/ 5037451 w 8855603"/>
                <a:gd name="connsiteY656" fmla="*/ 2796685 h 3030827"/>
                <a:gd name="connsiteX657" fmla="*/ 5013763 w 8855603"/>
                <a:gd name="connsiteY657" fmla="*/ 2800936 h 3030827"/>
                <a:gd name="connsiteX658" fmla="*/ 5049599 w 8855603"/>
                <a:gd name="connsiteY658" fmla="*/ 2838594 h 3030827"/>
                <a:gd name="connsiteX659" fmla="*/ 5068428 w 8855603"/>
                <a:gd name="connsiteY659" fmla="*/ 2803366 h 3030827"/>
                <a:gd name="connsiteX660" fmla="*/ 5048991 w 8855603"/>
                <a:gd name="connsiteY660" fmla="*/ 2797292 h 3030827"/>
                <a:gd name="connsiteX661" fmla="*/ 5098797 w 8855603"/>
                <a:gd name="connsiteY661" fmla="*/ 2732302 h 3030827"/>
                <a:gd name="connsiteX662" fmla="*/ 5068428 w 8855603"/>
                <a:gd name="connsiteY662" fmla="*/ 2732302 h 3030827"/>
                <a:gd name="connsiteX663" fmla="*/ 5103656 w 8855603"/>
                <a:gd name="connsiteY663" fmla="*/ 2683104 h 3030827"/>
                <a:gd name="connsiteX664" fmla="*/ 5075716 w 8855603"/>
                <a:gd name="connsiteY664" fmla="*/ 2686141 h 3030827"/>
                <a:gd name="connsiteX665" fmla="*/ 5125521 w 8855603"/>
                <a:gd name="connsiteY665" fmla="*/ 2588960 h 3030827"/>
                <a:gd name="connsiteX666" fmla="*/ 5124306 w 8855603"/>
                <a:gd name="connsiteY666" fmla="*/ 2584709 h 3030827"/>
                <a:gd name="connsiteX667" fmla="*/ 5117018 w 8855603"/>
                <a:gd name="connsiteY667" fmla="*/ 2584709 h 3030827"/>
                <a:gd name="connsiteX668" fmla="*/ 5166823 w 8855603"/>
                <a:gd name="connsiteY668" fmla="*/ 2493602 h 3030827"/>
                <a:gd name="connsiteX669" fmla="*/ 5208125 w 8855603"/>
                <a:gd name="connsiteY669" fmla="*/ 2553733 h 3030827"/>
                <a:gd name="connsiteX670" fmla="*/ 5250034 w 8855603"/>
                <a:gd name="connsiteY670" fmla="*/ 2610826 h 3030827"/>
                <a:gd name="connsiteX671" fmla="*/ 5230598 w 8855603"/>
                <a:gd name="connsiteY671" fmla="*/ 2612041 h 3030827"/>
                <a:gd name="connsiteX672" fmla="*/ 5269470 w 8855603"/>
                <a:gd name="connsiteY672" fmla="*/ 2656987 h 3030827"/>
                <a:gd name="connsiteX673" fmla="*/ 5251856 w 8855603"/>
                <a:gd name="connsiteY673" fmla="*/ 2661239 h 3030827"/>
                <a:gd name="connsiteX674" fmla="*/ 5291336 w 8855603"/>
                <a:gd name="connsiteY674" fmla="*/ 2708007 h 3030827"/>
                <a:gd name="connsiteX675" fmla="*/ 5251856 w 8855603"/>
                <a:gd name="connsiteY675" fmla="*/ 2700718 h 3030827"/>
                <a:gd name="connsiteX676" fmla="*/ 5283440 w 8855603"/>
                <a:gd name="connsiteY676" fmla="*/ 2745665 h 3030827"/>
                <a:gd name="connsiteX677" fmla="*/ 5264611 w 8855603"/>
                <a:gd name="connsiteY677" fmla="*/ 2750524 h 3030827"/>
                <a:gd name="connsiteX678" fmla="*/ 5299232 w 8855603"/>
                <a:gd name="connsiteY678" fmla="*/ 2796077 h 3030827"/>
                <a:gd name="connsiteX679" fmla="*/ 5275544 w 8855603"/>
                <a:gd name="connsiteY679" fmla="*/ 2799721 h 3030827"/>
                <a:gd name="connsiteX680" fmla="*/ 5325957 w 8855603"/>
                <a:gd name="connsiteY680" fmla="*/ 2853171 h 3030827"/>
                <a:gd name="connsiteX681" fmla="*/ 5300447 w 8855603"/>
                <a:gd name="connsiteY681" fmla="*/ 2853171 h 3030827"/>
                <a:gd name="connsiteX682" fmla="*/ 5341141 w 8855603"/>
                <a:gd name="connsiteY682" fmla="*/ 2910265 h 3030827"/>
                <a:gd name="connsiteX683" fmla="*/ 5302876 w 8855603"/>
                <a:gd name="connsiteY683" fmla="*/ 2916946 h 3030827"/>
                <a:gd name="connsiteX684" fmla="*/ 5302876 w 8855603"/>
                <a:gd name="connsiteY684" fmla="*/ 2916946 h 3030827"/>
                <a:gd name="connsiteX685" fmla="*/ 1167225 w 8855603"/>
                <a:gd name="connsiteY685" fmla="*/ 2868963 h 3030827"/>
                <a:gd name="connsiteX686" fmla="*/ 1144144 w 8855603"/>
                <a:gd name="connsiteY686" fmla="*/ 2870785 h 3030827"/>
                <a:gd name="connsiteX687" fmla="*/ 1165402 w 8855603"/>
                <a:gd name="connsiteY687" fmla="*/ 2899939 h 3030827"/>
                <a:gd name="connsiteX688" fmla="*/ 1229785 w 8855603"/>
                <a:gd name="connsiteY688" fmla="*/ 2848919 h 3030827"/>
                <a:gd name="connsiteX689" fmla="*/ 1226748 w 8855603"/>
                <a:gd name="connsiteY689" fmla="*/ 2842238 h 3030827"/>
                <a:gd name="connsiteX690" fmla="*/ 1157506 w 8855603"/>
                <a:gd name="connsiteY690" fmla="*/ 2847704 h 3030827"/>
                <a:gd name="connsiteX691" fmla="*/ 1167225 w 8855603"/>
                <a:gd name="connsiteY691" fmla="*/ 2868963 h 3030827"/>
                <a:gd name="connsiteX692" fmla="*/ 1167225 w 8855603"/>
                <a:gd name="connsiteY692" fmla="*/ 2868963 h 3030827"/>
                <a:gd name="connsiteX693" fmla="*/ 2306062 w 8855603"/>
                <a:gd name="connsiteY693" fmla="*/ 2909657 h 3030827"/>
                <a:gd name="connsiteX694" fmla="*/ 2204630 w 8855603"/>
                <a:gd name="connsiteY694" fmla="*/ 2916338 h 3030827"/>
                <a:gd name="connsiteX695" fmla="*/ 2306062 w 8855603"/>
                <a:gd name="connsiteY695" fmla="*/ 2909657 h 3030827"/>
                <a:gd name="connsiteX696" fmla="*/ 2306062 w 8855603"/>
                <a:gd name="connsiteY696" fmla="*/ 2909657 h 3030827"/>
                <a:gd name="connsiteX697" fmla="*/ 3327676 w 8855603"/>
                <a:gd name="connsiteY697" fmla="*/ 2720762 h 3030827"/>
                <a:gd name="connsiteX698" fmla="*/ 3322210 w 8855603"/>
                <a:gd name="connsiteY698" fmla="*/ 2712866 h 3030827"/>
                <a:gd name="connsiteX699" fmla="*/ 3254183 w 8855603"/>
                <a:gd name="connsiteY699" fmla="*/ 2721977 h 3030827"/>
                <a:gd name="connsiteX700" fmla="*/ 3292448 w 8855603"/>
                <a:gd name="connsiteY700" fmla="*/ 2765101 h 3030827"/>
                <a:gd name="connsiteX701" fmla="*/ 3327676 w 8855603"/>
                <a:gd name="connsiteY701" fmla="*/ 2720762 h 3030827"/>
                <a:gd name="connsiteX702" fmla="*/ 3327676 w 8855603"/>
                <a:gd name="connsiteY702" fmla="*/ 2720762 h 3030827"/>
                <a:gd name="connsiteX703" fmla="*/ 2950493 w 8855603"/>
                <a:gd name="connsiteY703" fmla="*/ 2875037 h 3030827"/>
                <a:gd name="connsiteX704" fmla="*/ 2892184 w 8855603"/>
                <a:gd name="connsiteY704" fmla="*/ 2892043 h 3030827"/>
                <a:gd name="connsiteX705" fmla="*/ 2850275 w 8855603"/>
                <a:gd name="connsiteY705" fmla="*/ 2887792 h 3030827"/>
                <a:gd name="connsiteX706" fmla="*/ 2950493 w 8855603"/>
                <a:gd name="connsiteY706" fmla="*/ 2875037 h 3030827"/>
                <a:gd name="connsiteX707" fmla="*/ 2950493 w 8855603"/>
                <a:gd name="connsiteY707" fmla="*/ 2875037 h 3030827"/>
                <a:gd name="connsiteX708" fmla="*/ 1596035 w 8855603"/>
                <a:gd name="connsiteY708" fmla="*/ 2796685 h 3030827"/>
                <a:gd name="connsiteX709" fmla="*/ 1615471 w 8855603"/>
                <a:gd name="connsiteY709" fmla="*/ 2771782 h 3030827"/>
                <a:gd name="connsiteX710" fmla="*/ 1571132 w 8855603"/>
                <a:gd name="connsiteY710" fmla="*/ 2757205 h 3030827"/>
                <a:gd name="connsiteX711" fmla="*/ 1568703 w 8855603"/>
                <a:gd name="connsiteY711" fmla="*/ 2761456 h 3030827"/>
                <a:gd name="connsiteX712" fmla="*/ 1596035 w 8855603"/>
                <a:gd name="connsiteY712" fmla="*/ 2796685 h 3030827"/>
                <a:gd name="connsiteX713" fmla="*/ 1596035 w 8855603"/>
                <a:gd name="connsiteY713" fmla="*/ 2796685 h 3030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Lst>
              <a:rect l="l" t="t" r="r" b="b"/>
              <a:pathLst>
                <a:path w="8855603" h="3030827">
                  <a:moveTo>
                    <a:pt x="747525" y="2222103"/>
                  </a:moveTo>
                  <a:cubicBezTo>
                    <a:pt x="787004" y="2169868"/>
                    <a:pt x="822233" y="2120063"/>
                    <a:pt x="860497" y="2072687"/>
                  </a:cubicBezTo>
                  <a:cubicBezTo>
                    <a:pt x="880541" y="2047785"/>
                    <a:pt x="903621" y="2023489"/>
                    <a:pt x="928524" y="2003446"/>
                  </a:cubicBezTo>
                  <a:cubicBezTo>
                    <a:pt x="1003839" y="1944530"/>
                    <a:pt x="1084013" y="1890473"/>
                    <a:pt x="1178765" y="1867393"/>
                  </a:cubicBezTo>
                  <a:cubicBezTo>
                    <a:pt x="1207312" y="1860104"/>
                    <a:pt x="1226748" y="1847349"/>
                    <a:pt x="1244362" y="1824876"/>
                  </a:cubicBezTo>
                  <a:cubicBezTo>
                    <a:pt x="1339720" y="1705222"/>
                    <a:pt x="1436901" y="1586783"/>
                    <a:pt x="1532260" y="1467129"/>
                  </a:cubicBezTo>
                  <a:cubicBezTo>
                    <a:pt x="1551089" y="1443442"/>
                    <a:pt x="1571740" y="1430079"/>
                    <a:pt x="1602109" y="1434938"/>
                  </a:cubicBezTo>
                  <a:cubicBezTo>
                    <a:pt x="1640981" y="1441012"/>
                    <a:pt x="1670135" y="1427650"/>
                    <a:pt x="1695038" y="1397281"/>
                  </a:cubicBezTo>
                  <a:cubicBezTo>
                    <a:pt x="1722977" y="1364482"/>
                    <a:pt x="1756991" y="1335935"/>
                    <a:pt x="1786752" y="1304351"/>
                  </a:cubicBezTo>
                  <a:cubicBezTo>
                    <a:pt x="1808011" y="1281878"/>
                    <a:pt x="1829876" y="1277627"/>
                    <a:pt x="1857816" y="1289774"/>
                  </a:cubicBezTo>
                  <a:cubicBezTo>
                    <a:pt x="1888185" y="1303137"/>
                    <a:pt x="1920376" y="1312855"/>
                    <a:pt x="1951352" y="1326825"/>
                  </a:cubicBezTo>
                  <a:cubicBezTo>
                    <a:pt x="1967144" y="1334113"/>
                    <a:pt x="1977470" y="1331076"/>
                    <a:pt x="1990832" y="1319536"/>
                  </a:cubicBezTo>
                  <a:cubicBezTo>
                    <a:pt x="2203415" y="1136107"/>
                    <a:pt x="2416605" y="953286"/>
                    <a:pt x="2629189" y="769857"/>
                  </a:cubicBezTo>
                  <a:cubicBezTo>
                    <a:pt x="2654699" y="747991"/>
                    <a:pt x="2679601" y="726125"/>
                    <a:pt x="2705111" y="704867"/>
                  </a:cubicBezTo>
                  <a:cubicBezTo>
                    <a:pt x="2742769" y="672069"/>
                    <a:pt x="2763420" y="673891"/>
                    <a:pt x="2794396" y="712156"/>
                  </a:cubicBezTo>
                  <a:cubicBezTo>
                    <a:pt x="2915265" y="862786"/>
                    <a:pt x="3035526" y="1012809"/>
                    <a:pt x="3156394" y="1163439"/>
                  </a:cubicBezTo>
                  <a:cubicBezTo>
                    <a:pt x="3161254" y="1170120"/>
                    <a:pt x="3167328" y="1176194"/>
                    <a:pt x="3174616" y="1185912"/>
                  </a:cubicBezTo>
                  <a:cubicBezTo>
                    <a:pt x="3181905" y="1178624"/>
                    <a:pt x="3187978" y="1172550"/>
                    <a:pt x="3194052" y="1165869"/>
                  </a:cubicBezTo>
                  <a:cubicBezTo>
                    <a:pt x="3531756" y="789293"/>
                    <a:pt x="3870674" y="412110"/>
                    <a:pt x="4208377" y="35534"/>
                  </a:cubicBezTo>
                  <a:cubicBezTo>
                    <a:pt x="4213236" y="30675"/>
                    <a:pt x="4217488" y="24601"/>
                    <a:pt x="4222347" y="20350"/>
                  </a:cubicBezTo>
                  <a:cubicBezTo>
                    <a:pt x="4247857" y="-6982"/>
                    <a:pt x="4274582" y="-6982"/>
                    <a:pt x="4300092" y="21564"/>
                  </a:cubicBezTo>
                  <a:cubicBezTo>
                    <a:pt x="4388162" y="122997"/>
                    <a:pt x="4476232" y="225037"/>
                    <a:pt x="4564909" y="326469"/>
                  </a:cubicBezTo>
                  <a:cubicBezTo>
                    <a:pt x="4723435" y="509291"/>
                    <a:pt x="4881962" y="692112"/>
                    <a:pt x="5040488" y="874326"/>
                  </a:cubicBezTo>
                  <a:cubicBezTo>
                    <a:pt x="5051421" y="887081"/>
                    <a:pt x="5061746" y="893155"/>
                    <a:pt x="5078146" y="889511"/>
                  </a:cubicBezTo>
                  <a:cubicBezTo>
                    <a:pt x="5093330" y="886474"/>
                    <a:pt x="5109729" y="887081"/>
                    <a:pt x="5124306" y="884044"/>
                  </a:cubicBezTo>
                  <a:cubicBezTo>
                    <a:pt x="5154675" y="877971"/>
                    <a:pt x="5173504" y="890726"/>
                    <a:pt x="5190511" y="915021"/>
                  </a:cubicBezTo>
                  <a:cubicBezTo>
                    <a:pt x="5366044" y="1164047"/>
                    <a:pt x="5602315" y="1527867"/>
                    <a:pt x="5777848" y="1776893"/>
                  </a:cubicBezTo>
                  <a:cubicBezTo>
                    <a:pt x="5783314" y="1785397"/>
                    <a:pt x="5789388" y="1793292"/>
                    <a:pt x="5801535" y="1810299"/>
                  </a:cubicBezTo>
                  <a:cubicBezTo>
                    <a:pt x="5807002" y="1800581"/>
                    <a:pt x="5810039" y="1792078"/>
                    <a:pt x="5814898" y="1786004"/>
                  </a:cubicBezTo>
                  <a:cubicBezTo>
                    <a:pt x="5860451" y="1734984"/>
                    <a:pt x="5906612" y="1684571"/>
                    <a:pt x="5951558" y="1632944"/>
                  </a:cubicBezTo>
                  <a:cubicBezTo>
                    <a:pt x="5966743" y="1615938"/>
                    <a:pt x="5983749" y="1607434"/>
                    <a:pt x="6006830" y="1609864"/>
                  </a:cubicBezTo>
                  <a:cubicBezTo>
                    <a:pt x="6029303" y="1612901"/>
                    <a:pt x="6052384" y="1612293"/>
                    <a:pt x="6074249" y="1616545"/>
                  </a:cubicBezTo>
                  <a:cubicBezTo>
                    <a:pt x="6097330" y="1621404"/>
                    <a:pt x="6113122" y="1613508"/>
                    <a:pt x="6129521" y="1597109"/>
                  </a:cubicBezTo>
                  <a:cubicBezTo>
                    <a:pt x="6191473" y="1533941"/>
                    <a:pt x="6254641" y="1471381"/>
                    <a:pt x="6317201" y="1408821"/>
                  </a:cubicBezTo>
                  <a:cubicBezTo>
                    <a:pt x="6348177" y="1377844"/>
                    <a:pt x="6367006" y="1377237"/>
                    <a:pt x="6399198" y="1405177"/>
                  </a:cubicBezTo>
                  <a:cubicBezTo>
                    <a:pt x="6585056" y="1563095"/>
                    <a:pt x="6771522" y="1721014"/>
                    <a:pt x="6957380" y="1880148"/>
                  </a:cubicBezTo>
                  <a:cubicBezTo>
                    <a:pt x="6971349" y="1892296"/>
                    <a:pt x="6985319" y="1897154"/>
                    <a:pt x="7003541" y="1896547"/>
                  </a:cubicBezTo>
                  <a:cubicBezTo>
                    <a:pt x="7036339" y="1895332"/>
                    <a:pt x="7069138" y="1896547"/>
                    <a:pt x="7101936" y="1895940"/>
                  </a:cubicBezTo>
                  <a:cubicBezTo>
                    <a:pt x="7123194" y="1895332"/>
                    <a:pt x="7139594" y="1902013"/>
                    <a:pt x="7154171" y="1917198"/>
                  </a:cubicBezTo>
                  <a:cubicBezTo>
                    <a:pt x="7180288" y="1943923"/>
                    <a:pt x="7208228" y="1968218"/>
                    <a:pt x="7234345" y="1994943"/>
                  </a:cubicBezTo>
                  <a:cubicBezTo>
                    <a:pt x="7245278" y="2006483"/>
                    <a:pt x="7357036" y="2146788"/>
                    <a:pt x="7371006" y="2138285"/>
                  </a:cubicBezTo>
                  <a:cubicBezTo>
                    <a:pt x="7453002" y="2086657"/>
                    <a:pt x="7536213" y="2036244"/>
                    <a:pt x="7619424" y="1985225"/>
                  </a:cubicBezTo>
                  <a:cubicBezTo>
                    <a:pt x="7649186" y="1966396"/>
                    <a:pt x="7663156" y="1967611"/>
                    <a:pt x="7691703" y="1989476"/>
                  </a:cubicBezTo>
                  <a:cubicBezTo>
                    <a:pt x="7810749" y="2082405"/>
                    <a:pt x="7928581" y="2176549"/>
                    <a:pt x="8048235" y="2268871"/>
                  </a:cubicBezTo>
                  <a:cubicBezTo>
                    <a:pt x="8059168" y="2277982"/>
                    <a:pt x="8073137" y="2285270"/>
                    <a:pt x="8086500" y="2290130"/>
                  </a:cubicBezTo>
                  <a:cubicBezTo>
                    <a:pt x="8139949" y="2309566"/>
                    <a:pt x="8194006" y="2327180"/>
                    <a:pt x="8246848" y="2347223"/>
                  </a:cubicBezTo>
                  <a:cubicBezTo>
                    <a:pt x="8261425" y="2352690"/>
                    <a:pt x="8276002" y="2362408"/>
                    <a:pt x="8286327" y="2373948"/>
                  </a:cubicBezTo>
                  <a:cubicBezTo>
                    <a:pt x="8525635" y="2650306"/>
                    <a:pt x="8600343" y="2672172"/>
                    <a:pt x="8839651" y="2948530"/>
                  </a:cubicBezTo>
                  <a:cubicBezTo>
                    <a:pt x="8854836" y="2965536"/>
                    <a:pt x="8862124" y="2983758"/>
                    <a:pt x="8851799" y="3005623"/>
                  </a:cubicBezTo>
                  <a:cubicBezTo>
                    <a:pt x="8841473" y="3026882"/>
                    <a:pt x="8822644" y="3032348"/>
                    <a:pt x="8800779" y="3031133"/>
                  </a:cubicBezTo>
                  <a:cubicBezTo>
                    <a:pt x="8794705" y="3030526"/>
                    <a:pt x="8788024" y="3031133"/>
                    <a:pt x="8781950" y="3031133"/>
                  </a:cubicBezTo>
                  <a:cubicBezTo>
                    <a:pt x="5879280" y="3031133"/>
                    <a:pt x="2976003" y="3031133"/>
                    <a:pt x="73333" y="3031133"/>
                  </a:cubicBezTo>
                  <a:cubicBezTo>
                    <a:pt x="47823" y="3031133"/>
                    <a:pt x="20491" y="3034170"/>
                    <a:pt x="5306" y="3006231"/>
                  </a:cubicBezTo>
                  <a:cubicBezTo>
                    <a:pt x="-9878" y="2976469"/>
                    <a:pt x="10773" y="2957033"/>
                    <a:pt x="26564" y="2935775"/>
                  </a:cubicBezTo>
                  <a:cubicBezTo>
                    <a:pt x="225785" y="2680675"/>
                    <a:pt x="425006" y="2426183"/>
                    <a:pt x="624227" y="2171690"/>
                  </a:cubicBezTo>
                  <a:cubicBezTo>
                    <a:pt x="658240" y="2127959"/>
                    <a:pt x="689824" y="2129781"/>
                    <a:pt x="718370" y="2177157"/>
                  </a:cubicBezTo>
                  <a:cubicBezTo>
                    <a:pt x="728696" y="2189912"/>
                    <a:pt x="737199" y="2203882"/>
                    <a:pt x="747525" y="2222103"/>
                  </a:cubicBezTo>
                  <a:lnTo>
                    <a:pt x="747525" y="2222103"/>
                  </a:lnTo>
                  <a:close/>
                  <a:moveTo>
                    <a:pt x="5302876" y="2916946"/>
                  </a:moveTo>
                  <a:cubicBezTo>
                    <a:pt x="5339926" y="2968573"/>
                    <a:pt x="5482661" y="2941848"/>
                    <a:pt x="5526392" y="2875644"/>
                  </a:cubicBezTo>
                  <a:cubicBezTo>
                    <a:pt x="5502097" y="2876859"/>
                    <a:pt x="5480231" y="2878073"/>
                    <a:pt x="5457151" y="2879288"/>
                  </a:cubicBezTo>
                  <a:cubicBezTo>
                    <a:pt x="5480231" y="2850741"/>
                    <a:pt x="5519711" y="2839201"/>
                    <a:pt x="5536718" y="2801544"/>
                  </a:cubicBezTo>
                  <a:cubicBezTo>
                    <a:pt x="5526392" y="2800329"/>
                    <a:pt x="5519711" y="2798507"/>
                    <a:pt x="5514245" y="2797899"/>
                  </a:cubicBezTo>
                  <a:cubicBezTo>
                    <a:pt x="5529429" y="2774819"/>
                    <a:pt x="5545221" y="2752346"/>
                    <a:pt x="5562228" y="2726836"/>
                  </a:cubicBezTo>
                  <a:cubicBezTo>
                    <a:pt x="5547043" y="2723799"/>
                    <a:pt x="5539147" y="2721977"/>
                    <a:pt x="5532466" y="2720762"/>
                  </a:cubicBezTo>
                  <a:cubicBezTo>
                    <a:pt x="5554332" y="2691608"/>
                    <a:pt x="5576197" y="2664276"/>
                    <a:pt x="5601100" y="2630870"/>
                  </a:cubicBezTo>
                  <a:cubicBezTo>
                    <a:pt x="5581664" y="2632692"/>
                    <a:pt x="5570124" y="2633907"/>
                    <a:pt x="5557369" y="2635121"/>
                  </a:cubicBezTo>
                  <a:cubicBezTo>
                    <a:pt x="5573160" y="2613863"/>
                    <a:pt x="5588952" y="2593212"/>
                    <a:pt x="5607781" y="2567702"/>
                  </a:cubicBezTo>
                  <a:cubicBezTo>
                    <a:pt x="5585915" y="2571347"/>
                    <a:pt x="5572553" y="2573169"/>
                    <a:pt x="5556761" y="2576205"/>
                  </a:cubicBezTo>
                  <a:cubicBezTo>
                    <a:pt x="5578019" y="2551303"/>
                    <a:pt x="5596848" y="2529437"/>
                    <a:pt x="5616892" y="2506357"/>
                  </a:cubicBezTo>
                  <a:cubicBezTo>
                    <a:pt x="5611425" y="2503320"/>
                    <a:pt x="5609603" y="2502105"/>
                    <a:pt x="5607781" y="2500890"/>
                  </a:cubicBezTo>
                  <a:cubicBezTo>
                    <a:pt x="5605959" y="2499676"/>
                    <a:pt x="5604137" y="2497246"/>
                    <a:pt x="5604137" y="2497246"/>
                  </a:cubicBezTo>
                  <a:cubicBezTo>
                    <a:pt x="5616892" y="2476595"/>
                    <a:pt x="5628432" y="2458374"/>
                    <a:pt x="5643009" y="2435293"/>
                  </a:cubicBezTo>
                  <a:cubicBezTo>
                    <a:pt x="5627825" y="2439545"/>
                    <a:pt x="5619929" y="2441975"/>
                    <a:pt x="5612640" y="2444404"/>
                  </a:cubicBezTo>
                  <a:cubicBezTo>
                    <a:pt x="5653335" y="2407961"/>
                    <a:pt x="5676415" y="2362408"/>
                    <a:pt x="5686741" y="2313817"/>
                  </a:cubicBezTo>
                  <a:cubicBezTo>
                    <a:pt x="5714073" y="2352690"/>
                    <a:pt x="5739583" y="2389132"/>
                    <a:pt x="5766915" y="2427397"/>
                  </a:cubicBezTo>
                  <a:cubicBezTo>
                    <a:pt x="5767522" y="2426183"/>
                    <a:pt x="5765092" y="2429827"/>
                    <a:pt x="5762056" y="2432864"/>
                  </a:cubicBezTo>
                  <a:cubicBezTo>
                    <a:pt x="5777848" y="2447441"/>
                    <a:pt x="5793032" y="2460803"/>
                    <a:pt x="5810039" y="2476595"/>
                  </a:cubicBezTo>
                  <a:cubicBezTo>
                    <a:pt x="5797284" y="2474773"/>
                    <a:pt x="5788780" y="2473558"/>
                    <a:pt x="5772381" y="2471736"/>
                  </a:cubicBezTo>
                  <a:cubicBezTo>
                    <a:pt x="5793032" y="2495424"/>
                    <a:pt x="5809432" y="2514860"/>
                    <a:pt x="5827045" y="2534904"/>
                  </a:cubicBezTo>
                  <a:cubicBezTo>
                    <a:pt x="5819149" y="2536119"/>
                    <a:pt x="5811861" y="2536726"/>
                    <a:pt x="5800928" y="2537941"/>
                  </a:cubicBezTo>
                  <a:cubicBezTo>
                    <a:pt x="5820364" y="2560414"/>
                    <a:pt x="5837978" y="2581065"/>
                    <a:pt x="5856807" y="2602930"/>
                  </a:cubicBezTo>
                  <a:cubicBezTo>
                    <a:pt x="5839801" y="2599286"/>
                    <a:pt x="5824008" y="2595642"/>
                    <a:pt x="5802143" y="2590783"/>
                  </a:cubicBezTo>
                  <a:cubicBezTo>
                    <a:pt x="5819149" y="2614471"/>
                    <a:pt x="5832512" y="2633299"/>
                    <a:pt x="5847089" y="2652128"/>
                  </a:cubicBezTo>
                  <a:cubicBezTo>
                    <a:pt x="5837978" y="2653343"/>
                    <a:pt x="5830690" y="2654558"/>
                    <a:pt x="5819757" y="2656380"/>
                  </a:cubicBezTo>
                  <a:cubicBezTo>
                    <a:pt x="5836764" y="2678245"/>
                    <a:pt x="5851341" y="2697682"/>
                    <a:pt x="5867740" y="2718333"/>
                  </a:cubicBezTo>
                  <a:cubicBezTo>
                    <a:pt x="5856199" y="2719547"/>
                    <a:pt x="5847089" y="2720155"/>
                    <a:pt x="5833727" y="2721369"/>
                  </a:cubicBezTo>
                  <a:cubicBezTo>
                    <a:pt x="5852555" y="2740806"/>
                    <a:pt x="5867740" y="2756597"/>
                    <a:pt x="5884139" y="2774211"/>
                  </a:cubicBezTo>
                  <a:cubicBezTo>
                    <a:pt x="5902361" y="2754775"/>
                    <a:pt x="5930300" y="2746272"/>
                    <a:pt x="5931515" y="2714688"/>
                  </a:cubicBezTo>
                  <a:cubicBezTo>
                    <a:pt x="5919367" y="2713473"/>
                    <a:pt x="5909042" y="2712259"/>
                    <a:pt x="5900539" y="2711651"/>
                  </a:cubicBezTo>
                  <a:cubicBezTo>
                    <a:pt x="5917545" y="2688571"/>
                    <a:pt x="5935767" y="2667920"/>
                    <a:pt x="5950343" y="2644840"/>
                  </a:cubicBezTo>
                  <a:cubicBezTo>
                    <a:pt x="5969780" y="2613863"/>
                    <a:pt x="5967350" y="2610219"/>
                    <a:pt x="5932122" y="2607182"/>
                  </a:cubicBezTo>
                  <a:cubicBezTo>
                    <a:pt x="5930300" y="2607182"/>
                    <a:pt x="5928478" y="2605360"/>
                    <a:pt x="5927263" y="2605360"/>
                  </a:cubicBezTo>
                  <a:cubicBezTo>
                    <a:pt x="5957632" y="2565880"/>
                    <a:pt x="5988609" y="2526400"/>
                    <a:pt x="6018978" y="2487528"/>
                  </a:cubicBezTo>
                  <a:cubicBezTo>
                    <a:pt x="6017155" y="2486313"/>
                    <a:pt x="6015941" y="2484491"/>
                    <a:pt x="6014118" y="2483276"/>
                  </a:cubicBezTo>
                  <a:cubicBezTo>
                    <a:pt x="5997112" y="2484491"/>
                    <a:pt x="5980712" y="2486313"/>
                    <a:pt x="5962491" y="2487528"/>
                  </a:cubicBezTo>
                  <a:cubicBezTo>
                    <a:pt x="5985572" y="2457766"/>
                    <a:pt x="6006830" y="2429827"/>
                    <a:pt x="6028088" y="2401887"/>
                  </a:cubicBezTo>
                  <a:cubicBezTo>
                    <a:pt x="6026874" y="2400065"/>
                    <a:pt x="6025051" y="2398851"/>
                    <a:pt x="6023837" y="2397028"/>
                  </a:cubicBezTo>
                  <a:cubicBezTo>
                    <a:pt x="6003186" y="2400065"/>
                    <a:pt x="5983142" y="2403710"/>
                    <a:pt x="5961277" y="2407354"/>
                  </a:cubicBezTo>
                  <a:cubicBezTo>
                    <a:pt x="5990431" y="2373948"/>
                    <a:pt x="6017763" y="2342364"/>
                    <a:pt x="6045702" y="2310173"/>
                  </a:cubicBezTo>
                  <a:cubicBezTo>
                    <a:pt x="6034769" y="2305314"/>
                    <a:pt x="6028696" y="2302277"/>
                    <a:pt x="6025051" y="2300455"/>
                  </a:cubicBezTo>
                  <a:cubicBezTo>
                    <a:pt x="6042665" y="2272515"/>
                    <a:pt x="6059672" y="2245791"/>
                    <a:pt x="6076679" y="2219673"/>
                  </a:cubicBezTo>
                  <a:cubicBezTo>
                    <a:pt x="6074856" y="2218459"/>
                    <a:pt x="6073642" y="2217244"/>
                    <a:pt x="6071819" y="2216637"/>
                  </a:cubicBezTo>
                  <a:cubicBezTo>
                    <a:pt x="6060887" y="2219673"/>
                    <a:pt x="6048739" y="2223318"/>
                    <a:pt x="6031125" y="2228784"/>
                  </a:cubicBezTo>
                  <a:cubicBezTo>
                    <a:pt x="6085182" y="2178371"/>
                    <a:pt x="6125269" y="2128566"/>
                    <a:pt x="6133772" y="2059325"/>
                  </a:cubicBezTo>
                  <a:cubicBezTo>
                    <a:pt x="6134987" y="2053251"/>
                    <a:pt x="6141061" y="2047785"/>
                    <a:pt x="6147742" y="2036244"/>
                  </a:cubicBezTo>
                  <a:cubicBezTo>
                    <a:pt x="6164749" y="2109130"/>
                    <a:pt x="6209695" y="2155899"/>
                    <a:pt x="6258286" y="2201452"/>
                  </a:cubicBezTo>
                  <a:cubicBezTo>
                    <a:pt x="6250997" y="2204489"/>
                    <a:pt x="6245530" y="2206311"/>
                    <a:pt x="6238849" y="2208740"/>
                  </a:cubicBezTo>
                  <a:cubicBezTo>
                    <a:pt x="6262537" y="2229999"/>
                    <a:pt x="6284403" y="2250042"/>
                    <a:pt x="6310520" y="2273123"/>
                  </a:cubicBezTo>
                  <a:cubicBezTo>
                    <a:pt x="6291084" y="2270086"/>
                    <a:pt x="6277721" y="2267656"/>
                    <a:pt x="6264967" y="2264620"/>
                  </a:cubicBezTo>
                  <a:cubicBezTo>
                    <a:pt x="6263751" y="2266442"/>
                    <a:pt x="6262537" y="2268264"/>
                    <a:pt x="6261930" y="2269478"/>
                  </a:cubicBezTo>
                  <a:cubicBezTo>
                    <a:pt x="6285010" y="2296203"/>
                    <a:pt x="6309305" y="2322928"/>
                    <a:pt x="6334208" y="2352082"/>
                  </a:cubicBezTo>
                  <a:cubicBezTo>
                    <a:pt x="6321453" y="2352082"/>
                    <a:pt x="6311127" y="2352082"/>
                    <a:pt x="6294120" y="2352082"/>
                  </a:cubicBezTo>
                  <a:cubicBezTo>
                    <a:pt x="6322061" y="2384881"/>
                    <a:pt x="6347570" y="2413428"/>
                    <a:pt x="6374295" y="2445012"/>
                  </a:cubicBezTo>
                  <a:cubicBezTo>
                    <a:pt x="6348785" y="2439545"/>
                    <a:pt x="6326919" y="2434079"/>
                    <a:pt x="6304446" y="2429220"/>
                  </a:cubicBezTo>
                  <a:cubicBezTo>
                    <a:pt x="6303231" y="2430434"/>
                    <a:pt x="6302624" y="2432256"/>
                    <a:pt x="6301409" y="2433471"/>
                  </a:cubicBezTo>
                  <a:cubicBezTo>
                    <a:pt x="6320845" y="2460196"/>
                    <a:pt x="6340282" y="2486313"/>
                    <a:pt x="6359718" y="2513645"/>
                  </a:cubicBezTo>
                  <a:cubicBezTo>
                    <a:pt x="6346356" y="2514860"/>
                    <a:pt x="6335423" y="2516075"/>
                    <a:pt x="6320238" y="2517290"/>
                  </a:cubicBezTo>
                  <a:cubicBezTo>
                    <a:pt x="6343926" y="2548266"/>
                    <a:pt x="6365184" y="2574383"/>
                    <a:pt x="6388264" y="2604145"/>
                  </a:cubicBezTo>
                  <a:cubicBezTo>
                    <a:pt x="6371865" y="2605360"/>
                    <a:pt x="6359111" y="2606574"/>
                    <a:pt x="6345141" y="2607182"/>
                  </a:cubicBezTo>
                  <a:cubicBezTo>
                    <a:pt x="6343319" y="2609611"/>
                    <a:pt x="6341496" y="2612041"/>
                    <a:pt x="6339674" y="2614471"/>
                  </a:cubicBezTo>
                  <a:cubicBezTo>
                    <a:pt x="6373080" y="2644840"/>
                    <a:pt x="6407094" y="2675209"/>
                    <a:pt x="6440500" y="2705578"/>
                  </a:cubicBezTo>
                  <a:cubicBezTo>
                    <a:pt x="6439284" y="2707400"/>
                    <a:pt x="6438070" y="2708614"/>
                    <a:pt x="6436855" y="2710437"/>
                  </a:cubicBezTo>
                  <a:cubicBezTo>
                    <a:pt x="6419849" y="2708007"/>
                    <a:pt x="6403449" y="2705578"/>
                    <a:pt x="6385227" y="2703148"/>
                  </a:cubicBezTo>
                  <a:cubicBezTo>
                    <a:pt x="6412560" y="2739591"/>
                    <a:pt x="6436855" y="2773604"/>
                    <a:pt x="6466009" y="2812477"/>
                  </a:cubicBezTo>
                  <a:cubicBezTo>
                    <a:pt x="6442929" y="2812477"/>
                    <a:pt x="6426530" y="2812477"/>
                    <a:pt x="6404664" y="2812477"/>
                  </a:cubicBezTo>
                  <a:cubicBezTo>
                    <a:pt x="6421670" y="2830698"/>
                    <a:pt x="6435033" y="2844060"/>
                    <a:pt x="6447788" y="2857423"/>
                  </a:cubicBezTo>
                  <a:cubicBezTo>
                    <a:pt x="6456899" y="2835557"/>
                    <a:pt x="6464795" y="2816728"/>
                    <a:pt x="6472690" y="2798507"/>
                  </a:cubicBezTo>
                  <a:cubicBezTo>
                    <a:pt x="6469653" y="2797292"/>
                    <a:pt x="6466617" y="2796685"/>
                    <a:pt x="6463580" y="2795470"/>
                  </a:cubicBezTo>
                  <a:cubicBezTo>
                    <a:pt x="6469046" y="2786966"/>
                    <a:pt x="6473906" y="2779678"/>
                    <a:pt x="6479371" y="2771175"/>
                  </a:cubicBezTo>
                  <a:cubicBezTo>
                    <a:pt x="6473298" y="2769960"/>
                    <a:pt x="6469046" y="2769352"/>
                    <a:pt x="6468439" y="2768745"/>
                  </a:cubicBezTo>
                  <a:cubicBezTo>
                    <a:pt x="6485445" y="2731695"/>
                    <a:pt x="6501845" y="2694037"/>
                    <a:pt x="6520066" y="2652735"/>
                  </a:cubicBezTo>
                  <a:cubicBezTo>
                    <a:pt x="6543754" y="2697074"/>
                    <a:pt x="6565620" y="2737769"/>
                    <a:pt x="6588093" y="2780893"/>
                  </a:cubicBezTo>
                  <a:cubicBezTo>
                    <a:pt x="6582019" y="2780893"/>
                    <a:pt x="6577160" y="2780893"/>
                    <a:pt x="6571086" y="2780893"/>
                  </a:cubicBezTo>
                  <a:cubicBezTo>
                    <a:pt x="6575945" y="2790003"/>
                    <a:pt x="6583841" y="2796685"/>
                    <a:pt x="6584448" y="2803973"/>
                  </a:cubicBezTo>
                  <a:cubicBezTo>
                    <a:pt x="6585663" y="2827054"/>
                    <a:pt x="6589308" y="2848919"/>
                    <a:pt x="6609351" y="2865318"/>
                  </a:cubicBezTo>
                  <a:cubicBezTo>
                    <a:pt x="6606314" y="2867141"/>
                    <a:pt x="6602670" y="2868963"/>
                    <a:pt x="6599026" y="2870785"/>
                  </a:cubicBezTo>
                  <a:cubicBezTo>
                    <a:pt x="6605707" y="2879896"/>
                    <a:pt x="6611781" y="2889006"/>
                    <a:pt x="6617854" y="2897510"/>
                  </a:cubicBezTo>
                  <a:cubicBezTo>
                    <a:pt x="6613603" y="2900547"/>
                    <a:pt x="6609958" y="2903584"/>
                    <a:pt x="6609958" y="2904191"/>
                  </a:cubicBezTo>
                  <a:cubicBezTo>
                    <a:pt x="6619677" y="2948530"/>
                    <a:pt x="6652475" y="2938812"/>
                    <a:pt x="6681022" y="2939419"/>
                  </a:cubicBezTo>
                  <a:cubicBezTo>
                    <a:pt x="6770914" y="2939419"/>
                    <a:pt x="6860199" y="2938812"/>
                    <a:pt x="6950091" y="2940026"/>
                  </a:cubicBezTo>
                  <a:cubicBezTo>
                    <a:pt x="6992000" y="2940634"/>
                    <a:pt x="7012044" y="2909657"/>
                    <a:pt x="7038769" y="2888399"/>
                  </a:cubicBezTo>
                  <a:cubicBezTo>
                    <a:pt x="7037554" y="2886577"/>
                    <a:pt x="7037554" y="2884755"/>
                    <a:pt x="7036339" y="2882932"/>
                  </a:cubicBezTo>
                  <a:cubicBezTo>
                    <a:pt x="7015081" y="2884147"/>
                    <a:pt x="6993216" y="2885969"/>
                    <a:pt x="6970135" y="2887184"/>
                  </a:cubicBezTo>
                  <a:cubicBezTo>
                    <a:pt x="6993216" y="2858030"/>
                    <a:pt x="7032087" y="2847097"/>
                    <a:pt x="7048487" y="2810047"/>
                  </a:cubicBezTo>
                  <a:cubicBezTo>
                    <a:pt x="7038769" y="2808225"/>
                    <a:pt x="7031480" y="2807010"/>
                    <a:pt x="7026622" y="2805188"/>
                  </a:cubicBezTo>
                  <a:cubicBezTo>
                    <a:pt x="7041806" y="2782107"/>
                    <a:pt x="7056991" y="2759634"/>
                    <a:pt x="7074604" y="2734124"/>
                  </a:cubicBezTo>
                  <a:cubicBezTo>
                    <a:pt x="7059419" y="2731087"/>
                    <a:pt x="7051524" y="2729265"/>
                    <a:pt x="7044235" y="2728051"/>
                  </a:cubicBezTo>
                  <a:cubicBezTo>
                    <a:pt x="7066101" y="2698896"/>
                    <a:pt x="7087967" y="2671564"/>
                    <a:pt x="7112262" y="2639980"/>
                  </a:cubicBezTo>
                  <a:cubicBezTo>
                    <a:pt x="7094648" y="2639980"/>
                    <a:pt x="7083107" y="2639980"/>
                    <a:pt x="7072175" y="2639980"/>
                  </a:cubicBezTo>
                  <a:cubicBezTo>
                    <a:pt x="7087360" y="2618722"/>
                    <a:pt x="7101936" y="2599893"/>
                    <a:pt x="7120157" y="2575598"/>
                  </a:cubicBezTo>
                  <a:cubicBezTo>
                    <a:pt x="7098899" y="2578635"/>
                    <a:pt x="7084323" y="2581065"/>
                    <a:pt x="7068530" y="2583494"/>
                  </a:cubicBezTo>
                  <a:cubicBezTo>
                    <a:pt x="7089181" y="2559806"/>
                    <a:pt x="7108618" y="2537333"/>
                    <a:pt x="7128661" y="2514253"/>
                  </a:cubicBezTo>
                  <a:cubicBezTo>
                    <a:pt x="7121373" y="2509394"/>
                    <a:pt x="7117729" y="2506357"/>
                    <a:pt x="7115906" y="2504535"/>
                  </a:cubicBezTo>
                  <a:cubicBezTo>
                    <a:pt x="7128661" y="2483884"/>
                    <a:pt x="7140201" y="2465662"/>
                    <a:pt x="7153563" y="2443189"/>
                  </a:cubicBezTo>
                  <a:cubicBezTo>
                    <a:pt x="7139594" y="2446226"/>
                    <a:pt x="7131698" y="2448048"/>
                    <a:pt x="7120157" y="2450478"/>
                  </a:cubicBezTo>
                  <a:cubicBezTo>
                    <a:pt x="7163889" y="2413428"/>
                    <a:pt x="7190006" y="2369696"/>
                    <a:pt x="7196688" y="2318676"/>
                  </a:cubicBezTo>
                  <a:cubicBezTo>
                    <a:pt x="7224627" y="2358763"/>
                    <a:pt x="7250744" y="2396421"/>
                    <a:pt x="7278076" y="2434686"/>
                  </a:cubicBezTo>
                  <a:cubicBezTo>
                    <a:pt x="7279292" y="2433471"/>
                    <a:pt x="7276255" y="2435901"/>
                    <a:pt x="7272003" y="2438938"/>
                  </a:cubicBezTo>
                  <a:cubicBezTo>
                    <a:pt x="7287795" y="2454122"/>
                    <a:pt x="7303587" y="2467484"/>
                    <a:pt x="7321201" y="2483884"/>
                  </a:cubicBezTo>
                  <a:cubicBezTo>
                    <a:pt x="7307838" y="2482062"/>
                    <a:pt x="7299335" y="2480847"/>
                    <a:pt x="7283543" y="2479025"/>
                  </a:cubicBezTo>
                  <a:cubicBezTo>
                    <a:pt x="7304194" y="2502713"/>
                    <a:pt x="7320593" y="2522149"/>
                    <a:pt x="7337600" y="2542192"/>
                  </a:cubicBezTo>
                  <a:cubicBezTo>
                    <a:pt x="7329704" y="2542800"/>
                    <a:pt x="7322415" y="2543407"/>
                    <a:pt x="7311482" y="2544622"/>
                  </a:cubicBezTo>
                  <a:cubicBezTo>
                    <a:pt x="7330312" y="2567095"/>
                    <a:pt x="7346103" y="2586531"/>
                    <a:pt x="7365539" y="2609611"/>
                  </a:cubicBezTo>
                  <a:cubicBezTo>
                    <a:pt x="7346711" y="2605967"/>
                    <a:pt x="7332741" y="2602930"/>
                    <a:pt x="7313305" y="2599286"/>
                  </a:cubicBezTo>
                  <a:cubicBezTo>
                    <a:pt x="7330312" y="2622366"/>
                    <a:pt x="7343066" y="2640588"/>
                    <a:pt x="7357644" y="2660631"/>
                  </a:cubicBezTo>
                  <a:cubicBezTo>
                    <a:pt x="7348533" y="2661846"/>
                    <a:pt x="7340637" y="2662454"/>
                    <a:pt x="7329704" y="2663668"/>
                  </a:cubicBezTo>
                  <a:cubicBezTo>
                    <a:pt x="7345496" y="2684319"/>
                    <a:pt x="7360073" y="2701933"/>
                    <a:pt x="7376472" y="2722584"/>
                  </a:cubicBezTo>
                  <a:cubicBezTo>
                    <a:pt x="7384368" y="2709829"/>
                    <a:pt x="7389834" y="2700718"/>
                    <a:pt x="7397123" y="2689786"/>
                  </a:cubicBezTo>
                  <a:cubicBezTo>
                    <a:pt x="7385583" y="2689786"/>
                    <a:pt x="7377687" y="2689786"/>
                    <a:pt x="7369791" y="2689786"/>
                  </a:cubicBezTo>
                  <a:cubicBezTo>
                    <a:pt x="7380724" y="2674601"/>
                    <a:pt x="7391657" y="2659417"/>
                    <a:pt x="7405019" y="2641195"/>
                  </a:cubicBezTo>
                  <a:cubicBezTo>
                    <a:pt x="7390442" y="2642410"/>
                    <a:pt x="7381331" y="2643625"/>
                    <a:pt x="7376472" y="2644232"/>
                  </a:cubicBezTo>
                  <a:cubicBezTo>
                    <a:pt x="7392871" y="2613256"/>
                    <a:pt x="7409878" y="2579850"/>
                    <a:pt x="7426884" y="2547051"/>
                  </a:cubicBezTo>
                  <a:cubicBezTo>
                    <a:pt x="7427492" y="2545836"/>
                    <a:pt x="7426277" y="2544014"/>
                    <a:pt x="7425670" y="2542192"/>
                  </a:cubicBezTo>
                  <a:cubicBezTo>
                    <a:pt x="7420811" y="2542800"/>
                    <a:pt x="7415952" y="2543407"/>
                    <a:pt x="7411700" y="2544014"/>
                  </a:cubicBezTo>
                  <a:cubicBezTo>
                    <a:pt x="7423240" y="2528830"/>
                    <a:pt x="7436603" y="2514860"/>
                    <a:pt x="7445106" y="2499068"/>
                  </a:cubicBezTo>
                  <a:cubicBezTo>
                    <a:pt x="7454217" y="2482669"/>
                    <a:pt x="7459076" y="2463840"/>
                    <a:pt x="7464543" y="2451085"/>
                  </a:cubicBezTo>
                  <a:cubicBezTo>
                    <a:pt x="7491875" y="2488135"/>
                    <a:pt x="7521028" y="2526400"/>
                    <a:pt x="7549576" y="2564058"/>
                  </a:cubicBezTo>
                  <a:cubicBezTo>
                    <a:pt x="7550790" y="2565273"/>
                    <a:pt x="7550790" y="2567095"/>
                    <a:pt x="7551397" y="2568917"/>
                  </a:cubicBezTo>
                  <a:cubicBezTo>
                    <a:pt x="7546539" y="2569524"/>
                    <a:pt x="7541072" y="2570132"/>
                    <a:pt x="7531962" y="2570739"/>
                  </a:cubicBezTo>
                  <a:cubicBezTo>
                    <a:pt x="7545324" y="2587138"/>
                    <a:pt x="7557471" y="2600501"/>
                    <a:pt x="7569619" y="2615078"/>
                  </a:cubicBezTo>
                  <a:cubicBezTo>
                    <a:pt x="7564153" y="2616293"/>
                    <a:pt x="7559294" y="2618115"/>
                    <a:pt x="7552613" y="2619330"/>
                  </a:cubicBezTo>
                  <a:cubicBezTo>
                    <a:pt x="7565367" y="2634514"/>
                    <a:pt x="7575693" y="2648484"/>
                    <a:pt x="7589055" y="2664276"/>
                  </a:cubicBezTo>
                  <a:cubicBezTo>
                    <a:pt x="7575693" y="2662454"/>
                    <a:pt x="7565975" y="2661239"/>
                    <a:pt x="7552613" y="2659417"/>
                  </a:cubicBezTo>
                  <a:cubicBezTo>
                    <a:pt x="7564153" y="2676423"/>
                    <a:pt x="7573871" y="2689786"/>
                    <a:pt x="7584196" y="2703755"/>
                  </a:cubicBezTo>
                  <a:cubicBezTo>
                    <a:pt x="7578122" y="2704970"/>
                    <a:pt x="7573264" y="2706185"/>
                    <a:pt x="7564760" y="2708007"/>
                  </a:cubicBezTo>
                  <a:cubicBezTo>
                    <a:pt x="7576908" y="2724406"/>
                    <a:pt x="7587840" y="2738983"/>
                    <a:pt x="7599381" y="2754168"/>
                  </a:cubicBezTo>
                  <a:cubicBezTo>
                    <a:pt x="7591485" y="2755990"/>
                    <a:pt x="7585411" y="2757205"/>
                    <a:pt x="7576301" y="2759027"/>
                  </a:cubicBezTo>
                  <a:cubicBezTo>
                    <a:pt x="7593914" y="2777856"/>
                    <a:pt x="7609707" y="2794255"/>
                    <a:pt x="7627320" y="2812477"/>
                  </a:cubicBezTo>
                  <a:cubicBezTo>
                    <a:pt x="7616388" y="2811869"/>
                    <a:pt x="7610314" y="2811262"/>
                    <a:pt x="7600596" y="2811262"/>
                  </a:cubicBezTo>
                  <a:cubicBezTo>
                    <a:pt x="7614565" y="2830698"/>
                    <a:pt x="7626713" y="2848312"/>
                    <a:pt x="7640683" y="2867748"/>
                  </a:cubicBezTo>
                  <a:cubicBezTo>
                    <a:pt x="7629750" y="2868963"/>
                    <a:pt x="7621854" y="2870785"/>
                    <a:pt x="7614565" y="2871392"/>
                  </a:cubicBezTo>
                  <a:cubicBezTo>
                    <a:pt x="7613351" y="2873822"/>
                    <a:pt x="7611528" y="2875644"/>
                    <a:pt x="7610314" y="2878073"/>
                  </a:cubicBezTo>
                  <a:cubicBezTo>
                    <a:pt x="7623676" y="2889006"/>
                    <a:pt x="7636431" y="2900547"/>
                    <a:pt x="7652223" y="2913909"/>
                  </a:cubicBezTo>
                  <a:cubicBezTo>
                    <a:pt x="7643112" y="2913909"/>
                    <a:pt x="7638253" y="2913909"/>
                    <a:pt x="7632179" y="2913909"/>
                  </a:cubicBezTo>
                  <a:cubicBezTo>
                    <a:pt x="7671659" y="2943670"/>
                    <a:pt x="7790098" y="2951567"/>
                    <a:pt x="7822290" y="2926664"/>
                  </a:cubicBezTo>
                  <a:cubicBezTo>
                    <a:pt x="7810142" y="2925449"/>
                    <a:pt x="7799209" y="2925449"/>
                    <a:pt x="7786454" y="2924234"/>
                  </a:cubicBezTo>
                  <a:cubicBezTo>
                    <a:pt x="7807105" y="2907835"/>
                    <a:pt x="7825934" y="2893258"/>
                    <a:pt x="7844155" y="2879288"/>
                  </a:cubicBezTo>
                  <a:cubicBezTo>
                    <a:pt x="7842940" y="2877466"/>
                    <a:pt x="7842333" y="2875644"/>
                    <a:pt x="7841118" y="2873822"/>
                  </a:cubicBezTo>
                  <a:cubicBezTo>
                    <a:pt x="7825326" y="2875037"/>
                    <a:pt x="7809534" y="2875037"/>
                    <a:pt x="7791921" y="2876251"/>
                  </a:cubicBezTo>
                  <a:cubicBezTo>
                    <a:pt x="7812571" y="2858030"/>
                    <a:pt x="7832615" y="2841023"/>
                    <a:pt x="7855088" y="2820980"/>
                  </a:cubicBezTo>
                  <a:cubicBezTo>
                    <a:pt x="7844155" y="2817335"/>
                    <a:pt x="7839296" y="2815513"/>
                    <a:pt x="7835652" y="2813691"/>
                  </a:cubicBezTo>
                  <a:cubicBezTo>
                    <a:pt x="7846585" y="2796685"/>
                    <a:pt x="7857517" y="2780285"/>
                    <a:pt x="7869665" y="2761456"/>
                  </a:cubicBezTo>
                  <a:cubicBezTo>
                    <a:pt x="7859340" y="2758420"/>
                    <a:pt x="7853873" y="2756597"/>
                    <a:pt x="7849014" y="2754775"/>
                  </a:cubicBezTo>
                  <a:cubicBezTo>
                    <a:pt x="7865413" y="2733517"/>
                    <a:pt x="7880598" y="2712866"/>
                    <a:pt x="7898212" y="2689786"/>
                  </a:cubicBezTo>
                  <a:cubicBezTo>
                    <a:pt x="7884849" y="2689786"/>
                    <a:pt x="7876954" y="2689786"/>
                    <a:pt x="7869058" y="2689786"/>
                  </a:cubicBezTo>
                  <a:cubicBezTo>
                    <a:pt x="7879991" y="2674601"/>
                    <a:pt x="7890923" y="2659417"/>
                    <a:pt x="7904286" y="2641195"/>
                  </a:cubicBezTo>
                  <a:cubicBezTo>
                    <a:pt x="7889709" y="2642410"/>
                    <a:pt x="7880598" y="2643625"/>
                    <a:pt x="7876346" y="2644232"/>
                  </a:cubicBezTo>
                  <a:cubicBezTo>
                    <a:pt x="7892746" y="2612648"/>
                    <a:pt x="7909752" y="2579242"/>
                    <a:pt x="7927366" y="2546444"/>
                  </a:cubicBezTo>
                  <a:cubicBezTo>
                    <a:pt x="7927973" y="2545229"/>
                    <a:pt x="7926151" y="2544014"/>
                    <a:pt x="7926151" y="2542800"/>
                  </a:cubicBezTo>
                  <a:cubicBezTo>
                    <a:pt x="7921292" y="2543407"/>
                    <a:pt x="7917041" y="2544014"/>
                    <a:pt x="7918255" y="2544014"/>
                  </a:cubicBezTo>
                  <a:cubicBezTo>
                    <a:pt x="7935262" y="2513038"/>
                    <a:pt x="7953484" y="2480847"/>
                    <a:pt x="7968061" y="2454729"/>
                  </a:cubicBezTo>
                  <a:cubicBezTo>
                    <a:pt x="7993570" y="2489350"/>
                    <a:pt x="8022117" y="2527008"/>
                    <a:pt x="8050664" y="2565273"/>
                  </a:cubicBezTo>
                  <a:cubicBezTo>
                    <a:pt x="8051879" y="2566488"/>
                    <a:pt x="8051879" y="2568310"/>
                    <a:pt x="8051879" y="2569524"/>
                  </a:cubicBezTo>
                  <a:cubicBezTo>
                    <a:pt x="8047020" y="2570132"/>
                    <a:pt x="8042161" y="2570739"/>
                    <a:pt x="8033050" y="2571954"/>
                  </a:cubicBezTo>
                  <a:cubicBezTo>
                    <a:pt x="8046412" y="2587746"/>
                    <a:pt x="8058560" y="2601108"/>
                    <a:pt x="8070707" y="2615685"/>
                  </a:cubicBezTo>
                  <a:cubicBezTo>
                    <a:pt x="8065242" y="2616900"/>
                    <a:pt x="8060382" y="2618115"/>
                    <a:pt x="8053094" y="2619937"/>
                  </a:cubicBezTo>
                  <a:cubicBezTo>
                    <a:pt x="8066456" y="2635729"/>
                    <a:pt x="8078604" y="2650306"/>
                    <a:pt x="8092574" y="2666705"/>
                  </a:cubicBezTo>
                  <a:cubicBezTo>
                    <a:pt x="8079211" y="2663668"/>
                    <a:pt x="8068886" y="2661846"/>
                    <a:pt x="8053094" y="2659417"/>
                  </a:cubicBezTo>
                  <a:cubicBezTo>
                    <a:pt x="8065242" y="2676423"/>
                    <a:pt x="8074960" y="2690393"/>
                    <a:pt x="8084678" y="2704363"/>
                  </a:cubicBezTo>
                  <a:cubicBezTo>
                    <a:pt x="8079211" y="2706185"/>
                    <a:pt x="8073744" y="2707400"/>
                    <a:pt x="8065849" y="2709829"/>
                  </a:cubicBezTo>
                  <a:cubicBezTo>
                    <a:pt x="8077996" y="2725621"/>
                    <a:pt x="8088929" y="2739591"/>
                    <a:pt x="8100469" y="2754775"/>
                  </a:cubicBezTo>
                  <a:cubicBezTo>
                    <a:pt x="8092574" y="2755990"/>
                    <a:pt x="8086500" y="2757812"/>
                    <a:pt x="8077996" y="2759027"/>
                  </a:cubicBezTo>
                  <a:cubicBezTo>
                    <a:pt x="8090751" y="2772389"/>
                    <a:pt x="8101076" y="2783930"/>
                    <a:pt x="8113224" y="2797292"/>
                  </a:cubicBezTo>
                  <a:cubicBezTo>
                    <a:pt x="8120513" y="2787574"/>
                    <a:pt x="8125980" y="2780893"/>
                    <a:pt x="8132053" y="2772997"/>
                  </a:cubicBezTo>
                  <a:cubicBezTo>
                    <a:pt x="8125372" y="2770567"/>
                    <a:pt x="8121728" y="2769960"/>
                    <a:pt x="8121120" y="2769352"/>
                  </a:cubicBezTo>
                  <a:cubicBezTo>
                    <a:pt x="8138127" y="2732302"/>
                    <a:pt x="8153919" y="2695859"/>
                    <a:pt x="8172748" y="2653950"/>
                  </a:cubicBezTo>
                  <a:cubicBezTo>
                    <a:pt x="8196436" y="2698289"/>
                    <a:pt x="8218301" y="2738983"/>
                    <a:pt x="8240774" y="2780893"/>
                  </a:cubicBezTo>
                  <a:cubicBezTo>
                    <a:pt x="8234700" y="2782107"/>
                    <a:pt x="8229842" y="2782107"/>
                    <a:pt x="8225589" y="2782715"/>
                  </a:cubicBezTo>
                  <a:cubicBezTo>
                    <a:pt x="8240167" y="2823409"/>
                    <a:pt x="8253530" y="2861674"/>
                    <a:pt x="8268106" y="2901761"/>
                  </a:cubicBezTo>
                  <a:cubicBezTo>
                    <a:pt x="8267499" y="2902369"/>
                    <a:pt x="8263855" y="2904191"/>
                    <a:pt x="8262032" y="2905406"/>
                  </a:cubicBezTo>
                  <a:cubicBezTo>
                    <a:pt x="8268714" y="2945493"/>
                    <a:pt x="8297868" y="2940634"/>
                    <a:pt x="8325807" y="2940634"/>
                  </a:cubicBezTo>
                  <a:cubicBezTo>
                    <a:pt x="8446676" y="2940026"/>
                    <a:pt x="8567545" y="2940634"/>
                    <a:pt x="8688413" y="2940634"/>
                  </a:cubicBezTo>
                  <a:cubicBezTo>
                    <a:pt x="8696309" y="2940634"/>
                    <a:pt x="8704812" y="2940026"/>
                    <a:pt x="8715745" y="2939419"/>
                  </a:cubicBezTo>
                  <a:cubicBezTo>
                    <a:pt x="8710279" y="2932130"/>
                    <a:pt x="8707242" y="2927879"/>
                    <a:pt x="8703598" y="2924234"/>
                  </a:cubicBezTo>
                  <a:cubicBezTo>
                    <a:pt x="8492229" y="2679460"/>
                    <a:pt x="8444854" y="2689786"/>
                    <a:pt x="8233486" y="2445012"/>
                  </a:cubicBezTo>
                  <a:cubicBezTo>
                    <a:pt x="8226197" y="2436508"/>
                    <a:pt x="8215264" y="2430434"/>
                    <a:pt x="8204939" y="2426790"/>
                  </a:cubicBezTo>
                  <a:cubicBezTo>
                    <a:pt x="8153312" y="2407961"/>
                    <a:pt x="8100469" y="2389740"/>
                    <a:pt x="8048842" y="2370911"/>
                  </a:cubicBezTo>
                  <a:cubicBezTo>
                    <a:pt x="8035480" y="2366052"/>
                    <a:pt x="8021510" y="2358763"/>
                    <a:pt x="8010577" y="2349653"/>
                  </a:cubicBezTo>
                  <a:cubicBezTo>
                    <a:pt x="7898819" y="2262797"/>
                    <a:pt x="7787668" y="2175335"/>
                    <a:pt x="7676518" y="2086657"/>
                  </a:cubicBezTo>
                  <a:cubicBezTo>
                    <a:pt x="7661334" y="2074510"/>
                    <a:pt x="7651008" y="2074510"/>
                    <a:pt x="7635823" y="2084835"/>
                  </a:cubicBezTo>
                  <a:cubicBezTo>
                    <a:pt x="7598166" y="2109738"/>
                    <a:pt x="7559294" y="2132211"/>
                    <a:pt x="7521028" y="2155899"/>
                  </a:cubicBezTo>
                  <a:cubicBezTo>
                    <a:pt x="7516170" y="2158935"/>
                    <a:pt x="7394694" y="2237895"/>
                    <a:pt x="7357644" y="2249435"/>
                  </a:cubicBezTo>
                  <a:cubicBezTo>
                    <a:pt x="7348533" y="2252472"/>
                    <a:pt x="7230701" y="2104879"/>
                    <a:pt x="7220983" y="2098805"/>
                  </a:cubicBezTo>
                  <a:cubicBezTo>
                    <a:pt x="7208836" y="2090909"/>
                    <a:pt x="7199117" y="2078761"/>
                    <a:pt x="7188185" y="2069043"/>
                  </a:cubicBezTo>
                  <a:cubicBezTo>
                    <a:pt x="7160245" y="2042318"/>
                    <a:pt x="7135950" y="2005268"/>
                    <a:pt x="7101936" y="1991906"/>
                  </a:cubicBezTo>
                  <a:cubicBezTo>
                    <a:pt x="7067316" y="1978543"/>
                    <a:pt x="7023585" y="1987047"/>
                    <a:pt x="6984105" y="1987654"/>
                  </a:cubicBezTo>
                  <a:cubicBezTo>
                    <a:pt x="6961024" y="1988261"/>
                    <a:pt x="6942196" y="1980366"/>
                    <a:pt x="6925189" y="1965788"/>
                  </a:cubicBezTo>
                  <a:cubicBezTo>
                    <a:pt x="6746619" y="1813336"/>
                    <a:pt x="6566834" y="1661491"/>
                    <a:pt x="6388264" y="1509039"/>
                  </a:cubicBezTo>
                  <a:cubicBezTo>
                    <a:pt x="6381583" y="1503572"/>
                    <a:pt x="6374902" y="1498106"/>
                    <a:pt x="6368829" y="1493247"/>
                  </a:cubicBezTo>
                  <a:cubicBezTo>
                    <a:pt x="6370043" y="1495676"/>
                    <a:pt x="6371865" y="1498106"/>
                    <a:pt x="6372473" y="1500535"/>
                  </a:cubicBezTo>
                  <a:cubicBezTo>
                    <a:pt x="6348177" y="1524830"/>
                    <a:pt x="6323275" y="1549126"/>
                    <a:pt x="6300194" y="1571599"/>
                  </a:cubicBezTo>
                  <a:cubicBezTo>
                    <a:pt x="6327526" y="1578887"/>
                    <a:pt x="6359111" y="1586176"/>
                    <a:pt x="6390694" y="1594072"/>
                  </a:cubicBezTo>
                  <a:cubicBezTo>
                    <a:pt x="6361540" y="1605005"/>
                    <a:pt x="6332993" y="1614115"/>
                    <a:pt x="6303839" y="1618974"/>
                  </a:cubicBezTo>
                  <a:cubicBezTo>
                    <a:pt x="6249175" y="1627478"/>
                    <a:pt x="6201192" y="1646914"/>
                    <a:pt x="6166571" y="1693075"/>
                  </a:cubicBezTo>
                  <a:cubicBezTo>
                    <a:pt x="6153816" y="1710081"/>
                    <a:pt x="6134987" y="1713726"/>
                    <a:pt x="6113729" y="1710081"/>
                  </a:cubicBezTo>
                  <a:cubicBezTo>
                    <a:pt x="6100366" y="1707652"/>
                    <a:pt x="6086397" y="1708259"/>
                    <a:pt x="6072427" y="1707045"/>
                  </a:cubicBezTo>
                  <a:cubicBezTo>
                    <a:pt x="6072427" y="1708259"/>
                    <a:pt x="6072427" y="1710081"/>
                    <a:pt x="6072427" y="1711296"/>
                  </a:cubicBezTo>
                  <a:cubicBezTo>
                    <a:pt x="6130128" y="1720407"/>
                    <a:pt x="6188437" y="1730125"/>
                    <a:pt x="6246138" y="1738628"/>
                  </a:cubicBezTo>
                  <a:cubicBezTo>
                    <a:pt x="6216983" y="1747739"/>
                    <a:pt x="6188437" y="1751991"/>
                    <a:pt x="6159890" y="1756242"/>
                  </a:cubicBezTo>
                  <a:cubicBezTo>
                    <a:pt x="6097937" y="1765960"/>
                    <a:pt x="6035377" y="1778108"/>
                    <a:pt x="5972817" y="1784182"/>
                  </a:cubicBezTo>
                  <a:cubicBezTo>
                    <a:pt x="5947914" y="1786611"/>
                    <a:pt x="5930300" y="1789648"/>
                    <a:pt x="5919367" y="1815158"/>
                  </a:cubicBezTo>
                  <a:cubicBezTo>
                    <a:pt x="5992253" y="1826698"/>
                    <a:pt x="6063924" y="1838239"/>
                    <a:pt x="6135594" y="1849171"/>
                  </a:cubicBezTo>
                  <a:cubicBezTo>
                    <a:pt x="6041450" y="1868608"/>
                    <a:pt x="5947914" y="1882577"/>
                    <a:pt x="5854377" y="1897154"/>
                  </a:cubicBezTo>
                  <a:cubicBezTo>
                    <a:pt x="5848911" y="1898369"/>
                    <a:pt x="5841623" y="1898977"/>
                    <a:pt x="5837371" y="1902013"/>
                  </a:cubicBezTo>
                  <a:cubicBezTo>
                    <a:pt x="5797891" y="1931168"/>
                    <a:pt x="5779670" y="1928738"/>
                    <a:pt x="5751730" y="1888651"/>
                  </a:cubicBezTo>
                  <a:cubicBezTo>
                    <a:pt x="5576197" y="1640233"/>
                    <a:pt x="5339319" y="1277627"/>
                    <a:pt x="5166216" y="1027993"/>
                  </a:cubicBezTo>
                  <a:cubicBezTo>
                    <a:pt x="5138884" y="988514"/>
                    <a:pt x="5113374" y="965433"/>
                    <a:pt x="5063568" y="980618"/>
                  </a:cubicBezTo>
                  <a:cubicBezTo>
                    <a:pt x="5035022" y="989729"/>
                    <a:pt x="5013763" y="975759"/>
                    <a:pt x="4994934" y="953893"/>
                  </a:cubicBezTo>
                  <a:cubicBezTo>
                    <a:pt x="4758056" y="679965"/>
                    <a:pt x="4520571" y="406643"/>
                    <a:pt x="4282478" y="132715"/>
                  </a:cubicBezTo>
                  <a:cubicBezTo>
                    <a:pt x="4277011" y="126641"/>
                    <a:pt x="4271545" y="120567"/>
                    <a:pt x="4264256" y="113886"/>
                  </a:cubicBezTo>
                  <a:cubicBezTo>
                    <a:pt x="4195622" y="190416"/>
                    <a:pt x="4128203" y="265124"/>
                    <a:pt x="4058354" y="343476"/>
                  </a:cubicBezTo>
                  <a:cubicBezTo>
                    <a:pt x="4156142" y="355016"/>
                    <a:pt x="4249072" y="366556"/>
                    <a:pt x="4342001" y="377489"/>
                  </a:cubicBezTo>
                  <a:cubicBezTo>
                    <a:pt x="4335320" y="381741"/>
                    <a:pt x="4328638" y="383563"/>
                    <a:pt x="4321957" y="384170"/>
                  </a:cubicBezTo>
                  <a:cubicBezTo>
                    <a:pt x="4215666" y="396925"/>
                    <a:pt x="4108159" y="409073"/>
                    <a:pt x="4001868" y="423043"/>
                  </a:cubicBezTo>
                  <a:cubicBezTo>
                    <a:pt x="3990935" y="424258"/>
                    <a:pt x="3981217" y="432761"/>
                    <a:pt x="3970892" y="438227"/>
                  </a:cubicBezTo>
                  <a:cubicBezTo>
                    <a:pt x="3972106" y="440657"/>
                    <a:pt x="3973321" y="443086"/>
                    <a:pt x="3973928" y="445516"/>
                  </a:cubicBezTo>
                  <a:cubicBezTo>
                    <a:pt x="4071716" y="457056"/>
                    <a:pt x="4168897" y="468596"/>
                    <a:pt x="4266686" y="480744"/>
                  </a:cubicBezTo>
                  <a:cubicBezTo>
                    <a:pt x="4263649" y="483781"/>
                    <a:pt x="4260612" y="484388"/>
                    <a:pt x="4257575" y="484996"/>
                  </a:cubicBezTo>
                  <a:cubicBezTo>
                    <a:pt x="4142780" y="498965"/>
                    <a:pt x="4027378" y="512328"/>
                    <a:pt x="3911976" y="526905"/>
                  </a:cubicBezTo>
                  <a:cubicBezTo>
                    <a:pt x="3901043" y="528120"/>
                    <a:pt x="3890717" y="534193"/>
                    <a:pt x="3880392" y="537838"/>
                  </a:cubicBezTo>
                  <a:cubicBezTo>
                    <a:pt x="3880999" y="540875"/>
                    <a:pt x="3881607" y="542697"/>
                    <a:pt x="3882214" y="545734"/>
                  </a:cubicBezTo>
                  <a:cubicBezTo>
                    <a:pt x="3983646" y="557881"/>
                    <a:pt x="4085079" y="570029"/>
                    <a:pt x="4186511" y="582784"/>
                  </a:cubicBezTo>
                  <a:cubicBezTo>
                    <a:pt x="4164646" y="588858"/>
                    <a:pt x="4142780" y="591287"/>
                    <a:pt x="4121522" y="593717"/>
                  </a:cubicBezTo>
                  <a:cubicBezTo>
                    <a:pt x="4018874" y="605864"/>
                    <a:pt x="3915620" y="616797"/>
                    <a:pt x="3812973" y="629552"/>
                  </a:cubicBezTo>
                  <a:cubicBezTo>
                    <a:pt x="3803862" y="630767"/>
                    <a:pt x="3795966" y="638055"/>
                    <a:pt x="3787463" y="642307"/>
                  </a:cubicBezTo>
                  <a:cubicBezTo>
                    <a:pt x="3788677" y="644737"/>
                    <a:pt x="3788677" y="646559"/>
                    <a:pt x="3789892" y="648988"/>
                  </a:cubicBezTo>
                  <a:cubicBezTo>
                    <a:pt x="3886466" y="660528"/>
                    <a:pt x="3981824" y="672069"/>
                    <a:pt x="4078398" y="683609"/>
                  </a:cubicBezTo>
                  <a:cubicBezTo>
                    <a:pt x="4060784" y="689683"/>
                    <a:pt x="4043170" y="691505"/>
                    <a:pt x="4026163" y="693934"/>
                  </a:cubicBezTo>
                  <a:cubicBezTo>
                    <a:pt x="3926553" y="706082"/>
                    <a:pt x="3826335" y="717622"/>
                    <a:pt x="3726725" y="730377"/>
                  </a:cubicBezTo>
                  <a:cubicBezTo>
                    <a:pt x="3716399" y="731592"/>
                    <a:pt x="3707288" y="738880"/>
                    <a:pt x="3697570" y="743132"/>
                  </a:cubicBezTo>
                  <a:cubicBezTo>
                    <a:pt x="3698785" y="745562"/>
                    <a:pt x="3699393" y="747991"/>
                    <a:pt x="3700607" y="750421"/>
                  </a:cubicBezTo>
                  <a:cubicBezTo>
                    <a:pt x="3797181" y="761961"/>
                    <a:pt x="3894361" y="773501"/>
                    <a:pt x="3990935" y="785041"/>
                  </a:cubicBezTo>
                  <a:cubicBezTo>
                    <a:pt x="3985468" y="789900"/>
                    <a:pt x="3979395" y="791115"/>
                    <a:pt x="3973928" y="791723"/>
                  </a:cubicBezTo>
                  <a:cubicBezTo>
                    <a:pt x="3861563" y="805085"/>
                    <a:pt x="3747983" y="818447"/>
                    <a:pt x="3635618" y="831810"/>
                  </a:cubicBezTo>
                  <a:cubicBezTo>
                    <a:pt x="3616789" y="834239"/>
                    <a:pt x="3608285" y="844565"/>
                    <a:pt x="3600390" y="860964"/>
                  </a:cubicBezTo>
                  <a:cubicBezTo>
                    <a:pt x="3701822" y="873111"/>
                    <a:pt x="3800825" y="884652"/>
                    <a:pt x="3899828" y="896799"/>
                  </a:cubicBezTo>
                  <a:cubicBezTo>
                    <a:pt x="3897398" y="901658"/>
                    <a:pt x="3894969" y="902873"/>
                    <a:pt x="3892539" y="902873"/>
                  </a:cubicBezTo>
                  <a:cubicBezTo>
                    <a:pt x="3781996" y="915628"/>
                    <a:pt x="3671453" y="930813"/>
                    <a:pt x="3560910" y="940531"/>
                  </a:cubicBezTo>
                  <a:cubicBezTo>
                    <a:pt x="3522645" y="943568"/>
                    <a:pt x="3500779" y="961789"/>
                    <a:pt x="3480736" y="993373"/>
                  </a:cubicBezTo>
                  <a:cubicBezTo>
                    <a:pt x="3585205" y="1006128"/>
                    <a:pt x="3688460" y="1018275"/>
                    <a:pt x="3791107" y="1030423"/>
                  </a:cubicBezTo>
                  <a:cubicBezTo>
                    <a:pt x="3771671" y="1035282"/>
                    <a:pt x="3752842" y="1038319"/>
                    <a:pt x="3733406" y="1040748"/>
                  </a:cubicBezTo>
                  <a:cubicBezTo>
                    <a:pt x="3625900" y="1052896"/>
                    <a:pt x="3518393" y="1064436"/>
                    <a:pt x="3410887" y="1077191"/>
                  </a:cubicBezTo>
                  <a:cubicBezTo>
                    <a:pt x="3403598" y="1078406"/>
                    <a:pt x="3397524" y="1084480"/>
                    <a:pt x="3391451" y="1088731"/>
                  </a:cubicBezTo>
                  <a:cubicBezTo>
                    <a:pt x="3392666" y="1090554"/>
                    <a:pt x="3393273" y="1091768"/>
                    <a:pt x="3394488" y="1093590"/>
                  </a:cubicBezTo>
                  <a:cubicBezTo>
                    <a:pt x="3494098" y="1105131"/>
                    <a:pt x="3593708" y="1117278"/>
                    <a:pt x="3695748" y="1129426"/>
                  </a:cubicBezTo>
                  <a:cubicBezTo>
                    <a:pt x="3691497" y="1132463"/>
                    <a:pt x="3690889" y="1134285"/>
                    <a:pt x="3689067" y="1134285"/>
                  </a:cubicBezTo>
                  <a:cubicBezTo>
                    <a:pt x="3567591" y="1148862"/>
                    <a:pt x="3446723" y="1162832"/>
                    <a:pt x="3324639" y="1177409"/>
                  </a:cubicBezTo>
                  <a:cubicBezTo>
                    <a:pt x="3316743" y="1178624"/>
                    <a:pt x="3309454" y="1183483"/>
                    <a:pt x="3301558" y="1186520"/>
                  </a:cubicBezTo>
                  <a:cubicBezTo>
                    <a:pt x="3302773" y="1188949"/>
                    <a:pt x="3302773" y="1190771"/>
                    <a:pt x="3303988" y="1193201"/>
                  </a:cubicBezTo>
                  <a:cubicBezTo>
                    <a:pt x="3403598" y="1205349"/>
                    <a:pt x="3502601" y="1216889"/>
                    <a:pt x="3602212" y="1229036"/>
                  </a:cubicBezTo>
                  <a:cubicBezTo>
                    <a:pt x="3478914" y="1247865"/>
                    <a:pt x="3355615" y="1261835"/>
                    <a:pt x="3232925" y="1276412"/>
                  </a:cubicBezTo>
                  <a:cubicBezTo>
                    <a:pt x="3228066" y="1277019"/>
                    <a:pt x="3221992" y="1278841"/>
                    <a:pt x="3218347" y="1281271"/>
                  </a:cubicBezTo>
                  <a:cubicBezTo>
                    <a:pt x="3178260" y="1312247"/>
                    <a:pt x="3163683" y="1310425"/>
                    <a:pt x="3132099" y="1270945"/>
                  </a:cubicBezTo>
                  <a:cubicBezTo>
                    <a:pt x="3054962" y="1174979"/>
                    <a:pt x="2978432" y="1079621"/>
                    <a:pt x="2901902" y="983655"/>
                  </a:cubicBezTo>
                  <a:cubicBezTo>
                    <a:pt x="2851490" y="920487"/>
                    <a:pt x="2801077" y="857927"/>
                    <a:pt x="2748843" y="792330"/>
                  </a:cubicBezTo>
                  <a:cubicBezTo>
                    <a:pt x="2706326" y="829380"/>
                    <a:pt x="2665024" y="864608"/>
                    <a:pt x="2620078" y="903480"/>
                  </a:cubicBezTo>
                  <a:cubicBezTo>
                    <a:pt x="2688712" y="914413"/>
                    <a:pt x="2751272" y="924739"/>
                    <a:pt x="2813225" y="934457"/>
                  </a:cubicBezTo>
                  <a:cubicBezTo>
                    <a:pt x="2725155" y="952678"/>
                    <a:pt x="2637692" y="965433"/>
                    <a:pt x="2550229" y="980618"/>
                  </a:cubicBezTo>
                  <a:cubicBezTo>
                    <a:pt x="2532008" y="983655"/>
                    <a:pt x="2515001" y="995802"/>
                    <a:pt x="2497387" y="1003091"/>
                  </a:cubicBezTo>
                  <a:cubicBezTo>
                    <a:pt x="2498602" y="1006128"/>
                    <a:pt x="2498602" y="1009165"/>
                    <a:pt x="2499817" y="1012202"/>
                  </a:cubicBezTo>
                  <a:cubicBezTo>
                    <a:pt x="2564199" y="1022527"/>
                    <a:pt x="2628581" y="1032852"/>
                    <a:pt x="2693571" y="1043178"/>
                  </a:cubicBezTo>
                  <a:cubicBezTo>
                    <a:pt x="2603679" y="1060792"/>
                    <a:pt x="2515001" y="1076584"/>
                    <a:pt x="2425109" y="1088124"/>
                  </a:cubicBezTo>
                  <a:cubicBezTo>
                    <a:pt x="2387451" y="1092983"/>
                    <a:pt x="2371052" y="1121530"/>
                    <a:pt x="2341290" y="1143396"/>
                  </a:cubicBezTo>
                  <a:cubicBezTo>
                    <a:pt x="2414783" y="1154936"/>
                    <a:pt x="2480988" y="1165261"/>
                    <a:pt x="2550229" y="1176194"/>
                  </a:cubicBezTo>
                  <a:cubicBezTo>
                    <a:pt x="2546585" y="1179231"/>
                    <a:pt x="2545370" y="1180446"/>
                    <a:pt x="2544155" y="1180446"/>
                  </a:cubicBezTo>
                  <a:cubicBezTo>
                    <a:pt x="2452441" y="1195023"/>
                    <a:pt x="2361334" y="1209600"/>
                    <a:pt x="2269620" y="1223570"/>
                  </a:cubicBezTo>
                  <a:cubicBezTo>
                    <a:pt x="2261724" y="1224785"/>
                    <a:pt x="2250791" y="1222355"/>
                    <a:pt x="2245324" y="1226607"/>
                  </a:cubicBezTo>
                  <a:cubicBezTo>
                    <a:pt x="2225888" y="1240576"/>
                    <a:pt x="2208882" y="1257583"/>
                    <a:pt x="2187016" y="1275805"/>
                  </a:cubicBezTo>
                  <a:cubicBezTo>
                    <a:pt x="2259901" y="1287345"/>
                    <a:pt x="2327928" y="1298278"/>
                    <a:pt x="2395347" y="1308603"/>
                  </a:cubicBezTo>
                  <a:cubicBezTo>
                    <a:pt x="2324284" y="1323788"/>
                    <a:pt x="2253828" y="1337757"/>
                    <a:pt x="2182764" y="1344439"/>
                  </a:cubicBezTo>
                  <a:cubicBezTo>
                    <a:pt x="2118989" y="1349905"/>
                    <a:pt x="2064325" y="1367519"/>
                    <a:pt x="2021201" y="1416717"/>
                  </a:cubicBezTo>
                  <a:cubicBezTo>
                    <a:pt x="2006017" y="1433723"/>
                    <a:pt x="1985973" y="1434938"/>
                    <a:pt x="1965322" y="1426435"/>
                  </a:cubicBezTo>
                  <a:cubicBezTo>
                    <a:pt x="1935560" y="1414895"/>
                    <a:pt x="1905799" y="1403354"/>
                    <a:pt x="1876037" y="1392422"/>
                  </a:cubicBezTo>
                  <a:cubicBezTo>
                    <a:pt x="1842631" y="1379667"/>
                    <a:pt x="1830484" y="1384526"/>
                    <a:pt x="1814084" y="1419146"/>
                  </a:cubicBezTo>
                  <a:cubicBezTo>
                    <a:pt x="1880896" y="1430079"/>
                    <a:pt x="1947101" y="1440405"/>
                    <a:pt x="2013912" y="1450123"/>
                  </a:cubicBezTo>
                  <a:cubicBezTo>
                    <a:pt x="2010268" y="1454374"/>
                    <a:pt x="2006624" y="1455589"/>
                    <a:pt x="2002980" y="1456196"/>
                  </a:cubicBezTo>
                  <a:cubicBezTo>
                    <a:pt x="1920983" y="1468951"/>
                    <a:pt x="1838380" y="1481099"/>
                    <a:pt x="1756383" y="1495069"/>
                  </a:cubicBezTo>
                  <a:cubicBezTo>
                    <a:pt x="1740591" y="1498106"/>
                    <a:pt x="1726622" y="1507824"/>
                    <a:pt x="1710830" y="1513898"/>
                  </a:cubicBezTo>
                  <a:cubicBezTo>
                    <a:pt x="1699897" y="1518757"/>
                    <a:pt x="1687749" y="1523616"/>
                    <a:pt x="1676209" y="1524830"/>
                  </a:cubicBezTo>
                  <a:cubicBezTo>
                    <a:pt x="1658595" y="1526653"/>
                    <a:pt x="1640374" y="1524830"/>
                    <a:pt x="1622152" y="1526045"/>
                  </a:cubicBezTo>
                  <a:cubicBezTo>
                    <a:pt x="1616686" y="1526045"/>
                    <a:pt x="1608790" y="1527260"/>
                    <a:pt x="1605146" y="1530904"/>
                  </a:cubicBezTo>
                  <a:cubicBezTo>
                    <a:pt x="1588746" y="1549126"/>
                    <a:pt x="1573562" y="1567954"/>
                    <a:pt x="1555948" y="1589820"/>
                  </a:cubicBezTo>
                  <a:cubicBezTo>
                    <a:pt x="1630048" y="1601360"/>
                    <a:pt x="1699290" y="1612901"/>
                    <a:pt x="1768531" y="1623226"/>
                  </a:cubicBezTo>
                  <a:cubicBezTo>
                    <a:pt x="1687749" y="1640233"/>
                    <a:pt x="1607575" y="1656024"/>
                    <a:pt x="1526794" y="1664528"/>
                  </a:cubicBezTo>
                  <a:cubicBezTo>
                    <a:pt x="1483062" y="1668779"/>
                    <a:pt x="1469092" y="1699148"/>
                    <a:pt x="1444797" y="1728303"/>
                  </a:cubicBezTo>
                  <a:cubicBezTo>
                    <a:pt x="1526794" y="1741058"/>
                    <a:pt x="1604538" y="1753205"/>
                    <a:pt x="1682890" y="1765960"/>
                  </a:cubicBezTo>
                  <a:cubicBezTo>
                    <a:pt x="1633085" y="1777501"/>
                    <a:pt x="1582673" y="1785397"/>
                    <a:pt x="1532867" y="1792685"/>
                  </a:cubicBezTo>
                  <a:cubicBezTo>
                    <a:pt x="1489136" y="1799366"/>
                    <a:pt x="1445405" y="1808477"/>
                    <a:pt x="1401066" y="1811514"/>
                  </a:cubicBezTo>
                  <a:cubicBezTo>
                    <a:pt x="1381630" y="1812729"/>
                    <a:pt x="1370089" y="1818195"/>
                    <a:pt x="1359157" y="1832772"/>
                  </a:cubicBezTo>
                  <a:cubicBezTo>
                    <a:pt x="1336076" y="1862534"/>
                    <a:pt x="1311781" y="1890473"/>
                    <a:pt x="1289308" y="1920235"/>
                  </a:cubicBezTo>
                  <a:cubicBezTo>
                    <a:pt x="1275338" y="1939064"/>
                    <a:pt x="1258332" y="1949389"/>
                    <a:pt x="1234644" y="1949997"/>
                  </a:cubicBezTo>
                  <a:cubicBezTo>
                    <a:pt x="1217637" y="1951211"/>
                    <a:pt x="1201238" y="1956070"/>
                    <a:pt x="1184839" y="1959715"/>
                  </a:cubicBezTo>
                  <a:cubicBezTo>
                    <a:pt x="1185446" y="1961537"/>
                    <a:pt x="1185446" y="1963359"/>
                    <a:pt x="1186053" y="1965181"/>
                  </a:cubicBezTo>
                  <a:cubicBezTo>
                    <a:pt x="1236466" y="1973077"/>
                    <a:pt x="1286878" y="1981580"/>
                    <a:pt x="1337898" y="1989476"/>
                  </a:cubicBezTo>
                  <a:cubicBezTo>
                    <a:pt x="1246791" y="2007090"/>
                    <a:pt x="1155684" y="2022882"/>
                    <a:pt x="1063970" y="2034422"/>
                  </a:cubicBezTo>
                  <a:cubicBezTo>
                    <a:pt x="1027527" y="2039281"/>
                    <a:pt x="1008698" y="2065399"/>
                    <a:pt x="983188" y="2085442"/>
                  </a:cubicBezTo>
                  <a:cubicBezTo>
                    <a:pt x="1050000" y="2096375"/>
                    <a:pt x="1116812" y="2106701"/>
                    <a:pt x="1183624" y="2117633"/>
                  </a:cubicBezTo>
                  <a:cubicBezTo>
                    <a:pt x="1099805" y="2135248"/>
                    <a:pt x="1016594" y="2148610"/>
                    <a:pt x="933990" y="2160757"/>
                  </a:cubicBezTo>
                  <a:cubicBezTo>
                    <a:pt x="916984" y="2163187"/>
                    <a:pt x="906051" y="2169868"/>
                    <a:pt x="896333" y="2183838"/>
                  </a:cubicBezTo>
                  <a:cubicBezTo>
                    <a:pt x="861105" y="2232428"/>
                    <a:pt x="825269" y="2279804"/>
                    <a:pt x="788219" y="2327180"/>
                  </a:cubicBezTo>
                  <a:cubicBezTo>
                    <a:pt x="763924" y="2358763"/>
                    <a:pt x="728696" y="2356334"/>
                    <a:pt x="708045" y="2322928"/>
                  </a:cubicBezTo>
                  <a:cubicBezTo>
                    <a:pt x="697112" y="2305314"/>
                    <a:pt x="686179" y="2287093"/>
                    <a:pt x="673424" y="2266442"/>
                  </a:cubicBezTo>
                  <a:cubicBezTo>
                    <a:pt x="644270" y="2304099"/>
                    <a:pt x="615723" y="2339935"/>
                    <a:pt x="585354" y="2378807"/>
                  </a:cubicBezTo>
                  <a:cubicBezTo>
                    <a:pt x="660669" y="2390347"/>
                    <a:pt x="730518" y="2401887"/>
                    <a:pt x="799759" y="2412820"/>
                  </a:cubicBezTo>
                  <a:cubicBezTo>
                    <a:pt x="721407" y="2428612"/>
                    <a:pt x="644270" y="2443797"/>
                    <a:pt x="566525" y="2451693"/>
                  </a:cubicBezTo>
                  <a:cubicBezTo>
                    <a:pt x="522794" y="2455944"/>
                    <a:pt x="502143" y="2482062"/>
                    <a:pt x="480277" y="2516075"/>
                  </a:cubicBezTo>
                  <a:cubicBezTo>
                    <a:pt x="552556" y="2527615"/>
                    <a:pt x="623012" y="2539155"/>
                    <a:pt x="692861" y="2549481"/>
                  </a:cubicBezTo>
                  <a:cubicBezTo>
                    <a:pt x="688001" y="2554340"/>
                    <a:pt x="683750" y="2555555"/>
                    <a:pt x="679498" y="2556162"/>
                  </a:cubicBezTo>
                  <a:cubicBezTo>
                    <a:pt x="597502" y="2568917"/>
                    <a:pt x="514898" y="2581672"/>
                    <a:pt x="432902" y="2595034"/>
                  </a:cubicBezTo>
                  <a:cubicBezTo>
                    <a:pt x="425613" y="2596249"/>
                    <a:pt x="415895" y="2597464"/>
                    <a:pt x="411643" y="2602323"/>
                  </a:cubicBezTo>
                  <a:cubicBezTo>
                    <a:pt x="394637" y="2621152"/>
                    <a:pt x="380060" y="2641803"/>
                    <a:pt x="361838" y="2665490"/>
                  </a:cubicBezTo>
                  <a:cubicBezTo>
                    <a:pt x="437153" y="2677638"/>
                    <a:pt x="508824" y="2688571"/>
                    <a:pt x="579888" y="2700111"/>
                  </a:cubicBezTo>
                  <a:cubicBezTo>
                    <a:pt x="575029" y="2704970"/>
                    <a:pt x="569562" y="2706185"/>
                    <a:pt x="564703" y="2707400"/>
                  </a:cubicBezTo>
                  <a:cubicBezTo>
                    <a:pt x="488781" y="2719547"/>
                    <a:pt x="412858" y="2734732"/>
                    <a:pt x="336328" y="2742020"/>
                  </a:cubicBezTo>
                  <a:cubicBezTo>
                    <a:pt x="286523" y="2746879"/>
                    <a:pt x="274983" y="2783930"/>
                    <a:pt x="246436" y="2814299"/>
                  </a:cubicBezTo>
                  <a:cubicBezTo>
                    <a:pt x="326003" y="2827054"/>
                    <a:pt x="400103" y="2838594"/>
                    <a:pt x="474811" y="2850134"/>
                  </a:cubicBezTo>
                  <a:cubicBezTo>
                    <a:pt x="384919" y="2868963"/>
                    <a:pt x="296241" y="2884755"/>
                    <a:pt x="206956" y="2895080"/>
                  </a:cubicBezTo>
                  <a:cubicBezTo>
                    <a:pt x="175373" y="2898724"/>
                    <a:pt x="165047" y="2918161"/>
                    <a:pt x="151077" y="2938812"/>
                  </a:cubicBezTo>
                  <a:cubicBezTo>
                    <a:pt x="154114" y="2940026"/>
                    <a:pt x="155936" y="2941241"/>
                    <a:pt x="157151" y="2941241"/>
                  </a:cubicBezTo>
                  <a:cubicBezTo>
                    <a:pt x="380667" y="2941241"/>
                    <a:pt x="604790" y="2941848"/>
                    <a:pt x="828306" y="2941241"/>
                  </a:cubicBezTo>
                  <a:cubicBezTo>
                    <a:pt x="837417" y="2941241"/>
                    <a:pt x="846528" y="2935775"/>
                    <a:pt x="855638" y="2932130"/>
                  </a:cubicBezTo>
                  <a:cubicBezTo>
                    <a:pt x="855031" y="2930308"/>
                    <a:pt x="854424" y="2929093"/>
                    <a:pt x="853816" y="2927271"/>
                  </a:cubicBezTo>
                  <a:cubicBezTo>
                    <a:pt x="843491" y="2926664"/>
                    <a:pt x="833165" y="2926056"/>
                    <a:pt x="820410" y="2925449"/>
                  </a:cubicBezTo>
                  <a:cubicBezTo>
                    <a:pt x="841669" y="2909050"/>
                    <a:pt x="859890" y="2895080"/>
                    <a:pt x="883578" y="2876251"/>
                  </a:cubicBezTo>
                  <a:cubicBezTo>
                    <a:pt x="860497" y="2876251"/>
                    <a:pt x="845313" y="2876251"/>
                    <a:pt x="827092" y="2876251"/>
                  </a:cubicBezTo>
                  <a:cubicBezTo>
                    <a:pt x="848350" y="2858637"/>
                    <a:pt x="867786" y="2841631"/>
                    <a:pt x="889652" y="2823409"/>
                  </a:cubicBezTo>
                  <a:cubicBezTo>
                    <a:pt x="878719" y="2818550"/>
                    <a:pt x="874467" y="2816121"/>
                    <a:pt x="870823" y="2814299"/>
                  </a:cubicBezTo>
                  <a:cubicBezTo>
                    <a:pt x="881756" y="2797292"/>
                    <a:pt x="892689" y="2780893"/>
                    <a:pt x="904229" y="2762671"/>
                  </a:cubicBezTo>
                  <a:cubicBezTo>
                    <a:pt x="894511" y="2759634"/>
                    <a:pt x="889044" y="2757812"/>
                    <a:pt x="883578" y="2755990"/>
                  </a:cubicBezTo>
                  <a:cubicBezTo>
                    <a:pt x="899370" y="2734732"/>
                    <a:pt x="915162" y="2714688"/>
                    <a:pt x="932776" y="2691000"/>
                  </a:cubicBezTo>
                  <a:cubicBezTo>
                    <a:pt x="918806" y="2691000"/>
                    <a:pt x="911517" y="2691000"/>
                    <a:pt x="903014" y="2691000"/>
                  </a:cubicBezTo>
                  <a:cubicBezTo>
                    <a:pt x="913947" y="2675816"/>
                    <a:pt x="924880" y="2661239"/>
                    <a:pt x="938242" y="2643017"/>
                  </a:cubicBezTo>
                  <a:cubicBezTo>
                    <a:pt x="923058" y="2644232"/>
                    <a:pt x="913947" y="2646054"/>
                    <a:pt x="903014" y="2646662"/>
                  </a:cubicBezTo>
                  <a:cubicBezTo>
                    <a:pt x="936420" y="2619937"/>
                    <a:pt x="940064" y="2578028"/>
                    <a:pt x="961930" y="2546444"/>
                  </a:cubicBezTo>
                  <a:cubicBezTo>
                    <a:pt x="957071" y="2544622"/>
                    <a:pt x="952819" y="2543407"/>
                    <a:pt x="953427" y="2543407"/>
                  </a:cubicBezTo>
                  <a:cubicBezTo>
                    <a:pt x="970433" y="2511216"/>
                    <a:pt x="986832" y="2480239"/>
                    <a:pt x="1000802" y="2454122"/>
                  </a:cubicBezTo>
                  <a:cubicBezTo>
                    <a:pt x="1026920" y="2491172"/>
                    <a:pt x="1054859" y="2531259"/>
                    <a:pt x="1082799" y="2571347"/>
                  </a:cubicBezTo>
                  <a:cubicBezTo>
                    <a:pt x="1080369" y="2571347"/>
                    <a:pt x="1074903" y="2571347"/>
                    <a:pt x="1063970" y="2571347"/>
                  </a:cubicBezTo>
                  <a:cubicBezTo>
                    <a:pt x="1078547" y="2588353"/>
                    <a:pt x="1090695" y="2602323"/>
                    <a:pt x="1103450" y="2616900"/>
                  </a:cubicBezTo>
                  <a:cubicBezTo>
                    <a:pt x="1097983" y="2618115"/>
                    <a:pt x="1092517" y="2618722"/>
                    <a:pt x="1085228" y="2620544"/>
                  </a:cubicBezTo>
                  <a:cubicBezTo>
                    <a:pt x="1098591" y="2636943"/>
                    <a:pt x="1110738" y="2651521"/>
                    <a:pt x="1125315" y="2667920"/>
                  </a:cubicBezTo>
                  <a:cubicBezTo>
                    <a:pt x="1111953" y="2664883"/>
                    <a:pt x="1101020" y="2663061"/>
                    <a:pt x="1085836" y="2660024"/>
                  </a:cubicBezTo>
                  <a:cubicBezTo>
                    <a:pt x="1097983" y="2677031"/>
                    <a:pt x="1107701" y="2691000"/>
                    <a:pt x="1118027" y="2704970"/>
                  </a:cubicBezTo>
                  <a:cubicBezTo>
                    <a:pt x="1111953" y="2706185"/>
                    <a:pt x="1107094" y="2708007"/>
                    <a:pt x="1099198" y="2709829"/>
                  </a:cubicBezTo>
                  <a:cubicBezTo>
                    <a:pt x="1111345" y="2725621"/>
                    <a:pt x="1122278" y="2740806"/>
                    <a:pt x="1133211" y="2755383"/>
                  </a:cubicBezTo>
                  <a:cubicBezTo>
                    <a:pt x="1125315" y="2756597"/>
                    <a:pt x="1119241" y="2758420"/>
                    <a:pt x="1110131" y="2760242"/>
                  </a:cubicBezTo>
                  <a:cubicBezTo>
                    <a:pt x="1127745" y="2779071"/>
                    <a:pt x="1143537" y="2795470"/>
                    <a:pt x="1161151" y="2814299"/>
                  </a:cubicBezTo>
                  <a:cubicBezTo>
                    <a:pt x="1150218" y="2814299"/>
                    <a:pt x="1143537" y="2814299"/>
                    <a:pt x="1133819" y="2814299"/>
                  </a:cubicBezTo>
                  <a:cubicBezTo>
                    <a:pt x="1144144" y="2827054"/>
                    <a:pt x="1152647" y="2837379"/>
                    <a:pt x="1162365" y="2849527"/>
                  </a:cubicBezTo>
                  <a:cubicBezTo>
                    <a:pt x="1189698" y="2820980"/>
                    <a:pt x="1227355" y="2808225"/>
                    <a:pt x="1246184" y="2769352"/>
                  </a:cubicBezTo>
                  <a:cubicBezTo>
                    <a:pt x="1235251" y="2768138"/>
                    <a:pt x="1228570" y="2767530"/>
                    <a:pt x="1223103" y="2766316"/>
                  </a:cubicBezTo>
                  <a:cubicBezTo>
                    <a:pt x="1238895" y="2743235"/>
                    <a:pt x="1254080" y="2720762"/>
                    <a:pt x="1271086" y="2695252"/>
                  </a:cubicBezTo>
                  <a:cubicBezTo>
                    <a:pt x="1256509" y="2692215"/>
                    <a:pt x="1248613" y="2690393"/>
                    <a:pt x="1240717" y="2688571"/>
                  </a:cubicBezTo>
                  <a:cubicBezTo>
                    <a:pt x="1261976" y="2660024"/>
                    <a:pt x="1283841" y="2632085"/>
                    <a:pt x="1308744" y="2599286"/>
                  </a:cubicBezTo>
                  <a:cubicBezTo>
                    <a:pt x="1289308" y="2601108"/>
                    <a:pt x="1277768" y="2601716"/>
                    <a:pt x="1265620" y="2602930"/>
                  </a:cubicBezTo>
                  <a:cubicBezTo>
                    <a:pt x="1282627" y="2581065"/>
                    <a:pt x="1297204" y="2561021"/>
                    <a:pt x="1315425" y="2536119"/>
                  </a:cubicBezTo>
                  <a:cubicBezTo>
                    <a:pt x="1294167" y="2539155"/>
                    <a:pt x="1280805" y="2540978"/>
                    <a:pt x="1264405" y="2543407"/>
                  </a:cubicBezTo>
                  <a:cubicBezTo>
                    <a:pt x="1282627" y="2522756"/>
                    <a:pt x="1298419" y="2505142"/>
                    <a:pt x="1313603" y="2486313"/>
                  </a:cubicBezTo>
                  <a:cubicBezTo>
                    <a:pt x="1317247" y="2481454"/>
                    <a:pt x="1316033" y="2473558"/>
                    <a:pt x="1316640" y="2466270"/>
                  </a:cubicBezTo>
                  <a:cubicBezTo>
                    <a:pt x="1315425" y="2465662"/>
                    <a:pt x="1313603" y="2465055"/>
                    <a:pt x="1311781" y="2465055"/>
                  </a:cubicBezTo>
                  <a:cubicBezTo>
                    <a:pt x="1323321" y="2446226"/>
                    <a:pt x="1334861" y="2427397"/>
                    <a:pt x="1350653" y="2403102"/>
                  </a:cubicBezTo>
                  <a:cubicBezTo>
                    <a:pt x="1335469" y="2407961"/>
                    <a:pt x="1328180" y="2410391"/>
                    <a:pt x="1321499" y="2412213"/>
                  </a:cubicBezTo>
                  <a:cubicBezTo>
                    <a:pt x="1360979" y="2375770"/>
                    <a:pt x="1384059" y="2330217"/>
                    <a:pt x="1398029" y="2278589"/>
                  </a:cubicBezTo>
                  <a:cubicBezTo>
                    <a:pt x="1411999" y="2323535"/>
                    <a:pt x="1439938" y="2355119"/>
                    <a:pt x="1470307" y="2385488"/>
                  </a:cubicBezTo>
                  <a:cubicBezTo>
                    <a:pt x="1473344" y="2388525"/>
                    <a:pt x="1473344" y="2395814"/>
                    <a:pt x="1475166" y="2407961"/>
                  </a:cubicBezTo>
                  <a:cubicBezTo>
                    <a:pt x="1484277" y="2415857"/>
                    <a:pt x="1498854" y="2429220"/>
                    <a:pt x="1517075" y="2446226"/>
                  </a:cubicBezTo>
                  <a:cubicBezTo>
                    <a:pt x="1503713" y="2444404"/>
                    <a:pt x="1495210" y="2443189"/>
                    <a:pt x="1479418" y="2440760"/>
                  </a:cubicBezTo>
                  <a:cubicBezTo>
                    <a:pt x="1500069" y="2465055"/>
                    <a:pt x="1517075" y="2483884"/>
                    <a:pt x="1535297" y="2505750"/>
                  </a:cubicBezTo>
                  <a:cubicBezTo>
                    <a:pt x="1525579" y="2505750"/>
                    <a:pt x="1518290" y="2505750"/>
                    <a:pt x="1506750" y="2505750"/>
                  </a:cubicBezTo>
                  <a:cubicBezTo>
                    <a:pt x="1526794" y="2529437"/>
                    <a:pt x="1544408" y="2549481"/>
                    <a:pt x="1562629" y="2571347"/>
                  </a:cubicBezTo>
                  <a:cubicBezTo>
                    <a:pt x="1545015" y="2567702"/>
                    <a:pt x="1529223" y="2564058"/>
                    <a:pt x="1508572" y="2560414"/>
                  </a:cubicBezTo>
                  <a:cubicBezTo>
                    <a:pt x="1525579" y="2584102"/>
                    <a:pt x="1539548" y="2602930"/>
                    <a:pt x="1553518" y="2622366"/>
                  </a:cubicBezTo>
                  <a:cubicBezTo>
                    <a:pt x="1544408" y="2623581"/>
                    <a:pt x="1537119" y="2624189"/>
                    <a:pt x="1524971" y="2625403"/>
                  </a:cubicBezTo>
                  <a:cubicBezTo>
                    <a:pt x="1541978" y="2647269"/>
                    <a:pt x="1556555" y="2666705"/>
                    <a:pt x="1572954" y="2687964"/>
                  </a:cubicBezTo>
                  <a:cubicBezTo>
                    <a:pt x="1562022" y="2689178"/>
                    <a:pt x="1552911" y="2689786"/>
                    <a:pt x="1538334" y="2691608"/>
                  </a:cubicBezTo>
                  <a:cubicBezTo>
                    <a:pt x="1565059" y="2717118"/>
                    <a:pt x="1587531" y="2738376"/>
                    <a:pt x="1612434" y="2762671"/>
                  </a:cubicBezTo>
                  <a:cubicBezTo>
                    <a:pt x="1627619" y="2727443"/>
                    <a:pt x="1642196" y="2693430"/>
                    <a:pt x="1659202" y="2655772"/>
                  </a:cubicBezTo>
                  <a:cubicBezTo>
                    <a:pt x="1682890" y="2700718"/>
                    <a:pt x="1704756" y="2740806"/>
                    <a:pt x="1727229" y="2783322"/>
                  </a:cubicBezTo>
                  <a:cubicBezTo>
                    <a:pt x="1721155" y="2783930"/>
                    <a:pt x="1716296" y="2784537"/>
                    <a:pt x="1711437" y="2784537"/>
                  </a:cubicBezTo>
                  <a:cubicBezTo>
                    <a:pt x="1722370" y="2814299"/>
                    <a:pt x="1732088" y="2842846"/>
                    <a:pt x="1742413" y="2870785"/>
                  </a:cubicBezTo>
                  <a:cubicBezTo>
                    <a:pt x="1741806" y="2871392"/>
                    <a:pt x="1741199" y="2871392"/>
                    <a:pt x="1741199" y="2872000"/>
                  </a:cubicBezTo>
                  <a:cubicBezTo>
                    <a:pt x="1746058" y="2882325"/>
                    <a:pt x="1751524" y="2892651"/>
                    <a:pt x="1756383" y="2902976"/>
                  </a:cubicBezTo>
                  <a:cubicBezTo>
                    <a:pt x="1752739" y="2904798"/>
                    <a:pt x="1749095" y="2907228"/>
                    <a:pt x="1743021" y="2910872"/>
                  </a:cubicBezTo>
                  <a:cubicBezTo>
                    <a:pt x="1762457" y="2917553"/>
                    <a:pt x="1757598" y="2943670"/>
                    <a:pt x="1782501" y="2943063"/>
                  </a:cubicBezTo>
                  <a:cubicBezTo>
                    <a:pt x="1824410" y="2941241"/>
                    <a:pt x="1866926" y="2943670"/>
                    <a:pt x="1908836" y="2941848"/>
                  </a:cubicBezTo>
                  <a:cubicBezTo>
                    <a:pt x="1919161" y="2941241"/>
                    <a:pt x="1928879" y="2933953"/>
                    <a:pt x="1938597" y="2929093"/>
                  </a:cubicBezTo>
                  <a:cubicBezTo>
                    <a:pt x="1937383" y="2927271"/>
                    <a:pt x="1936775" y="2925449"/>
                    <a:pt x="1935560" y="2923627"/>
                  </a:cubicBezTo>
                  <a:cubicBezTo>
                    <a:pt x="1920376" y="2923627"/>
                    <a:pt x="1904584" y="2923627"/>
                    <a:pt x="1887577" y="2923627"/>
                  </a:cubicBezTo>
                  <a:cubicBezTo>
                    <a:pt x="1908836" y="2905406"/>
                    <a:pt x="1927664" y="2888399"/>
                    <a:pt x="1949530" y="2869570"/>
                  </a:cubicBezTo>
                  <a:cubicBezTo>
                    <a:pt x="1938597" y="2865318"/>
                    <a:pt x="1934346" y="2862889"/>
                    <a:pt x="1930094" y="2861674"/>
                  </a:cubicBezTo>
                  <a:cubicBezTo>
                    <a:pt x="1941027" y="2844668"/>
                    <a:pt x="1951960" y="2828876"/>
                    <a:pt x="1964107" y="2810654"/>
                  </a:cubicBezTo>
                  <a:cubicBezTo>
                    <a:pt x="1953782" y="2807010"/>
                    <a:pt x="1948315" y="2805188"/>
                    <a:pt x="1942849" y="2803366"/>
                  </a:cubicBezTo>
                  <a:cubicBezTo>
                    <a:pt x="1959248" y="2782107"/>
                    <a:pt x="1974433" y="2762064"/>
                    <a:pt x="1992654" y="2738376"/>
                  </a:cubicBezTo>
                  <a:cubicBezTo>
                    <a:pt x="1979292" y="2738376"/>
                    <a:pt x="1971396" y="2738376"/>
                    <a:pt x="1962893" y="2738376"/>
                  </a:cubicBezTo>
                  <a:cubicBezTo>
                    <a:pt x="1973825" y="2723192"/>
                    <a:pt x="1984758" y="2708007"/>
                    <a:pt x="1998121" y="2689178"/>
                  </a:cubicBezTo>
                  <a:cubicBezTo>
                    <a:pt x="1982936" y="2691000"/>
                    <a:pt x="1973218" y="2692215"/>
                    <a:pt x="1964107" y="2693430"/>
                  </a:cubicBezTo>
                  <a:cubicBezTo>
                    <a:pt x="1964107" y="2691608"/>
                    <a:pt x="1964107" y="2690393"/>
                    <a:pt x="1964715" y="2690393"/>
                  </a:cubicBezTo>
                  <a:cubicBezTo>
                    <a:pt x="1998728" y="2667313"/>
                    <a:pt x="1999335" y="2624189"/>
                    <a:pt x="2023023" y="2593212"/>
                  </a:cubicBezTo>
                  <a:cubicBezTo>
                    <a:pt x="2016342" y="2591997"/>
                    <a:pt x="2012090" y="2590783"/>
                    <a:pt x="2012698" y="2590783"/>
                  </a:cubicBezTo>
                  <a:cubicBezTo>
                    <a:pt x="2029704" y="2559806"/>
                    <a:pt x="2046104" y="2528222"/>
                    <a:pt x="2060681" y="2502105"/>
                  </a:cubicBezTo>
                  <a:cubicBezTo>
                    <a:pt x="2086798" y="2536726"/>
                    <a:pt x="2115345" y="2574991"/>
                    <a:pt x="2144499" y="2613256"/>
                  </a:cubicBezTo>
                  <a:cubicBezTo>
                    <a:pt x="2145107" y="2614471"/>
                    <a:pt x="2145107" y="2615685"/>
                    <a:pt x="2145714" y="2616900"/>
                  </a:cubicBezTo>
                  <a:cubicBezTo>
                    <a:pt x="2140248" y="2617507"/>
                    <a:pt x="2134781" y="2618115"/>
                    <a:pt x="2126278" y="2618722"/>
                  </a:cubicBezTo>
                  <a:cubicBezTo>
                    <a:pt x="2140855" y="2635729"/>
                    <a:pt x="2152395" y="2649091"/>
                    <a:pt x="2165150" y="2663668"/>
                  </a:cubicBezTo>
                  <a:cubicBezTo>
                    <a:pt x="2159076" y="2664883"/>
                    <a:pt x="2154217" y="2666098"/>
                    <a:pt x="2146929" y="2667313"/>
                  </a:cubicBezTo>
                  <a:cubicBezTo>
                    <a:pt x="2160291" y="2683712"/>
                    <a:pt x="2172439" y="2697682"/>
                    <a:pt x="2186408" y="2714081"/>
                  </a:cubicBezTo>
                  <a:cubicBezTo>
                    <a:pt x="2172439" y="2711044"/>
                    <a:pt x="2162113" y="2709222"/>
                    <a:pt x="2146929" y="2706792"/>
                  </a:cubicBezTo>
                  <a:cubicBezTo>
                    <a:pt x="2159076" y="2724406"/>
                    <a:pt x="2168794" y="2737769"/>
                    <a:pt x="2179120" y="2752346"/>
                  </a:cubicBezTo>
                  <a:cubicBezTo>
                    <a:pt x="2173046" y="2753561"/>
                    <a:pt x="2168187" y="2754775"/>
                    <a:pt x="2159684" y="2755990"/>
                  </a:cubicBezTo>
                  <a:cubicBezTo>
                    <a:pt x="2171831" y="2771782"/>
                    <a:pt x="2182764" y="2786966"/>
                    <a:pt x="2193697" y="2801544"/>
                  </a:cubicBezTo>
                  <a:cubicBezTo>
                    <a:pt x="2185801" y="2803366"/>
                    <a:pt x="2179727" y="2804580"/>
                    <a:pt x="2170617" y="2806403"/>
                  </a:cubicBezTo>
                  <a:cubicBezTo>
                    <a:pt x="2188231" y="2825231"/>
                    <a:pt x="2204022" y="2841631"/>
                    <a:pt x="2221637" y="2859852"/>
                  </a:cubicBezTo>
                  <a:cubicBezTo>
                    <a:pt x="2211311" y="2859245"/>
                    <a:pt x="2204630" y="2858637"/>
                    <a:pt x="2194304" y="2858637"/>
                  </a:cubicBezTo>
                  <a:cubicBezTo>
                    <a:pt x="2207667" y="2876251"/>
                    <a:pt x="2219814" y="2891436"/>
                    <a:pt x="2233177" y="2909657"/>
                  </a:cubicBezTo>
                  <a:cubicBezTo>
                    <a:pt x="2270834" y="2881110"/>
                    <a:pt x="2307277" y="2854386"/>
                    <a:pt x="2343720" y="2827054"/>
                  </a:cubicBezTo>
                  <a:cubicBezTo>
                    <a:pt x="2342505" y="2824017"/>
                    <a:pt x="2341290" y="2820980"/>
                    <a:pt x="2340076" y="2817943"/>
                  </a:cubicBezTo>
                  <a:cubicBezTo>
                    <a:pt x="2307884" y="2820372"/>
                    <a:pt x="2275086" y="2822802"/>
                    <a:pt x="2239858" y="2825231"/>
                  </a:cubicBezTo>
                  <a:cubicBezTo>
                    <a:pt x="2271442" y="2800329"/>
                    <a:pt x="2300596" y="2778463"/>
                    <a:pt x="2328535" y="2754168"/>
                  </a:cubicBezTo>
                  <a:cubicBezTo>
                    <a:pt x="2338861" y="2745057"/>
                    <a:pt x="2345542" y="2731695"/>
                    <a:pt x="2357082" y="2716510"/>
                  </a:cubicBezTo>
                  <a:cubicBezTo>
                    <a:pt x="2338861" y="2715296"/>
                    <a:pt x="2329143" y="2714081"/>
                    <a:pt x="2319425" y="2713473"/>
                  </a:cubicBezTo>
                  <a:cubicBezTo>
                    <a:pt x="2336431" y="2691608"/>
                    <a:pt x="2354045" y="2671564"/>
                    <a:pt x="2367408" y="2649699"/>
                  </a:cubicBezTo>
                  <a:cubicBezTo>
                    <a:pt x="2389273" y="2615078"/>
                    <a:pt x="2386844" y="2612648"/>
                    <a:pt x="2347972" y="2607789"/>
                  </a:cubicBezTo>
                  <a:cubicBezTo>
                    <a:pt x="2346757" y="2607789"/>
                    <a:pt x="2346150" y="2605360"/>
                    <a:pt x="2344327" y="2602930"/>
                  </a:cubicBezTo>
                  <a:cubicBezTo>
                    <a:pt x="2380770" y="2569524"/>
                    <a:pt x="2412354" y="2531259"/>
                    <a:pt x="2436042" y="2483884"/>
                  </a:cubicBezTo>
                  <a:cubicBezTo>
                    <a:pt x="2414783" y="2485706"/>
                    <a:pt x="2398384" y="2486921"/>
                    <a:pt x="2381985" y="2488743"/>
                  </a:cubicBezTo>
                  <a:cubicBezTo>
                    <a:pt x="2405065" y="2458981"/>
                    <a:pt x="2426931" y="2431042"/>
                    <a:pt x="2448189" y="2403102"/>
                  </a:cubicBezTo>
                  <a:cubicBezTo>
                    <a:pt x="2446975" y="2401280"/>
                    <a:pt x="2445152" y="2400065"/>
                    <a:pt x="2443938" y="2398243"/>
                  </a:cubicBezTo>
                  <a:cubicBezTo>
                    <a:pt x="2422679" y="2401280"/>
                    <a:pt x="2402028" y="2405532"/>
                    <a:pt x="2380770" y="2409176"/>
                  </a:cubicBezTo>
                  <a:cubicBezTo>
                    <a:pt x="2409924" y="2376377"/>
                    <a:pt x="2436649" y="2344186"/>
                    <a:pt x="2465803" y="2311388"/>
                  </a:cubicBezTo>
                  <a:cubicBezTo>
                    <a:pt x="2454871" y="2306529"/>
                    <a:pt x="2448797" y="2304099"/>
                    <a:pt x="2444545" y="2302277"/>
                  </a:cubicBezTo>
                  <a:cubicBezTo>
                    <a:pt x="2462159" y="2274945"/>
                    <a:pt x="2479773" y="2247613"/>
                    <a:pt x="2496780" y="2221496"/>
                  </a:cubicBezTo>
                  <a:cubicBezTo>
                    <a:pt x="2495565" y="2220281"/>
                    <a:pt x="2493743" y="2218459"/>
                    <a:pt x="2491921" y="2217244"/>
                  </a:cubicBezTo>
                  <a:cubicBezTo>
                    <a:pt x="2479166" y="2220888"/>
                    <a:pt x="2466411" y="2224532"/>
                    <a:pt x="2448797" y="2229999"/>
                  </a:cubicBezTo>
                  <a:cubicBezTo>
                    <a:pt x="2501639" y="2181408"/>
                    <a:pt x="2542941" y="2132818"/>
                    <a:pt x="2551444" y="2064791"/>
                  </a:cubicBezTo>
                  <a:cubicBezTo>
                    <a:pt x="2552659" y="2056895"/>
                    <a:pt x="2558733" y="2049607"/>
                    <a:pt x="2562984" y="2042318"/>
                  </a:cubicBezTo>
                  <a:cubicBezTo>
                    <a:pt x="2584242" y="2109738"/>
                    <a:pt x="2629189" y="2157113"/>
                    <a:pt x="2677779" y="2203274"/>
                  </a:cubicBezTo>
                  <a:cubicBezTo>
                    <a:pt x="2670491" y="2205704"/>
                    <a:pt x="2665024" y="2206918"/>
                    <a:pt x="2657736" y="2209348"/>
                  </a:cubicBezTo>
                  <a:cubicBezTo>
                    <a:pt x="2681423" y="2230606"/>
                    <a:pt x="2703289" y="2250650"/>
                    <a:pt x="2725155" y="2270086"/>
                  </a:cubicBezTo>
                  <a:cubicBezTo>
                    <a:pt x="2724547" y="2271301"/>
                    <a:pt x="2723940" y="2272515"/>
                    <a:pt x="2723332" y="2273123"/>
                  </a:cubicBezTo>
                  <a:cubicBezTo>
                    <a:pt x="2709970" y="2270086"/>
                    <a:pt x="2696608" y="2267656"/>
                    <a:pt x="2683853" y="2264620"/>
                  </a:cubicBezTo>
                  <a:cubicBezTo>
                    <a:pt x="2682638" y="2265834"/>
                    <a:pt x="2680816" y="2267656"/>
                    <a:pt x="2679601" y="2269478"/>
                  </a:cubicBezTo>
                  <a:cubicBezTo>
                    <a:pt x="2703289" y="2296811"/>
                    <a:pt x="2727584" y="2324143"/>
                    <a:pt x="2752487" y="2352690"/>
                  </a:cubicBezTo>
                  <a:cubicBezTo>
                    <a:pt x="2740339" y="2352690"/>
                    <a:pt x="2729406" y="2352690"/>
                    <a:pt x="2712400" y="2352690"/>
                  </a:cubicBezTo>
                  <a:cubicBezTo>
                    <a:pt x="2740947" y="2385488"/>
                    <a:pt x="2765849" y="2414035"/>
                    <a:pt x="2792574" y="2445619"/>
                  </a:cubicBezTo>
                  <a:cubicBezTo>
                    <a:pt x="2767064" y="2440152"/>
                    <a:pt x="2745198" y="2434686"/>
                    <a:pt x="2723332" y="2429827"/>
                  </a:cubicBezTo>
                  <a:cubicBezTo>
                    <a:pt x="2722118" y="2431042"/>
                    <a:pt x="2721510" y="2432864"/>
                    <a:pt x="2720296" y="2434686"/>
                  </a:cubicBezTo>
                  <a:cubicBezTo>
                    <a:pt x="2739732" y="2460803"/>
                    <a:pt x="2757953" y="2486313"/>
                    <a:pt x="2778604" y="2514253"/>
                  </a:cubicBezTo>
                  <a:cubicBezTo>
                    <a:pt x="2765242" y="2515467"/>
                    <a:pt x="2754916" y="2515467"/>
                    <a:pt x="2738517" y="2517290"/>
                  </a:cubicBezTo>
                  <a:cubicBezTo>
                    <a:pt x="2762205" y="2548266"/>
                    <a:pt x="2784071" y="2574991"/>
                    <a:pt x="2806544" y="2604752"/>
                  </a:cubicBezTo>
                  <a:cubicBezTo>
                    <a:pt x="2791359" y="2605967"/>
                    <a:pt x="2777389" y="2607789"/>
                    <a:pt x="2763420" y="2608397"/>
                  </a:cubicBezTo>
                  <a:cubicBezTo>
                    <a:pt x="2761598" y="2611434"/>
                    <a:pt x="2759775" y="2613256"/>
                    <a:pt x="2757953" y="2616293"/>
                  </a:cubicBezTo>
                  <a:cubicBezTo>
                    <a:pt x="2791359" y="2646054"/>
                    <a:pt x="2824765" y="2675816"/>
                    <a:pt x="2858171" y="2705578"/>
                  </a:cubicBezTo>
                  <a:cubicBezTo>
                    <a:pt x="2856956" y="2707400"/>
                    <a:pt x="2855741" y="2709222"/>
                    <a:pt x="2855134" y="2710437"/>
                  </a:cubicBezTo>
                  <a:cubicBezTo>
                    <a:pt x="2838127" y="2708007"/>
                    <a:pt x="2821728" y="2706185"/>
                    <a:pt x="2803507" y="2703148"/>
                  </a:cubicBezTo>
                  <a:cubicBezTo>
                    <a:pt x="2830231" y="2738983"/>
                    <a:pt x="2855134" y="2773604"/>
                    <a:pt x="2883681" y="2812477"/>
                  </a:cubicBezTo>
                  <a:cubicBezTo>
                    <a:pt x="2860600" y="2812477"/>
                    <a:pt x="2844201" y="2812477"/>
                    <a:pt x="2821728" y="2812477"/>
                  </a:cubicBezTo>
                  <a:cubicBezTo>
                    <a:pt x="2845416" y="2836772"/>
                    <a:pt x="2864852" y="2855600"/>
                    <a:pt x="2886110" y="2877466"/>
                  </a:cubicBezTo>
                  <a:cubicBezTo>
                    <a:pt x="2911013" y="2848919"/>
                    <a:pt x="2948063" y="2837986"/>
                    <a:pt x="2963248" y="2801544"/>
                  </a:cubicBezTo>
                  <a:cubicBezTo>
                    <a:pt x="2953530" y="2799114"/>
                    <a:pt x="2946241" y="2797899"/>
                    <a:pt x="2941989" y="2796685"/>
                  </a:cubicBezTo>
                  <a:cubicBezTo>
                    <a:pt x="2957174" y="2773604"/>
                    <a:pt x="2972358" y="2751738"/>
                    <a:pt x="2988758" y="2727443"/>
                  </a:cubicBezTo>
                  <a:cubicBezTo>
                    <a:pt x="2974181" y="2723799"/>
                    <a:pt x="2965677" y="2721977"/>
                    <a:pt x="2959604" y="2720155"/>
                  </a:cubicBezTo>
                  <a:cubicBezTo>
                    <a:pt x="2981469" y="2691000"/>
                    <a:pt x="3003335" y="2663668"/>
                    <a:pt x="3027630" y="2630870"/>
                  </a:cubicBezTo>
                  <a:cubicBezTo>
                    <a:pt x="3008194" y="2632692"/>
                    <a:pt x="2996046" y="2633907"/>
                    <a:pt x="2983899" y="2635121"/>
                  </a:cubicBezTo>
                  <a:cubicBezTo>
                    <a:pt x="2999690" y="2613863"/>
                    <a:pt x="3015482" y="2593212"/>
                    <a:pt x="3034311" y="2568310"/>
                  </a:cubicBezTo>
                  <a:cubicBezTo>
                    <a:pt x="3013053" y="2571347"/>
                    <a:pt x="2999083" y="2573169"/>
                    <a:pt x="2983899" y="2575598"/>
                  </a:cubicBezTo>
                  <a:cubicBezTo>
                    <a:pt x="3005157" y="2551303"/>
                    <a:pt x="3023378" y="2529437"/>
                    <a:pt x="3043422" y="2506964"/>
                  </a:cubicBezTo>
                  <a:cubicBezTo>
                    <a:pt x="3036741" y="2502105"/>
                    <a:pt x="3032489" y="2499676"/>
                    <a:pt x="3030667" y="2497853"/>
                  </a:cubicBezTo>
                  <a:cubicBezTo>
                    <a:pt x="3043422" y="2477203"/>
                    <a:pt x="3054962" y="2458981"/>
                    <a:pt x="3070147" y="2435293"/>
                  </a:cubicBezTo>
                  <a:cubicBezTo>
                    <a:pt x="3055570" y="2439545"/>
                    <a:pt x="3047674" y="2441367"/>
                    <a:pt x="3040385" y="2443189"/>
                  </a:cubicBezTo>
                  <a:cubicBezTo>
                    <a:pt x="3079865" y="2406139"/>
                    <a:pt x="3104767" y="2362408"/>
                    <a:pt x="3114485" y="2304099"/>
                  </a:cubicBezTo>
                  <a:cubicBezTo>
                    <a:pt x="3128455" y="2330824"/>
                    <a:pt x="3136351" y="2350868"/>
                    <a:pt x="3148499" y="2368482"/>
                  </a:cubicBezTo>
                  <a:cubicBezTo>
                    <a:pt x="3160646" y="2386096"/>
                    <a:pt x="3177046" y="2401280"/>
                    <a:pt x="3191623" y="2417679"/>
                  </a:cubicBezTo>
                  <a:cubicBezTo>
                    <a:pt x="3192837" y="2419501"/>
                    <a:pt x="3196482" y="2421931"/>
                    <a:pt x="3196482" y="2422538"/>
                  </a:cubicBezTo>
                  <a:cubicBezTo>
                    <a:pt x="3183119" y="2446226"/>
                    <a:pt x="3211059" y="2445619"/>
                    <a:pt x="3217132" y="2457766"/>
                  </a:cubicBezTo>
                  <a:cubicBezTo>
                    <a:pt x="3220777" y="2464448"/>
                    <a:pt x="3228673" y="2468699"/>
                    <a:pt x="3237784" y="2477203"/>
                  </a:cubicBezTo>
                  <a:cubicBezTo>
                    <a:pt x="3224421" y="2475381"/>
                    <a:pt x="3215310" y="2474166"/>
                    <a:pt x="3200126" y="2471736"/>
                  </a:cubicBezTo>
                  <a:cubicBezTo>
                    <a:pt x="3221384" y="2496031"/>
                    <a:pt x="3237784" y="2514860"/>
                    <a:pt x="3254790" y="2534904"/>
                  </a:cubicBezTo>
                  <a:cubicBezTo>
                    <a:pt x="3247502" y="2536119"/>
                    <a:pt x="3240213" y="2537941"/>
                    <a:pt x="3229888" y="2539763"/>
                  </a:cubicBezTo>
                  <a:cubicBezTo>
                    <a:pt x="3249324" y="2562236"/>
                    <a:pt x="3265723" y="2581672"/>
                    <a:pt x="3284552" y="2602930"/>
                  </a:cubicBezTo>
                  <a:cubicBezTo>
                    <a:pt x="3266938" y="2599286"/>
                    <a:pt x="3251146" y="2595642"/>
                    <a:pt x="3229280" y="2591390"/>
                  </a:cubicBezTo>
                  <a:cubicBezTo>
                    <a:pt x="3246894" y="2616293"/>
                    <a:pt x="3260864" y="2634514"/>
                    <a:pt x="3274834" y="2653950"/>
                  </a:cubicBezTo>
                  <a:cubicBezTo>
                    <a:pt x="3265723" y="2655165"/>
                    <a:pt x="3257827" y="2655772"/>
                    <a:pt x="3246287" y="2656987"/>
                  </a:cubicBezTo>
                  <a:cubicBezTo>
                    <a:pt x="3262686" y="2677638"/>
                    <a:pt x="3277263" y="2695859"/>
                    <a:pt x="3294877" y="2717725"/>
                  </a:cubicBezTo>
                  <a:cubicBezTo>
                    <a:pt x="3314313" y="2693430"/>
                    <a:pt x="3333142" y="2672779"/>
                    <a:pt x="3348327" y="2649699"/>
                  </a:cubicBezTo>
                  <a:cubicBezTo>
                    <a:pt x="3370192" y="2615685"/>
                    <a:pt x="3367763" y="2612041"/>
                    <a:pt x="3328891" y="2607789"/>
                  </a:cubicBezTo>
                  <a:cubicBezTo>
                    <a:pt x="3327676" y="2607789"/>
                    <a:pt x="3327069" y="2605967"/>
                    <a:pt x="3324639" y="2602930"/>
                  </a:cubicBezTo>
                  <a:cubicBezTo>
                    <a:pt x="3361689" y="2569524"/>
                    <a:pt x="3392666" y="2530652"/>
                    <a:pt x="3416961" y="2483884"/>
                  </a:cubicBezTo>
                  <a:cubicBezTo>
                    <a:pt x="3396917" y="2485098"/>
                    <a:pt x="3380518" y="2486921"/>
                    <a:pt x="3362904" y="2488135"/>
                  </a:cubicBezTo>
                  <a:cubicBezTo>
                    <a:pt x="3385984" y="2457766"/>
                    <a:pt x="3407243" y="2429827"/>
                    <a:pt x="3428501" y="2402495"/>
                  </a:cubicBezTo>
                  <a:cubicBezTo>
                    <a:pt x="3427286" y="2401280"/>
                    <a:pt x="3425464" y="2399458"/>
                    <a:pt x="3423642" y="2397636"/>
                  </a:cubicBezTo>
                  <a:cubicBezTo>
                    <a:pt x="3402991" y="2400673"/>
                    <a:pt x="3382340" y="2404924"/>
                    <a:pt x="3361082" y="2408569"/>
                  </a:cubicBezTo>
                  <a:cubicBezTo>
                    <a:pt x="3390236" y="2375770"/>
                    <a:pt x="3417568" y="2344186"/>
                    <a:pt x="3445508" y="2311388"/>
                  </a:cubicBezTo>
                  <a:cubicBezTo>
                    <a:pt x="3434575" y="2305921"/>
                    <a:pt x="3428501" y="2302884"/>
                    <a:pt x="3424857" y="2301670"/>
                  </a:cubicBezTo>
                  <a:cubicBezTo>
                    <a:pt x="3442471" y="2273730"/>
                    <a:pt x="3459477" y="2247006"/>
                    <a:pt x="3476484" y="2220888"/>
                  </a:cubicBezTo>
                  <a:cubicBezTo>
                    <a:pt x="3474662" y="2219673"/>
                    <a:pt x="3472840" y="2218459"/>
                    <a:pt x="3471625" y="2217851"/>
                  </a:cubicBezTo>
                  <a:cubicBezTo>
                    <a:pt x="3459477" y="2221496"/>
                    <a:pt x="3446723" y="2225140"/>
                    <a:pt x="3434575" y="2228784"/>
                  </a:cubicBezTo>
                  <a:cubicBezTo>
                    <a:pt x="3494098" y="2179586"/>
                    <a:pt x="3526896" y="2115811"/>
                    <a:pt x="3545118" y="2041104"/>
                  </a:cubicBezTo>
                  <a:cubicBezTo>
                    <a:pt x="3564554" y="2109130"/>
                    <a:pt x="3608893" y="2156506"/>
                    <a:pt x="3656876" y="2201452"/>
                  </a:cubicBezTo>
                  <a:cubicBezTo>
                    <a:pt x="3650195" y="2205096"/>
                    <a:pt x="3645943" y="2207526"/>
                    <a:pt x="3640477" y="2210563"/>
                  </a:cubicBezTo>
                  <a:cubicBezTo>
                    <a:pt x="3663557" y="2231821"/>
                    <a:pt x="3684815" y="2251257"/>
                    <a:pt x="3710933" y="2274945"/>
                  </a:cubicBezTo>
                  <a:cubicBezTo>
                    <a:pt x="3691497" y="2271301"/>
                    <a:pt x="3678134" y="2268264"/>
                    <a:pt x="3665379" y="2265834"/>
                  </a:cubicBezTo>
                  <a:cubicBezTo>
                    <a:pt x="3664165" y="2267656"/>
                    <a:pt x="3662950" y="2269478"/>
                    <a:pt x="3661735" y="2271301"/>
                  </a:cubicBezTo>
                  <a:cubicBezTo>
                    <a:pt x="3685423" y="2298025"/>
                    <a:pt x="3709110" y="2325358"/>
                    <a:pt x="3734013" y="2353297"/>
                  </a:cubicBezTo>
                  <a:cubicBezTo>
                    <a:pt x="3723080" y="2353297"/>
                    <a:pt x="3711540" y="2353297"/>
                    <a:pt x="3694534" y="2353297"/>
                  </a:cubicBezTo>
                  <a:cubicBezTo>
                    <a:pt x="3722473" y="2386096"/>
                    <a:pt x="3747376" y="2414643"/>
                    <a:pt x="3774708" y="2446226"/>
                  </a:cubicBezTo>
                  <a:cubicBezTo>
                    <a:pt x="3749805" y="2440760"/>
                    <a:pt x="3727939" y="2435293"/>
                    <a:pt x="3705466" y="2429827"/>
                  </a:cubicBezTo>
                  <a:cubicBezTo>
                    <a:pt x="3704251" y="2431649"/>
                    <a:pt x="3703037" y="2432864"/>
                    <a:pt x="3702429" y="2434686"/>
                  </a:cubicBezTo>
                  <a:cubicBezTo>
                    <a:pt x="3721866" y="2460803"/>
                    <a:pt x="3740694" y="2486313"/>
                    <a:pt x="3760738" y="2514253"/>
                  </a:cubicBezTo>
                  <a:cubicBezTo>
                    <a:pt x="3747983" y="2515467"/>
                    <a:pt x="3736443" y="2516075"/>
                    <a:pt x="3720651" y="2517290"/>
                  </a:cubicBezTo>
                  <a:cubicBezTo>
                    <a:pt x="3744946" y="2548266"/>
                    <a:pt x="3766204" y="2574991"/>
                    <a:pt x="3789285" y="2604752"/>
                  </a:cubicBezTo>
                  <a:cubicBezTo>
                    <a:pt x="3772885" y="2605967"/>
                    <a:pt x="3760131" y="2606574"/>
                    <a:pt x="3747376" y="2607789"/>
                  </a:cubicBezTo>
                  <a:cubicBezTo>
                    <a:pt x="3745553" y="2610219"/>
                    <a:pt x="3744339" y="2612041"/>
                    <a:pt x="3742516" y="2614471"/>
                  </a:cubicBezTo>
                  <a:cubicBezTo>
                    <a:pt x="3775922" y="2643625"/>
                    <a:pt x="3809328" y="2673386"/>
                    <a:pt x="3842734" y="2703148"/>
                  </a:cubicBezTo>
                  <a:cubicBezTo>
                    <a:pt x="3840912" y="2706185"/>
                    <a:pt x="3839090" y="2708007"/>
                    <a:pt x="3837268" y="2711044"/>
                  </a:cubicBezTo>
                  <a:cubicBezTo>
                    <a:pt x="3820261" y="2708614"/>
                    <a:pt x="3803862" y="2706185"/>
                    <a:pt x="3785641" y="2703755"/>
                  </a:cubicBezTo>
                  <a:cubicBezTo>
                    <a:pt x="3812365" y="2740198"/>
                    <a:pt x="3837268" y="2774819"/>
                    <a:pt x="3865815" y="2813691"/>
                  </a:cubicBezTo>
                  <a:cubicBezTo>
                    <a:pt x="3842127" y="2813691"/>
                    <a:pt x="3826335" y="2813691"/>
                    <a:pt x="3805684" y="2813691"/>
                  </a:cubicBezTo>
                  <a:cubicBezTo>
                    <a:pt x="3822691" y="2831305"/>
                    <a:pt x="3836053" y="2845882"/>
                    <a:pt x="3851845" y="2862282"/>
                  </a:cubicBezTo>
                  <a:cubicBezTo>
                    <a:pt x="3867029" y="2848919"/>
                    <a:pt x="3880999" y="2836164"/>
                    <a:pt x="3896791" y="2822194"/>
                  </a:cubicBezTo>
                  <a:cubicBezTo>
                    <a:pt x="3887073" y="2817335"/>
                    <a:pt x="3882214" y="2814906"/>
                    <a:pt x="3879177" y="2813084"/>
                  </a:cubicBezTo>
                  <a:cubicBezTo>
                    <a:pt x="3890717" y="2796077"/>
                    <a:pt x="3901043" y="2780285"/>
                    <a:pt x="3913190" y="2762671"/>
                  </a:cubicBezTo>
                  <a:cubicBezTo>
                    <a:pt x="3903472" y="2759027"/>
                    <a:pt x="3898006" y="2757205"/>
                    <a:pt x="3892539" y="2754775"/>
                  </a:cubicBezTo>
                  <a:cubicBezTo>
                    <a:pt x="3908939" y="2733517"/>
                    <a:pt x="3924123" y="2713473"/>
                    <a:pt x="3941737" y="2689786"/>
                  </a:cubicBezTo>
                  <a:cubicBezTo>
                    <a:pt x="3928375" y="2689786"/>
                    <a:pt x="3920479" y="2689786"/>
                    <a:pt x="3911368" y="2689786"/>
                  </a:cubicBezTo>
                  <a:cubicBezTo>
                    <a:pt x="3922301" y="2674601"/>
                    <a:pt x="3933841" y="2660024"/>
                    <a:pt x="3947204" y="2641195"/>
                  </a:cubicBezTo>
                  <a:cubicBezTo>
                    <a:pt x="3932627" y="2642410"/>
                    <a:pt x="3923516" y="2643017"/>
                    <a:pt x="3911368" y="2644232"/>
                  </a:cubicBezTo>
                  <a:cubicBezTo>
                    <a:pt x="3945989" y="2616900"/>
                    <a:pt x="3949026" y="2575598"/>
                    <a:pt x="3971499" y="2544014"/>
                  </a:cubicBezTo>
                  <a:cubicBezTo>
                    <a:pt x="3966640" y="2542800"/>
                    <a:pt x="3962388" y="2540978"/>
                    <a:pt x="3962388" y="2541585"/>
                  </a:cubicBezTo>
                  <a:cubicBezTo>
                    <a:pt x="3979395" y="2510001"/>
                    <a:pt x="3995794" y="2478417"/>
                    <a:pt x="4009156" y="2453515"/>
                  </a:cubicBezTo>
                  <a:cubicBezTo>
                    <a:pt x="4035881" y="2488743"/>
                    <a:pt x="4065035" y="2526400"/>
                    <a:pt x="4093582" y="2564665"/>
                  </a:cubicBezTo>
                  <a:cubicBezTo>
                    <a:pt x="4094190" y="2565880"/>
                    <a:pt x="4094797" y="2567095"/>
                    <a:pt x="4094797" y="2568310"/>
                  </a:cubicBezTo>
                  <a:cubicBezTo>
                    <a:pt x="4089331" y="2568917"/>
                    <a:pt x="4083864" y="2569524"/>
                    <a:pt x="4074753" y="2570132"/>
                  </a:cubicBezTo>
                  <a:cubicBezTo>
                    <a:pt x="4088723" y="2586531"/>
                    <a:pt x="4100263" y="2599286"/>
                    <a:pt x="4113018" y="2613863"/>
                  </a:cubicBezTo>
                  <a:cubicBezTo>
                    <a:pt x="4107552" y="2615078"/>
                    <a:pt x="4102693" y="2616293"/>
                    <a:pt x="4095404" y="2617507"/>
                  </a:cubicBezTo>
                  <a:cubicBezTo>
                    <a:pt x="4108767" y="2633299"/>
                    <a:pt x="4120307" y="2647876"/>
                    <a:pt x="4134277" y="2664276"/>
                  </a:cubicBezTo>
                  <a:cubicBezTo>
                    <a:pt x="4120307" y="2661846"/>
                    <a:pt x="4110589" y="2660024"/>
                    <a:pt x="4095404" y="2656987"/>
                  </a:cubicBezTo>
                  <a:cubicBezTo>
                    <a:pt x="4107552" y="2673994"/>
                    <a:pt x="4116663" y="2687356"/>
                    <a:pt x="4126988" y="2701326"/>
                  </a:cubicBezTo>
                  <a:cubicBezTo>
                    <a:pt x="4121522" y="2703148"/>
                    <a:pt x="4116055" y="2704363"/>
                    <a:pt x="4108159" y="2706792"/>
                  </a:cubicBezTo>
                  <a:cubicBezTo>
                    <a:pt x="4120307" y="2722584"/>
                    <a:pt x="4131240" y="2736554"/>
                    <a:pt x="4143387" y="2752346"/>
                  </a:cubicBezTo>
                  <a:cubicBezTo>
                    <a:pt x="4134884" y="2753561"/>
                    <a:pt x="4128810" y="2754775"/>
                    <a:pt x="4119092" y="2756597"/>
                  </a:cubicBezTo>
                  <a:cubicBezTo>
                    <a:pt x="4136706" y="2775426"/>
                    <a:pt x="4152498" y="2791825"/>
                    <a:pt x="4170112" y="2810654"/>
                  </a:cubicBezTo>
                  <a:cubicBezTo>
                    <a:pt x="4160394" y="2810654"/>
                    <a:pt x="4153106" y="2810654"/>
                    <a:pt x="4143387" y="2810654"/>
                  </a:cubicBezTo>
                  <a:cubicBezTo>
                    <a:pt x="4154320" y="2825231"/>
                    <a:pt x="4164646" y="2837379"/>
                    <a:pt x="4173756" y="2850134"/>
                  </a:cubicBezTo>
                  <a:cubicBezTo>
                    <a:pt x="4175579" y="2849527"/>
                    <a:pt x="4177401" y="2848919"/>
                    <a:pt x="4179223" y="2848312"/>
                  </a:cubicBezTo>
                  <a:cubicBezTo>
                    <a:pt x="4178008" y="2842238"/>
                    <a:pt x="4177401" y="2835557"/>
                    <a:pt x="4176186" y="2828268"/>
                  </a:cubicBezTo>
                  <a:cubicBezTo>
                    <a:pt x="4199266" y="2801544"/>
                    <a:pt x="4199266" y="2801544"/>
                    <a:pt x="4187119" y="2792433"/>
                  </a:cubicBezTo>
                  <a:cubicBezTo>
                    <a:pt x="4191978" y="2785144"/>
                    <a:pt x="4196230" y="2778463"/>
                    <a:pt x="4201696" y="2771175"/>
                  </a:cubicBezTo>
                  <a:cubicBezTo>
                    <a:pt x="4196837" y="2769352"/>
                    <a:pt x="4192585" y="2768138"/>
                    <a:pt x="4191370" y="2767530"/>
                  </a:cubicBezTo>
                  <a:cubicBezTo>
                    <a:pt x="4208377" y="2729873"/>
                    <a:pt x="4224776" y="2694037"/>
                    <a:pt x="4242998" y="2652128"/>
                  </a:cubicBezTo>
                  <a:cubicBezTo>
                    <a:pt x="4266078" y="2695859"/>
                    <a:pt x="4287944" y="2735339"/>
                    <a:pt x="4309810" y="2776034"/>
                  </a:cubicBezTo>
                  <a:cubicBezTo>
                    <a:pt x="4303129" y="2777856"/>
                    <a:pt x="4298877" y="2779071"/>
                    <a:pt x="4295232" y="2780893"/>
                  </a:cubicBezTo>
                  <a:cubicBezTo>
                    <a:pt x="4305558" y="2810047"/>
                    <a:pt x="4315884" y="2837986"/>
                    <a:pt x="4325601" y="2867141"/>
                  </a:cubicBezTo>
                  <a:cubicBezTo>
                    <a:pt x="4324994" y="2867141"/>
                    <a:pt x="4324387" y="2867748"/>
                    <a:pt x="4323779" y="2867748"/>
                  </a:cubicBezTo>
                  <a:cubicBezTo>
                    <a:pt x="4328638" y="2877466"/>
                    <a:pt x="4334105" y="2887184"/>
                    <a:pt x="4338964" y="2897510"/>
                  </a:cubicBezTo>
                  <a:cubicBezTo>
                    <a:pt x="4335927" y="2900547"/>
                    <a:pt x="4332283" y="2903584"/>
                    <a:pt x="4326816" y="2908442"/>
                  </a:cubicBezTo>
                  <a:cubicBezTo>
                    <a:pt x="4346253" y="2913301"/>
                    <a:pt x="4340179" y="2940026"/>
                    <a:pt x="4366296" y="2939419"/>
                  </a:cubicBezTo>
                  <a:cubicBezTo>
                    <a:pt x="4433108" y="2936989"/>
                    <a:pt x="4500527" y="2938204"/>
                    <a:pt x="4567339" y="2937597"/>
                  </a:cubicBezTo>
                  <a:cubicBezTo>
                    <a:pt x="4569161" y="2937597"/>
                    <a:pt x="4570983" y="2936382"/>
                    <a:pt x="4573413" y="2935167"/>
                  </a:cubicBezTo>
                  <a:cubicBezTo>
                    <a:pt x="4569161" y="2933953"/>
                    <a:pt x="4566124" y="2932130"/>
                    <a:pt x="4562480" y="2930916"/>
                  </a:cubicBezTo>
                  <a:cubicBezTo>
                    <a:pt x="4572198" y="2923020"/>
                    <a:pt x="4581309" y="2915731"/>
                    <a:pt x="4594064" y="2905406"/>
                  </a:cubicBezTo>
                  <a:cubicBezTo>
                    <a:pt x="4581916" y="2904191"/>
                    <a:pt x="4574627" y="2904191"/>
                    <a:pt x="4569768" y="2903584"/>
                  </a:cubicBezTo>
                  <a:cubicBezTo>
                    <a:pt x="4578879" y="2893865"/>
                    <a:pt x="4592241" y="2885969"/>
                    <a:pt x="4594064" y="2875644"/>
                  </a:cubicBezTo>
                  <a:cubicBezTo>
                    <a:pt x="4598923" y="2848919"/>
                    <a:pt x="4603174" y="2823409"/>
                    <a:pt x="4620181" y="2801544"/>
                  </a:cubicBezTo>
                  <a:cubicBezTo>
                    <a:pt x="4620788" y="2800936"/>
                    <a:pt x="4620181" y="2800329"/>
                    <a:pt x="4620181" y="2798507"/>
                  </a:cubicBezTo>
                  <a:cubicBezTo>
                    <a:pt x="4617144" y="2797292"/>
                    <a:pt x="4613500" y="2795470"/>
                    <a:pt x="4609856" y="2793648"/>
                  </a:cubicBezTo>
                  <a:cubicBezTo>
                    <a:pt x="4615322" y="2785144"/>
                    <a:pt x="4620788" y="2778463"/>
                    <a:pt x="4625647" y="2770567"/>
                  </a:cubicBezTo>
                  <a:cubicBezTo>
                    <a:pt x="4620181" y="2769352"/>
                    <a:pt x="4615322" y="2768138"/>
                    <a:pt x="4614107" y="2767530"/>
                  </a:cubicBezTo>
                  <a:cubicBezTo>
                    <a:pt x="4631114" y="2729873"/>
                    <a:pt x="4647513" y="2692823"/>
                    <a:pt x="4663912" y="2656987"/>
                  </a:cubicBezTo>
                  <a:cubicBezTo>
                    <a:pt x="4679097" y="2677638"/>
                    <a:pt x="4695496" y="2696467"/>
                    <a:pt x="4707644" y="2718333"/>
                  </a:cubicBezTo>
                  <a:cubicBezTo>
                    <a:pt x="4717969" y="2737161"/>
                    <a:pt x="4722221" y="2758420"/>
                    <a:pt x="4728902" y="2779071"/>
                  </a:cubicBezTo>
                  <a:cubicBezTo>
                    <a:pt x="4727687" y="2779071"/>
                    <a:pt x="4723435" y="2779071"/>
                    <a:pt x="4716147" y="2779071"/>
                  </a:cubicBezTo>
                  <a:cubicBezTo>
                    <a:pt x="4721613" y="2788181"/>
                    <a:pt x="4729509" y="2795470"/>
                    <a:pt x="4729509" y="2802151"/>
                  </a:cubicBezTo>
                  <a:cubicBezTo>
                    <a:pt x="4730117" y="2825839"/>
                    <a:pt x="4734369" y="2847097"/>
                    <a:pt x="4754412" y="2863496"/>
                  </a:cubicBezTo>
                  <a:cubicBezTo>
                    <a:pt x="4751375" y="2865318"/>
                    <a:pt x="4748338" y="2867141"/>
                    <a:pt x="4744087" y="2870178"/>
                  </a:cubicBezTo>
                  <a:cubicBezTo>
                    <a:pt x="4749553" y="2877466"/>
                    <a:pt x="4755019" y="2884755"/>
                    <a:pt x="4762308" y="2893258"/>
                  </a:cubicBezTo>
                  <a:cubicBezTo>
                    <a:pt x="4772026" y="2882325"/>
                    <a:pt x="4779922" y="2874429"/>
                    <a:pt x="4789033" y="2864104"/>
                  </a:cubicBezTo>
                  <a:cubicBezTo>
                    <a:pt x="4779922" y="2860460"/>
                    <a:pt x="4775670" y="2858030"/>
                    <a:pt x="4772026" y="2856815"/>
                  </a:cubicBezTo>
                  <a:cubicBezTo>
                    <a:pt x="4782959" y="2839809"/>
                    <a:pt x="4793892" y="2824017"/>
                    <a:pt x="4806039" y="2805188"/>
                  </a:cubicBezTo>
                  <a:cubicBezTo>
                    <a:pt x="4795714" y="2802151"/>
                    <a:pt x="4790247" y="2800329"/>
                    <a:pt x="4784781" y="2799114"/>
                  </a:cubicBezTo>
                  <a:cubicBezTo>
                    <a:pt x="4800573" y="2777856"/>
                    <a:pt x="4816365" y="2757205"/>
                    <a:pt x="4834586" y="2734124"/>
                  </a:cubicBezTo>
                  <a:cubicBezTo>
                    <a:pt x="4821224" y="2734124"/>
                    <a:pt x="4813328" y="2734124"/>
                    <a:pt x="4804825" y="2734124"/>
                  </a:cubicBezTo>
                  <a:cubicBezTo>
                    <a:pt x="4816365" y="2718940"/>
                    <a:pt x="4827298" y="2703755"/>
                    <a:pt x="4841267" y="2685534"/>
                  </a:cubicBezTo>
                  <a:cubicBezTo>
                    <a:pt x="4826083" y="2687356"/>
                    <a:pt x="4816365" y="2688571"/>
                    <a:pt x="4804825" y="2689786"/>
                  </a:cubicBezTo>
                  <a:cubicBezTo>
                    <a:pt x="4838838" y="2663061"/>
                    <a:pt x="4842482" y="2621152"/>
                    <a:pt x="4864955" y="2588960"/>
                  </a:cubicBezTo>
                  <a:cubicBezTo>
                    <a:pt x="4859489" y="2587746"/>
                    <a:pt x="4855845" y="2586531"/>
                    <a:pt x="4855845" y="2586531"/>
                  </a:cubicBezTo>
                  <a:cubicBezTo>
                    <a:pt x="4872851" y="2555555"/>
                    <a:pt x="4889251" y="2523971"/>
                    <a:pt x="4903827" y="2498461"/>
                  </a:cubicBezTo>
                  <a:cubicBezTo>
                    <a:pt x="4929945" y="2533082"/>
                    <a:pt x="4959099" y="2571347"/>
                    <a:pt x="4988253" y="2609611"/>
                  </a:cubicBezTo>
                  <a:cubicBezTo>
                    <a:pt x="4988861" y="2610826"/>
                    <a:pt x="4988861" y="2612041"/>
                    <a:pt x="4989468" y="2613863"/>
                  </a:cubicBezTo>
                  <a:cubicBezTo>
                    <a:pt x="4984002" y="2613863"/>
                    <a:pt x="4978535" y="2613863"/>
                    <a:pt x="4969424" y="2613863"/>
                  </a:cubicBezTo>
                  <a:cubicBezTo>
                    <a:pt x="4983394" y="2630870"/>
                    <a:pt x="4995542" y="2644840"/>
                    <a:pt x="5007690" y="2659417"/>
                  </a:cubicBezTo>
                  <a:cubicBezTo>
                    <a:pt x="5001616" y="2660631"/>
                    <a:pt x="4996757" y="2661846"/>
                    <a:pt x="4990076" y="2663061"/>
                  </a:cubicBezTo>
                  <a:cubicBezTo>
                    <a:pt x="5003438" y="2679460"/>
                    <a:pt x="5015586" y="2694037"/>
                    <a:pt x="5029555" y="2709829"/>
                  </a:cubicBezTo>
                  <a:cubicBezTo>
                    <a:pt x="5015586" y="2706792"/>
                    <a:pt x="5005260" y="2704970"/>
                    <a:pt x="4990076" y="2701933"/>
                  </a:cubicBezTo>
                  <a:cubicBezTo>
                    <a:pt x="5002223" y="2718940"/>
                    <a:pt x="5011941" y="2732910"/>
                    <a:pt x="5021659" y="2746879"/>
                  </a:cubicBezTo>
                  <a:cubicBezTo>
                    <a:pt x="5016193" y="2748094"/>
                    <a:pt x="5010727" y="2749916"/>
                    <a:pt x="5002830" y="2751738"/>
                  </a:cubicBezTo>
                  <a:cubicBezTo>
                    <a:pt x="5014978" y="2767530"/>
                    <a:pt x="5025911" y="2781500"/>
                    <a:pt x="5037451" y="2796685"/>
                  </a:cubicBezTo>
                  <a:cubicBezTo>
                    <a:pt x="5029555" y="2797899"/>
                    <a:pt x="5022874" y="2799721"/>
                    <a:pt x="5013763" y="2800936"/>
                  </a:cubicBezTo>
                  <a:cubicBezTo>
                    <a:pt x="5026518" y="2814299"/>
                    <a:pt x="5036844" y="2825231"/>
                    <a:pt x="5049599" y="2838594"/>
                  </a:cubicBezTo>
                  <a:cubicBezTo>
                    <a:pt x="5056887" y="2825839"/>
                    <a:pt x="5062354" y="2814906"/>
                    <a:pt x="5068428" y="2803366"/>
                  </a:cubicBezTo>
                  <a:cubicBezTo>
                    <a:pt x="5059317" y="2800329"/>
                    <a:pt x="5053850" y="2798507"/>
                    <a:pt x="5048991" y="2797292"/>
                  </a:cubicBezTo>
                  <a:cubicBezTo>
                    <a:pt x="5065391" y="2776034"/>
                    <a:pt x="5080575" y="2755990"/>
                    <a:pt x="5098797" y="2732302"/>
                  </a:cubicBezTo>
                  <a:cubicBezTo>
                    <a:pt x="5085434" y="2732302"/>
                    <a:pt x="5076931" y="2732302"/>
                    <a:pt x="5068428" y="2732302"/>
                  </a:cubicBezTo>
                  <a:cubicBezTo>
                    <a:pt x="5079360" y="2716510"/>
                    <a:pt x="5090900" y="2701326"/>
                    <a:pt x="5103656" y="2683104"/>
                  </a:cubicBezTo>
                  <a:cubicBezTo>
                    <a:pt x="5088471" y="2684927"/>
                    <a:pt x="5079360" y="2686141"/>
                    <a:pt x="5075716" y="2686141"/>
                  </a:cubicBezTo>
                  <a:cubicBezTo>
                    <a:pt x="5092115" y="2654558"/>
                    <a:pt x="5109122" y="2621759"/>
                    <a:pt x="5125521" y="2588960"/>
                  </a:cubicBezTo>
                  <a:cubicBezTo>
                    <a:pt x="5126129" y="2587746"/>
                    <a:pt x="5124914" y="2585924"/>
                    <a:pt x="5124306" y="2584709"/>
                  </a:cubicBezTo>
                  <a:cubicBezTo>
                    <a:pt x="5120055" y="2584709"/>
                    <a:pt x="5115803" y="2584709"/>
                    <a:pt x="5117018" y="2584709"/>
                  </a:cubicBezTo>
                  <a:cubicBezTo>
                    <a:pt x="5134025" y="2553733"/>
                    <a:pt x="5151638" y="2521541"/>
                    <a:pt x="5166823" y="2493602"/>
                  </a:cubicBezTo>
                  <a:cubicBezTo>
                    <a:pt x="5179578" y="2512431"/>
                    <a:pt x="5193548" y="2533082"/>
                    <a:pt x="5208125" y="2553733"/>
                  </a:cubicBezTo>
                  <a:cubicBezTo>
                    <a:pt x="5221487" y="2572561"/>
                    <a:pt x="5235457" y="2591997"/>
                    <a:pt x="5250034" y="2610826"/>
                  </a:cubicBezTo>
                  <a:cubicBezTo>
                    <a:pt x="5246390" y="2610826"/>
                    <a:pt x="5240316" y="2611434"/>
                    <a:pt x="5230598" y="2612041"/>
                  </a:cubicBezTo>
                  <a:cubicBezTo>
                    <a:pt x="5245175" y="2629048"/>
                    <a:pt x="5257323" y="2643017"/>
                    <a:pt x="5269470" y="2656987"/>
                  </a:cubicBezTo>
                  <a:cubicBezTo>
                    <a:pt x="5263397" y="2658202"/>
                    <a:pt x="5258538" y="2659417"/>
                    <a:pt x="5251856" y="2661239"/>
                  </a:cubicBezTo>
                  <a:cubicBezTo>
                    <a:pt x="5265219" y="2677638"/>
                    <a:pt x="5277366" y="2691608"/>
                    <a:pt x="5291336" y="2708007"/>
                  </a:cubicBezTo>
                  <a:cubicBezTo>
                    <a:pt x="5277366" y="2704970"/>
                    <a:pt x="5267041" y="2703148"/>
                    <a:pt x="5251856" y="2700718"/>
                  </a:cubicBezTo>
                  <a:cubicBezTo>
                    <a:pt x="5264611" y="2718333"/>
                    <a:pt x="5273722" y="2731695"/>
                    <a:pt x="5283440" y="2745665"/>
                  </a:cubicBezTo>
                  <a:cubicBezTo>
                    <a:pt x="5276759" y="2747487"/>
                    <a:pt x="5271900" y="2748702"/>
                    <a:pt x="5264611" y="2750524"/>
                  </a:cubicBezTo>
                  <a:cubicBezTo>
                    <a:pt x="5277366" y="2766923"/>
                    <a:pt x="5287692" y="2780893"/>
                    <a:pt x="5299232" y="2796077"/>
                  </a:cubicBezTo>
                  <a:cubicBezTo>
                    <a:pt x="5290729" y="2797292"/>
                    <a:pt x="5284655" y="2798507"/>
                    <a:pt x="5275544" y="2799721"/>
                  </a:cubicBezTo>
                  <a:cubicBezTo>
                    <a:pt x="5293158" y="2818550"/>
                    <a:pt x="5308950" y="2834949"/>
                    <a:pt x="5325957" y="2853171"/>
                  </a:cubicBezTo>
                  <a:cubicBezTo>
                    <a:pt x="5317454" y="2853171"/>
                    <a:pt x="5310165" y="2853171"/>
                    <a:pt x="5300447" y="2853171"/>
                  </a:cubicBezTo>
                  <a:cubicBezTo>
                    <a:pt x="5313809" y="2872000"/>
                    <a:pt x="5326564" y="2890221"/>
                    <a:pt x="5341141" y="2910265"/>
                  </a:cubicBezTo>
                  <a:cubicBezTo>
                    <a:pt x="5320490" y="2915731"/>
                    <a:pt x="5312594" y="2916338"/>
                    <a:pt x="5302876" y="2916946"/>
                  </a:cubicBezTo>
                  <a:lnTo>
                    <a:pt x="5302876" y="2916946"/>
                  </a:lnTo>
                  <a:close/>
                  <a:moveTo>
                    <a:pt x="1167225" y="2868963"/>
                  </a:moveTo>
                  <a:cubicBezTo>
                    <a:pt x="1157506" y="2870178"/>
                    <a:pt x="1150218" y="2870178"/>
                    <a:pt x="1144144" y="2870785"/>
                  </a:cubicBezTo>
                  <a:cubicBezTo>
                    <a:pt x="1151433" y="2880503"/>
                    <a:pt x="1157506" y="2889614"/>
                    <a:pt x="1165402" y="2899939"/>
                  </a:cubicBezTo>
                  <a:cubicBezTo>
                    <a:pt x="1188483" y="2881718"/>
                    <a:pt x="1209134" y="2865318"/>
                    <a:pt x="1229785" y="2848919"/>
                  </a:cubicBezTo>
                  <a:cubicBezTo>
                    <a:pt x="1228570" y="2846490"/>
                    <a:pt x="1227963" y="2844060"/>
                    <a:pt x="1226748" y="2842238"/>
                  </a:cubicBezTo>
                  <a:cubicBezTo>
                    <a:pt x="1204275" y="2844060"/>
                    <a:pt x="1181802" y="2845882"/>
                    <a:pt x="1157506" y="2847704"/>
                  </a:cubicBezTo>
                  <a:cubicBezTo>
                    <a:pt x="1161758" y="2856815"/>
                    <a:pt x="1163580" y="2861067"/>
                    <a:pt x="1167225" y="2868963"/>
                  </a:cubicBezTo>
                  <a:lnTo>
                    <a:pt x="1167225" y="2868963"/>
                  </a:lnTo>
                  <a:close/>
                  <a:moveTo>
                    <a:pt x="2306062" y="2909657"/>
                  </a:moveTo>
                  <a:cubicBezTo>
                    <a:pt x="2268405" y="2912087"/>
                    <a:pt x="2236821" y="2914516"/>
                    <a:pt x="2204630" y="2916338"/>
                  </a:cubicBezTo>
                  <a:cubicBezTo>
                    <a:pt x="2223459" y="2949137"/>
                    <a:pt x="2258079" y="2947922"/>
                    <a:pt x="2306062" y="2909657"/>
                  </a:cubicBezTo>
                  <a:lnTo>
                    <a:pt x="2306062" y="2909657"/>
                  </a:lnTo>
                  <a:close/>
                  <a:moveTo>
                    <a:pt x="3327676" y="2720762"/>
                  </a:moveTo>
                  <a:cubicBezTo>
                    <a:pt x="3325854" y="2717725"/>
                    <a:pt x="3324032" y="2715903"/>
                    <a:pt x="3322210" y="2712866"/>
                  </a:cubicBezTo>
                  <a:cubicBezTo>
                    <a:pt x="3300951" y="2715903"/>
                    <a:pt x="3280300" y="2718333"/>
                    <a:pt x="3254183" y="2721977"/>
                  </a:cubicBezTo>
                  <a:cubicBezTo>
                    <a:pt x="3267545" y="2737161"/>
                    <a:pt x="3277871" y="2748702"/>
                    <a:pt x="3292448" y="2765101"/>
                  </a:cubicBezTo>
                  <a:cubicBezTo>
                    <a:pt x="3305810" y="2748702"/>
                    <a:pt x="3317350" y="2734732"/>
                    <a:pt x="3327676" y="2720762"/>
                  </a:cubicBezTo>
                  <a:lnTo>
                    <a:pt x="3327676" y="2720762"/>
                  </a:lnTo>
                  <a:close/>
                  <a:moveTo>
                    <a:pt x="2950493" y="2875037"/>
                  </a:moveTo>
                  <a:cubicBezTo>
                    <a:pt x="2927412" y="2878073"/>
                    <a:pt x="2906154" y="2870178"/>
                    <a:pt x="2892184" y="2892043"/>
                  </a:cubicBezTo>
                  <a:cubicBezTo>
                    <a:pt x="2878822" y="2890829"/>
                    <a:pt x="2865460" y="2889006"/>
                    <a:pt x="2850275" y="2887792"/>
                  </a:cubicBezTo>
                  <a:cubicBezTo>
                    <a:pt x="2896436" y="2924234"/>
                    <a:pt x="2911013" y="2923020"/>
                    <a:pt x="2950493" y="2875037"/>
                  </a:cubicBezTo>
                  <a:lnTo>
                    <a:pt x="2950493" y="2875037"/>
                  </a:lnTo>
                  <a:close/>
                  <a:moveTo>
                    <a:pt x="1596035" y="2796685"/>
                  </a:moveTo>
                  <a:cubicBezTo>
                    <a:pt x="1603323" y="2786966"/>
                    <a:pt x="1608790" y="2780285"/>
                    <a:pt x="1615471" y="2771782"/>
                  </a:cubicBezTo>
                  <a:cubicBezTo>
                    <a:pt x="1599072" y="2766923"/>
                    <a:pt x="1585102" y="2762064"/>
                    <a:pt x="1571132" y="2757205"/>
                  </a:cubicBezTo>
                  <a:cubicBezTo>
                    <a:pt x="1569918" y="2758420"/>
                    <a:pt x="1569918" y="2760242"/>
                    <a:pt x="1568703" y="2761456"/>
                  </a:cubicBezTo>
                  <a:cubicBezTo>
                    <a:pt x="1576599" y="2772389"/>
                    <a:pt x="1585102" y="2783322"/>
                    <a:pt x="1596035" y="2796685"/>
                  </a:cubicBezTo>
                  <a:lnTo>
                    <a:pt x="1596035" y="2796685"/>
                  </a:lnTo>
                  <a:close/>
                </a:path>
              </a:pathLst>
            </a:custGeom>
            <a:solidFill>
              <a:srgbClr val="307689"/>
            </a:solidFill>
            <a:ln w="6069"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1F22E6C-C28A-4B68-B7FA-17C1074F9791}"/>
                </a:ext>
              </a:extLst>
            </p:cNvPr>
            <p:cNvSpPr/>
            <p:nvPr/>
          </p:nvSpPr>
          <p:spPr>
            <a:xfrm>
              <a:off x="2814932" y="3942650"/>
              <a:ext cx="78959" cy="48590"/>
            </a:xfrm>
            <a:custGeom>
              <a:avLst/>
              <a:gdLst>
                <a:gd name="connsiteX0" fmla="*/ 23080 w 78959"/>
                <a:gd name="connsiteY0" fmla="*/ 23688 h 48590"/>
                <a:gd name="connsiteX1" fmla="*/ 13970 w 78959"/>
                <a:gd name="connsiteY1" fmla="*/ 4859 h 48590"/>
                <a:gd name="connsiteX2" fmla="*/ 80174 w 78959"/>
                <a:gd name="connsiteY2" fmla="*/ 0 h 48590"/>
                <a:gd name="connsiteX3" fmla="*/ 82604 w 78959"/>
                <a:gd name="connsiteY3" fmla="*/ 6074 h 48590"/>
                <a:gd name="connsiteX4" fmla="*/ 20651 w 78959"/>
                <a:gd name="connsiteY4" fmla="*/ 51627 h 48590"/>
                <a:gd name="connsiteX5" fmla="*/ 0 w 78959"/>
                <a:gd name="connsiteY5" fmla="*/ 25510 h 48590"/>
                <a:gd name="connsiteX6" fmla="*/ 23080 w 78959"/>
                <a:gd name="connsiteY6" fmla="*/ 23688 h 48590"/>
                <a:gd name="connsiteX7" fmla="*/ 23080 w 78959"/>
                <a:gd name="connsiteY7" fmla="*/ 23688 h 48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959" h="48590">
                  <a:moveTo>
                    <a:pt x="23080" y="23688"/>
                  </a:moveTo>
                  <a:cubicBezTo>
                    <a:pt x="20044" y="17007"/>
                    <a:pt x="17614" y="12755"/>
                    <a:pt x="13970" y="4859"/>
                  </a:cubicBezTo>
                  <a:cubicBezTo>
                    <a:pt x="37658" y="3037"/>
                    <a:pt x="58916" y="1215"/>
                    <a:pt x="80174" y="0"/>
                  </a:cubicBezTo>
                  <a:cubicBezTo>
                    <a:pt x="80782" y="1822"/>
                    <a:pt x="81996" y="4252"/>
                    <a:pt x="82604" y="6074"/>
                  </a:cubicBezTo>
                  <a:cubicBezTo>
                    <a:pt x="63168" y="20651"/>
                    <a:pt x="43124" y="35228"/>
                    <a:pt x="20651" y="51627"/>
                  </a:cubicBezTo>
                  <a:cubicBezTo>
                    <a:pt x="12755" y="42517"/>
                    <a:pt x="6681" y="34013"/>
                    <a:pt x="0" y="25510"/>
                  </a:cubicBezTo>
                  <a:cubicBezTo>
                    <a:pt x="7289" y="24903"/>
                    <a:pt x="13970" y="24295"/>
                    <a:pt x="23080" y="23688"/>
                  </a:cubicBezTo>
                  <a:lnTo>
                    <a:pt x="23080" y="23688"/>
                  </a:lnTo>
                  <a:close/>
                </a:path>
              </a:pathLst>
            </a:custGeom>
            <a:solidFill>
              <a:srgbClr val="FFFFFF"/>
            </a:solidFill>
            <a:ln w="6069"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4333B0F-A7F8-4897-A970-89FB92494CD0}"/>
                </a:ext>
              </a:extLst>
            </p:cNvPr>
            <p:cNvSpPr/>
            <p:nvPr/>
          </p:nvSpPr>
          <p:spPr>
            <a:xfrm>
              <a:off x="3871773" y="4013106"/>
              <a:ext cx="103255" cy="18221"/>
            </a:xfrm>
            <a:custGeom>
              <a:avLst/>
              <a:gdLst>
                <a:gd name="connsiteX0" fmla="*/ 103862 w 103254"/>
                <a:gd name="connsiteY0" fmla="*/ 0 h 18221"/>
                <a:gd name="connsiteX1" fmla="*/ 0 w 103254"/>
                <a:gd name="connsiteY1" fmla="*/ 4859 h 18221"/>
                <a:gd name="connsiteX2" fmla="*/ 103862 w 103254"/>
                <a:gd name="connsiteY2" fmla="*/ 0 h 18221"/>
                <a:gd name="connsiteX3" fmla="*/ 103862 w 103254"/>
                <a:gd name="connsiteY3" fmla="*/ 0 h 18221"/>
              </a:gdLst>
              <a:ahLst/>
              <a:cxnLst>
                <a:cxn ang="0">
                  <a:pos x="connsiteX0" y="connsiteY0"/>
                </a:cxn>
                <a:cxn ang="0">
                  <a:pos x="connsiteX1" y="connsiteY1"/>
                </a:cxn>
                <a:cxn ang="0">
                  <a:pos x="connsiteX2" y="connsiteY2"/>
                </a:cxn>
                <a:cxn ang="0">
                  <a:pos x="connsiteX3" y="connsiteY3"/>
                </a:cxn>
              </a:cxnLst>
              <a:rect l="l" t="t" r="r" b="b"/>
              <a:pathLst>
                <a:path w="103254" h="18221">
                  <a:moveTo>
                    <a:pt x="103862" y="0"/>
                  </a:moveTo>
                  <a:cubicBezTo>
                    <a:pt x="54664" y="27332"/>
                    <a:pt x="18829" y="28547"/>
                    <a:pt x="0" y="4859"/>
                  </a:cubicBezTo>
                  <a:cubicBezTo>
                    <a:pt x="32799" y="3037"/>
                    <a:pt x="64990" y="1822"/>
                    <a:pt x="103862" y="0"/>
                  </a:cubicBezTo>
                  <a:lnTo>
                    <a:pt x="103862" y="0"/>
                  </a:lnTo>
                  <a:close/>
                </a:path>
              </a:pathLst>
            </a:custGeom>
            <a:solidFill>
              <a:srgbClr val="FFFFFF"/>
            </a:solidFill>
            <a:ln w="6069"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32F721E-23BD-4B5A-A47A-60D3F7DFA62B}"/>
                </a:ext>
              </a:extLst>
            </p:cNvPr>
            <p:cNvSpPr/>
            <p:nvPr/>
          </p:nvSpPr>
          <p:spPr>
            <a:xfrm>
              <a:off x="4928007" y="3811455"/>
              <a:ext cx="60738" cy="48590"/>
            </a:xfrm>
            <a:custGeom>
              <a:avLst/>
              <a:gdLst>
                <a:gd name="connsiteX0" fmla="*/ 63167 w 60738"/>
                <a:gd name="connsiteY0" fmla="*/ 7289 h 48590"/>
                <a:gd name="connsiteX1" fmla="*/ 32798 w 60738"/>
                <a:gd name="connsiteY1" fmla="*/ 51020 h 48590"/>
                <a:gd name="connsiteX2" fmla="*/ 0 w 60738"/>
                <a:gd name="connsiteY2" fmla="*/ 9111 h 48590"/>
                <a:gd name="connsiteX3" fmla="*/ 58308 w 60738"/>
                <a:gd name="connsiteY3" fmla="*/ 0 h 48590"/>
                <a:gd name="connsiteX4" fmla="*/ 63167 w 60738"/>
                <a:gd name="connsiteY4" fmla="*/ 7289 h 48590"/>
                <a:gd name="connsiteX5" fmla="*/ 63167 w 60738"/>
                <a:gd name="connsiteY5" fmla="*/ 7289 h 48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738" h="48590">
                  <a:moveTo>
                    <a:pt x="63167" y="7289"/>
                  </a:moveTo>
                  <a:cubicBezTo>
                    <a:pt x="54057" y="21258"/>
                    <a:pt x="44339" y="34621"/>
                    <a:pt x="32798" y="51020"/>
                  </a:cubicBezTo>
                  <a:cubicBezTo>
                    <a:pt x="20651" y="35228"/>
                    <a:pt x="10933" y="23081"/>
                    <a:pt x="0" y="9111"/>
                  </a:cubicBezTo>
                  <a:cubicBezTo>
                    <a:pt x="21866" y="6074"/>
                    <a:pt x="40087" y="2430"/>
                    <a:pt x="58308" y="0"/>
                  </a:cubicBezTo>
                  <a:cubicBezTo>
                    <a:pt x="60130" y="2430"/>
                    <a:pt x="61953" y="4859"/>
                    <a:pt x="63167" y="7289"/>
                  </a:cubicBezTo>
                  <a:lnTo>
                    <a:pt x="63167" y="7289"/>
                  </a:lnTo>
                  <a:close/>
                </a:path>
              </a:pathLst>
            </a:custGeom>
            <a:solidFill>
              <a:srgbClr val="FFFFFF"/>
            </a:solidFill>
            <a:ln w="6069"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4131A73E-65F5-49DB-985C-50FC0984CD11}"/>
                </a:ext>
              </a:extLst>
            </p:cNvPr>
            <p:cNvSpPr/>
            <p:nvPr/>
          </p:nvSpPr>
          <p:spPr>
            <a:xfrm>
              <a:off x="4516204" y="3972411"/>
              <a:ext cx="103255" cy="36443"/>
            </a:xfrm>
            <a:custGeom>
              <a:avLst/>
              <a:gdLst>
                <a:gd name="connsiteX0" fmla="*/ 103255 w 103254"/>
                <a:gd name="connsiteY0" fmla="*/ 0 h 36442"/>
                <a:gd name="connsiteX1" fmla="*/ 0 w 103254"/>
                <a:gd name="connsiteY1" fmla="*/ 13362 h 36442"/>
                <a:gd name="connsiteX2" fmla="*/ 43124 w 103254"/>
                <a:gd name="connsiteY2" fmla="*/ 17614 h 36442"/>
                <a:gd name="connsiteX3" fmla="*/ 103255 w 103254"/>
                <a:gd name="connsiteY3" fmla="*/ 0 h 36442"/>
                <a:gd name="connsiteX4" fmla="*/ 103255 w 103254"/>
                <a:gd name="connsiteY4" fmla="*/ 0 h 36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54" h="36442">
                  <a:moveTo>
                    <a:pt x="103255" y="0"/>
                  </a:moveTo>
                  <a:cubicBezTo>
                    <a:pt x="63168" y="51020"/>
                    <a:pt x="47983" y="52842"/>
                    <a:pt x="0" y="13362"/>
                  </a:cubicBezTo>
                  <a:cubicBezTo>
                    <a:pt x="16399" y="14577"/>
                    <a:pt x="29762" y="16399"/>
                    <a:pt x="43124" y="17614"/>
                  </a:cubicBezTo>
                  <a:cubicBezTo>
                    <a:pt x="57094" y="-5466"/>
                    <a:pt x="78352" y="3644"/>
                    <a:pt x="103255" y="0"/>
                  </a:cubicBezTo>
                  <a:lnTo>
                    <a:pt x="103255" y="0"/>
                  </a:lnTo>
                  <a:close/>
                </a:path>
              </a:pathLst>
            </a:custGeom>
            <a:solidFill>
              <a:srgbClr val="FFFFFF"/>
            </a:solidFill>
            <a:ln w="6069"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3EC8EDF0-6A9F-44C5-9230-89516C9185C5}"/>
                </a:ext>
              </a:extLst>
            </p:cNvPr>
            <p:cNvSpPr/>
            <p:nvPr/>
          </p:nvSpPr>
          <p:spPr>
            <a:xfrm>
              <a:off x="3237668" y="3852150"/>
              <a:ext cx="48590" cy="36443"/>
            </a:xfrm>
            <a:custGeom>
              <a:avLst/>
              <a:gdLst>
                <a:gd name="connsiteX0" fmla="*/ 29762 w 48590"/>
                <a:gd name="connsiteY0" fmla="*/ 41302 h 36442"/>
                <a:gd name="connsiteX1" fmla="*/ 0 w 48590"/>
                <a:gd name="connsiteY1" fmla="*/ 4252 h 36442"/>
                <a:gd name="connsiteX2" fmla="*/ 2429 w 48590"/>
                <a:gd name="connsiteY2" fmla="*/ 0 h 36442"/>
                <a:gd name="connsiteX3" fmla="*/ 50413 w 48590"/>
                <a:gd name="connsiteY3" fmla="*/ 15792 h 36442"/>
                <a:gd name="connsiteX4" fmla="*/ 29762 w 48590"/>
                <a:gd name="connsiteY4" fmla="*/ 41302 h 36442"/>
                <a:gd name="connsiteX5" fmla="*/ 29762 w 48590"/>
                <a:gd name="connsiteY5" fmla="*/ 41302 h 36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590" h="36442">
                  <a:moveTo>
                    <a:pt x="29762" y="41302"/>
                  </a:moveTo>
                  <a:cubicBezTo>
                    <a:pt x="18221" y="26725"/>
                    <a:pt x="9111" y="15185"/>
                    <a:pt x="0" y="4252"/>
                  </a:cubicBezTo>
                  <a:cubicBezTo>
                    <a:pt x="1215" y="3037"/>
                    <a:pt x="1215" y="1215"/>
                    <a:pt x="2429" y="0"/>
                  </a:cubicBezTo>
                  <a:cubicBezTo>
                    <a:pt x="17614" y="4859"/>
                    <a:pt x="32798" y="9718"/>
                    <a:pt x="50413" y="15792"/>
                  </a:cubicBezTo>
                  <a:cubicBezTo>
                    <a:pt x="43731" y="23688"/>
                    <a:pt x="37658" y="30976"/>
                    <a:pt x="29762" y="41302"/>
                  </a:cubicBezTo>
                  <a:lnTo>
                    <a:pt x="29762" y="41302"/>
                  </a:lnTo>
                  <a:close/>
                </a:path>
              </a:pathLst>
            </a:custGeom>
            <a:solidFill>
              <a:srgbClr val="FFFFFF"/>
            </a:solidFill>
            <a:ln w="6069" cap="flat">
              <a:noFill/>
              <a:prstDash val="solid"/>
              <a:miter/>
            </a:ln>
          </p:spPr>
          <p:txBody>
            <a:bodyPr rtlCol="0" anchor="ctr"/>
            <a:lstStyle/>
            <a:p>
              <a:endParaRPr lang="en-US"/>
            </a:p>
          </p:txBody>
        </p:sp>
      </p:grpSp>
      <p:sp>
        <p:nvSpPr>
          <p:cNvPr id="21" name="TextBox 20">
            <a:extLst>
              <a:ext uri="{FF2B5EF4-FFF2-40B4-BE49-F238E27FC236}">
                <a16:creationId xmlns:a16="http://schemas.microsoft.com/office/drawing/2014/main" id="{93AEA043-746F-4334-A00A-A4587B060237}"/>
              </a:ext>
            </a:extLst>
          </p:cNvPr>
          <p:cNvSpPr txBox="1"/>
          <p:nvPr/>
        </p:nvSpPr>
        <p:spPr>
          <a:xfrm>
            <a:off x="-36029" y="4573565"/>
            <a:ext cx="12192000" cy="1107996"/>
          </a:xfrm>
          <a:prstGeom prst="rect">
            <a:avLst/>
          </a:prstGeom>
          <a:noFill/>
        </p:spPr>
        <p:txBody>
          <a:bodyPr wrap="square" rtlCol="0" anchor="ctr">
            <a:spAutoFit/>
          </a:bodyPr>
          <a:lstStyle/>
          <a:p>
            <a:pPr algn="ctr"/>
            <a:r>
              <a:rPr lang="en-US" sz="6600" dirty="0">
                <a:solidFill>
                  <a:schemeClr val="accent1">
                    <a:lumMod val="50000"/>
                  </a:schemeClr>
                </a:solidFill>
                <a:latin typeface="Calibri" panose="020F0502020204030204" pitchFamily="34" charset="0"/>
                <a:cs typeface="Calibri" panose="020F0502020204030204" pitchFamily="34" charset="0"/>
              </a:rPr>
              <a:t>OUTLAND ADVENTURES</a:t>
            </a:r>
            <a:endParaRPr lang="ko-KR" altLang="en-US" sz="6600" dirty="0">
              <a:solidFill>
                <a:schemeClr val="accent1">
                  <a:lumMod val="50000"/>
                </a:schemeClr>
              </a:solidFill>
              <a:latin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7DC83D12-1353-440F-A5DC-1ACD4C118187}"/>
              </a:ext>
            </a:extLst>
          </p:cNvPr>
          <p:cNvSpPr txBox="1"/>
          <p:nvPr/>
        </p:nvSpPr>
        <p:spPr>
          <a:xfrm>
            <a:off x="3359918" y="5671073"/>
            <a:ext cx="4918753" cy="461665"/>
          </a:xfrm>
          <a:prstGeom prst="rect">
            <a:avLst/>
          </a:prstGeom>
          <a:noFill/>
        </p:spPr>
        <p:txBody>
          <a:bodyPr wrap="square" rtlCol="0" anchor="ctr">
            <a:spAutoFit/>
          </a:bodyPr>
          <a:lstStyle/>
          <a:p>
            <a:pPr algn="ctr"/>
            <a:r>
              <a:rPr lang="en-US" altLang="ko-KR" sz="2400" b="1" dirty="0">
                <a:solidFill>
                  <a:schemeClr val="accent1">
                    <a:lumMod val="50000"/>
                  </a:schemeClr>
                </a:solidFill>
                <a:latin typeface="Calibri" panose="020F0502020204030204" pitchFamily="34" charset="0"/>
                <a:cs typeface="Calibri" panose="020F0502020204030204" pitchFamily="34" charset="0"/>
              </a:rPr>
              <a:t>Milestone #4</a:t>
            </a:r>
          </a:p>
        </p:txBody>
      </p:sp>
      <p:sp>
        <p:nvSpPr>
          <p:cNvPr id="29" name="Freeform: Shape 28">
            <a:extLst>
              <a:ext uri="{FF2B5EF4-FFF2-40B4-BE49-F238E27FC236}">
                <a16:creationId xmlns:a16="http://schemas.microsoft.com/office/drawing/2014/main" id="{06CD55C6-490F-4179-A172-0FFC56E94D26}"/>
              </a:ext>
            </a:extLst>
          </p:cNvPr>
          <p:cNvSpPr/>
          <p:nvPr/>
        </p:nvSpPr>
        <p:spPr>
          <a:xfrm>
            <a:off x="5572506" y="1851286"/>
            <a:ext cx="3266964" cy="2172113"/>
          </a:xfrm>
          <a:custGeom>
            <a:avLst/>
            <a:gdLst>
              <a:gd name="connsiteX0" fmla="*/ 5232910 w 5230677"/>
              <a:gd name="connsiteY0" fmla="*/ 3411223 h 3999930"/>
              <a:gd name="connsiteX1" fmla="*/ 5233594 w 5230677"/>
              <a:gd name="connsiteY1" fmla="*/ 3175329 h 3999930"/>
              <a:gd name="connsiteX2" fmla="*/ 5207612 w 5230677"/>
              <a:gd name="connsiteY2" fmla="*/ 3142509 h 3999930"/>
              <a:gd name="connsiteX3" fmla="*/ 4921805 w 5230677"/>
              <a:gd name="connsiteY3" fmla="*/ 3078921 h 3999930"/>
              <a:gd name="connsiteX4" fmla="*/ 4894455 w 5230677"/>
              <a:gd name="connsiteY4" fmla="*/ 3063878 h 3999930"/>
              <a:gd name="connsiteX5" fmla="*/ 4657878 w 5230677"/>
              <a:gd name="connsiteY5" fmla="*/ 2750721 h 3999930"/>
              <a:gd name="connsiteX6" fmla="*/ 4389165 w 5230677"/>
              <a:gd name="connsiteY6" fmla="*/ 2218765 h 3999930"/>
              <a:gd name="connsiteX7" fmla="*/ 4381643 w 5230677"/>
              <a:gd name="connsiteY7" fmla="*/ 2180475 h 3999930"/>
              <a:gd name="connsiteX8" fmla="*/ 4381643 w 5230677"/>
              <a:gd name="connsiteY8" fmla="*/ 1807148 h 3999930"/>
              <a:gd name="connsiteX9" fmla="*/ 4408310 w 5230677"/>
              <a:gd name="connsiteY9" fmla="*/ 1781166 h 3999930"/>
              <a:gd name="connsiteX10" fmla="*/ 5118725 w 5230677"/>
              <a:gd name="connsiteY10" fmla="*/ 1781166 h 3999930"/>
              <a:gd name="connsiteX11" fmla="*/ 5141972 w 5230677"/>
              <a:gd name="connsiteY11" fmla="*/ 1778431 h 3999930"/>
              <a:gd name="connsiteX12" fmla="*/ 5124195 w 5230677"/>
              <a:gd name="connsiteY12" fmla="*/ 1768858 h 3999930"/>
              <a:gd name="connsiteX13" fmla="*/ 4853430 w 5230677"/>
              <a:gd name="connsiteY13" fmla="*/ 1636211 h 3999930"/>
              <a:gd name="connsiteX14" fmla="*/ 4605913 w 5230677"/>
              <a:gd name="connsiteY14" fmla="*/ 1451599 h 3999930"/>
              <a:gd name="connsiteX15" fmla="*/ 4599076 w 5230677"/>
              <a:gd name="connsiteY15" fmla="*/ 1437240 h 3999930"/>
              <a:gd name="connsiteX16" fmla="*/ 4951206 w 5230677"/>
              <a:gd name="connsiteY16" fmla="*/ 1437240 h 3999930"/>
              <a:gd name="connsiteX17" fmla="*/ 4936847 w 5230677"/>
              <a:gd name="connsiteY17" fmla="*/ 1426300 h 3999930"/>
              <a:gd name="connsiteX18" fmla="*/ 4748816 w 5230677"/>
              <a:gd name="connsiteY18" fmla="*/ 1334678 h 3999930"/>
              <a:gd name="connsiteX19" fmla="*/ 4476001 w 5230677"/>
              <a:gd name="connsiteY19" fmla="*/ 1112459 h 3999930"/>
              <a:gd name="connsiteX20" fmla="*/ 4467796 w 5230677"/>
              <a:gd name="connsiteY20" fmla="*/ 1097417 h 3999930"/>
              <a:gd name="connsiteX21" fmla="*/ 4484206 w 5230677"/>
              <a:gd name="connsiteY21" fmla="*/ 1094682 h 3999930"/>
              <a:gd name="connsiteX22" fmla="*/ 4732407 w 5230677"/>
              <a:gd name="connsiteY22" fmla="*/ 1094682 h 3999930"/>
              <a:gd name="connsiteX23" fmla="*/ 4750868 w 5230677"/>
              <a:gd name="connsiteY23" fmla="*/ 1093998 h 3999930"/>
              <a:gd name="connsiteX24" fmla="*/ 4642835 w 5230677"/>
              <a:gd name="connsiteY24" fmla="*/ 1037247 h 3999930"/>
              <a:gd name="connsiteX25" fmla="*/ 4428139 w 5230677"/>
              <a:gd name="connsiteY25" fmla="*/ 878617 h 3999930"/>
              <a:gd name="connsiteX26" fmla="*/ 4279081 w 5230677"/>
              <a:gd name="connsiteY26" fmla="*/ 635886 h 3999930"/>
              <a:gd name="connsiteX27" fmla="*/ 4268825 w 5230677"/>
              <a:gd name="connsiteY27" fmla="*/ 619476 h 3999930"/>
              <a:gd name="connsiteX28" fmla="*/ 4258569 w 5230677"/>
              <a:gd name="connsiteY28" fmla="*/ 635886 h 3999930"/>
              <a:gd name="connsiteX29" fmla="*/ 4142331 w 5230677"/>
              <a:gd name="connsiteY29" fmla="*/ 836225 h 3999930"/>
              <a:gd name="connsiteX30" fmla="*/ 3918746 w 5230677"/>
              <a:gd name="connsiteY30" fmla="*/ 1024939 h 3999930"/>
              <a:gd name="connsiteX31" fmla="*/ 3797038 w 5230677"/>
              <a:gd name="connsiteY31" fmla="*/ 1084426 h 3999930"/>
              <a:gd name="connsiteX32" fmla="*/ 3787466 w 5230677"/>
              <a:gd name="connsiteY32" fmla="*/ 1093998 h 3999930"/>
              <a:gd name="connsiteX33" fmla="*/ 3801824 w 5230677"/>
              <a:gd name="connsiteY33" fmla="*/ 1093998 h 3999930"/>
              <a:gd name="connsiteX34" fmla="*/ 4053444 w 5230677"/>
              <a:gd name="connsiteY34" fmla="*/ 1093998 h 3999930"/>
              <a:gd name="connsiteX35" fmla="*/ 4069854 w 5230677"/>
              <a:gd name="connsiteY35" fmla="*/ 1097417 h 3999930"/>
              <a:gd name="connsiteX36" fmla="*/ 4061649 w 5230677"/>
              <a:gd name="connsiteY36" fmla="*/ 1112459 h 3999930"/>
              <a:gd name="connsiteX37" fmla="*/ 3996693 w 5230677"/>
              <a:gd name="connsiteY37" fmla="*/ 1188356 h 3999930"/>
              <a:gd name="connsiteX38" fmla="*/ 3964556 w 5230677"/>
              <a:gd name="connsiteY38" fmla="*/ 1193825 h 3999930"/>
              <a:gd name="connsiteX39" fmla="*/ 3690373 w 5230677"/>
              <a:gd name="connsiteY39" fmla="*/ 1059127 h 3999930"/>
              <a:gd name="connsiteX40" fmla="*/ 3436019 w 5230677"/>
              <a:gd name="connsiteY40" fmla="*/ 869045 h 3999930"/>
              <a:gd name="connsiteX41" fmla="*/ 3429181 w 5230677"/>
              <a:gd name="connsiteY41" fmla="*/ 854002 h 3999930"/>
              <a:gd name="connsiteX42" fmla="*/ 3796354 w 5230677"/>
              <a:gd name="connsiteY42" fmla="*/ 854002 h 3999930"/>
              <a:gd name="connsiteX43" fmla="*/ 3787466 w 5230677"/>
              <a:gd name="connsiteY43" fmla="*/ 845797 h 3999930"/>
              <a:gd name="connsiteX44" fmla="*/ 3621998 w 5230677"/>
              <a:gd name="connsiteY44" fmla="*/ 765115 h 3999930"/>
              <a:gd name="connsiteX45" fmla="*/ 3299953 w 5230677"/>
              <a:gd name="connsiteY45" fmla="*/ 514863 h 3999930"/>
              <a:gd name="connsiteX46" fmla="*/ 3291748 w 5230677"/>
              <a:gd name="connsiteY46" fmla="*/ 499820 h 3999930"/>
              <a:gd name="connsiteX47" fmla="*/ 3308158 w 5230677"/>
              <a:gd name="connsiteY47" fmla="*/ 497085 h 3999930"/>
              <a:gd name="connsiteX48" fmla="*/ 3570717 w 5230677"/>
              <a:gd name="connsiteY48" fmla="*/ 497085 h 3999930"/>
              <a:gd name="connsiteX49" fmla="*/ 3590546 w 5230677"/>
              <a:gd name="connsiteY49" fmla="*/ 493667 h 3999930"/>
              <a:gd name="connsiteX50" fmla="*/ 3422344 w 5230677"/>
              <a:gd name="connsiteY50" fmla="*/ 410933 h 3999930"/>
              <a:gd name="connsiteX51" fmla="*/ 3278073 w 5230677"/>
              <a:gd name="connsiteY51" fmla="*/ 302217 h 3999930"/>
              <a:gd name="connsiteX52" fmla="*/ 3095512 w 5230677"/>
              <a:gd name="connsiteY52" fmla="*/ 17778 h 3999930"/>
              <a:gd name="connsiteX53" fmla="*/ 3083888 w 5230677"/>
              <a:gd name="connsiteY53" fmla="*/ 0 h 3999930"/>
              <a:gd name="connsiteX54" fmla="*/ 3075683 w 5230677"/>
              <a:gd name="connsiteY54" fmla="*/ 17094 h 3999930"/>
              <a:gd name="connsiteX55" fmla="*/ 2944403 w 5230677"/>
              <a:gd name="connsiteY55" fmla="*/ 239996 h 3999930"/>
              <a:gd name="connsiteX56" fmla="*/ 2761159 w 5230677"/>
              <a:gd name="connsiteY56" fmla="*/ 404096 h 3999930"/>
              <a:gd name="connsiteX57" fmla="*/ 2592957 w 5230677"/>
              <a:gd name="connsiteY57" fmla="*/ 486829 h 3999930"/>
              <a:gd name="connsiteX58" fmla="*/ 2580649 w 5230677"/>
              <a:gd name="connsiteY58" fmla="*/ 497769 h 3999930"/>
              <a:gd name="connsiteX59" fmla="*/ 2882866 w 5230677"/>
              <a:gd name="connsiteY59" fmla="*/ 497769 h 3999930"/>
              <a:gd name="connsiteX60" fmla="*/ 2633298 w 5230677"/>
              <a:gd name="connsiteY60" fmla="*/ 722039 h 3999930"/>
              <a:gd name="connsiteX61" fmla="*/ 2389883 w 5230677"/>
              <a:gd name="connsiteY61" fmla="*/ 841695 h 3999930"/>
              <a:gd name="connsiteX62" fmla="*/ 2372106 w 5230677"/>
              <a:gd name="connsiteY62" fmla="*/ 854686 h 3999930"/>
              <a:gd name="connsiteX63" fmla="*/ 2744749 w 5230677"/>
              <a:gd name="connsiteY63" fmla="*/ 854686 h 3999930"/>
              <a:gd name="connsiteX64" fmla="*/ 2739963 w 5230677"/>
              <a:gd name="connsiteY64" fmla="*/ 862891 h 3999930"/>
              <a:gd name="connsiteX65" fmla="*/ 2506120 w 5230677"/>
              <a:gd name="connsiteY65" fmla="*/ 1045452 h 3999930"/>
              <a:gd name="connsiteX66" fmla="*/ 2192280 w 5230677"/>
              <a:gd name="connsiteY66" fmla="*/ 1199979 h 3999930"/>
              <a:gd name="connsiteX67" fmla="*/ 2177921 w 5230677"/>
              <a:gd name="connsiteY67" fmla="*/ 1209552 h 3999930"/>
              <a:gd name="connsiteX68" fmla="*/ 2199117 w 5230677"/>
              <a:gd name="connsiteY68" fmla="*/ 1211603 h 3999930"/>
              <a:gd name="connsiteX69" fmla="*/ 2899276 w 5230677"/>
              <a:gd name="connsiteY69" fmla="*/ 1211603 h 3999930"/>
              <a:gd name="connsiteX70" fmla="*/ 2923207 w 5230677"/>
              <a:gd name="connsiteY70" fmla="*/ 1234167 h 3999930"/>
              <a:gd name="connsiteX71" fmla="*/ 2922524 w 5230677"/>
              <a:gd name="connsiteY71" fmla="*/ 1648518 h 3999930"/>
              <a:gd name="connsiteX72" fmla="*/ 2902011 w 5230677"/>
              <a:gd name="connsiteY72" fmla="*/ 1661510 h 3999930"/>
              <a:gd name="connsiteX73" fmla="*/ 2333132 w 5230677"/>
              <a:gd name="connsiteY73" fmla="*/ 1394848 h 3999930"/>
              <a:gd name="connsiteX74" fmla="*/ 1717758 w 5230677"/>
              <a:gd name="connsiteY74" fmla="*/ 1084426 h 3999930"/>
              <a:gd name="connsiteX75" fmla="*/ 1696562 w 5230677"/>
              <a:gd name="connsiteY75" fmla="*/ 1076221 h 3999930"/>
              <a:gd name="connsiteX76" fmla="*/ 1695878 w 5230677"/>
              <a:gd name="connsiteY76" fmla="*/ 1098784 h 3999930"/>
              <a:gd name="connsiteX77" fmla="*/ 1619982 w 5230677"/>
              <a:gd name="connsiteY77" fmla="*/ 1291601 h 3999930"/>
              <a:gd name="connsiteX78" fmla="*/ 1248023 w 5230677"/>
              <a:gd name="connsiteY78" fmla="*/ 1956889 h 3999930"/>
              <a:gd name="connsiteX79" fmla="*/ 594359 w 5230677"/>
              <a:gd name="connsiteY79" fmla="*/ 2844395 h 3999930"/>
              <a:gd name="connsiteX80" fmla="*/ 284621 w 5230677"/>
              <a:gd name="connsiteY80" fmla="*/ 3185586 h 3999930"/>
              <a:gd name="connsiteX81" fmla="*/ 15907 w 5230677"/>
              <a:gd name="connsiteY81" fmla="*/ 3454983 h 3999930"/>
              <a:gd name="connsiteX82" fmla="*/ 865 w 5230677"/>
              <a:gd name="connsiteY82" fmla="*/ 3497375 h 3999930"/>
              <a:gd name="connsiteX83" fmla="*/ 2232 w 5230677"/>
              <a:gd name="connsiteY83" fmla="*/ 3520622 h 3999930"/>
              <a:gd name="connsiteX84" fmla="*/ 10437 w 5230677"/>
              <a:gd name="connsiteY84" fmla="*/ 3748311 h 3999930"/>
              <a:gd name="connsiteX85" fmla="*/ 9754 w 5230677"/>
              <a:gd name="connsiteY85" fmla="*/ 3926769 h 3999930"/>
              <a:gd name="connsiteX86" fmla="*/ 11805 w 5230677"/>
              <a:gd name="connsiteY86" fmla="*/ 3929504 h 3999930"/>
              <a:gd name="connsiteX87" fmla="*/ 15224 w 5230677"/>
              <a:gd name="connsiteY87" fmla="*/ 4001298 h 3999930"/>
              <a:gd name="connsiteX88" fmla="*/ 35052 w 5230677"/>
              <a:gd name="connsiteY88" fmla="*/ 3995144 h 3999930"/>
              <a:gd name="connsiteX89" fmla="*/ 711280 w 5230677"/>
              <a:gd name="connsiteY89" fmla="*/ 3707286 h 3999930"/>
              <a:gd name="connsiteX90" fmla="*/ 1893482 w 5230677"/>
              <a:gd name="connsiteY90" fmla="*/ 3361993 h 3999930"/>
              <a:gd name="connsiteX91" fmla="*/ 2748851 w 5230677"/>
              <a:gd name="connsiteY91" fmla="*/ 3236867 h 3999930"/>
              <a:gd name="connsiteX92" fmla="*/ 3210382 w 5230677"/>
              <a:gd name="connsiteY92" fmla="*/ 3209517 h 3999930"/>
              <a:gd name="connsiteX93" fmla="*/ 3758065 w 5230677"/>
              <a:gd name="connsiteY93" fmla="*/ 3215671 h 3999930"/>
              <a:gd name="connsiteX94" fmla="*/ 4210023 w 5230677"/>
              <a:gd name="connsiteY94" fmla="*/ 3253277 h 3999930"/>
              <a:gd name="connsiteX95" fmla="*/ 4688647 w 5230677"/>
              <a:gd name="connsiteY95" fmla="*/ 3323019 h 3999930"/>
              <a:gd name="connsiteX96" fmla="*/ 5221971 w 5230677"/>
              <a:gd name="connsiteY96" fmla="*/ 3439257 h 3999930"/>
              <a:gd name="connsiteX97" fmla="*/ 5232910 w 5230677"/>
              <a:gd name="connsiteY97" fmla="*/ 3435154 h 3999930"/>
              <a:gd name="connsiteX98" fmla="*/ 5232910 w 5230677"/>
              <a:gd name="connsiteY98" fmla="*/ 3411223 h 3999930"/>
              <a:gd name="connsiteX99" fmla="*/ 4114981 w 5230677"/>
              <a:gd name="connsiteY99" fmla="*/ 2110049 h 3999930"/>
              <a:gd name="connsiteX100" fmla="*/ 4094469 w 5230677"/>
              <a:gd name="connsiteY100" fmla="*/ 2125091 h 3999930"/>
              <a:gd name="connsiteX101" fmla="*/ 3224057 w 5230677"/>
              <a:gd name="connsiteY101" fmla="*/ 1802362 h 3999930"/>
              <a:gd name="connsiteX102" fmla="*/ 3204228 w 5230677"/>
              <a:gd name="connsiteY102" fmla="*/ 1772277 h 3999930"/>
              <a:gd name="connsiteX103" fmla="*/ 3204228 w 5230677"/>
              <a:gd name="connsiteY103" fmla="*/ 1236218 h 3999930"/>
              <a:gd name="connsiteX104" fmla="*/ 3224057 w 5230677"/>
              <a:gd name="connsiteY104" fmla="*/ 1213654 h 3999930"/>
              <a:gd name="connsiteX105" fmla="*/ 3956352 w 5230677"/>
              <a:gd name="connsiteY105" fmla="*/ 1214338 h 3999930"/>
              <a:gd name="connsiteX106" fmla="*/ 3970027 w 5230677"/>
              <a:gd name="connsiteY106" fmla="*/ 1215022 h 3999930"/>
              <a:gd name="connsiteX107" fmla="*/ 3930369 w 5230677"/>
              <a:gd name="connsiteY107" fmla="*/ 1251944 h 3999930"/>
              <a:gd name="connsiteX108" fmla="*/ 3829858 w 5230677"/>
              <a:gd name="connsiteY108" fmla="*/ 1316216 h 3999930"/>
              <a:gd name="connsiteX109" fmla="*/ 3605588 w 5230677"/>
              <a:gd name="connsiteY109" fmla="*/ 1426300 h 3999930"/>
              <a:gd name="connsiteX110" fmla="*/ 3589179 w 5230677"/>
              <a:gd name="connsiteY110" fmla="*/ 1438607 h 3999930"/>
              <a:gd name="connsiteX111" fmla="*/ 3941993 w 5230677"/>
              <a:gd name="connsiteY111" fmla="*/ 1438607 h 3999930"/>
              <a:gd name="connsiteX112" fmla="*/ 3944044 w 5230677"/>
              <a:gd name="connsiteY112" fmla="*/ 1442710 h 3999930"/>
              <a:gd name="connsiteX113" fmla="*/ 3867464 w 5230677"/>
              <a:gd name="connsiteY113" fmla="*/ 1518606 h 3999930"/>
              <a:gd name="connsiteX114" fmla="*/ 3692425 w 5230677"/>
              <a:gd name="connsiteY114" fmla="*/ 1634160 h 3999930"/>
              <a:gd name="connsiteX115" fmla="*/ 3414823 w 5230677"/>
              <a:gd name="connsiteY115" fmla="*/ 1770226 h 3999930"/>
              <a:gd name="connsiteX116" fmla="*/ 3399780 w 5230677"/>
              <a:gd name="connsiteY116" fmla="*/ 1781849 h 3999930"/>
              <a:gd name="connsiteX117" fmla="*/ 3420293 w 5230677"/>
              <a:gd name="connsiteY117" fmla="*/ 1781849 h 3999930"/>
              <a:gd name="connsiteX118" fmla="*/ 4088315 w 5230677"/>
              <a:gd name="connsiteY118" fmla="*/ 1781849 h 3999930"/>
              <a:gd name="connsiteX119" fmla="*/ 4114981 w 5230677"/>
              <a:gd name="connsiteY119" fmla="*/ 1807832 h 3999930"/>
              <a:gd name="connsiteX120" fmla="*/ 4114981 w 5230677"/>
              <a:gd name="connsiteY120" fmla="*/ 2110049 h 3999930"/>
              <a:gd name="connsiteX0" fmla="*/ 5232910 w 5233594"/>
              <a:gd name="connsiteY0" fmla="*/ 3411223 h 4001298"/>
              <a:gd name="connsiteX1" fmla="*/ 5233594 w 5233594"/>
              <a:gd name="connsiteY1" fmla="*/ 3175329 h 4001298"/>
              <a:gd name="connsiteX2" fmla="*/ 5207612 w 5233594"/>
              <a:gd name="connsiteY2" fmla="*/ 3142509 h 4001298"/>
              <a:gd name="connsiteX3" fmla="*/ 4921805 w 5233594"/>
              <a:gd name="connsiteY3" fmla="*/ 3078921 h 4001298"/>
              <a:gd name="connsiteX4" fmla="*/ 4894455 w 5233594"/>
              <a:gd name="connsiteY4" fmla="*/ 3063878 h 4001298"/>
              <a:gd name="connsiteX5" fmla="*/ 4657878 w 5233594"/>
              <a:gd name="connsiteY5" fmla="*/ 2750721 h 4001298"/>
              <a:gd name="connsiteX6" fmla="*/ 4389165 w 5233594"/>
              <a:gd name="connsiteY6" fmla="*/ 2218765 h 4001298"/>
              <a:gd name="connsiteX7" fmla="*/ 4381643 w 5233594"/>
              <a:gd name="connsiteY7" fmla="*/ 2180475 h 4001298"/>
              <a:gd name="connsiteX8" fmla="*/ 4381643 w 5233594"/>
              <a:gd name="connsiteY8" fmla="*/ 1807148 h 4001298"/>
              <a:gd name="connsiteX9" fmla="*/ 4408310 w 5233594"/>
              <a:gd name="connsiteY9" fmla="*/ 1781166 h 4001298"/>
              <a:gd name="connsiteX10" fmla="*/ 5118725 w 5233594"/>
              <a:gd name="connsiteY10" fmla="*/ 1781166 h 4001298"/>
              <a:gd name="connsiteX11" fmla="*/ 5141972 w 5233594"/>
              <a:gd name="connsiteY11" fmla="*/ 1778431 h 4001298"/>
              <a:gd name="connsiteX12" fmla="*/ 5124195 w 5233594"/>
              <a:gd name="connsiteY12" fmla="*/ 1768858 h 4001298"/>
              <a:gd name="connsiteX13" fmla="*/ 4853430 w 5233594"/>
              <a:gd name="connsiteY13" fmla="*/ 1636211 h 4001298"/>
              <a:gd name="connsiteX14" fmla="*/ 4605913 w 5233594"/>
              <a:gd name="connsiteY14" fmla="*/ 1451599 h 4001298"/>
              <a:gd name="connsiteX15" fmla="*/ 4599076 w 5233594"/>
              <a:gd name="connsiteY15" fmla="*/ 1437240 h 4001298"/>
              <a:gd name="connsiteX16" fmla="*/ 4951206 w 5233594"/>
              <a:gd name="connsiteY16" fmla="*/ 1437240 h 4001298"/>
              <a:gd name="connsiteX17" fmla="*/ 4936847 w 5233594"/>
              <a:gd name="connsiteY17" fmla="*/ 1426300 h 4001298"/>
              <a:gd name="connsiteX18" fmla="*/ 4748816 w 5233594"/>
              <a:gd name="connsiteY18" fmla="*/ 1334678 h 4001298"/>
              <a:gd name="connsiteX19" fmla="*/ 4476001 w 5233594"/>
              <a:gd name="connsiteY19" fmla="*/ 1112459 h 4001298"/>
              <a:gd name="connsiteX20" fmla="*/ 4467796 w 5233594"/>
              <a:gd name="connsiteY20" fmla="*/ 1097417 h 4001298"/>
              <a:gd name="connsiteX21" fmla="*/ 4484206 w 5233594"/>
              <a:gd name="connsiteY21" fmla="*/ 1094682 h 4001298"/>
              <a:gd name="connsiteX22" fmla="*/ 4732407 w 5233594"/>
              <a:gd name="connsiteY22" fmla="*/ 1094682 h 4001298"/>
              <a:gd name="connsiteX23" fmla="*/ 4750868 w 5233594"/>
              <a:gd name="connsiteY23" fmla="*/ 1093998 h 4001298"/>
              <a:gd name="connsiteX24" fmla="*/ 4642835 w 5233594"/>
              <a:gd name="connsiteY24" fmla="*/ 1037247 h 4001298"/>
              <a:gd name="connsiteX25" fmla="*/ 4428139 w 5233594"/>
              <a:gd name="connsiteY25" fmla="*/ 878617 h 4001298"/>
              <a:gd name="connsiteX26" fmla="*/ 4279081 w 5233594"/>
              <a:gd name="connsiteY26" fmla="*/ 635886 h 4001298"/>
              <a:gd name="connsiteX27" fmla="*/ 4268825 w 5233594"/>
              <a:gd name="connsiteY27" fmla="*/ 619476 h 4001298"/>
              <a:gd name="connsiteX28" fmla="*/ 4258569 w 5233594"/>
              <a:gd name="connsiteY28" fmla="*/ 635886 h 4001298"/>
              <a:gd name="connsiteX29" fmla="*/ 4142331 w 5233594"/>
              <a:gd name="connsiteY29" fmla="*/ 836225 h 4001298"/>
              <a:gd name="connsiteX30" fmla="*/ 3918746 w 5233594"/>
              <a:gd name="connsiteY30" fmla="*/ 1024939 h 4001298"/>
              <a:gd name="connsiteX31" fmla="*/ 3797038 w 5233594"/>
              <a:gd name="connsiteY31" fmla="*/ 1084426 h 4001298"/>
              <a:gd name="connsiteX32" fmla="*/ 3787466 w 5233594"/>
              <a:gd name="connsiteY32" fmla="*/ 1093998 h 4001298"/>
              <a:gd name="connsiteX33" fmla="*/ 3801824 w 5233594"/>
              <a:gd name="connsiteY33" fmla="*/ 1093998 h 4001298"/>
              <a:gd name="connsiteX34" fmla="*/ 4053444 w 5233594"/>
              <a:gd name="connsiteY34" fmla="*/ 1093998 h 4001298"/>
              <a:gd name="connsiteX35" fmla="*/ 4069854 w 5233594"/>
              <a:gd name="connsiteY35" fmla="*/ 1097417 h 4001298"/>
              <a:gd name="connsiteX36" fmla="*/ 4061649 w 5233594"/>
              <a:gd name="connsiteY36" fmla="*/ 1112459 h 4001298"/>
              <a:gd name="connsiteX37" fmla="*/ 3996693 w 5233594"/>
              <a:gd name="connsiteY37" fmla="*/ 1188356 h 4001298"/>
              <a:gd name="connsiteX38" fmla="*/ 3964556 w 5233594"/>
              <a:gd name="connsiteY38" fmla="*/ 1193825 h 4001298"/>
              <a:gd name="connsiteX39" fmla="*/ 3690373 w 5233594"/>
              <a:gd name="connsiteY39" fmla="*/ 1059127 h 4001298"/>
              <a:gd name="connsiteX40" fmla="*/ 3436019 w 5233594"/>
              <a:gd name="connsiteY40" fmla="*/ 869045 h 4001298"/>
              <a:gd name="connsiteX41" fmla="*/ 3429181 w 5233594"/>
              <a:gd name="connsiteY41" fmla="*/ 854002 h 4001298"/>
              <a:gd name="connsiteX42" fmla="*/ 3796354 w 5233594"/>
              <a:gd name="connsiteY42" fmla="*/ 854002 h 4001298"/>
              <a:gd name="connsiteX43" fmla="*/ 3787466 w 5233594"/>
              <a:gd name="connsiteY43" fmla="*/ 845797 h 4001298"/>
              <a:gd name="connsiteX44" fmla="*/ 3621998 w 5233594"/>
              <a:gd name="connsiteY44" fmla="*/ 765115 h 4001298"/>
              <a:gd name="connsiteX45" fmla="*/ 3299953 w 5233594"/>
              <a:gd name="connsiteY45" fmla="*/ 514863 h 4001298"/>
              <a:gd name="connsiteX46" fmla="*/ 3291748 w 5233594"/>
              <a:gd name="connsiteY46" fmla="*/ 499820 h 4001298"/>
              <a:gd name="connsiteX47" fmla="*/ 3308158 w 5233594"/>
              <a:gd name="connsiteY47" fmla="*/ 497085 h 4001298"/>
              <a:gd name="connsiteX48" fmla="*/ 3570717 w 5233594"/>
              <a:gd name="connsiteY48" fmla="*/ 497085 h 4001298"/>
              <a:gd name="connsiteX49" fmla="*/ 3590546 w 5233594"/>
              <a:gd name="connsiteY49" fmla="*/ 493667 h 4001298"/>
              <a:gd name="connsiteX50" fmla="*/ 3422344 w 5233594"/>
              <a:gd name="connsiteY50" fmla="*/ 410933 h 4001298"/>
              <a:gd name="connsiteX51" fmla="*/ 3278073 w 5233594"/>
              <a:gd name="connsiteY51" fmla="*/ 302217 h 4001298"/>
              <a:gd name="connsiteX52" fmla="*/ 3095512 w 5233594"/>
              <a:gd name="connsiteY52" fmla="*/ 17778 h 4001298"/>
              <a:gd name="connsiteX53" fmla="*/ 3083888 w 5233594"/>
              <a:gd name="connsiteY53" fmla="*/ 0 h 4001298"/>
              <a:gd name="connsiteX54" fmla="*/ 3075683 w 5233594"/>
              <a:gd name="connsiteY54" fmla="*/ 17094 h 4001298"/>
              <a:gd name="connsiteX55" fmla="*/ 2944403 w 5233594"/>
              <a:gd name="connsiteY55" fmla="*/ 239996 h 4001298"/>
              <a:gd name="connsiteX56" fmla="*/ 2761159 w 5233594"/>
              <a:gd name="connsiteY56" fmla="*/ 404096 h 4001298"/>
              <a:gd name="connsiteX57" fmla="*/ 2592957 w 5233594"/>
              <a:gd name="connsiteY57" fmla="*/ 486829 h 4001298"/>
              <a:gd name="connsiteX58" fmla="*/ 2580649 w 5233594"/>
              <a:gd name="connsiteY58" fmla="*/ 497769 h 4001298"/>
              <a:gd name="connsiteX59" fmla="*/ 2882866 w 5233594"/>
              <a:gd name="connsiteY59" fmla="*/ 497769 h 4001298"/>
              <a:gd name="connsiteX60" fmla="*/ 2633298 w 5233594"/>
              <a:gd name="connsiteY60" fmla="*/ 722039 h 4001298"/>
              <a:gd name="connsiteX61" fmla="*/ 2389883 w 5233594"/>
              <a:gd name="connsiteY61" fmla="*/ 841695 h 4001298"/>
              <a:gd name="connsiteX62" fmla="*/ 2372106 w 5233594"/>
              <a:gd name="connsiteY62" fmla="*/ 854686 h 4001298"/>
              <a:gd name="connsiteX63" fmla="*/ 2744749 w 5233594"/>
              <a:gd name="connsiteY63" fmla="*/ 854686 h 4001298"/>
              <a:gd name="connsiteX64" fmla="*/ 2739963 w 5233594"/>
              <a:gd name="connsiteY64" fmla="*/ 862891 h 4001298"/>
              <a:gd name="connsiteX65" fmla="*/ 2506120 w 5233594"/>
              <a:gd name="connsiteY65" fmla="*/ 1045452 h 4001298"/>
              <a:gd name="connsiteX66" fmla="*/ 2192280 w 5233594"/>
              <a:gd name="connsiteY66" fmla="*/ 1199979 h 4001298"/>
              <a:gd name="connsiteX67" fmla="*/ 2177921 w 5233594"/>
              <a:gd name="connsiteY67" fmla="*/ 1209552 h 4001298"/>
              <a:gd name="connsiteX68" fmla="*/ 2199117 w 5233594"/>
              <a:gd name="connsiteY68" fmla="*/ 1211603 h 4001298"/>
              <a:gd name="connsiteX69" fmla="*/ 2899276 w 5233594"/>
              <a:gd name="connsiteY69" fmla="*/ 1211603 h 4001298"/>
              <a:gd name="connsiteX70" fmla="*/ 2923207 w 5233594"/>
              <a:gd name="connsiteY70" fmla="*/ 1234167 h 4001298"/>
              <a:gd name="connsiteX71" fmla="*/ 2922524 w 5233594"/>
              <a:gd name="connsiteY71" fmla="*/ 1648518 h 4001298"/>
              <a:gd name="connsiteX72" fmla="*/ 2902011 w 5233594"/>
              <a:gd name="connsiteY72" fmla="*/ 1661510 h 4001298"/>
              <a:gd name="connsiteX73" fmla="*/ 2333132 w 5233594"/>
              <a:gd name="connsiteY73" fmla="*/ 1394848 h 4001298"/>
              <a:gd name="connsiteX74" fmla="*/ 1717758 w 5233594"/>
              <a:gd name="connsiteY74" fmla="*/ 1084426 h 4001298"/>
              <a:gd name="connsiteX75" fmla="*/ 1696562 w 5233594"/>
              <a:gd name="connsiteY75" fmla="*/ 1076221 h 4001298"/>
              <a:gd name="connsiteX76" fmla="*/ 1695878 w 5233594"/>
              <a:gd name="connsiteY76" fmla="*/ 1098784 h 4001298"/>
              <a:gd name="connsiteX77" fmla="*/ 1619982 w 5233594"/>
              <a:gd name="connsiteY77" fmla="*/ 1291601 h 4001298"/>
              <a:gd name="connsiteX78" fmla="*/ 1248023 w 5233594"/>
              <a:gd name="connsiteY78" fmla="*/ 1956889 h 4001298"/>
              <a:gd name="connsiteX79" fmla="*/ 594359 w 5233594"/>
              <a:gd name="connsiteY79" fmla="*/ 2844395 h 4001298"/>
              <a:gd name="connsiteX80" fmla="*/ 284621 w 5233594"/>
              <a:gd name="connsiteY80" fmla="*/ 3185586 h 4001298"/>
              <a:gd name="connsiteX81" fmla="*/ 15907 w 5233594"/>
              <a:gd name="connsiteY81" fmla="*/ 3454983 h 4001298"/>
              <a:gd name="connsiteX82" fmla="*/ 865 w 5233594"/>
              <a:gd name="connsiteY82" fmla="*/ 3497375 h 4001298"/>
              <a:gd name="connsiteX83" fmla="*/ 2232 w 5233594"/>
              <a:gd name="connsiteY83" fmla="*/ 3520622 h 4001298"/>
              <a:gd name="connsiteX84" fmla="*/ 10437 w 5233594"/>
              <a:gd name="connsiteY84" fmla="*/ 3748311 h 4001298"/>
              <a:gd name="connsiteX85" fmla="*/ 9754 w 5233594"/>
              <a:gd name="connsiteY85" fmla="*/ 3926769 h 4001298"/>
              <a:gd name="connsiteX86" fmla="*/ 11805 w 5233594"/>
              <a:gd name="connsiteY86" fmla="*/ 3929504 h 4001298"/>
              <a:gd name="connsiteX87" fmla="*/ 15224 w 5233594"/>
              <a:gd name="connsiteY87" fmla="*/ 4001298 h 4001298"/>
              <a:gd name="connsiteX88" fmla="*/ 711280 w 5233594"/>
              <a:gd name="connsiteY88" fmla="*/ 3707286 h 4001298"/>
              <a:gd name="connsiteX89" fmla="*/ 1893482 w 5233594"/>
              <a:gd name="connsiteY89" fmla="*/ 3361993 h 4001298"/>
              <a:gd name="connsiteX90" fmla="*/ 2748851 w 5233594"/>
              <a:gd name="connsiteY90" fmla="*/ 3236867 h 4001298"/>
              <a:gd name="connsiteX91" fmla="*/ 3210382 w 5233594"/>
              <a:gd name="connsiteY91" fmla="*/ 3209517 h 4001298"/>
              <a:gd name="connsiteX92" fmla="*/ 3758065 w 5233594"/>
              <a:gd name="connsiteY92" fmla="*/ 3215671 h 4001298"/>
              <a:gd name="connsiteX93" fmla="*/ 4210023 w 5233594"/>
              <a:gd name="connsiteY93" fmla="*/ 3253277 h 4001298"/>
              <a:gd name="connsiteX94" fmla="*/ 4688647 w 5233594"/>
              <a:gd name="connsiteY94" fmla="*/ 3323019 h 4001298"/>
              <a:gd name="connsiteX95" fmla="*/ 5221971 w 5233594"/>
              <a:gd name="connsiteY95" fmla="*/ 3439257 h 4001298"/>
              <a:gd name="connsiteX96" fmla="*/ 5232910 w 5233594"/>
              <a:gd name="connsiteY96" fmla="*/ 3435154 h 4001298"/>
              <a:gd name="connsiteX97" fmla="*/ 5232910 w 5233594"/>
              <a:gd name="connsiteY97" fmla="*/ 3411223 h 4001298"/>
              <a:gd name="connsiteX98" fmla="*/ 4114981 w 5233594"/>
              <a:gd name="connsiteY98" fmla="*/ 2110049 h 4001298"/>
              <a:gd name="connsiteX99" fmla="*/ 4094469 w 5233594"/>
              <a:gd name="connsiteY99" fmla="*/ 2125091 h 4001298"/>
              <a:gd name="connsiteX100" fmla="*/ 3224057 w 5233594"/>
              <a:gd name="connsiteY100" fmla="*/ 1802362 h 4001298"/>
              <a:gd name="connsiteX101" fmla="*/ 3204228 w 5233594"/>
              <a:gd name="connsiteY101" fmla="*/ 1772277 h 4001298"/>
              <a:gd name="connsiteX102" fmla="*/ 3204228 w 5233594"/>
              <a:gd name="connsiteY102" fmla="*/ 1236218 h 4001298"/>
              <a:gd name="connsiteX103" fmla="*/ 3224057 w 5233594"/>
              <a:gd name="connsiteY103" fmla="*/ 1213654 h 4001298"/>
              <a:gd name="connsiteX104" fmla="*/ 3956352 w 5233594"/>
              <a:gd name="connsiteY104" fmla="*/ 1214338 h 4001298"/>
              <a:gd name="connsiteX105" fmla="*/ 3970027 w 5233594"/>
              <a:gd name="connsiteY105" fmla="*/ 1215022 h 4001298"/>
              <a:gd name="connsiteX106" fmla="*/ 3930369 w 5233594"/>
              <a:gd name="connsiteY106" fmla="*/ 1251944 h 4001298"/>
              <a:gd name="connsiteX107" fmla="*/ 3829858 w 5233594"/>
              <a:gd name="connsiteY107" fmla="*/ 1316216 h 4001298"/>
              <a:gd name="connsiteX108" fmla="*/ 3605588 w 5233594"/>
              <a:gd name="connsiteY108" fmla="*/ 1426300 h 4001298"/>
              <a:gd name="connsiteX109" fmla="*/ 3589179 w 5233594"/>
              <a:gd name="connsiteY109" fmla="*/ 1438607 h 4001298"/>
              <a:gd name="connsiteX110" fmla="*/ 3941993 w 5233594"/>
              <a:gd name="connsiteY110" fmla="*/ 1438607 h 4001298"/>
              <a:gd name="connsiteX111" fmla="*/ 3944044 w 5233594"/>
              <a:gd name="connsiteY111" fmla="*/ 1442710 h 4001298"/>
              <a:gd name="connsiteX112" fmla="*/ 3867464 w 5233594"/>
              <a:gd name="connsiteY112" fmla="*/ 1518606 h 4001298"/>
              <a:gd name="connsiteX113" fmla="*/ 3692425 w 5233594"/>
              <a:gd name="connsiteY113" fmla="*/ 1634160 h 4001298"/>
              <a:gd name="connsiteX114" fmla="*/ 3414823 w 5233594"/>
              <a:gd name="connsiteY114" fmla="*/ 1770226 h 4001298"/>
              <a:gd name="connsiteX115" fmla="*/ 3399780 w 5233594"/>
              <a:gd name="connsiteY115" fmla="*/ 1781849 h 4001298"/>
              <a:gd name="connsiteX116" fmla="*/ 3420293 w 5233594"/>
              <a:gd name="connsiteY116" fmla="*/ 1781849 h 4001298"/>
              <a:gd name="connsiteX117" fmla="*/ 4088315 w 5233594"/>
              <a:gd name="connsiteY117" fmla="*/ 1781849 h 4001298"/>
              <a:gd name="connsiteX118" fmla="*/ 4114981 w 5233594"/>
              <a:gd name="connsiteY118" fmla="*/ 1807832 h 4001298"/>
              <a:gd name="connsiteX119" fmla="*/ 4114981 w 5233594"/>
              <a:gd name="connsiteY119" fmla="*/ 2110049 h 4001298"/>
              <a:gd name="connsiteX0" fmla="*/ 5232910 w 5233594"/>
              <a:gd name="connsiteY0" fmla="*/ 3411223 h 3929504"/>
              <a:gd name="connsiteX1" fmla="*/ 5233594 w 5233594"/>
              <a:gd name="connsiteY1" fmla="*/ 3175329 h 3929504"/>
              <a:gd name="connsiteX2" fmla="*/ 5207612 w 5233594"/>
              <a:gd name="connsiteY2" fmla="*/ 3142509 h 3929504"/>
              <a:gd name="connsiteX3" fmla="*/ 4921805 w 5233594"/>
              <a:gd name="connsiteY3" fmla="*/ 3078921 h 3929504"/>
              <a:gd name="connsiteX4" fmla="*/ 4894455 w 5233594"/>
              <a:gd name="connsiteY4" fmla="*/ 3063878 h 3929504"/>
              <a:gd name="connsiteX5" fmla="*/ 4657878 w 5233594"/>
              <a:gd name="connsiteY5" fmla="*/ 2750721 h 3929504"/>
              <a:gd name="connsiteX6" fmla="*/ 4389165 w 5233594"/>
              <a:gd name="connsiteY6" fmla="*/ 2218765 h 3929504"/>
              <a:gd name="connsiteX7" fmla="*/ 4381643 w 5233594"/>
              <a:gd name="connsiteY7" fmla="*/ 2180475 h 3929504"/>
              <a:gd name="connsiteX8" fmla="*/ 4381643 w 5233594"/>
              <a:gd name="connsiteY8" fmla="*/ 1807148 h 3929504"/>
              <a:gd name="connsiteX9" fmla="*/ 4408310 w 5233594"/>
              <a:gd name="connsiteY9" fmla="*/ 1781166 h 3929504"/>
              <a:gd name="connsiteX10" fmla="*/ 5118725 w 5233594"/>
              <a:gd name="connsiteY10" fmla="*/ 1781166 h 3929504"/>
              <a:gd name="connsiteX11" fmla="*/ 5141972 w 5233594"/>
              <a:gd name="connsiteY11" fmla="*/ 1778431 h 3929504"/>
              <a:gd name="connsiteX12" fmla="*/ 5124195 w 5233594"/>
              <a:gd name="connsiteY12" fmla="*/ 1768858 h 3929504"/>
              <a:gd name="connsiteX13" fmla="*/ 4853430 w 5233594"/>
              <a:gd name="connsiteY13" fmla="*/ 1636211 h 3929504"/>
              <a:gd name="connsiteX14" fmla="*/ 4605913 w 5233594"/>
              <a:gd name="connsiteY14" fmla="*/ 1451599 h 3929504"/>
              <a:gd name="connsiteX15" fmla="*/ 4599076 w 5233594"/>
              <a:gd name="connsiteY15" fmla="*/ 1437240 h 3929504"/>
              <a:gd name="connsiteX16" fmla="*/ 4951206 w 5233594"/>
              <a:gd name="connsiteY16" fmla="*/ 1437240 h 3929504"/>
              <a:gd name="connsiteX17" fmla="*/ 4936847 w 5233594"/>
              <a:gd name="connsiteY17" fmla="*/ 1426300 h 3929504"/>
              <a:gd name="connsiteX18" fmla="*/ 4748816 w 5233594"/>
              <a:gd name="connsiteY18" fmla="*/ 1334678 h 3929504"/>
              <a:gd name="connsiteX19" fmla="*/ 4476001 w 5233594"/>
              <a:gd name="connsiteY19" fmla="*/ 1112459 h 3929504"/>
              <a:gd name="connsiteX20" fmla="*/ 4467796 w 5233594"/>
              <a:gd name="connsiteY20" fmla="*/ 1097417 h 3929504"/>
              <a:gd name="connsiteX21" fmla="*/ 4484206 w 5233594"/>
              <a:gd name="connsiteY21" fmla="*/ 1094682 h 3929504"/>
              <a:gd name="connsiteX22" fmla="*/ 4732407 w 5233594"/>
              <a:gd name="connsiteY22" fmla="*/ 1094682 h 3929504"/>
              <a:gd name="connsiteX23" fmla="*/ 4750868 w 5233594"/>
              <a:gd name="connsiteY23" fmla="*/ 1093998 h 3929504"/>
              <a:gd name="connsiteX24" fmla="*/ 4642835 w 5233594"/>
              <a:gd name="connsiteY24" fmla="*/ 1037247 h 3929504"/>
              <a:gd name="connsiteX25" fmla="*/ 4428139 w 5233594"/>
              <a:gd name="connsiteY25" fmla="*/ 878617 h 3929504"/>
              <a:gd name="connsiteX26" fmla="*/ 4279081 w 5233594"/>
              <a:gd name="connsiteY26" fmla="*/ 635886 h 3929504"/>
              <a:gd name="connsiteX27" fmla="*/ 4268825 w 5233594"/>
              <a:gd name="connsiteY27" fmla="*/ 619476 h 3929504"/>
              <a:gd name="connsiteX28" fmla="*/ 4258569 w 5233594"/>
              <a:gd name="connsiteY28" fmla="*/ 635886 h 3929504"/>
              <a:gd name="connsiteX29" fmla="*/ 4142331 w 5233594"/>
              <a:gd name="connsiteY29" fmla="*/ 836225 h 3929504"/>
              <a:gd name="connsiteX30" fmla="*/ 3918746 w 5233594"/>
              <a:gd name="connsiteY30" fmla="*/ 1024939 h 3929504"/>
              <a:gd name="connsiteX31" fmla="*/ 3797038 w 5233594"/>
              <a:gd name="connsiteY31" fmla="*/ 1084426 h 3929504"/>
              <a:gd name="connsiteX32" fmla="*/ 3787466 w 5233594"/>
              <a:gd name="connsiteY32" fmla="*/ 1093998 h 3929504"/>
              <a:gd name="connsiteX33" fmla="*/ 3801824 w 5233594"/>
              <a:gd name="connsiteY33" fmla="*/ 1093998 h 3929504"/>
              <a:gd name="connsiteX34" fmla="*/ 4053444 w 5233594"/>
              <a:gd name="connsiteY34" fmla="*/ 1093998 h 3929504"/>
              <a:gd name="connsiteX35" fmla="*/ 4069854 w 5233594"/>
              <a:gd name="connsiteY35" fmla="*/ 1097417 h 3929504"/>
              <a:gd name="connsiteX36" fmla="*/ 4061649 w 5233594"/>
              <a:gd name="connsiteY36" fmla="*/ 1112459 h 3929504"/>
              <a:gd name="connsiteX37" fmla="*/ 3996693 w 5233594"/>
              <a:gd name="connsiteY37" fmla="*/ 1188356 h 3929504"/>
              <a:gd name="connsiteX38" fmla="*/ 3964556 w 5233594"/>
              <a:gd name="connsiteY38" fmla="*/ 1193825 h 3929504"/>
              <a:gd name="connsiteX39" fmla="*/ 3690373 w 5233594"/>
              <a:gd name="connsiteY39" fmla="*/ 1059127 h 3929504"/>
              <a:gd name="connsiteX40" fmla="*/ 3436019 w 5233594"/>
              <a:gd name="connsiteY40" fmla="*/ 869045 h 3929504"/>
              <a:gd name="connsiteX41" fmla="*/ 3429181 w 5233594"/>
              <a:gd name="connsiteY41" fmla="*/ 854002 h 3929504"/>
              <a:gd name="connsiteX42" fmla="*/ 3796354 w 5233594"/>
              <a:gd name="connsiteY42" fmla="*/ 854002 h 3929504"/>
              <a:gd name="connsiteX43" fmla="*/ 3787466 w 5233594"/>
              <a:gd name="connsiteY43" fmla="*/ 845797 h 3929504"/>
              <a:gd name="connsiteX44" fmla="*/ 3621998 w 5233594"/>
              <a:gd name="connsiteY44" fmla="*/ 765115 h 3929504"/>
              <a:gd name="connsiteX45" fmla="*/ 3299953 w 5233594"/>
              <a:gd name="connsiteY45" fmla="*/ 514863 h 3929504"/>
              <a:gd name="connsiteX46" fmla="*/ 3291748 w 5233594"/>
              <a:gd name="connsiteY46" fmla="*/ 499820 h 3929504"/>
              <a:gd name="connsiteX47" fmla="*/ 3308158 w 5233594"/>
              <a:gd name="connsiteY47" fmla="*/ 497085 h 3929504"/>
              <a:gd name="connsiteX48" fmla="*/ 3570717 w 5233594"/>
              <a:gd name="connsiteY48" fmla="*/ 497085 h 3929504"/>
              <a:gd name="connsiteX49" fmla="*/ 3590546 w 5233594"/>
              <a:gd name="connsiteY49" fmla="*/ 493667 h 3929504"/>
              <a:gd name="connsiteX50" fmla="*/ 3422344 w 5233594"/>
              <a:gd name="connsiteY50" fmla="*/ 410933 h 3929504"/>
              <a:gd name="connsiteX51" fmla="*/ 3278073 w 5233594"/>
              <a:gd name="connsiteY51" fmla="*/ 302217 h 3929504"/>
              <a:gd name="connsiteX52" fmla="*/ 3095512 w 5233594"/>
              <a:gd name="connsiteY52" fmla="*/ 17778 h 3929504"/>
              <a:gd name="connsiteX53" fmla="*/ 3083888 w 5233594"/>
              <a:gd name="connsiteY53" fmla="*/ 0 h 3929504"/>
              <a:gd name="connsiteX54" fmla="*/ 3075683 w 5233594"/>
              <a:gd name="connsiteY54" fmla="*/ 17094 h 3929504"/>
              <a:gd name="connsiteX55" fmla="*/ 2944403 w 5233594"/>
              <a:gd name="connsiteY55" fmla="*/ 239996 h 3929504"/>
              <a:gd name="connsiteX56" fmla="*/ 2761159 w 5233594"/>
              <a:gd name="connsiteY56" fmla="*/ 404096 h 3929504"/>
              <a:gd name="connsiteX57" fmla="*/ 2592957 w 5233594"/>
              <a:gd name="connsiteY57" fmla="*/ 486829 h 3929504"/>
              <a:gd name="connsiteX58" fmla="*/ 2580649 w 5233594"/>
              <a:gd name="connsiteY58" fmla="*/ 497769 h 3929504"/>
              <a:gd name="connsiteX59" fmla="*/ 2882866 w 5233594"/>
              <a:gd name="connsiteY59" fmla="*/ 497769 h 3929504"/>
              <a:gd name="connsiteX60" fmla="*/ 2633298 w 5233594"/>
              <a:gd name="connsiteY60" fmla="*/ 722039 h 3929504"/>
              <a:gd name="connsiteX61" fmla="*/ 2389883 w 5233594"/>
              <a:gd name="connsiteY61" fmla="*/ 841695 h 3929504"/>
              <a:gd name="connsiteX62" fmla="*/ 2372106 w 5233594"/>
              <a:gd name="connsiteY62" fmla="*/ 854686 h 3929504"/>
              <a:gd name="connsiteX63" fmla="*/ 2744749 w 5233594"/>
              <a:gd name="connsiteY63" fmla="*/ 854686 h 3929504"/>
              <a:gd name="connsiteX64" fmla="*/ 2739963 w 5233594"/>
              <a:gd name="connsiteY64" fmla="*/ 862891 h 3929504"/>
              <a:gd name="connsiteX65" fmla="*/ 2506120 w 5233594"/>
              <a:gd name="connsiteY65" fmla="*/ 1045452 h 3929504"/>
              <a:gd name="connsiteX66" fmla="*/ 2192280 w 5233594"/>
              <a:gd name="connsiteY66" fmla="*/ 1199979 h 3929504"/>
              <a:gd name="connsiteX67" fmla="*/ 2177921 w 5233594"/>
              <a:gd name="connsiteY67" fmla="*/ 1209552 h 3929504"/>
              <a:gd name="connsiteX68" fmla="*/ 2199117 w 5233594"/>
              <a:gd name="connsiteY68" fmla="*/ 1211603 h 3929504"/>
              <a:gd name="connsiteX69" fmla="*/ 2899276 w 5233594"/>
              <a:gd name="connsiteY69" fmla="*/ 1211603 h 3929504"/>
              <a:gd name="connsiteX70" fmla="*/ 2923207 w 5233594"/>
              <a:gd name="connsiteY70" fmla="*/ 1234167 h 3929504"/>
              <a:gd name="connsiteX71" fmla="*/ 2922524 w 5233594"/>
              <a:gd name="connsiteY71" fmla="*/ 1648518 h 3929504"/>
              <a:gd name="connsiteX72" fmla="*/ 2902011 w 5233594"/>
              <a:gd name="connsiteY72" fmla="*/ 1661510 h 3929504"/>
              <a:gd name="connsiteX73" fmla="*/ 2333132 w 5233594"/>
              <a:gd name="connsiteY73" fmla="*/ 1394848 h 3929504"/>
              <a:gd name="connsiteX74" fmla="*/ 1717758 w 5233594"/>
              <a:gd name="connsiteY74" fmla="*/ 1084426 h 3929504"/>
              <a:gd name="connsiteX75" fmla="*/ 1696562 w 5233594"/>
              <a:gd name="connsiteY75" fmla="*/ 1076221 h 3929504"/>
              <a:gd name="connsiteX76" fmla="*/ 1695878 w 5233594"/>
              <a:gd name="connsiteY76" fmla="*/ 1098784 h 3929504"/>
              <a:gd name="connsiteX77" fmla="*/ 1619982 w 5233594"/>
              <a:gd name="connsiteY77" fmla="*/ 1291601 h 3929504"/>
              <a:gd name="connsiteX78" fmla="*/ 1248023 w 5233594"/>
              <a:gd name="connsiteY78" fmla="*/ 1956889 h 3929504"/>
              <a:gd name="connsiteX79" fmla="*/ 594359 w 5233594"/>
              <a:gd name="connsiteY79" fmla="*/ 2844395 h 3929504"/>
              <a:gd name="connsiteX80" fmla="*/ 284621 w 5233594"/>
              <a:gd name="connsiteY80" fmla="*/ 3185586 h 3929504"/>
              <a:gd name="connsiteX81" fmla="*/ 15907 w 5233594"/>
              <a:gd name="connsiteY81" fmla="*/ 3454983 h 3929504"/>
              <a:gd name="connsiteX82" fmla="*/ 865 w 5233594"/>
              <a:gd name="connsiteY82" fmla="*/ 3497375 h 3929504"/>
              <a:gd name="connsiteX83" fmla="*/ 2232 w 5233594"/>
              <a:gd name="connsiteY83" fmla="*/ 3520622 h 3929504"/>
              <a:gd name="connsiteX84" fmla="*/ 10437 w 5233594"/>
              <a:gd name="connsiteY84" fmla="*/ 3748311 h 3929504"/>
              <a:gd name="connsiteX85" fmla="*/ 9754 w 5233594"/>
              <a:gd name="connsiteY85" fmla="*/ 3926769 h 3929504"/>
              <a:gd name="connsiteX86" fmla="*/ 11805 w 5233594"/>
              <a:gd name="connsiteY86" fmla="*/ 3929504 h 3929504"/>
              <a:gd name="connsiteX87" fmla="*/ 711280 w 5233594"/>
              <a:gd name="connsiteY87" fmla="*/ 3707286 h 3929504"/>
              <a:gd name="connsiteX88" fmla="*/ 1893482 w 5233594"/>
              <a:gd name="connsiteY88" fmla="*/ 3361993 h 3929504"/>
              <a:gd name="connsiteX89" fmla="*/ 2748851 w 5233594"/>
              <a:gd name="connsiteY89" fmla="*/ 3236867 h 3929504"/>
              <a:gd name="connsiteX90" fmla="*/ 3210382 w 5233594"/>
              <a:gd name="connsiteY90" fmla="*/ 3209517 h 3929504"/>
              <a:gd name="connsiteX91" fmla="*/ 3758065 w 5233594"/>
              <a:gd name="connsiteY91" fmla="*/ 3215671 h 3929504"/>
              <a:gd name="connsiteX92" fmla="*/ 4210023 w 5233594"/>
              <a:gd name="connsiteY92" fmla="*/ 3253277 h 3929504"/>
              <a:gd name="connsiteX93" fmla="*/ 4688647 w 5233594"/>
              <a:gd name="connsiteY93" fmla="*/ 3323019 h 3929504"/>
              <a:gd name="connsiteX94" fmla="*/ 5221971 w 5233594"/>
              <a:gd name="connsiteY94" fmla="*/ 3439257 h 3929504"/>
              <a:gd name="connsiteX95" fmla="*/ 5232910 w 5233594"/>
              <a:gd name="connsiteY95" fmla="*/ 3435154 h 3929504"/>
              <a:gd name="connsiteX96" fmla="*/ 5232910 w 5233594"/>
              <a:gd name="connsiteY96" fmla="*/ 3411223 h 3929504"/>
              <a:gd name="connsiteX97" fmla="*/ 4114981 w 5233594"/>
              <a:gd name="connsiteY97" fmla="*/ 2110049 h 3929504"/>
              <a:gd name="connsiteX98" fmla="*/ 4094469 w 5233594"/>
              <a:gd name="connsiteY98" fmla="*/ 2125091 h 3929504"/>
              <a:gd name="connsiteX99" fmla="*/ 3224057 w 5233594"/>
              <a:gd name="connsiteY99" fmla="*/ 1802362 h 3929504"/>
              <a:gd name="connsiteX100" fmla="*/ 3204228 w 5233594"/>
              <a:gd name="connsiteY100" fmla="*/ 1772277 h 3929504"/>
              <a:gd name="connsiteX101" fmla="*/ 3204228 w 5233594"/>
              <a:gd name="connsiteY101" fmla="*/ 1236218 h 3929504"/>
              <a:gd name="connsiteX102" fmla="*/ 3224057 w 5233594"/>
              <a:gd name="connsiteY102" fmla="*/ 1213654 h 3929504"/>
              <a:gd name="connsiteX103" fmla="*/ 3956352 w 5233594"/>
              <a:gd name="connsiteY103" fmla="*/ 1214338 h 3929504"/>
              <a:gd name="connsiteX104" fmla="*/ 3970027 w 5233594"/>
              <a:gd name="connsiteY104" fmla="*/ 1215022 h 3929504"/>
              <a:gd name="connsiteX105" fmla="*/ 3930369 w 5233594"/>
              <a:gd name="connsiteY105" fmla="*/ 1251944 h 3929504"/>
              <a:gd name="connsiteX106" fmla="*/ 3829858 w 5233594"/>
              <a:gd name="connsiteY106" fmla="*/ 1316216 h 3929504"/>
              <a:gd name="connsiteX107" fmla="*/ 3605588 w 5233594"/>
              <a:gd name="connsiteY107" fmla="*/ 1426300 h 3929504"/>
              <a:gd name="connsiteX108" fmla="*/ 3589179 w 5233594"/>
              <a:gd name="connsiteY108" fmla="*/ 1438607 h 3929504"/>
              <a:gd name="connsiteX109" fmla="*/ 3941993 w 5233594"/>
              <a:gd name="connsiteY109" fmla="*/ 1438607 h 3929504"/>
              <a:gd name="connsiteX110" fmla="*/ 3944044 w 5233594"/>
              <a:gd name="connsiteY110" fmla="*/ 1442710 h 3929504"/>
              <a:gd name="connsiteX111" fmla="*/ 3867464 w 5233594"/>
              <a:gd name="connsiteY111" fmla="*/ 1518606 h 3929504"/>
              <a:gd name="connsiteX112" fmla="*/ 3692425 w 5233594"/>
              <a:gd name="connsiteY112" fmla="*/ 1634160 h 3929504"/>
              <a:gd name="connsiteX113" fmla="*/ 3414823 w 5233594"/>
              <a:gd name="connsiteY113" fmla="*/ 1770226 h 3929504"/>
              <a:gd name="connsiteX114" fmla="*/ 3399780 w 5233594"/>
              <a:gd name="connsiteY114" fmla="*/ 1781849 h 3929504"/>
              <a:gd name="connsiteX115" fmla="*/ 3420293 w 5233594"/>
              <a:gd name="connsiteY115" fmla="*/ 1781849 h 3929504"/>
              <a:gd name="connsiteX116" fmla="*/ 4088315 w 5233594"/>
              <a:gd name="connsiteY116" fmla="*/ 1781849 h 3929504"/>
              <a:gd name="connsiteX117" fmla="*/ 4114981 w 5233594"/>
              <a:gd name="connsiteY117" fmla="*/ 1807832 h 3929504"/>
              <a:gd name="connsiteX118" fmla="*/ 4114981 w 5233594"/>
              <a:gd name="connsiteY118" fmla="*/ 2110049 h 3929504"/>
              <a:gd name="connsiteX0" fmla="*/ 5275503 w 5276187"/>
              <a:gd name="connsiteY0" fmla="*/ 3411223 h 3927036"/>
              <a:gd name="connsiteX1" fmla="*/ 5276187 w 5276187"/>
              <a:gd name="connsiteY1" fmla="*/ 3175329 h 3927036"/>
              <a:gd name="connsiteX2" fmla="*/ 5250205 w 5276187"/>
              <a:gd name="connsiteY2" fmla="*/ 3142509 h 3927036"/>
              <a:gd name="connsiteX3" fmla="*/ 4964398 w 5276187"/>
              <a:gd name="connsiteY3" fmla="*/ 3078921 h 3927036"/>
              <a:gd name="connsiteX4" fmla="*/ 4937048 w 5276187"/>
              <a:gd name="connsiteY4" fmla="*/ 3063878 h 3927036"/>
              <a:gd name="connsiteX5" fmla="*/ 4700471 w 5276187"/>
              <a:gd name="connsiteY5" fmla="*/ 2750721 h 3927036"/>
              <a:gd name="connsiteX6" fmla="*/ 4431758 w 5276187"/>
              <a:gd name="connsiteY6" fmla="*/ 2218765 h 3927036"/>
              <a:gd name="connsiteX7" fmla="*/ 4424236 w 5276187"/>
              <a:gd name="connsiteY7" fmla="*/ 2180475 h 3927036"/>
              <a:gd name="connsiteX8" fmla="*/ 4424236 w 5276187"/>
              <a:gd name="connsiteY8" fmla="*/ 1807148 h 3927036"/>
              <a:gd name="connsiteX9" fmla="*/ 4450903 w 5276187"/>
              <a:gd name="connsiteY9" fmla="*/ 1781166 h 3927036"/>
              <a:gd name="connsiteX10" fmla="*/ 5161318 w 5276187"/>
              <a:gd name="connsiteY10" fmla="*/ 1781166 h 3927036"/>
              <a:gd name="connsiteX11" fmla="*/ 5184565 w 5276187"/>
              <a:gd name="connsiteY11" fmla="*/ 1778431 h 3927036"/>
              <a:gd name="connsiteX12" fmla="*/ 5166788 w 5276187"/>
              <a:gd name="connsiteY12" fmla="*/ 1768858 h 3927036"/>
              <a:gd name="connsiteX13" fmla="*/ 4896023 w 5276187"/>
              <a:gd name="connsiteY13" fmla="*/ 1636211 h 3927036"/>
              <a:gd name="connsiteX14" fmla="*/ 4648506 w 5276187"/>
              <a:gd name="connsiteY14" fmla="*/ 1451599 h 3927036"/>
              <a:gd name="connsiteX15" fmla="*/ 4641669 w 5276187"/>
              <a:gd name="connsiteY15" fmla="*/ 1437240 h 3927036"/>
              <a:gd name="connsiteX16" fmla="*/ 4993799 w 5276187"/>
              <a:gd name="connsiteY16" fmla="*/ 1437240 h 3927036"/>
              <a:gd name="connsiteX17" fmla="*/ 4979440 w 5276187"/>
              <a:gd name="connsiteY17" fmla="*/ 1426300 h 3927036"/>
              <a:gd name="connsiteX18" fmla="*/ 4791409 w 5276187"/>
              <a:gd name="connsiteY18" fmla="*/ 1334678 h 3927036"/>
              <a:gd name="connsiteX19" fmla="*/ 4518594 w 5276187"/>
              <a:gd name="connsiteY19" fmla="*/ 1112459 h 3927036"/>
              <a:gd name="connsiteX20" fmla="*/ 4510389 w 5276187"/>
              <a:gd name="connsiteY20" fmla="*/ 1097417 h 3927036"/>
              <a:gd name="connsiteX21" fmla="*/ 4526799 w 5276187"/>
              <a:gd name="connsiteY21" fmla="*/ 1094682 h 3927036"/>
              <a:gd name="connsiteX22" fmla="*/ 4775000 w 5276187"/>
              <a:gd name="connsiteY22" fmla="*/ 1094682 h 3927036"/>
              <a:gd name="connsiteX23" fmla="*/ 4793461 w 5276187"/>
              <a:gd name="connsiteY23" fmla="*/ 1093998 h 3927036"/>
              <a:gd name="connsiteX24" fmla="*/ 4685428 w 5276187"/>
              <a:gd name="connsiteY24" fmla="*/ 1037247 h 3927036"/>
              <a:gd name="connsiteX25" fmla="*/ 4470732 w 5276187"/>
              <a:gd name="connsiteY25" fmla="*/ 878617 h 3927036"/>
              <a:gd name="connsiteX26" fmla="*/ 4321674 w 5276187"/>
              <a:gd name="connsiteY26" fmla="*/ 635886 h 3927036"/>
              <a:gd name="connsiteX27" fmla="*/ 4311418 w 5276187"/>
              <a:gd name="connsiteY27" fmla="*/ 619476 h 3927036"/>
              <a:gd name="connsiteX28" fmla="*/ 4301162 w 5276187"/>
              <a:gd name="connsiteY28" fmla="*/ 635886 h 3927036"/>
              <a:gd name="connsiteX29" fmla="*/ 4184924 w 5276187"/>
              <a:gd name="connsiteY29" fmla="*/ 836225 h 3927036"/>
              <a:gd name="connsiteX30" fmla="*/ 3961339 w 5276187"/>
              <a:gd name="connsiteY30" fmla="*/ 1024939 h 3927036"/>
              <a:gd name="connsiteX31" fmla="*/ 3839631 w 5276187"/>
              <a:gd name="connsiteY31" fmla="*/ 1084426 h 3927036"/>
              <a:gd name="connsiteX32" fmla="*/ 3830059 w 5276187"/>
              <a:gd name="connsiteY32" fmla="*/ 1093998 h 3927036"/>
              <a:gd name="connsiteX33" fmla="*/ 3844417 w 5276187"/>
              <a:gd name="connsiteY33" fmla="*/ 1093998 h 3927036"/>
              <a:gd name="connsiteX34" fmla="*/ 4096037 w 5276187"/>
              <a:gd name="connsiteY34" fmla="*/ 1093998 h 3927036"/>
              <a:gd name="connsiteX35" fmla="*/ 4112447 w 5276187"/>
              <a:gd name="connsiteY35" fmla="*/ 1097417 h 3927036"/>
              <a:gd name="connsiteX36" fmla="*/ 4104242 w 5276187"/>
              <a:gd name="connsiteY36" fmla="*/ 1112459 h 3927036"/>
              <a:gd name="connsiteX37" fmla="*/ 4039286 w 5276187"/>
              <a:gd name="connsiteY37" fmla="*/ 1188356 h 3927036"/>
              <a:gd name="connsiteX38" fmla="*/ 4007149 w 5276187"/>
              <a:gd name="connsiteY38" fmla="*/ 1193825 h 3927036"/>
              <a:gd name="connsiteX39" fmla="*/ 3732966 w 5276187"/>
              <a:gd name="connsiteY39" fmla="*/ 1059127 h 3927036"/>
              <a:gd name="connsiteX40" fmla="*/ 3478612 w 5276187"/>
              <a:gd name="connsiteY40" fmla="*/ 869045 h 3927036"/>
              <a:gd name="connsiteX41" fmla="*/ 3471774 w 5276187"/>
              <a:gd name="connsiteY41" fmla="*/ 854002 h 3927036"/>
              <a:gd name="connsiteX42" fmla="*/ 3838947 w 5276187"/>
              <a:gd name="connsiteY42" fmla="*/ 854002 h 3927036"/>
              <a:gd name="connsiteX43" fmla="*/ 3830059 w 5276187"/>
              <a:gd name="connsiteY43" fmla="*/ 845797 h 3927036"/>
              <a:gd name="connsiteX44" fmla="*/ 3664591 w 5276187"/>
              <a:gd name="connsiteY44" fmla="*/ 765115 h 3927036"/>
              <a:gd name="connsiteX45" fmla="*/ 3342546 w 5276187"/>
              <a:gd name="connsiteY45" fmla="*/ 514863 h 3927036"/>
              <a:gd name="connsiteX46" fmla="*/ 3334341 w 5276187"/>
              <a:gd name="connsiteY46" fmla="*/ 499820 h 3927036"/>
              <a:gd name="connsiteX47" fmla="*/ 3350751 w 5276187"/>
              <a:gd name="connsiteY47" fmla="*/ 497085 h 3927036"/>
              <a:gd name="connsiteX48" fmla="*/ 3613310 w 5276187"/>
              <a:gd name="connsiteY48" fmla="*/ 497085 h 3927036"/>
              <a:gd name="connsiteX49" fmla="*/ 3633139 w 5276187"/>
              <a:gd name="connsiteY49" fmla="*/ 493667 h 3927036"/>
              <a:gd name="connsiteX50" fmla="*/ 3464937 w 5276187"/>
              <a:gd name="connsiteY50" fmla="*/ 410933 h 3927036"/>
              <a:gd name="connsiteX51" fmla="*/ 3320666 w 5276187"/>
              <a:gd name="connsiteY51" fmla="*/ 302217 h 3927036"/>
              <a:gd name="connsiteX52" fmla="*/ 3138105 w 5276187"/>
              <a:gd name="connsiteY52" fmla="*/ 17778 h 3927036"/>
              <a:gd name="connsiteX53" fmla="*/ 3126481 w 5276187"/>
              <a:gd name="connsiteY53" fmla="*/ 0 h 3927036"/>
              <a:gd name="connsiteX54" fmla="*/ 3118276 w 5276187"/>
              <a:gd name="connsiteY54" fmla="*/ 17094 h 3927036"/>
              <a:gd name="connsiteX55" fmla="*/ 2986996 w 5276187"/>
              <a:gd name="connsiteY55" fmla="*/ 239996 h 3927036"/>
              <a:gd name="connsiteX56" fmla="*/ 2803752 w 5276187"/>
              <a:gd name="connsiteY56" fmla="*/ 404096 h 3927036"/>
              <a:gd name="connsiteX57" fmla="*/ 2635550 w 5276187"/>
              <a:gd name="connsiteY57" fmla="*/ 486829 h 3927036"/>
              <a:gd name="connsiteX58" fmla="*/ 2623242 w 5276187"/>
              <a:gd name="connsiteY58" fmla="*/ 497769 h 3927036"/>
              <a:gd name="connsiteX59" fmla="*/ 2925459 w 5276187"/>
              <a:gd name="connsiteY59" fmla="*/ 497769 h 3927036"/>
              <a:gd name="connsiteX60" fmla="*/ 2675891 w 5276187"/>
              <a:gd name="connsiteY60" fmla="*/ 722039 h 3927036"/>
              <a:gd name="connsiteX61" fmla="*/ 2432476 w 5276187"/>
              <a:gd name="connsiteY61" fmla="*/ 841695 h 3927036"/>
              <a:gd name="connsiteX62" fmla="*/ 2414699 w 5276187"/>
              <a:gd name="connsiteY62" fmla="*/ 854686 h 3927036"/>
              <a:gd name="connsiteX63" fmla="*/ 2787342 w 5276187"/>
              <a:gd name="connsiteY63" fmla="*/ 854686 h 3927036"/>
              <a:gd name="connsiteX64" fmla="*/ 2782556 w 5276187"/>
              <a:gd name="connsiteY64" fmla="*/ 862891 h 3927036"/>
              <a:gd name="connsiteX65" fmla="*/ 2548713 w 5276187"/>
              <a:gd name="connsiteY65" fmla="*/ 1045452 h 3927036"/>
              <a:gd name="connsiteX66" fmla="*/ 2234873 w 5276187"/>
              <a:gd name="connsiteY66" fmla="*/ 1199979 h 3927036"/>
              <a:gd name="connsiteX67" fmla="*/ 2220514 w 5276187"/>
              <a:gd name="connsiteY67" fmla="*/ 1209552 h 3927036"/>
              <a:gd name="connsiteX68" fmla="*/ 2241710 w 5276187"/>
              <a:gd name="connsiteY68" fmla="*/ 1211603 h 3927036"/>
              <a:gd name="connsiteX69" fmla="*/ 2941869 w 5276187"/>
              <a:gd name="connsiteY69" fmla="*/ 1211603 h 3927036"/>
              <a:gd name="connsiteX70" fmla="*/ 2965800 w 5276187"/>
              <a:gd name="connsiteY70" fmla="*/ 1234167 h 3927036"/>
              <a:gd name="connsiteX71" fmla="*/ 2965117 w 5276187"/>
              <a:gd name="connsiteY71" fmla="*/ 1648518 h 3927036"/>
              <a:gd name="connsiteX72" fmla="*/ 2944604 w 5276187"/>
              <a:gd name="connsiteY72" fmla="*/ 1661510 h 3927036"/>
              <a:gd name="connsiteX73" fmla="*/ 2375725 w 5276187"/>
              <a:gd name="connsiteY73" fmla="*/ 1394848 h 3927036"/>
              <a:gd name="connsiteX74" fmla="*/ 1760351 w 5276187"/>
              <a:gd name="connsiteY74" fmla="*/ 1084426 h 3927036"/>
              <a:gd name="connsiteX75" fmla="*/ 1739155 w 5276187"/>
              <a:gd name="connsiteY75" fmla="*/ 1076221 h 3927036"/>
              <a:gd name="connsiteX76" fmla="*/ 1738471 w 5276187"/>
              <a:gd name="connsiteY76" fmla="*/ 1098784 h 3927036"/>
              <a:gd name="connsiteX77" fmla="*/ 1662575 w 5276187"/>
              <a:gd name="connsiteY77" fmla="*/ 1291601 h 3927036"/>
              <a:gd name="connsiteX78" fmla="*/ 1290616 w 5276187"/>
              <a:gd name="connsiteY78" fmla="*/ 1956889 h 3927036"/>
              <a:gd name="connsiteX79" fmla="*/ 636952 w 5276187"/>
              <a:gd name="connsiteY79" fmla="*/ 2844395 h 3927036"/>
              <a:gd name="connsiteX80" fmla="*/ 327214 w 5276187"/>
              <a:gd name="connsiteY80" fmla="*/ 3185586 h 3927036"/>
              <a:gd name="connsiteX81" fmla="*/ 58500 w 5276187"/>
              <a:gd name="connsiteY81" fmla="*/ 3454983 h 3927036"/>
              <a:gd name="connsiteX82" fmla="*/ 43458 w 5276187"/>
              <a:gd name="connsiteY82" fmla="*/ 3497375 h 3927036"/>
              <a:gd name="connsiteX83" fmla="*/ 44825 w 5276187"/>
              <a:gd name="connsiteY83" fmla="*/ 3520622 h 3927036"/>
              <a:gd name="connsiteX84" fmla="*/ 53030 w 5276187"/>
              <a:gd name="connsiteY84" fmla="*/ 3748311 h 3927036"/>
              <a:gd name="connsiteX85" fmla="*/ 52347 w 5276187"/>
              <a:gd name="connsiteY85" fmla="*/ 3926769 h 3927036"/>
              <a:gd name="connsiteX86" fmla="*/ 753873 w 5276187"/>
              <a:gd name="connsiteY86" fmla="*/ 3707286 h 3927036"/>
              <a:gd name="connsiteX87" fmla="*/ 1936075 w 5276187"/>
              <a:gd name="connsiteY87" fmla="*/ 3361993 h 3927036"/>
              <a:gd name="connsiteX88" fmla="*/ 2791444 w 5276187"/>
              <a:gd name="connsiteY88" fmla="*/ 3236867 h 3927036"/>
              <a:gd name="connsiteX89" fmla="*/ 3252975 w 5276187"/>
              <a:gd name="connsiteY89" fmla="*/ 3209517 h 3927036"/>
              <a:gd name="connsiteX90" fmla="*/ 3800658 w 5276187"/>
              <a:gd name="connsiteY90" fmla="*/ 3215671 h 3927036"/>
              <a:gd name="connsiteX91" fmla="*/ 4252616 w 5276187"/>
              <a:gd name="connsiteY91" fmla="*/ 3253277 h 3927036"/>
              <a:gd name="connsiteX92" fmla="*/ 4731240 w 5276187"/>
              <a:gd name="connsiteY92" fmla="*/ 3323019 h 3927036"/>
              <a:gd name="connsiteX93" fmla="*/ 5264564 w 5276187"/>
              <a:gd name="connsiteY93" fmla="*/ 3439257 h 3927036"/>
              <a:gd name="connsiteX94" fmla="*/ 5275503 w 5276187"/>
              <a:gd name="connsiteY94" fmla="*/ 3435154 h 3927036"/>
              <a:gd name="connsiteX95" fmla="*/ 5275503 w 5276187"/>
              <a:gd name="connsiteY95" fmla="*/ 3411223 h 3927036"/>
              <a:gd name="connsiteX96" fmla="*/ 4157574 w 5276187"/>
              <a:gd name="connsiteY96" fmla="*/ 2110049 h 3927036"/>
              <a:gd name="connsiteX97" fmla="*/ 4137062 w 5276187"/>
              <a:gd name="connsiteY97" fmla="*/ 2125091 h 3927036"/>
              <a:gd name="connsiteX98" fmla="*/ 3266650 w 5276187"/>
              <a:gd name="connsiteY98" fmla="*/ 1802362 h 3927036"/>
              <a:gd name="connsiteX99" fmla="*/ 3246821 w 5276187"/>
              <a:gd name="connsiteY99" fmla="*/ 1772277 h 3927036"/>
              <a:gd name="connsiteX100" fmla="*/ 3246821 w 5276187"/>
              <a:gd name="connsiteY100" fmla="*/ 1236218 h 3927036"/>
              <a:gd name="connsiteX101" fmla="*/ 3266650 w 5276187"/>
              <a:gd name="connsiteY101" fmla="*/ 1213654 h 3927036"/>
              <a:gd name="connsiteX102" fmla="*/ 3998945 w 5276187"/>
              <a:gd name="connsiteY102" fmla="*/ 1214338 h 3927036"/>
              <a:gd name="connsiteX103" fmla="*/ 4012620 w 5276187"/>
              <a:gd name="connsiteY103" fmla="*/ 1215022 h 3927036"/>
              <a:gd name="connsiteX104" fmla="*/ 3972962 w 5276187"/>
              <a:gd name="connsiteY104" fmla="*/ 1251944 h 3927036"/>
              <a:gd name="connsiteX105" fmla="*/ 3872451 w 5276187"/>
              <a:gd name="connsiteY105" fmla="*/ 1316216 h 3927036"/>
              <a:gd name="connsiteX106" fmla="*/ 3648181 w 5276187"/>
              <a:gd name="connsiteY106" fmla="*/ 1426300 h 3927036"/>
              <a:gd name="connsiteX107" fmla="*/ 3631772 w 5276187"/>
              <a:gd name="connsiteY107" fmla="*/ 1438607 h 3927036"/>
              <a:gd name="connsiteX108" fmla="*/ 3984586 w 5276187"/>
              <a:gd name="connsiteY108" fmla="*/ 1438607 h 3927036"/>
              <a:gd name="connsiteX109" fmla="*/ 3986637 w 5276187"/>
              <a:gd name="connsiteY109" fmla="*/ 1442710 h 3927036"/>
              <a:gd name="connsiteX110" fmla="*/ 3910057 w 5276187"/>
              <a:gd name="connsiteY110" fmla="*/ 1518606 h 3927036"/>
              <a:gd name="connsiteX111" fmla="*/ 3735018 w 5276187"/>
              <a:gd name="connsiteY111" fmla="*/ 1634160 h 3927036"/>
              <a:gd name="connsiteX112" fmla="*/ 3457416 w 5276187"/>
              <a:gd name="connsiteY112" fmla="*/ 1770226 h 3927036"/>
              <a:gd name="connsiteX113" fmla="*/ 3442373 w 5276187"/>
              <a:gd name="connsiteY113" fmla="*/ 1781849 h 3927036"/>
              <a:gd name="connsiteX114" fmla="*/ 3462886 w 5276187"/>
              <a:gd name="connsiteY114" fmla="*/ 1781849 h 3927036"/>
              <a:gd name="connsiteX115" fmla="*/ 4130908 w 5276187"/>
              <a:gd name="connsiteY115" fmla="*/ 1781849 h 3927036"/>
              <a:gd name="connsiteX116" fmla="*/ 4157574 w 5276187"/>
              <a:gd name="connsiteY116" fmla="*/ 1807832 h 3927036"/>
              <a:gd name="connsiteX117" fmla="*/ 4157574 w 5276187"/>
              <a:gd name="connsiteY117" fmla="*/ 2110049 h 3927036"/>
              <a:gd name="connsiteX0" fmla="*/ 5232910 w 5233594"/>
              <a:gd name="connsiteY0" fmla="*/ 3411223 h 3765983"/>
              <a:gd name="connsiteX1" fmla="*/ 5233594 w 5233594"/>
              <a:gd name="connsiteY1" fmla="*/ 3175329 h 3765983"/>
              <a:gd name="connsiteX2" fmla="*/ 5207612 w 5233594"/>
              <a:gd name="connsiteY2" fmla="*/ 3142509 h 3765983"/>
              <a:gd name="connsiteX3" fmla="*/ 4921805 w 5233594"/>
              <a:gd name="connsiteY3" fmla="*/ 3078921 h 3765983"/>
              <a:gd name="connsiteX4" fmla="*/ 4894455 w 5233594"/>
              <a:gd name="connsiteY4" fmla="*/ 3063878 h 3765983"/>
              <a:gd name="connsiteX5" fmla="*/ 4657878 w 5233594"/>
              <a:gd name="connsiteY5" fmla="*/ 2750721 h 3765983"/>
              <a:gd name="connsiteX6" fmla="*/ 4389165 w 5233594"/>
              <a:gd name="connsiteY6" fmla="*/ 2218765 h 3765983"/>
              <a:gd name="connsiteX7" fmla="*/ 4381643 w 5233594"/>
              <a:gd name="connsiteY7" fmla="*/ 2180475 h 3765983"/>
              <a:gd name="connsiteX8" fmla="*/ 4381643 w 5233594"/>
              <a:gd name="connsiteY8" fmla="*/ 1807148 h 3765983"/>
              <a:gd name="connsiteX9" fmla="*/ 4408310 w 5233594"/>
              <a:gd name="connsiteY9" fmla="*/ 1781166 h 3765983"/>
              <a:gd name="connsiteX10" fmla="*/ 5118725 w 5233594"/>
              <a:gd name="connsiteY10" fmla="*/ 1781166 h 3765983"/>
              <a:gd name="connsiteX11" fmla="*/ 5141972 w 5233594"/>
              <a:gd name="connsiteY11" fmla="*/ 1778431 h 3765983"/>
              <a:gd name="connsiteX12" fmla="*/ 5124195 w 5233594"/>
              <a:gd name="connsiteY12" fmla="*/ 1768858 h 3765983"/>
              <a:gd name="connsiteX13" fmla="*/ 4853430 w 5233594"/>
              <a:gd name="connsiteY13" fmla="*/ 1636211 h 3765983"/>
              <a:gd name="connsiteX14" fmla="*/ 4605913 w 5233594"/>
              <a:gd name="connsiteY14" fmla="*/ 1451599 h 3765983"/>
              <a:gd name="connsiteX15" fmla="*/ 4599076 w 5233594"/>
              <a:gd name="connsiteY15" fmla="*/ 1437240 h 3765983"/>
              <a:gd name="connsiteX16" fmla="*/ 4951206 w 5233594"/>
              <a:gd name="connsiteY16" fmla="*/ 1437240 h 3765983"/>
              <a:gd name="connsiteX17" fmla="*/ 4936847 w 5233594"/>
              <a:gd name="connsiteY17" fmla="*/ 1426300 h 3765983"/>
              <a:gd name="connsiteX18" fmla="*/ 4748816 w 5233594"/>
              <a:gd name="connsiteY18" fmla="*/ 1334678 h 3765983"/>
              <a:gd name="connsiteX19" fmla="*/ 4476001 w 5233594"/>
              <a:gd name="connsiteY19" fmla="*/ 1112459 h 3765983"/>
              <a:gd name="connsiteX20" fmla="*/ 4467796 w 5233594"/>
              <a:gd name="connsiteY20" fmla="*/ 1097417 h 3765983"/>
              <a:gd name="connsiteX21" fmla="*/ 4484206 w 5233594"/>
              <a:gd name="connsiteY21" fmla="*/ 1094682 h 3765983"/>
              <a:gd name="connsiteX22" fmla="*/ 4732407 w 5233594"/>
              <a:gd name="connsiteY22" fmla="*/ 1094682 h 3765983"/>
              <a:gd name="connsiteX23" fmla="*/ 4750868 w 5233594"/>
              <a:gd name="connsiteY23" fmla="*/ 1093998 h 3765983"/>
              <a:gd name="connsiteX24" fmla="*/ 4642835 w 5233594"/>
              <a:gd name="connsiteY24" fmla="*/ 1037247 h 3765983"/>
              <a:gd name="connsiteX25" fmla="*/ 4428139 w 5233594"/>
              <a:gd name="connsiteY25" fmla="*/ 878617 h 3765983"/>
              <a:gd name="connsiteX26" fmla="*/ 4279081 w 5233594"/>
              <a:gd name="connsiteY26" fmla="*/ 635886 h 3765983"/>
              <a:gd name="connsiteX27" fmla="*/ 4268825 w 5233594"/>
              <a:gd name="connsiteY27" fmla="*/ 619476 h 3765983"/>
              <a:gd name="connsiteX28" fmla="*/ 4258569 w 5233594"/>
              <a:gd name="connsiteY28" fmla="*/ 635886 h 3765983"/>
              <a:gd name="connsiteX29" fmla="*/ 4142331 w 5233594"/>
              <a:gd name="connsiteY29" fmla="*/ 836225 h 3765983"/>
              <a:gd name="connsiteX30" fmla="*/ 3918746 w 5233594"/>
              <a:gd name="connsiteY30" fmla="*/ 1024939 h 3765983"/>
              <a:gd name="connsiteX31" fmla="*/ 3797038 w 5233594"/>
              <a:gd name="connsiteY31" fmla="*/ 1084426 h 3765983"/>
              <a:gd name="connsiteX32" fmla="*/ 3787466 w 5233594"/>
              <a:gd name="connsiteY32" fmla="*/ 1093998 h 3765983"/>
              <a:gd name="connsiteX33" fmla="*/ 3801824 w 5233594"/>
              <a:gd name="connsiteY33" fmla="*/ 1093998 h 3765983"/>
              <a:gd name="connsiteX34" fmla="*/ 4053444 w 5233594"/>
              <a:gd name="connsiteY34" fmla="*/ 1093998 h 3765983"/>
              <a:gd name="connsiteX35" fmla="*/ 4069854 w 5233594"/>
              <a:gd name="connsiteY35" fmla="*/ 1097417 h 3765983"/>
              <a:gd name="connsiteX36" fmla="*/ 4061649 w 5233594"/>
              <a:gd name="connsiteY36" fmla="*/ 1112459 h 3765983"/>
              <a:gd name="connsiteX37" fmla="*/ 3996693 w 5233594"/>
              <a:gd name="connsiteY37" fmla="*/ 1188356 h 3765983"/>
              <a:gd name="connsiteX38" fmla="*/ 3964556 w 5233594"/>
              <a:gd name="connsiteY38" fmla="*/ 1193825 h 3765983"/>
              <a:gd name="connsiteX39" fmla="*/ 3690373 w 5233594"/>
              <a:gd name="connsiteY39" fmla="*/ 1059127 h 3765983"/>
              <a:gd name="connsiteX40" fmla="*/ 3436019 w 5233594"/>
              <a:gd name="connsiteY40" fmla="*/ 869045 h 3765983"/>
              <a:gd name="connsiteX41" fmla="*/ 3429181 w 5233594"/>
              <a:gd name="connsiteY41" fmla="*/ 854002 h 3765983"/>
              <a:gd name="connsiteX42" fmla="*/ 3796354 w 5233594"/>
              <a:gd name="connsiteY42" fmla="*/ 854002 h 3765983"/>
              <a:gd name="connsiteX43" fmla="*/ 3787466 w 5233594"/>
              <a:gd name="connsiteY43" fmla="*/ 845797 h 3765983"/>
              <a:gd name="connsiteX44" fmla="*/ 3621998 w 5233594"/>
              <a:gd name="connsiteY44" fmla="*/ 765115 h 3765983"/>
              <a:gd name="connsiteX45" fmla="*/ 3299953 w 5233594"/>
              <a:gd name="connsiteY45" fmla="*/ 514863 h 3765983"/>
              <a:gd name="connsiteX46" fmla="*/ 3291748 w 5233594"/>
              <a:gd name="connsiteY46" fmla="*/ 499820 h 3765983"/>
              <a:gd name="connsiteX47" fmla="*/ 3308158 w 5233594"/>
              <a:gd name="connsiteY47" fmla="*/ 497085 h 3765983"/>
              <a:gd name="connsiteX48" fmla="*/ 3570717 w 5233594"/>
              <a:gd name="connsiteY48" fmla="*/ 497085 h 3765983"/>
              <a:gd name="connsiteX49" fmla="*/ 3590546 w 5233594"/>
              <a:gd name="connsiteY49" fmla="*/ 493667 h 3765983"/>
              <a:gd name="connsiteX50" fmla="*/ 3422344 w 5233594"/>
              <a:gd name="connsiteY50" fmla="*/ 410933 h 3765983"/>
              <a:gd name="connsiteX51" fmla="*/ 3278073 w 5233594"/>
              <a:gd name="connsiteY51" fmla="*/ 302217 h 3765983"/>
              <a:gd name="connsiteX52" fmla="*/ 3095512 w 5233594"/>
              <a:gd name="connsiteY52" fmla="*/ 17778 h 3765983"/>
              <a:gd name="connsiteX53" fmla="*/ 3083888 w 5233594"/>
              <a:gd name="connsiteY53" fmla="*/ 0 h 3765983"/>
              <a:gd name="connsiteX54" fmla="*/ 3075683 w 5233594"/>
              <a:gd name="connsiteY54" fmla="*/ 17094 h 3765983"/>
              <a:gd name="connsiteX55" fmla="*/ 2944403 w 5233594"/>
              <a:gd name="connsiteY55" fmla="*/ 239996 h 3765983"/>
              <a:gd name="connsiteX56" fmla="*/ 2761159 w 5233594"/>
              <a:gd name="connsiteY56" fmla="*/ 404096 h 3765983"/>
              <a:gd name="connsiteX57" fmla="*/ 2592957 w 5233594"/>
              <a:gd name="connsiteY57" fmla="*/ 486829 h 3765983"/>
              <a:gd name="connsiteX58" fmla="*/ 2580649 w 5233594"/>
              <a:gd name="connsiteY58" fmla="*/ 497769 h 3765983"/>
              <a:gd name="connsiteX59" fmla="*/ 2882866 w 5233594"/>
              <a:gd name="connsiteY59" fmla="*/ 497769 h 3765983"/>
              <a:gd name="connsiteX60" fmla="*/ 2633298 w 5233594"/>
              <a:gd name="connsiteY60" fmla="*/ 722039 h 3765983"/>
              <a:gd name="connsiteX61" fmla="*/ 2389883 w 5233594"/>
              <a:gd name="connsiteY61" fmla="*/ 841695 h 3765983"/>
              <a:gd name="connsiteX62" fmla="*/ 2372106 w 5233594"/>
              <a:gd name="connsiteY62" fmla="*/ 854686 h 3765983"/>
              <a:gd name="connsiteX63" fmla="*/ 2744749 w 5233594"/>
              <a:gd name="connsiteY63" fmla="*/ 854686 h 3765983"/>
              <a:gd name="connsiteX64" fmla="*/ 2739963 w 5233594"/>
              <a:gd name="connsiteY64" fmla="*/ 862891 h 3765983"/>
              <a:gd name="connsiteX65" fmla="*/ 2506120 w 5233594"/>
              <a:gd name="connsiteY65" fmla="*/ 1045452 h 3765983"/>
              <a:gd name="connsiteX66" fmla="*/ 2192280 w 5233594"/>
              <a:gd name="connsiteY66" fmla="*/ 1199979 h 3765983"/>
              <a:gd name="connsiteX67" fmla="*/ 2177921 w 5233594"/>
              <a:gd name="connsiteY67" fmla="*/ 1209552 h 3765983"/>
              <a:gd name="connsiteX68" fmla="*/ 2199117 w 5233594"/>
              <a:gd name="connsiteY68" fmla="*/ 1211603 h 3765983"/>
              <a:gd name="connsiteX69" fmla="*/ 2899276 w 5233594"/>
              <a:gd name="connsiteY69" fmla="*/ 1211603 h 3765983"/>
              <a:gd name="connsiteX70" fmla="*/ 2923207 w 5233594"/>
              <a:gd name="connsiteY70" fmla="*/ 1234167 h 3765983"/>
              <a:gd name="connsiteX71" fmla="*/ 2922524 w 5233594"/>
              <a:gd name="connsiteY71" fmla="*/ 1648518 h 3765983"/>
              <a:gd name="connsiteX72" fmla="*/ 2902011 w 5233594"/>
              <a:gd name="connsiteY72" fmla="*/ 1661510 h 3765983"/>
              <a:gd name="connsiteX73" fmla="*/ 2333132 w 5233594"/>
              <a:gd name="connsiteY73" fmla="*/ 1394848 h 3765983"/>
              <a:gd name="connsiteX74" fmla="*/ 1717758 w 5233594"/>
              <a:gd name="connsiteY74" fmla="*/ 1084426 h 3765983"/>
              <a:gd name="connsiteX75" fmla="*/ 1696562 w 5233594"/>
              <a:gd name="connsiteY75" fmla="*/ 1076221 h 3765983"/>
              <a:gd name="connsiteX76" fmla="*/ 1695878 w 5233594"/>
              <a:gd name="connsiteY76" fmla="*/ 1098784 h 3765983"/>
              <a:gd name="connsiteX77" fmla="*/ 1619982 w 5233594"/>
              <a:gd name="connsiteY77" fmla="*/ 1291601 h 3765983"/>
              <a:gd name="connsiteX78" fmla="*/ 1248023 w 5233594"/>
              <a:gd name="connsiteY78" fmla="*/ 1956889 h 3765983"/>
              <a:gd name="connsiteX79" fmla="*/ 594359 w 5233594"/>
              <a:gd name="connsiteY79" fmla="*/ 2844395 h 3765983"/>
              <a:gd name="connsiteX80" fmla="*/ 284621 w 5233594"/>
              <a:gd name="connsiteY80" fmla="*/ 3185586 h 3765983"/>
              <a:gd name="connsiteX81" fmla="*/ 15907 w 5233594"/>
              <a:gd name="connsiteY81" fmla="*/ 3454983 h 3765983"/>
              <a:gd name="connsiteX82" fmla="*/ 865 w 5233594"/>
              <a:gd name="connsiteY82" fmla="*/ 3497375 h 3765983"/>
              <a:gd name="connsiteX83" fmla="*/ 2232 w 5233594"/>
              <a:gd name="connsiteY83" fmla="*/ 3520622 h 3765983"/>
              <a:gd name="connsiteX84" fmla="*/ 10437 w 5233594"/>
              <a:gd name="connsiteY84" fmla="*/ 3748311 h 3765983"/>
              <a:gd name="connsiteX85" fmla="*/ 711280 w 5233594"/>
              <a:gd name="connsiteY85" fmla="*/ 3707286 h 3765983"/>
              <a:gd name="connsiteX86" fmla="*/ 1893482 w 5233594"/>
              <a:gd name="connsiteY86" fmla="*/ 3361993 h 3765983"/>
              <a:gd name="connsiteX87" fmla="*/ 2748851 w 5233594"/>
              <a:gd name="connsiteY87" fmla="*/ 3236867 h 3765983"/>
              <a:gd name="connsiteX88" fmla="*/ 3210382 w 5233594"/>
              <a:gd name="connsiteY88" fmla="*/ 3209517 h 3765983"/>
              <a:gd name="connsiteX89" fmla="*/ 3758065 w 5233594"/>
              <a:gd name="connsiteY89" fmla="*/ 3215671 h 3765983"/>
              <a:gd name="connsiteX90" fmla="*/ 4210023 w 5233594"/>
              <a:gd name="connsiteY90" fmla="*/ 3253277 h 3765983"/>
              <a:gd name="connsiteX91" fmla="*/ 4688647 w 5233594"/>
              <a:gd name="connsiteY91" fmla="*/ 3323019 h 3765983"/>
              <a:gd name="connsiteX92" fmla="*/ 5221971 w 5233594"/>
              <a:gd name="connsiteY92" fmla="*/ 3439257 h 3765983"/>
              <a:gd name="connsiteX93" fmla="*/ 5232910 w 5233594"/>
              <a:gd name="connsiteY93" fmla="*/ 3435154 h 3765983"/>
              <a:gd name="connsiteX94" fmla="*/ 5232910 w 5233594"/>
              <a:gd name="connsiteY94" fmla="*/ 3411223 h 3765983"/>
              <a:gd name="connsiteX95" fmla="*/ 4114981 w 5233594"/>
              <a:gd name="connsiteY95" fmla="*/ 2110049 h 3765983"/>
              <a:gd name="connsiteX96" fmla="*/ 4094469 w 5233594"/>
              <a:gd name="connsiteY96" fmla="*/ 2125091 h 3765983"/>
              <a:gd name="connsiteX97" fmla="*/ 3224057 w 5233594"/>
              <a:gd name="connsiteY97" fmla="*/ 1802362 h 3765983"/>
              <a:gd name="connsiteX98" fmla="*/ 3204228 w 5233594"/>
              <a:gd name="connsiteY98" fmla="*/ 1772277 h 3765983"/>
              <a:gd name="connsiteX99" fmla="*/ 3204228 w 5233594"/>
              <a:gd name="connsiteY99" fmla="*/ 1236218 h 3765983"/>
              <a:gd name="connsiteX100" fmla="*/ 3224057 w 5233594"/>
              <a:gd name="connsiteY100" fmla="*/ 1213654 h 3765983"/>
              <a:gd name="connsiteX101" fmla="*/ 3956352 w 5233594"/>
              <a:gd name="connsiteY101" fmla="*/ 1214338 h 3765983"/>
              <a:gd name="connsiteX102" fmla="*/ 3970027 w 5233594"/>
              <a:gd name="connsiteY102" fmla="*/ 1215022 h 3765983"/>
              <a:gd name="connsiteX103" fmla="*/ 3930369 w 5233594"/>
              <a:gd name="connsiteY103" fmla="*/ 1251944 h 3765983"/>
              <a:gd name="connsiteX104" fmla="*/ 3829858 w 5233594"/>
              <a:gd name="connsiteY104" fmla="*/ 1316216 h 3765983"/>
              <a:gd name="connsiteX105" fmla="*/ 3605588 w 5233594"/>
              <a:gd name="connsiteY105" fmla="*/ 1426300 h 3765983"/>
              <a:gd name="connsiteX106" fmla="*/ 3589179 w 5233594"/>
              <a:gd name="connsiteY106" fmla="*/ 1438607 h 3765983"/>
              <a:gd name="connsiteX107" fmla="*/ 3941993 w 5233594"/>
              <a:gd name="connsiteY107" fmla="*/ 1438607 h 3765983"/>
              <a:gd name="connsiteX108" fmla="*/ 3944044 w 5233594"/>
              <a:gd name="connsiteY108" fmla="*/ 1442710 h 3765983"/>
              <a:gd name="connsiteX109" fmla="*/ 3867464 w 5233594"/>
              <a:gd name="connsiteY109" fmla="*/ 1518606 h 3765983"/>
              <a:gd name="connsiteX110" fmla="*/ 3692425 w 5233594"/>
              <a:gd name="connsiteY110" fmla="*/ 1634160 h 3765983"/>
              <a:gd name="connsiteX111" fmla="*/ 3414823 w 5233594"/>
              <a:gd name="connsiteY111" fmla="*/ 1770226 h 3765983"/>
              <a:gd name="connsiteX112" fmla="*/ 3399780 w 5233594"/>
              <a:gd name="connsiteY112" fmla="*/ 1781849 h 3765983"/>
              <a:gd name="connsiteX113" fmla="*/ 3420293 w 5233594"/>
              <a:gd name="connsiteY113" fmla="*/ 1781849 h 3765983"/>
              <a:gd name="connsiteX114" fmla="*/ 4088315 w 5233594"/>
              <a:gd name="connsiteY114" fmla="*/ 1781849 h 3765983"/>
              <a:gd name="connsiteX115" fmla="*/ 4114981 w 5233594"/>
              <a:gd name="connsiteY115" fmla="*/ 1807832 h 3765983"/>
              <a:gd name="connsiteX116" fmla="*/ 4114981 w 5233594"/>
              <a:gd name="connsiteY116" fmla="*/ 2110049 h 3765983"/>
              <a:gd name="connsiteX0" fmla="*/ 5232910 w 5233594"/>
              <a:gd name="connsiteY0" fmla="*/ 3411223 h 3709951"/>
              <a:gd name="connsiteX1" fmla="*/ 5233594 w 5233594"/>
              <a:gd name="connsiteY1" fmla="*/ 3175329 h 3709951"/>
              <a:gd name="connsiteX2" fmla="*/ 5207612 w 5233594"/>
              <a:gd name="connsiteY2" fmla="*/ 3142509 h 3709951"/>
              <a:gd name="connsiteX3" fmla="*/ 4921805 w 5233594"/>
              <a:gd name="connsiteY3" fmla="*/ 3078921 h 3709951"/>
              <a:gd name="connsiteX4" fmla="*/ 4894455 w 5233594"/>
              <a:gd name="connsiteY4" fmla="*/ 3063878 h 3709951"/>
              <a:gd name="connsiteX5" fmla="*/ 4657878 w 5233594"/>
              <a:gd name="connsiteY5" fmla="*/ 2750721 h 3709951"/>
              <a:gd name="connsiteX6" fmla="*/ 4389165 w 5233594"/>
              <a:gd name="connsiteY6" fmla="*/ 2218765 h 3709951"/>
              <a:gd name="connsiteX7" fmla="*/ 4381643 w 5233594"/>
              <a:gd name="connsiteY7" fmla="*/ 2180475 h 3709951"/>
              <a:gd name="connsiteX8" fmla="*/ 4381643 w 5233594"/>
              <a:gd name="connsiteY8" fmla="*/ 1807148 h 3709951"/>
              <a:gd name="connsiteX9" fmla="*/ 4408310 w 5233594"/>
              <a:gd name="connsiteY9" fmla="*/ 1781166 h 3709951"/>
              <a:gd name="connsiteX10" fmla="*/ 5118725 w 5233594"/>
              <a:gd name="connsiteY10" fmla="*/ 1781166 h 3709951"/>
              <a:gd name="connsiteX11" fmla="*/ 5141972 w 5233594"/>
              <a:gd name="connsiteY11" fmla="*/ 1778431 h 3709951"/>
              <a:gd name="connsiteX12" fmla="*/ 5124195 w 5233594"/>
              <a:gd name="connsiteY12" fmla="*/ 1768858 h 3709951"/>
              <a:gd name="connsiteX13" fmla="*/ 4853430 w 5233594"/>
              <a:gd name="connsiteY13" fmla="*/ 1636211 h 3709951"/>
              <a:gd name="connsiteX14" fmla="*/ 4605913 w 5233594"/>
              <a:gd name="connsiteY14" fmla="*/ 1451599 h 3709951"/>
              <a:gd name="connsiteX15" fmla="*/ 4599076 w 5233594"/>
              <a:gd name="connsiteY15" fmla="*/ 1437240 h 3709951"/>
              <a:gd name="connsiteX16" fmla="*/ 4951206 w 5233594"/>
              <a:gd name="connsiteY16" fmla="*/ 1437240 h 3709951"/>
              <a:gd name="connsiteX17" fmla="*/ 4936847 w 5233594"/>
              <a:gd name="connsiteY17" fmla="*/ 1426300 h 3709951"/>
              <a:gd name="connsiteX18" fmla="*/ 4748816 w 5233594"/>
              <a:gd name="connsiteY18" fmla="*/ 1334678 h 3709951"/>
              <a:gd name="connsiteX19" fmla="*/ 4476001 w 5233594"/>
              <a:gd name="connsiteY19" fmla="*/ 1112459 h 3709951"/>
              <a:gd name="connsiteX20" fmla="*/ 4467796 w 5233594"/>
              <a:gd name="connsiteY20" fmla="*/ 1097417 h 3709951"/>
              <a:gd name="connsiteX21" fmla="*/ 4484206 w 5233594"/>
              <a:gd name="connsiteY21" fmla="*/ 1094682 h 3709951"/>
              <a:gd name="connsiteX22" fmla="*/ 4732407 w 5233594"/>
              <a:gd name="connsiteY22" fmla="*/ 1094682 h 3709951"/>
              <a:gd name="connsiteX23" fmla="*/ 4750868 w 5233594"/>
              <a:gd name="connsiteY23" fmla="*/ 1093998 h 3709951"/>
              <a:gd name="connsiteX24" fmla="*/ 4642835 w 5233594"/>
              <a:gd name="connsiteY24" fmla="*/ 1037247 h 3709951"/>
              <a:gd name="connsiteX25" fmla="*/ 4428139 w 5233594"/>
              <a:gd name="connsiteY25" fmla="*/ 878617 h 3709951"/>
              <a:gd name="connsiteX26" fmla="*/ 4279081 w 5233594"/>
              <a:gd name="connsiteY26" fmla="*/ 635886 h 3709951"/>
              <a:gd name="connsiteX27" fmla="*/ 4268825 w 5233594"/>
              <a:gd name="connsiteY27" fmla="*/ 619476 h 3709951"/>
              <a:gd name="connsiteX28" fmla="*/ 4258569 w 5233594"/>
              <a:gd name="connsiteY28" fmla="*/ 635886 h 3709951"/>
              <a:gd name="connsiteX29" fmla="*/ 4142331 w 5233594"/>
              <a:gd name="connsiteY29" fmla="*/ 836225 h 3709951"/>
              <a:gd name="connsiteX30" fmla="*/ 3918746 w 5233594"/>
              <a:gd name="connsiteY30" fmla="*/ 1024939 h 3709951"/>
              <a:gd name="connsiteX31" fmla="*/ 3797038 w 5233594"/>
              <a:gd name="connsiteY31" fmla="*/ 1084426 h 3709951"/>
              <a:gd name="connsiteX32" fmla="*/ 3787466 w 5233594"/>
              <a:gd name="connsiteY32" fmla="*/ 1093998 h 3709951"/>
              <a:gd name="connsiteX33" fmla="*/ 3801824 w 5233594"/>
              <a:gd name="connsiteY33" fmla="*/ 1093998 h 3709951"/>
              <a:gd name="connsiteX34" fmla="*/ 4053444 w 5233594"/>
              <a:gd name="connsiteY34" fmla="*/ 1093998 h 3709951"/>
              <a:gd name="connsiteX35" fmla="*/ 4069854 w 5233594"/>
              <a:gd name="connsiteY35" fmla="*/ 1097417 h 3709951"/>
              <a:gd name="connsiteX36" fmla="*/ 4061649 w 5233594"/>
              <a:gd name="connsiteY36" fmla="*/ 1112459 h 3709951"/>
              <a:gd name="connsiteX37" fmla="*/ 3996693 w 5233594"/>
              <a:gd name="connsiteY37" fmla="*/ 1188356 h 3709951"/>
              <a:gd name="connsiteX38" fmla="*/ 3964556 w 5233594"/>
              <a:gd name="connsiteY38" fmla="*/ 1193825 h 3709951"/>
              <a:gd name="connsiteX39" fmla="*/ 3690373 w 5233594"/>
              <a:gd name="connsiteY39" fmla="*/ 1059127 h 3709951"/>
              <a:gd name="connsiteX40" fmla="*/ 3436019 w 5233594"/>
              <a:gd name="connsiteY40" fmla="*/ 869045 h 3709951"/>
              <a:gd name="connsiteX41" fmla="*/ 3429181 w 5233594"/>
              <a:gd name="connsiteY41" fmla="*/ 854002 h 3709951"/>
              <a:gd name="connsiteX42" fmla="*/ 3796354 w 5233594"/>
              <a:gd name="connsiteY42" fmla="*/ 854002 h 3709951"/>
              <a:gd name="connsiteX43" fmla="*/ 3787466 w 5233594"/>
              <a:gd name="connsiteY43" fmla="*/ 845797 h 3709951"/>
              <a:gd name="connsiteX44" fmla="*/ 3621998 w 5233594"/>
              <a:gd name="connsiteY44" fmla="*/ 765115 h 3709951"/>
              <a:gd name="connsiteX45" fmla="*/ 3299953 w 5233594"/>
              <a:gd name="connsiteY45" fmla="*/ 514863 h 3709951"/>
              <a:gd name="connsiteX46" fmla="*/ 3291748 w 5233594"/>
              <a:gd name="connsiteY46" fmla="*/ 499820 h 3709951"/>
              <a:gd name="connsiteX47" fmla="*/ 3308158 w 5233594"/>
              <a:gd name="connsiteY47" fmla="*/ 497085 h 3709951"/>
              <a:gd name="connsiteX48" fmla="*/ 3570717 w 5233594"/>
              <a:gd name="connsiteY48" fmla="*/ 497085 h 3709951"/>
              <a:gd name="connsiteX49" fmla="*/ 3590546 w 5233594"/>
              <a:gd name="connsiteY49" fmla="*/ 493667 h 3709951"/>
              <a:gd name="connsiteX50" fmla="*/ 3422344 w 5233594"/>
              <a:gd name="connsiteY50" fmla="*/ 410933 h 3709951"/>
              <a:gd name="connsiteX51" fmla="*/ 3278073 w 5233594"/>
              <a:gd name="connsiteY51" fmla="*/ 302217 h 3709951"/>
              <a:gd name="connsiteX52" fmla="*/ 3095512 w 5233594"/>
              <a:gd name="connsiteY52" fmla="*/ 17778 h 3709951"/>
              <a:gd name="connsiteX53" fmla="*/ 3083888 w 5233594"/>
              <a:gd name="connsiteY53" fmla="*/ 0 h 3709951"/>
              <a:gd name="connsiteX54" fmla="*/ 3075683 w 5233594"/>
              <a:gd name="connsiteY54" fmla="*/ 17094 h 3709951"/>
              <a:gd name="connsiteX55" fmla="*/ 2944403 w 5233594"/>
              <a:gd name="connsiteY55" fmla="*/ 239996 h 3709951"/>
              <a:gd name="connsiteX56" fmla="*/ 2761159 w 5233594"/>
              <a:gd name="connsiteY56" fmla="*/ 404096 h 3709951"/>
              <a:gd name="connsiteX57" fmla="*/ 2592957 w 5233594"/>
              <a:gd name="connsiteY57" fmla="*/ 486829 h 3709951"/>
              <a:gd name="connsiteX58" fmla="*/ 2580649 w 5233594"/>
              <a:gd name="connsiteY58" fmla="*/ 497769 h 3709951"/>
              <a:gd name="connsiteX59" fmla="*/ 2882866 w 5233594"/>
              <a:gd name="connsiteY59" fmla="*/ 497769 h 3709951"/>
              <a:gd name="connsiteX60" fmla="*/ 2633298 w 5233594"/>
              <a:gd name="connsiteY60" fmla="*/ 722039 h 3709951"/>
              <a:gd name="connsiteX61" fmla="*/ 2389883 w 5233594"/>
              <a:gd name="connsiteY61" fmla="*/ 841695 h 3709951"/>
              <a:gd name="connsiteX62" fmla="*/ 2372106 w 5233594"/>
              <a:gd name="connsiteY62" fmla="*/ 854686 h 3709951"/>
              <a:gd name="connsiteX63" fmla="*/ 2744749 w 5233594"/>
              <a:gd name="connsiteY63" fmla="*/ 854686 h 3709951"/>
              <a:gd name="connsiteX64" fmla="*/ 2739963 w 5233594"/>
              <a:gd name="connsiteY64" fmla="*/ 862891 h 3709951"/>
              <a:gd name="connsiteX65" fmla="*/ 2506120 w 5233594"/>
              <a:gd name="connsiteY65" fmla="*/ 1045452 h 3709951"/>
              <a:gd name="connsiteX66" fmla="*/ 2192280 w 5233594"/>
              <a:gd name="connsiteY66" fmla="*/ 1199979 h 3709951"/>
              <a:gd name="connsiteX67" fmla="*/ 2177921 w 5233594"/>
              <a:gd name="connsiteY67" fmla="*/ 1209552 h 3709951"/>
              <a:gd name="connsiteX68" fmla="*/ 2199117 w 5233594"/>
              <a:gd name="connsiteY68" fmla="*/ 1211603 h 3709951"/>
              <a:gd name="connsiteX69" fmla="*/ 2899276 w 5233594"/>
              <a:gd name="connsiteY69" fmla="*/ 1211603 h 3709951"/>
              <a:gd name="connsiteX70" fmla="*/ 2923207 w 5233594"/>
              <a:gd name="connsiteY70" fmla="*/ 1234167 h 3709951"/>
              <a:gd name="connsiteX71" fmla="*/ 2922524 w 5233594"/>
              <a:gd name="connsiteY71" fmla="*/ 1648518 h 3709951"/>
              <a:gd name="connsiteX72" fmla="*/ 2902011 w 5233594"/>
              <a:gd name="connsiteY72" fmla="*/ 1661510 h 3709951"/>
              <a:gd name="connsiteX73" fmla="*/ 2333132 w 5233594"/>
              <a:gd name="connsiteY73" fmla="*/ 1394848 h 3709951"/>
              <a:gd name="connsiteX74" fmla="*/ 1717758 w 5233594"/>
              <a:gd name="connsiteY74" fmla="*/ 1084426 h 3709951"/>
              <a:gd name="connsiteX75" fmla="*/ 1696562 w 5233594"/>
              <a:gd name="connsiteY75" fmla="*/ 1076221 h 3709951"/>
              <a:gd name="connsiteX76" fmla="*/ 1695878 w 5233594"/>
              <a:gd name="connsiteY76" fmla="*/ 1098784 h 3709951"/>
              <a:gd name="connsiteX77" fmla="*/ 1619982 w 5233594"/>
              <a:gd name="connsiteY77" fmla="*/ 1291601 h 3709951"/>
              <a:gd name="connsiteX78" fmla="*/ 1248023 w 5233594"/>
              <a:gd name="connsiteY78" fmla="*/ 1956889 h 3709951"/>
              <a:gd name="connsiteX79" fmla="*/ 594359 w 5233594"/>
              <a:gd name="connsiteY79" fmla="*/ 2844395 h 3709951"/>
              <a:gd name="connsiteX80" fmla="*/ 284621 w 5233594"/>
              <a:gd name="connsiteY80" fmla="*/ 3185586 h 3709951"/>
              <a:gd name="connsiteX81" fmla="*/ 15907 w 5233594"/>
              <a:gd name="connsiteY81" fmla="*/ 3454983 h 3709951"/>
              <a:gd name="connsiteX82" fmla="*/ 865 w 5233594"/>
              <a:gd name="connsiteY82" fmla="*/ 3497375 h 3709951"/>
              <a:gd name="connsiteX83" fmla="*/ 2232 w 5233594"/>
              <a:gd name="connsiteY83" fmla="*/ 3520622 h 3709951"/>
              <a:gd name="connsiteX84" fmla="*/ 711280 w 5233594"/>
              <a:gd name="connsiteY84" fmla="*/ 3707286 h 3709951"/>
              <a:gd name="connsiteX85" fmla="*/ 1893482 w 5233594"/>
              <a:gd name="connsiteY85" fmla="*/ 3361993 h 3709951"/>
              <a:gd name="connsiteX86" fmla="*/ 2748851 w 5233594"/>
              <a:gd name="connsiteY86" fmla="*/ 3236867 h 3709951"/>
              <a:gd name="connsiteX87" fmla="*/ 3210382 w 5233594"/>
              <a:gd name="connsiteY87" fmla="*/ 3209517 h 3709951"/>
              <a:gd name="connsiteX88" fmla="*/ 3758065 w 5233594"/>
              <a:gd name="connsiteY88" fmla="*/ 3215671 h 3709951"/>
              <a:gd name="connsiteX89" fmla="*/ 4210023 w 5233594"/>
              <a:gd name="connsiteY89" fmla="*/ 3253277 h 3709951"/>
              <a:gd name="connsiteX90" fmla="*/ 4688647 w 5233594"/>
              <a:gd name="connsiteY90" fmla="*/ 3323019 h 3709951"/>
              <a:gd name="connsiteX91" fmla="*/ 5221971 w 5233594"/>
              <a:gd name="connsiteY91" fmla="*/ 3439257 h 3709951"/>
              <a:gd name="connsiteX92" fmla="*/ 5232910 w 5233594"/>
              <a:gd name="connsiteY92" fmla="*/ 3435154 h 3709951"/>
              <a:gd name="connsiteX93" fmla="*/ 5232910 w 5233594"/>
              <a:gd name="connsiteY93" fmla="*/ 3411223 h 3709951"/>
              <a:gd name="connsiteX94" fmla="*/ 4114981 w 5233594"/>
              <a:gd name="connsiteY94" fmla="*/ 2110049 h 3709951"/>
              <a:gd name="connsiteX95" fmla="*/ 4094469 w 5233594"/>
              <a:gd name="connsiteY95" fmla="*/ 2125091 h 3709951"/>
              <a:gd name="connsiteX96" fmla="*/ 3224057 w 5233594"/>
              <a:gd name="connsiteY96" fmla="*/ 1802362 h 3709951"/>
              <a:gd name="connsiteX97" fmla="*/ 3204228 w 5233594"/>
              <a:gd name="connsiteY97" fmla="*/ 1772277 h 3709951"/>
              <a:gd name="connsiteX98" fmla="*/ 3204228 w 5233594"/>
              <a:gd name="connsiteY98" fmla="*/ 1236218 h 3709951"/>
              <a:gd name="connsiteX99" fmla="*/ 3224057 w 5233594"/>
              <a:gd name="connsiteY99" fmla="*/ 1213654 h 3709951"/>
              <a:gd name="connsiteX100" fmla="*/ 3956352 w 5233594"/>
              <a:gd name="connsiteY100" fmla="*/ 1214338 h 3709951"/>
              <a:gd name="connsiteX101" fmla="*/ 3970027 w 5233594"/>
              <a:gd name="connsiteY101" fmla="*/ 1215022 h 3709951"/>
              <a:gd name="connsiteX102" fmla="*/ 3930369 w 5233594"/>
              <a:gd name="connsiteY102" fmla="*/ 1251944 h 3709951"/>
              <a:gd name="connsiteX103" fmla="*/ 3829858 w 5233594"/>
              <a:gd name="connsiteY103" fmla="*/ 1316216 h 3709951"/>
              <a:gd name="connsiteX104" fmla="*/ 3605588 w 5233594"/>
              <a:gd name="connsiteY104" fmla="*/ 1426300 h 3709951"/>
              <a:gd name="connsiteX105" fmla="*/ 3589179 w 5233594"/>
              <a:gd name="connsiteY105" fmla="*/ 1438607 h 3709951"/>
              <a:gd name="connsiteX106" fmla="*/ 3941993 w 5233594"/>
              <a:gd name="connsiteY106" fmla="*/ 1438607 h 3709951"/>
              <a:gd name="connsiteX107" fmla="*/ 3944044 w 5233594"/>
              <a:gd name="connsiteY107" fmla="*/ 1442710 h 3709951"/>
              <a:gd name="connsiteX108" fmla="*/ 3867464 w 5233594"/>
              <a:gd name="connsiteY108" fmla="*/ 1518606 h 3709951"/>
              <a:gd name="connsiteX109" fmla="*/ 3692425 w 5233594"/>
              <a:gd name="connsiteY109" fmla="*/ 1634160 h 3709951"/>
              <a:gd name="connsiteX110" fmla="*/ 3414823 w 5233594"/>
              <a:gd name="connsiteY110" fmla="*/ 1770226 h 3709951"/>
              <a:gd name="connsiteX111" fmla="*/ 3399780 w 5233594"/>
              <a:gd name="connsiteY111" fmla="*/ 1781849 h 3709951"/>
              <a:gd name="connsiteX112" fmla="*/ 3420293 w 5233594"/>
              <a:gd name="connsiteY112" fmla="*/ 1781849 h 3709951"/>
              <a:gd name="connsiteX113" fmla="*/ 4088315 w 5233594"/>
              <a:gd name="connsiteY113" fmla="*/ 1781849 h 3709951"/>
              <a:gd name="connsiteX114" fmla="*/ 4114981 w 5233594"/>
              <a:gd name="connsiteY114" fmla="*/ 1807832 h 3709951"/>
              <a:gd name="connsiteX115" fmla="*/ 4114981 w 5233594"/>
              <a:gd name="connsiteY115" fmla="*/ 2110049 h 3709951"/>
              <a:gd name="connsiteX0" fmla="*/ 5232910 w 5233594"/>
              <a:gd name="connsiteY0" fmla="*/ 3411223 h 3520622"/>
              <a:gd name="connsiteX1" fmla="*/ 5233594 w 5233594"/>
              <a:gd name="connsiteY1" fmla="*/ 3175329 h 3520622"/>
              <a:gd name="connsiteX2" fmla="*/ 5207612 w 5233594"/>
              <a:gd name="connsiteY2" fmla="*/ 3142509 h 3520622"/>
              <a:gd name="connsiteX3" fmla="*/ 4921805 w 5233594"/>
              <a:gd name="connsiteY3" fmla="*/ 3078921 h 3520622"/>
              <a:gd name="connsiteX4" fmla="*/ 4894455 w 5233594"/>
              <a:gd name="connsiteY4" fmla="*/ 3063878 h 3520622"/>
              <a:gd name="connsiteX5" fmla="*/ 4657878 w 5233594"/>
              <a:gd name="connsiteY5" fmla="*/ 2750721 h 3520622"/>
              <a:gd name="connsiteX6" fmla="*/ 4389165 w 5233594"/>
              <a:gd name="connsiteY6" fmla="*/ 2218765 h 3520622"/>
              <a:gd name="connsiteX7" fmla="*/ 4381643 w 5233594"/>
              <a:gd name="connsiteY7" fmla="*/ 2180475 h 3520622"/>
              <a:gd name="connsiteX8" fmla="*/ 4381643 w 5233594"/>
              <a:gd name="connsiteY8" fmla="*/ 1807148 h 3520622"/>
              <a:gd name="connsiteX9" fmla="*/ 4408310 w 5233594"/>
              <a:gd name="connsiteY9" fmla="*/ 1781166 h 3520622"/>
              <a:gd name="connsiteX10" fmla="*/ 5118725 w 5233594"/>
              <a:gd name="connsiteY10" fmla="*/ 1781166 h 3520622"/>
              <a:gd name="connsiteX11" fmla="*/ 5141972 w 5233594"/>
              <a:gd name="connsiteY11" fmla="*/ 1778431 h 3520622"/>
              <a:gd name="connsiteX12" fmla="*/ 5124195 w 5233594"/>
              <a:gd name="connsiteY12" fmla="*/ 1768858 h 3520622"/>
              <a:gd name="connsiteX13" fmla="*/ 4853430 w 5233594"/>
              <a:gd name="connsiteY13" fmla="*/ 1636211 h 3520622"/>
              <a:gd name="connsiteX14" fmla="*/ 4605913 w 5233594"/>
              <a:gd name="connsiteY14" fmla="*/ 1451599 h 3520622"/>
              <a:gd name="connsiteX15" fmla="*/ 4599076 w 5233594"/>
              <a:gd name="connsiteY15" fmla="*/ 1437240 h 3520622"/>
              <a:gd name="connsiteX16" fmla="*/ 4951206 w 5233594"/>
              <a:gd name="connsiteY16" fmla="*/ 1437240 h 3520622"/>
              <a:gd name="connsiteX17" fmla="*/ 4936847 w 5233594"/>
              <a:gd name="connsiteY17" fmla="*/ 1426300 h 3520622"/>
              <a:gd name="connsiteX18" fmla="*/ 4748816 w 5233594"/>
              <a:gd name="connsiteY18" fmla="*/ 1334678 h 3520622"/>
              <a:gd name="connsiteX19" fmla="*/ 4476001 w 5233594"/>
              <a:gd name="connsiteY19" fmla="*/ 1112459 h 3520622"/>
              <a:gd name="connsiteX20" fmla="*/ 4467796 w 5233594"/>
              <a:gd name="connsiteY20" fmla="*/ 1097417 h 3520622"/>
              <a:gd name="connsiteX21" fmla="*/ 4484206 w 5233594"/>
              <a:gd name="connsiteY21" fmla="*/ 1094682 h 3520622"/>
              <a:gd name="connsiteX22" fmla="*/ 4732407 w 5233594"/>
              <a:gd name="connsiteY22" fmla="*/ 1094682 h 3520622"/>
              <a:gd name="connsiteX23" fmla="*/ 4750868 w 5233594"/>
              <a:gd name="connsiteY23" fmla="*/ 1093998 h 3520622"/>
              <a:gd name="connsiteX24" fmla="*/ 4642835 w 5233594"/>
              <a:gd name="connsiteY24" fmla="*/ 1037247 h 3520622"/>
              <a:gd name="connsiteX25" fmla="*/ 4428139 w 5233594"/>
              <a:gd name="connsiteY25" fmla="*/ 878617 h 3520622"/>
              <a:gd name="connsiteX26" fmla="*/ 4279081 w 5233594"/>
              <a:gd name="connsiteY26" fmla="*/ 635886 h 3520622"/>
              <a:gd name="connsiteX27" fmla="*/ 4268825 w 5233594"/>
              <a:gd name="connsiteY27" fmla="*/ 619476 h 3520622"/>
              <a:gd name="connsiteX28" fmla="*/ 4258569 w 5233594"/>
              <a:gd name="connsiteY28" fmla="*/ 635886 h 3520622"/>
              <a:gd name="connsiteX29" fmla="*/ 4142331 w 5233594"/>
              <a:gd name="connsiteY29" fmla="*/ 836225 h 3520622"/>
              <a:gd name="connsiteX30" fmla="*/ 3918746 w 5233594"/>
              <a:gd name="connsiteY30" fmla="*/ 1024939 h 3520622"/>
              <a:gd name="connsiteX31" fmla="*/ 3797038 w 5233594"/>
              <a:gd name="connsiteY31" fmla="*/ 1084426 h 3520622"/>
              <a:gd name="connsiteX32" fmla="*/ 3787466 w 5233594"/>
              <a:gd name="connsiteY32" fmla="*/ 1093998 h 3520622"/>
              <a:gd name="connsiteX33" fmla="*/ 3801824 w 5233594"/>
              <a:gd name="connsiteY33" fmla="*/ 1093998 h 3520622"/>
              <a:gd name="connsiteX34" fmla="*/ 4053444 w 5233594"/>
              <a:gd name="connsiteY34" fmla="*/ 1093998 h 3520622"/>
              <a:gd name="connsiteX35" fmla="*/ 4069854 w 5233594"/>
              <a:gd name="connsiteY35" fmla="*/ 1097417 h 3520622"/>
              <a:gd name="connsiteX36" fmla="*/ 4061649 w 5233594"/>
              <a:gd name="connsiteY36" fmla="*/ 1112459 h 3520622"/>
              <a:gd name="connsiteX37" fmla="*/ 3996693 w 5233594"/>
              <a:gd name="connsiteY37" fmla="*/ 1188356 h 3520622"/>
              <a:gd name="connsiteX38" fmla="*/ 3964556 w 5233594"/>
              <a:gd name="connsiteY38" fmla="*/ 1193825 h 3520622"/>
              <a:gd name="connsiteX39" fmla="*/ 3690373 w 5233594"/>
              <a:gd name="connsiteY39" fmla="*/ 1059127 h 3520622"/>
              <a:gd name="connsiteX40" fmla="*/ 3436019 w 5233594"/>
              <a:gd name="connsiteY40" fmla="*/ 869045 h 3520622"/>
              <a:gd name="connsiteX41" fmla="*/ 3429181 w 5233594"/>
              <a:gd name="connsiteY41" fmla="*/ 854002 h 3520622"/>
              <a:gd name="connsiteX42" fmla="*/ 3796354 w 5233594"/>
              <a:gd name="connsiteY42" fmla="*/ 854002 h 3520622"/>
              <a:gd name="connsiteX43" fmla="*/ 3787466 w 5233594"/>
              <a:gd name="connsiteY43" fmla="*/ 845797 h 3520622"/>
              <a:gd name="connsiteX44" fmla="*/ 3621998 w 5233594"/>
              <a:gd name="connsiteY44" fmla="*/ 765115 h 3520622"/>
              <a:gd name="connsiteX45" fmla="*/ 3299953 w 5233594"/>
              <a:gd name="connsiteY45" fmla="*/ 514863 h 3520622"/>
              <a:gd name="connsiteX46" fmla="*/ 3291748 w 5233594"/>
              <a:gd name="connsiteY46" fmla="*/ 499820 h 3520622"/>
              <a:gd name="connsiteX47" fmla="*/ 3308158 w 5233594"/>
              <a:gd name="connsiteY47" fmla="*/ 497085 h 3520622"/>
              <a:gd name="connsiteX48" fmla="*/ 3570717 w 5233594"/>
              <a:gd name="connsiteY48" fmla="*/ 497085 h 3520622"/>
              <a:gd name="connsiteX49" fmla="*/ 3590546 w 5233594"/>
              <a:gd name="connsiteY49" fmla="*/ 493667 h 3520622"/>
              <a:gd name="connsiteX50" fmla="*/ 3422344 w 5233594"/>
              <a:gd name="connsiteY50" fmla="*/ 410933 h 3520622"/>
              <a:gd name="connsiteX51" fmla="*/ 3278073 w 5233594"/>
              <a:gd name="connsiteY51" fmla="*/ 302217 h 3520622"/>
              <a:gd name="connsiteX52" fmla="*/ 3095512 w 5233594"/>
              <a:gd name="connsiteY52" fmla="*/ 17778 h 3520622"/>
              <a:gd name="connsiteX53" fmla="*/ 3083888 w 5233594"/>
              <a:gd name="connsiteY53" fmla="*/ 0 h 3520622"/>
              <a:gd name="connsiteX54" fmla="*/ 3075683 w 5233594"/>
              <a:gd name="connsiteY54" fmla="*/ 17094 h 3520622"/>
              <a:gd name="connsiteX55" fmla="*/ 2944403 w 5233594"/>
              <a:gd name="connsiteY55" fmla="*/ 239996 h 3520622"/>
              <a:gd name="connsiteX56" fmla="*/ 2761159 w 5233594"/>
              <a:gd name="connsiteY56" fmla="*/ 404096 h 3520622"/>
              <a:gd name="connsiteX57" fmla="*/ 2592957 w 5233594"/>
              <a:gd name="connsiteY57" fmla="*/ 486829 h 3520622"/>
              <a:gd name="connsiteX58" fmla="*/ 2580649 w 5233594"/>
              <a:gd name="connsiteY58" fmla="*/ 497769 h 3520622"/>
              <a:gd name="connsiteX59" fmla="*/ 2882866 w 5233594"/>
              <a:gd name="connsiteY59" fmla="*/ 497769 h 3520622"/>
              <a:gd name="connsiteX60" fmla="*/ 2633298 w 5233594"/>
              <a:gd name="connsiteY60" fmla="*/ 722039 h 3520622"/>
              <a:gd name="connsiteX61" fmla="*/ 2389883 w 5233594"/>
              <a:gd name="connsiteY61" fmla="*/ 841695 h 3520622"/>
              <a:gd name="connsiteX62" fmla="*/ 2372106 w 5233594"/>
              <a:gd name="connsiteY62" fmla="*/ 854686 h 3520622"/>
              <a:gd name="connsiteX63" fmla="*/ 2744749 w 5233594"/>
              <a:gd name="connsiteY63" fmla="*/ 854686 h 3520622"/>
              <a:gd name="connsiteX64" fmla="*/ 2739963 w 5233594"/>
              <a:gd name="connsiteY64" fmla="*/ 862891 h 3520622"/>
              <a:gd name="connsiteX65" fmla="*/ 2506120 w 5233594"/>
              <a:gd name="connsiteY65" fmla="*/ 1045452 h 3520622"/>
              <a:gd name="connsiteX66" fmla="*/ 2192280 w 5233594"/>
              <a:gd name="connsiteY66" fmla="*/ 1199979 h 3520622"/>
              <a:gd name="connsiteX67" fmla="*/ 2177921 w 5233594"/>
              <a:gd name="connsiteY67" fmla="*/ 1209552 h 3520622"/>
              <a:gd name="connsiteX68" fmla="*/ 2199117 w 5233594"/>
              <a:gd name="connsiteY68" fmla="*/ 1211603 h 3520622"/>
              <a:gd name="connsiteX69" fmla="*/ 2899276 w 5233594"/>
              <a:gd name="connsiteY69" fmla="*/ 1211603 h 3520622"/>
              <a:gd name="connsiteX70" fmla="*/ 2923207 w 5233594"/>
              <a:gd name="connsiteY70" fmla="*/ 1234167 h 3520622"/>
              <a:gd name="connsiteX71" fmla="*/ 2922524 w 5233594"/>
              <a:gd name="connsiteY71" fmla="*/ 1648518 h 3520622"/>
              <a:gd name="connsiteX72" fmla="*/ 2902011 w 5233594"/>
              <a:gd name="connsiteY72" fmla="*/ 1661510 h 3520622"/>
              <a:gd name="connsiteX73" fmla="*/ 2333132 w 5233594"/>
              <a:gd name="connsiteY73" fmla="*/ 1394848 h 3520622"/>
              <a:gd name="connsiteX74" fmla="*/ 1717758 w 5233594"/>
              <a:gd name="connsiteY74" fmla="*/ 1084426 h 3520622"/>
              <a:gd name="connsiteX75" fmla="*/ 1696562 w 5233594"/>
              <a:gd name="connsiteY75" fmla="*/ 1076221 h 3520622"/>
              <a:gd name="connsiteX76" fmla="*/ 1695878 w 5233594"/>
              <a:gd name="connsiteY76" fmla="*/ 1098784 h 3520622"/>
              <a:gd name="connsiteX77" fmla="*/ 1619982 w 5233594"/>
              <a:gd name="connsiteY77" fmla="*/ 1291601 h 3520622"/>
              <a:gd name="connsiteX78" fmla="*/ 1248023 w 5233594"/>
              <a:gd name="connsiteY78" fmla="*/ 1956889 h 3520622"/>
              <a:gd name="connsiteX79" fmla="*/ 594359 w 5233594"/>
              <a:gd name="connsiteY79" fmla="*/ 2844395 h 3520622"/>
              <a:gd name="connsiteX80" fmla="*/ 284621 w 5233594"/>
              <a:gd name="connsiteY80" fmla="*/ 3185586 h 3520622"/>
              <a:gd name="connsiteX81" fmla="*/ 15907 w 5233594"/>
              <a:gd name="connsiteY81" fmla="*/ 3454983 h 3520622"/>
              <a:gd name="connsiteX82" fmla="*/ 865 w 5233594"/>
              <a:gd name="connsiteY82" fmla="*/ 3497375 h 3520622"/>
              <a:gd name="connsiteX83" fmla="*/ 2232 w 5233594"/>
              <a:gd name="connsiteY83" fmla="*/ 3520622 h 3520622"/>
              <a:gd name="connsiteX84" fmla="*/ 1893482 w 5233594"/>
              <a:gd name="connsiteY84" fmla="*/ 3361993 h 3520622"/>
              <a:gd name="connsiteX85" fmla="*/ 2748851 w 5233594"/>
              <a:gd name="connsiteY85" fmla="*/ 3236867 h 3520622"/>
              <a:gd name="connsiteX86" fmla="*/ 3210382 w 5233594"/>
              <a:gd name="connsiteY86" fmla="*/ 3209517 h 3520622"/>
              <a:gd name="connsiteX87" fmla="*/ 3758065 w 5233594"/>
              <a:gd name="connsiteY87" fmla="*/ 3215671 h 3520622"/>
              <a:gd name="connsiteX88" fmla="*/ 4210023 w 5233594"/>
              <a:gd name="connsiteY88" fmla="*/ 3253277 h 3520622"/>
              <a:gd name="connsiteX89" fmla="*/ 4688647 w 5233594"/>
              <a:gd name="connsiteY89" fmla="*/ 3323019 h 3520622"/>
              <a:gd name="connsiteX90" fmla="*/ 5221971 w 5233594"/>
              <a:gd name="connsiteY90" fmla="*/ 3439257 h 3520622"/>
              <a:gd name="connsiteX91" fmla="*/ 5232910 w 5233594"/>
              <a:gd name="connsiteY91" fmla="*/ 3435154 h 3520622"/>
              <a:gd name="connsiteX92" fmla="*/ 5232910 w 5233594"/>
              <a:gd name="connsiteY92" fmla="*/ 3411223 h 3520622"/>
              <a:gd name="connsiteX93" fmla="*/ 4114981 w 5233594"/>
              <a:gd name="connsiteY93" fmla="*/ 2110049 h 3520622"/>
              <a:gd name="connsiteX94" fmla="*/ 4094469 w 5233594"/>
              <a:gd name="connsiteY94" fmla="*/ 2125091 h 3520622"/>
              <a:gd name="connsiteX95" fmla="*/ 3224057 w 5233594"/>
              <a:gd name="connsiteY95" fmla="*/ 1802362 h 3520622"/>
              <a:gd name="connsiteX96" fmla="*/ 3204228 w 5233594"/>
              <a:gd name="connsiteY96" fmla="*/ 1772277 h 3520622"/>
              <a:gd name="connsiteX97" fmla="*/ 3204228 w 5233594"/>
              <a:gd name="connsiteY97" fmla="*/ 1236218 h 3520622"/>
              <a:gd name="connsiteX98" fmla="*/ 3224057 w 5233594"/>
              <a:gd name="connsiteY98" fmla="*/ 1213654 h 3520622"/>
              <a:gd name="connsiteX99" fmla="*/ 3956352 w 5233594"/>
              <a:gd name="connsiteY99" fmla="*/ 1214338 h 3520622"/>
              <a:gd name="connsiteX100" fmla="*/ 3970027 w 5233594"/>
              <a:gd name="connsiteY100" fmla="*/ 1215022 h 3520622"/>
              <a:gd name="connsiteX101" fmla="*/ 3930369 w 5233594"/>
              <a:gd name="connsiteY101" fmla="*/ 1251944 h 3520622"/>
              <a:gd name="connsiteX102" fmla="*/ 3829858 w 5233594"/>
              <a:gd name="connsiteY102" fmla="*/ 1316216 h 3520622"/>
              <a:gd name="connsiteX103" fmla="*/ 3605588 w 5233594"/>
              <a:gd name="connsiteY103" fmla="*/ 1426300 h 3520622"/>
              <a:gd name="connsiteX104" fmla="*/ 3589179 w 5233594"/>
              <a:gd name="connsiteY104" fmla="*/ 1438607 h 3520622"/>
              <a:gd name="connsiteX105" fmla="*/ 3941993 w 5233594"/>
              <a:gd name="connsiteY105" fmla="*/ 1438607 h 3520622"/>
              <a:gd name="connsiteX106" fmla="*/ 3944044 w 5233594"/>
              <a:gd name="connsiteY106" fmla="*/ 1442710 h 3520622"/>
              <a:gd name="connsiteX107" fmla="*/ 3867464 w 5233594"/>
              <a:gd name="connsiteY107" fmla="*/ 1518606 h 3520622"/>
              <a:gd name="connsiteX108" fmla="*/ 3692425 w 5233594"/>
              <a:gd name="connsiteY108" fmla="*/ 1634160 h 3520622"/>
              <a:gd name="connsiteX109" fmla="*/ 3414823 w 5233594"/>
              <a:gd name="connsiteY109" fmla="*/ 1770226 h 3520622"/>
              <a:gd name="connsiteX110" fmla="*/ 3399780 w 5233594"/>
              <a:gd name="connsiteY110" fmla="*/ 1781849 h 3520622"/>
              <a:gd name="connsiteX111" fmla="*/ 3420293 w 5233594"/>
              <a:gd name="connsiteY111" fmla="*/ 1781849 h 3520622"/>
              <a:gd name="connsiteX112" fmla="*/ 4088315 w 5233594"/>
              <a:gd name="connsiteY112" fmla="*/ 1781849 h 3520622"/>
              <a:gd name="connsiteX113" fmla="*/ 4114981 w 5233594"/>
              <a:gd name="connsiteY113" fmla="*/ 1807832 h 3520622"/>
              <a:gd name="connsiteX114" fmla="*/ 4114981 w 5233594"/>
              <a:gd name="connsiteY114" fmla="*/ 2110049 h 3520622"/>
              <a:gd name="connsiteX0" fmla="*/ 5232910 w 5233594"/>
              <a:gd name="connsiteY0" fmla="*/ 3411223 h 3520622"/>
              <a:gd name="connsiteX1" fmla="*/ 5233594 w 5233594"/>
              <a:gd name="connsiteY1" fmla="*/ 3175329 h 3520622"/>
              <a:gd name="connsiteX2" fmla="*/ 5207612 w 5233594"/>
              <a:gd name="connsiteY2" fmla="*/ 3142509 h 3520622"/>
              <a:gd name="connsiteX3" fmla="*/ 4921805 w 5233594"/>
              <a:gd name="connsiteY3" fmla="*/ 3078921 h 3520622"/>
              <a:gd name="connsiteX4" fmla="*/ 4894455 w 5233594"/>
              <a:gd name="connsiteY4" fmla="*/ 3063878 h 3520622"/>
              <a:gd name="connsiteX5" fmla="*/ 4657878 w 5233594"/>
              <a:gd name="connsiteY5" fmla="*/ 2750721 h 3520622"/>
              <a:gd name="connsiteX6" fmla="*/ 4389165 w 5233594"/>
              <a:gd name="connsiteY6" fmla="*/ 2218765 h 3520622"/>
              <a:gd name="connsiteX7" fmla="*/ 4381643 w 5233594"/>
              <a:gd name="connsiteY7" fmla="*/ 2180475 h 3520622"/>
              <a:gd name="connsiteX8" fmla="*/ 4381643 w 5233594"/>
              <a:gd name="connsiteY8" fmla="*/ 1807148 h 3520622"/>
              <a:gd name="connsiteX9" fmla="*/ 4408310 w 5233594"/>
              <a:gd name="connsiteY9" fmla="*/ 1781166 h 3520622"/>
              <a:gd name="connsiteX10" fmla="*/ 5118725 w 5233594"/>
              <a:gd name="connsiteY10" fmla="*/ 1781166 h 3520622"/>
              <a:gd name="connsiteX11" fmla="*/ 5141972 w 5233594"/>
              <a:gd name="connsiteY11" fmla="*/ 1778431 h 3520622"/>
              <a:gd name="connsiteX12" fmla="*/ 5124195 w 5233594"/>
              <a:gd name="connsiteY12" fmla="*/ 1768858 h 3520622"/>
              <a:gd name="connsiteX13" fmla="*/ 4853430 w 5233594"/>
              <a:gd name="connsiteY13" fmla="*/ 1636211 h 3520622"/>
              <a:gd name="connsiteX14" fmla="*/ 4605913 w 5233594"/>
              <a:gd name="connsiteY14" fmla="*/ 1451599 h 3520622"/>
              <a:gd name="connsiteX15" fmla="*/ 4599076 w 5233594"/>
              <a:gd name="connsiteY15" fmla="*/ 1437240 h 3520622"/>
              <a:gd name="connsiteX16" fmla="*/ 4951206 w 5233594"/>
              <a:gd name="connsiteY16" fmla="*/ 1437240 h 3520622"/>
              <a:gd name="connsiteX17" fmla="*/ 4936847 w 5233594"/>
              <a:gd name="connsiteY17" fmla="*/ 1426300 h 3520622"/>
              <a:gd name="connsiteX18" fmla="*/ 4748816 w 5233594"/>
              <a:gd name="connsiteY18" fmla="*/ 1334678 h 3520622"/>
              <a:gd name="connsiteX19" fmla="*/ 4476001 w 5233594"/>
              <a:gd name="connsiteY19" fmla="*/ 1112459 h 3520622"/>
              <a:gd name="connsiteX20" fmla="*/ 4467796 w 5233594"/>
              <a:gd name="connsiteY20" fmla="*/ 1097417 h 3520622"/>
              <a:gd name="connsiteX21" fmla="*/ 4484206 w 5233594"/>
              <a:gd name="connsiteY21" fmla="*/ 1094682 h 3520622"/>
              <a:gd name="connsiteX22" fmla="*/ 4732407 w 5233594"/>
              <a:gd name="connsiteY22" fmla="*/ 1094682 h 3520622"/>
              <a:gd name="connsiteX23" fmla="*/ 4750868 w 5233594"/>
              <a:gd name="connsiteY23" fmla="*/ 1093998 h 3520622"/>
              <a:gd name="connsiteX24" fmla="*/ 4642835 w 5233594"/>
              <a:gd name="connsiteY24" fmla="*/ 1037247 h 3520622"/>
              <a:gd name="connsiteX25" fmla="*/ 4428139 w 5233594"/>
              <a:gd name="connsiteY25" fmla="*/ 878617 h 3520622"/>
              <a:gd name="connsiteX26" fmla="*/ 4279081 w 5233594"/>
              <a:gd name="connsiteY26" fmla="*/ 635886 h 3520622"/>
              <a:gd name="connsiteX27" fmla="*/ 4268825 w 5233594"/>
              <a:gd name="connsiteY27" fmla="*/ 619476 h 3520622"/>
              <a:gd name="connsiteX28" fmla="*/ 4258569 w 5233594"/>
              <a:gd name="connsiteY28" fmla="*/ 635886 h 3520622"/>
              <a:gd name="connsiteX29" fmla="*/ 4142331 w 5233594"/>
              <a:gd name="connsiteY29" fmla="*/ 836225 h 3520622"/>
              <a:gd name="connsiteX30" fmla="*/ 3918746 w 5233594"/>
              <a:gd name="connsiteY30" fmla="*/ 1024939 h 3520622"/>
              <a:gd name="connsiteX31" fmla="*/ 3797038 w 5233594"/>
              <a:gd name="connsiteY31" fmla="*/ 1084426 h 3520622"/>
              <a:gd name="connsiteX32" fmla="*/ 3787466 w 5233594"/>
              <a:gd name="connsiteY32" fmla="*/ 1093998 h 3520622"/>
              <a:gd name="connsiteX33" fmla="*/ 3801824 w 5233594"/>
              <a:gd name="connsiteY33" fmla="*/ 1093998 h 3520622"/>
              <a:gd name="connsiteX34" fmla="*/ 4053444 w 5233594"/>
              <a:gd name="connsiteY34" fmla="*/ 1093998 h 3520622"/>
              <a:gd name="connsiteX35" fmla="*/ 4069854 w 5233594"/>
              <a:gd name="connsiteY35" fmla="*/ 1097417 h 3520622"/>
              <a:gd name="connsiteX36" fmla="*/ 4061649 w 5233594"/>
              <a:gd name="connsiteY36" fmla="*/ 1112459 h 3520622"/>
              <a:gd name="connsiteX37" fmla="*/ 3996693 w 5233594"/>
              <a:gd name="connsiteY37" fmla="*/ 1188356 h 3520622"/>
              <a:gd name="connsiteX38" fmla="*/ 3964556 w 5233594"/>
              <a:gd name="connsiteY38" fmla="*/ 1193825 h 3520622"/>
              <a:gd name="connsiteX39" fmla="*/ 3690373 w 5233594"/>
              <a:gd name="connsiteY39" fmla="*/ 1059127 h 3520622"/>
              <a:gd name="connsiteX40" fmla="*/ 3436019 w 5233594"/>
              <a:gd name="connsiteY40" fmla="*/ 869045 h 3520622"/>
              <a:gd name="connsiteX41" fmla="*/ 3429181 w 5233594"/>
              <a:gd name="connsiteY41" fmla="*/ 854002 h 3520622"/>
              <a:gd name="connsiteX42" fmla="*/ 3796354 w 5233594"/>
              <a:gd name="connsiteY42" fmla="*/ 854002 h 3520622"/>
              <a:gd name="connsiteX43" fmla="*/ 3787466 w 5233594"/>
              <a:gd name="connsiteY43" fmla="*/ 845797 h 3520622"/>
              <a:gd name="connsiteX44" fmla="*/ 3621998 w 5233594"/>
              <a:gd name="connsiteY44" fmla="*/ 765115 h 3520622"/>
              <a:gd name="connsiteX45" fmla="*/ 3299953 w 5233594"/>
              <a:gd name="connsiteY45" fmla="*/ 514863 h 3520622"/>
              <a:gd name="connsiteX46" fmla="*/ 3291748 w 5233594"/>
              <a:gd name="connsiteY46" fmla="*/ 499820 h 3520622"/>
              <a:gd name="connsiteX47" fmla="*/ 3308158 w 5233594"/>
              <a:gd name="connsiteY47" fmla="*/ 497085 h 3520622"/>
              <a:gd name="connsiteX48" fmla="*/ 3570717 w 5233594"/>
              <a:gd name="connsiteY48" fmla="*/ 497085 h 3520622"/>
              <a:gd name="connsiteX49" fmla="*/ 3590546 w 5233594"/>
              <a:gd name="connsiteY49" fmla="*/ 493667 h 3520622"/>
              <a:gd name="connsiteX50" fmla="*/ 3422344 w 5233594"/>
              <a:gd name="connsiteY50" fmla="*/ 410933 h 3520622"/>
              <a:gd name="connsiteX51" fmla="*/ 3278073 w 5233594"/>
              <a:gd name="connsiteY51" fmla="*/ 302217 h 3520622"/>
              <a:gd name="connsiteX52" fmla="*/ 3095512 w 5233594"/>
              <a:gd name="connsiteY52" fmla="*/ 17778 h 3520622"/>
              <a:gd name="connsiteX53" fmla="*/ 3083888 w 5233594"/>
              <a:gd name="connsiteY53" fmla="*/ 0 h 3520622"/>
              <a:gd name="connsiteX54" fmla="*/ 3075683 w 5233594"/>
              <a:gd name="connsiteY54" fmla="*/ 17094 h 3520622"/>
              <a:gd name="connsiteX55" fmla="*/ 2944403 w 5233594"/>
              <a:gd name="connsiteY55" fmla="*/ 239996 h 3520622"/>
              <a:gd name="connsiteX56" fmla="*/ 2761159 w 5233594"/>
              <a:gd name="connsiteY56" fmla="*/ 404096 h 3520622"/>
              <a:gd name="connsiteX57" fmla="*/ 2592957 w 5233594"/>
              <a:gd name="connsiteY57" fmla="*/ 486829 h 3520622"/>
              <a:gd name="connsiteX58" fmla="*/ 2580649 w 5233594"/>
              <a:gd name="connsiteY58" fmla="*/ 497769 h 3520622"/>
              <a:gd name="connsiteX59" fmla="*/ 2882866 w 5233594"/>
              <a:gd name="connsiteY59" fmla="*/ 497769 h 3520622"/>
              <a:gd name="connsiteX60" fmla="*/ 2633298 w 5233594"/>
              <a:gd name="connsiteY60" fmla="*/ 722039 h 3520622"/>
              <a:gd name="connsiteX61" fmla="*/ 2389883 w 5233594"/>
              <a:gd name="connsiteY61" fmla="*/ 841695 h 3520622"/>
              <a:gd name="connsiteX62" fmla="*/ 2372106 w 5233594"/>
              <a:gd name="connsiteY62" fmla="*/ 854686 h 3520622"/>
              <a:gd name="connsiteX63" fmla="*/ 2744749 w 5233594"/>
              <a:gd name="connsiteY63" fmla="*/ 854686 h 3520622"/>
              <a:gd name="connsiteX64" fmla="*/ 2739963 w 5233594"/>
              <a:gd name="connsiteY64" fmla="*/ 862891 h 3520622"/>
              <a:gd name="connsiteX65" fmla="*/ 2506120 w 5233594"/>
              <a:gd name="connsiteY65" fmla="*/ 1045452 h 3520622"/>
              <a:gd name="connsiteX66" fmla="*/ 2192280 w 5233594"/>
              <a:gd name="connsiteY66" fmla="*/ 1199979 h 3520622"/>
              <a:gd name="connsiteX67" fmla="*/ 2177921 w 5233594"/>
              <a:gd name="connsiteY67" fmla="*/ 1209552 h 3520622"/>
              <a:gd name="connsiteX68" fmla="*/ 2199117 w 5233594"/>
              <a:gd name="connsiteY68" fmla="*/ 1211603 h 3520622"/>
              <a:gd name="connsiteX69" fmla="*/ 2899276 w 5233594"/>
              <a:gd name="connsiteY69" fmla="*/ 1211603 h 3520622"/>
              <a:gd name="connsiteX70" fmla="*/ 2923207 w 5233594"/>
              <a:gd name="connsiteY70" fmla="*/ 1234167 h 3520622"/>
              <a:gd name="connsiteX71" fmla="*/ 2922524 w 5233594"/>
              <a:gd name="connsiteY71" fmla="*/ 1648518 h 3520622"/>
              <a:gd name="connsiteX72" fmla="*/ 2902011 w 5233594"/>
              <a:gd name="connsiteY72" fmla="*/ 1661510 h 3520622"/>
              <a:gd name="connsiteX73" fmla="*/ 2333132 w 5233594"/>
              <a:gd name="connsiteY73" fmla="*/ 1394848 h 3520622"/>
              <a:gd name="connsiteX74" fmla="*/ 1717758 w 5233594"/>
              <a:gd name="connsiteY74" fmla="*/ 1084426 h 3520622"/>
              <a:gd name="connsiteX75" fmla="*/ 1696562 w 5233594"/>
              <a:gd name="connsiteY75" fmla="*/ 1076221 h 3520622"/>
              <a:gd name="connsiteX76" fmla="*/ 1695878 w 5233594"/>
              <a:gd name="connsiteY76" fmla="*/ 1098784 h 3520622"/>
              <a:gd name="connsiteX77" fmla="*/ 1619982 w 5233594"/>
              <a:gd name="connsiteY77" fmla="*/ 1291601 h 3520622"/>
              <a:gd name="connsiteX78" fmla="*/ 1248023 w 5233594"/>
              <a:gd name="connsiteY78" fmla="*/ 1956889 h 3520622"/>
              <a:gd name="connsiteX79" fmla="*/ 594359 w 5233594"/>
              <a:gd name="connsiteY79" fmla="*/ 2844395 h 3520622"/>
              <a:gd name="connsiteX80" fmla="*/ 284621 w 5233594"/>
              <a:gd name="connsiteY80" fmla="*/ 3185586 h 3520622"/>
              <a:gd name="connsiteX81" fmla="*/ 15907 w 5233594"/>
              <a:gd name="connsiteY81" fmla="*/ 3454983 h 3520622"/>
              <a:gd name="connsiteX82" fmla="*/ 865 w 5233594"/>
              <a:gd name="connsiteY82" fmla="*/ 3497375 h 3520622"/>
              <a:gd name="connsiteX83" fmla="*/ 2232 w 5233594"/>
              <a:gd name="connsiteY83" fmla="*/ 3520622 h 3520622"/>
              <a:gd name="connsiteX84" fmla="*/ 2748851 w 5233594"/>
              <a:gd name="connsiteY84" fmla="*/ 3236867 h 3520622"/>
              <a:gd name="connsiteX85" fmla="*/ 3210382 w 5233594"/>
              <a:gd name="connsiteY85" fmla="*/ 3209517 h 3520622"/>
              <a:gd name="connsiteX86" fmla="*/ 3758065 w 5233594"/>
              <a:gd name="connsiteY86" fmla="*/ 3215671 h 3520622"/>
              <a:gd name="connsiteX87" fmla="*/ 4210023 w 5233594"/>
              <a:gd name="connsiteY87" fmla="*/ 3253277 h 3520622"/>
              <a:gd name="connsiteX88" fmla="*/ 4688647 w 5233594"/>
              <a:gd name="connsiteY88" fmla="*/ 3323019 h 3520622"/>
              <a:gd name="connsiteX89" fmla="*/ 5221971 w 5233594"/>
              <a:gd name="connsiteY89" fmla="*/ 3439257 h 3520622"/>
              <a:gd name="connsiteX90" fmla="*/ 5232910 w 5233594"/>
              <a:gd name="connsiteY90" fmla="*/ 3435154 h 3520622"/>
              <a:gd name="connsiteX91" fmla="*/ 5232910 w 5233594"/>
              <a:gd name="connsiteY91" fmla="*/ 3411223 h 3520622"/>
              <a:gd name="connsiteX92" fmla="*/ 4114981 w 5233594"/>
              <a:gd name="connsiteY92" fmla="*/ 2110049 h 3520622"/>
              <a:gd name="connsiteX93" fmla="*/ 4094469 w 5233594"/>
              <a:gd name="connsiteY93" fmla="*/ 2125091 h 3520622"/>
              <a:gd name="connsiteX94" fmla="*/ 3224057 w 5233594"/>
              <a:gd name="connsiteY94" fmla="*/ 1802362 h 3520622"/>
              <a:gd name="connsiteX95" fmla="*/ 3204228 w 5233594"/>
              <a:gd name="connsiteY95" fmla="*/ 1772277 h 3520622"/>
              <a:gd name="connsiteX96" fmla="*/ 3204228 w 5233594"/>
              <a:gd name="connsiteY96" fmla="*/ 1236218 h 3520622"/>
              <a:gd name="connsiteX97" fmla="*/ 3224057 w 5233594"/>
              <a:gd name="connsiteY97" fmla="*/ 1213654 h 3520622"/>
              <a:gd name="connsiteX98" fmla="*/ 3956352 w 5233594"/>
              <a:gd name="connsiteY98" fmla="*/ 1214338 h 3520622"/>
              <a:gd name="connsiteX99" fmla="*/ 3970027 w 5233594"/>
              <a:gd name="connsiteY99" fmla="*/ 1215022 h 3520622"/>
              <a:gd name="connsiteX100" fmla="*/ 3930369 w 5233594"/>
              <a:gd name="connsiteY100" fmla="*/ 1251944 h 3520622"/>
              <a:gd name="connsiteX101" fmla="*/ 3829858 w 5233594"/>
              <a:gd name="connsiteY101" fmla="*/ 1316216 h 3520622"/>
              <a:gd name="connsiteX102" fmla="*/ 3605588 w 5233594"/>
              <a:gd name="connsiteY102" fmla="*/ 1426300 h 3520622"/>
              <a:gd name="connsiteX103" fmla="*/ 3589179 w 5233594"/>
              <a:gd name="connsiteY103" fmla="*/ 1438607 h 3520622"/>
              <a:gd name="connsiteX104" fmla="*/ 3941993 w 5233594"/>
              <a:gd name="connsiteY104" fmla="*/ 1438607 h 3520622"/>
              <a:gd name="connsiteX105" fmla="*/ 3944044 w 5233594"/>
              <a:gd name="connsiteY105" fmla="*/ 1442710 h 3520622"/>
              <a:gd name="connsiteX106" fmla="*/ 3867464 w 5233594"/>
              <a:gd name="connsiteY106" fmla="*/ 1518606 h 3520622"/>
              <a:gd name="connsiteX107" fmla="*/ 3692425 w 5233594"/>
              <a:gd name="connsiteY107" fmla="*/ 1634160 h 3520622"/>
              <a:gd name="connsiteX108" fmla="*/ 3414823 w 5233594"/>
              <a:gd name="connsiteY108" fmla="*/ 1770226 h 3520622"/>
              <a:gd name="connsiteX109" fmla="*/ 3399780 w 5233594"/>
              <a:gd name="connsiteY109" fmla="*/ 1781849 h 3520622"/>
              <a:gd name="connsiteX110" fmla="*/ 3420293 w 5233594"/>
              <a:gd name="connsiteY110" fmla="*/ 1781849 h 3520622"/>
              <a:gd name="connsiteX111" fmla="*/ 4088315 w 5233594"/>
              <a:gd name="connsiteY111" fmla="*/ 1781849 h 3520622"/>
              <a:gd name="connsiteX112" fmla="*/ 4114981 w 5233594"/>
              <a:gd name="connsiteY112" fmla="*/ 1807832 h 3520622"/>
              <a:gd name="connsiteX113" fmla="*/ 4114981 w 5233594"/>
              <a:gd name="connsiteY113" fmla="*/ 2110049 h 3520622"/>
              <a:gd name="connsiteX0" fmla="*/ 5232910 w 5233594"/>
              <a:gd name="connsiteY0" fmla="*/ 3411223 h 3497374"/>
              <a:gd name="connsiteX1" fmla="*/ 5233594 w 5233594"/>
              <a:gd name="connsiteY1" fmla="*/ 3175329 h 3497374"/>
              <a:gd name="connsiteX2" fmla="*/ 5207612 w 5233594"/>
              <a:gd name="connsiteY2" fmla="*/ 3142509 h 3497374"/>
              <a:gd name="connsiteX3" fmla="*/ 4921805 w 5233594"/>
              <a:gd name="connsiteY3" fmla="*/ 3078921 h 3497374"/>
              <a:gd name="connsiteX4" fmla="*/ 4894455 w 5233594"/>
              <a:gd name="connsiteY4" fmla="*/ 3063878 h 3497374"/>
              <a:gd name="connsiteX5" fmla="*/ 4657878 w 5233594"/>
              <a:gd name="connsiteY5" fmla="*/ 2750721 h 3497374"/>
              <a:gd name="connsiteX6" fmla="*/ 4389165 w 5233594"/>
              <a:gd name="connsiteY6" fmla="*/ 2218765 h 3497374"/>
              <a:gd name="connsiteX7" fmla="*/ 4381643 w 5233594"/>
              <a:gd name="connsiteY7" fmla="*/ 2180475 h 3497374"/>
              <a:gd name="connsiteX8" fmla="*/ 4381643 w 5233594"/>
              <a:gd name="connsiteY8" fmla="*/ 1807148 h 3497374"/>
              <a:gd name="connsiteX9" fmla="*/ 4408310 w 5233594"/>
              <a:gd name="connsiteY9" fmla="*/ 1781166 h 3497374"/>
              <a:gd name="connsiteX10" fmla="*/ 5118725 w 5233594"/>
              <a:gd name="connsiteY10" fmla="*/ 1781166 h 3497374"/>
              <a:gd name="connsiteX11" fmla="*/ 5141972 w 5233594"/>
              <a:gd name="connsiteY11" fmla="*/ 1778431 h 3497374"/>
              <a:gd name="connsiteX12" fmla="*/ 5124195 w 5233594"/>
              <a:gd name="connsiteY12" fmla="*/ 1768858 h 3497374"/>
              <a:gd name="connsiteX13" fmla="*/ 4853430 w 5233594"/>
              <a:gd name="connsiteY13" fmla="*/ 1636211 h 3497374"/>
              <a:gd name="connsiteX14" fmla="*/ 4605913 w 5233594"/>
              <a:gd name="connsiteY14" fmla="*/ 1451599 h 3497374"/>
              <a:gd name="connsiteX15" fmla="*/ 4599076 w 5233594"/>
              <a:gd name="connsiteY15" fmla="*/ 1437240 h 3497374"/>
              <a:gd name="connsiteX16" fmla="*/ 4951206 w 5233594"/>
              <a:gd name="connsiteY16" fmla="*/ 1437240 h 3497374"/>
              <a:gd name="connsiteX17" fmla="*/ 4936847 w 5233594"/>
              <a:gd name="connsiteY17" fmla="*/ 1426300 h 3497374"/>
              <a:gd name="connsiteX18" fmla="*/ 4748816 w 5233594"/>
              <a:gd name="connsiteY18" fmla="*/ 1334678 h 3497374"/>
              <a:gd name="connsiteX19" fmla="*/ 4476001 w 5233594"/>
              <a:gd name="connsiteY19" fmla="*/ 1112459 h 3497374"/>
              <a:gd name="connsiteX20" fmla="*/ 4467796 w 5233594"/>
              <a:gd name="connsiteY20" fmla="*/ 1097417 h 3497374"/>
              <a:gd name="connsiteX21" fmla="*/ 4484206 w 5233594"/>
              <a:gd name="connsiteY21" fmla="*/ 1094682 h 3497374"/>
              <a:gd name="connsiteX22" fmla="*/ 4732407 w 5233594"/>
              <a:gd name="connsiteY22" fmla="*/ 1094682 h 3497374"/>
              <a:gd name="connsiteX23" fmla="*/ 4750868 w 5233594"/>
              <a:gd name="connsiteY23" fmla="*/ 1093998 h 3497374"/>
              <a:gd name="connsiteX24" fmla="*/ 4642835 w 5233594"/>
              <a:gd name="connsiteY24" fmla="*/ 1037247 h 3497374"/>
              <a:gd name="connsiteX25" fmla="*/ 4428139 w 5233594"/>
              <a:gd name="connsiteY25" fmla="*/ 878617 h 3497374"/>
              <a:gd name="connsiteX26" fmla="*/ 4279081 w 5233594"/>
              <a:gd name="connsiteY26" fmla="*/ 635886 h 3497374"/>
              <a:gd name="connsiteX27" fmla="*/ 4268825 w 5233594"/>
              <a:gd name="connsiteY27" fmla="*/ 619476 h 3497374"/>
              <a:gd name="connsiteX28" fmla="*/ 4258569 w 5233594"/>
              <a:gd name="connsiteY28" fmla="*/ 635886 h 3497374"/>
              <a:gd name="connsiteX29" fmla="*/ 4142331 w 5233594"/>
              <a:gd name="connsiteY29" fmla="*/ 836225 h 3497374"/>
              <a:gd name="connsiteX30" fmla="*/ 3918746 w 5233594"/>
              <a:gd name="connsiteY30" fmla="*/ 1024939 h 3497374"/>
              <a:gd name="connsiteX31" fmla="*/ 3797038 w 5233594"/>
              <a:gd name="connsiteY31" fmla="*/ 1084426 h 3497374"/>
              <a:gd name="connsiteX32" fmla="*/ 3787466 w 5233594"/>
              <a:gd name="connsiteY32" fmla="*/ 1093998 h 3497374"/>
              <a:gd name="connsiteX33" fmla="*/ 3801824 w 5233594"/>
              <a:gd name="connsiteY33" fmla="*/ 1093998 h 3497374"/>
              <a:gd name="connsiteX34" fmla="*/ 4053444 w 5233594"/>
              <a:gd name="connsiteY34" fmla="*/ 1093998 h 3497374"/>
              <a:gd name="connsiteX35" fmla="*/ 4069854 w 5233594"/>
              <a:gd name="connsiteY35" fmla="*/ 1097417 h 3497374"/>
              <a:gd name="connsiteX36" fmla="*/ 4061649 w 5233594"/>
              <a:gd name="connsiteY36" fmla="*/ 1112459 h 3497374"/>
              <a:gd name="connsiteX37" fmla="*/ 3996693 w 5233594"/>
              <a:gd name="connsiteY37" fmla="*/ 1188356 h 3497374"/>
              <a:gd name="connsiteX38" fmla="*/ 3964556 w 5233594"/>
              <a:gd name="connsiteY38" fmla="*/ 1193825 h 3497374"/>
              <a:gd name="connsiteX39" fmla="*/ 3690373 w 5233594"/>
              <a:gd name="connsiteY39" fmla="*/ 1059127 h 3497374"/>
              <a:gd name="connsiteX40" fmla="*/ 3436019 w 5233594"/>
              <a:gd name="connsiteY40" fmla="*/ 869045 h 3497374"/>
              <a:gd name="connsiteX41" fmla="*/ 3429181 w 5233594"/>
              <a:gd name="connsiteY41" fmla="*/ 854002 h 3497374"/>
              <a:gd name="connsiteX42" fmla="*/ 3796354 w 5233594"/>
              <a:gd name="connsiteY42" fmla="*/ 854002 h 3497374"/>
              <a:gd name="connsiteX43" fmla="*/ 3787466 w 5233594"/>
              <a:gd name="connsiteY43" fmla="*/ 845797 h 3497374"/>
              <a:gd name="connsiteX44" fmla="*/ 3621998 w 5233594"/>
              <a:gd name="connsiteY44" fmla="*/ 765115 h 3497374"/>
              <a:gd name="connsiteX45" fmla="*/ 3299953 w 5233594"/>
              <a:gd name="connsiteY45" fmla="*/ 514863 h 3497374"/>
              <a:gd name="connsiteX46" fmla="*/ 3291748 w 5233594"/>
              <a:gd name="connsiteY46" fmla="*/ 499820 h 3497374"/>
              <a:gd name="connsiteX47" fmla="*/ 3308158 w 5233594"/>
              <a:gd name="connsiteY47" fmla="*/ 497085 h 3497374"/>
              <a:gd name="connsiteX48" fmla="*/ 3570717 w 5233594"/>
              <a:gd name="connsiteY48" fmla="*/ 497085 h 3497374"/>
              <a:gd name="connsiteX49" fmla="*/ 3590546 w 5233594"/>
              <a:gd name="connsiteY49" fmla="*/ 493667 h 3497374"/>
              <a:gd name="connsiteX50" fmla="*/ 3422344 w 5233594"/>
              <a:gd name="connsiteY50" fmla="*/ 410933 h 3497374"/>
              <a:gd name="connsiteX51" fmla="*/ 3278073 w 5233594"/>
              <a:gd name="connsiteY51" fmla="*/ 302217 h 3497374"/>
              <a:gd name="connsiteX52" fmla="*/ 3095512 w 5233594"/>
              <a:gd name="connsiteY52" fmla="*/ 17778 h 3497374"/>
              <a:gd name="connsiteX53" fmla="*/ 3083888 w 5233594"/>
              <a:gd name="connsiteY53" fmla="*/ 0 h 3497374"/>
              <a:gd name="connsiteX54" fmla="*/ 3075683 w 5233594"/>
              <a:gd name="connsiteY54" fmla="*/ 17094 h 3497374"/>
              <a:gd name="connsiteX55" fmla="*/ 2944403 w 5233594"/>
              <a:gd name="connsiteY55" fmla="*/ 239996 h 3497374"/>
              <a:gd name="connsiteX56" fmla="*/ 2761159 w 5233594"/>
              <a:gd name="connsiteY56" fmla="*/ 404096 h 3497374"/>
              <a:gd name="connsiteX57" fmla="*/ 2592957 w 5233594"/>
              <a:gd name="connsiteY57" fmla="*/ 486829 h 3497374"/>
              <a:gd name="connsiteX58" fmla="*/ 2580649 w 5233594"/>
              <a:gd name="connsiteY58" fmla="*/ 497769 h 3497374"/>
              <a:gd name="connsiteX59" fmla="*/ 2882866 w 5233594"/>
              <a:gd name="connsiteY59" fmla="*/ 497769 h 3497374"/>
              <a:gd name="connsiteX60" fmla="*/ 2633298 w 5233594"/>
              <a:gd name="connsiteY60" fmla="*/ 722039 h 3497374"/>
              <a:gd name="connsiteX61" fmla="*/ 2389883 w 5233594"/>
              <a:gd name="connsiteY61" fmla="*/ 841695 h 3497374"/>
              <a:gd name="connsiteX62" fmla="*/ 2372106 w 5233594"/>
              <a:gd name="connsiteY62" fmla="*/ 854686 h 3497374"/>
              <a:gd name="connsiteX63" fmla="*/ 2744749 w 5233594"/>
              <a:gd name="connsiteY63" fmla="*/ 854686 h 3497374"/>
              <a:gd name="connsiteX64" fmla="*/ 2739963 w 5233594"/>
              <a:gd name="connsiteY64" fmla="*/ 862891 h 3497374"/>
              <a:gd name="connsiteX65" fmla="*/ 2506120 w 5233594"/>
              <a:gd name="connsiteY65" fmla="*/ 1045452 h 3497374"/>
              <a:gd name="connsiteX66" fmla="*/ 2192280 w 5233594"/>
              <a:gd name="connsiteY66" fmla="*/ 1199979 h 3497374"/>
              <a:gd name="connsiteX67" fmla="*/ 2177921 w 5233594"/>
              <a:gd name="connsiteY67" fmla="*/ 1209552 h 3497374"/>
              <a:gd name="connsiteX68" fmla="*/ 2199117 w 5233594"/>
              <a:gd name="connsiteY68" fmla="*/ 1211603 h 3497374"/>
              <a:gd name="connsiteX69" fmla="*/ 2899276 w 5233594"/>
              <a:gd name="connsiteY69" fmla="*/ 1211603 h 3497374"/>
              <a:gd name="connsiteX70" fmla="*/ 2923207 w 5233594"/>
              <a:gd name="connsiteY70" fmla="*/ 1234167 h 3497374"/>
              <a:gd name="connsiteX71" fmla="*/ 2922524 w 5233594"/>
              <a:gd name="connsiteY71" fmla="*/ 1648518 h 3497374"/>
              <a:gd name="connsiteX72" fmla="*/ 2902011 w 5233594"/>
              <a:gd name="connsiteY72" fmla="*/ 1661510 h 3497374"/>
              <a:gd name="connsiteX73" fmla="*/ 2333132 w 5233594"/>
              <a:gd name="connsiteY73" fmla="*/ 1394848 h 3497374"/>
              <a:gd name="connsiteX74" fmla="*/ 1717758 w 5233594"/>
              <a:gd name="connsiteY74" fmla="*/ 1084426 h 3497374"/>
              <a:gd name="connsiteX75" fmla="*/ 1696562 w 5233594"/>
              <a:gd name="connsiteY75" fmla="*/ 1076221 h 3497374"/>
              <a:gd name="connsiteX76" fmla="*/ 1695878 w 5233594"/>
              <a:gd name="connsiteY76" fmla="*/ 1098784 h 3497374"/>
              <a:gd name="connsiteX77" fmla="*/ 1619982 w 5233594"/>
              <a:gd name="connsiteY77" fmla="*/ 1291601 h 3497374"/>
              <a:gd name="connsiteX78" fmla="*/ 1248023 w 5233594"/>
              <a:gd name="connsiteY78" fmla="*/ 1956889 h 3497374"/>
              <a:gd name="connsiteX79" fmla="*/ 594359 w 5233594"/>
              <a:gd name="connsiteY79" fmla="*/ 2844395 h 3497374"/>
              <a:gd name="connsiteX80" fmla="*/ 284621 w 5233594"/>
              <a:gd name="connsiteY80" fmla="*/ 3185586 h 3497374"/>
              <a:gd name="connsiteX81" fmla="*/ 15907 w 5233594"/>
              <a:gd name="connsiteY81" fmla="*/ 3454983 h 3497374"/>
              <a:gd name="connsiteX82" fmla="*/ 865 w 5233594"/>
              <a:gd name="connsiteY82" fmla="*/ 3497375 h 3497374"/>
              <a:gd name="connsiteX83" fmla="*/ 2748851 w 5233594"/>
              <a:gd name="connsiteY83" fmla="*/ 3236867 h 3497374"/>
              <a:gd name="connsiteX84" fmla="*/ 3210382 w 5233594"/>
              <a:gd name="connsiteY84" fmla="*/ 3209517 h 3497374"/>
              <a:gd name="connsiteX85" fmla="*/ 3758065 w 5233594"/>
              <a:gd name="connsiteY85" fmla="*/ 3215671 h 3497374"/>
              <a:gd name="connsiteX86" fmla="*/ 4210023 w 5233594"/>
              <a:gd name="connsiteY86" fmla="*/ 3253277 h 3497374"/>
              <a:gd name="connsiteX87" fmla="*/ 4688647 w 5233594"/>
              <a:gd name="connsiteY87" fmla="*/ 3323019 h 3497374"/>
              <a:gd name="connsiteX88" fmla="*/ 5221971 w 5233594"/>
              <a:gd name="connsiteY88" fmla="*/ 3439257 h 3497374"/>
              <a:gd name="connsiteX89" fmla="*/ 5232910 w 5233594"/>
              <a:gd name="connsiteY89" fmla="*/ 3435154 h 3497374"/>
              <a:gd name="connsiteX90" fmla="*/ 5232910 w 5233594"/>
              <a:gd name="connsiteY90" fmla="*/ 3411223 h 3497374"/>
              <a:gd name="connsiteX91" fmla="*/ 4114981 w 5233594"/>
              <a:gd name="connsiteY91" fmla="*/ 2110049 h 3497374"/>
              <a:gd name="connsiteX92" fmla="*/ 4094469 w 5233594"/>
              <a:gd name="connsiteY92" fmla="*/ 2125091 h 3497374"/>
              <a:gd name="connsiteX93" fmla="*/ 3224057 w 5233594"/>
              <a:gd name="connsiteY93" fmla="*/ 1802362 h 3497374"/>
              <a:gd name="connsiteX94" fmla="*/ 3204228 w 5233594"/>
              <a:gd name="connsiteY94" fmla="*/ 1772277 h 3497374"/>
              <a:gd name="connsiteX95" fmla="*/ 3204228 w 5233594"/>
              <a:gd name="connsiteY95" fmla="*/ 1236218 h 3497374"/>
              <a:gd name="connsiteX96" fmla="*/ 3224057 w 5233594"/>
              <a:gd name="connsiteY96" fmla="*/ 1213654 h 3497374"/>
              <a:gd name="connsiteX97" fmla="*/ 3956352 w 5233594"/>
              <a:gd name="connsiteY97" fmla="*/ 1214338 h 3497374"/>
              <a:gd name="connsiteX98" fmla="*/ 3970027 w 5233594"/>
              <a:gd name="connsiteY98" fmla="*/ 1215022 h 3497374"/>
              <a:gd name="connsiteX99" fmla="*/ 3930369 w 5233594"/>
              <a:gd name="connsiteY99" fmla="*/ 1251944 h 3497374"/>
              <a:gd name="connsiteX100" fmla="*/ 3829858 w 5233594"/>
              <a:gd name="connsiteY100" fmla="*/ 1316216 h 3497374"/>
              <a:gd name="connsiteX101" fmla="*/ 3605588 w 5233594"/>
              <a:gd name="connsiteY101" fmla="*/ 1426300 h 3497374"/>
              <a:gd name="connsiteX102" fmla="*/ 3589179 w 5233594"/>
              <a:gd name="connsiteY102" fmla="*/ 1438607 h 3497374"/>
              <a:gd name="connsiteX103" fmla="*/ 3941993 w 5233594"/>
              <a:gd name="connsiteY103" fmla="*/ 1438607 h 3497374"/>
              <a:gd name="connsiteX104" fmla="*/ 3944044 w 5233594"/>
              <a:gd name="connsiteY104" fmla="*/ 1442710 h 3497374"/>
              <a:gd name="connsiteX105" fmla="*/ 3867464 w 5233594"/>
              <a:gd name="connsiteY105" fmla="*/ 1518606 h 3497374"/>
              <a:gd name="connsiteX106" fmla="*/ 3692425 w 5233594"/>
              <a:gd name="connsiteY106" fmla="*/ 1634160 h 3497374"/>
              <a:gd name="connsiteX107" fmla="*/ 3414823 w 5233594"/>
              <a:gd name="connsiteY107" fmla="*/ 1770226 h 3497374"/>
              <a:gd name="connsiteX108" fmla="*/ 3399780 w 5233594"/>
              <a:gd name="connsiteY108" fmla="*/ 1781849 h 3497374"/>
              <a:gd name="connsiteX109" fmla="*/ 3420293 w 5233594"/>
              <a:gd name="connsiteY109" fmla="*/ 1781849 h 3497374"/>
              <a:gd name="connsiteX110" fmla="*/ 4088315 w 5233594"/>
              <a:gd name="connsiteY110" fmla="*/ 1781849 h 3497374"/>
              <a:gd name="connsiteX111" fmla="*/ 4114981 w 5233594"/>
              <a:gd name="connsiteY111" fmla="*/ 1807832 h 3497374"/>
              <a:gd name="connsiteX112" fmla="*/ 4114981 w 5233594"/>
              <a:gd name="connsiteY112" fmla="*/ 2110049 h 3497374"/>
              <a:gd name="connsiteX0" fmla="*/ 5217003 w 5217687"/>
              <a:gd name="connsiteY0" fmla="*/ 3411223 h 3455268"/>
              <a:gd name="connsiteX1" fmla="*/ 5217687 w 5217687"/>
              <a:gd name="connsiteY1" fmla="*/ 3175329 h 3455268"/>
              <a:gd name="connsiteX2" fmla="*/ 5191705 w 5217687"/>
              <a:gd name="connsiteY2" fmla="*/ 3142509 h 3455268"/>
              <a:gd name="connsiteX3" fmla="*/ 4905898 w 5217687"/>
              <a:gd name="connsiteY3" fmla="*/ 3078921 h 3455268"/>
              <a:gd name="connsiteX4" fmla="*/ 4878548 w 5217687"/>
              <a:gd name="connsiteY4" fmla="*/ 3063878 h 3455268"/>
              <a:gd name="connsiteX5" fmla="*/ 4641971 w 5217687"/>
              <a:gd name="connsiteY5" fmla="*/ 2750721 h 3455268"/>
              <a:gd name="connsiteX6" fmla="*/ 4373258 w 5217687"/>
              <a:gd name="connsiteY6" fmla="*/ 2218765 h 3455268"/>
              <a:gd name="connsiteX7" fmla="*/ 4365736 w 5217687"/>
              <a:gd name="connsiteY7" fmla="*/ 2180475 h 3455268"/>
              <a:gd name="connsiteX8" fmla="*/ 4365736 w 5217687"/>
              <a:gd name="connsiteY8" fmla="*/ 1807148 h 3455268"/>
              <a:gd name="connsiteX9" fmla="*/ 4392403 w 5217687"/>
              <a:gd name="connsiteY9" fmla="*/ 1781166 h 3455268"/>
              <a:gd name="connsiteX10" fmla="*/ 5102818 w 5217687"/>
              <a:gd name="connsiteY10" fmla="*/ 1781166 h 3455268"/>
              <a:gd name="connsiteX11" fmla="*/ 5126065 w 5217687"/>
              <a:gd name="connsiteY11" fmla="*/ 1778431 h 3455268"/>
              <a:gd name="connsiteX12" fmla="*/ 5108288 w 5217687"/>
              <a:gd name="connsiteY12" fmla="*/ 1768858 h 3455268"/>
              <a:gd name="connsiteX13" fmla="*/ 4837523 w 5217687"/>
              <a:gd name="connsiteY13" fmla="*/ 1636211 h 3455268"/>
              <a:gd name="connsiteX14" fmla="*/ 4590006 w 5217687"/>
              <a:gd name="connsiteY14" fmla="*/ 1451599 h 3455268"/>
              <a:gd name="connsiteX15" fmla="*/ 4583169 w 5217687"/>
              <a:gd name="connsiteY15" fmla="*/ 1437240 h 3455268"/>
              <a:gd name="connsiteX16" fmla="*/ 4935299 w 5217687"/>
              <a:gd name="connsiteY16" fmla="*/ 1437240 h 3455268"/>
              <a:gd name="connsiteX17" fmla="*/ 4920940 w 5217687"/>
              <a:gd name="connsiteY17" fmla="*/ 1426300 h 3455268"/>
              <a:gd name="connsiteX18" fmla="*/ 4732909 w 5217687"/>
              <a:gd name="connsiteY18" fmla="*/ 1334678 h 3455268"/>
              <a:gd name="connsiteX19" fmla="*/ 4460094 w 5217687"/>
              <a:gd name="connsiteY19" fmla="*/ 1112459 h 3455268"/>
              <a:gd name="connsiteX20" fmla="*/ 4451889 w 5217687"/>
              <a:gd name="connsiteY20" fmla="*/ 1097417 h 3455268"/>
              <a:gd name="connsiteX21" fmla="*/ 4468299 w 5217687"/>
              <a:gd name="connsiteY21" fmla="*/ 1094682 h 3455268"/>
              <a:gd name="connsiteX22" fmla="*/ 4716500 w 5217687"/>
              <a:gd name="connsiteY22" fmla="*/ 1094682 h 3455268"/>
              <a:gd name="connsiteX23" fmla="*/ 4734961 w 5217687"/>
              <a:gd name="connsiteY23" fmla="*/ 1093998 h 3455268"/>
              <a:gd name="connsiteX24" fmla="*/ 4626928 w 5217687"/>
              <a:gd name="connsiteY24" fmla="*/ 1037247 h 3455268"/>
              <a:gd name="connsiteX25" fmla="*/ 4412232 w 5217687"/>
              <a:gd name="connsiteY25" fmla="*/ 878617 h 3455268"/>
              <a:gd name="connsiteX26" fmla="*/ 4263174 w 5217687"/>
              <a:gd name="connsiteY26" fmla="*/ 635886 h 3455268"/>
              <a:gd name="connsiteX27" fmla="*/ 4252918 w 5217687"/>
              <a:gd name="connsiteY27" fmla="*/ 619476 h 3455268"/>
              <a:gd name="connsiteX28" fmla="*/ 4242662 w 5217687"/>
              <a:gd name="connsiteY28" fmla="*/ 635886 h 3455268"/>
              <a:gd name="connsiteX29" fmla="*/ 4126424 w 5217687"/>
              <a:gd name="connsiteY29" fmla="*/ 836225 h 3455268"/>
              <a:gd name="connsiteX30" fmla="*/ 3902839 w 5217687"/>
              <a:gd name="connsiteY30" fmla="*/ 1024939 h 3455268"/>
              <a:gd name="connsiteX31" fmla="*/ 3781131 w 5217687"/>
              <a:gd name="connsiteY31" fmla="*/ 1084426 h 3455268"/>
              <a:gd name="connsiteX32" fmla="*/ 3771559 w 5217687"/>
              <a:gd name="connsiteY32" fmla="*/ 1093998 h 3455268"/>
              <a:gd name="connsiteX33" fmla="*/ 3785917 w 5217687"/>
              <a:gd name="connsiteY33" fmla="*/ 1093998 h 3455268"/>
              <a:gd name="connsiteX34" fmla="*/ 4037537 w 5217687"/>
              <a:gd name="connsiteY34" fmla="*/ 1093998 h 3455268"/>
              <a:gd name="connsiteX35" fmla="*/ 4053947 w 5217687"/>
              <a:gd name="connsiteY35" fmla="*/ 1097417 h 3455268"/>
              <a:gd name="connsiteX36" fmla="*/ 4045742 w 5217687"/>
              <a:gd name="connsiteY36" fmla="*/ 1112459 h 3455268"/>
              <a:gd name="connsiteX37" fmla="*/ 3980786 w 5217687"/>
              <a:gd name="connsiteY37" fmla="*/ 1188356 h 3455268"/>
              <a:gd name="connsiteX38" fmla="*/ 3948649 w 5217687"/>
              <a:gd name="connsiteY38" fmla="*/ 1193825 h 3455268"/>
              <a:gd name="connsiteX39" fmla="*/ 3674466 w 5217687"/>
              <a:gd name="connsiteY39" fmla="*/ 1059127 h 3455268"/>
              <a:gd name="connsiteX40" fmla="*/ 3420112 w 5217687"/>
              <a:gd name="connsiteY40" fmla="*/ 869045 h 3455268"/>
              <a:gd name="connsiteX41" fmla="*/ 3413274 w 5217687"/>
              <a:gd name="connsiteY41" fmla="*/ 854002 h 3455268"/>
              <a:gd name="connsiteX42" fmla="*/ 3780447 w 5217687"/>
              <a:gd name="connsiteY42" fmla="*/ 854002 h 3455268"/>
              <a:gd name="connsiteX43" fmla="*/ 3771559 w 5217687"/>
              <a:gd name="connsiteY43" fmla="*/ 845797 h 3455268"/>
              <a:gd name="connsiteX44" fmla="*/ 3606091 w 5217687"/>
              <a:gd name="connsiteY44" fmla="*/ 765115 h 3455268"/>
              <a:gd name="connsiteX45" fmla="*/ 3284046 w 5217687"/>
              <a:gd name="connsiteY45" fmla="*/ 514863 h 3455268"/>
              <a:gd name="connsiteX46" fmla="*/ 3275841 w 5217687"/>
              <a:gd name="connsiteY46" fmla="*/ 499820 h 3455268"/>
              <a:gd name="connsiteX47" fmla="*/ 3292251 w 5217687"/>
              <a:gd name="connsiteY47" fmla="*/ 497085 h 3455268"/>
              <a:gd name="connsiteX48" fmla="*/ 3554810 w 5217687"/>
              <a:gd name="connsiteY48" fmla="*/ 497085 h 3455268"/>
              <a:gd name="connsiteX49" fmla="*/ 3574639 w 5217687"/>
              <a:gd name="connsiteY49" fmla="*/ 493667 h 3455268"/>
              <a:gd name="connsiteX50" fmla="*/ 3406437 w 5217687"/>
              <a:gd name="connsiteY50" fmla="*/ 410933 h 3455268"/>
              <a:gd name="connsiteX51" fmla="*/ 3262166 w 5217687"/>
              <a:gd name="connsiteY51" fmla="*/ 302217 h 3455268"/>
              <a:gd name="connsiteX52" fmla="*/ 3079605 w 5217687"/>
              <a:gd name="connsiteY52" fmla="*/ 17778 h 3455268"/>
              <a:gd name="connsiteX53" fmla="*/ 3067981 w 5217687"/>
              <a:gd name="connsiteY53" fmla="*/ 0 h 3455268"/>
              <a:gd name="connsiteX54" fmla="*/ 3059776 w 5217687"/>
              <a:gd name="connsiteY54" fmla="*/ 17094 h 3455268"/>
              <a:gd name="connsiteX55" fmla="*/ 2928496 w 5217687"/>
              <a:gd name="connsiteY55" fmla="*/ 239996 h 3455268"/>
              <a:gd name="connsiteX56" fmla="*/ 2745252 w 5217687"/>
              <a:gd name="connsiteY56" fmla="*/ 404096 h 3455268"/>
              <a:gd name="connsiteX57" fmla="*/ 2577050 w 5217687"/>
              <a:gd name="connsiteY57" fmla="*/ 486829 h 3455268"/>
              <a:gd name="connsiteX58" fmla="*/ 2564742 w 5217687"/>
              <a:gd name="connsiteY58" fmla="*/ 497769 h 3455268"/>
              <a:gd name="connsiteX59" fmla="*/ 2866959 w 5217687"/>
              <a:gd name="connsiteY59" fmla="*/ 497769 h 3455268"/>
              <a:gd name="connsiteX60" fmla="*/ 2617391 w 5217687"/>
              <a:gd name="connsiteY60" fmla="*/ 722039 h 3455268"/>
              <a:gd name="connsiteX61" fmla="*/ 2373976 w 5217687"/>
              <a:gd name="connsiteY61" fmla="*/ 841695 h 3455268"/>
              <a:gd name="connsiteX62" fmla="*/ 2356199 w 5217687"/>
              <a:gd name="connsiteY62" fmla="*/ 854686 h 3455268"/>
              <a:gd name="connsiteX63" fmla="*/ 2728842 w 5217687"/>
              <a:gd name="connsiteY63" fmla="*/ 854686 h 3455268"/>
              <a:gd name="connsiteX64" fmla="*/ 2724056 w 5217687"/>
              <a:gd name="connsiteY64" fmla="*/ 862891 h 3455268"/>
              <a:gd name="connsiteX65" fmla="*/ 2490213 w 5217687"/>
              <a:gd name="connsiteY65" fmla="*/ 1045452 h 3455268"/>
              <a:gd name="connsiteX66" fmla="*/ 2176373 w 5217687"/>
              <a:gd name="connsiteY66" fmla="*/ 1199979 h 3455268"/>
              <a:gd name="connsiteX67" fmla="*/ 2162014 w 5217687"/>
              <a:gd name="connsiteY67" fmla="*/ 1209552 h 3455268"/>
              <a:gd name="connsiteX68" fmla="*/ 2183210 w 5217687"/>
              <a:gd name="connsiteY68" fmla="*/ 1211603 h 3455268"/>
              <a:gd name="connsiteX69" fmla="*/ 2883369 w 5217687"/>
              <a:gd name="connsiteY69" fmla="*/ 1211603 h 3455268"/>
              <a:gd name="connsiteX70" fmla="*/ 2907300 w 5217687"/>
              <a:gd name="connsiteY70" fmla="*/ 1234167 h 3455268"/>
              <a:gd name="connsiteX71" fmla="*/ 2906617 w 5217687"/>
              <a:gd name="connsiteY71" fmla="*/ 1648518 h 3455268"/>
              <a:gd name="connsiteX72" fmla="*/ 2886104 w 5217687"/>
              <a:gd name="connsiteY72" fmla="*/ 1661510 h 3455268"/>
              <a:gd name="connsiteX73" fmla="*/ 2317225 w 5217687"/>
              <a:gd name="connsiteY73" fmla="*/ 1394848 h 3455268"/>
              <a:gd name="connsiteX74" fmla="*/ 1701851 w 5217687"/>
              <a:gd name="connsiteY74" fmla="*/ 1084426 h 3455268"/>
              <a:gd name="connsiteX75" fmla="*/ 1680655 w 5217687"/>
              <a:gd name="connsiteY75" fmla="*/ 1076221 h 3455268"/>
              <a:gd name="connsiteX76" fmla="*/ 1679971 w 5217687"/>
              <a:gd name="connsiteY76" fmla="*/ 1098784 h 3455268"/>
              <a:gd name="connsiteX77" fmla="*/ 1604075 w 5217687"/>
              <a:gd name="connsiteY77" fmla="*/ 1291601 h 3455268"/>
              <a:gd name="connsiteX78" fmla="*/ 1232116 w 5217687"/>
              <a:gd name="connsiteY78" fmla="*/ 1956889 h 3455268"/>
              <a:gd name="connsiteX79" fmla="*/ 578452 w 5217687"/>
              <a:gd name="connsiteY79" fmla="*/ 2844395 h 3455268"/>
              <a:gd name="connsiteX80" fmla="*/ 268714 w 5217687"/>
              <a:gd name="connsiteY80" fmla="*/ 3185586 h 3455268"/>
              <a:gd name="connsiteX81" fmla="*/ 0 w 5217687"/>
              <a:gd name="connsiteY81" fmla="*/ 3454983 h 3455268"/>
              <a:gd name="connsiteX82" fmla="*/ 2732944 w 5217687"/>
              <a:gd name="connsiteY82" fmla="*/ 3236867 h 3455268"/>
              <a:gd name="connsiteX83" fmla="*/ 3194475 w 5217687"/>
              <a:gd name="connsiteY83" fmla="*/ 3209517 h 3455268"/>
              <a:gd name="connsiteX84" fmla="*/ 3742158 w 5217687"/>
              <a:gd name="connsiteY84" fmla="*/ 3215671 h 3455268"/>
              <a:gd name="connsiteX85" fmla="*/ 4194116 w 5217687"/>
              <a:gd name="connsiteY85" fmla="*/ 3253277 h 3455268"/>
              <a:gd name="connsiteX86" fmla="*/ 4672740 w 5217687"/>
              <a:gd name="connsiteY86" fmla="*/ 3323019 h 3455268"/>
              <a:gd name="connsiteX87" fmla="*/ 5206064 w 5217687"/>
              <a:gd name="connsiteY87" fmla="*/ 3439257 h 3455268"/>
              <a:gd name="connsiteX88" fmla="*/ 5217003 w 5217687"/>
              <a:gd name="connsiteY88" fmla="*/ 3435154 h 3455268"/>
              <a:gd name="connsiteX89" fmla="*/ 5217003 w 5217687"/>
              <a:gd name="connsiteY89" fmla="*/ 3411223 h 3455268"/>
              <a:gd name="connsiteX90" fmla="*/ 4099074 w 5217687"/>
              <a:gd name="connsiteY90" fmla="*/ 2110049 h 3455268"/>
              <a:gd name="connsiteX91" fmla="*/ 4078562 w 5217687"/>
              <a:gd name="connsiteY91" fmla="*/ 2125091 h 3455268"/>
              <a:gd name="connsiteX92" fmla="*/ 3208150 w 5217687"/>
              <a:gd name="connsiteY92" fmla="*/ 1802362 h 3455268"/>
              <a:gd name="connsiteX93" fmla="*/ 3188321 w 5217687"/>
              <a:gd name="connsiteY93" fmla="*/ 1772277 h 3455268"/>
              <a:gd name="connsiteX94" fmla="*/ 3188321 w 5217687"/>
              <a:gd name="connsiteY94" fmla="*/ 1236218 h 3455268"/>
              <a:gd name="connsiteX95" fmla="*/ 3208150 w 5217687"/>
              <a:gd name="connsiteY95" fmla="*/ 1213654 h 3455268"/>
              <a:gd name="connsiteX96" fmla="*/ 3940445 w 5217687"/>
              <a:gd name="connsiteY96" fmla="*/ 1214338 h 3455268"/>
              <a:gd name="connsiteX97" fmla="*/ 3954120 w 5217687"/>
              <a:gd name="connsiteY97" fmla="*/ 1215022 h 3455268"/>
              <a:gd name="connsiteX98" fmla="*/ 3914462 w 5217687"/>
              <a:gd name="connsiteY98" fmla="*/ 1251944 h 3455268"/>
              <a:gd name="connsiteX99" fmla="*/ 3813951 w 5217687"/>
              <a:gd name="connsiteY99" fmla="*/ 1316216 h 3455268"/>
              <a:gd name="connsiteX100" fmla="*/ 3589681 w 5217687"/>
              <a:gd name="connsiteY100" fmla="*/ 1426300 h 3455268"/>
              <a:gd name="connsiteX101" fmla="*/ 3573272 w 5217687"/>
              <a:gd name="connsiteY101" fmla="*/ 1438607 h 3455268"/>
              <a:gd name="connsiteX102" fmla="*/ 3926086 w 5217687"/>
              <a:gd name="connsiteY102" fmla="*/ 1438607 h 3455268"/>
              <a:gd name="connsiteX103" fmla="*/ 3928137 w 5217687"/>
              <a:gd name="connsiteY103" fmla="*/ 1442710 h 3455268"/>
              <a:gd name="connsiteX104" fmla="*/ 3851557 w 5217687"/>
              <a:gd name="connsiteY104" fmla="*/ 1518606 h 3455268"/>
              <a:gd name="connsiteX105" fmla="*/ 3676518 w 5217687"/>
              <a:gd name="connsiteY105" fmla="*/ 1634160 h 3455268"/>
              <a:gd name="connsiteX106" fmla="*/ 3398916 w 5217687"/>
              <a:gd name="connsiteY106" fmla="*/ 1770226 h 3455268"/>
              <a:gd name="connsiteX107" fmla="*/ 3383873 w 5217687"/>
              <a:gd name="connsiteY107" fmla="*/ 1781849 h 3455268"/>
              <a:gd name="connsiteX108" fmla="*/ 3404386 w 5217687"/>
              <a:gd name="connsiteY108" fmla="*/ 1781849 h 3455268"/>
              <a:gd name="connsiteX109" fmla="*/ 4072408 w 5217687"/>
              <a:gd name="connsiteY109" fmla="*/ 1781849 h 3455268"/>
              <a:gd name="connsiteX110" fmla="*/ 4099074 w 5217687"/>
              <a:gd name="connsiteY110" fmla="*/ 1807832 h 3455268"/>
              <a:gd name="connsiteX111" fmla="*/ 4099074 w 5217687"/>
              <a:gd name="connsiteY111" fmla="*/ 2110049 h 3455268"/>
              <a:gd name="connsiteX0" fmla="*/ 5065817 w 5066501"/>
              <a:gd name="connsiteY0" fmla="*/ 3411223 h 3440181"/>
              <a:gd name="connsiteX1" fmla="*/ 5066501 w 5066501"/>
              <a:gd name="connsiteY1" fmla="*/ 3175329 h 3440181"/>
              <a:gd name="connsiteX2" fmla="*/ 5040519 w 5066501"/>
              <a:gd name="connsiteY2" fmla="*/ 3142509 h 3440181"/>
              <a:gd name="connsiteX3" fmla="*/ 4754712 w 5066501"/>
              <a:gd name="connsiteY3" fmla="*/ 3078921 h 3440181"/>
              <a:gd name="connsiteX4" fmla="*/ 4727362 w 5066501"/>
              <a:gd name="connsiteY4" fmla="*/ 3063878 h 3440181"/>
              <a:gd name="connsiteX5" fmla="*/ 4490785 w 5066501"/>
              <a:gd name="connsiteY5" fmla="*/ 2750721 h 3440181"/>
              <a:gd name="connsiteX6" fmla="*/ 4222072 w 5066501"/>
              <a:gd name="connsiteY6" fmla="*/ 2218765 h 3440181"/>
              <a:gd name="connsiteX7" fmla="*/ 4214550 w 5066501"/>
              <a:gd name="connsiteY7" fmla="*/ 2180475 h 3440181"/>
              <a:gd name="connsiteX8" fmla="*/ 4214550 w 5066501"/>
              <a:gd name="connsiteY8" fmla="*/ 1807148 h 3440181"/>
              <a:gd name="connsiteX9" fmla="*/ 4241217 w 5066501"/>
              <a:gd name="connsiteY9" fmla="*/ 1781166 h 3440181"/>
              <a:gd name="connsiteX10" fmla="*/ 4951632 w 5066501"/>
              <a:gd name="connsiteY10" fmla="*/ 1781166 h 3440181"/>
              <a:gd name="connsiteX11" fmla="*/ 4974879 w 5066501"/>
              <a:gd name="connsiteY11" fmla="*/ 1778431 h 3440181"/>
              <a:gd name="connsiteX12" fmla="*/ 4957102 w 5066501"/>
              <a:gd name="connsiteY12" fmla="*/ 1768858 h 3440181"/>
              <a:gd name="connsiteX13" fmla="*/ 4686337 w 5066501"/>
              <a:gd name="connsiteY13" fmla="*/ 1636211 h 3440181"/>
              <a:gd name="connsiteX14" fmla="*/ 4438820 w 5066501"/>
              <a:gd name="connsiteY14" fmla="*/ 1451599 h 3440181"/>
              <a:gd name="connsiteX15" fmla="*/ 4431983 w 5066501"/>
              <a:gd name="connsiteY15" fmla="*/ 1437240 h 3440181"/>
              <a:gd name="connsiteX16" fmla="*/ 4784113 w 5066501"/>
              <a:gd name="connsiteY16" fmla="*/ 1437240 h 3440181"/>
              <a:gd name="connsiteX17" fmla="*/ 4769754 w 5066501"/>
              <a:gd name="connsiteY17" fmla="*/ 1426300 h 3440181"/>
              <a:gd name="connsiteX18" fmla="*/ 4581723 w 5066501"/>
              <a:gd name="connsiteY18" fmla="*/ 1334678 h 3440181"/>
              <a:gd name="connsiteX19" fmla="*/ 4308908 w 5066501"/>
              <a:gd name="connsiteY19" fmla="*/ 1112459 h 3440181"/>
              <a:gd name="connsiteX20" fmla="*/ 4300703 w 5066501"/>
              <a:gd name="connsiteY20" fmla="*/ 1097417 h 3440181"/>
              <a:gd name="connsiteX21" fmla="*/ 4317113 w 5066501"/>
              <a:gd name="connsiteY21" fmla="*/ 1094682 h 3440181"/>
              <a:gd name="connsiteX22" fmla="*/ 4565314 w 5066501"/>
              <a:gd name="connsiteY22" fmla="*/ 1094682 h 3440181"/>
              <a:gd name="connsiteX23" fmla="*/ 4583775 w 5066501"/>
              <a:gd name="connsiteY23" fmla="*/ 1093998 h 3440181"/>
              <a:gd name="connsiteX24" fmla="*/ 4475742 w 5066501"/>
              <a:gd name="connsiteY24" fmla="*/ 1037247 h 3440181"/>
              <a:gd name="connsiteX25" fmla="*/ 4261046 w 5066501"/>
              <a:gd name="connsiteY25" fmla="*/ 878617 h 3440181"/>
              <a:gd name="connsiteX26" fmla="*/ 4111988 w 5066501"/>
              <a:gd name="connsiteY26" fmla="*/ 635886 h 3440181"/>
              <a:gd name="connsiteX27" fmla="*/ 4101732 w 5066501"/>
              <a:gd name="connsiteY27" fmla="*/ 619476 h 3440181"/>
              <a:gd name="connsiteX28" fmla="*/ 4091476 w 5066501"/>
              <a:gd name="connsiteY28" fmla="*/ 635886 h 3440181"/>
              <a:gd name="connsiteX29" fmla="*/ 3975238 w 5066501"/>
              <a:gd name="connsiteY29" fmla="*/ 836225 h 3440181"/>
              <a:gd name="connsiteX30" fmla="*/ 3751653 w 5066501"/>
              <a:gd name="connsiteY30" fmla="*/ 1024939 h 3440181"/>
              <a:gd name="connsiteX31" fmla="*/ 3629945 w 5066501"/>
              <a:gd name="connsiteY31" fmla="*/ 1084426 h 3440181"/>
              <a:gd name="connsiteX32" fmla="*/ 3620373 w 5066501"/>
              <a:gd name="connsiteY32" fmla="*/ 1093998 h 3440181"/>
              <a:gd name="connsiteX33" fmla="*/ 3634731 w 5066501"/>
              <a:gd name="connsiteY33" fmla="*/ 1093998 h 3440181"/>
              <a:gd name="connsiteX34" fmla="*/ 3886351 w 5066501"/>
              <a:gd name="connsiteY34" fmla="*/ 1093998 h 3440181"/>
              <a:gd name="connsiteX35" fmla="*/ 3902761 w 5066501"/>
              <a:gd name="connsiteY35" fmla="*/ 1097417 h 3440181"/>
              <a:gd name="connsiteX36" fmla="*/ 3894556 w 5066501"/>
              <a:gd name="connsiteY36" fmla="*/ 1112459 h 3440181"/>
              <a:gd name="connsiteX37" fmla="*/ 3829600 w 5066501"/>
              <a:gd name="connsiteY37" fmla="*/ 1188356 h 3440181"/>
              <a:gd name="connsiteX38" fmla="*/ 3797463 w 5066501"/>
              <a:gd name="connsiteY38" fmla="*/ 1193825 h 3440181"/>
              <a:gd name="connsiteX39" fmla="*/ 3523280 w 5066501"/>
              <a:gd name="connsiteY39" fmla="*/ 1059127 h 3440181"/>
              <a:gd name="connsiteX40" fmla="*/ 3268926 w 5066501"/>
              <a:gd name="connsiteY40" fmla="*/ 869045 h 3440181"/>
              <a:gd name="connsiteX41" fmla="*/ 3262088 w 5066501"/>
              <a:gd name="connsiteY41" fmla="*/ 854002 h 3440181"/>
              <a:gd name="connsiteX42" fmla="*/ 3629261 w 5066501"/>
              <a:gd name="connsiteY42" fmla="*/ 854002 h 3440181"/>
              <a:gd name="connsiteX43" fmla="*/ 3620373 w 5066501"/>
              <a:gd name="connsiteY43" fmla="*/ 845797 h 3440181"/>
              <a:gd name="connsiteX44" fmla="*/ 3454905 w 5066501"/>
              <a:gd name="connsiteY44" fmla="*/ 765115 h 3440181"/>
              <a:gd name="connsiteX45" fmla="*/ 3132860 w 5066501"/>
              <a:gd name="connsiteY45" fmla="*/ 514863 h 3440181"/>
              <a:gd name="connsiteX46" fmla="*/ 3124655 w 5066501"/>
              <a:gd name="connsiteY46" fmla="*/ 499820 h 3440181"/>
              <a:gd name="connsiteX47" fmla="*/ 3141065 w 5066501"/>
              <a:gd name="connsiteY47" fmla="*/ 497085 h 3440181"/>
              <a:gd name="connsiteX48" fmla="*/ 3403624 w 5066501"/>
              <a:gd name="connsiteY48" fmla="*/ 497085 h 3440181"/>
              <a:gd name="connsiteX49" fmla="*/ 3423453 w 5066501"/>
              <a:gd name="connsiteY49" fmla="*/ 493667 h 3440181"/>
              <a:gd name="connsiteX50" fmla="*/ 3255251 w 5066501"/>
              <a:gd name="connsiteY50" fmla="*/ 410933 h 3440181"/>
              <a:gd name="connsiteX51" fmla="*/ 3110980 w 5066501"/>
              <a:gd name="connsiteY51" fmla="*/ 302217 h 3440181"/>
              <a:gd name="connsiteX52" fmla="*/ 2928419 w 5066501"/>
              <a:gd name="connsiteY52" fmla="*/ 17778 h 3440181"/>
              <a:gd name="connsiteX53" fmla="*/ 2916795 w 5066501"/>
              <a:gd name="connsiteY53" fmla="*/ 0 h 3440181"/>
              <a:gd name="connsiteX54" fmla="*/ 2908590 w 5066501"/>
              <a:gd name="connsiteY54" fmla="*/ 17094 h 3440181"/>
              <a:gd name="connsiteX55" fmla="*/ 2777310 w 5066501"/>
              <a:gd name="connsiteY55" fmla="*/ 239996 h 3440181"/>
              <a:gd name="connsiteX56" fmla="*/ 2594066 w 5066501"/>
              <a:gd name="connsiteY56" fmla="*/ 404096 h 3440181"/>
              <a:gd name="connsiteX57" fmla="*/ 2425864 w 5066501"/>
              <a:gd name="connsiteY57" fmla="*/ 486829 h 3440181"/>
              <a:gd name="connsiteX58" fmla="*/ 2413556 w 5066501"/>
              <a:gd name="connsiteY58" fmla="*/ 497769 h 3440181"/>
              <a:gd name="connsiteX59" fmla="*/ 2715773 w 5066501"/>
              <a:gd name="connsiteY59" fmla="*/ 497769 h 3440181"/>
              <a:gd name="connsiteX60" fmla="*/ 2466205 w 5066501"/>
              <a:gd name="connsiteY60" fmla="*/ 722039 h 3440181"/>
              <a:gd name="connsiteX61" fmla="*/ 2222790 w 5066501"/>
              <a:gd name="connsiteY61" fmla="*/ 841695 h 3440181"/>
              <a:gd name="connsiteX62" fmla="*/ 2205013 w 5066501"/>
              <a:gd name="connsiteY62" fmla="*/ 854686 h 3440181"/>
              <a:gd name="connsiteX63" fmla="*/ 2577656 w 5066501"/>
              <a:gd name="connsiteY63" fmla="*/ 854686 h 3440181"/>
              <a:gd name="connsiteX64" fmla="*/ 2572870 w 5066501"/>
              <a:gd name="connsiteY64" fmla="*/ 862891 h 3440181"/>
              <a:gd name="connsiteX65" fmla="*/ 2339027 w 5066501"/>
              <a:gd name="connsiteY65" fmla="*/ 1045452 h 3440181"/>
              <a:gd name="connsiteX66" fmla="*/ 2025187 w 5066501"/>
              <a:gd name="connsiteY66" fmla="*/ 1199979 h 3440181"/>
              <a:gd name="connsiteX67" fmla="*/ 2010828 w 5066501"/>
              <a:gd name="connsiteY67" fmla="*/ 1209552 h 3440181"/>
              <a:gd name="connsiteX68" fmla="*/ 2032024 w 5066501"/>
              <a:gd name="connsiteY68" fmla="*/ 1211603 h 3440181"/>
              <a:gd name="connsiteX69" fmla="*/ 2732183 w 5066501"/>
              <a:gd name="connsiteY69" fmla="*/ 1211603 h 3440181"/>
              <a:gd name="connsiteX70" fmla="*/ 2756114 w 5066501"/>
              <a:gd name="connsiteY70" fmla="*/ 1234167 h 3440181"/>
              <a:gd name="connsiteX71" fmla="*/ 2755431 w 5066501"/>
              <a:gd name="connsiteY71" fmla="*/ 1648518 h 3440181"/>
              <a:gd name="connsiteX72" fmla="*/ 2734918 w 5066501"/>
              <a:gd name="connsiteY72" fmla="*/ 1661510 h 3440181"/>
              <a:gd name="connsiteX73" fmla="*/ 2166039 w 5066501"/>
              <a:gd name="connsiteY73" fmla="*/ 1394848 h 3440181"/>
              <a:gd name="connsiteX74" fmla="*/ 1550665 w 5066501"/>
              <a:gd name="connsiteY74" fmla="*/ 1084426 h 3440181"/>
              <a:gd name="connsiteX75" fmla="*/ 1529469 w 5066501"/>
              <a:gd name="connsiteY75" fmla="*/ 1076221 h 3440181"/>
              <a:gd name="connsiteX76" fmla="*/ 1528785 w 5066501"/>
              <a:gd name="connsiteY76" fmla="*/ 1098784 h 3440181"/>
              <a:gd name="connsiteX77" fmla="*/ 1452889 w 5066501"/>
              <a:gd name="connsiteY77" fmla="*/ 1291601 h 3440181"/>
              <a:gd name="connsiteX78" fmla="*/ 1080930 w 5066501"/>
              <a:gd name="connsiteY78" fmla="*/ 1956889 h 3440181"/>
              <a:gd name="connsiteX79" fmla="*/ 427266 w 5066501"/>
              <a:gd name="connsiteY79" fmla="*/ 2844395 h 3440181"/>
              <a:gd name="connsiteX80" fmla="*/ 117528 w 5066501"/>
              <a:gd name="connsiteY80" fmla="*/ 3185586 h 3440181"/>
              <a:gd name="connsiteX81" fmla="*/ 2581758 w 5066501"/>
              <a:gd name="connsiteY81" fmla="*/ 3236867 h 3440181"/>
              <a:gd name="connsiteX82" fmla="*/ 3043289 w 5066501"/>
              <a:gd name="connsiteY82" fmla="*/ 3209517 h 3440181"/>
              <a:gd name="connsiteX83" fmla="*/ 3590972 w 5066501"/>
              <a:gd name="connsiteY83" fmla="*/ 3215671 h 3440181"/>
              <a:gd name="connsiteX84" fmla="*/ 4042930 w 5066501"/>
              <a:gd name="connsiteY84" fmla="*/ 3253277 h 3440181"/>
              <a:gd name="connsiteX85" fmla="*/ 4521554 w 5066501"/>
              <a:gd name="connsiteY85" fmla="*/ 3323019 h 3440181"/>
              <a:gd name="connsiteX86" fmla="*/ 5054878 w 5066501"/>
              <a:gd name="connsiteY86" fmla="*/ 3439257 h 3440181"/>
              <a:gd name="connsiteX87" fmla="*/ 5065817 w 5066501"/>
              <a:gd name="connsiteY87" fmla="*/ 3435154 h 3440181"/>
              <a:gd name="connsiteX88" fmla="*/ 5065817 w 5066501"/>
              <a:gd name="connsiteY88" fmla="*/ 3411223 h 3440181"/>
              <a:gd name="connsiteX89" fmla="*/ 3947888 w 5066501"/>
              <a:gd name="connsiteY89" fmla="*/ 2110049 h 3440181"/>
              <a:gd name="connsiteX90" fmla="*/ 3927376 w 5066501"/>
              <a:gd name="connsiteY90" fmla="*/ 2125091 h 3440181"/>
              <a:gd name="connsiteX91" fmla="*/ 3056964 w 5066501"/>
              <a:gd name="connsiteY91" fmla="*/ 1802362 h 3440181"/>
              <a:gd name="connsiteX92" fmla="*/ 3037135 w 5066501"/>
              <a:gd name="connsiteY92" fmla="*/ 1772277 h 3440181"/>
              <a:gd name="connsiteX93" fmla="*/ 3037135 w 5066501"/>
              <a:gd name="connsiteY93" fmla="*/ 1236218 h 3440181"/>
              <a:gd name="connsiteX94" fmla="*/ 3056964 w 5066501"/>
              <a:gd name="connsiteY94" fmla="*/ 1213654 h 3440181"/>
              <a:gd name="connsiteX95" fmla="*/ 3789259 w 5066501"/>
              <a:gd name="connsiteY95" fmla="*/ 1214338 h 3440181"/>
              <a:gd name="connsiteX96" fmla="*/ 3802934 w 5066501"/>
              <a:gd name="connsiteY96" fmla="*/ 1215022 h 3440181"/>
              <a:gd name="connsiteX97" fmla="*/ 3763276 w 5066501"/>
              <a:gd name="connsiteY97" fmla="*/ 1251944 h 3440181"/>
              <a:gd name="connsiteX98" fmla="*/ 3662765 w 5066501"/>
              <a:gd name="connsiteY98" fmla="*/ 1316216 h 3440181"/>
              <a:gd name="connsiteX99" fmla="*/ 3438495 w 5066501"/>
              <a:gd name="connsiteY99" fmla="*/ 1426300 h 3440181"/>
              <a:gd name="connsiteX100" fmla="*/ 3422086 w 5066501"/>
              <a:gd name="connsiteY100" fmla="*/ 1438607 h 3440181"/>
              <a:gd name="connsiteX101" fmla="*/ 3774900 w 5066501"/>
              <a:gd name="connsiteY101" fmla="*/ 1438607 h 3440181"/>
              <a:gd name="connsiteX102" fmla="*/ 3776951 w 5066501"/>
              <a:gd name="connsiteY102" fmla="*/ 1442710 h 3440181"/>
              <a:gd name="connsiteX103" fmla="*/ 3700371 w 5066501"/>
              <a:gd name="connsiteY103" fmla="*/ 1518606 h 3440181"/>
              <a:gd name="connsiteX104" fmla="*/ 3525332 w 5066501"/>
              <a:gd name="connsiteY104" fmla="*/ 1634160 h 3440181"/>
              <a:gd name="connsiteX105" fmla="*/ 3247730 w 5066501"/>
              <a:gd name="connsiteY105" fmla="*/ 1770226 h 3440181"/>
              <a:gd name="connsiteX106" fmla="*/ 3232687 w 5066501"/>
              <a:gd name="connsiteY106" fmla="*/ 1781849 h 3440181"/>
              <a:gd name="connsiteX107" fmla="*/ 3253200 w 5066501"/>
              <a:gd name="connsiteY107" fmla="*/ 1781849 h 3440181"/>
              <a:gd name="connsiteX108" fmla="*/ 3921222 w 5066501"/>
              <a:gd name="connsiteY108" fmla="*/ 1781849 h 3440181"/>
              <a:gd name="connsiteX109" fmla="*/ 3947888 w 5066501"/>
              <a:gd name="connsiteY109" fmla="*/ 1807832 h 3440181"/>
              <a:gd name="connsiteX110" fmla="*/ 3947888 w 5066501"/>
              <a:gd name="connsiteY110" fmla="*/ 2110049 h 3440181"/>
              <a:gd name="connsiteX0" fmla="*/ 4965611 w 4966295"/>
              <a:gd name="connsiteY0" fmla="*/ 3411223 h 3440182"/>
              <a:gd name="connsiteX1" fmla="*/ 4966295 w 4966295"/>
              <a:gd name="connsiteY1" fmla="*/ 3175329 h 3440182"/>
              <a:gd name="connsiteX2" fmla="*/ 4940313 w 4966295"/>
              <a:gd name="connsiteY2" fmla="*/ 3142509 h 3440182"/>
              <a:gd name="connsiteX3" fmla="*/ 4654506 w 4966295"/>
              <a:gd name="connsiteY3" fmla="*/ 3078921 h 3440182"/>
              <a:gd name="connsiteX4" fmla="*/ 4627156 w 4966295"/>
              <a:gd name="connsiteY4" fmla="*/ 3063878 h 3440182"/>
              <a:gd name="connsiteX5" fmla="*/ 4390579 w 4966295"/>
              <a:gd name="connsiteY5" fmla="*/ 2750721 h 3440182"/>
              <a:gd name="connsiteX6" fmla="*/ 4121866 w 4966295"/>
              <a:gd name="connsiteY6" fmla="*/ 2218765 h 3440182"/>
              <a:gd name="connsiteX7" fmla="*/ 4114344 w 4966295"/>
              <a:gd name="connsiteY7" fmla="*/ 2180475 h 3440182"/>
              <a:gd name="connsiteX8" fmla="*/ 4114344 w 4966295"/>
              <a:gd name="connsiteY8" fmla="*/ 1807148 h 3440182"/>
              <a:gd name="connsiteX9" fmla="*/ 4141011 w 4966295"/>
              <a:gd name="connsiteY9" fmla="*/ 1781166 h 3440182"/>
              <a:gd name="connsiteX10" fmla="*/ 4851426 w 4966295"/>
              <a:gd name="connsiteY10" fmla="*/ 1781166 h 3440182"/>
              <a:gd name="connsiteX11" fmla="*/ 4874673 w 4966295"/>
              <a:gd name="connsiteY11" fmla="*/ 1778431 h 3440182"/>
              <a:gd name="connsiteX12" fmla="*/ 4856896 w 4966295"/>
              <a:gd name="connsiteY12" fmla="*/ 1768858 h 3440182"/>
              <a:gd name="connsiteX13" fmla="*/ 4586131 w 4966295"/>
              <a:gd name="connsiteY13" fmla="*/ 1636211 h 3440182"/>
              <a:gd name="connsiteX14" fmla="*/ 4338614 w 4966295"/>
              <a:gd name="connsiteY14" fmla="*/ 1451599 h 3440182"/>
              <a:gd name="connsiteX15" fmla="*/ 4331777 w 4966295"/>
              <a:gd name="connsiteY15" fmla="*/ 1437240 h 3440182"/>
              <a:gd name="connsiteX16" fmla="*/ 4683907 w 4966295"/>
              <a:gd name="connsiteY16" fmla="*/ 1437240 h 3440182"/>
              <a:gd name="connsiteX17" fmla="*/ 4669548 w 4966295"/>
              <a:gd name="connsiteY17" fmla="*/ 1426300 h 3440182"/>
              <a:gd name="connsiteX18" fmla="*/ 4481517 w 4966295"/>
              <a:gd name="connsiteY18" fmla="*/ 1334678 h 3440182"/>
              <a:gd name="connsiteX19" fmla="*/ 4208702 w 4966295"/>
              <a:gd name="connsiteY19" fmla="*/ 1112459 h 3440182"/>
              <a:gd name="connsiteX20" fmla="*/ 4200497 w 4966295"/>
              <a:gd name="connsiteY20" fmla="*/ 1097417 h 3440182"/>
              <a:gd name="connsiteX21" fmla="*/ 4216907 w 4966295"/>
              <a:gd name="connsiteY21" fmla="*/ 1094682 h 3440182"/>
              <a:gd name="connsiteX22" fmla="*/ 4465108 w 4966295"/>
              <a:gd name="connsiteY22" fmla="*/ 1094682 h 3440182"/>
              <a:gd name="connsiteX23" fmla="*/ 4483569 w 4966295"/>
              <a:gd name="connsiteY23" fmla="*/ 1093998 h 3440182"/>
              <a:gd name="connsiteX24" fmla="*/ 4375536 w 4966295"/>
              <a:gd name="connsiteY24" fmla="*/ 1037247 h 3440182"/>
              <a:gd name="connsiteX25" fmla="*/ 4160840 w 4966295"/>
              <a:gd name="connsiteY25" fmla="*/ 878617 h 3440182"/>
              <a:gd name="connsiteX26" fmla="*/ 4011782 w 4966295"/>
              <a:gd name="connsiteY26" fmla="*/ 635886 h 3440182"/>
              <a:gd name="connsiteX27" fmla="*/ 4001526 w 4966295"/>
              <a:gd name="connsiteY27" fmla="*/ 619476 h 3440182"/>
              <a:gd name="connsiteX28" fmla="*/ 3991270 w 4966295"/>
              <a:gd name="connsiteY28" fmla="*/ 635886 h 3440182"/>
              <a:gd name="connsiteX29" fmla="*/ 3875032 w 4966295"/>
              <a:gd name="connsiteY29" fmla="*/ 836225 h 3440182"/>
              <a:gd name="connsiteX30" fmla="*/ 3651447 w 4966295"/>
              <a:gd name="connsiteY30" fmla="*/ 1024939 h 3440182"/>
              <a:gd name="connsiteX31" fmla="*/ 3529739 w 4966295"/>
              <a:gd name="connsiteY31" fmla="*/ 1084426 h 3440182"/>
              <a:gd name="connsiteX32" fmla="*/ 3520167 w 4966295"/>
              <a:gd name="connsiteY32" fmla="*/ 1093998 h 3440182"/>
              <a:gd name="connsiteX33" fmla="*/ 3534525 w 4966295"/>
              <a:gd name="connsiteY33" fmla="*/ 1093998 h 3440182"/>
              <a:gd name="connsiteX34" fmla="*/ 3786145 w 4966295"/>
              <a:gd name="connsiteY34" fmla="*/ 1093998 h 3440182"/>
              <a:gd name="connsiteX35" fmla="*/ 3802555 w 4966295"/>
              <a:gd name="connsiteY35" fmla="*/ 1097417 h 3440182"/>
              <a:gd name="connsiteX36" fmla="*/ 3794350 w 4966295"/>
              <a:gd name="connsiteY36" fmla="*/ 1112459 h 3440182"/>
              <a:gd name="connsiteX37" fmla="*/ 3729394 w 4966295"/>
              <a:gd name="connsiteY37" fmla="*/ 1188356 h 3440182"/>
              <a:gd name="connsiteX38" fmla="*/ 3697257 w 4966295"/>
              <a:gd name="connsiteY38" fmla="*/ 1193825 h 3440182"/>
              <a:gd name="connsiteX39" fmla="*/ 3423074 w 4966295"/>
              <a:gd name="connsiteY39" fmla="*/ 1059127 h 3440182"/>
              <a:gd name="connsiteX40" fmla="*/ 3168720 w 4966295"/>
              <a:gd name="connsiteY40" fmla="*/ 869045 h 3440182"/>
              <a:gd name="connsiteX41" fmla="*/ 3161882 w 4966295"/>
              <a:gd name="connsiteY41" fmla="*/ 854002 h 3440182"/>
              <a:gd name="connsiteX42" fmla="*/ 3529055 w 4966295"/>
              <a:gd name="connsiteY42" fmla="*/ 854002 h 3440182"/>
              <a:gd name="connsiteX43" fmla="*/ 3520167 w 4966295"/>
              <a:gd name="connsiteY43" fmla="*/ 845797 h 3440182"/>
              <a:gd name="connsiteX44" fmla="*/ 3354699 w 4966295"/>
              <a:gd name="connsiteY44" fmla="*/ 765115 h 3440182"/>
              <a:gd name="connsiteX45" fmla="*/ 3032654 w 4966295"/>
              <a:gd name="connsiteY45" fmla="*/ 514863 h 3440182"/>
              <a:gd name="connsiteX46" fmla="*/ 3024449 w 4966295"/>
              <a:gd name="connsiteY46" fmla="*/ 499820 h 3440182"/>
              <a:gd name="connsiteX47" fmla="*/ 3040859 w 4966295"/>
              <a:gd name="connsiteY47" fmla="*/ 497085 h 3440182"/>
              <a:gd name="connsiteX48" fmla="*/ 3303418 w 4966295"/>
              <a:gd name="connsiteY48" fmla="*/ 497085 h 3440182"/>
              <a:gd name="connsiteX49" fmla="*/ 3323247 w 4966295"/>
              <a:gd name="connsiteY49" fmla="*/ 493667 h 3440182"/>
              <a:gd name="connsiteX50" fmla="*/ 3155045 w 4966295"/>
              <a:gd name="connsiteY50" fmla="*/ 410933 h 3440182"/>
              <a:gd name="connsiteX51" fmla="*/ 3010774 w 4966295"/>
              <a:gd name="connsiteY51" fmla="*/ 302217 h 3440182"/>
              <a:gd name="connsiteX52" fmla="*/ 2828213 w 4966295"/>
              <a:gd name="connsiteY52" fmla="*/ 17778 h 3440182"/>
              <a:gd name="connsiteX53" fmla="*/ 2816589 w 4966295"/>
              <a:gd name="connsiteY53" fmla="*/ 0 h 3440182"/>
              <a:gd name="connsiteX54" fmla="*/ 2808384 w 4966295"/>
              <a:gd name="connsiteY54" fmla="*/ 17094 h 3440182"/>
              <a:gd name="connsiteX55" fmla="*/ 2677104 w 4966295"/>
              <a:gd name="connsiteY55" fmla="*/ 239996 h 3440182"/>
              <a:gd name="connsiteX56" fmla="*/ 2493860 w 4966295"/>
              <a:gd name="connsiteY56" fmla="*/ 404096 h 3440182"/>
              <a:gd name="connsiteX57" fmla="*/ 2325658 w 4966295"/>
              <a:gd name="connsiteY57" fmla="*/ 486829 h 3440182"/>
              <a:gd name="connsiteX58" fmla="*/ 2313350 w 4966295"/>
              <a:gd name="connsiteY58" fmla="*/ 497769 h 3440182"/>
              <a:gd name="connsiteX59" fmla="*/ 2615567 w 4966295"/>
              <a:gd name="connsiteY59" fmla="*/ 497769 h 3440182"/>
              <a:gd name="connsiteX60" fmla="*/ 2365999 w 4966295"/>
              <a:gd name="connsiteY60" fmla="*/ 722039 h 3440182"/>
              <a:gd name="connsiteX61" fmla="*/ 2122584 w 4966295"/>
              <a:gd name="connsiteY61" fmla="*/ 841695 h 3440182"/>
              <a:gd name="connsiteX62" fmla="*/ 2104807 w 4966295"/>
              <a:gd name="connsiteY62" fmla="*/ 854686 h 3440182"/>
              <a:gd name="connsiteX63" fmla="*/ 2477450 w 4966295"/>
              <a:gd name="connsiteY63" fmla="*/ 854686 h 3440182"/>
              <a:gd name="connsiteX64" fmla="*/ 2472664 w 4966295"/>
              <a:gd name="connsiteY64" fmla="*/ 862891 h 3440182"/>
              <a:gd name="connsiteX65" fmla="*/ 2238821 w 4966295"/>
              <a:gd name="connsiteY65" fmla="*/ 1045452 h 3440182"/>
              <a:gd name="connsiteX66" fmla="*/ 1924981 w 4966295"/>
              <a:gd name="connsiteY66" fmla="*/ 1199979 h 3440182"/>
              <a:gd name="connsiteX67" fmla="*/ 1910622 w 4966295"/>
              <a:gd name="connsiteY67" fmla="*/ 1209552 h 3440182"/>
              <a:gd name="connsiteX68" fmla="*/ 1931818 w 4966295"/>
              <a:gd name="connsiteY68" fmla="*/ 1211603 h 3440182"/>
              <a:gd name="connsiteX69" fmla="*/ 2631977 w 4966295"/>
              <a:gd name="connsiteY69" fmla="*/ 1211603 h 3440182"/>
              <a:gd name="connsiteX70" fmla="*/ 2655908 w 4966295"/>
              <a:gd name="connsiteY70" fmla="*/ 1234167 h 3440182"/>
              <a:gd name="connsiteX71" fmla="*/ 2655225 w 4966295"/>
              <a:gd name="connsiteY71" fmla="*/ 1648518 h 3440182"/>
              <a:gd name="connsiteX72" fmla="*/ 2634712 w 4966295"/>
              <a:gd name="connsiteY72" fmla="*/ 1661510 h 3440182"/>
              <a:gd name="connsiteX73" fmla="*/ 2065833 w 4966295"/>
              <a:gd name="connsiteY73" fmla="*/ 1394848 h 3440182"/>
              <a:gd name="connsiteX74" fmla="*/ 1450459 w 4966295"/>
              <a:gd name="connsiteY74" fmla="*/ 1084426 h 3440182"/>
              <a:gd name="connsiteX75" fmla="*/ 1429263 w 4966295"/>
              <a:gd name="connsiteY75" fmla="*/ 1076221 h 3440182"/>
              <a:gd name="connsiteX76" fmla="*/ 1428579 w 4966295"/>
              <a:gd name="connsiteY76" fmla="*/ 1098784 h 3440182"/>
              <a:gd name="connsiteX77" fmla="*/ 1352683 w 4966295"/>
              <a:gd name="connsiteY77" fmla="*/ 1291601 h 3440182"/>
              <a:gd name="connsiteX78" fmla="*/ 980724 w 4966295"/>
              <a:gd name="connsiteY78" fmla="*/ 1956889 h 3440182"/>
              <a:gd name="connsiteX79" fmla="*/ 327060 w 4966295"/>
              <a:gd name="connsiteY79" fmla="*/ 2844395 h 3440182"/>
              <a:gd name="connsiteX80" fmla="*/ 17322 w 4966295"/>
              <a:gd name="connsiteY80" fmla="*/ 3185586 h 3440182"/>
              <a:gd name="connsiteX81" fmla="*/ 2481552 w 4966295"/>
              <a:gd name="connsiteY81" fmla="*/ 3236867 h 3440182"/>
              <a:gd name="connsiteX82" fmla="*/ 2943083 w 4966295"/>
              <a:gd name="connsiteY82" fmla="*/ 3209517 h 3440182"/>
              <a:gd name="connsiteX83" fmla="*/ 3490766 w 4966295"/>
              <a:gd name="connsiteY83" fmla="*/ 3215671 h 3440182"/>
              <a:gd name="connsiteX84" fmla="*/ 3942724 w 4966295"/>
              <a:gd name="connsiteY84" fmla="*/ 3253277 h 3440182"/>
              <a:gd name="connsiteX85" fmla="*/ 4421348 w 4966295"/>
              <a:gd name="connsiteY85" fmla="*/ 3323019 h 3440182"/>
              <a:gd name="connsiteX86" fmla="*/ 4954672 w 4966295"/>
              <a:gd name="connsiteY86" fmla="*/ 3439257 h 3440182"/>
              <a:gd name="connsiteX87" fmla="*/ 4965611 w 4966295"/>
              <a:gd name="connsiteY87" fmla="*/ 3435154 h 3440182"/>
              <a:gd name="connsiteX88" fmla="*/ 4965611 w 4966295"/>
              <a:gd name="connsiteY88" fmla="*/ 3411223 h 3440182"/>
              <a:gd name="connsiteX89" fmla="*/ 3847682 w 4966295"/>
              <a:gd name="connsiteY89" fmla="*/ 2110049 h 3440182"/>
              <a:gd name="connsiteX90" fmla="*/ 3827170 w 4966295"/>
              <a:gd name="connsiteY90" fmla="*/ 2125091 h 3440182"/>
              <a:gd name="connsiteX91" fmla="*/ 2956758 w 4966295"/>
              <a:gd name="connsiteY91" fmla="*/ 1802362 h 3440182"/>
              <a:gd name="connsiteX92" fmla="*/ 2936929 w 4966295"/>
              <a:gd name="connsiteY92" fmla="*/ 1772277 h 3440182"/>
              <a:gd name="connsiteX93" fmla="*/ 2936929 w 4966295"/>
              <a:gd name="connsiteY93" fmla="*/ 1236218 h 3440182"/>
              <a:gd name="connsiteX94" fmla="*/ 2956758 w 4966295"/>
              <a:gd name="connsiteY94" fmla="*/ 1213654 h 3440182"/>
              <a:gd name="connsiteX95" fmla="*/ 3689053 w 4966295"/>
              <a:gd name="connsiteY95" fmla="*/ 1214338 h 3440182"/>
              <a:gd name="connsiteX96" fmla="*/ 3702728 w 4966295"/>
              <a:gd name="connsiteY96" fmla="*/ 1215022 h 3440182"/>
              <a:gd name="connsiteX97" fmla="*/ 3663070 w 4966295"/>
              <a:gd name="connsiteY97" fmla="*/ 1251944 h 3440182"/>
              <a:gd name="connsiteX98" fmla="*/ 3562559 w 4966295"/>
              <a:gd name="connsiteY98" fmla="*/ 1316216 h 3440182"/>
              <a:gd name="connsiteX99" fmla="*/ 3338289 w 4966295"/>
              <a:gd name="connsiteY99" fmla="*/ 1426300 h 3440182"/>
              <a:gd name="connsiteX100" fmla="*/ 3321880 w 4966295"/>
              <a:gd name="connsiteY100" fmla="*/ 1438607 h 3440182"/>
              <a:gd name="connsiteX101" fmla="*/ 3674694 w 4966295"/>
              <a:gd name="connsiteY101" fmla="*/ 1438607 h 3440182"/>
              <a:gd name="connsiteX102" fmla="*/ 3676745 w 4966295"/>
              <a:gd name="connsiteY102" fmla="*/ 1442710 h 3440182"/>
              <a:gd name="connsiteX103" fmla="*/ 3600165 w 4966295"/>
              <a:gd name="connsiteY103" fmla="*/ 1518606 h 3440182"/>
              <a:gd name="connsiteX104" fmla="*/ 3425126 w 4966295"/>
              <a:gd name="connsiteY104" fmla="*/ 1634160 h 3440182"/>
              <a:gd name="connsiteX105" fmla="*/ 3147524 w 4966295"/>
              <a:gd name="connsiteY105" fmla="*/ 1770226 h 3440182"/>
              <a:gd name="connsiteX106" fmla="*/ 3132481 w 4966295"/>
              <a:gd name="connsiteY106" fmla="*/ 1781849 h 3440182"/>
              <a:gd name="connsiteX107" fmla="*/ 3152994 w 4966295"/>
              <a:gd name="connsiteY107" fmla="*/ 1781849 h 3440182"/>
              <a:gd name="connsiteX108" fmla="*/ 3821016 w 4966295"/>
              <a:gd name="connsiteY108" fmla="*/ 1781849 h 3440182"/>
              <a:gd name="connsiteX109" fmla="*/ 3847682 w 4966295"/>
              <a:gd name="connsiteY109" fmla="*/ 1807832 h 3440182"/>
              <a:gd name="connsiteX110" fmla="*/ 3847682 w 4966295"/>
              <a:gd name="connsiteY110" fmla="*/ 2110049 h 3440182"/>
              <a:gd name="connsiteX0" fmla="*/ 4948785 w 4949469"/>
              <a:gd name="connsiteY0" fmla="*/ 3411223 h 3440182"/>
              <a:gd name="connsiteX1" fmla="*/ 4949469 w 4949469"/>
              <a:gd name="connsiteY1" fmla="*/ 3175329 h 3440182"/>
              <a:gd name="connsiteX2" fmla="*/ 4923487 w 4949469"/>
              <a:gd name="connsiteY2" fmla="*/ 3142509 h 3440182"/>
              <a:gd name="connsiteX3" fmla="*/ 4637680 w 4949469"/>
              <a:gd name="connsiteY3" fmla="*/ 3078921 h 3440182"/>
              <a:gd name="connsiteX4" fmla="*/ 4610330 w 4949469"/>
              <a:gd name="connsiteY4" fmla="*/ 3063878 h 3440182"/>
              <a:gd name="connsiteX5" fmla="*/ 4373753 w 4949469"/>
              <a:gd name="connsiteY5" fmla="*/ 2750721 h 3440182"/>
              <a:gd name="connsiteX6" fmla="*/ 4105040 w 4949469"/>
              <a:gd name="connsiteY6" fmla="*/ 2218765 h 3440182"/>
              <a:gd name="connsiteX7" fmla="*/ 4097518 w 4949469"/>
              <a:gd name="connsiteY7" fmla="*/ 2180475 h 3440182"/>
              <a:gd name="connsiteX8" fmla="*/ 4097518 w 4949469"/>
              <a:gd name="connsiteY8" fmla="*/ 1807148 h 3440182"/>
              <a:gd name="connsiteX9" fmla="*/ 4124185 w 4949469"/>
              <a:gd name="connsiteY9" fmla="*/ 1781166 h 3440182"/>
              <a:gd name="connsiteX10" fmla="*/ 4834600 w 4949469"/>
              <a:gd name="connsiteY10" fmla="*/ 1781166 h 3440182"/>
              <a:gd name="connsiteX11" fmla="*/ 4857847 w 4949469"/>
              <a:gd name="connsiteY11" fmla="*/ 1778431 h 3440182"/>
              <a:gd name="connsiteX12" fmla="*/ 4840070 w 4949469"/>
              <a:gd name="connsiteY12" fmla="*/ 1768858 h 3440182"/>
              <a:gd name="connsiteX13" fmla="*/ 4569305 w 4949469"/>
              <a:gd name="connsiteY13" fmla="*/ 1636211 h 3440182"/>
              <a:gd name="connsiteX14" fmla="*/ 4321788 w 4949469"/>
              <a:gd name="connsiteY14" fmla="*/ 1451599 h 3440182"/>
              <a:gd name="connsiteX15" fmla="*/ 4314951 w 4949469"/>
              <a:gd name="connsiteY15" fmla="*/ 1437240 h 3440182"/>
              <a:gd name="connsiteX16" fmla="*/ 4667081 w 4949469"/>
              <a:gd name="connsiteY16" fmla="*/ 1437240 h 3440182"/>
              <a:gd name="connsiteX17" fmla="*/ 4652722 w 4949469"/>
              <a:gd name="connsiteY17" fmla="*/ 1426300 h 3440182"/>
              <a:gd name="connsiteX18" fmla="*/ 4464691 w 4949469"/>
              <a:gd name="connsiteY18" fmla="*/ 1334678 h 3440182"/>
              <a:gd name="connsiteX19" fmla="*/ 4191876 w 4949469"/>
              <a:gd name="connsiteY19" fmla="*/ 1112459 h 3440182"/>
              <a:gd name="connsiteX20" fmla="*/ 4183671 w 4949469"/>
              <a:gd name="connsiteY20" fmla="*/ 1097417 h 3440182"/>
              <a:gd name="connsiteX21" fmla="*/ 4200081 w 4949469"/>
              <a:gd name="connsiteY21" fmla="*/ 1094682 h 3440182"/>
              <a:gd name="connsiteX22" fmla="*/ 4448282 w 4949469"/>
              <a:gd name="connsiteY22" fmla="*/ 1094682 h 3440182"/>
              <a:gd name="connsiteX23" fmla="*/ 4466743 w 4949469"/>
              <a:gd name="connsiteY23" fmla="*/ 1093998 h 3440182"/>
              <a:gd name="connsiteX24" fmla="*/ 4358710 w 4949469"/>
              <a:gd name="connsiteY24" fmla="*/ 1037247 h 3440182"/>
              <a:gd name="connsiteX25" fmla="*/ 4144014 w 4949469"/>
              <a:gd name="connsiteY25" fmla="*/ 878617 h 3440182"/>
              <a:gd name="connsiteX26" fmla="*/ 3994956 w 4949469"/>
              <a:gd name="connsiteY26" fmla="*/ 635886 h 3440182"/>
              <a:gd name="connsiteX27" fmla="*/ 3984700 w 4949469"/>
              <a:gd name="connsiteY27" fmla="*/ 619476 h 3440182"/>
              <a:gd name="connsiteX28" fmla="*/ 3974444 w 4949469"/>
              <a:gd name="connsiteY28" fmla="*/ 635886 h 3440182"/>
              <a:gd name="connsiteX29" fmla="*/ 3858206 w 4949469"/>
              <a:gd name="connsiteY29" fmla="*/ 836225 h 3440182"/>
              <a:gd name="connsiteX30" fmla="*/ 3634621 w 4949469"/>
              <a:gd name="connsiteY30" fmla="*/ 1024939 h 3440182"/>
              <a:gd name="connsiteX31" fmla="*/ 3512913 w 4949469"/>
              <a:gd name="connsiteY31" fmla="*/ 1084426 h 3440182"/>
              <a:gd name="connsiteX32" fmla="*/ 3503341 w 4949469"/>
              <a:gd name="connsiteY32" fmla="*/ 1093998 h 3440182"/>
              <a:gd name="connsiteX33" fmla="*/ 3517699 w 4949469"/>
              <a:gd name="connsiteY33" fmla="*/ 1093998 h 3440182"/>
              <a:gd name="connsiteX34" fmla="*/ 3769319 w 4949469"/>
              <a:gd name="connsiteY34" fmla="*/ 1093998 h 3440182"/>
              <a:gd name="connsiteX35" fmla="*/ 3785729 w 4949469"/>
              <a:gd name="connsiteY35" fmla="*/ 1097417 h 3440182"/>
              <a:gd name="connsiteX36" fmla="*/ 3777524 w 4949469"/>
              <a:gd name="connsiteY36" fmla="*/ 1112459 h 3440182"/>
              <a:gd name="connsiteX37" fmla="*/ 3712568 w 4949469"/>
              <a:gd name="connsiteY37" fmla="*/ 1188356 h 3440182"/>
              <a:gd name="connsiteX38" fmla="*/ 3680431 w 4949469"/>
              <a:gd name="connsiteY38" fmla="*/ 1193825 h 3440182"/>
              <a:gd name="connsiteX39" fmla="*/ 3406248 w 4949469"/>
              <a:gd name="connsiteY39" fmla="*/ 1059127 h 3440182"/>
              <a:gd name="connsiteX40" fmla="*/ 3151894 w 4949469"/>
              <a:gd name="connsiteY40" fmla="*/ 869045 h 3440182"/>
              <a:gd name="connsiteX41" fmla="*/ 3145056 w 4949469"/>
              <a:gd name="connsiteY41" fmla="*/ 854002 h 3440182"/>
              <a:gd name="connsiteX42" fmla="*/ 3512229 w 4949469"/>
              <a:gd name="connsiteY42" fmla="*/ 854002 h 3440182"/>
              <a:gd name="connsiteX43" fmla="*/ 3503341 w 4949469"/>
              <a:gd name="connsiteY43" fmla="*/ 845797 h 3440182"/>
              <a:gd name="connsiteX44" fmla="*/ 3337873 w 4949469"/>
              <a:gd name="connsiteY44" fmla="*/ 765115 h 3440182"/>
              <a:gd name="connsiteX45" fmla="*/ 3015828 w 4949469"/>
              <a:gd name="connsiteY45" fmla="*/ 514863 h 3440182"/>
              <a:gd name="connsiteX46" fmla="*/ 3007623 w 4949469"/>
              <a:gd name="connsiteY46" fmla="*/ 499820 h 3440182"/>
              <a:gd name="connsiteX47" fmla="*/ 3024033 w 4949469"/>
              <a:gd name="connsiteY47" fmla="*/ 497085 h 3440182"/>
              <a:gd name="connsiteX48" fmla="*/ 3286592 w 4949469"/>
              <a:gd name="connsiteY48" fmla="*/ 497085 h 3440182"/>
              <a:gd name="connsiteX49" fmla="*/ 3306421 w 4949469"/>
              <a:gd name="connsiteY49" fmla="*/ 493667 h 3440182"/>
              <a:gd name="connsiteX50" fmla="*/ 3138219 w 4949469"/>
              <a:gd name="connsiteY50" fmla="*/ 410933 h 3440182"/>
              <a:gd name="connsiteX51" fmla="*/ 2993948 w 4949469"/>
              <a:gd name="connsiteY51" fmla="*/ 302217 h 3440182"/>
              <a:gd name="connsiteX52" fmla="*/ 2811387 w 4949469"/>
              <a:gd name="connsiteY52" fmla="*/ 17778 h 3440182"/>
              <a:gd name="connsiteX53" fmla="*/ 2799763 w 4949469"/>
              <a:gd name="connsiteY53" fmla="*/ 0 h 3440182"/>
              <a:gd name="connsiteX54" fmla="*/ 2791558 w 4949469"/>
              <a:gd name="connsiteY54" fmla="*/ 17094 h 3440182"/>
              <a:gd name="connsiteX55" fmla="*/ 2660278 w 4949469"/>
              <a:gd name="connsiteY55" fmla="*/ 239996 h 3440182"/>
              <a:gd name="connsiteX56" fmla="*/ 2477034 w 4949469"/>
              <a:gd name="connsiteY56" fmla="*/ 404096 h 3440182"/>
              <a:gd name="connsiteX57" fmla="*/ 2308832 w 4949469"/>
              <a:gd name="connsiteY57" fmla="*/ 486829 h 3440182"/>
              <a:gd name="connsiteX58" fmla="*/ 2296524 w 4949469"/>
              <a:gd name="connsiteY58" fmla="*/ 497769 h 3440182"/>
              <a:gd name="connsiteX59" fmla="*/ 2598741 w 4949469"/>
              <a:gd name="connsiteY59" fmla="*/ 497769 h 3440182"/>
              <a:gd name="connsiteX60" fmla="*/ 2349173 w 4949469"/>
              <a:gd name="connsiteY60" fmla="*/ 722039 h 3440182"/>
              <a:gd name="connsiteX61" fmla="*/ 2105758 w 4949469"/>
              <a:gd name="connsiteY61" fmla="*/ 841695 h 3440182"/>
              <a:gd name="connsiteX62" fmla="*/ 2087981 w 4949469"/>
              <a:gd name="connsiteY62" fmla="*/ 854686 h 3440182"/>
              <a:gd name="connsiteX63" fmla="*/ 2460624 w 4949469"/>
              <a:gd name="connsiteY63" fmla="*/ 854686 h 3440182"/>
              <a:gd name="connsiteX64" fmla="*/ 2455838 w 4949469"/>
              <a:gd name="connsiteY64" fmla="*/ 862891 h 3440182"/>
              <a:gd name="connsiteX65" fmla="*/ 2221995 w 4949469"/>
              <a:gd name="connsiteY65" fmla="*/ 1045452 h 3440182"/>
              <a:gd name="connsiteX66" fmla="*/ 1908155 w 4949469"/>
              <a:gd name="connsiteY66" fmla="*/ 1199979 h 3440182"/>
              <a:gd name="connsiteX67" fmla="*/ 1893796 w 4949469"/>
              <a:gd name="connsiteY67" fmla="*/ 1209552 h 3440182"/>
              <a:gd name="connsiteX68" fmla="*/ 1914992 w 4949469"/>
              <a:gd name="connsiteY68" fmla="*/ 1211603 h 3440182"/>
              <a:gd name="connsiteX69" fmla="*/ 2615151 w 4949469"/>
              <a:gd name="connsiteY69" fmla="*/ 1211603 h 3440182"/>
              <a:gd name="connsiteX70" fmla="*/ 2639082 w 4949469"/>
              <a:gd name="connsiteY70" fmla="*/ 1234167 h 3440182"/>
              <a:gd name="connsiteX71" fmla="*/ 2638399 w 4949469"/>
              <a:gd name="connsiteY71" fmla="*/ 1648518 h 3440182"/>
              <a:gd name="connsiteX72" fmla="*/ 2617886 w 4949469"/>
              <a:gd name="connsiteY72" fmla="*/ 1661510 h 3440182"/>
              <a:gd name="connsiteX73" fmla="*/ 2049007 w 4949469"/>
              <a:gd name="connsiteY73" fmla="*/ 1394848 h 3440182"/>
              <a:gd name="connsiteX74" fmla="*/ 1433633 w 4949469"/>
              <a:gd name="connsiteY74" fmla="*/ 1084426 h 3440182"/>
              <a:gd name="connsiteX75" fmla="*/ 1412437 w 4949469"/>
              <a:gd name="connsiteY75" fmla="*/ 1076221 h 3440182"/>
              <a:gd name="connsiteX76" fmla="*/ 1411753 w 4949469"/>
              <a:gd name="connsiteY76" fmla="*/ 1098784 h 3440182"/>
              <a:gd name="connsiteX77" fmla="*/ 1335857 w 4949469"/>
              <a:gd name="connsiteY77" fmla="*/ 1291601 h 3440182"/>
              <a:gd name="connsiteX78" fmla="*/ 963898 w 4949469"/>
              <a:gd name="connsiteY78" fmla="*/ 1956889 h 3440182"/>
              <a:gd name="connsiteX79" fmla="*/ 310234 w 4949469"/>
              <a:gd name="connsiteY79" fmla="*/ 2844395 h 3440182"/>
              <a:gd name="connsiteX80" fmla="*/ 496 w 4949469"/>
              <a:gd name="connsiteY80" fmla="*/ 3185586 h 3440182"/>
              <a:gd name="connsiteX81" fmla="*/ 2464726 w 4949469"/>
              <a:gd name="connsiteY81" fmla="*/ 3236867 h 3440182"/>
              <a:gd name="connsiteX82" fmla="*/ 2926257 w 4949469"/>
              <a:gd name="connsiteY82" fmla="*/ 3209517 h 3440182"/>
              <a:gd name="connsiteX83" fmla="*/ 3473940 w 4949469"/>
              <a:gd name="connsiteY83" fmla="*/ 3215671 h 3440182"/>
              <a:gd name="connsiteX84" fmla="*/ 3925898 w 4949469"/>
              <a:gd name="connsiteY84" fmla="*/ 3253277 h 3440182"/>
              <a:gd name="connsiteX85" fmla="*/ 4404522 w 4949469"/>
              <a:gd name="connsiteY85" fmla="*/ 3323019 h 3440182"/>
              <a:gd name="connsiteX86" fmla="*/ 4937846 w 4949469"/>
              <a:gd name="connsiteY86" fmla="*/ 3439257 h 3440182"/>
              <a:gd name="connsiteX87" fmla="*/ 4948785 w 4949469"/>
              <a:gd name="connsiteY87" fmla="*/ 3435154 h 3440182"/>
              <a:gd name="connsiteX88" fmla="*/ 4948785 w 4949469"/>
              <a:gd name="connsiteY88" fmla="*/ 3411223 h 3440182"/>
              <a:gd name="connsiteX89" fmla="*/ 3830856 w 4949469"/>
              <a:gd name="connsiteY89" fmla="*/ 2110049 h 3440182"/>
              <a:gd name="connsiteX90" fmla="*/ 3810344 w 4949469"/>
              <a:gd name="connsiteY90" fmla="*/ 2125091 h 3440182"/>
              <a:gd name="connsiteX91" fmla="*/ 2939932 w 4949469"/>
              <a:gd name="connsiteY91" fmla="*/ 1802362 h 3440182"/>
              <a:gd name="connsiteX92" fmla="*/ 2920103 w 4949469"/>
              <a:gd name="connsiteY92" fmla="*/ 1772277 h 3440182"/>
              <a:gd name="connsiteX93" fmla="*/ 2920103 w 4949469"/>
              <a:gd name="connsiteY93" fmla="*/ 1236218 h 3440182"/>
              <a:gd name="connsiteX94" fmla="*/ 2939932 w 4949469"/>
              <a:gd name="connsiteY94" fmla="*/ 1213654 h 3440182"/>
              <a:gd name="connsiteX95" fmla="*/ 3672227 w 4949469"/>
              <a:gd name="connsiteY95" fmla="*/ 1214338 h 3440182"/>
              <a:gd name="connsiteX96" fmla="*/ 3685902 w 4949469"/>
              <a:gd name="connsiteY96" fmla="*/ 1215022 h 3440182"/>
              <a:gd name="connsiteX97" fmla="*/ 3646244 w 4949469"/>
              <a:gd name="connsiteY97" fmla="*/ 1251944 h 3440182"/>
              <a:gd name="connsiteX98" fmla="*/ 3545733 w 4949469"/>
              <a:gd name="connsiteY98" fmla="*/ 1316216 h 3440182"/>
              <a:gd name="connsiteX99" fmla="*/ 3321463 w 4949469"/>
              <a:gd name="connsiteY99" fmla="*/ 1426300 h 3440182"/>
              <a:gd name="connsiteX100" fmla="*/ 3305054 w 4949469"/>
              <a:gd name="connsiteY100" fmla="*/ 1438607 h 3440182"/>
              <a:gd name="connsiteX101" fmla="*/ 3657868 w 4949469"/>
              <a:gd name="connsiteY101" fmla="*/ 1438607 h 3440182"/>
              <a:gd name="connsiteX102" fmla="*/ 3659919 w 4949469"/>
              <a:gd name="connsiteY102" fmla="*/ 1442710 h 3440182"/>
              <a:gd name="connsiteX103" fmla="*/ 3583339 w 4949469"/>
              <a:gd name="connsiteY103" fmla="*/ 1518606 h 3440182"/>
              <a:gd name="connsiteX104" fmla="*/ 3408300 w 4949469"/>
              <a:gd name="connsiteY104" fmla="*/ 1634160 h 3440182"/>
              <a:gd name="connsiteX105" fmla="*/ 3130698 w 4949469"/>
              <a:gd name="connsiteY105" fmla="*/ 1770226 h 3440182"/>
              <a:gd name="connsiteX106" fmla="*/ 3115655 w 4949469"/>
              <a:gd name="connsiteY106" fmla="*/ 1781849 h 3440182"/>
              <a:gd name="connsiteX107" fmla="*/ 3136168 w 4949469"/>
              <a:gd name="connsiteY107" fmla="*/ 1781849 h 3440182"/>
              <a:gd name="connsiteX108" fmla="*/ 3804190 w 4949469"/>
              <a:gd name="connsiteY108" fmla="*/ 1781849 h 3440182"/>
              <a:gd name="connsiteX109" fmla="*/ 3830856 w 4949469"/>
              <a:gd name="connsiteY109" fmla="*/ 1807832 h 3440182"/>
              <a:gd name="connsiteX110" fmla="*/ 3830856 w 4949469"/>
              <a:gd name="connsiteY110" fmla="*/ 2110049 h 3440182"/>
              <a:gd name="connsiteX0" fmla="*/ 5009303 w 5009987"/>
              <a:gd name="connsiteY0" fmla="*/ 3411223 h 3440182"/>
              <a:gd name="connsiteX1" fmla="*/ 5009987 w 5009987"/>
              <a:gd name="connsiteY1" fmla="*/ 3175329 h 3440182"/>
              <a:gd name="connsiteX2" fmla="*/ 4984005 w 5009987"/>
              <a:gd name="connsiteY2" fmla="*/ 3142509 h 3440182"/>
              <a:gd name="connsiteX3" fmla="*/ 4698198 w 5009987"/>
              <a:gd name="connsiteY3" fmla="*/ 3078921 h 3440182"/>
              <a:gd name="connsiteX4" fmla="*/ 4670848 w 5009987"/>
              <a:gd name="connsiteY4" fmla="*/ 3063878 h 3440182"/>
              <a:gd name="connsiteX5" fmla="*/ 4434271 w 5009987"/>
              <a:gd name="connsiteY5" fmla="*/ 2750721 h 3440182"/>
              <a:gd name="connsiteX6" fmla="*/ 4165558 w 5009987"/>
              <a:gd name="connsiteY6" fmla="*/ 2218765 h 3440182"/>
              <a:gd name="connsiteX7" fmla="*/ 4158036 w 5009987"/>
              <a:gd name="connsiteY7" fmla="*/ 2180475 h 3440182"/>
              <a:gd name="connsiteX8" fmla="*/ 4158036 w 5009987"/>
              <a:gd name="connsiteY8" fmla="*/ 1807148 h 3440182"/>
              <a:gd name="connsiteX9" fmla="*/ 4184703 w 5009987"/>
              <a:gd name="connsiteY9" fmla="*/ 1781166 h 3440182"/>
              <a:gd name="connsiteX10" fmla="*/ 4895118 w 5009987"/>
              <a:gd name="connsiteY10" fmla="*/ 1781166 h 3440182"/>
              <a:gd name="connsiteX11" fmla="*/ 4918365 w 5009987"/>
              <a:gd name="connsiteY11" fmla="*/ 1778431 h 3440182"/>
              <a:gd name="connsiteX12" fmla="*/ 4900588 w 5009987"/>
              <a:gd name="connsiteY12" fmla="*/ 1768858 h 3440182"/>
              <a:gd name="connsiteX13" fmla="*/ 4629823 w 5009987"/>
              <a:gd name="connsiteY13" fmla="*/ 1636211 h 3440182"/>
              <a:gd name="connsiteX14" fmla="*/ 4382306 w 5009987"/>
              <a:gd name="connsiteY14" fmla="*/ 1451599 h 3440182"/>
              <a:gd name="connsiteX15" fmla="*/ 4375469 w 5009987"/>
              <a:gd name="connsiteY15" fmla="*/ 1437240 h 3440182"/>
              <a:gd name="connsiteX16" fmla="*/ 4727599 w 5009987"/>
              <a:gd name="connsiteY16" fmla="*/ 1437240 h 3440182"/>
              <a:gd name="connsiteX17" fmla="*/ 4713240 w 5009987"/>
              <a:gd name="connsiteY17" fmla="*/ 1426300 h 3440182"/>
              <a:gd name="connsiteX18" fmla="*/ 4525209 w 5009987"/>
              <a:gd name="connsiteY18" fmla="*/ 1334678 h 3440182"/>
              <a:gd name="connsiteX19" fmla="*/ 4252394 w 5009987"/>
              <a:gd name="connsiteY19" fmla="*/ 1112459 h 3440182"/>
              <a:gd name="connsiteX20" fmla="*/ 4244189 w 5009987"/>
              <a:gd name="connsiteY20" fmla="*/ 1097417 h 3440182"/>
              <a:gd name="connsiteX21" fmla="*/ 4260599 w 5009987"/>
              <a:gd name="connsiteY21" fmla="*/ 1094682 h 3440182"/>
              <a:gd name="connsiteX22" fmla="*/ 4508800 w 5009987"/>
              <a:gd name="connsiteY22" fmla="*/ 1094682 h 3440182"/>
              <a:gd name="connsiteX23" fmla="*/ 4527261 w 5009987"/>
              <a:gd name="connsiteY23" fmla="*/ 1093998 h 3440182"/>
              <a:gd name="connsiteX24" fmla="*/ 4419228 w 5009987"/>
              <a:gd name="connsiteY24" fmla="*/ 1037247 h 3440182"/>
              <a:gd name="connsiteX25" fmla="*/ 4204532 w 5009987"/>
              <a:gd name="connsiteY25" fmla="*/ 878617 h 3440182"/>
              <a:gd name="connsiteX26" fmla="*/ 4055474 w 5009987"/>
              <a:gd name="connsiteY26" fmla="*/ 635886 h 3440182"/>
              <a:gd name="connsiteX27" fmla="*/ 4045218 w 5009987"/>
              <a:gd name="connsiteY27" fmla="*/ 619476 h 3440182"/>
              <a:gd name="connsiteX28" fmla="*/ 4034962 w 5009987"/>
              <a:gd name="connsiteY28" fmla="*/ 635886 h 3440182"/>
              <a:gd name="connsiteX29" fmla="*/ 3918724 w 5009987"/>
              <a:gd name="connsiteY29" fmla="*/ 836225 h 3440182"/>
              <a:gd name="connsiteX30" fmla="*/ 3695139 w 5009987"/>
              <a:gd name="connsiteY30" fmla="*/ 1024939 h 3440182"/>
              <a:gd name="connsiteX31" fmla="*/ 3573431 w 5009987"/>
              <a:gd name="connsiteY31" fmla="*/ 1084426 h 3440182"/>
              <a:gd name="connsiteX32" fmla="*/ 3563859 w 5009987"/>
              <a:gd name="connsiteY32" fmla="*/ 1093998 h 3440182"/>
              <a:gd name="connsiteX33" fmla="*/ 3578217 w 5009987"/>
              <a:gd name="connsiteY33" fmla="*/ 1093998 h 3440182"/>
              <a:gd name="connsiteX34" fmla="*/ 3829837 w 5009987"/>
              <a:gd name="connsiteY34" fmla="*/ 1093998 h 3440182"/>
              <a:gd name="connsiteX35" fmla="*/ 3846247 w 5009987"/>
              <a:gd name="connsiteY35" fmla="*/ 1097417 h 3440182"/>
              <a:gd name="connsiteX36" fmla="*/ 3838042 w 5009987"/>
              <a:gd name="connsiteY36" fmla="*/ 1112459 h 3440182"/>
              <a:gd name="connsiteX37" fmla="*/ 3773086 w 5009987"/>
              <a:gd name="connsiteY37" fmla="*/ 1188356 h 3440182"/>
              <a:gd name="connsiteX38" fmla="*/ 3740949 w 5009987"/>
              <a:gd name="connsiteY38" fmla="*/ 1193825 h 3440182"/>
              <a:gd name="connsiteX39" fmla="*/ 3466766 w 5009987"/>
              <a:gd name="connsiteY39" fmla="*/ 1059127 h 3440182"/>
              <a:gd name="connsiteX40" fmla="*/ 3212412 w 5009987"/>
              <a:gd name="connsiteY40" fmla="*/ 869045 h 3440182"/>
              <a:gd name="connsiteX41" fmla="*/ 3205574 w 5009987"/>
              <a:gd name="connsiteY41" fmla="*/ 854002 h 3440182"/>
              <a:gd name="connsiteX42" fmla="*/ 3572747 w 5009987"/>
              <a:gd name="connsiteY42" fmla="*/ 854002 h 3440182"/>
              <a:gd name="connsiteX43" fmla="*/ 3563859 w 5009987"/>
              <a:gd name="connsiteY43" fmla="*/ 845797 h 3440182"/>
              <a:gd name="connsiteX44" fmla="*/ 3398391 w 5009987"/>
              <a:gd name="connsiteY44" fmla="*/ 765115 h 3440182"/>
              <a:gd name="connsiteX45" fmla="*/ 3076346 w 5009987"/>
              <a:gd name="connsiteY45" fmla="*/ 514863 h 3440182"/>
              <a:gd name="connsiteX46" fmla="*/ 3068141 w 5009987"/>
              <a:gd name="connsiteY46" fmla="*/ 499820 h 3440182"/>
              <a:gd name="connsiteX47" fmla="*/ 3084551 w 5009987"/>
              <a:gd name="connsiteY47" fmla="*/ 497085 h 3440182"/>
              <a:gd name="connsiteX48" fmla="*/ 3347110 w 5009987"/>
              <a:gd name="connsiteY48" fmla="*/ 497085 h 3440182"/>
              <a:gd name="connsiteX49" fmla="*/ 3366939 w 5009987"/>
              <a:gd name="connsiteY49" fmla="*/ 493667 h 3440182"/>
              <a:gd name="connsiteX50" fmla="*/ 3198737 w 5009987"/>
              <a:gd name="connsiteY50" fmla="*/ 410933 h 3440182"/>
              <a:gd name="connsiteX51" fmla="*/ 3054466 w 5009987"/>
              <a:gd name="connsiteY51" fmla="*/ 302217 h 3440182"/>
              <a:gd name="connsiteX52" fmla="*/ 2871905 w 5009987"/>
              <a:gd name="connsiteY52" fmla="*/ 17778 h 3440182"/>
              <a:gd name="connsiteX53" fmla="*/ 2860281 w 5009987"/>
              <a:gd name="connsiteY53" fmla="*/ 0 h 3440182"/>
              <a:gd name="connsiteX54" fmla="*/ 2852076 w 5009987"/>
              <a:gd name="connsiteY54" fmla="*/ 17094 h 3440182"/>
              <a:gd name="connsiteX55" fmla="*/ 2720796 w 5009987"/>
              <a:gd name="connsiteY55" fmla="*/ 239996 h 3440182"/>
              <a:gd name="connsiteX56" fmla="*/ 2537552 w 5009987"/>
              <a:gd name="connsiteY56" fmla="*/ 404096 h 3440182"/>
              <a:gd name="connsiteX57" fmla="*/ 2369350 w 5009987"/>
              <a:gd name="connsiteY57" fmla="*/ 486829 h 3440182"/>
              <a:gd name="connsiteX58" fmla="*/ 2357042 w 5009987"/>
              <a:gd name="connsiteY58" fmla="*/ 497769 h 3440182"/>
              <a:gd name="connsiteX59" fmla="*/ 2659259 w 5009987"/>
              <a:gd name="connsiteY59" fmla="*/ 497769 h 3440182"/>
              <a:gd name="connsiteX60" fmla="*/ 2409691 w 5009987"/>
              <a:gd name="connsiteY60" fmla="*/ 722039 h 3440182"/>
              <a:gd name="connsiteX61" fmla="*/ 2166276 w 5009987"/>
              <a:gd name="connsiteY61" fmla="*/ 841695 h 3440182"/>
              <a:gd name="connsiteX62" fmla="*/ 2148499 w 5009987"/>
              <a:gd name="connsiteY62" fmla="*/ 854686 h 3440182"/>
              <a:gd name="connsiteX63" fmla="*/ 2521142 w 5009987"/>
              <a:gd name="connsiteY63" fmla="*/ 854686 h 3440182"/>
              <a:gd name="connsiteX64" fmla="*/ 2516356 w 5009987"/>
              <a:gd name="connsiteY64" fmla="*/ 862891 h 3440182"/>
              <a:gd name="connsiteX65" fmla="*/ 2282513 w 5009987"/>
              <a:gd name="connsiteY65" fmla="*/ 1045452 h 3440182"/>
              <a:gd name="connsiteX66" fmla="*/ 1968673 w 5009987"/>
              <a:gd name="connsiteY66" fmla="*/ 1199979 h 3440182"/>
              <a:gd name="connsiteX67" fmla="*/ 1954314 w 5009987"/>
              <a:gd name="connsiteY67" fmla="*/ 1209552 h 3440182"/>
              <a:gd name="connsiteX68" fmla="*/ 1975510 w 5009987"/>
              <a:gd name="connsiteY68" fmla="*/ 1211603 h 3440182"/>
              <a:gd name="connsiteX69" fmla="*/ 2675669 w 5009987"/>
              <a:gd name="connsiteY69" fmla="*/ 1211603 h 3440182"/>
              <a:gd name="connsiteX70" fmla="*/ 2699600 w 5009987"/>
              <a:gd name="connsiteY70" fmla="*/ 1234167 h 3440182"/>
              <a:gd name="connsiteX71" fmla="*/ 2698917 w 5009987"/>
              <a:gd name="connsiteY71" fmla="*/ 1648518 h 3440182"/>
              <a:gd name="connsiteX72" fmla="*/ 2678404 w 5009987"/>
              <a:gd name="connsiteY72" fmla="*/ 1661510 h 3440182"/>
              <a:gd name="connsiteX73" fmla="*/ 2109525 w 5009987"/>
              <a:gd name="connsiteY73" fmla="*/ 1394848 h 3440182"/>
              <a:gd name="connsiteX74" fmla="*/ 1494151 w 5009987"/>
              <a:gd name="connsiteY74" fmla="*/ 1084426 h 3440182"/>
              <a:gd name="connsiteX75" fmla="*/ 1472955 w 5009987"/>
              <a:gd name="connsiteY75" fmla="*/ 1076221 h 3440182"/>
              <a:gd name="connsiteX76" fmla="*/ 1472271 w 5009987"/>
              <a:gd name="connsiteY76" fmla="*/ 1098784 h 3440182"/>
              <a:gd name="connsiteX77" fmla="*/ 1396375 w 5009987"/>
              <a:gd name="connsiteY77" fmla="*/ 1291601 h 3440182"/>
              <a:gd name="connsiteX78" fmla="*/ 1024416 w 5009987"/>
              <a:gd name="connsiteY78" fmla="*/ 1956889 h 3440182"/>
              <a:gd name="connsiteX79" fmla="*/ 370752 w 5009987"/>
              <a:gd name="connsiteY79" fmla="*/ 2844395 h 3440182"/>
              <a:gd name="connsiteX80" fmla="*/ 61014 w 5009987"/>
              <a:gd name="connsiteY80" fmla="*/ 3185586 h 3440182"/>
              <a:gd name="connsiteX81" fmla="*/ 2525244 w 5009987"/>
              <a:gd name="connsiteY81" fmla="*/ 3236867 h 3440182"/>
              <a:gd name="connsiteX82" fmla="*/ 2986775 w 5009987"/>
              <a:gd name="connsiteY82" fmla="*/ 3209517 h 3440182"/>
              <a:gd name="connsiteX83" fmla="*/ 3534458 w 5009987"/>
              <a:gd name="connsiteY83" fmla="*/ 3215671 h 3440182"/>
              <a:gd name="connsiteX84" fmla="*/ 3986416 w 5009987"/>
              <a:gd name="connsiteY84" fmla="*/ 3253277 h 3440182"/>
              <a:gd name="connsiteX85" fmla="*/ 4465040 w 5009987"/>
              <a:gd name="connsiteY85" fmla="*/ 3323019 h 3440182"/>
              <a:gd name="connsiteX86" fmla="*/ 4998364 w 5009987"/>
              <a:gd name="connsiteY86" fmla="*/ 3439257 h 3440182"/>
              <a:gd name="connsiteX87" fmla="*/ 5009303 w 5009987"/>
              <a:gd name="connsiteY87" fmla="*/ 3435154 h 3440182"/>
              <a:gd name="connsiteX88" fmla="*/ 5009303 w 5009987"/>
              <a:gd name="connsiteY88" fmla="*/ 3411223 h 3440182"/>
              <a:gd name="connsiteX89" fmla="*/ 3891374 w 5009987"/>
              <a:gd name="connsiteY89" fmla="*/ 2110049 h 3440182"/>
              <a:gd name="connsiteX90" fmla="*/ 3870862 w 5009987"/>
              <a:gd name="connsiteY90" fmla="*/ 2125091 h 3440182"/>
              <a:gd name="connsiteX91" fmla="*/ 3000450 w 5009987"/>
              <a:gd name="connsiteY91" fmla="*/ 1802362 h 3440182"/>
              <a:gd name="connsiteX92" fmla="*/ 2980621 w 5009987"/>
              <a:gd name="connsiteY92" fmla="*/ 1772277 h 3440182"/>
              <a:gd name="connsiteX93" fmla="*/ 2980621 w 5009987"/>
              <a:gd name="connsiteY93" fmla="*/ 1236218 h 3440182"/>
              <a:gd name="connsiteX94" fmla="*/ 3000450 w 5009987"/>
              <a:gd name="connsiteY94" fmla="*/ 1213654 h 3440182"/>
              <a:gd name="connsiteX95" fmla="*/ 3732745 w 5009987"/>
              <a:gd name="connsiteY95" fmla="*/ 1214338 h 3440182"/>
              <a:gd name="connsiteX96" fmla="*/ 3746420 w 5009987"/>
              <a:gd name="connsiteY96" fmla="*/ 1215022 h 3440182"/>
              <a:gd name="connsiteX97" fmla="*/ 3706762 w 5009987"/>
              <a:gd name="connsiteY97" fmla="*/ 1251944 h 3440182"/>
              <a:gd name="connsiteX98" fmla="*/ 3606251 w 5009987"/>
              <a:gd name="connsiteY98" fmla="*/ 1316216 h 3440182"/>
              <a:gd name="connsiteX99" fmla="*/ 3381981 w 5009987"/>
              <a:gd name="connsiteY99" fmla="*/ 1426300 h 3440182"/>
              <a:gd name="connsiteX100" fmla="*/ 3365572 w 5009987"/>
              <a:gd name="connsiteY100" fmla="*/ 1438607 h 3440182"/>
              <a:gd name="connsiteX101" fmla="*/ 3718386 w 5009987"/>
              <a:gd name="connsiteY101" fmla="*/ 1438607 h 3440182"/>
              <a:gd name="connsiteX102" fmla="*/ 3720437 w 5009987"/>
              <a:gd name="connsiteY102" fmla="*/ 1442710 h 3440182"/>
              <a:gd name="connsiteX103" fmla="*/ 3643857 w 5009987"/>
              <a:gd name="connsiteY103" fmla="*/ 1518606 h 3440182"/>
              <a:gd name="connsiteX104" fmla="*/ 3468818 w 5009987"/>
              <a:gd name="connsiteY104" fmla="*/ 1634160 h 3440182"/>
              <a:gd name="connsiteX105" fmla="*/ 3191216 w 5009987"/>
              <a:gd name="connsiteY105" fmla="*/ 1770226 h 3440182"/>
              <a:gd name="connsiteX106" fmla="*/ 3176173 w 5009987"/>
              <a:gd name="connsiteY106" fmla="*/ 1781849 h 3440182"/>
              <a:gd name="connsiteX107" fmla="*/ 3196686 w 5009987"/>
              <a:gd name="connsiteY107" fmla="*/ 1781849 h 3440182"/>
              <a:gd name="connsiteX108" fmla="*/ 3864708 w 5009987"/>
              <a:gd name="connsiteY108" fmla="*/ 1781849 h 3440182"/>
              <a:gd name="connsiteX109" fmla="*/ 3891374 w 5009987"/>
              <a:gd name="connsiteY109" fmla="*/ 1807832 h 3440182"/>
              <a:gd name="connsiteX110" fmla="*/ 3891374 w 5009987"/>
              <a:gd name="connsiteY110" fmla="*/ 2110049 h 3440182"/>
              <a:gd name="connsiteX0" fmla="*/ 5009303 w 5009987"/>
              <a:gd name="connsiteY0" fmla="*/ 3411223 h 3440182"/>
              <a:gd name="connsiteX1" fmla="*/ 5009987 w 5009987"/>
              <a:gd name="connsiteY1" fmla="*/ 3175329 h 3440182"/>
              <a:gd name="connsiteX2" fmla="*/ 4984005 w 5009987"/>
              <a:gd name="connsiteY2" fmla="*/ 3142509 h 3440182"/>
              <a:gd name="connsiteX3" fmla="*/ 4698198 w 5009987"/>
              <a:gd name="connsiteY3" fmla="*/ 3078921 h 3440182"/>
              <a:gd name="connsiteX4" fmla="*/ 4670848 w 5009987"/>
              <a:gd name="connsiteY4" fmla="*/ 3063878 h 3440182"/>
              <a:gd name="connsiteX5" fmla="*/ 4434271 w 5009987"/>
              <a:gd name="connsiteY5" fmla="*/ 2750721 h 3440182"/>
              <a:gd name="connsiteX6" fmla="*/ 4165558 w 5009987"/>
              <a:gd name="connsiteY6" fmla="*/ 2218765 h 3440182"/>
              <a:gd name="connsiteX7" fmla="*/ 4158036 w 5009987"/>
              <a:gd name="connsiteY7" fmla="*/ 2180475 h 3440182"/>
              <a:gd name="connsiteX8" fmla="*/ 4158036 w 5009987"/>
              <a:gd name="connsiteY8" fmla="*/ 1807148 h 3440182"/>
              <a:gd name="connsiteX9" fmla="*/ 4184703 w 5009987"/>
              <a:gd name="connsiteY9" fmla="*/ 1781166 h 3440182"/>
              <a:gd name="connsiteX10" fmla="*/ 4895118 w 5009987"/>
              <a:gd name="connsiteY10" fmla="*/ 1781166 h 3440182"/>
              <a:gd name="connsiteX11" fmla="*/ 4918365 w 5009987"/>
              <a:gd name="connsiteY11" fmla="*/ 1778431 h 3440182"/>
              <a:gd name="connsiteX12" fmla="*/ 4900588 w 5009987"/>
              <a:gd name="connsiteY12" fmla="*/ 1768858 h 3440182"/>
              <a:gd name="connsiteX13" fmla="*/ 4629823 w 5009987"/>
              <a:gd name="connsiteY13" fmla="*/ 1636211 h 3440182"/>
              <a:gd name="connsiteX14" fmla="*/ 4382306 w 5009987"/>
              <a:gd name="connsiteY14" fmla="*/ 1451599 h 3440182"/>
              <a:gd name="connsiteX15" fmla="*/ 4375469 w 5009987"/>
              <a:gd name="connsiteY15" fmla="*/ 1437240 h 3440182"/>
              <a:gd name="connsiteX16" fmla="*/ 4727599 w 5009987"/>
              <a:gd name="connsiteY16" fmla="*/ 1437240 h 3440182"/>
              <a:gd name="connsiteX17" fmla="*/ 4713240 w 5009987"/>
              <a:gd name="connsiteY17" fmla="*/ 1426300 h 3440182"/>
              <a:gd name="connsiteX18" fmla="*/ 4525209 w 5009987"/>
              <a:gd name="connsiteY18" fmla="*/ 1334678 h 3440182"/>
              <a:gd name="connsiteX19" fmla="*/ 4252394 w 5009987"/>
              <a:gd name="connsiteY19" fmla="*/ 1112459 h 3440182"/>
              <a:gd name="connsiteX20" fmla="*/ 4244189 w 5009987"/>
              <a:gd name="connsiteY20" fmla="*/ 1097417 h 3440182"/>
              <a:gd name="connsiteX21" fmla="*/ 4260599 w 5009987"/>
              <a:gd name="connsiteY21" fmla="*/ 1094682 h 3440182"/>
              <a:gd name="connsiteX22" fmla="*/ 4508800 w 5009987"/>
              <a:gd name="connsiteY22" fmla="*/ 1094682 h 3440182"/>
              <a:gd name="connsiteX23" fmla="*/ 4527261 w 5009987"/>
              <a:gd name="connsiteY23" fmla="*/ 1093998 h 3440182"/>
              <a:gd name="connsiteX24" fmla="*/ 4419228 w 5009987"/>
              <a:gd name="connsiteY24" fmla="*/ 1037247 h 3440182"/>
              <a:gd name="connsiteX25" fmla="*/ 4204532 w 5009987"/>
              <a:gd name="connsiteY25" fmla="*/ 878617 h 3440182"/>
              <a:gd name="connsiteX26" fmla="*/ 4055474 w 5009987"/>
              <a:gd name="connsiteY26" fmla="*/ 635886 h 3440182"/>
              <a:gd name="connsiteX27" fmla="*/ 4045218 w 5009987"/>
              <a:gd name="connsiteY27" fmla="*/ 619476 h 3440182"/>
              <a:gd name="connsiteX28" fmla="*/ 4034962 w 5009987"/>
              <a:gd name="connsiteY28" fmla="*/ 635886 h 3440182"/>
              <a:gd name="connsiteX29" fmla="*/ 3918724 w 5009987"/>
              <a:gd name="connsiteY29" fmla="*/ 836225 h 3440182"/>
              <a:gd name="connsiteX30" fmla="*/ 3695139 w 5009987"/>
              <a:gd name="connsiteY30" fmla="*/ 1024939 h 3440182"/>
              <a:gd name="connsiteX31" fmla="*/ 3573431 w 5009987"/>
              <a:gd name="connsiteY31" fmla="*/ 1084426 h 3440182"/>
              <a:gd name="connsiteX32" fmla="*/ 3563859 w 5009987"/>
              <a:gd name="connsiteY32" fmla="*/ 1093998 h 3440182"/>
              <a:gd name="connsiteX33" fmla="*/ 3578217 w 5009987"/>
              <a:gd name="connsiteY33" fmla="*/ 1093998 h 3440182"/>
              <a:gd name="connsiteX34" fmla="*/ 3829837 w 5009987"/>
              <a:gd name="connsiteY34" fmla="*/ 1093998 h 3440182"/>
              <a:gd name="connsiteX35" fmla="*/ 3846247 w 5009987"/>
              <a:gd name="connsiteY35" fmla="*/ 1097417 h 3440182"/>
              <a:gd name="connsiteX36" fmla="*/ 3838042 w 5009987"/>
              <a:gd name="connsiteY36" fmla="*/ 1112459 h 3440182"/>
              <a:gd name="connsiteX37" fmla="*/ 3773086 w 5009987"/>
              <a:gd name="connsiteY37" fmla="*/ 1188356 h 3440182"/>
              <a:gd name="connsiteX38" fmla="*/ 3740949 w 5009987"/>
              <a:gd name="connsiteY38" fmla="*/ 1193825 h 3440182"/>
              <a:gd name="connsiteX39" fmla="*/ 3466766 w 5009987"/>
              <a:gd name="connsiteY39" fmla="*/ 1059127 h 3440182"/>
              <a:gd name="connsiteX40" fmla="*/ 3212412 w 5009987"/>
              <a:gd name="connsiteY40" fmla="*/ 869045 h 3440182"/>
              <a:gd name="connsiteX41" fmla="*/ 3205574 w 5009987"/>
              <a:gd name="connsiteY41" fmla="*/ 854002 h 3440182"/>
              <a:gd name="connsiteX42" fmla="*/ 3572747 w 5009987"/>
              <a:gd name="connsiteY42" fmla="*/ 854002 h 3440182"/>
              <a:gd name="connsiteX43" fmla="*/ 3563859 w 5009987"/>
              <a:gd name="connsiteY43" fmla="*/ 845797 h 3440182"/>
              <a:gd name="connsiteX44" fmla="*/ 3398391 w 5009987"/>
              <a:gd name="connsiteY44" fmla="*/ 765115 h 3440182"/>
              <a:gd name="connsiteX45" fmla="*/ 3076346 w 5009987"/>
              <a:gd name="connsiteY45" fmla="*/ 514863 h 3440182"/>
              <a:gd name="connsiteX46" fmla="*/ 3068141 w 5009987"/>
              <a:gd name="connsiteY46" fmla="*/ 499820 h 3440182"/>
              <a:gd name="connsiteX47" fmla="*/ 3084551 w 5009987"/>
              <a:gd name="connsiteY47" fmla="*/ 497085 h 3440182"/>
              <a:gd name="connsiteX48" fmla="*/ 3347110 w 5009987"/>
              <a:gd name="connsiteY48" fmla="*/ 497085 h 3440182"/>
              <a:gd name="connsiteX49" fmla="*/ 3366939 w 5009987"/>
              <a:gd name="connsiteY49" fmla="*/ 493667 h 3440182"/>
              <a:gd name="connsiteX50" fmla="*/ 3198737 w 5009987"/>
              <a:gd name="connsiteY50" fmla="*/ 410933 h 3440182"/>
              <a:gd name="connsiteX51" fmla="*/ 3054466 w 5009987"/>
              <a:gd name="connsiteY51" fmla="*/ 302217 h 3440182"/>
              <a:gd name="connsiteX52" fmla="*/ 2871905 w 5009987"/>
              <a:gd name="connsiteY52" fmla="*/ 17778 h 3440182"/>
              <a:gd name="connsiteX53" fmla="*/ 2860281 w 5009987"/>
              <a:gd name="connsiteY53" fmla="*/ 0 h 3440182"/>
              <a:gd name="connsiteX54" fmla="*/ 2852076 w 5009987"/>
              <a:gd name="connsiteY54" fmla="*/ 17094 h 3440182"/>
              <a:gd name="connsiteX55" fmla="*/ 2720796 w 5009987"/>
              <a:gd name="connsiteY55" fmla="*/ 239996 h 3440182"/>
              <a:gd name="connsiteX56" fmla="*/ 2537552 w 5009987"/>
              <a:gd name="connsiteY56" fmla="*/ 404096 h 3440182"/>
              <a:gd name="connsiteX57" fmla="*/ 2369350 w 5009987"/>
              <a:gd name="connsiteY57" fmla="*/ 486829 h 3440182"/>
              <a:gd name="connsiteX58" fmla="*/ 2357042 w 5009987"/>
              <a:gd name="connsiteY58" fmla="*/ 497769 h 3440182"/>
              <a:gd name="connsiteX59" fmla="*/ 2659259 w 5009987"/>
              <a:gd name="connsiteY59" fmla="*/ 497769 h 3440182"/>
              <a:gd name="connsiteX60" fmla="*/ 2409691 w 5009987"/>
              <a:gd name="connsiteY60" fmla="*/ 722039 h 3440182"/>
              <a:gd name="connsiteX61" fmla="*/ 2166276 w 5009987"/>
              <a:gd name="connsiteY61" fmla="*/ 841695 h 3440182"/>
              <a:gd name="connsiteX62" fmla="*/ 2148499 w 5009987"/>
              <a:gd name="connsiteY62" fmla="*/ 854686 h 3440182"/>
              <a:gd name="connsiteX63" fmla="*/ 2521142 w 5009987"/>
              <a:gd name="connsiteY63" fmla="*/ 854686 h 3440182"/>
              <a:gd name="connsiteX64" fmla="*/ 2516356 w 5009987"/>
              <a:gd name="connsiteY64" fmla="*/ 862891 h 3440182"/>
              <a:gd name="connsiteX65" fmla="*/ 2282513 w 5009987"/>
              <a:gd name="connsiteY65" fmla="*/ 1045452 h 3440182"/>
              <a:gd name="connsiteX66" fmla="*/ 1968673 w 5009987"/>
              <a:gd name="connsiteY66" fmla="*/ 1199979 h 3440182"/>
              <a:gd name="connsiteX67" fmla="*/ 1954314 w 5009987"/>
              <a:gd name="connsiteY67" fmla="*/ 1209552 h 3440182"/>
              <a:gd name="connsiteX68" fmla="*/ 1975510 w 5009987"/>
              <a:gd name="connsiteY68" fmla="*/ 1211603 h 3440182"/>
              <a:gd name="connsiteX69" fmla="*/ 2675669 w 5009987"/>
              <a:gd name="connsiteY69" fmla="*/ 1211603 h 3440182"/>
              <a:gd name="connsiteX70" fmla="*/ 2699600 w 5009987"/>
              <a:gd name="connsiteY70" fmla="*/ 1234167 h 3440182"/>
              <a:gd name="connsiteX71" fmla="*/ 2698917 w 5009987"/>
              <a:gd name="connsiteY71" fmla="*/ 1648518 h 3440182"/>
              <a:gd name="connsiteX72" fmla="*/ 2678404 w 5009987"/>
              <a:gd name="connsiteY72" fmla="*/ 1661510 h 3440182"/>
              <a:gd name="connsiteX73" fmla="*/ 2109525 w 5009987"/>
              <a:gd name="connsiteY73" fmla="*/ 1394848 h 3440182"/>
              <a:gd name="connsiteX74" fmla="*/ 1494151 w 5009987"/>
              <a:gd name="connsiteY74" fmla="*/ 1084426 h 3440182"/>
              <a:gd name="connsiteX75" fmla="*/ 1472955 w 5009987"/>
              <a:gd name="connsiteY75" fmla="*/ 1076221 h 3440182"/>
              <a:gd name="connsiteX76" fmla="*/ 1472271 w 5009987"/>
              <a:gd name="connsiteY76" fmla="*/ 1098784 h 3440182"/>
              <a:gd name="connsiteX77" fmla="*/ 1396375 w 5009987"/>
              <a:gd name="connsiteY77" fmla="*/ 1291601 h 3440182"/>
              <a:gd name="connsiteX78" fmla="*/ 1024416 w 5009987"/>
              <a:gd name="connsiteY78" fmla="*/ 1956889 h 3440182"/>
              <a:gd name="connsiteX79" fmla="*/ 370752 w 5009987"/>
              <a:gd name="connsiteY79" fmla="*/ 2844395 h 3440182"/>
              <a:gd name="connsiteX80" fmla="*/ 61014 w 5009987"/>
              <a:gd name="connsiteY80" fmla="*/ 3185586 h 3440182"/>
              <a:gd name="connsiteX81" fmla="*/ 2525244 w 5009987"/>
              <a:gd name="connsiteY81" fmla="*/ 3236867 h 3440182"/>
              <a:gd name="connsiteX82" fmla="*/ 2986775 w 5009987"/>
              <a:gd name="connsiteY82" fmla="*/ 3209517 h 3440182"/>
              <a:gd name="connsiteX83" fmla="*/ 3534458 w 5009987"/>
              <a:gd name="connsiteY83" fmla="*/ 3215671 h 3440182"/>
              <a:gd name="connsiteX84" fmla="*/ 3986416 w 5009987"/>
              <a:gd name="connsiteY84" fmla="*/ 3253277 h 3440182"/>
              <a:gd name="connsiteX85" fmla="*/ 4465040 w 5009987"/>
              <a:gd name="connsiteY85" fmla="*/ 3323019 h 3440182"/>
              <a:gd name="connsiteX86" fmla="*/ 4998364 w 5009987"/>
              <a:gd name="connsiteY86" fmla="*/ 3439257 h 3440182"/>
              <a:gd name="connsiteX87" fmla="*/ 5009303 w 5009987"/>
              <a:gd name="connsiteY87" fmla="*/ 3435154 h 3440182"/>
              <a:gd name="connsiteX88" fmla="*/ 5009303 w 5009987"/>
              <a:gd name="connsiteY88" fmla="*/ 3411223 h 3440182"/>
              <a:gd name="connsiteX89" fmla="*/ 3891374 w 5009987"/>
              <a:gd name="connsiteY89" fmla="*/ 2110049 h 3440182"/>
              <a:gd name="connsiteX90" fmla="*/ 3870862 w 5009987"/>
              <a:gd name="connsiteY90" fmla="*/ 2125091 h 3440182"/>
              <a:gd name="connsiteX91" fmla="*/ 3000450 w 5009987"/>
              <a:gd name="connsiteY91" fmla="*/ 1802362 h 3440182"/>
              <a:gd name="connsiteX92" fmla="*/ 2980621 w 5009987"/>
              <a:gd name="connsiteY92" fmla="*/ 1772277 h 3440182"/>
              <a:gd name="connsiteX93" fmla="*/ 2980621 w 5009987"/>
              <a:gd name="connsiteY93" fmla="*/ 1236218 h 3440182"/>
              <a:gd name="connsiteX94" fmla="*/ 3000450 w 5009987"/>
              <a:gd name="connsiteY94" fmla="*/ 1213654 h 3440182"/>
              <a:gd name="connsiteX95" fmla="*/ 3732745 w 5009987"/>
              <a:gd name="connsiteY95" fmla="*/ 1214338 h 3440182"/>
              <a:gd name="connsiteX96" fmla="*/ 3746420 w 5009987"/>
              <a:gd name="connsiteY96" fmla="*/ 1215022 h 3440182"/>
              <a:gd name="connsiteX97" fmla="*/ 3706762 w 5009987"/>
              <a:gd name="connsiteY97" fmla="*/ 1251944 h 3440182"/>
              <a:gd name="connsiteX98" fmla="*/ 3606251 w 5009987"/>
              <a:gd name="connsiteY98" fmla="*/ 1316216 h 3440182"/>
              <a:gd name="connsiteX99" fmla="*/ 3381981 w 5009987"/>
              <a:gd name="connsiteY99" fmla="*/ 1426300 h 3440182"/>
              <a:gd name="connsiteX100" fmla="*/ 3365572 w 5009987"/>
              <a:gd name="connsiteY100" fmla="*/ 1438607 h 3440182"/>
              <a:gd name="connsiteX101" fmla="*/ 3718386 w 5009987"/>
              <a:gd name="connsiteY101" fmla="*/ 1438607 h 3440182"/>
              <a:gd name="connsiteX102" fmla="*/ 3720437 w 5009987"/>
              <a:gd name="connsiteY102" fmla="*/ 1442710 h 3440182"/>
              <a:gd name="connsiteX103" fmla="*/ 3643857 w 5009987"/>
              <a:gd name="connsiteY103" fmla="*/ 1518606 h 3440182"/>
              <a:gd name="connsiteX104" fmla="*/ 3468818 w 5009987"/>
              <a:gd name="connsiteY104" fmla="*/ 1634160 h 3440182"/>
              <a:gd name="connsiteX105" fmla="*/ 3191216 w 5009987"/>
              <a:gd name="connsiteY105" fmla="*/ 1770226 h 3440182"/>
              <a:gd name="connsiteX106" fmla="*/ 3176173 w 5009987"/>
              <a:gd name="connsiteY106" fmla="*/ 1781849 h 3440182"/>
              <a:gd name="connsiteX107" fmla="*/ 3196686 w 5009987"/>
              <a:gd name="connsiteY107" fmla="*/ 1781849 h 3440182"/>
              <a:gd name="connsiteX108" fmla="*/ 3864708 w 5009987"/>
              <a:gd name="connsiteY108" fmla="*/ 1781849 h 3440182"/>
              <a:gd name="connsiteX109" fmla="*/ 3891374 w 5009987"/>
              <a:gd name="connsiteY109" fmla="*/ 1807832 h 3440182"/>
              <a:gd name="connsiteX110" fmla="*/ 3891374 w 5009987"/>
              <a:gd name="connsiteY110" fmla="*/ 2110049 h 3440182"/>
              <a:gd name="connsiteX0" fmla="*/ 4948289 w 4948973"/>
              <a:gd name="connsiteY0" fmla="*/ 3411223 h 3440182"/>
              <a:gd name="connsiteX1" fmla="*/ 4948973 w 4948973"/>
              <a:gd name="connsiteY1" fmla="*/ 3175329 h 3440182"/>
              <a:gd name="connsiteX2" fmla="*/ 4922991 w 4948973"/>
              <a:gd name="connsiteY2" fmla="*/ 3142509 h 3440182"/>
              <a:gd name="connsiteX3" fmla="*/ 4637184 w 4948973"/>
              <a:gd name="connsiteY3" fmla="*/ 3078921 h 3440182"/>
              <a:gd name="connsiteX4" fmla="*/ 4609834 w 4948973"/>
              <a:gd name="connsiteY4" fmla="*/ 3063878 h 3440182"/>
              <a:gd name="connsiteX5" fmla="*/ 4373257 w 4948973"/>
              <a:gd name="connsiteY5" fmla="*/ 2750721 h 3440182"/>
              <a:gd name="connsiteX6" fmla="*/ 4104544 w 4948973"/>
              <a:gd name="connsiteY6" fmla="*/ 2218765 h 3440182"/>
              <a:gd name="connsiteX7" fmla="*/ 4097022 w 4948973"/>
              <a:gd name="connsiteY7" fmla="*/ 2180475 h 3440182"/>
              <a:gd name="connsiteX8" fmla="*/ 4097022 w 4948973"/>
              <a:gd name="connsiteY8" fmla="*/ 1807148 h 3440182"/>
              <a:gd name="connsiteX9" fmla="*/ 4123689 w 4948973"/>
              <a:gd name="connsiteY9" fmla="*/ 1781166 h 3440182"/>
              <a:gd name="connsiteX10" fmla="*/ 4834104 w 4948973"/>
              <a:gd name="connsiteY10" fmla="*/ 1781166 h 3440182"/>
              <a:gd name="connsiteX11" fmla="*/ 4857351 w 4948973"/>
              <a:gd name="connsiteY11" fmla="*/ 1778431 h 3440182"/>
              <a:gd name="connsiteX12" fmla="*/ 4839574 w 4948973"/>
              <a:gd name="connsiteY12" fmla="*/ 1768858 h 3440182"/>
              <a:gd name="connsiteX13" fmla="*/ 4568809 w 4948973"/>
              <a:gd name="connsiteY13" fmla="*/ 1636211 h 3440182"/>
              <a:gd name="connsiteX14" fmla="*/ 4321292 w 4948973"/>
              <a:gd name="connsiteY14" fmla="*/ 1451599 h 3440182"/>
              <a:gd name="connsiteX15" fmla="*/ 4314455 w 4948973"/>
              <a:gd name="connsiteY15" fmla="*/ 1437240 h 3440182"/>
              <a:gd name="connsiteX16" fmla="*/ 4666585 w 4948973"/>
              <a:gd name="connsiteY16" fmla="*/ 1437240 h 3440182"/>
              <a:gd name="connsiteX17" fmla="*/ 4652226 w 4948973"/>
              <a:gd name="connsiteY17" fmla="*/ 1426300 h 3440182"/>
              <a:gd name="connsiteX18" fmla="*/ 4464195 w 4948973"/>
              <a:gd name="connsiteY18" fmla="*/ 1334678 h 3440182"/>
              <a:gd name="connsiteX19" fmla="*/ 4191380 w 4948973"/>
              <a:gd name="connsiteY19" fmla="*/ 1112459 h 3440182"/>
              <a:gd name="connsiteX20" fmla="*/ 4183175 w 4948973"/>
              <a:gd name="connsiteY20" fmla="*/ 1097417 h 3440182"/>
              <a:gd name="connsiteX21" fmla="*/ 4199585 w 4948973"/>
              <a:gd name="connsiteY21" fmla="*/ 1094682 h 3440182"/>
              <a:gd name="connsiteX22" fmla="*/ 4447786 w 4948973"/>
              <a:gd name="connsiteY22" fmla="*/ 1094682 h 3440182"/>
              <a:gd name="connsiteX23" fmla="*/ 4466247 w 4948973"/>
              <a:gd name="connsiteY23" fmla="*/ 1093998 h 3440182"/>
              <a:gd name="connsiteX24" fmla="*/ 4358214 w 4948973"/>
              <a:gd name="connsiteY24" fmla="*/ 1037247 h 3440182"/>
              <a:gd name="connsiteX25" fmla="*/ 4143518 w 4948973"/>
              <a:gd name="connsiteY25" fmla="*/ 878617 h 3440182"/>
              <a:gd name="connsiteX26" fmla="*/ 3994460 w 4948973"/>
              <a:gd name="connsiteY26" fmla="*/ 635886 h 3440182"/>
              <a:gd name="connsiteX27" fmla="*/ 3984204 w 4948973"/>
              <a:gd name="connsiteY27" fmla="*/ 619476 h 3440182"/>
              <a:gd name="connsiteX28" fmla="*/ 3973948 w 4948973"/>
              <a:gd name="connsiteY28" fmla="*/ 635886 h 3440182"/>
              <a:gd name="connsiteX29" fmla="*/ 3857710 w 4948973"/>
              <a:gd name="connsiteY29" fmla="*/ 836225 h 3440182"/>
              <a:gd name="connsiteX30" fmla="*/ 3634125 w 4948973"/>
              <a:gd name="connsiteY30" fmla="*/ 1024939 h 3440182"/>
              <a:gd name="connsiteX31" fmla="*/ 3512417 w 4948973"/>
              <a:gd name="connsiteY31" fmla="*/ 1084426 h 3440182"/>
              <a:gd name="connsiteX32" fmla="*/ 3502845 w 4948973"/>
              <a:gd name="connsiteY32" fmla="*/ 1093998 h 3440182"/>
              <a:gd name="connsiteX33" fmla="*/ 3517203 w 4948973"/>
              <a:gd name="connsiteY33" fmla="*/ 1093998 h 3440182"/>
              <a:gd name="connsiteX34" fmla="*/ 3768823 w 4948973"/>
              <a:gd name="connsiteY34" fmla="*/ 1093998 h 3440182"/>
              <a:gd name="connsiteX35" fmla="*/ 3785233 w 4948973"/>
              <a:gd name="connsiteY35" fmla="*/ 1097417 h 3440182"/>
              <a:gd name="connsiteX36" fmla="*/ 3777028 w 4948973"/>
              <a:gd name="connsiteY36" fmla="*/ 1112459 h 3440182"/>
              <a:gd name="connsiteX37" fmla="*/ 3712072 w 4948973"/>
              <a:gd name="connsiteY37" fmla="*/ 1188356 h 3440182"/>
              <a:gd name="connsiteX38" fmla="*/ 3679935 w 4948973"/>
              <a:gd name="connsiteY38" fmla="*/ 1193825 h 3440182"/>
              <a:gd name="connsiteX39" fmla="*/ 3405752 w 4948973"/>
              <a:gd name="connsiteY39" fmla="*/ 1059127 h 3440182"/>
              <a:gd name="connsiteX40" fmla="*/ 3151398 w 4948973"/>
              <a:gd name="connsiteY40" fmla="*/ 869045 h 3440182"/>
              <a:gd name="connsiteX41" fmla="*/ 3144560 w 4948973"/>
              <a:gd name="connsiteY41" fmla="*/ 854002 h 3440182"/>
              <a:gd name="connsiteX42" fmla="*/ 3511733 w 4948973"/>
              <a:gd name="connsiteY42" fmla="*/ 854002 h 3440182"/>
              <a:gd name="connsiteX43" fmla="*/ 3502845 w 4948973"/>
              <a:gd name="connsiteY43" fmla="*/ 845797 h 3440182"/>
              <a:gd name="connsiteX44" fmla="*/ 3337377 w 4948973"/>
              <a:gd name="connsiteY44" fmla="*/ 765115 h 3440182"/>
              <a:gd name="connsiteX45" fmla="*/ 3015332 w 4948973"/>
              <a:gd name="connsiteY45" fmla="*/ 514863 h 3440182"/>
              <a:gd name="connsiteX46" fmla="*/ 3007127 w 4948973"/>
              <a:gd name="connsiteY46" fmla="*/ 499820 h 3440182"/>
              <a:gd name="connsiteX47" fmla="*/ 3023537 w 4948973"/>
              <a:gd name="connsiteY47" fmla="*/ 497085 h 3440182"/>
              <a:gd name="connsiteX48" fmla="*/ 3286096 w 4948973"/>
              <a:gd name="connsiteY48" fmla="*/ 497085 h 3440182"/>
              <a:gd name="connsiteX49" fmla="*/ 3305925 w 4948973"/>
              <a:gd name="connsiteY49" fmla="*/ 493667 h 3440182"/>
              <a:gd name="connsiteX50" fmla="*/ 3137723 w 4948973"/>
              <a:gd name="connsiteY50" fmla="*/ 410933 h 3440182"/>
              <a:gd name="connsiteX51" fmla="*/ 2993452 w 4948973"/>
              <a:gd name="connsiteY51" fmla="*/ 302217 h 3440182"/>
              <a:gd name="connsiteX52" fmla="*/ 2810891 w 4948973"/>
              <a:gd name="connsiteY52" fmla="*/ 17778 h 3440182"/>
              <a:gd name="connsiteX53" fmla="*/ 2799267 w 4948973"/>
              <a:gd name="connsiteY53" fmla="*/ 0 h 3440182"/>
              <a:gd name="connsiteX54" fmla="*/ 2791062 w 4948973"/>
              <a:gd name="connsiteY54" fmla="*/ 17094 h 3440182"/>
              <a:gd name="connsiteX55" fmla="*/ 2659782 w 4948973"/>
              <a:gd name="connsiteY55" fmla="*/ 239996 h 3440182"/>
              <a:gd name="connsiteX56" fmla="*/ 2476538 w 4948973"/>
              <a:gd name="connsiteY56" fmla="*/ 404096 h 3440182"/>
              <a:gd name="connsiteX57" fmla="*/ 2308336 w 4948973"/>
              <a:gd name="connsiteY57" fmla="*/ 486829 h 3440182"/>
              <a:gd name="connsiteX58" fmla="*/ 2296028 w 4948973"/>
              <a:gd name="connsiteY58" fmla="*/ 497769 h 3440182"/>
              <a:gd name="connsiteX59" fmla="*/ 2598245 w 4948973"/>
              <a:gd name="connsiteY59" fmla="*/ 497769 h 3440182"/>
              <a:gd name="connsiteX60" fmla="*/ 2348677 w 4948973"/>
              <a:gd name="connsiteY60" fmla="*/ 722039 h 3440182"/>
              <a:gd name="connsiteX61" fmla="*/ 2105262 w 4948973"/>
              <a:gd name="connsiteY61" fmla="*/ 841695 h 3440182"/>
              <a:gd name="connsiteX62" fmla="*/ 2087485 w 4948973"/>
              <a:gd name="connsiteY62" fmla="*/ 854686 h 3440182"/>
              <a:gd name="connsiteX63" fmla="*/ 2460128 w 4948973"/>
              <a:gd name="connsiteY63" fmla="*/ 854686 h 3440182"/>
              <a:gd name="connsiteX64" fmla="*/ 2455342 w 4948973"/>
              <a:gd name="connsiteY64" fmla="*/ 862891 h 3440182"/>
              <a:gd name="connsiteX65" fmla="*/ 2221499 w 4948973"/>
              <a:gd name="connsiteY65" fmla="*/ 1045452 h 3440182"/>
              <a:gd name="connsiteX66" fmla="*/ 1907659 w 4948973"/>
              <a:gd name="connsiteY66" fmla="*/ 1199979 h 3440182"/>
              <a:gd name="connsiteX67" fmla="*/ 1893300 w 4948973"/>
              <a:gd name="connsiteY67" fmla="*/ 1209552 h 3440182"/>
              <a:gd name="connsiteX68" fmla="*/ 1914496 w 4948973"/>
              <a:gd name="connsiteY68" fmla="*/ 1211603 h 3440182"/>
              <a:gd name="connsiteX69" fmla="*/ 2614655 w 4948973"/>
              <a:gd name="connsiteY69" fmla="*/ 1211603 h 3440182"/>
              <a:gd name="connsiteX70" fmla="*/ 2638586 w 4948973"/>
              <a:gd name="connsiteY70" fmla="*/ 1234167 h 3440182"/>
              <a:gd name="connsiteX71" fmla="*/ 2637903 w 4948973"/>
              <a:gd name="connsiteY71" fmla="*/ 1648518 h 3440182"/>
              <a:gd name="connsiteX72" fmla="*/ 2617390 w 4948973"/>
              <a:gd name="connsiteY72" fmla="*/ 1661510 h 3440182"/>
              <a:gd name="connsiteX73" fmla="*/ 2048511 w 4948973"/>
              <a:gd name="connsiteY73" fmla="*/ 1394848 h 3440182"/>
              <a:gd name="connsiteX74" fmla="*/ 1433137 w 4948973"/>
              <a:gd name="connsiteY74" fmla="*/ 1084426 h 3440182"/>
              <a:gd name="connsiteX75" fmla="*/ 1411941 w 4948973"/>
              <a:gd name="connsiteY75" fmla="*/ 1076221 h 3440182"/>
              <a:gd name="connsiteX76" fmla="*/ 1411257 w 4948973"/>
              <a:gd name="connsiteY76" fmla="*/ 1098784 h 3440182"/>
              <a:gd name="connsiteX77" fmla="*/ 1335361 w 4948973"/>
              <a:gd name="connsiteY77" fmla="*/ 1291601 h 3440182"/>
              <a:gd name="connsiteX78" fmla="*/ 963402 w 4948973"/>
              <a:gd name="connsiteY78" fmla="*/ 1956889 h 3440182"/>
              <a:gd name="connsiteX79" fmla="*/ 309738 w 4948973"/>
              <a:gd name="connsiteY79" fmla="*/ 2844395 h 3440182"/>
              <a:gd name="connsiteX80" fmla="*/ 0 w 4948973"/>
              <a:gd name="connsiteY80" fmla="*/ 3185586 h 3440182"/>
              <a:gd name="connsiteX81" fmla="*/ 2464230 w 4948973"/>
              <a:gd name="connsiteY81" fmla="*/ 3236867 h 3440182"/>
              <a:gd name="connsiteX82" fmla="*/ 2925761 w 4948973"/>
              <a:gd name="connsiteY82" fmla="*/ 3209517 h 3440182"/>
              <a:gd name="connsiteX83" fmla="*/ 3473444 w 4948973"/>
              <a:gd name="connsiteY83" fmla="*/ 3215671 h 3440182"/>
              <a:gd name="connsiteX84" fmla="*/ 3925402 w 4948973"/>
              <a:gd name="connsiteY84" fmla="*/ 3253277 h 3440182"/>
              <a:gd name="connsiteX85" fmla="*/ 4404026 w 4948973"/>
              <a:gd name="connsiteY85" fmla="*/ 3323019 h 3440182"/>
              <a:gd name="connsiteX86" fmla="*/ 4937350 w 4948973"/>
              <a:gd name="connsiteY86" fmla="*/ 3439257 h 3440182"/>
              <a:gd name="connsiteX87" fmla="*/ 4948289 w 4948973"/>
              <a:gd name="connsiteY87" fmla="*/ 3435154 h 3440182"/>
              <a:gd name="connsiteX88" fmla="*/ 4948289 w 4948973"/>
              <a:gd name="connsiteY88" fmla="*/ 3411223 h 3440182"/>
              <a:gd name="connsiteX89" fmla="*/ 3830360 w 4948973"/>
              <a:gd name="connsiteY89" fmla="*/ 2110049 h 3440182"/>
              <a:gd name="connsiteX90" fmla="*/ 3809848 w 4948973"/>
              <a:gd name="connsiteY90" fmla="*/ 2125091 h 3440182"/>
              <a:gd name="connsiteX91" fmla="*/ 2939436 w 4948973"/>
              <a:gd name="connsiteY91" fmla="*/ 1802362 h 3440182"/>
              <a:gd name="connsiteX92" fmla="*/ 2919607 w 4948973"/>
              <a:gd name="connsiteY92" fmla="*/ 1772277 h 3440182"/>
              <a:gd name="connsiteX93" fmla="*/ 2919607 w 4948973"/>
              <a:gd name="connsiteY93" fmla="*/ 1236218 h 3440182"/>
              <a:gd name="connsiteX94" fmla="*/ 2939436 w 4948973"/>
              <a:gd name="connsiteY94" fmla="*/ 1213654 h 3440182"/>
              <a:gd name="connsiteX95" fmla="*/ 3671731 w 4948973"/>
              <a:gd name="connsiteY95" fmla="*/ 1214338 h 3440182"/>
              <a:gd name="connsiteX96" fmla="*/ 3685406 w 4948973"/>
              <a:gd name="connsiteY96" fmla="*/ 1215022 h 3440182"/>
              <a:gd name="connsiteX97" fmla="*/ 3645748 w 4948973"/>
              <a:gd name="connsiteY97" fmla="*/ 1251944 h 3440182"/>
              <a:gd name="connsiteX98" fmla="*/ 3545237 w 4948973"/>
              <a:gd name="connsiteY98" fmla="*/ 1316216 h 3440182"/>
              <a:gd name="connsiteX99" fmla="*/ 3320967 w 4948973"/>
              <a:gd name="connsiteY99" fmla="*/ 1426300 h 3440182"/>
              <a:gd name="connsiteX100" fmla="*/ 3304558 w 4948973"/>
              <a:gd name="connsiteY100" fmla="*/ 1438607 h 3440182"/>
              <a:gd name="connsiteX101" fmla="*/ 3657372 w 4948973"/>
              <a:gd name="connsiteY101" fmla="*/ 1438607 h 3440182"/>
              <a:gd name="connsiteX102" fmla="*/ 3659423 w 4948973"/>
              <a:gd name="connsiteY102" fmla="*/ 1442710 h 3440182"/>
              <a:gd name="connsiteX103" fmla="*/ 3582843 w 4948973"/>
              <a:gd name="connsiteY103" fmla="*/ 1518606 h 3440182"/>
              <a:gd name="connsiteX104" fmla="*/ 3407804 w 4948973"/>
              <a:gd name="connsiteY104" fmla="*/ 1634160 h 3440182"/>
              <a:gd name="connsiteX105" fmla="*/ 3130202 w 4948973"/>
              <a:gd name="connsiteY105" fmla="*/ 1770226 h 3440182"/>
              <a:gd name="connsiteX106" fmla="*/ 3115159 w 4948973"/>
              <a:gd name="connsiteY106" fmla="*/ 1781849 h 3440182"/>
              <a:gd name="connsiteX107" fmla="*/ 3135672 w 4948973"/>
              <a:gd name="connsiteY107" fmla="*/ 1781849 h 3440182"/>
              <a:gd name="connsiteX108" fmla="*/ 3803694 w 4948973"/>
              <a:gd name="connsiteY108" fmla="*/ 1781849 h 3440182"/>
              <a:gd name="connsiteX109" fmla="*/ 3830360 w 4948973"/>
              <a:gd name="connsiteY109" fmla="*/ 1807832 h 3440182"/>
              <a:gd name="connsiteX110" fmla="*/ 3830360 w 4948973"/>
              <a:gd name="connsiteY110" fmla="*/ 2110049 h 3440182"/>
              <a:gd name="connsiteX0" fmla="*/ 4948289 w 4948973"/>
              <a:gd name="connsiteY0" fmla="*/ 3411223 h 3440182"/>
              <a:gd name="connsiteX1" fmla="*/ 4948973 w 4948973"/>
              <a:gd name="connsiteY1" fmla="*/ 3175329 h 3440182"/>
              <a:gd name="connsiteX2" fmla="*/ 4922991 w 4948973"/>
              <a:gd name="connsiteY2" fmla="*/ 3142509 h 3440182"/>
              <a:gd name="connsiteX3" fmla="*/ 4637184 w 4948973"/>
              <a:gd name="connsiteY3" fmla="*/ 3078921 h 3440182"/>
              <a:gd name="connsiteX4" fmla="*/ 4609834 w 4948973"/>
              <a:gd name="connsiteY4" fmla="*/ 3063878 h 3440182"/>
              <a:gd name="connsiteX5" fmla="*/ 4373257 w 4948973"/>
              <a:gd name="connsiteY5" fmla="*/ 2750721 h 3440182"/>
              <a:gd name="connsiteX6" fmla="*/ 4104544 w 4948973"/>
              <a:gd name="connsiteY6" fmla="*/ 2218765 h 3440182"/>
              <a:gd name="connsiteX7" fmla="*/ 4097022 w 4948973"/>
              <a:gd name="connsiteY7" fmla="*/ 2180475 h 3440182"/>
              <a:gd name="connsiteX8" fmla="*/ 4097022 w 4948973"/>
              <a:gd name="connsiteY8" fmla="*/ 1807148 h 3440182"/>
              <a:gd name="connsiteX9" fmla="*/ 4123689 w 4948973"/>
              <a:gd name="connsiteY9" fmla="*/ 1781166 h 3440182"/>
              <a:gd name="connsiteX10" fmla="*/ 4834104 w 4948973"/>
              <a:gd name="connsiteY10" fmla="*/ 1781166 h 3440182"/>
              <a:gd name="connsiteX11" fmla="*/ 4857351 w 4948973"/>
              <a:gd name="connsiteY11" fmla="*/ 1778431 h 3440182"/>
              <a:gd name="connsiteX12" fmla="*/ 4839574 w 4948973"/>
              <a:gd name="connsiteY12" fmla="*/ 1768858 h 3440182"/>
              <a:gd name="connsiteX13" fmla="*/ 4568809 w 4948973"/>
              <a:gd name="connsiteY13" fmla="*/ 1636211 h 3440182"/>
              <a:gd name="connsiteX14" fmla="*/ 4321292 w 4948973"/>
              <a:gd name="connsiteY14" fmla="*/ 1451599 h 3440182"/>
              <a:gd name="connsiteX15" fmla="*/ 4314455 w 4948973"/>
              <a:gd name="connsiteY15" fmla="*/ 1437240 h 3440182"/>
              <a:gd name="connsiteX16" fmla="*/ 4666585 w 4948973"/>
              <a:gd name="connsiteY16" fmla="*/ 1437240 h 3440182"/>
              <a:gd name="connsiteX17" fmla="*/ 4652226 w 4948973"/>
              <a:gd name="connsiteY17" fmla="*/ 1426300 h 3440182"/>
              <a:gd name="connsiteX18" fmla="*/ 4464195 w 4948973"/>
              <a:gd name="connsiteY18" fmla="*/ 1334678 h 3440182"/>
              <a:gd name="connsiteX19" fmla="*/ 4191380 w 4948973"/>
              <a:gd name="connsiteY19" fmla="*/ 1112459 h 3440182"/>
              <a:gd name="connsiteX20" fmla="*/ 4183175 w 4948973"/>
              <a:gd name="connsiteY20" fmla="*/ 1097417 h 3440182"/>
              <a:gd name="connsiteX21" fmla="*/ 4199585 w 4948973"/>
              <a:gd name="connsiteY21" fmla="*/ 1094682 h 3440182"/>
              <a:gd name="connsiteX22" fmla="*/ 4447786 w 4948973"/>
              <a:gd name="connsiteY22" fmla="*/ 1094682 h 3440182"/>
              <a:gd name="connsiteX23" fmla="*/ 4466247 w 4948973"/>
              <a:gd name="connsiteY23" fmla="*/ 1093998 h 3440182"/>
              <a:gd name="connsiteX24" fmla="*/ 4358214 w 4948973"/>
              <a:gd name="connsiteY24" fmla="*/ 1037247 h 3440182"/>
              <a:gd name="connsiteX25" fmla="*/ 4143518 w 4948973"/>
              <a:gd name="connsiteY25" fmla="*/ 878617 h 3440182"/>
              <a:gd name="connsiteX26" fmla="*/ 3994460 w 4948973"/>
              <a:gd name="connsiteY26" fmla="*/ 635886 h 3440182"/>
              <a:gd name="connsiteX27" fmla="*/ 3984204 w 4948973"/>
              <a:gd name="connsiteY27" fmla="*/ 619476 h 3440182"/>
              <a:gd name="connsiteX28" fmla="*/ 3973948 w 4948973"/>
              <a:gd name="connsiteY28" fmla="*/ 635886 h 3440182"/>
              <a:gd name="connsiteX29" fmla="*/ 3857710 w 4948973"/>
              <a:gd name="connsiteY29" fmla="*/ 836225 h 3440182"/>
              <a:gd name="connsiteX30" fmla="*/ 3634125 w 4948973"/>
              <a:gd name="connsiteY30" fmla="*/ 1024939 h 3440182"/>
              <a:gd name="connsiteX31" fmla="*/ 3512417 w 4948973"/>
              <a:gd name="connsiteY31" fmla="*/ 1084426 h 3440182"/>
              <a:gd name="connsiteX32" fmla="*/ 3502845 w 4948973"/>
              <a:gd name="connsiteY32" fmla="*/ 1093998 h 3440182"/>
              <a:gd name="connsiteX33" fmla="*/ 3517203 w 4948973"/>
              <a:gd name="connsiteY33" fmla="*/ 1093998 h 3440182"/>
              <a:gd name="connsiteX34" fmla="*/ 3768823 w 4948973"/>
              <a:gd name="connsiteY34" fmla="*/ 1093998 h 3440182"/>
              <a:gd name="connsiteX35" fmla="*/ 3785233 w 4948973"/>
              <a:gd name="connsiteY35" fmla="*/ 1097417 h 3440182"/>
              <a:gd name="connsiteX36" fmla="*/ 3777028 w 4948973"/>
              <a:gd name="connsiteY36" fmla="*/ 1112459 h 3440182"/>
              <a:gd name="connsiteX37" fmla="*/ 3712072 w 4948973"/>
              <a:gd name="connsiteY37" fmla="*/ 1188356 h 3440182"/>
              <a:gd name="connsiteX38" fmla="*/ 3679935 w 4948973"/>
              <a:gd name="connsiteY38" fmla="*/ 1193825 h 3440182"/>
              <a:gd name="connsiteX39" fmla="*/ 3405752 w 4948973"/>
              <a:gd name="connsiteY39" fmla="*/ 1059127 h 3440182"/>
              <a:gd name="connsiteX40" fmla="*/ 3151398 w 4948973"/>
              <a:gd name="connsiteY40" fmla="*/ 869045 h 3440182"/>
              <a:gd name="connsiteX41" fmla="*/ 3144560 w 4948973"/>
              <a:gd name="connsiteY41" fmla="*/ 854002 h 3440182"/>
              <a:gd name="connsiteX42" fmla="*/ 3511733 w 4948973"/>
              <a:gd name="connsiteY42" fmla="*/ 854002 h 3440182"/>
              <a:gd name="connsiteX43" fmla="*/ 3502845 w 4948973"/>
              <a:gd name="connsiteY43" fmla="*/ 845797 h 3440182"/>
              <a:gd name="connsiteX44" fmla="*/ 3337377 w 4948973"/>
              <a:gd name="connsiteY44" fmla="*/ 765115 h 3440182"/>
              <a:gd name="connsiteX45" fmla="*/ 3015332 w 4948973"/>
              <a:gd name="connsiteY45" fmla="*/ 514863 h 3440182"/>
              <a:gd name="connsiteX46" fmla="*/ 3007127 w 4948973"/>
              <a:gd name="connsiteY46" fmla="*/ 499820 h 3440182"/>
              <a:gd name="connsiteX47" fmla="*/ 3023537 w 4948973"/>
              <a:gd name="connsiteY47" fmla="*/ 497085 h 3440182"/>
              <a:gd name="connsiteX48" fmla="*/ 3286096 w 4948973"/>
              <a:gd name="connsiteY48" fmla="*/ 497085 h 3440182"/>
              <a:gd name="connsiteX49" fmla="*/ 3305925 w 4948973"/>
              <a:gd name="connsiteY49" fmla="*/ 493667 h 3440182"/>
              <a:gd name="connsiteX50" fmla="*/ 3137723 w 4948973"/>
              <a:gd name="connsiteY50" fmla="*/ 410933 h 3440182"/>
              <a:gd name="connsiteX51" fmla="*/ 2993452 w 4948973"/>
              <a:gd name="connsiteY51" fmla="*/ 302217 h 3440182"/>
              <a:gd name="connsiteX52" fmla="*/ 2810891 w 4948973"/>
              <a:gd name="connsiteY52" fmla="*/ 17778 h 3440182"/>
              <a:gd name="connsiteX53" fmla="*/ 2799267 w 4948973"/>
              <a:gd name="connsiteY53" fmla="*/ 0 h 3440182"/>
              <a:gd name="connsiteX54" fmla="*/ 2791062 w 4948973"/>
              <a:gd name="connsiteY54" fmla="*/ 17094 h 3440182"/>
              <a:gd name="connsiteX55" fmla="*/ 2659782 w 4948973"/>
              <a:gd name="connsiteY55" fmla="*/ 239996 h 3440182"/>
              <a:gd name="connsiteX56" fmla="*/ 2476538 w 4948973"/>
              <a:gd name="connsiteY56" fmla="*/ 404096 h 3440182"/>
              <a:gd name="connsiteX57" fmla="*/ 2308336 w 4948973"/>
              <a:gd name="connsiteY57" fmla="*/ 486829 h 3440182"/>
              <a:gd name="connsiteX58" fmla="*/ 2296028 w 4948973"/>
              <a:gd name="connsiteY58" fmla="*/ 497769 h 3440182"/>
              <a:gd name="connsiteX59" fmla="*/ 2598245 w 4948973"/>
              <a:gd name="connsiteY59" fmla="*/ 497769 h 3440182"/>
              <a:gd name="connsiteX60" fmla="*/ 2348677 w 4948973"/>
              <a:gd name="connsiteY60" fmla="*/ 722039 h 3440182"/>
              <a:gd name="connsiteX61" fmla="*/ 2105262 w 4948973"/>
              <a:gd name="connsiteY61" fmla="*/ 841695 h 3440182"/>
              <a:gd name="connsiteX62" fmla="*/ 2087485 w 4948973"/>
              <a:gd name="connsiteY62" fmla="*/ 854686 h 3440182"/>
              <a:gd name="connsiteX63" fmla="*/ 2460128 w 4948973"/>
              <a:gd name="connsiteY63" fmla="*/ 854686 h 3440182"/>
              <a:gd name="connsiteX64" fmla="*/ 2455342 w 4948973"/>
              <a:gd name="connsiteY64" fmla="*/ 862891 h 3440182"/>
              <a:gd name="connsiteX65" fmla="*/ 2221499 w 4948973"/>
              <a:gd name="connsiteY65" fmla="*/ 1045452 h 3440182"/>
              <a:gd name="connsiteX66" fmla="*/ 1907659 w 4948973"/>
              <a:gd name="connsiteY66" fmla="*/ 1199979 h 3440182"/>
              <a:gd name="connsiteX67" fmla="*/ 1893300 w 4948973"/>
              <a:gd name="connsiteY67" fmla="*/ 1209552 h 3440182"/>
              <a:gd name="connsiteX68" fmla="*/ 1914496 w 4948973"/>
              <a:gd name="connsiteY68" fmla="*/ 1211603 h 3440182"/>
              <a:gd name="connsiteX69" fmla="*/ 2614655 w 4948973"/>
              <a:gd name="connsiteY69" fmla="*/ 1211603 h 3440182"/>
              <a:gd name="connsiteX70" fmla="*/ 2638586 w 4948973"/>
              <a:gd name="connsiteY70" fmla="*/ 1234167 h 3440182"/>
              <a:gd name="connsiteX71" fmla="*/ 2637903 w 4948973"/>
              <a:gd name="connsiteY71" fmla="*/ 1648518 h 3440182"/>
              <a:gd name="connsiteX72" fmla="*/ 2617390 w 4948973"/>
              <a:gd name="connsiteY72" fmla="*/ 1661510 h 3440182"/>
              <a:gd name="connsiteX73" fmla="*/ 2048511 w 4948973"/>
              <a:gd name="connsiteY73" fmla="*/ 1394848 h 3440182"/>
              <a:gd name="connsiteX74" fmla="*/ 1433137 w 4948973"/>
              <a:gd name="connsiteY74" fmla="*/ 1084426 h 3440182"/>
              <a:gd name="connsiteX75" fmla="*/ 1411941 w 4948973"/>
              <a:gd name="connsiteY75" fmla="*/ 1076221 h 3440182"/>
              <a:gd name="connsiteX76" fmla="*/ 1411257 w 4948973"/>
              <a:gd name="connsiteY76" fmla="*/ 1098784 h 3440182"/>
              <a:gd name="connsiteX77" fmla="*/ 1335361 w 4948973"/>
              <a:gd name="connsiteY77" fmla="*/ 1291601 h 3440182"/>
              <a:gd name="connsiteX78" fmla="*/ 963402 w 4948973"/>
              <a:gd name="connsiteY78" fmla="*/ 1956889 h 3440182"/>
              <a:gd name="connsiteX79" fmla="*/ 309738 w 4948973"/>
              <a:gd name="connsiteY79" fmla="*/ 2844395 h 3440182"/>
              <a:gd name="connsiteX80" fmla="*/ 0 w 4948973"/>
              <a:gd name="connsiteY80" fmla="*/ 3185586 h 3440182"/>
              <a:gd name="connsiteX81" fmla="*/ 2925761 w 4948973"/>
              <a:gd name="connsiteY81" fmla="*/ 3209517 h 3440182"/>
              <a:gd name="connsiteX82" fmla="*/ 3473444 w 4948973"/>
              <a:gd name="connsiteY82" fmla="*/ 3215671 h 3440182"/>
              <a:gd name="connsiteX83" fmla="*/ 3925402 w 4948973"/>
              <a:gd name="connsiteY83" fmla="*/ 3253277 h 3440182"/>
              <a:gd name="connsiteX84" fmla="*/ 4404026 w 4948973"/>
              <a:gd name="connsiteY84" fmla="*/ 3323019 h 3440182"/>
              <a:gd name="connsiteX85" fmla="*/ 4937350 w 4948973"/>
              <a:gd name="connsiteY85" fmla="*/ 3439257 h 3440182"/>
              <a:gd name="connsiteX86" fmla="*/ 4948289 w 4948973"/>
              <a:gd name="connsiteY86" fmla="*/ 3435154 h 3440182"/>
              <a:gd name="connsiteX87" fmla="*/ 4948289 w 4948973"/>
              <a:gd name="connsiteY87" fmla="*/ 3411223 h 3440182"/>
              <a:gd name="connsiteX88" fmla="*/ 3830360 w 4948973"/>
              <a:gd name="connsiteY88" fmla="*/ 2110049 h 3440182"/>
              <a:gd name="connsiteX89" fmla="*/ 3809848 w 4948973"/>
              <a:gd name="connsiteY89" fmla="*/ 2125091 h 3440182"/>
              <a:gd name="connsiteX90" fmla="*/ 2939436 w 4948973"/>
              <a:gd name="connsiteY90" fmla="*/ 1802362 h 3440182"/>
              <a:gd name="connsiteX91" fmla="*/ 2919607 w 4948973"/>
              <a:gd name="connsiteY91" fmla="*/ 1772277 h 3440182"/>
              <a:gd name="connsiteX92" fmla="*/ 2919607 w 4948973"/>
              <a:gd name="connsiteY92" fmla="*/ 1236218 h 3440182"/>
              <a:gd name="connsiteX93" fmla="*/ 2939436 w 4948973"/>
              <a:gd name="connsiteY93" fmla="*/ 1213654 h 3440182"/>
              <a:gd name="connsiteX94" fmla="*/ 3671731 w 4948973"/>
              <a:gd name="connsiteY94" fmla="*/ 1214338 h 3440182"/>
              <a:gd name="connsiteX95" fmla="*/ 3685406 w 4948973"/>
              <a:gd name="connsiteY95" fmla="*/ 1215022 h 3440182"/>
              <a:gd name="connsiteX96" fmla="*/ 3645748 w 4948973"/>
              <a:gd name="connsiteY96" fmla="*/ 1251944 h 3440182"/>
              <a:gd name="connsiteX97" fmla="*/ 3545237 w 4948973"/>
              <a:gd name="connsiteY97" fmla="*/ 1316216 h 3440182"/>
              <a:gd name="connsiteX98" fmla="*/ 3320967 w 4948973"/>
              <a:gd name="connsiteY98" fmla="*/ 1426300 h 3440182"/>
              <a:gd name="connsiteX99" fmla="*/ 3304558 w 4948973"/>
              <a:gd name="connsiteY99" fmla="*/ 1438607 h 3440182"/>
              <a:gd name="connsiteX100" fmla="*/ 3657372 w 4948973"/>
              <a:gd name="connsiteY100" fmla="*/ 1438607 h 3440182"/>
              <a:gd name="connsiteX101" fmla="*/ 3659423 w 4948973"/>
              <a:gd name="connsiteY101" fmla="*/ 1442710 h 3440182"/>
              <a:gd name="connsiteX102" fmla="*/ 3582843 w 4948973"/>
              <a:gd name="connsiteY102" fmla="*/ 1518606 h 3440182"/>
              <a:gd name="connsiteX103" fmla="*/ 3407804 w 4948973"/>
              <a:gd name="connsiteY103" fmla="*/ 1634160 h 3440182"/>
              <a:gd name="connsiteX104" fmla="*/ 3130202 w 4948973"/>
              <a:gd name="connsiteY104" fmla="*/ 1770226 h 3440182"/>
              <a:gd name="connsiteX105" fmla="*/ 3115159 w 4948973"/>
              <a:gd name="connsiteY105" fmla="*/ 1781849 h 3440182"/>
              <a:gd name="connsiteX106" fmla="*/ 3135672 w 4948973"/>
              <a:gd name="connsiteY106" fmla="*/ 1781849 h 3440182"/>
              <a:gd name="connsiteX107" fmla="*/ 3803694 w 4948973"/>
              <a:gd name="connsiteY107" fmla="*/ 1781849 h 3440182"/>
              <a:gd name="connsiteX108" fmla="*/ 3830360 w 4948973"/>
              <a:gd name="connsiteY108" fmla="*/ 1807832 h 3440182"/>
              <a:gd name="connsiteX109" fmla="*/ 3830360 w 4948973"/>
              <a:gd name="connsiteY109" fmla="*/ 2110049 h 3440182"/>
              <a:gd name="connsiteX0" fmla="*/ 4948289 w 4948973"/>
              <a:gd name="connsiteY0" fmla="*/ 3411223 h 3440182"/>
              <a:gd name="connsiteX1" fmla="*/ 4948973 w 4948973"/>
              <a:gd name="connsiteY1" fmla="*/ 3175329 h 3440182"/>
              <a:gd name="connsiteX2" fmla="*/ 4922991 w 4948973"/>
              <a:gd name="connsiteY2" fmla="*/ 3142509 h 3440182"/>
              <a:gd name="connsiteX3" fmla="*/ 4637184 w 4948973"/>
              <a:gd name="connsiteY3" fmla="*/ 3078921 h 3440182"/>
              <a:gd name="connsiteX4" fmla="*/ 4609834 w 4948973"/>
              <a:gd name="connsiteY4" fmla="*/ 3063878 h 3440182"/>
              <a:gd name="connsiteX5" fmla="*/ 4373257 w 4948973"/>
              <a:gd name="connsiteY5" fmla="*/ 2750721 h 3440182"/>
              <a:gd name="connsiteX6" fmla="*/ 4104544 w 4948973"/>
              <a:gd name="connsiteY6" fmla="*/ 2218765 h 3440182"/>
              <a:gd name="connsiteX7" fmla="*/ 4097022 w 4948973"/>
              <a:gd name="connsiteY7" fmla="*/ 2180475 h 3440182"/>
              <a:gd name="connsiteX8" fmla="*/ 4097022 w 4948973"/>
              <a:gd name="connsiteY8" fmla="*/ 1807148 h 3440182"/>
              <a:gd name="connsiteX9" fmla="*/ 4123689 w 4948973"/>
              <a:gd name="connsiteY9" fmla="*/ 1781166 h 3440182"/>
              <a:gd name="connsiteX10" fmla="*/ 4834104 w 4948973"/>
              <a:gd name="connsiteY10" fmla="*/ 1781166 h 3440182"/>
              <a:gd name="connsiteX11" fmla="*/ 4857351 w 4948973"/>
              <a:gd name="connsiteY11" fmla="*/ 1778431 h 3440182"/>
              <a:gd name="connsiteX12" fmla="*/ 4839574 w 4948973"/>
              <a:gd name="connsiteY12" fmla="*/ 1768858 h 3440182"/>
              <a:gd name="connsiteX13" fmla="*/ 4568809 w 4948973"/>
              <a:gd name="connsiteY13" fmla="*/ 1636211 h 3440182"/>
              <a:gd name="connsiteX14" fmla="*/ 4321292 w 4948973"/>
              <a:gd name="connsiteY14" fmla="*/ 1451599 h 3440182"/>
              <a:gd name="connsiteX15" fmla="*/ 4314455 w 4948973"/>
              <a:gd name="connsiteY15" fmla="*/ 1437240 h 3440182"/>
              <a:gd name="connsiteX16" fmla="*/ 4666585 w 4948973"/>
              <a:gd name="connsiteY16" fmla="*/ 1437240 h 3440182"/>
              <a:gd name="connsiteX17" fmla="*/ 4652226 w 4948973"/>
              <a:gd name="connsiteY17" fmla="*/ 1426300 h 3440182"/>
              <a:gd name="connsiteX18" fmla="*/ 4464195 w 4948973"/>
              <a:gd name="connsiteY18" fmla="*/ 1334678 h 3440182"/>
              <a:gd name="connsiteX19" fmla="*/ 4191380 w 4948973"/>
              <a:gd name="connsiteY19" fmla="*/ 1112459 h 3440182"/>
              <a:gd name="connsiteX20" fmla="*/ 4183175 w 4948973"/>
              <a:gd name="connsiteY20" fmla="*/ 1097417 h 3440182"/>
              <a:gd name="connsiteX21" fmla="*/ 4199585 w 4948973"/>
              <a:gd name="connsiteY21" fmla="*/ 1094682 h 3440182"/>
              <a:gd name="connsiteX22" fmla="*/ 4447786 w 4948973"/>
              <a:gd name="connsiteY22" fmla="*/ 1094682 h 3440182"/>
              <a:gd name="connsiteX23" fmla="*/ 4466247 w 4948973"/>
              <a:gd name="connsiteY23" fmla="*/ 1093998 h 3440182"/>
              <a:gd name="connsiteX24" fmla="*/ 4358214 w 4948973"/>
              <a:gd name="connsiteY24" fmla="*/ 1037247 h 3440182"/>
              <a:gd name="connsiteX25" fmla="*/ 4143518 w 4948973"/>
              <a:gd name="connsiteY25" fmla="*/ 878617 h 3440182"/>
              <a:gd name="connsiteX26" fmla="*/ 3994460 w 4948973"/>
              <a:gd name="connsiteY26" fmla="*/ 635886 h 3440182"/>
              <a:gd name="connsiteX27" fmla="*/ 3984204 w 4948973"/>
              <a:gd name="connsiteY27" fmla="*/ 619476 h 3440182"/>
              <a:gd name="connsiteX28" fmla="*/ 3973948 w 4948973"/>
              <a:gd name="connsiteY28" fmla="*/ 635886 h 3440182"/>
              <a:gd name="connsiteX29" fmla="*/ 3857710 w 4948973"/>
              <a:gd name="connsiteY29" fmla="*/ 836225 h 3440182"/>
              <a:gd name="connsiteX30" fmla="*/ 3634125 w 4948973"/>
              <a:gd name="connsiteY30" fmla="*/ 1024939 h 3440182"/>
              <a:gd name="connsiteX31" fmla="*/ 3512417 w 4948973"/>
              <a:gd name="connsiteY31" fmla="*/ 1084426 h 3440182"/>
              <a:gd name="connsiteX32" fmla="*/ 3502845 w 4948973"/>
              <a:gd name="connsiteY32" fmla="*/ 1093998 h 3440182"/>
              <a:gd name="connsiteX33" fmla="*/ 3517203 w 4948973"/>
              <a:gd name="connsiteY33" fmla="*/ 1093998 h 3440182"/>
              <a:gd name="connsiteX34" fmla="*/ 3768823 w 4948973"/>
              <a:gd name="connsiteY34" fmla="*/ 1093998 h 3440182"/>
              <a:gd name="connsiteX35" fmla="*/ 3785233 w 4948973"/>
              <a:gd name="connsiteY35" fmla="*/ 1097417 h 3440182"/>
              <a:gd name="connsiteX36" fmla="*/ 3777028 w 4948973"/>
              <a:gd name="connsiteY36" fmla="*/ 1112459 h 3440182"/>
              <a:gd name="connsiteX37" fmla="*/ 3712072 w 4948973"/>
              <a:gd name="connsiteY37" fmla="*/ 1188356 h 3440182"/>
              <a:gd name="connsiteX38" fmla="*/ 3679935 w 4948973"/>
              <a:gd name="connsiteY38" fmla="*/ 1193825 h 3440182"/>
              <a:gd name="connsiteX39" fmla="*/ 3405752 w 4948973"/>
              <a:gd name="connsiteY39" fmla="*/ 1059127 h 3440182"/>
              <a:gd name="connsiteX40" fmla="*/ 3151398 w 4948973"/>
              <a:gd name="connsiteY40" fmla="*/ 869045 h 3440182"/>
              <a:gd name="connsiteX41" fmla="*/ 3144560 w 4948973"/>
              <a:gd name="connsiteY41" fmla="*/ 854002 h 3440182"/>
              <a:gd name="connsiteX42" fmla="*/ 3511733 w 4948973"/>
              <a:gd name="connsiteY42" fmla="*/ 854002 h 3440182"/>
              <a:gd name="connsiteX43" fmla="*/ 3502845 w 4948973"/>
              <a:gd name="connsiteY43" fmla="*/ 845797 h 3440182"/>
              <a:gd name="connsiteX44" fmla="*/ 3337377 w 4948973"/>
              <a:gd name="connsiteY44" fmla="*/ 765115 h 3440182"/>
              <a:gd name="connsiteX45" fmla="*/ 3015332 w 4948973"/>
              <a:gd name="connsiteY45" fmla="*/ 514863 h 3440182"/>
              <a:gd name="connsiteX46" fmla="*/ 3007127 w 4948973"/>
              <a:gd name="connsiteY46" fmla="*/ 499820 h 3440182"/>
              <a:gd name="connsiteX47" fmla="*/ 3023537 w 4948973"/>
              <a:gd name="connsiteY47" fmla="*/ 497085 h 3440182"/>
              <a:gd name="connsiteX48" fmla="*/ 3286096 w 4948973"/>
              <a:gd name="connsiteY48" fmla="*/ 497085 h 3440182"/>
              <a:gd name="connsiteX49" fmla="*/ 3305925 w 4948973"/>
              <a:gd name="connsiteY49" fmla="*/ 493667 h 3440182"/>
              <a:gd name="connsiteX50" fmla="*/ 3137723 w 4948973"/>
              <a:gd name="connsiteY50" fmla="*/ 410933 h 3440182"/>
              <a:gd name="connsiteX51" fmla="*/ 2993452 w 4948973"/>
              <a:gd name="connsiteY51" fmla="*/ 302217 h 3440182"/>
              <a:gd name="connsiteX52" fmla="*/ 2810891 w 4948973"/>
              <a:gd name="connsiteY52" fmla="*/ 17778 h 3440182"/>
              <a:gd name="connsiteX53" fmla="*/ 2799267 w 4948973"/>
              <a:gd name="connsiteY53" fmla="*/ 0 h 3440182"/>
              <a:gd name="connsiteX54" fmla="*/ 2791062 w 4948973"/>
              <a:gd name="connsiteY54" fmla="*/ 17094 h 3440182"/>
              <a:gd name="connsiteX55" fmla="*/ 2659782 w 4948973"/>
              <a:gd name="connsiteY55" fmla="*/ 239996 h 3440182"/>
              <a:gd name="connsiteX56" fmla="*/ 2476538 w 4948973"/>
              <a:gd name="connsiteY56" fmla="*/ 404096 h 3440182"/>
              <a:gd name="connsiteX57" fmla="*/ 2308336 w 4948973"/>
              <a:gd name="connsiteY57" fmla="*/ 486829 h 3440182"/>
              <a:gd name="connsiteX58" fmla="*/ 2296028 w 4948973"/>
              <a:gd name="connsiteY58" fmla="*/ 497769 h 3440182"/>
              <a:gd name="connsiteX59" fmla="*/ 2598245 w 4948973"/>
              <a:gd name="connsiteY59" fmla="*/ 497769 h 3440182"/>
              <a:gd name="connsiteX60" fmla="*/ 2348677 w 4948973"/>
              <a:gd name="connsiteY60" fmla="*/ 722039 h 3440182"/>
              <a:gd name="connsiteX61" fmla="*/ 2105262 w 4948973"/>
              <a:gd name="connsiteY61" fmla="*/ 841695 h 3440182"/>
              <a:gd name="connsiteX62" fmla="*/ 2087485 w 4948973"/>
              <a:gd name="connsiteY62" fmla="*/ 854686 h 3440182"/>
              <a:gd name="connsiteX63" fmla="*/ 2460128 w 4948973"/>
              <a:gd name="connsiteY63" fmla="*/ 854686 h 3440182"/>
              <a:gd name="connsiteX64" fmla="*/ 2455342 w 4948973"/>
              <a:gd name="connsiteY64" fmla="*/ 862891 h 3440182"/>
              <a:gd name="connsiteX65" fmla="*/ 2221499 w 4948973"/>
              <a:gd name="connsiteY65" fmla="*/ 1045452 h 3440182"/>
              <a:gd name="connsiteX66" fmla="*/ 1907659 w 4948973"/>
              <a:gd name="connsiteY66" fmla="*/ 1199979 h 3440182"/>
              <a:gd name="connsiteX67" fmla="*/ 1893300 w 4948973"/>
              <a:gd name="connsiteY67" fmla="*/ 1209552 h 3440182"/>
              <a:gd name="connsiteX68" fmla="*/ 1914496 w 4948973"/>
              <a:gd name="connsiteY68" fmla="*/ 1211603 h 3440182"/>
              <a:gd name="connsiteX69" fmla="*/ 2614655 w 4948973"/>
              <a:gd name="connsiteY69" fmla="*/ 1211603 h 3440182"/>
              <a:gd name="connsiteX70" fmla="*/ 2638586 w 4948973"/>
              <a:gd name="connsiteY70" fmla="*/ 1234167 h 3440182"/>
              <a:gd name="connsiteX71" fmla="*/ 2637903 w 4948973"/>
              <a:gd name="connsiteY71" fmla="*/ 1648518 h 3440182"/>
              <a:gd name="connsiteX72" fmla="*/ 2617390 w 4948973"/>
              <a:gd name="connsiteY72" fmla="*/ 1661510 h 3440182"/>
              <a:gd name="connsiteX73" fmla="*/ 2048511 w 4948973"/>
              <a:gd name="connsiteY73" fmla="*/ 1394848 h 3440182"/>
              <a:gd name="connsiteX74" fmla="*/ 1433137 w 4948973"/>
              <a:gd name="connsiteY74" fmla="*/ 1084426 h 3440182"/>
              <a:gd name="connsiteX75" fmla="*/ 1411941 w 4948973"/>
              <a:gd name="connsiteY75" fmla="*/ 1076221 h 3440182"/>
              <a:gd name="connsiteX76" fmla="*/ 1411257 w 4948973"/>
              <a:gd name="connsiteY76" fmla="*/ 1098784 h 3440182"/>
              <a:gd name="connsiteX77" fmla="*/ 1335361 w 4948973"/>
              <a:gd name="connsiteY77" fmla="*/ 1291601 h 3440182"/>
              <a:gd name="connsiteX78" fmla="*/ 963402 w 4948973"/>
              <a:gd name="connsiteY78" fmla="*/ 1956889 h 3440182"/>
              <a:gd name="connsiteX79" fmla="*/ 309738 w 4948973"/>
              <a:gd name="connsiteY79" fmla="*/ 2844395 h 3440182"/>
              <a:gd name="connsiteX80" fmla="*/ 0 w 4948973"/>
              <a:gd name="connsiteY80" fmla="*/ 3185586 h 3440182"/>
              <a:gd name="connsiteX81" fmla="*/ 3473444 w 4948973"/>
              <a:gd name="connsiteY81" fmla="*/ 3215671 h 3440182"/>
              <a:gd name="connsiteX82" fmla="*/ 3925402 w 4948973"/>
              <a:gd name="connsiteY82" fmla="*/ 3253277 h 3440182"/>
              <a:gd name="connsiteX83" fmla="*/ 4404026 w 4948973"/>
              <a:gd name="connsiteY83" fmla="*/ 3323019 h 3440182"/>
              <a:gd name="connsiteX84" fmla="*/ 4937350 w 4948973"/>
              <a:gd name="connsiteY84" fmla="*/ 3439257 h 3440182"/>
              <a:gd name="connsiteX85" fmla="*/ 4948289 w 4948973"/>
              <a:gd name="connsiteY85" fmla="*/ 3435154 h 3440182"/>
              <a:gd name="connsiteX86" fmla="*/ 4948289 w 4948973"/>
              <a:gd name="connsiteY86" fmla="*/ 3411223 h 3440182"/>
              <a:gd name="connsiteX87" fmla="*/ 3830360 w 4948973"/>
              <a:gd name="connsiteY87" fmla="*/ 2110049 h 3440182"/>
              <a:gd name="connsiteX88" fmla="*/ 3809848 w 4948973"/>
              <a:gd name="connsiteY88" fmla="*/ 2125091 h 3440182"/>
              <a:gd name="connsiteX89" fmla="*/ 2939436 w 4948973"/>
              <a:gd name="connsiteY89" fmla="*/ 1802362 h 3440182"/>
              <a:gd name="connsiteX90" fmla="*/ 2919607 w 4948973"/>
              <a:gd name="connsiteY90" fmla="*/ 1772277 h 3440182"/>
              <a:gd name="connsiteX91" fmla="*/ 2919607 w 4948973"/>
              <a:gd name="connsiteY91" fmla="*/ 1236218 h 3440182"/>
              <a:gd name="connsiteX92" fmla="*/ 2939436 w 4948973"/>
              <a:gd name="connsiteY92" fmla="*/ 1213654 h 3440182"/>
              <a:gd name="connsiteX93" fmla="*/ 3671731 w 4948973"/>
              <a:gd name="connsiteY93" fmla="*/ 1214338 h 3440182"/>
              <a:gd name="connsiteX94" fmla="*/ 3685406 w 4948973"/>
              <a:gd name="connsiteY94" fmla="*/ 1215022 h 3440182"/>
              <a:gd name="connsiteX95" fmla="*/ 3645748 w 4948973"/>
              <a:gd name="connsiteY95" fmla="*/ 1251944 h 3440182"/>
              <a:gd name="connsiteX96" fmla="*/ 3545237 w 4948973"/>
              <a:gd name="connsiteY96" fmla="*/ 1316216 h 3440182"/>
              <a:gd name="connsiteX97" fmla="*/ 3320967 w 4948973"/>
              <a:gd name="connsiteY97" fmla="*/ 1426300 h 3440182"/>
              <a:gd name="connsiteX98" fmla="*/ 3304558 w 4948973"/>
              <a:gd name="connsiteY98" fmla="*/ 1438607 h 3440182"/>
              <a:gd name="connsiteX99" fmla="*/ 3657372 w 4948973"/>
              <a:gd name="connsiteY99" fmla="*/ 1438607 h 3440182"/>
              <a:gd name="connsiteX100" fmla="*/ 3659423 w 4948973"/>
              <a:gd name="connsiteY100" fmla="*/ 1442710 h 3440182"/>
              <a:gd name="connsiteX101" fmla="*/ 3582843 w 4948973"/>
              <a:gd name="connsiteY101" fmla="*/ 1518606 h 3440182"/>
              <a:gd name="connsiteX102" fmla="*/ 3407804 w 4948973"/>
              <a:gd name="connsiteY102" fmla="*/ 1634160 h 3440182"/>
              <a:gd name="connsiteX103" fmla="*/ 3130202 w 4948973"/>
              <a:gd name="connsiteY103" fmla="*/ 1770226 h 3440182"/>
              <a:gd name="connsiteX104" fmla="*/ 3115159 w 4948973"/>
              <a:gd name="connsiteY104" fmla="*/ 1781849 h 3440182"/>
              <a:gd name="connsiteX105" fmla="*/ 3135672 w 4948973"/>
              <a:gd name="connsiteY105" fmla="*/ 1781849 h 3440182"/>
              <a:gd name="connsiteX106" fmla="*/ 3803694 w 4948973"/>
              <a:gd name="connsiteY106" fmla="*/ 1781849 h 3440182"/>
              <a:gd name="connsiteX107" fmla="*/ 3830360 w 4948973"/>
              <a:gd name="connsiteY107" fmla="*/ 1807832 h 3440182"/>
              <a:gd name="connsiteX108" fmla="*/ 3830360 w 4948973"/>
              <a:gd name="connsiteY108" fmla="*/ 2110049 h 3440182"/>
              <a:gd name="connsiteX0" fmla="*/ 4948289 w 4948973"/>
              <a:gd name="connsiteY0" fmla="*/ 3411223 h 3440182"/>
              <a:gd name="connsiteX1" fmla="*/ 4948973 w 4948973"/>
              <a:gd name="connsiteY1" fmla="*/ 3175329 h 3440182"/>
              <a:gd name="connsiteX2" fmla="*/ 4922991 w 4948973"/>
              <a:gd name="connsiteY2" fmla="*/ 3142509 h 3440182"/>
              <a:gd name="connsiteX3" fmla="*/ 4637184 w 4948973"/>
              <a:gd name="connsiteY3" fmla="*/ 3078921 h 3440182"/>
              <a:gd name="connsiteX4" fmla="*/ 4609834 w 4948973"/>
              <a:gd name="connsiteY4" fmla="*/ 3063878 h 3440182"/>
              <a:gd name="connsiteX5" fmla="*/ 4373257 w 4948973"/>
              <a:gd name="connsiteY5" fmla="*/ 2750721 h 3440182"/>
              <a:gd name="connsiteX6" fmla="*/ 4104544 w 4948973"/>
              <a:gd name="connsiteY6" fmla="*/ 2218765 h 3440182"/>
              <a:gd name="connsiteX7" fmla="*/ 4097022 w 4948973"/>
              <a:gd name="connsiteY7" fmla="*/ 2180475 h 3440182"/>
              <a:gd name="connsiteX8" fmla="*/ 4097022 w 4948973"/>
              <a:gd name="connsiteY8" fmla="*/ 1807148 h 3440182"/>
              <a:gd name="connsiteX9" fmla="*/ 4123689 w 4948973"/>
              <a:gd name="connsiteY9" fmla="*/ 1781166 h 3440182"/>
              <a:gd name="connsiteX10" fmla="*/ 4834104 w 4948973"/>
              <a:gd name="connsiteY10" fmla="*/ 1781166 h 3440182"/>
              <a:gd name="connsiteX11" fmla="*/ 4857351 w 4948973"/>
              <a:gd name="connsiteY11" fmla="*/ 1778431 h 3440182"/>
              <a:gd name="connsiteX12" fmla="*/ 4839574 w 4948973"/>
              <a:gd name="connsiteY12" fmla="*/ 1768858 h 3440182"/>
              <a:gd name="connsiteX13" fmla="*/ 4568809 w 4948973"/>
              <a:gd name="connsiteY13" fmla="*/ 1636211 h 3440182"/>
              <a:gd name="connsiteX14" fmla="*/ 4321292 w 4948973"/>
              <a:gd name="connsiteY14" fmla="*/ 1451599 h 3440182"/>
              <a:gd name="connsiteX15" fmla="*/ 4314455 w 4948973"/>
              <a:gd name="connsiteY15" fmla="*/ 1437240 h 3440182"/>
              <a:gd name="connsiteX16" fmla="*/ 4666585 w 4948973"/>
              <a:gd name="connsiteY16" fmla="*/ 1437240 h 3440182"/>
              <a:gd name="connsiteX17" fmla="*/ 4652226 w 4948973"/>
              <a:gd name="connsiteY17" fmla="*/ 1426300 h 3440182"/>
              <a:gd name="connsiteX18" fmla="*/ 4464195 w 4948973"/>
              <a:gd name="connsiteY18" fmla="*/ 1334678 h 3440182"/>
              <a:gd name="connsiteX19" fmla="*/ 4191380 w 4948973"/>
              <a:gd name="connsiteY19" fmla="*/ 1112459 h 3440182"/>
              <a:gd name="connsiteX20" fmla="*/ 4183175 w 4948973"/>
              <a:gd name="connsiteY20" fmla="*/ 1097417 h 3440182"/>
              <a:gd name="connsiteX21" fmla="*/ 4199585 w 4948973"/>
              <a:gd name="connsiteY21" fmla="*/ 1094682 h 3440182"/>
              <a:gd name="connsiteX22" fmla="*/ 4447786 w 4948973"/>
              <a:gd name="connsiteY22" fmla="*/ 1094682 h 3440182"/>
              <a:gd name="connsiteX23" fmla="*/ 4466247 w 4948973"/>
              <a:gd name="connsiteY23" fmla="*/ 1093998 h 3440182"/>
              <a:gd name="connsiteX24" fmla="*/ 4358214 w 4948973"/>
              <a:gd name="connsiteY24" fmla="*/ 1037247 h 3440182"/>
              <a:gd name="connsiteX25" fmla="*/ 4143518 w 4948973"/>
              <a:gd name="connsiteY25" fmla="*/ 878617 h 3440182"/>
              <a:gd name="connsiteX26" fmla="*/ 3994460 w 4948973"/>
              <a:gd name="connsiteY26" fmla="*/ 635886 h 3440182"/>
              <a:gd name="connsiteX27" fmla="*/ 3984204 w 4948973"/>
              <a:gd name="connsiteY27" fmla="*/ 619476 h 3440182"/>
              <a:gd name="connsiteX28" fmla="*/ 3973948 w 4948973"/>
              <a:gd name="connsiteY28" fmla="*/ 635886 h 3440182"/>
              <a:gd name="connsiteX29" fmla="*/ 3857710 w 4948973"/>
              <a:gd name="connsiteY29" fmla="*/ 836225 h 3440182"/>
              <a:gd name="connsiteX30" fmla="*/ 3634125 w 4948973"/>
              <a:gd name="connsiteY30" fmla="*/ 1024939 h 3440182"/>
              <a:gd name="connsiteX31" fmla="*/ 3512417 w 4948973"/>
              <a:gd name="connsiteY31" fmla="*/ 1084426 h 3440182"/>
              <a:gd name="connsiteX32" fmla="*/ 3502845 w 4948973"/>
              <a:gd name="connsiteY32" fmla="*/ 1093998 h 3440182"/>
              <a:gd name="connsiteX33" fmla="*/ 3517203 w 4948973"/>
              <a:gd name="connsiteY33" fmla="*/ 1093998 h 3440182"/>
              <a:gd name="connsiteX34" fmla="*/ 3768823 w 4948973"/>
              <a:gd name="connsiteY34" fmla="*/ 1093998 h 3440182"/>
              <a:gd name="connsiteX35" fmla="*/ 3785233 w 4948973"/>
              <a:gd name="connsiteY35" fmla="*/ 1097417 h 3440182"/>
              <a:gd name="connsiteX36" fmla="*/ 3777028 w 4948973"/>
              <a:gd name="connsiteY36" fmla="*/ 1112459 h 3440182"/>
              <a:gd name="connsiteX37" fmla="*/ 3712072 w 4948973"/>
              <a:gd name="connsiteY37" fmla="*/ 1188356 h 3440182"/>
              <a:gd name="connsiteX38" fmla="*/ 3679935 w 4948973"/>
              <a:gd name="connsiteY38" fmla="*/ 1193825 h 3440182"/>
              <a:gd name="connsiteX39" fmla="*/ 3405752 w 4948973"/>
              <a:gd name="connsiteY39" fmla="*/ 1059127 h 3440182"/>
              <a:gd name="connsiteX40" fmla="*/ 3151398 w 4948973"/>
              <a:gd name="connsiteY40" fmla="*/ 869045 h 3440182"/>
              <a:gd name="connsiteX41" fmla="*/ 3144560 w 4948973"/>
              <a:gd name="connsiteY41" fmla="*/ 854002 h 3440182"/>
              <a:gd name="connsiteX42" fmla="*/ 3511733 w 4948973"/>
              <a:gd name="connsiteY42" fmla="*/ 854002 h 3440182"/>
              <a:gd name="connsiteX43" fmla="*/ 3502845 w 4948973"/>
              <a:gd name="connsiteY43" fmla="*/ 845797 h 3440182"/>
              <a:gd name="connsiteX44" fmla="*/ 3337377 w 4948973"/>
              <a:gd name="connsiteY44" fmla="*/ 765115 h 3440182"/>
              <a:gd name="connsiteX45" fmla="*/ 3015332 w 4948973"/>
              <a:gd name="connsiteY45" fmla="*/ 514863 h 3440182"/>
              <a:gd name="connsiteX46" fmla="*/ 3007127 w 4948973"/>
              <a:gd name="connsiteY46" fmla="*/ 499820 h 3440182"/>
              <a:gd name="connsiteX47" fmla="*/ 3023537 w 4948973"/>
              <a:gd name="connsiteY47" fmla="*/ 497085 h 3440182"/>
              <a:gd name="connsiteX48" fmla="*/ 3286096 w 4948973"/>
              <a:gd name="connsiteY48" fmla="*/ 497085 h 3440182"/>
              <a:gd name="connsiteX49" fmla="*/ 3305925 w 4948973"/>
              <a:gd name="connsiteY49" fmla="*/ 493667 h 3440182"/>
              <a:gd name="connsiteX50" fmla="*/ 3137723 w 4948973"/>
              <a:gd name="connsiteY50" fmla="*/ 410933 h 3440182"/>
              <a:gd name="connsiteX51" fmla="*/ 2993452 w 4948973"/>
              <a:gd name="connsiteY51" fmla="*/ 302217 h 3440182"/>
              <a:gd name="connsiteX52" fmla="*/ 2810891 w 4948973"/>
              <a:gd name="connsiteY52" fmla="*/ 17778 h 3440182"/>
              <a:gd name="connsiteX53" fmla="*/ 2799267 w 4948973"/>
              <a:gd name="connsiteY53" fmla="*/ 0 h 3440182"/>
              <a:gd name="connsiteX54" fmla="*/ 2791062 w 4948973"/>
              <a:gd name="connsiteY54" fmla="*/ 17094 h 3440182"/>
              <a:gd name="connsiteX55" fmla="*/ 2659782 w 4948973"/>
              <a:gd name="connsiteY55" fmla="*/ 239996 h 3440182"/>
              <a:gd name="connsiteX56" fmla="*/ 2476538 w 4948973"/>
              <a:gd name="connsiteY56" fmla="*/ 404096 h 3440182"/>
              <a:gd name="connsiteX57" fmla="*/ 2308336 w 4948973"/>
              <a:gd name="connsiteY57" fmla="*/ 486829 h 3440182"/>
              <a:gd name="connsiteX58" fmla="*/ 2296028 w 4948973"/>
              <a:gd name="connsiteY58" fmla="*/ 497769 h 3440182"/>
              <a:gd name="connsiteX59" fmla="*/ 2598245 w 4948973"/>
              <a:gd name="connsiteY59" fmla="*/ 497769 h 3440182"/>
              <a:gd name="connsiteX60" fmla="*/ 2348677 w 4948973"/>
              <a:gd name="connsiteY60" fmla="*/ 722039 h 3440182"/>
              <a:gd name="connsiteX61" fmla="*/ 2105262 w 4948973"/>
              <a:gd name="connsiteY61" fmla="*/ 841695 h 3440182"/>
              <a:gd name="connsiteX62" fmla="*/ 2087485 w 4948973"/>
              <a:gd name="connsiteY62" fmla="*/ 854686 h 3440182"/>
              <a:gd name="connsiteX63" fmla="*/ 2460128 w 4948973"/>
              <a:gd name="connsiteY63" fmla="*/ 854686 h 3440182"/>
              <a:gd name="connsiteX64" fmla="*/ 2455342 w 4948973"/>
              <a:gd name="connsiteY64" fmla="*/ 862891 h 3440182"/>
              <a:gd name="connsiteX65" fmla="*/ 2221499 w 4948973"/>
              <a:gd name="connsiteY65" fmla="*/ 1045452 h 3440182"/>
              <a:gd name="connsiteX66" fmla="*/ 1907659 w 4948973"/>
              <a:gd name="connsiteY66" fmla="*/ 1199979 h 3440182"/>
              <a:gd name="connsiteX67" fmla="*/ 1893300 w 4948973"/>
              <a:gd name="connsiteY67" fmla="*/ 1209552 h 3440182"/>
              <a:gd name="connsiteX68" fmla="*/ 1914496 w 4948973"/>
              <a:gd name="connsiteY68" fmla="*/ 1211603 h 3440182"/>
              <a:gd name="connsiteX69" fmla="*/ 2614655 w 4948973"/>
              <a:gd name="connsiteY69" fmla="*/ 1211603 h 3440182"/>
              <a:gd name="connsiteX70" fmla="*/ 2638586 w 4948973"/>
              <a:gd name="connsiteY70" fmla="*/ 1234167 h 3440182"/>
              <a:gd name="connsiteX71" fmla="*/ 2637903 w 4948973"/>
              <a:gd name="connsiteY71" fmla="*/ 1648518 h 3440182"/>
              <a:gd name="connsiteX72" fmla="*/ 2617390 w 4948973"/>
              <a:gd name="connsiteY72" fmla="*/ 1661510 h 3440182"/>
              <a:gd name="connsiteX73" fmla="*/ 2048511 w 4948973"/>
              <a:gd name="connsiteY73" fmla="*/ 1394848 h 3440182"/>
              <a:gd name="connsiteX74" fmla="*/ 1433137 w 4948973"/>
              <a:gd name="connsiteY74" fmla="*/ 1084426 h 3440182"/>
              <a:gd name="connsiteX75" fmla="*/ 1411941 w 4948973"/>
              <a:gd name="connsiteY75" fmla="*/ 1076221 h 3440182"/>
              <a:gd name="connsiteX76" fmla="*/ 1411257 w 4948973"/>
              <a:gd name="connsiteY76" fmla="*/ 1098784 h 3440182"/>
              <a:gd name="connsiteX77" fmla="*/ 1335361 w 4948973"/>
              <a:gd name="connsiteY77" fmla="*/ 1291601 h 3440182"/>
              <a:gd name="connsiteX78" fmla="*/ 963402 w 4948973"/>
              <a:gd name="connsiteY78" fmla="*/ 1956889 h 3440182"/>
              <a:gd name="connsiteX79" fmla="*/ 309738 w 4948973"/>
              <a:gd name="connsiteY79" fmla="*/ 2844395 h 3440182"/>
              <a:gd name="connsiteX80" fmla="*/ 0 w 4948973"/>
              <a:gd name="connsiteY80" fmla="*/ 3185586 h 3440182"/>
              <a:gd name="connsiteX81" fmla="*/ 3925402 w 4948973"/>
              <a:gd name="connsiteY81" fmla="*/ 3253277 h 3440182"/>
              <a:gd name="connsiteX82" fmla="*/ 4404026 w 4948973"/>
              <a:gd name="connsiteY82" fmla="*/ 3323019 h 3440182"/>
              <a:gd name="connsiteX83" fmla="*/ 4937350 w 4948973"/>
              <a:gd name="connsiteY83" fmla="*/ 3439257 h 3440182"/>
              <a:gd name="connsiteX84" fmla="*/ 4948289 w 4948973"/>
              <a:gd name="connsiteY84" fmla="*/ 3435154 h 3440182"/>
              <a:gd name="connsiteX85" fmla="*/ 4948289 w 4948973"/>
              <a:gd name="connsiteY85" fmla="*/ 3411223 h 3440182"/>
              <a:gd name="connsiteX86" fmla="*/ 3830360 w 4948973"/>
              <a:gd name="connsiteY86" fmla="*/ 2110049 h 3440182"/>
              <a:gd name="connsiteX87" fmla="*/ 3809848 w 4948973"/>
              <a:gd name="connsiteY87" fmla="*/ 2125091 h 3440182"/>
              <a:gd name="connsiteX88" fmla="*/ 2939436 w 4948973"/>
              <a:gd name="connsiteY88" fmla="*/ 1802362 h 3440182"/>
              <a:gd name="connsiteX89" fmla="*/ 2919607 w 4948973"/>
              <a:gd name="connsiteY89" fmla="*/ 1772277 h 3440182"/>
              <a:gd name="connsiteX90" fmla="*/ 2919607 w 4948973"/>
              <a:gd name="connsiteY90" fmla="*/ 1236218 h 3440182"/>
              <a:gd name="connsiteX91" fmla="*/ 2939436 w 4948973"/>
              <a:gd name="connsiteY91" fmla="*/ 1213654 h 3440182"/>
              <a:gd name="connsiteX92" fmla="*/ 3671731 w 4948973"/>
              <a:gd name="connsiteY92" fmla="*/ 1214338 h 3440182"/>
              <a:gd name="connsiteX93" fmla="*/ 3685406 w 4948973"/>
              <a:gd name="connsiteY93" fmla="*/ 1215022 h 3440182"/>
              <a:gd name="connsiteX94" fmla="*/ 3645748 w 4948973"/>
              <a:gd name="connsiteY94" fmla="*/ 1251944 h 3440182"/>
              <a:gd name="connsiteX95" fmla="*/ 3545237 w 4948973"/>
              <a:gd name="connsiteY95" fmla="*/ 1316216 h 3440182"/>
              <a:gd name="connsiteX96" fmla="*/ 3320967 w 4948973"/>
              <a:gd name="connsiteY96" fmla="*/ 1426300 h 3440182"/>
              <a:gd name="connsiteX97" fmla="*/ 3304558 w 4948973"/>
              <a:gd name="connsiteY97" fmla="*/ 1438607 h 3440182"/>
              <a:gd name="connsiteX98" fmla="*/ 3657372 w 4948973"/>
              <a:gd name="connsiteY98" fmla="*/ 1438607 h 3440182"/>
              <a:gd name="connsiteX99" fmla="*/ 3659423 w 4948973"/>
              <a:gd name="connsiteY99" fmla="*/ 1442710 h 3440182"/>
              <a:gd name="connsiteX100" fmla="*/ 3582843 w 4948973"/>
              <a:gd name="connsiteY100" fmla="*/ 1518606 h 3440182"/>
              <a:gd name="connsiteX101" fmla="*/ 3407804 w 4948973"/>
              <a:gd name="connsiteY101" fmla="*/ 1634160 h 3440182"/>
              <a:gd name="connsiteX102" fmla="*/ 3130202 w 4948973"/>
              <a:gd name="connsiteY102" fmla="*/ 1770226 h 3440182"/>
              <a:gd name="connsiteX103" fmla="*/ 3115159 w 4948973"/>
              <a:gd name="connsiteY103" fmla="*/ 1781849 h 3440182"/>
              <a:gd name="connsiteX104" fmla="*/ 3135672 w 4948973"/>
              <a:gd name="connsiteY104" fmla="*/ 1781849 h 3440182"/>
              <a:gd name="connsiteX105" fmla="*/ 3803694 w 4948973"/>
              <a:gd name="connsiteY105" fmla="*/ 1781849 h 3440182"/>
              <a:gd name="connsiteX106" fmla="*/ 3830360 w 4948973"/>
              <a:gd name="connsiteY106" fmla="*/ 1807832 h 3440182"/>
              <a:gd name="connsiteX107" fmla="*/ 3830360 w 4948973"/>
              <a:gd name="connsiteY107" fmla="*/ 2110049 h 3440182"/>
              <a:gd name="connsiteX0" fmla="*/ 4948289 w 4948973"/>
              <a:gd name="connsiteY0" fmla="*/ 3411223 h 3440182"/>
              <a:gd name="connsiteX1" fmla="*/ 4948973 w 4948973"/>
              <a:gd name="connsiteY1" fmla="*/ 3175329 h 3440182"/>
              <a:gd name="connsiteX2" fmla="*/ 4922991 w 4948973"/>
              <a:gd name="connsiteY2" fmla="*/ 3142509 h 3440182"/>
              <a:gd name="connsiteX3" fmla="*/ 4637184 w 4948973"/>
              <a:gd name="connsiteY3" fmla="*/ 3078921 h 3440182"/>
              <a:gd name="connsiteX4" fmla="*/ 4609834 w 4948973"/>
              <a:gd name="connsiteY4" fmla="*/ 3063878 h 3440182"/>
              <a:gd name="connsiteX5" fmla="*/ 4373257 w 4948973"/>
              <a:gd name="connsiteY5" fmla="*/ 2750721 h 3440182"/>
              <a:gd name="connsiteX6" fmla="*/ 4104544 w 4948973"/>
              <a:gd name="connsiteY6" fmla="*/ 2218765 h 3440182"/>
              <a:gd name="connsiteX7" fmla="*/ 4097022 w 4948973"/>
              <a:gd name="connsiteY7" fmla="*/ 2180475 h 3440182"/>
              <a:gd name="connsiteX8" fmla="*/ 4097022 w 4948973"/>
              <a:gd name="connsiteY8" fmla="*/ 1807148 h 3440182"/>
              <a:gd name="connsiteX9" fmla="*/ 4123689 w 4948973"/>
              <a:gd name="connsiteY9" fmla="*/ 1781166 h 3440182"/>
              <a:gd name="connsiteX10" fmla="*/ 4834104 w 4948973"/>
              <a:gd name="connsiteY10" fmla="*/ 1781166 h 3440182"/>
              <a:gd name="connsiteX11" fmla="*/ 4857351 w 4948973"/>
              <a:gd name="connsiteY11" fmla="*/ 1778431 h 3440182"/>
              <a:gd name="connsiteX12" fmla="*/ 4839574 w 4948973"/>
              <a:gd name="connsiteY12" fmla="*/ 1768858 h 3440182"/>
              <a:gd name="connsiteX13" fmla="*/ 4568809 w 4948973"/>
              <a:gd name="connsiteY13" fmla="*/ 1636211 h 3440182"/>
              <a:gd name="connsiteX14" fmla="*/ 4321292 w 4948973"/>
              <a:gd name="connsiteY14" fmla="*/ 1451599 h 3440182"/>
              <a:gd name="connsiteX15" fmla="*/ 4314455 w 4948973"/>
              <a:gd name="connsiteY15" fmla="*/ 1437240 h 3440182"/>
              <a:gd name="connsiteX16" fmla="*/ 4666585 w 4948973"/>
              <a:gd name="connsiteY16" fmla="*/ 1437240 h 3440182"/>
              <a:gd name="connsiteX17" fmla="*/ 4652226 w 4948973"/>
              <a:gd name="connsiteY17" fmla="*/ 1426300 h 3440182"/>
              <a:gd name="connsiteX18" fmla="*/ 4464195 w 4948973"/>
              <a:gd name="connsiteY18" fmla="*/ 1334678 h 3440182"/>
              <a:gd name="connsiteX19" fmla="*/ 4191380 w 4948973"/>
              <a:gd name="connsiteY19" fmla="*/ 1112459 h 3440182"/>
              <a:gd name="connsiteX20" fmla="*/ 4183175 w 4948973"/>
              <a:gd name="connsiteY20" fmla="*/ 1097417 h 3440182"/>
              <a:gd name="connsiteX21" fmla="*/ 4199585 w 4948973"/>
              <a:gd name="connsiteY21" fmla="*/ 1094682 h 3440182"/>
              <a:gd name="connsiteX22" fmla="*/ 4447786 w 4948973"/>
              <a:gd name="connsiteY22" fmla="*/ 1094682 h 3440182"/>
              <a:gd name="connsiteX23" fmla="*/ 4466247 w 4948973"/>
              <a:gd name="connsiteY23" fmla="*/ 1093998 h 3440182"/>
              <a:gd name="connsiteX24" fmla="*/ 4358214 w 4948973"/>
              <a:gd name="connsiteY24" fmla="*/ 1037247 h 3440182"/>
              <a:gd name="connsiteX25" fmla="*/ 4143518 w 4948973"/>
              <a:gd name="connsiteY25" fmla="*/ 878617 h 3440182"/>
              <a:gd name="connsiteX26" fmla="*/ 3994460 w 4948973"/>
              <a:gd name="connsiteY26" fmla="*/ 635886 h 3440182"/>
              <a:gd name="connsiteX27" fmla="*/ 3984204 w 4948973"/>
              <a:gd name="connsiteY27" fmla="*/ 619476 h 3440182"/>
              <a:gd name="connsiteX28" fmla="*/ 3973948 w 4948973"/>
              <a:gd name="connsiteY28" fmla="*/ 635886 h 3440182"/>
              <a:gd name="connsiteX29" fmla="*/ 3857710 w 4948973"/>
              <a:gd name="connsiteY29" fmla="*/ 836225 h 3440182"/>
              <a:gd name="connsiteX30" fmla="*/ 3634125 w 4948973"/>
              <a:gd name="connsiteY30" fmla="*/ 1024939 h 3440182"/>
              <a:gd name="connsiteX31" fmla="*/ 3512417 w 4948973"/>
              <a:gd name="connsiteY31" fmla="*/ 1084426 h 3440182"/>
              <a:gd name="connsiteX32" fmla="*/ 3502845 w 4948973"/>
              <a:gd name="connsiteY32" fmla="*/ 1093998 h 3440182"/>
              <a:gd name="connsiteX33" fmla="*/ 3517203 w 4948973"/>
              <a:gd name="connsiteY33" fmla="*/ 1093998 h 3440182"/>
              <a:gd name="connsiteX34" fmla="*/ 3768823 w 4948973"/>
              <a:gd name="connsiteY34" fmla="*/ 1093998 h 3440182"/>
              <a:gd name="connsiteX35" fmla="*/ 3785233 w 4948973"/>
              <a:gd name="connsiteY35" fmla="*/ 1097417 h 3440182"/>
              <a:gd name="connsiteX36" fmla="*/ 3777028 w 4948973"/>
              <a:gd name="connsiteY36" fmla="*/ 1112459 h 3440182"/>
              <a:gd name="connsiteX37" fmla="*/ 3712072 w 4948973"/>
              <a:gd name="connsiteY37" fmla="*/ 1188356 h 3440182"/>
              <a:gd name="connsiteX38" fmla="*/ 3679935 w 4948973"/>
              <a:gd name="connsiteY38" fmla="*/ 1193825 h 3440182"/>
              <a:gd name="connsiteX39" fmla="*/ 3405752 w 4948973"/>
              <a:gd name="connsiteY39" fmla="*/ 1059127 h 3440182"/>
              <a:gd name="connsiteX40" fmla="*/ 3151398 w 4948973"/>
              <a:gd name="connsiteY40" fmla="*/ 869045 h 3440182"/>
              <a:gd name="connsiteX41" fmla="*/ 3144560 w 4948973"/>
              <a:gd name="connsiteY41" fmla="*/ 854002 h 3440182"/>
              <a:gd name="connsiteX42" fmla="*/ 3511733 w 4948973"/>
              <a:gd name="connsiteY42" fmla="*/ 854002 h 3440182"/>
              <a:gd name="connsiteX43" fmla="*/ 3502845 w 4948973"/>
              <a:gd name="connsiteY43" fmla="*/ 845797 h 3440182"/>
              <a:gd name="connsiteX44" fmla="*/ 3337377 w 4948973"/>
              <a:gd name="connsiteY44" fmla="*/ 765115 h 3440182"/>
              <a:gd name="connsiteX45" fmla="*/ 3015332 w 4948973"/>
              <a:gd name="connsiteY45" fmla="*/ 514863 h 3440182"/>
              <a:gd name="connsiteX46" fmla="*/ 3007127 w 4948973"/>
              <a:gd name="connsiteY46" fmla="*/ 499820 h 3440182"/>
              <a:gd name="connsiteX47" fmla="*/ 3023537 w 4948973"/>
              <a:gd name="connsiteY47" fmla="*/ 497085 h 3440182"/>
              <a:gd name="connsiteX48" fmla="*/ 3286096 w 4948973"/>
              <a:gd name="connsiteY48" fmla="*/ 497085 h 3440182"/>
              <a:gd name="connsiteX49" fmla="*/ 3305925 w 4948973"/>
              <a:gd name="connsiteY49" fmla="*/ 493667 h 3440182"/>
              <a:gd name="connsiteX50" fmla="*/ 3137723 w 4948973"/>
              <a:gd name="connsiteY50" fmla="*/ 410933 h 3440182"/>
              <a:gd name="connsiteX51" fmla="*/ 2993452 w 4948973"/>
              <a:gd name="connsiteY51" fmla="*/ 302217 h 3440182"/>
              <a:gd name="connsiteX52" fmla="*/ 2810891 w 4948973"/>
              <a:gd name="connsiteY52" fmla="*/ 17778 h 3440182"/>
              <a:gd name="connsiteX53" fmla="*/ 2799267 w 4948973"/>
              <a:gd name="connsiteY53" fmla="*/ 0 h 3440182"/>
              <a:gd name="connsiteX54" fmla="*/ 2791062 w 4948973"/>
              <a:gd name="connsiteY54" fmla="*/ 17094 h 3440182"/>
              <a:gd name="connsiteX55" fmla="*/ 2659782 w 4948973"/>
              <a:gd name="connsiteY55" fmla="*/ 239996 h 3440182"/>
              <a:gd name="connsiteX56" fmla="*/ 2476538 w 4948973"/>
              <a:gd name="connsiteY56" fmla="*/ 404096 h 3440182"/>
              <a:gd name="connsiteX57" fmla="*/ 2308336 w 4948973"/>
              <a:gd name="connsiteY57" fmla="*/ 486829 h 3440182"/>
              <a:gd name="connsiteX58" fmla="*/ 2296028 w 4948973"/>
              <a:gd name="connsiteY58" fmla="*/ 497769 h 3440182"/>
              <a:gd name="connsiteX59" fmla="*/ 2598245 w 4948973"/>
              <a:gd name="connsiteY59" fmla="*/ 497769 h 3440182"/>
              <a:gd name="connsiteX60" fmla="*/ 2348677 w 4948973"/>
              <a:gd name="connsiteY60" fmla="*/ 722039 h 3440182"/>
              <a:gd name="connsiteX61" fmla="*/ 2105262 w 4948973"/>
              <a:gd name="connsiteY61" fmla="*/ 841695 h 3440182"/>
              <a:gd name="connsiteX62" fmla="*/ 2087485 w 4948973"/>
              <a:gd name="connsiteY62" fmla="*/ 854686 h 3440182"/>
              <a:gd name="connsiteX63" fmla="*/ 2460128 w 4948973"/>
              <a:gd name="connsiteY63" fmla="*/ 854686 h 3440182"/>
              <a:gd name="connsiteX64" fmla="*/ 2455342 w 4948973"/>
              <a:gd name="connsiteY64" fmla="*/ 862891 h 3440182"/>
              <a:gd name="connsiteX65" fmla="*/ 2221499 w 4948973"/>
              <a:gd name="connsiteY65" fmla="*/ 1045452 h 3440182"/>
              <a:gd name="connsiteX66" fmla="*/ 1907659 w 4948973"/>
              <a:gd name="connsiteY66" fmla="*/ 1199979 h 3440182"/>
              <a:gd name="connsiteX67" fmla="*/ 1893300 w 4948973"/>
              <a:gd name="connsiteY67" fmla="*/ 1209552 h 3440182"/>
              <a:gd name="connsiteX68" fmla="*/ 1914496 w 4948973"/>
              <a:gd name="connsiteY68" fmla="*/ 1211603 h 3440182"/>
              <a:gd name="connsiteX69" fmla="*/ 2614655 w 4948973"/>
              <a:gd name="connsiteY69" fmla="*/ 1211603 h 3440182"/>
              <a:gd name="connsiteX70" fmla="*/ 2638586 w 4948973"/>
              <a:gd name="connsiteY70" fmla="*/ 1234167 h 3440182"/>
              <a:gd name="connsiteX71" fmla="*/ 2637903 w 4948973"/>
              <a:gd name="connsiteY71" fmla="*/ 1648518 h 3440182"/>
              <a:gd name="connsiteX72" fmla="*/ 2617390 w 4948973"/>
              <a:gd name="connsiteY72" fmla="*/ 1661510 h 3440182"/>
              <a:gd name="connsiteX73" fmla="*/ 2048511 w 4948973"/>
              <a:gd name="connsiteY73" fmla="*/ 1394848 h 3440182"/>
              <a:gd name="connsiteX74" fmla="*/ 1433137 w 4948973"/>
              <a:gd name="connsiteY74" fmla="*/ 1084426 h 3440182"/>
              <a:gd name="connsiteX75" fmla="*/ 1411941 w 4948973"/>
              <a:gd name="connsiteY75" fmla="*/ 1076221 h 3440182"/>
              <a:gd name="connsiteX76" fmla="*/ 1411257 w 4948973"/>
              <a:gd name="connsiteY76" fmla="*/ 1098784 h 3440182"/>
              <a:gd name="connsiteX77" fmla="*/ 1335361 w 4948973"/>
              <a:gd name="connsiteY77" fmla="*/ 1291601 h 3440182"/>
              <a:gd name="connsiteX78" fmla="*/ 963402 w 4948973"/>
              <a:gd name="connsiteY78" fmla="*/ 1956889 h 3440182"/>
              <a:gd name="connsiteX79" fmla="*/ 309738 w 4948973"/>
              <a:gd name="connsiteY79" fmla="*/ 2844395 h 3440182"/>
              <a:gd name="connsiteX80" fmla="*/ 0 w 4948973"/>
              <a:gd name="connsiteY80" fmla="*/ 3185586 h 3440182"/>
              <a:gd name="connsiteX81" fmla="*/ 4404026 w 4948973"/>
              <a:gd name="connsiteY81" fmla="*/ 3323019 h 3440182"/>
              <a:gd name="connsiteX82" fmla="*/ 4937350 w 4948973"/>
              <a:gd name="connsiteY82" fmla="*/ 3439257 h 3440182"/>
              <a:gd name="connsiteX83" fmla="*/ 4948289 w 4948973"/>
              <a:gd name="connsiteY83" fmla="*/ 3435154 h 3440182"/>
              <a:gd name="connsiteX84" fmla="*/ 4948289 w 4948973"/>
              <a:gd name="connsiteY84" fmla="*/ 3411223 h 3440182"/>
              <a:gd name="connsiteX85" fmla="*/ 3830360 w 4948973"/>
              <a:gd name="connsiteY85" fmla="*/ 2110049 h 3440182"/>
              <a:gd name="connsiteX86" fmla="*/ 3809848 w 4948973"/>
              <a:gd name="connsiteY86" fmla="*/ 2125091 h 3440182"/>
              <a:gd name="connsiteX87" fmla="*/ 2939436 w 4948973"/>
              <a:gd name="connsiteY87" fmla="*/ 1802362 h 3440182"/>
              <a:gd name="connsiteX88" fmla="*/ 2919607 w 4948973"/>
              <a:gd name="connsiteY88" fmla="*/ 1772277 h 3440182"/>
              <a:gd name="connsiteX89" fmla="*/ 2919607 w 4948973"/>
              <a:gd name="connsiteY89" fmla="*/ 1236218 h 3440182"/>
              <a:gd name="connsiteX90" fmla="*/ 2939436 w 4948973"/>
              <a:gd name="connsiteY90" fmla="*/ 1213654 h 3440182"/>
              <a:gd name="connsiteX91" fmla="*/ 3671731 w 4948973"/>
              <a:gd name="connsiteY91" fmla="*/ 1214338 h 3440182"/>
              <a:gd name="connsiteX92" fmla="*/ 3685406 w 4948973"/>
              <a:gd name="connsiteY92" fmla="*/ 1215022 h 3440182"/>
              <a:gd name="connsiteX93" fmla="*/ 3645748 w 4948973"/>
              <a:gd name="connsiteY93" fmla="*/ 1251944 h 3440182"/>
              <a:gd name="connsiteX94" fmla="*/ 3545237 w 4948973"/>
              <a:gd name="connsiteY94" fmla="*/ 1316216 h 3440182"/>
              <a:gd name="connsiteX95" fmla="*/ 3320967 w 4948973"/>
              <a:gd name="connsiteY95" fmla="*/ 1426300 h 3440182"/>
              <a:gd name="connsiteX96" fmla="*/ 3304558 w 4948973"/>
              <a:gd name="connsiteY96" fmla="*/ 1438607 h 3440182"/>
              <a:gd name="connsiteX97" fmla="*/ 3657372 w 4948973"/>
              <a:gd name="connsiteY97" fmla="*/ 1438607 h 3440182"/>
              <a:gd name="connsiteX98" fmla="*/ 3659423 w 4948973"/>
              <a:gd name="connsiteY98" fmla="*/ 1442710 h 3440182"/>
              <a:gd name="connsiteX99" fmla="*/ 3582843 w 4948973"/>
              <a:gd name="connsiteY99" fmla="*/ 1518606 h 3440182"/>
              <a:gd name="connsiteX100" fmla="*/ 3407804 w 4948973"/>
              <a:gd name="connsiteY100" fmla="*/ 1634160 h 3440182"/>
              <a:gd name="connsiteX101" fmla="*/ 3130202 w 4948973"/>
              <a:gd name="connsiteY101" fmla="*/ 1770226 h 3440182"/>
              <a:gd name="connsiteX102" fmla="*/ 3115159 w 4948973"/>
              <a:gd name="connsiteY102" fmla="*/ 1781849 h 3440182"/>
              <a:gd name="connsiteX103" fmla="*/ 3135672 w 4948973"/>
              <a:gd name="connsiteY103" fmla="*/ 1781849 h 3440182"/>
              <a:gd name="connsiteX104" fmla="*/ 3803694 w 4948973"/>
              <a:gd name="connsiteY104" fmla="*/ 1781849 h 3440182"/>
              <a:gd name="connsiteX105" fmla="*/ 3830360 w 4948973"/>
              <a:gd name="connsiteY105" fmla="*/ 1807832 h 3440182"/>
              <a:gd name="connsiteX106" fmla="*/ 3830360 w 4948973"/>
              <a:gd name="connsiteY106" fmla="*/ 2110049 h 3440182"/>
              <a:gd name="connsiteX0" fmla="*/ 4948289 w 4980229"/>
              <a:gd name="connsiteY0" fmla="*/ 3411223 h 3448446"/>
              <a:gd name="connsiteX1" fmla="*/ 4948973 w 4980229"/>
              <a:gd name="connsiteY1" fmla="*/ 3175329 h 3448446"/>
              <a:gd name="connsiteX2" fmla="*/ 4922991 w 4980229"/>
              <a:gd name="connsiteY2" fmla="*/ 3142509 h 3448446"/>
              <a:gd name="connsiteX3" fmla="*/ 4637184 w 4980229"/>
              <a:gd name="connsiteY3" fmla="*/ 3078921 h 3448446"/>
              <a:gd name="connsiteX4" fmla="*/ 4609834 w 4980229"/>
              <a:gd name="connsiteY4" fmla="*/ 3063878 h 3448446"/>
              <a:gd name="connsiteX5" fmla="*/ 4373257 w 4980229"/>
              <a:gd name="connsiteY5" fmla="*/ 2750721 h 3448446"/>
              <a:gd name="connsiteX6" fmla="*/ 4104544 w 4980229"/>
              <a:gd name="connsiteY6" fmla="*/ 2218765 h 3448446"/>
              <a:gd name="connsiteX7" fmla="*/ 4097022 w 4980229"/>
              <a:gd name="connsiteY7" fmla="*/ 2180475 h 3448446"/>
              <a:gd name="connsiteX8" fmla="*/ 4097022 w 4980229"/>
              <a:gd name="connsiteY8" fmla="*/ 1807148 h 3448446"/>
              <a:gd name="connsiteX9" fmla="*/ 4123689 w 4980229"/>
              <a:gd name="connsiteY9" fmla="*/ 1781166 h 3448446"/>
              <a:gd name="connsiteX10" fmla="*/ 4834104 w 4980229"/>
              <a:gd name="connsiteY10" fmla="*/ 1781166 h 3448446"/>
              <a:gd name="connsiteX11" fmla="*/ 4857351 w 4980229"/>
              <a:gd name="connsiteY11" fmla="*/ 1778431 h 3448446"/>
              <a:gd name="connsiteX12" fmla="*/ 4839574 w 4980229"/>
              <a:gd name="connsiteY12" fmla="*/ 1768858 h 3448446"/>
              <a:gd name="connsiteX13" fmla="*/ 4568809 w 4980229"/>
              <a:gd name="connsiteY13" fmla="*/ 1636211 h 3448446"/>
              <a:gd name="connsiteX14" fmla="*/ 4321292 w 4980229"/>
              <a:gd name="connsiteY14" fmla="*/ 1451599 h 3448446"/>
              <a:gd name="connsiteX15" fmla="*/ 4314455 w 4980229"/>
              <a:gd name="connsiteY15" fmla="*/ 1437240 h 3448446"/>
              <a:gd name="connsiteX16" fmla="*/ 4666585 w 4980229"/>
              <a:gd name="connsiteY16" fmla="*/ 1437240 h 3448446"/>
              <a:gd name="connsiteX17" fmla="*/ 4652226 w 4980229"/>
              <a:gd name="connsiteY17" fmla="*/ 1426300 h 3448446"/>
              <a:gd name="connsiteX18" fmla="*/ 4464195 w 4980229"/>
              <a:gd name="connsiteY18" fmla="*/ 1334678 h 3448446"/>
              <a:gd name="connsiteX19" fmla="*/ 4191380 w 4980229"/>
              <a:gd name="connsiteY19" fmla="*/ 1112459 h 3448446"/>
              <a:gd name="connsiteX20" fmla="*/ 4183175 w 4980229"/>
              <a:gd name="connsiteY20" fmla="*/ 1097417 h 3448446"/>
              <a:gd name="connsiteX21" fmla="*/ 4199585 w 4980229"/>
              <a:gd name="connsiteY21" fmla="*/ 1094682 h 3448446"/>
              <a:gd name="connsiteX22" fmla="*/ 4447786 w 4980229"/>
              <a:gd name="connsiteY22" fmla="*/ 1094682 h 3448446"/>
              <a:gd name="connsiteX23" fmla="*/ 4466247 w 4980229"/>
              <a:gd name="connsiteY23" fmla="*/ 1093998 h 3448446"/>
              <a:gd name="connsiteX24" fmla="*/ 4358214 w 4980229"/>
              <a:gd name="connsiteY24" fmla="*/ 1037247 h 3448446"/>
              <a:gd name="connsiteX25" fmla="*/ 4143518 w 4980229"/>
              <a:gd name="connsiteY25" fmla="*/ 878617 h 3448446"/>
              <a:gd name="connsiteX26" fmla="*/ 3994460 w 4980229"/>
              <a:gd name="connsiteY26" fmla="*/ 635886 h 3448446"/>
              <a:gd name="connsiteX27" fmla="*/ 3984204 w 4980229"/>
              <a:gd name="connsiteY27" fmla="*/ 619476 h 3448446"/>
              <a:gd name="connsiteX28" fmla="*/ 3973948 w 4980229"/>
              <a:gd name="connsiteY28" fmla="*/ 635886 h 3448446"/>
              <a:gd name="connsiteX29" fmla="*/ 3857710 w 4980229"/>
              <a:gd name="connsiteY29" fmla="*/ 836225 h 3448446"/>
              <a:gd name="connsiteX30" fmla="*/ 3634125 w 4980229"/>
              <a:gd name="connsiteY30" fmla="*/ 1024939 h 3448446"/>
              <a:gd name="connsiteX31" fmla="*/ 3512417 w 4980229"/>
              <a:gd name="connsiteY31" fmla="*/ 1084426 h 3448446"/>
              <a:gd name="connsiteX32" fmla="*/ 3502845 w 4980229"/>
              <a:gd name="connsiteY32" fmla="*/ 1093998 h 3448446"/>
              <a:gd name="connsiteX33" fmla="*/ 3517203 w 4980229"/>
              <a:gd name="connsiteY33" fmla="*/ 1093998 h 3448446"/>
              <a:gd name="connsiteX34" fmla="*/ 3768823 w 4980229"/>
              <a:gd name="connsiteY34" fmla="*/ 1093998 h 3448446"/>
              <a:gd name="connsiteX35" fmla="*/ 3785233 w 4980229"/>
              <a:gd name="connsiteY35" fmla="*/ 1097417 h 3448446"/>
              <a:gd name="connsiteX36" fmla="*/ 3777028 w 4980229"/>
              <a:gd name="connsiteY36" fmla="*/ 1112459 h 3448446"/>
              <a:gd name="connsiteX37" fmla="*/ 3712072 w 4980229"/>
              <a:gd name="connsiteY37" fmla="*/ 1188356 h 3448446"/>
              <a:gd name="connsiteX38" fmla="*/ 3679935 w 4980229"/>
              <a:gd name="connsiteY38" fmla="*/ 1193825 h 3448446"/>
              <a:gd name="connsiteX39" fmla="*/ 3405752 w 4980229"/>
              <a:gd name="connsiteY39" fmla="*/ 1059127 h 3448446"/>
              <a:gd name="connsiteX40" fmla="*/ 3151398 w 4980229"/>
              <a:gd name="connsiteY40" fmla="*/ 869045 h 3448446"/>
              <a:gd name="connsiteX41" fmla="*/ 3144560 w 4980229"/>
              <a:gd name="connsiteY41" fmla="*/ 854002 h 3448446"/>
              <a:gd name="connsiteX42" fmla="*/ 3511733 w 4980229"/>
              <a:gd name="connsiteY42" fmla="*/ 854002 h 3448446"/>
              <a:gd name="connsiteX43" fmla="*/ 3502845 w 4980229"/>
              <a:gd name="connsiteY43" fmla="*/ 845797 h 3448446"/>
              <a:gd name="connsiteX44" fmla="*/ 3337377 w 4980229"/>
              <a:gd name="connsiteY44" fmla="*/ 765115 h 3448446"/>
              <a:gd name="connsiteX45" fmla="*/ 3015332 w 4980229"/>
              <a:gd name="connsiteY45" fmla="*/ 514863 h 3448446"/>
              <a:gd name="connsiteX46" fmla="*/ 3007127 w 4980229"/>
              <a:gd name="connsiteY46" fmla="*/ 499820 h 3448446"/>
              <a:gd name="connsiteX47" fmla="*/ 3023537 w 4980229"/>
              <a:gd name="connsiteY47" fmla="*/ 497085 h 3448446"/>
              <a:gd name="connsiteX48" fmla="*/ 3286096 w 4980229"/>
              <a:gd name="connsiteY48" fmla="*/ 497085 h 3448446"/>
              <a:gd name="connsiteX49" fmla="*/ 3305925 w 4980229"/>
              <a:gd name="connsiteY49" fmla="*/ 493667 h 3448446"/>
              <a:gd name="connsiteX50" fmla="*/ 3137723 w 4980229"/>
              <a:gd name="connsiteY50" fmla="*/ 410933 h 3448446"/>
              <a:gd name="connsiteX51" fmla="*/ 2993452 w 4980229"/>
              <a:gd name="connsiteY51" fmla="*/ 302217 h 3448446"/>
              <a:gd name="connsiteX52" fmla="*/ 2810891 w 4980229"/>
              <a:gd name="connsiteY52" fmla="*/ 17778 h 3448446"/>
              <a:gd name="connsiteX53" fmla="*/ 2799267 w 4980229"/>
              <a:gd name="connsiteY53" fmla="*/ 0 h 3448446"/>
              <a:gd name="connsiteX54" fmla="*/ 2791062 w 4980229"/>
              <a:gd name="connsiteY54" fmla="*/ 17094 h 3448446"/>
              <a:gd name="connsiteX55" fmla="*/ 2659782 w 4980229"/>
              <a:gd name="connsiteY55" fmla="*/ 239996 h 3448446"/>
              <a:gd name="connsiteX56" fmla="*/ 2476538 w 4980229"/>
              <a:gd name="connsiteY56" fmla="*/ 404096 h 3448446"/>
              <a:gd name="connsiteX57" fmla="*/ 2308336 w 4980229"/>
              <a:gd name="connsiteY57" fmla="*/ 486829 h 3448446"/>
              <a:gd name="connsiteX58" fmla="*/ 2296028 w 4980229"/>
              <a:gd name="connsiteY58" fmla="*/ 497769 h 3448446"/>
              <a:gd name="connsiteX59" fmla="*/ 2598245 w 4980229"/>
              <a:gd name="connsiteY59" fmla="*/ 497769 h 3448446"/>
              <a:gd name="connsiteX60" fmla="*/ 2348677 w 4980229"/>
              <a:gd name="connsiteY60" fmla="*/ 722039 h 3448446"/>
              <a:gd name="connsiteX61" fmla="*/ 2105262 w 4980229"/>
              <a:gd name="connsiteY61" fmla="*/ 841695 h 3448446"/>
              <a:gd name="connsiteX62" fmla="*/ 2087485 w 4980229"/>
              <a:gd name="connsiteY62" fmla="*/ 854686 h 3448446"/>
              <a:gd name="connsiteX63" fmla="*/ 2460128 w 4980229"/>
              <a:gd name="connsiteY63" fmla="*/ 854686 h 3448446"/>
              <a:gd name="connsiteX64" fmla="*/ 2455342 w 4980229"/>
              <a:gd name="connsiteY64" fmla="*/ 862891 h 3448446"/>
              <a:gd name="connsiteX65" fmla="*/ 2221499 w 4980229"/>
              <a:gd name="connsiteY65" fmla="*/ 1045452 h 3448446"/>
              <a:gd name="connsiteX66" fmla="*/ 1907659 w 4980229"/>
              <a:gd name="connsiteY66" fmla="*/ 1199979 h 3448446"/>
              <a:gd name="connsiteX67" fmla="*/ 1893300 w 4980229"/>
              <a:gd name="connsiteY67" fmla="*/ 1209552 h 3448446"/>
              <a:gd name="connsiteX68" fmla="*/ 1914496 w 4980229"/>
              <a:gd name="connsiteY68" fmla="*/ 1211603 h 3448446"/>
              <a:gd name="connsiteX69" fmla="*/ 2614655 w 4980229"/>
              <a:gd name="connsiteY69" fmla="*/ 1211603 h 3448446"/>
              <a:gd name="connsiteX70" fmla="*/ 2638586 w 4980229"/>
              <a:gd name="connsiteY70" fmla="*/ 1234167 h 3448446"/>
              <a:gd name="connsiteX71" fmla="*/ 2637903 w 4980229"/>
              <a:gd name="connsiteY71" fmla="*/ 1648518 h 3448446"/>
              <a:gd name="connsiteX72" fmla="*/ 2617390 w 4980229"/>
              <a:gd name="connsiteY72" fmla="*/ 1661510 h 3448446"/>
              <a:gd name="connsiteX73" fmla="*/ 2048511 w 4980229"/>
              <a:gd name="connsiteY73" fmla="*/ 1394848 h 3448446"/>
              <a:gd name="connsiteX74" fmla="*/ 1433137 w 4980229"/>
              <a:gd name="connsiteY74" fmla="*/ 1084426 h 3448446"/>
              <a:gd name="connsiteX75" fmla="*/ 1411941 w 4980229"/>
              <a:gd name="connsiteY75" fmla="*/ 1076221 h 3448446"/>
              <a:gd name="connsiteX76" fmla="*/ 1411257 w 4980229"/>
              <a:gd name="connsiteY76" fmla="*/ 1098784 h 3448446"/>
              <a:gd name="connsiteX77" fmla="*/ 1335361 w 4980229"/>
              <a:gd name="connsiteY77" fmla="*/ 1291601 h 3448446"/>
              <a:gd name="connsiteX78" fmla="*/ 963402 w 4980229"/>
              <a:gd name="connsiteY78" fmla="*/ 1956889 h 3448446"/>
              <a:gd name="connsiteX79" fmla="*/ 309738 w 4980229"/>
              <a:gd name="connsiteY79" fmla="*/ 2844395 h 3448446"/>
              <a:gd name="connsiteX80" fmla="*/ 0 w 4980229"/>
              <a:gd name="connsiteY80" fmla="*/ 3185586 h 3448446"/>
              <a:gd name="connsiteX81" fmla="*/ 4404026 w 4980229"/>
              <a:gd name="connsiteY81" fmla="*/ 3323019 h 3448446"/>
              <a:gd name="connsiteX82" fmla="*/ 4937350 w 4980229"/>
              <a:gd name="connsiteY82" fmla="*/ 3439257 h 3448446"/>
              <a:gd name="connsiteX83" fmla="*/ 4948289 w 4980229"/>
              <a:gd name="connsiteY83" fmla="*/ 3411223 h 3448446"/>
              <a:gd name="connsiteX84" fmla="*/ 3830360 w 4980229"/>
              <a:gd name="connsiteY84" fmla="*/ 2110049 h 3448446"/>
              <a:gd name="connsiteX85" fmla="*/ 3809848 w 4980229"/>
              <a:gd name="connsiteY85" fmla="*/ 2125091 h 3448446"/>
              <a:gd name="connsiteX86" fmla="*/ 2939436 w 4980229"/>
              <a:gd name="connsiteY86" fmla="*/ 1802362 h 3448446"/>
              <a:gd name="connsiteX87" fmla="*/ 2919607 w 4980229"/>
              <a:gd name="connsiteY87" fmla="*/ 1772277 h 3448446"/>
              <a:gd name="connsiteX88" fmla="*/ 2919607 w 4980229"/>
              <a:gd name="connsiteY88" fmla="*/ 1236218 h 3448446"/>
              <a:gd name="connsiteX89" fmla="*/ 2939436 w 4980229"/>
              <a:gd name="connsiteY89" fmla="*/ 1213654 h 3448446"/>
              <a:gd name="connsiteX90" fmla="*/ 3671731 w 4980229"/>
              <a:gd name="connsiteY90" fmla="*/ 1214338 h 3448446"/>
              <a:gd name="connsiteX91" fmla="*/ 3685406 w 4980229"/>
              <a:gd name="connsiteY91" fmla="*/ 1215022 h 3448446"/>
              <a:gd name="connsiteX92" fmla="*/ 3645748 w 4980229"/>
              <a:gd name="connsiteY92" fmla="*/ 1251944 h 3448446"/>
              <a:gd name="connsiteX93" fmla="*/ 3545237 w 4980229"/>
              <a:gd name="connsiteY93" fmla="*/ 1316216 h 3448446"/>
              <a:gd name="connsiteX94" fmla="*/ 3320967 w 4980229"/>
              <a:gd name="connsiteY94" fmla="*/ 1426300 h 3448446"/>
              <a:gd name="connsiteX95" fmla="*/ 3304558 w 4980229"/>
              <a:gd name="connsiteY95" fmla="*/ 1438607 h 3448446"/>
              <a:gd name="connsiteX96" fmla="*/ 3657372 w 4980229"/>
              <a:gd name="connsiteY96" fmla="*/ 1438607 h 3448446"/>
              <a:gd name="connsiteX97" fmla="*/ 3659423 w 4980229"/>
              <a:gd name="connsiteY97" fmla="*/ 1442710 h 3448446"/>
              <a:gd name="connsiteX98" fmla="*/ 3582843 w 4980229"/>
              <a:gd name="connsiteY98" fmla="*/ 1518606 h 3448446"/>
              <a:gd name="connsiteX99" fmla="*/ 3407804 w 4980229"/>
              <a:gd name="connsiteY99" fmla="*/ 1634160 h 3448446"/>
              <a:gd name="connsiteX100" fmla="*/ 3130202 w 4980229"/>
              <a:gd name="connsiteY100" fmla="*/ 1770226 h 3448446"/>
              <a:gd name="connsiteX101" fmla="*/ 3115159 w 4980229"/>
              <a:gd name="connsiteY101" fmla="*/ 1781849 h 3448446"/>
              <a:gd name="connsiteX102" fmla="*/ 3135672 w 4980229"/>
              <a:gd name="connsiteY102" fmla="*/ 1781849 h 3448446"/>
              <a:gd name="connsiteX103" fmla="*/ 3803694 w 4980229"/>
              <a:gd name="connsiteY103" fmla="*/ 1781849 h 3448446"/>
              <a:gd name="connsiteX104" fmla="*/ 3830360 w 4980229"/>
              <a:gd name="connsiteY104" fmla="*/ 1807832 h 3448446"/>
              <a:gd name="connsiteX105" fmla="*/ 3830360 w 4980229"/>
              <a:gd name="connsiteY105" fmla="*/ 2110049 h 3448446"/>
              <a:gd name="connsiteX0" fmla="*/ 4937350 w 4981578"/>
              <a:gd name="connsiteY0" fmla="*/ 3439257 h 3439258"/>
              <a:gd name="connsiteX1" fmla="*/ 4948973 w 4981578"/>
              <a:gd name="connsiteY1" fmla="*/ 3175329 h 3439258"/>
              <a:gd name="connsiteX2" fmla="*/ 4922991 w 4981578"/>
              <a:gd name="connsiteY2" fmla="*/ 3142509 h 3439258"/>
              <a:gd name="connsiteX3" fmla="*/ 4637184 w 4981578"/>
              <a:gd name="connsiteY3" fmla="*/ 3078921 h 3439258"/>
              <a:gd name="connsiteX4" fmla="*/ 4609834 w 4981578"/>
              <a:gd name="connsiteY4" fmla="*/ 3063878 h 3439258"/>
              <a:gd name="connsiteX5" fmla="*/ 4373257 w 4981578"/>
              <a:gd name="connsiteY5" fmla="*/ 2750721 h 3439258"/>
              <a:gd name="connsiteX6" fmla="*/ 4104544 w 4981578"/>
              <a:gd name="connsiteY6" fmla="*/ 2218765 h 3439258"/>
              <a:gd name="connsiteX7" fmla="*/ 4097022 w 4981578"/>
              <a:gd name="connsiteY7" fmla="*/ 2180475 h 3439258"/>
              <a:gd name="connsiteX8" fmla="*/ 4097022 w 4981578"/>
              <a:gd name="connsiteY8" fmla="*/ 1807148 h 3439258"/>
              <a:gd name="connsiteX9" fmla="*/ 4123689 w 4981578"/>
              <a:gd name="connsiteY9" fmla="*/ 1781166 h 3439258"/>
              <a:gd name="connsiteX10" fmla="*/ 4834104 w 4981578"/>
              <a:gd name="connsiteY10" fmla="*/ 1781166 h 3439258"/>
              <a:gd name="connsiteX11" fmla="*/ 4857351 w 4981578"/>
              <a:gd name="connsiteY11" fmla="*/ 1778431 h 3439258"/>
              <a:gd name="connsiteX12" fmla="*/ 4839574 w 4981578"/>
              <a:gd name="connsiteY12" fmla="*/ 1768858 h 3439258"/>
              <a:gd name="connsiteX13" fmla="*/ 4568809 w 4981578"/>
              <a:gd name="connsiteY13" fmla="*/ 1636211 h 3439258"/>
              <a:gd name="connsiteX14" fmla="*/ 4321292 w 4981578"/>
              <a:gd name="connsiteY14" fmla="*/ 1451599 h 3439258"/>
              <a:gd name="connsiteX15" fmla="*/ 4314455 w 4981578"/>
              <a:gd name="connsiteY15" fmla="*/ 1437240 h 3439258"/>
              <a:gd name="connsiteX16" fmla="*/ 4666585 w 4981578"/>
              <a:gd name="connsiteY16" fmla="*/ 1437240 h 3439258"/>
              <a:gd name="connsiteX17" fmla="*/ 4652226 w 4981578"/>
              <a:gd name="connsiteY17" fmla="*/ 1426300 h 3439258"/>
              <a:gd name="connsiteX18" fmla="*/ 4464195 w 4981578"/>
              <a:gd name="connsiteY18" fmla="*/ 1334678 h 3439258"/>
              <a:gd name="connsiteX19" fmla="*/ 4191380 w 4981578"/>
              <a:gd name="connsiteY19" fmla="*/ 1112459 h 3439258"/>
              <a:gd name="connsiteX20" fmla="*/ 4183175 w 4981578"/>
              <a:gd name="connsiteY20" fmla="*/ 1097417 h 3439258"/>
              <a:gd name="connsiteX21" fmla="*/ 4199585 w 4981578"/>
              <a:gd name="connsiteY21" fmla="*/ 1094682 h 3439258"/>
              <a:gd name="connsiteX22" fmla="*/ 4447786 w 4981578"/>
              <a:gd name="connsiteY22" fmla="*/ 1094682 h 3439258"/>
              <a:gd name="connsiteX23" fmla="*/ 4466247 w 4981578"/>
              <a:gd name="connsiteY23" fmla="*/ 1093998 h 3439258"/>
              <a:gd name="connsiteX24" fmla="*/ 4358214 w 4981578"/>
              <a:gd name="connsiteY24" fmla="*/ 1037247 h 3439258"/>
              <a:gd name="connsiteX25" fmla="*/ 4143518 w 4981578"/>
              <a:gd name="connsiteY25" fmla="*/ 878617 h 3439258"/>
              <a:gd name="connsiteX26" fmla="*/ 3994460 w 4981578"/>
              <a:gd name="connsiteY26" fmla="*/ 635886 h 3439258"/>
              <a:gd name="connsiteX27" fmla="*/ 3984204 w 4981578"/>
              <a:gd name="connsiteY27" fmla="*/ 619476 h 3439258"/>
              <a:gd name="connsiteX28" fmla="*/ 3973948 w 4981578"/>
              <a:gd name="connsiteY28" fmla="*/ 635886 h 3439258"/>
              <a:gd name="connsiteX29" fmla="*/ 3857710 w 4981578"/>
              <a:gd name="connsiteY29" fmla="*/ 836225 h 3439258"/>
              <a:gd name="connsiteX30" fmla="*/ 3634125 w 4981578"/>
              <a:gd name="connsiteY30" fmla="*/ 1024939 h 3439258"/>
              <a:gd name="connsiteX31" fmla="*/ 3512417 w 4981578"/>
              <a:gd name="connsiteY31" fmla="*/ 1084426 h 3439258"/>
              <a:gd name="connsiteX32" fmla="*/ 3502845 w 4981578"/>
              <a:gd name="connsiteY32" fmla="*/ 1093998 h 3439258"/>
              <a:gd name="connsiteX33" fmla="*/ 3517203 w 4981578"/>
              <a:gd name="connsiteY33" fmla="*/ 1093998 h 3439258"/>
              <a:gd name="connsiteX34" fmla="*/ 3768823 w 4981578"/>
              <a:gd name="connsiteY34" fmla="*/ 1093998 h 3439258"/>
              <a:gd name="connsiteX35" fmla="*/ 3785233 w 4981578"/>
              <a:gd name="connsiteY35" fmla="*/ 1097417 h 3439258"/>
              <a:gd name="connsiteX36" fmla="*/ 3777028 w 4981578"/>
              <a:gd name="connsiteY36" fmla="*/ 1112459 h 3439258"/>
              <a:gd name="connsiteX37" fmla="*/ 3712072 w 4981578"/>
              <a:gd name="connsiteY37" fmla="*/ 1188356 h 3439258"/>
              <a:gd name="connsiteX38" fmla="*/ 3679935 w 4981578"/>
              <a:gd name="connsiteY38" fmla="*/ 1193825 h 3439258"/>
              <a:gd name="connsiteX39" fmla="*/ 3405752 w 4981578"/>
              <a:gd name="connsiteY39" fmla="*/ 1059127 h 3439258"/>
              <a:gd name="connsiteX40" fmla="*/ 3151398 w 4981578"/>
              <a:gd name="connsiteY40" fmla="*/ 869045 h 3439258"/>
              <a:gd name="connsiteX41" fmla="*/ 3144560 w 4981578"/>
              <a:gd name="connsiteY41" fmla="*/ 854002 h 3439258"/>
              <a:gd name="connsiteX42" fmla="*/ 3511733 w 4981578"/>
              <a:gd name="connsiteY42" fmla="*/ 854002 h 3439258"/>
              <a:gd name="connsiteX43" fmla="*/ 3502845 w 4981578"/>
              <a:gd name="connsiteY43" fmla="*/ 845797 h 3439258"/>
              <a:gd name="connsiteX44" fmla="*/ 3337377 w 4981578"/>
              <a:gd name="connsiteY44" fmla="*/ 765115 h 3439258"/>
              <a:gd name="connsiteX45" fmla="*/ 3015332 w 4981578"/>
              <a:gd name="connsiteY45" fmla="*/ 514863 h 3439258"/>
              <a:gd name="connsiteX46" fmla="*/ 3007127 w 4981578"/>
              <a:gd name="connsiteY46" fmla="*/ 499820 h 3439258"/>
              <a:gd name="connsiteX47" fmla="*/ 3023537 w 4981578"/>
              <a:gd name="connsiteY47" fmla="*/ 497085 h 3439258"/>
              <a:gd name="connsiteX48" fmla="*/ 3286096 w 4981578"/>
              <a:gd name="connsiteY48" fmla="*/ 497085 h 3439258"/>
              <a:gd name="connsiteX49" fmla="*/ 3305925 w 4981578"/>
              <a:gd name="connsiteY49" fmla="*/ 493667 h 3439258"/>
              <a:gd name="connsiteX50" fmla="*/ 3137723 w 4981578"/>
              <a:gd name="connsiteY50" fmla="*/ 410933 h 3439258"/>
              <a:gd name="connsiteX51" fmla="*/ 2993452 w 4981578"/>
              <a:gd name="connsiteY51" fmla="*/ 302217 h 3439258"/>
              <a:gd name="connsiteX52" fmla="*/ 2810891 w 4981578"/>
              <a:gd name="connsiteY52" fmla="*/ 17778 h 3439258"/>
              <a:gd name="connsiteX53" fmla="*/ 2799267 w 4981578"/>
              <a:gd name="connsiteY53" fmla="*/ 0 h 3439258"/>
              <a:gd name="connsiteX54" fmla="*/ 2791062 w 4981578"/>
              <a:gd name="connsiteY54" fmla="*/ 17094 h 3439258"/>
              <a:gd name="connsiteX55" fmla="*/ 2659782 w 4981578"/>
              <a:gd name="connsiteY55" fmla="*/ 239996 h 3439258"/>
              <a:gd name="connsiteX56" fmla="*/ 2476538 w 4981578"/>
              <a:gd name="connsiteY56" fmla="*/ 404096 h 3439258"/>
              <a:gd name="connsiteX57" fmla="*/ 2308336 w 4981578"/>
              <a:gd name="connsiteY57" fmla="*/ 486829 h 3439258"/>
              <a:gd name="connsiteX58" fmla="*/ 2296028 w 4981578"/>
              <a:gd name="connsiteY58" fmla="*/ 497769 h 3439258"/>
              <a:gd name="connsiteX59" fmla="*/ 2598245 w 4981578"/>
              <a:gd name="connsiteY59" fmla="*/ 497769 h 3439258"/>
              <a:gd name="connsiteX60" fmla="*/ 2348677 w 4981578"/>
              <a:gd name="connsiteY60" fmla="*/ 722039 h 3439258"/>
              <a:gd name="connsiteX61" fmla="*/ 2105262 w 4981578"/>
              <a:gd name="connsiteY61" fmla="*/ 841695 h 3439258"/>
              <a:gd name="connsiteX62" fmla="*/ 2087485 w 4981578"/>
              <a:gd name="connsiteY62" fmla="*/ 854686 h 3439258"/>
              <a:gd name="connsiteX63" fmla="*/ 2460128 w 4981578"/>
              <a:gd name="connsiteY63" fmla="*/ 854686 h 3439258"/>
              <a:gd name="connsiteX64" fmla="*/ 2455342 w 4981578"/>
              <a:gd name="connsiteY64" fmla="*/ 862891 h 3439258"/>
              <a:gd name="connsiteX65" fmla="*/ 2221499 w 4981578"/>
              <a:gd name="connsiteY65" fmla="*/ 1045452 h 3439258"/>
              <a:gd name="connsiteX66" fmla="*/ 1907659 w 4981578"/>
              <a:gd name="connsiteY66" fmla="*/ 1199979 h 3439258"/>
              <a:gd name="connsiteX67" fmla="*/ 1893300 w 4981578"/>
              <a:gd name="connsiteY67" fmla="*/ 1209552 h 3439258"/>
              <a:gd name="connsiteX68" fmla="*/ 1914496 w 4981578"/>
              <a:gd name="connsiteY68" fmla="*/ 1211603 h 3439258"/>
              <a:gd name="connsiteX69" fmla="*/ 2614655 w 4981578"/>
              <a:gd name="connsiteY69" fmla="*/ 1211603 h 3439258"/>
              <a:gd name="connsiteX70" fmla="*/ 2638586 w 4981578"/>
              <a:gd name="connsiteY70" fmla="*/ 1234167 h 3439258"/>
              <a:gd name="connsiteX71" fmla="*/ 2637903 w 4981578"/>
              <a:gd name="connsiteY71" fmla="*/ 1648518 h 3439258"/>
              <a:gd name="connsiteX72" fmla="*/ 2617390 w 4981578"/>
              <a:gd name="connsiteY72" fmla="*/ 1661510 h 3439258"/>
              <a:gd name="connsiteX73" fmla="*/ 2048511 w 4981578"/>
              <a:gd name="connsiteY73" fmla="*/ 1394848 h 3439258"/>
              <a:gd name="connsiteX74" fmla="*/ 1433137 w 4981578"/>
              <a:gd name="connsiteY74" fmla="*/ 1084426 h 3439258"/>
              <a:gd name="connsiteX75" fmla="*/ 1411941 w 4981578"/>
              <a:gd name="connsiteY75" fmla="*/ 1076221 h 3439258"/>
              <a:gd name="connsiteX76" fmla="*/ 1411257 w 4981578"/>
              <a:gd name="connsiteY76" fmla="*/ 1098784 h 3439258"/>
              <a:gd name="connsiteX77" fmla="*/ 1335361 w 4981578"/>
              <a:gd name="connsiteY77" fmla="*/ 1291601 h 3439258"/>
              <a:gd name="connsiteX78" fmla="*/ 963402 w 4981578"/>
              <a:gd name="connsiteY78" fmla="*/ 1956889 h 3439258"/>
              <a:gd name="connsiteX79" fmla="*/ 309738 w 4981578"/>
              <a:gd name="connsiteY79" fmla="*/ 2844395 h 3439258"/>
              <a:gd name="connsiteX80" fmla="*/ 0 w 4981578"/>
              <a:gd name="connsiteY80" fmla="*/ 3185586 h 3439258"/>
              <a:gd name="connsiteX81" fmla="*/ 4404026 w 4981578"/>
              <a:gd name="connsiteY81" fmla="*/ 3323019 h 3439258"/>
              <a:gd name="connsiteX82" fmla="*/ 4937350 w 4981578"/>
              <a:gd name="connsiteY82" fmla="*/ 3439257 h 3439258"/>
              <a:gd name="connsiteX83" fmla="*/ 3830360 w 4981578"/>
              <a:gd name="connsiteY83" fmla="*/ 2110049 h 3439258"/>
              <a:gd name="connsiteX84" fmla="*/ 3809848 w 4981578"/>
              <a:gd name="connsiteY84" fmla="*/ 2125091 h 3439258"/>
              <a:gd name="connsiteX85" fmla="*/ 2939436 w 4981578"/>
              <a:gd name="connsiteY85" fmla="*/ 1802362 h 3439258"/>
              <a:gd name="connsiteX86" fmla="*/ 2919607 w 4981578"/>
              <a:gd name="connsiteY86" fmla="*/ 1772277 h 3439258"/>
              <a:gd name="connsiteX87" fmla="*/ 2919607 w 4981578"/>
              <a:gd name="connsiteY87" fmla="*/ 1236218 h 3439258"/>
              <a:gd name="connsiteX88" fmla="*/ 2939436 w 4981578"/>
              <a:gd name="connsiteY88" fmla="*/ 1213654 h 3439258"/>
              <a:gd name="connsiteX89" fmla="*/ 3671731 w 4981578"/>
              <a:gd name="connsiteY89" fmla="*/ 1214338 h 3439258"/>
              <a:gd name="connsiteX90" fmla="*/ 3685406 w 4981578"/>
              <a:gd name="connsiteY90" fmla="*/ 1215022 h 3439258"/>
              <a:gd name="connsiteX91" fmla="*/ 3645748 w 4981578"/>
              <a:gd name="connsiteY91" fmla="*/ 1251944 h 3439258"/>
              <a:gd name="connsiteX92" fmla="*/ 3545237 w 4981578"/>
              <a:gd name="connsiteY92" fmla="*/ 1316216 h 3439258"/>
              <a:gd name="connsiteX93" fmla="*/ 3320967 w 4981578"/>
              <a:gd name="connsiteY93" fmla="*/ 1426300 h 3439258"/>
              <a:gd name="connsiteX94" fmla="*/ 3304558 w 4981578"/>
              <a:gd name="connsiteY94" fmla="*/ 1438607 h 3439258"/>
              <a:gd name="connsiteX95" fmla="*/ 3657372 w 4981578"/>
              <a:gd name="connsiteY95" fmla="*/ 1438607 h 3439258"/>
              <a:gd name="connsiteX96" fmla="*/ 3659423 w 4981578"/>
              <a:gd name="connsiteY96" fmla="*/ 1442710 h 3439258"/>
              <a:gd name="connsiteX97" fmla="*/ 3582843 w 4981578"/>
              <a:gd name="connsiteY97" fmla="*/ 1518606 h 3439258"/>
              <a:gd name="connsiteX98" fmla="*/ 3407804 w 4981578"/>
              <a:gd name="connsiteY98" fmla="*/ 1634160 h 3439258"/>
              <a:gd name="connsiteX99" fmla="*/ 3130202 w 4981578"/>
              <a:gd name="connsiteY99" fmla="*/ 1770226 h 3439258"/>
              <a:gd name="connsiteX100" fmla="*/ 3115159 w 4981578"/>
              <a:gd name="connsiteY100" fmla="*/ 1781849 h 3439258"/>
              <a:gd name="connsiteX101" fmla="*/ 3135672 w 4981578"/>
              <a:gd name="connsiteY101" fmla="*/ 1781849 h 3439258"/>
              <a:gd name="connsiteX102" fmla="*/ 3803694 w 4981578"/>
              <a:gd name="connsiteY102" fmla="*/ 1781849 h 3439258"/>
              <a:gd name="connsiteX103" fmla="*/ 3830360 w 4981578"/>
              <a:gd name="connsiteY103" fmla="*/ 1807832 h 3439258"/>
              <a:gd name="connsiteX104" fmla="*/ 3830360 w 4981578"/>
              <a:gd name="connsiteY104" fmla="*/ 2110049 h 3439258"/>
              <a:gd name="connsiteX0" fmla="*/ 4404026 w 4986517"/>
              <a:gd name="connsiteY0" fmla="*/ 3323019 h 3323054"/>
              <a:gd name="connsiteX1" fmla="*/ 4948973 w 4986517"/>
              <a:gd name="connsiteY1" fmla="*/ 3175329 h 3323054"/>
              <a:gd name="connsiteX2" fmla="*/ 4922991 w 4986517"/>
              <a:gd name="connsiteY2" fmla="*/ 3142509 h 3323054"/>
              <a:gd name="connsiteX3" fmla="*/ 4637184 w 4986517"/>
              <a:gd name="connsiteY3" fmla="*/ 3078921 h 3323054"/>
              <a:gd name="connsiteX4" fmla="*/ 4609834 w 4986517"/>
              <a:gd name="connsiteY4" fmla="*/ 3063878 h 3323054"/>
              <a:gd name="connsiteX5" fmla="*/ 4373257 w 4986517"/>
              <a:gd name="connsiteY5" fmla="*/ 2750721 h 3323054"/>
              <a:gd name="connsiteX6" fmla="*/ 4104544 w 4986517"/>
              <a:gd name="connsiteY6" fmla="*/ 2218765 h 3323054"/>
              <a:gd name="connsiteX7" fmla="*/ 4097022 w 4986517"/>
              <a:gd name="connsiteY7" fmla="*/ 2180475 h 3323054"/>
              <a:gd name="connsiteX8" fmla="*/ 4097022 w 4986517"/>
              <a:gd name="connsiteY8" fmla="*/ 1807148 h 3323054"/>
              <a:gd name="connsiteX9" fmla="*/ 4123689 w 4986517"/>
              <a:gd name="connsiteY9" fmla="*/ 1781166 h 3323054"/>
              <a:gd name="connsiteX10" fmla="*/ 4834104 w 4986517"/>
              <a:gd name="connsiteY10" fmla="*/ 1781166 h 3323054"/>
              <a:gd name="connsiteX11" fmla="*/ 4857351 w 4986517"/>
              <a:gd name="connsiteY11" fmla="*/ 1778431 h 3323054"/>
              <a:gd name="connsiteX12" fmla="*/ 4839574 w 4986517"/>
              <a:gd name="connsiteY12" fmla="*/ 1768858 h 3323054"/>
              <a:gd name="connsiteX13" fmla="*/ 4568809 w 4986517"/>
              <a:gd name="connsiteY13" fmla="*/ 1636211 h 3323054"/>
              <a:gd name="connsiteX14" fmla="*/ 4321292 w 4986517"/>
              <a:gd name="connsiteY14" fmla="*/ 1451599 h 3323054"/>
              <a:gd name="connsiteX15" fmla="*/ 4314455 w 4986517"/>
              <a:gd name="connsiteY15" fmla="*/ 1437240 h 3323054"/>
              <a:gd name="connsiteX16" fmla="*/ 4666585 w 4986517"/>
              <a:gd name="connsiteY16" fmla="*/ 1437240 h 3323054"/>
              <a:gd name="connsiteX17" fmla="*/ 4652226 w 4986517"/>
              <a:gd name="connsiteY17" fmla="*/ 1426300 h 3323054"/>
              <a:gd name="connsiteX18" fmla="*/ 4464195 w 4986517"/>
              <a:gd name="connsiteY18" fmla="*/ 1334678 h 3323054"/>
              <a:gd name="connsiteX19" fmla="*/ 4191380 w 4986517"/>
              <a:gd name="connsiteY19" fmla="*/ 1112459 h 3323054"/>
              <a:gd name="connsiteX20" fmla="*/ 4183175 w 4986517"/>
              <a:gd name="connsiteY20" fmla="*/ 1097417 h 3323054"/>
              <a:gd name="connsiteX21" fmla="*/ 4199585 w 4986517"/>
              <a:gd name="connsiteY21" fmla="*/ 1094682 h 3323054"/>
              <a:gd name="connsiteX22" fmla="*/ 4447786 w 4986517"/>
              <a:gd name="connsiteY22" fmla="*/ 1094682 h 3323054"/>
              <a:gd name="connsiteX23" fmla="*/ 4466247 w 4986517"/>
              <a:gd name="connsiteY23" fmla="*/ 1093998 h 3323054"/>
              <a:gd name="connsiteX24" fmla="*/ 4358214 w 4986517"/>
              <a:gd name="connsiteY24" fmla="*/ 1037247 h 3323054"/>
              <a:gd name="connsiteX25" fmla="*/ 4143518 w 4986517"/>
              <a:gd name="connsiteY25" fmla="*/ 878617 h 3323054"/>
              <a:gd name="connsiteX26" fmla="*/ 3994460 w 4986517"/>
              <a:gd name="connsiteY26" fmla="*/ 635886 h 3323054"/>
              <a:gd name="connsiteX27" fmla="*/ 3984204 w 4986517"/>
              <a:gd name="connsiteY27" fmla="*/ 619476 h 3323054"/>
              <a:gd name="connsiteX28" fmla="*/ 3973948 w 4986517"/>
              <a:gd name="connsiteY28" fmla="*/ 635886 h 3323054"/>
              <a:gd name="connsiteX29" fmla="*/ 3857710 w 4986517"/>
              <a:gd name="connsiteY29" fmla="*/ 836225 h 3323054"/>
              <a:gd name="connsiteX30" fmla="*/ 3634125 w 4986517"/>
              <a:gd name="connsiteY30" fmla="*/ 1024939 h 3323054"/>
              <a:gd name="connsiteX31" fmla="*/ 3512417 w 4986517"/>
              <a:gd name="connsiteY31" fmla="*/ 1084426 h 3323054"/>
              <a:gd name="connsiteX32" fmla="*/ 3502845 w 4986517"/>
              <a:gd name="connsiteY32" fmla="*/ 1093998 h 3323054"/>
              <a:gd name="connsiteX33" fmla="*/ 3517203 w 4986517"/>
              <a:gd name="connsiteY33" fmla="*/ 1093998 h 3323054"/>
              <a:gd name="connsiteX34" fmla="*/ 3768823 w 4986517"/>
              <a:gd name="connsiteY34" fmla="*/ 1093998 h 3323054"/>
              <a:gd name="connsiteX35" fmla="*/ 3785233 w 4986517"/>
              <a:gd name="connsiteY35" fmla="*/ 1097417 h 3323054"/>
              <a:gd name="connsiteX36" fmla="*/ 3777028 w 4986517"/>
              <a:gd name="connsiteY36" fmla="*/ 1112459 h 3323054"/>
              <a:gd name="connsiteX37" fmla="*/ 3712072 w 4986517"/>
              <a:gd name="connsiteY37" fmla="*/ 1188356 h 3323054"/>
              <a:gd name="connsiteX38" fmla="*/ 3679935 w 4986517"/>
              <a:gd name="connsiteY38" fmla="*/ 1193825 h 3323054"/>
              <a:gd name="connsiteX39" fmla="*/ 3405752 w 4986517"/>
              <a:gd name="connsiteY39" fmla="*/ 1059127 h 3323054"/>
              <a:gd name="connsiteX40" fmla="*/ 3151398 w 4986517"/>
              <a:gd name="connsiteY40" fmla="*/ 869045 h 3323054"/>
              <a:gd name="connsiteX41" fmla="*/ 3144560 w 4986517"/>
              <a:gd name="connsiteY41" fmla="*/ 854002 h 3323054"/>
              <a:gd name="connsiteX42" fmla="*/ 3511733 w 4986517"/>
              <a:gd name="connsiteY42" fmla="*/ 854002 h 3323054"/>
              <a:gd name="connsiteX43" fmla="*/ 3502845 w 4986517"/>
              <a:gd name="connsiteY43" fmla="*/ 845797 h 3323054"/>
              <a:gd name="connsiteX44" fmla="*/ 3337377 w 4986517"/>
              <a:gd name="connsiteY44" fmla="*/ 765115 h 3323054"/>
              <a:gd name="connsiteX45" fmla="*/ 3015332 w 4986517"/>
              <a:gd name="connsiteY45" fmla="*/ 514863 h 3323054"/>
              <a:gd name="connsiteX46" fmla="*/ 3007127 w 4986517"/>
              <a:gd name="connsiteY46" fmla="*/ 499820 h 3323054"/>
              <a:gd name="connsiteX47" fmla="*/ 3023537 w 4986517"/>
              <a:gd name="connsiteY47" fmla="*/ 497085 h 3323054"/>
              <a:gd name="connsiteX48" fmla="*/ 3286096 w 4986517"/>
              <a:gd name="connsiteY48" fmla="*/ 497085 h 3323054"/>
              <a:gd name="connsiteX49" fmla="*/ 3305925 w 4986517"/>
              <a:gd name="connsiteY49" fmla="*/ 493667 h 3323054"/>
              <a:gd name="connsiteX50" fmla="*/ 3137723 w 4986517"/>
              <a:gd name="connsiteY50" fmla="*/ 410933 h 3323054"/>
              <a:gd name="connsiteX51" fmla="*/ 2993452 w 4986517"/>
              <a:gd name="connsiteY51" fmla="*/ 302217 h 3323054"/>
              <a:gd name="connsiteX52" fmla="*/ 2810891 w 4986517"/>
              <a:gd name="connsiteY52" fmla="*/ 17778 h 3323054"/>
              <a:gd name="connsiteX53" fmla="*/ 2799267 w 4986517"/>
              <a:gd name="connsiteY53" fmla="*/ 0 h 3323054"/>
              <a:gd name="connsiteX54" fmla="*/ 2791062 w 4986517"/>
              <a:gd name="connsiteY54" fmla="*/ 17094 h 3323054"/>
              <a:gd name="connsiteX55" fmla="*/ 2659782 w 4986517"/>
              <a:gd name="connsiteY55" fmla="*/ 239996 h 3323054"/>
              <a:gd name="connsiteX56" fmla="*/ 2476538 w 4986517"/>
              <a:gd name="connsiteY56" fmla="*/ 404096 h 3323054"/>
              <a:gd name="connsiteX57" fmla="*/ 2308336 w 4986517"/>
              <a:gd name="connsiteY57" fmla="*/ 486829 h 3323054"/>
              <a:gd name="connsiteX58" fmla="*/ 2296028 w 4986517"/>
              <a:gd name="connsiteY58" fmla="*/ 497769 h 3323054"/>
              <a:gd name="connsiteX59" fmla="*/ 2598245 w 4986517"/>
              <a:gd name="connsiteY59" fmla="*/ 497769 h 3323054"/>
              <a:gd name="connsiteX60" fmla="*/ 2348677 w 4986517"/>
              <a:gd name="connsiteY60" fmla="*/ 722039 h 3323054"/>
              <a:gd name="connsiteX61" fmla="*/ 2105262 w 4986517"/>
              <a:gd name="connsiteY61" fmla="*/ 841695 h 3323054"/>
              <a:gd name="connsiteX62" fmla="*/ 2087485 w 4986517"/>
              <a:gd name="connsiteY62" fmla="*/ 854686 h 3323054"/>
              <a:gd name="connsiteX63" fmla="*/ 2460128 w 4986517"/>
              <a:gd name="connsiteY63" fmla="*/ 854686 h 3323054"/>
              <a:gd name="connsiteX64" fmla="*/ 2455342 w 4986517"/>
              <a:gd name="connsiteY64" fmla="*/ 862891 h 3323054"/>
              <a:gd name="connsiteX65" fmla="*/ 2221499 w 4986517"/>
              <a:gd name="connsiteY65" fmla="*/ 1045452 h 3323054"/>
              <a:gd name="connsiteX66" fmla="*/ 1907659 w 4986517"/>
              <a:gd name="connsiteY66" fmla="*/ 1199979 h 3323054"/>
              <a:gd name="connsiteX67" fmla="*/ 1893300 w 4986517"/>
              <a:gd name="connsiteY67" fmla="*/ 1209552 h 3323054"/>
              <a:gd name="connsiteX68" fmla="*/ 1914496 w 4986517"/>
              <a:gd name="connsiteY68" fmla="*/ 1211603 h 3323054"/>
              <a:gd name="connsiteX69" fmla="*/ 2614655 w 4986517"/>
              <a:gd name="connsiteY69" fmla="*/ 1211603 h 3323054"/>
              <a:gd name="connsiteX70" fmla="*/ 2638586 w 4986517"/>
              <a:gd name="connsiteY70" fmla="*/ 1234167 h 3323054"/>
              <a:gd name="connsiteX71" fmla="*/ 2637903 w 4986517"/>
              <a:gd name="connsiteY71" fmla="*/ 1648518 h 3323054"/>
              <a:gd name="connsiteX72" fmla="*/ 2617390 w 4986517"/>
              <a:gd name="connsiteY72" fmla="*/ 1661510 h 3323054"/>
              <a:gd name="connsiteX73" fmla="*/ 2048511 w 4986517"/>
              <a:gd name="connsiteY73" fmla="*/ 1394848 h 3323054"/>
              <a:gd name="connsiteX74" fmla="*/ 1433137 w 4986517"/>
              <a:gd name="connsiteY74" fmla="*/ 1084426 h 3323054"/>
              <a:gd name="connsiteX75" fmla="*/ 1411941 w 4986517"/>
              <a:gd name="connsiteY75" fmla="*/ 1076221 h 3323054"/>
              <a:gd name="connsiteX76" fmla="*/ 1411257 w 4986517"/>
              <a:gd name="connsiteY76" fmla="*/ 1098784 h 3323054"/>
              <a:gd name="connsiteX77" fmla="*/ 1335361 w 4986517"/>
              <a:gd name="connsiteY77" fmla="*/ 1291601 h 3323054"/>
              <a:gd name="connsiteX78" fmla="*/ 963402 w 4986517"/>
              <a:gd name="connsiteY78" fmla="*/ 1956889 h 3323054"/>
              <a:gd name="connsiteX79" fmla="*/ 309738 w 4986517"/>
              <a:gd name="connsiteY79" fmla="*/ 2844395 h 3323054"/>
              <a:gd name="connsiteX80" fmla="*/ 0 w 4986517"/>
              <a:gd name="connsiteY80" fmla="*/ 3185586 h 3323054"/>
              <a:gd name="connsiteX81" fmla="*/ 4404026 w 4986517"/>
              <a:gd name="connsiteY81" fmla="*/ 3323019 h 3323054"/>
              <a:gd name="connsiteX82" fmla="*/ 3830360 w 4986517"/>
              <a:gd name="connsiteY82" fmla="*/ 2110049 h 3323054"/>
              <a:gd name="connsiteX83" fmla="*/ 3809848 w 4986517"/>
              <a:gd name="connsiteY83" fmla="*/ 2125091 h 3323054"/>
              <a:gd name="connsiteX84" fmla="*/ 2939436 w 4986517"/>
              <a:gd name="connsiteY84" fmla="*/ 1802362 h 3323054"/>
              <a:gd name="connsiteX85" fmla="*/ 2919607 w 4986517"/>
              <a:gd name="connsiteY85" fmla="*/ 1772277 h 3323054"/>
              <a:gd name="connsiteX86" fmla="*/ 2919607 w 4986517"/>
              <a:gd name="connsiteY86" fmla="*/ 1236218 h 3323054"/>
              <a:gd name="connsiteX87" fmla="*/ 2939436 w 4986517"/>
              <a:gd name="connsiteY87" fmla="*/ 1213654 h 3323054"/>
              <a:gd name="connsiteX88" fmla="*/ 3671731 w 4986517"/>
              <a:gd name="connsiteY88" fmla="*/ 1214338 h 3323054"/>
              <a:gd name="connsiteX89" fmla="*/ 3685406 w 4986517"/>
              <a:gd name="connsiteY89" fmla="*/ 1215022 h 3323054"/>
              <a:gd name="connsiteX90" fmla="*/ 3645748 w 4986517"/>
              <a:gd name="connsiteY90" fmla="*/ 1251944 h 3323054"/>
              <a:gd name="connsiteX91" fmla="*/ 3545237 w 4986517"/>
              <a:gd name="connsiteY91" fmla="*/ 1316216 h 3323054"/>
              <a:gd name="connsiteX92" fmla="*/ 3320967 w 4986517"/>
              <a:gd name="connsiteY92" fmla="*/ 1426300 h 3323054"/>
              <a:gd name="connsiteX93" fmla="*/ 3304558 w 4986517"/>
              <a:gd name="connsiteY93" fmla="*/ 1438607 h 3323054"/>
              <a:gd name="connsiteX94" fmla="*/ 3657372 w 4986517"/>
              <a:gd name="connsiteY94" fmla="*/ 1438607 h 3323054"/>
              <a:gd name="connsiteX95" fmla="*/ 3659423 w 4986517"/>
              <a:gd name="connsiteY95" fmla="*/ 1442710 h 3323054"/>
              <a:gd name="connsiteX96" fmla="*/ 3582843 w 4986517"/>
              <a:gd name="connsiteY96" fmla="*/ 1518606 h 3323054"/>
              <a:gd name="connsiteX97" fmla="*/ 3407804 w 4986517"/>
              <a:gd name="connsiteY97" fmla="*/ 1634160 h 3323054"/>
              <a:gd name="connsiteX98" fmla="*/ 3130202 w 4986517"/>
              <a:gd name="connsiteY98" fmla="*/ 1770226 h 3323054"/>
              <a:gd name="connsiteX99" fmla="*/ 3115159 w 4986517"/>
              <a:gd name="connsiteY99" fmla="*/ 1781849 h 3323054"/>
              <a:gd name="connsiteX100" fmla="*/ 3135672 w 4986517"/>
              <a:gd name="connsiteY100" fmla="*/ 1781849 h 3323054"/>
              <a:gd name="connsiteX101" fmla="*/ 3803694 w 4986517"/>
              <a:gd name="connsiteY101" fmla="*/ 1781849 h 3323054"/>
              <a:gd name="connsiteX102" fmla="*/ 3830360 w 4986517"/>
              <a:gd name="connsiteY102" fmla="*/ 1807832 h 3323054"/>
              <a:gd name="connsiteX103" fmla="*/ 3830360 w 4986517"/>
              <a:gd name="connsiteY103" fmla="*/ 2110049 h 3323054"/>
              <a:gd name="connsiteX0" fmla="*/ 4404026 w 4960797"/>
              <a:gd name="connsiteY0" fmla="*/ 3323019 h 3323054"/>
              <a:gd name="connsiteX1" fmla="*/ 4922991 w 4960797"/>
              <a:gd name="connsiteY1" fmla="*/ 3142509 h 3323054"/>
              <a:gd name="connsiteX2" fmla="*/ 4637184 w 4960797"/>
              <a:gd name="connsiteY2" fmla="*/ 3078921 h 3323054"/>
              <a:gd name="connsiteX3" fmla="*/ 4609834 w 4960797"/>
              <a:gd name="connsiteY3" fmla="*/ 3063878 h 3323054"/>
              <a:gd name="connsiteX4" fmla="*/ 4373257 w 4960797"/>
              <a:gd name="connsiteY4" fmla="*/ 2750721 h 3323054"/>
              <a:gd name="connsiteX5" fmla="*/ 4104544 w 4960797"/>
              <a:gd name="connsiteY5" fmla="*/ 2218765 h 3323054"/>
              <a:gd name="connsiteX6" fmla="*/ 4097022 w 4960797"/>
              <a:gd name="connsiteY6" fmla="*/ 2180475 h 3323054"/>
              <a:gd name="connsiteX7" fmla="*/ 4097022 w 4960797"/>
              <a:gd name="connsiteY7" fmla="*/ 1807148 h 3323054"/>
              <a:gd name="connsiteX8" fmla="*/ 4123689 w 4960797"/>
              <a:gd name="connsiteY8" fmla="*/ 1781166 h 3323054"/>
              <a:gd name="connsiteX9" fmla="*/ 4834104 w 4960797"/>
              <a:gd name="connsiteY9" fmla="*/ 1781166 h 3323054"/>
              <a:gd name="connsiteX10" fmla="*/ 4857351 w 4960797"/>
              <a:gd name="connsiteY10" fmla="*/ 1778431 h 3323054"/>
              <a:gd name="connsiteX11" fmla="*/ 4839574 w 4960797"/>
              <a:gd name="connsiteY11" fmla="*/ 1768858 h 3323054"/>
              <a:gd name="connsiteX12" fmla="*/ 4568809 w 4960797"/>
              <a:gd name="connsiteY12" fmla="*/ 1636211 h 3323054"/>
              <a:gd name="connsiteX13" fmla="*/ 4321292 w 4960797"/>
              <a:gd name="connsiteY13" fmla="*/ 1451599 h 3323054"/>
              <a:gd name="connsiteX14" fmla="*/ 4314455 w 4960797"/>
              <a:gd name="connsiteY14" fmla="*/ 1437240 h 3323054"/>
              <a:gd name="connsiteX15" fmla="*/ 4666585 w 4960797"/>
              <a:gd name="connsiteY15" fmla="*/ 1437240 h 3323054"/>
              <a:gd name="connsiteX16" fmla="*/ 4652226 w 4960797"/>
              <a:gd name="connsiteY16" fmla="*/ 1426300 h 3323054"/>
              <a:gd name="connsiteX17" fmla="*/ 4464195 w 4960797"/>
              <a:gd name="connsiteY17" fmla="*/ 1334678 h 3323054"/>
              <a:gd name="connsiteX18" fmla="*/ 4191380 w 4960797"/>
              <a:gd name="connsiteY18" fmla="*/ 1112459 h 3323054"/>
              <a:gd name="connsiteX19" fmla="*/ 4183175 w 4960797"/>
              <a:gd name="connsiteY19" fmla="*/ 1097417 h 3323054"/>
              <a:gd name="connsiteX20" fmla="*/ 4199585 w 4960797"/>
              <a:gd name="connsiteY20" fmla="*/ 1094682 h 3323054"/>
              <a:gd name="connsiteX21" fmla="*/ 4447786 w 4960797"/>
              <a:gd name="connsiteY21" fmla="*/ 1094682 h 3323054"/>
              <a:gd name="connsiteX22" fmla="*/ 4466247 w 4960797"/>
              <a:gd name="connsiteY22" fmla="*/ 1093998 h 3323054"/>
              <a:gd name="connsiteX23" fmla="*/ 4358214 w 4960797"/>
              <a:gd name="connsiteY23" fmla="*/ 1037247 h 3323054"/>
              <a:gd name="connsiteX24" fmla="*/ 4143518 w 4960797"/>
              <a:gd name="connsiteY24" fmla="*/ 878617 h 3323054"/>
              <a:gd name="connsiteX25" fmla="*/ 3994460 w 4960797"/>
              <a:gd name="connsiteY25" fmla="*/ 635886 h 3323054"/>
              <a:gd name="connsiteX26" fmla="*/ 3984204 w 4960797"/>
              <a:gd name="connsiteY26" fmla="*/ 619476 h 3323054"/>
              <a:gd name="connsiteX27" fmla="*/ 3973948 w 4960797"/>
              <a:gd name="connsiteY27" fmla="*/ 635886 h 3323054"/>
              <a:gd name="connsiteX28" fmla="*/ 3857710 w 4960797"/>
              <a:gd name="connsiteY28" fmla="*/ 836225 h 3323054"/>
              <a:gd name="connsiteX29" fmla="*/ 3634125 w 4960797"/>
              <a:gd name="connsiteY29" fmla="*/ 1024939 h 3323054"/>
              <a:gd name="connsiteX30" fmla="*/ 3512417 w 4960797"/>
              <a:gd name="connsiteY30" fmla="*/ 1084426 h 3323054"/>
              <a:gd name="connsiteX31" fmla="*/ 3502845 w 4960797"/>
              <a:gd name="connsiteY31" fmla="*/ 1093998 h 3323054"/>
              <a:gd name="connsiteX32" fmla="*/ 3517203 w 4960797"/>
              <a:gd name="connsiteY32" fmla="*/ 1093998 h 3323054"/>
              <a:gd name="connsiteX33" fmla="*/ 3768823 w 4960797"/>
              <a:gd name="connsiteY33" fmla="*/ 1093998 h 3323054"/>
              <a:gd name="connsiteX34" fmla="*/ 3785233 w 4960797"/>
              <a:gd name="connsiteY34" fmla="*/ 1097417 h 3323054"/>
              <a:gd name="connsiteX35" fmla="*/ 3777028 w 4960797"/>
              <a:gd name="connsiteY35" fmla="*/ 1112459 h 3323054"/>
              <a:gd name="connsiteX36" fmla="*/ 3712072 w 4960797"/>
              <a:gd name="connsiteY36" fmla="*/ 1188356 h 3323054"/>
              <a:gd name="connsiteX37" fmla="*/ 3679935 w 4960797"/>
              <a:gd name="connsiteY37" fmla="*/ 1193825 h 3323054"/>
              <a:gd name="connsiteX38" fmla="*/ 3405752 w 4960797"/>
              <a:gd name="connsiteY38" fmla="*/ 1059127 h 3323054"/>
              <a:gd name="connsiteX39" fmla="*/ 3151398 w 4960797"/>
              <a:gd name="connsiteY39" fmla="*/ 869045 h 3323054"/>
              <a:gd name="connsiteX40" fmla="*/ 3144560 w 4960797"/>
              <a:gd name="connsiteY40" fmla="*/ 854002 h 3323054"/>
              <a:gd name="connsiteX41" fmla="*/ 3511733 w 4960797"/>
              <a:gd name="connsiteY41" fmla="*/ 854002 h 3323054"/>
              <a:gd name="connsiteX42" fmla="*/ 3502845 w 4960797"/>
              <a:gd name="connsiteY42" fmla="*/ 845797 h 3323054"/>
              <a:gd name="connsiteX43" fmla="*/ 3337377 w 4960797"/>
              <a:gd name="connsiteY43" fmla="*/ 765115 h 3323054"/>
              <a:gd name="connsiteX44" fmla="*/ 3015332 w 4960797"/>
              <a:gd name="connsiteY44" fmla="*/ 514863 h 3323054"/>
              <a:gd name="connsiteX45" fmla="*/ 3007127 w 4960797"/>
              <a:gd name="connsiteY45" fmla="*/ 499820 h 3323054"/>
              <a:gd name="connsiteX46" fmla="*/ 3023537 w 4960797"/>
              <a:gd name="connsiteY46" fmla="*/ 497085 h 3323054"/>
              <a:gd name="connsiteX47" fmla="*/ 3286096 w 4960797"/>
              <a:gd name="connsiteY47" fmla="*/ 497085 h 3323054"/>
              <a:gd name="connsiteX48" fmla="*/ 3305925 w 4960797"/>
              <a:gd name="connsiteY48" fmla="*/ 493667 h 3323054"/>
              <a:gd name="connsiteX49" fmla="*/ 3137723 w 4960797"/>
              <a:gd name="connsiteY49" fmla="*/ 410933 h 3323054"/>
              <a:gd name="connsiteX50" fmla="*/ 2993452 w 4960797"/>
              <a:gd name="connsiteY50" fmla="*/ 302217 h 3323054"/>
              <a:gd name="connsiteX51" fmla="*/ 2810891 w 4960797"/>
              <a:gd name="connsiteY51" fmla="*/ 17778 h 3323054"/>
              <a:gd name="connsiteX52" fmla="*/ 2799267 w 4960797"/>
              <a:gd name="connsiteY52" fmla="*/ 0 h 3323054"/>
              <a:gd name="connsiteX53" fmla="*/ 2791062 w 4960797"/>
              <a:gd name="connsiteY53" fmla="*/ 17094 h 3323054"/>
              <a:gd name="connsiteX54" fmla="*/ 2659782 w 4960797"/>
              <a:gd name="connsiteY54" fmla="*/ 239996 h 3323054"/>
              <a:gd name="connsiteX55" fmla="*/ 2476538 w 4960797"/>
              <a:gd name="connsiteY55" fmla="*/ 404096 h 3323054"/>
              <a:gd name="connsiteX56" fmla="*/ 2308336 w 4960797"/>
              <a:gd name="connsiteY56" fmla="*/ 486829 h 3323054"/>
              <a:gd name="connsiteX57" fmla="*/ 2296028 w 4960797"/>
              <a:gd name="connsiteY57" fmla="*/ 497769 h 3323054"/>
              <a:gd name="connsiteX58" fmla="*/ 2598245 w 4960797"/>
              <a:gd name="connsiteY58" fmla="*/ 497769 h 3323054"/>
              <a:gd name="connsiteX59" fmla="*/ 2348677 w 4960797"/>
              <a:gd name="connsiteY59" fmla="*/ 722039 h 3323054"/>
              <a:gd name="connsiteX60" fmla="*/ 2105262 w 4960797"/>
              <a:gd name="connsiteY60" fmla="*/ 841695 h 3323054"/>
              <a:gd name="connsiteX61" fmla="*/ 2087485 w 4960797"/>
              <a:gd name="connsiteY61" fmla="*/ 854686 h 3323054"/>
              <a:gd name="connsiteX62" fmla="*/ 2460128 w 4960797"/>
              <a:gd name="connsiteY62" fmla="*/ 854686 h 3323054"/>
              <a:gd name="connsiteX63" fmla="*/ 2455342 w 4960797"/>
              <a:gd name="connsiteY63" fmla="*/ 862891 h 3323054"/>
              <a:gd name="connsiteX64" fmla="*/ 2221499 w 4960797"/>
              <a:gd name="connsiteY64" fmla="*/ 1045452 h 3323054"/>
              <a:gd name="connsiteX65" fmla="*/ 1907659 w 4960797"/>
              <a:gd name="connsiteY65" fmla="*/ 1199979 h 3323054"/>
              <a:gd name="connsiteX66" fmla="*/ 1893300 w 4960797"/>
              <a:gd name="connsiteY66" fmla="*/ 1209552 h 3323054"/>
              <a:gd name="connsiteX67" fmla="*/ 1914496 w 4960797"/>
              <a:gd name="connsiteY67" fmla="*/ 1211603 h 3323054"/>
              <a:gd name="connsiteX68" fmla="*/ 2614655 w 4960797"/>
              <a:gd name="connsiteY68" fmla="*/ 1211603 h 3323054"/>
              <a:gd name="connsiteX69" fmla="*/ 2638586 w 4960797"/>
              <a:gd name="connsiteY69" fmla="*/ 1234167 h 3323054"/>
              <a:gd name="connsiteX70" fmla="*/ 2637903 w 4960797"/>
              <a:gd name="connsiteY70" fmla="*/ 1648518 h 3323054"/>
              <a:gd name="connsiteX71" fmla="*/ 2617390 w 4960797"/>
              <a:gd name="connsiteY71" fmla="*/ 1661510 h 3323054"/>
              <a:gd name="connsiteX72" fmla="*/ 2048511 w 4960797"/>
              <a:gd name="connsiteY72" fmla="*/ 1394848 h 3323054"/>
              <a:gd name="connsiteX73" fmla="*/ 1433137 w 4960797"/>
              <a:gd name="connsiteY73" fmla="*/ 1084426 h 3323054"/>
              <a:gd name="connsiteX74" fmla="*/ 1411941 w 4960797"/>
              <a:gd name="connsiteY74" fmla="*/ 1076221 h 3323054"/>
              <a:gd name="connsiteX75" fmla="*/ 1411257 w 4960797"/>
              <a:gd name="connsiteY75" fmla="*/ 1098784 h 3323054"/>
              <a:gd name="connsiteX76" fmla="*/ 1335361 w 4960797"/>
              <a:gd name="connsiteY76" fmla="*/ 1291601 h 3323054"/>
              <a:gd name="connsiteX77" fmla="*/ 963402 w 4960797"/>
              <a:gd name="connsiteY77" fmla="*/ 1956889 h 3323054"/>
              <a:gd name="connsiteX78" fmla="*/ 309738 w 4960797"/>
              <a:gd name="connsiteY78" fmla="*/ 2844395 h 3323054"/>
              <a:gd name="connsiteX79" fmla="*/ 0 w 4960797"/>
              <a:gd name="connsiteY79" fmla="*/ 3185586 h 3323054"/>
              <a:gd name="connsiteX80" fmla="*/ 4404026 w 4960797"/>
              <a:gd name="connsiteY80" fmla="*/ 3323019 h 3323054"/>
              <a:gd name="connsiteX81" fmla="*/ 3830360 w 4960797"/>
              <a:gd name="connsiteY81" fmla="*/ 2110049 h 3323054"/>
              <a:gd name="connsiteX82" fmla="*/ 3809848 w 4960797"/>
              <a:gd name="connsiteY82" fmla="*/ 2125091 h 3323054"/>
              <a:gd name="connsiteX83" fmla="*/ 2939436 w 4960797"/>
              <a:gd name="connsiteY83" fmla="*/ 1802362 h 3323054"/>
              <a:gd name="connsiteX84" fmla="*/ 2919607 w 4960797"/>
              <a:gd name="connsiteY84" fmla="*/ 1772277 h 3323054"/>
              <a:gd name="connsiteX85" fmla="*/ 2919607 w 4960797"/>
              <a:gd name="connsiteY85" fmla="*/ 1236218 h 3323054"/>
              <a:gd name="connsiteX86" fmla="*/ 2939436 w 4960797"/>
              <a:gd name="connsiteY86" fmla="*/ 1213654 h 3323054"/>
              <a:gd name="connsiteX87" fmla="*/ 3671731 w 4960797"/>
              <a:gd name="connsiteY87" fmla="*/ 1214338 h 3323054"/>
              <a:gd name="connsiteX88" fmla="*/ 3685406 w 4960797"/>
              <a:gd name="connsiteY88" fmla="*/ 1215022 h 3323054"/>
              <a:gd name="connsiteX89" fmla="*/ 3645748 w 4960797"/>
              <a:gd name="connsiteY89" fmla="*/ 1251944 h 3323054"/>
              <a:gd name="connsiteX90" fmla="*/ 3545237 w 4960797"/>
              <a:gd name="connsiteY90" fmla="*/ 1316216 h 3323054"/>
              <a:gd name="connsiteX91" fmla="*/ 3320967 w 4960797"/>
              <a:gd name="connsiteY91" fmla="*/ 1426300 h 3323054"/>
              <a:gd name="connsiteX92" fmla="*/ 3304558 w 4960797"/>
              <a:gd name="connsiteY92" fmla="*/ 1438607 h 3323054"/>
              <a:gd name="connsiteX93" fmla="*/ 3657372 w 4960797"/>
              <a:gd name="connsiteY93" fmla="*/ 1438607 h 3323054"/>
              <a:gd name="connsiteX94" fmla="*/ 3659423 w 4960797"/>
              <a:gd name="connsiteY94" fmla="*/ 1442710 h 3323054"/>
              <a:gd name="connsiteX95" fmla="*/ 3582843 w 4960797"/>
              <a:gd name="connsiteY95" fmla="*/ 1518606 h 3323054"/>
              <a:gd name="connsiteX96" fmla="*/ 3407804 w 4960797"/>
              <a:gd name="connsiteY96" fmla="*/ 1634160 h 3323054"/>
              <a:gd name="connsiteX97" fmla="*/ 3130202 w 4960797"/>
              <a:gd name="connsiteY97" fmla="*/ 1770226 h 3323054"/>
              <a:gd name="connsiteX98" fmla="*/ 3115159 w 4960797"/>
              <a:gd name="connsiteY98" fmla="*/ 1781849 h 3323054"/>
              <a:gd name="connsiteX99" fmla="*/ 3135672 w 4960797"/>
              <a:gd name="connsiteY99" fmla="*/ 1781849 h 3323054"/>
              <a:gd name="connsiteX100" fmla="*/ 3803694 w 4960797"/>
              <a:gd name="connsiteY100" fmla="*/ 1781849 h 3323054"/>
              <a:gd name="connsiteX101" fmla="*/ 3830360 w 4960797"/>
              <a:gd name="connsiteY101" fmla="*/ 1807832 h 3323054"/>
              <a:gd name="connsiteX102" fmla="*/ 3830360 w 4960797"/>
              <a:gd name="connsiteY102" fmla="*/ 2110049 h 3323054"/>
              <a:gd name="connsiteX0" fmla="*/ 4404026 w 4857351"/>
              <a:gd name="connsiteY0" fmla="*/ 3323019 h 3323054"/>
              <a:gd name="connsiteX1" fmla="*/ 4637184 w 4857351"/>
              <a:gd name="connsiteY1" fmla="*/ 3078921 h 3323054"/>
              <a:gd name="connsiteX2" fmla="*/ 4609834 w 4857351"/>
              <a:gd name="connsiteY2" fmla="*/ 3063878 h 3323054"/>
              <a:gd name="connsiteX3" fmla="*/ 4373257 w 4857351"/>
              <a:gd name="connsiteY3" fmla="*/ 2750721 h 3323054"/>
              <a:gd name="connsiteX4" fmla="*/ 4104544 w 4857351"/>
              <a:gd name="connsiteY4" fmla="*/ 2218765 h 3323054"/>
              <a:gd name="connsiteX5" fmla="*/ 4097022 w 4857351"/>
              <a:gd name="connsiteY5" fmla="*/ 2180475 h 3323054"/>
              <a:gd name="connsiteX6" fmla="*/ 4097022 w 4857351"/>
              <a:gd name="connsiteY6" fmla="*/ 1807148 h 3323054"/>
              <a:gd name="connsiteX7" fmla="*/ 4123689 w 4857351"/>
              <a:gd name="connsiteY7" fmla="*/ 1781166 h 3323054"/>
              <a:gd name="connsiteX8" fmla="*/ 4834104 w 4857351"/>
              <a:gd name="connsiteY8" fmla="*/ 1781166 h 3323054"/>
              <a:gd name="connsiteX9" fmla="*/ 4857351 w 4857351"/>
              <a:gd name="connsiteY9" fmla="*/ 1778431 h 3323054"/>
              <a:gd name="connsiteX10" fmla="*/ 4839574 w 4857351"/>
              <a:gd name="connsiteY10" fmla="*/ 1768858 h 3323054"/>
              <a:gd name="connsiteX11" fmla="*/ 4568809 w 4857351"/>
              <a:gd name="connsiteY11" fmla="*/ 1636211 h 3323054"/>
              <a:gd name="connsiteX12" fmla="*/ 4321292 w 4857351"/>
              <a:gd name="connsiteY12" fmla="*/ 1451599 h 3323054"/>
              <a:gd name="connsiteX13" fmla="*/ 4314455 w 4857351"/>
              <a:gd name="connsiteY13" fmla="*/ 1437240 h 3323054"/>
              <a:gd name="connsiteX14" fmla="*/ 4666585 w 4857351"/>
              <a:gd name="connsiteY14" fmla="*/ 1437240 h 3323054"/>
              <a:gd name="connsiteX15" fmla="*/ 4652226 w 4857351"/>
              <a:gd name="connsiteY15" fmla="*/ 1426300 h 3323054"/>
              <a:gd name="connsiteX16" fmla="*/ 4464195 w 4857351"/>
              <a:gd name="connsiteY16" fmla="*/ 1334678 h 3323054"/>
              <a:gd name="connsiteX17" fmla="*/ 4191380 w 4857351"/>
              <a:gd name="connsiteY17" fmla="*/ 1112459 h 3323054"/>
              <a:gd name="connsiteX18" fmla="*/ 4183175 w 4857351"/>
              <a:gd name="connsiteY18" fmla="*/ 1097417 h 3323054"/>
              <a:gd name="connsiteX19" fmla="*/ 4199585 w 4857351"/>
              <a:gd name="connsiteY19" fmla="*/ 1094682 h 3323054"/>
              <a:gd name="connsiteX20" fmla="*/ 4447786 w 4857351"/>
              <a:gd name="connsiteY20" fmla="*/ 1094682 h 3323054"/>
              <a:gd name="connsiteX21" fmla="*/ 4466247 w 4857351"/>
              <a:gd name="connsiteY21" fmla="*/ 1093998 h 3323054"/>
              <a:gd name="connsiteX22" fmla="*/ 4358214 w 4857351"/>
              <a:gd name="connsiteY22" fmla="*/ 1037247 h 3323054"/>
              <a:gd name="connsiteX23" fmla="*/ 4143518 w 4857351"/>
              <a:gd name="connsiteY23" fmla="*/ 878617 h 3323054"/>
              <a:gd name="connsiteX24" fmla="*/ 3994460 w 4857351"/>
              <a:gd name="connsiteY24" fmla="*/ 635886 h 3323054"/>
              <a:gd name="connsiteX25" fmla="*/ 3984204 w 4857351"/>
              <a:gd name="connsiteY25" fmla="*/ 619476 h 3323054"/>
              <a:gd name="connsiteX26" fmla="*/ 3973948 w 4857351"/>
              <a:gd name="connsiteY26" fmla="*/ 635886 h 3323054"/>
              <a:gd name="connsiteX27" fmla="*/ 3857710 w 4857351"/>
              <a:gd name="connsiteY27" fmla="*/ 836225 h 3323054"/>
              <a:gd name="connsiteX28" fmla="*/ 3634125 w 4857351"/>
              <a:gd name="connsiteY28" fmla="*/ 1024939 h 3323054"/>
              <a:gd name="connsiteX29" fmla="*/ 3512417 w 4857351"/>
              <a:gd name="connsiteY29" fmla="*/ 1084426 h 3323054"/>
              <a:gd name="connsiteX30" fmla="*/ 3502845 w 4857351"/>
              <a:gd name="connsiteY30" fmla="*/ 1093998 h 3323054"/>
              <a:gd name="connsiteX31" fmla="*/ 3517203 w 4857351"/>
              <a:gd name="connsiteY31" fmla="*/ 1093998 h 3323054"/>
              <a:gd name="connsiteX32" fmla="*/ 3768823 w 4857351"/>
              <a:gd name="connsiteY32" fmla="*/ 1093998 h 3323054"/>
              <a:gd name="connsiteX33" fmla="*/ 3785233 w 4857351"/>
              <a:gd name="connsiteY33" fmla="*/ 1097417 h 3323054"/>
              <a:gd name="connsiteX34" fmla="*/ 3777028 w 4857351"/>
              <a:gd name="connsiteY34" fmla="*/ 1112459 h 3323054"/>
              <a:gd name="connsiteX35" fmla="*/ 3712072 w 4857351"/>
              <a:gd name="connsiteY35" fmla="*/ 1188356 h 3323054"/>
              <a:gd name="connsiteX36" fmla="*/ 3679935 w 4857351"/>
              <a:gd name="connsiteY36" fmla="*/ 1193825 h 3323054"/>
              <a:gd name="connsiteX37" fmla="*/ 3405752 w 4857351"/>
              <a:gd name="connsiteY37" fmla="*/ 1059127 h 3323054"/>
              <a:gd name="connsiteX38" fmla="*/ 3151398 w 4857351"/>
              <a:gd name="connsiteY38" fmla="*/ 869045 h 3323054"/>
              <a:gd name="connsiteX39" fmla="*/ 3144560 w 4857351"/>
              <a:gd name="connsiteY39" fmla="*/ 854002 h 3323054"/>
              <a:gd name="connsiteX40" fmla="*/ 3511733 w 4857351"/>
              <a:gd name="connsiteY40" fmla="*/ 854002 h 3323054"/>
              <a:gd name="connsiteX41" fmla="*/ 3502845 w 4857351"/>
              <a:gd name="connsiteY41" fmla="*/ 845797 h 3323054"/>
              <a:gd name="connsiteX42" fmla="*/ 3337377 w 4857351"/>
              <a:gd name="connsiteY42" fmla="*/ 765115 h 3323054"/>
              <a:gd name="connsiteX43" fmla="*/ 3015332 w 4857351"/>
              <a:gd name="connsiteY43" fmla="*/ 514863 h 3323054"/>
              <a:gd name="connsiteX44" fmla="*/ 3007127 w 4857351"/>
              <a:gd name="connsiteY44" fmla="*/ 499820 h 3323054"/>
              <a:gd name="connsiteX45" fmla="*/ 3023537 w 4857351"/>
              <a:gd name="connsiteY45" fmla="*/ 497085 h 3323054"/>
              <a:gd name="connsiteX46" fmla="*/ 3286096 w 4857351"/>
              <a:gd name="connsiteY46" fmla="*/ 497085 h 3323054"/>
              <a:gd name="connsiteX47" fmla="*/ 3305925 w 4857351"/>
              <a:gd name="connsiteY47" fmla="*/ 493667 h 3323054"/>
              <a:gd name="connsiteX48" fmla="*/ 3137723 w 4857351"/>
              <a:gd name="connsiteY48" fmla="*/ 410933 h 3323054"/>
              <a:gd name="connsiteX49" fmla="*/ 2993452 w 4857351"/>
              <a:gd name="connsiteY49" fmla="*/ 302217 h 3323054"/>
              <a:gd name="connsiteX50" fmla="*/ 2810891 w 4857351"/>
              <a:gd name="connsiteY50" fmla="*/ 17778 h 3323054"/>
              <a:gd name="connsiteX51" fmla="*/ 2799267 w 4857351"/>
              <a:gd name="connsiteY51" fmla="*/ 0 h 3323054"/>
              <a:gd name="connsiteX52" fmla="*/ 2791062 w 4857351"/>
              <a:gd name="connsiteY52" fmla="*/ 17094 h 3323054"/>
              <a:gd name="connsiteX53" fmla="*/ 2659782 w 4857351"/>
              <a:gd name="connsiteY53" fmla="*/ 239996 h 3323054"/>
              <a:gd name="connsiteX54" fmla="*/ 2476538 w 4857351"/>
              <a:gd name="connsiteY54" fmla="*/ 404096 h 3323054"/>
              <a:gd name="connsiteX55" fmla="*/ 2308336 w 4857351"/>
              <a:gd name="connsiteY55" fmla="*/ 486829 h 3323054"/>
              <a:gd name="connsiteX56" fmla="*/ 2296028 w 4857351"/>
              <a:gd name="connsiteY56" fmla="*/ 497769 h 3323054"/>
              <a:gd name="connsiteX57" fmla="*/ 2598245 w 4857351"/>
              <a:gd name="connsiteY57" fmla="*/ 497769 h 3323054"/>
              <a:gd name="connsiteX58" fmla="*/ 2348677 w 4857351"/>
              <a:gd name="connsiteY58" fmla="*/ 722039 h 3323054"/>
              <a:gd name="connsiteX59" fmla="*/ 2105262 w 4857351"/>
              <a:gd name="connsiteY59" fmla="*/ 841695 h 3323054"/>
              <a:gd name="connsiteX60" fmla="*/ 2087485 w 4857351"/>
              <a:gd name="connsiteY60" fmla="*/ 854686 h 3323054"/>
              <a:gd name="connsiteX61" fmla="*/ 2460128 w 4857351"/>
              <a:gd name="connsiteY61" fmla="*/ 854686 h 3323054"/>
              <a:gd name="connsiteX62" fmla="*/ 2455342 w 4857351"/>
              <a:gd name="connsiteY62" fmla="*/ 862891 h 3323054"/>
              <a:gd name="connsiteX63" fmla="*/ 2221499 w 4857351"/>
              <a:gd name="connsiteY63" fmla="*/ 1045452 h 3323054"/>
              <a:gd name="connsiteX64" fmla="*/ 1907659 w 4857351"/>
              <a:gd name="connsiteY64" fmla="*/ 1199979 h 3323054"/>
              <a:gd name="connsiteX65" fmla="*/ 1893300 w 4857351"/>
              <a:gd name="connsiteY65" fmla="*/ 1209552 h 3323054"/>
              <a:gd name="connsiteX66" fmla="*/ 1914496 w 4857351"/>
              <a:gd name="connsiteY66" fmla="*/ 1211603 h 3323054"/>
              <a:gd name="connsiteX67" fmla="*/ 2614655 w 4857351"/>
              <a:gd name="connsiteY67" fmla="*/ 1211603 h 3323054"/>
              <a:gd name="connsiteX68" fmla="*/ 2638586 w 4857351"/>
              <a:gd name="connsiteY68" fmla="*/ 1234167 h 3323054"/>
              <a:gd name="connsiteX69" fmla="*/ 2637903 w 4857351"/>
              <a:gd name="connsiteY69" fmla="*/ 1648518 h 3323054"/>
              <a:gd name="connsiteX70" fmla="*/ 2617390 w 4857351"/>
              <a:gd name="connsiteY70" fmla="*/ 1661510 h 3323054"/>
              <a:gd name="connsiteX71" fmla="*/ 2048511 w 4857351"/>
              <a:gd name="connsiteY71" fmla="*/ 1394848 h 3323054"/>
              <a:gd name="connsiteX72" fmla="*/ 1433137 w 4857351"/>
              <a:gd name="connsiteY72" fmla="*/ 1084426 h 3323054"/>
              <a:gd name="connsiteX73" fmla="*/ 1411941 w 4857351"/>
              <a:gd name="connsiteY73" fmla="*/ 1076221 h 3323054"/>
              <a:gd name="connsiteX74" fmla="*/ 1411257 w 4857351"/>
              <a:gd name="connsiteY74" fmla="*/ 1098784 h 3323054"/>
              <a:gd name="connsiteX75" fmla="*/ 1335361 w 4857351"/>
              <a:gd name="connsiteY75" fmla="*/ 1291601 h 3323054"/>
              <a:gd name="connsiteX76" fmla="*/ 963402 w 4857351"/>
              <a:gd name="connsiteY76" fmla="*/ 1956889 h 3323054"/>
              <a:gd name="connsiteX77" fmla="*/ 309738 w 4857351"/>
              <a:gd name="connsiteY77" fmla="*/ 2844395 h 3323054"/>
              <a:gd name="connsiteX78" fmla="*/ 0 w 4857351"/>
              <a:gd name="connsiteY78" fmla="*/ 3185586 h 3323054"/>
              <a:gd name="connsiteX79" fmla="*/ 4404026 w 4857351"/>
              <a:gd name="connsiteY79" fmla="*/ 3323019 h 3323054"/>
              <a:gd name="connsiteX80" fmla="*/ 3830360 w 4857351"/>
              <a:gd name="connsiteY80" fmla="*/ 2110049 h 3323054"/>
              <a:gd name="connsiteX81" fmla="*/ 3809848 w 4857351"/>
              <a:gd name="connsiteY81" fmla="*/ 2125091 h 3323054"/>
              <a:gd name="connsiteX82" fmla="*/ 2939436 w 4857351"/>
              <a:gd name="connsiteY82" fmla="*/ 1802362 h 3323054"/>
              <a:gd name="connsiteX83" fmla="*/ 2919607 w 4857351"/>
              <a:gd name="connsiteY83" fmla="*/ 1772277 h 3323054"/>
              <a:gd name="connsiteX84" fmla="*/ 2919607 w 4857351"/>
              <a:gd name="connsiteY84" fmla="*/ 1236218 h 3323054"/>
              <a:gd name="connsiteX85" fmla="*/ 2939436 w 4857351"/>
              <a:gd name="connsiteY85" fmla="*/ 1213654 h 3323054"/>
              <a:gd name="connsiteX86" fmla="*/ 3671731 w 4857351"/>
              <a:gd name="connsiteY86" fmla="*/ 1214338 h 3323054"/>
              <a:gd name="connsiteX87" fmla="*/ 3685406 w 4857351"/>
              <a:gd name="connsiteY87" fmla="*/ 1215022 h 3323054"/>
              <a:gd name="connsiteX88" fmla="*/ 3645748 w 4857351"/>
              <a:gd name="connsiteY88" fmla="*/ 1251944 h 3323054"/>
              <a:gd name="connsiteX89" fmla="*/ 3545237 w 4857351"/>
              <a:gd name="connsiteY89" fmla="*/ 1316216 h 3323054"/>
              <a:gd name="connsiteX90" fmla="*/ 3320967 w 4857351"/>
              <a:gd name="connsiteY90" fmla="*/ 1426300 h 3323054"/>
              <a:gd name="connsiteX91" fmla="*/ 3304558 w 4857351"/>
              <a:gd name="connsiteY91" fmla="*/ 1438607 h 3323054"/>
              <a:gd name="connsiteX92" fmla="*/ 3657372 w 4857351"/>
              <a:gd name="connsiteY92" fmla="*/ 1438607 h 3323054"/>
              <a:gd name="connsiteX93" fmla="*/ 3659423 w 4857351"/>
              <a:gd name="connsiteY93" fmla="*/ 1442710 h 3323054"/>
              <a:gd name="connsiteX94" fmla="*/ 3582843 w 4857351"/>
              <a:gd name="connsiteY94" fmla="*/ 1518606 h 3323054"/>
              <a:gd name="connsiteX95" fmla="*/ 3407804 w 4857351"/>
              <a:gd name="connsiteY95" fmla="*/ 1634160 h 3323054"/>
              <a:gd name="connsiteX96" fmla="*/ 3130202 w 4857351"/>
              <a:gd name="connsiteY96" fmla="*/ 1770226 h 3323054"/>
              <a:gd name="connsiteX97" fmla="*/ 3115159 w 4857351"/>
              <a:gd name="connsiteY97" fmla="*/ 1781849 h 3323054"/>
              <a:gd name="connsiteX98" fmla="*/ 3135672 w 4857351"/>
              <a:gd name="connsiteY98" fmla="*/ 1781849 h 3323054"/>
              <a:gd name="connsiteX99" fmla="*/ 3803694 w 4857351"/>
              <a:gd name="connsiteY99" fmla="*/ 1781849 h 3323054"/>
              <a:gd name="connsiteX100" fmla="*/ 3830360 w 4857351"/>
              <a:gd name="connsiteY100" fmla="*/ 1807832 h 3323054"/>
              <a:gd name="connsiteX101" fmla="*/ 3830360 w 4857351"/>
              <a:gd name="connsiteY101" fmla="*/ 2110049 h 3323054"/>
              <a:gd name="connsiteX0" fmla="*/ 0 w 4857351"/>
              <a:gd name="connsiteY0" fmla="*/ 3185586 h 3193085"/>
              <a:gd name="connsiteX1" fmla="*/ 4637184 w 4857351"/>
              <a:gd name="connsiteY1" fmla="*/ 3078921 h 3193085"/>
              <a:gd name="connsiteX2" fmla="*/ 4609834 w 4857351"/>
              <a:gd name="connsiteY2" fmla="*/ 3063878 h 3193085"/>
              <a:gd name="connsiteX3" fmla="*/ 4373257 w 4857351"/>
              <a:gd name="connsiteY3" fmla="*/ 2750721 h 3193085"/>
              <a:gd name="connsiteX4" fmla="*/ 4104544 w 4857351"/>
              <a:gd name="connsiteY4" fmla="*/ 2218765 h 3193085"/>
              <a:gd name="connsiteX5" fmla="*/ 4097022 w 4857351"/>
              <a:gd name="connsiteY5" fmla="*/ 2180475 h 3193085"/>
              <a:gd name="connsiteX6" fmla="*/ 4097022 w 4857351"/>
              <a:gd name="connsiteY6" fmla="*/ 1807148 h 3193085"/>
              <a:gd name="connsiteX7" fmla="*/ 4123689 w 4857351"/>
              <a:gd name="connsiteY7" fmla="*/ 1781166 h 3193085"/>
              <a:gd name="connsiteX8" fmla="*/ 4834104 w 4857351"/>
              <a:gd name="connsiteY8" fmla="*/ 1781166 h 3193085"/>
              <a:gd name="connsiteX9" fmla="*/ 4857351 w 4857351"/>
              <a:gd name="connsiteY9" fmla="*/ 1778431 h 3193085"/>
              <a:gd name="connsiteX10" fmla="*/ 4839574 w 4857351"/>
              <a:gd name="connsiteY10" fmla="*/ 1768858 h 3193085"/>
              <a:gd name="connsiteX11" fmla="*/ 4568809 w 4857351"/>
              <a:gd name="connsiteY11" fmla="*/ 1636211 h 3193085"/>
              <a:gd name="connsiteX12" fmla="*/ 4321292 w 4857351"/>
              <a:gd name="connsiteY12" fmla="*/ 1451599 h 3193085"/>
              <a:gd name="connsiteX13" fmla="*/ 4314455 w 4857351"/>
              <a:gd name="connsiteY13" fmla="*/ 1437240 h 3193085"/>
              <a:gd name="connsiteX14" fmla="*/ 4666585 w 4857351"/>
              <a:gd name="connsiteY14" fmla="*/ 1437240 h 3193085"/>
              <a:gd name="connsiteX15" fmla="*/ 4652226 w 4857351"/>
              <a:gd name="connsiteY15" fmla="*/ 1426300 h 3193085"/>
              <a:gd name="connsiteX16" fmla="*/ 4464195 w 4857351"/>
              <a:gd name="connsiteY16" fmla="*/ 1334678 h 3193085"/>
              <a:gd name="connsiteX17" fmla="*/ 4191380 w 4857351"/>
              <a:gd name="connsiteY17" fmla="*/ 1112459 h 3193085"/>
              <a:gd name="connsiteX18" fmla="*/ 4183175 w 4857351"/>
              <a:gd name="connsiteY18" fmla="*/ 1097417 h 3193085"/>
              <a:gd name="connsiteX19" fmla="*/ 4199585 w 4857351"/>
              <a:gd name="connsiteY19" fmla="*/ 1094682 h 3193085"/>
              <a:gd name="connsiteX20" fmla="*/ 4447786 w 4857351"/>
              <a:gd name="connsiteY20" fmla="*/ 1094682 h 3193085"/>
              <a:gd name="connsiteX21" fmla="*/ 4466247 w 4857351"/>
              <a:gd name="connsiteY21" fmla="*/ 1093998 h 3193085"/>
              <a:gd name="connsiteX22" fmla="*/ 4358214 w 4857351"/>
              <a:gd name="connsiteY22" fmla="*/ 1037247 h 3193085"/>
              <a:gd name="connsiteX23" fmla="*/ 4143518 w 4857351"/>
              <a:gd name="connsiteY23" fmla="*/ 878617 h 3193085"/>
              <a:gd name="connsiteX24" fmla="*/ 3994460 w 4857351"/>
              <a:gd name="connsiteY24" fmla="*/ 635886 h 3193085"/>
              <a:gd name="connsiteX25" fmla="*/ 3984204 w 4857351"/>
              <a:gd name="connsiteY25" fmla="*/ 619476 h 3193085"/>
              <a:gd name="connsiteX26" fmla="*/ 3973948 w 4857351"/>
              <a:gd name="connsiteY26" fmla="*/ 635886 h 3193085"/>
              <a:gd name="connsiteX27" fmla="*/ 3857710 w 4857351"/>
              <a:gd name="connsiteY27" fmla="*/ 836225 h 3193085"/>
              <a:gd name="connsiteX28" fmla="*/ 3634125 w 4857351"/>
              <a:gd name="connsiteY28" fmla="*/ 1024939 h 3193085"/>
              <a:gd name="connsiteX29" fmla="*/ 3512417 w 4857351"/>
              <a:gd name="connsiteY29" fmla="*/ 1084426 h 3193085"/>
              <a:gd name="connsiteX30" fmla="*/ 3502845 w 4857351"/>
              <a:gd name="connsiteY30" fmla="*/ 1093998 h 3193085"/>
              <a:gd name="connsiteX31" fmla="*/ 3517203 w 4857351"/>
              <a:gd name="connsiteY31" fmla="*/ 1093998 h 3193085"/>
              <a:gd name="connsiteX32" fmla="*/ 3768823 w 4857351"/>
              <a:gd name="connsiteY32" fmla="*/ 1093998 h 3193085"/>
              <a:gd name="connsiteX33" fmla="*/ 3785233 w 4857351"/>
              <a:gd name="connsiteY33" fmla="*/ 1097417 h 3193085"/>
              <a:gd name="connsiteX34" fmla="*/ 3777028 w 4857351"/>
              <a:gd name="connsiteY34" fmla="*/ 1112459 h 3193085"/>
              <a:gd name="connsiteX35" fmla="*/ 3712072 w 4857351"/>
              <a:gd name="connsiteY35" fmla="*/ 1188356 h 3193085"/>
              <a:gd name="connsiteX36" fmla="*/ 3679935 w 4857351"/>
              <a:gd name="connsiteY36" fmla="*/ 1193825 h 3193085"/>
              <a:gd name="connsiteX37" fmla="*/ 3405752 w 4857351"/>
              <a:gd name="connsiteY37" fmla="*/ 1059127 h 3193085"/>
              <a:gd name="connsiteX38" fmla="*/ 3151398 w 4857351"/>
              <a:gd name="connsiteY38" fmla="*/ 869045 h 3193085"/>
              <a:gd name="connsiteX39" fmla="*/ 3144560 w 4857351"/>
              <a:gd name="connsiteY39" fmla="*/ 854002 h 3193085"/>
              <a:gd name="connsiteX40" fmla="*/ 3511733 w 4857351"/>
              <a:gd name="connsiteY40" fmla="*/ 854002 h 3193085"/>
              <a:gd name="connsiteX41" fmla="*/ 3502845 w 4857351"/>
              <a:gd name="connsiteY41" fmla="*/ 845797 h 3193085"/>
              <a:gd name="connsiteX42" fmla="*/ 3337377 w 4857351"/>
              <a:gd name="connsiteY42" fmla="*/ 765115 h 3193085"/>
              <a:gd name="connsiteX43" fmla="*/ 3015332 w 4857351"/>
              <a:gd name="connsiteY43" fmla="*/ 514863 h 3193085"/>
              <a:gd name="connsiteX44" fmla="*/ 3007127 w 4857351"/>
              <a:gd name="connsiteY44" fmla="*/ 499820 h 3193085"/>
              <a:gd name="connsiteX45" fmla="*/ 3023537 w 4857351"/>
              <a:gd name="connsiteY45" fmla="*/ 497085 h 3193085"/>
              <a:gd name="connsiteX46" fmla="*/ 3286096 w 4857351"/>
              <a:gd name="connsiteY46" fmla="*/ 497085 h 3193085"/>
              <a:gd name="connsiteX47" fmla="*/ 3305925 w 4857351"/>
              <a:gd name="connsiteY47" fmla="*/ 493667 h 3193085"/>
              <a:gd name="connsiteX48" fmla="*/ 3137723 w 4857351"/>
              <a:gd name="connsiteY48" fmla="*/ 410933 h 3193085"/>
              <a:gd name="connsiteX49" fmla="*/ 2993452 w 4857351"/>
              <a:gd name="connsiteY49" fmla="*/ 302217 h 3193085"/>
              <a:gd name="connsiteX50" fmla="*/ 2810891 w 4857351"/>
              <a:gd name="connsiteY50" fmla="*/ 17778 h 3193085"/>
              <a:gd name="connsiteX51" fmla="*/ 2799267 w 4857351"/>
              <a:gd name="connsiteY51" fmla="*/ 0 h 3193085"/>
              <a:gd name="connsiteX52" fmla="*/ 2791062 w 4857351"/>
              <a:gd name="connsiteY52" fmla="*/ 17094 h 3193085"/>
              <a:gd name="connsiteX53" fmla="*/ 2659782 w 4857351"/>
              <a:gd name="connsiteY53" fmla="*/ 239996 h 3193085"/>
              <a:gd name="connsiteX54" fmla="*/ 2476538 w 4857351"/>
              <a:gd name="connsiteY54" fmla="*/ 404096 h 3193085"/>
              <a:gd name="connsiteX55" fmla="*/ 2308336 w 4857351"/>
              <a:gd name="connsiteY55" fmla="*/ 486829 h 3193085"/>
              <a:gd name="connsiteX56" fmla="*/ 2296028 w 4857351"/>
              <a:gd name="connsiteY56" fmla="*/ 497769 h 3193085"/>
              <a:gd name="connsiteX57" fmla="*/ 2598245 w 4857351"/>
              <a:gd name="connsiteY57" fmla="*/ 497769 h 3193085"/>
              <a:gd name="connsiteX58" fmla="*/ 2348677 w 4857351"/>
              <a:gd name="connsiteY58" fmla="*/ 722039 h 3193085"/>
              <a:gd name="connsiteX59" fmla="*/ 2105262 w 4857351"/>
              <a:gd name="connsiteY59" fmla="*/ 841695 h 3193085"/>
              <a:gd name="connsiteX60" fmla="*/ 2087485 w 4857351"/>
              <a:gd name="connsiteY60" fmla="*/ 854686 h 3193085"/>
              <a:gd name="connsiteX61" fmla="*/ 2460128 w 4857351"/>
              <a:gd name="connsiteY61" fmla="*/ 854686 h 3193085"/>
              <a:gd name="connsiteX62" fmla="*/ 2455342 w 4857351"/>
              <a:gd name="connsiteY62" fmla="*/ 862891 h 3193085"/>
              <a:gd name="connsiteX63" fmla="*/ 2221499 w 4857351"/>
              <a:gd name="connsiteY63" fmla="*/ 1045452 h 3193085"/>
              <a:gd name="connsiteX64" fmla="*/ 1907659 w 4857351"/>
              <a:gd name="connsiteY64" fmla="*/ 1199979 h 3193085"/>
              <a:gd name="connsiteX65" fmla="*/ 1893300 w 4857351"/>
              <a:gd name="connsiteY65" fmla="*/ 1209552 h 3193085"/>
              <a:gd name="connsiteX66" fmla="*/ 1914496 w 4857351"/>
              <a:gd name="connsiteY66" fmla="*/ 1211603 h 3193085"/>
              <a:gd name="connsiteX67" fmla="*/ 2614655 w 4857351"/>
              <a:gd name="connsiteY67" fmla="*/ 1211603 h 3193085"/>
              <a:gd name="connsiteX68" fmla="*/ 2638586 w 4857351"/>
              <a:gd name="connsiteY68" fmla="*/ 1234167 h 3193085"/>
              <a:gd name="connsiteX69" fmla="*/ 2637903 w 4857351"/>
              <a:gd name="connsiteY69" fmla="*/ 1648518 h 3193085"/>
              <a:gd name="connsiteX70" fmla="*/ 2617390 w 4857351"/>
              <a:gd name="connsiteY70" fmla="*/ 1661510 h 3193085"/>
              <a:gd name="connsiteX71" fmla="*/ 2048511 w 4857351"/>
              <a:gd name="connsiteY71" fmla="*/ 1394848 h 3193085"/>
              <a:gd name="connsiteX72" fmla="*/ 1433137 w 4857351"/>
              <a:gd name="connsiteY72" fmla="*/ 1084426 h 3193085"/>
              <a:gd name="connsiteX73" fmla="*/ 1411941 w 4857351"/>
              <a:gd name="connsiteY73" fmla="*/ 1076221 h 3193085"/>
              <a:gd name="connsiteX74" fmla="*/ 1411257 w 4857351"/>
              <a:gd name="connsiteY74" fmla="*/ 1098784 h 3193085"/>
              <a:gd name="connsiteX75" fmla="*/ 1335361 w 4857351"/>
              <a:gd name="connsiteY75" fmla="*/ 1291601 h 3193085"/>
              <a:gd name="connsiteX76" fmla="*/ 963402 w 4857351"/>
              <a:gd name="connsiteY76" fmla="*/ 1956889 h 3193085"/>
              <a:gd name="connsiteX77" fmla="*/ 309738 w 4857351"/>
              <a:gd name="connsiteY77" fmla="*/ 2844395 h 3193085"/>
              <a:gd name="connsiteX78" fmla="*/ 0 w 4857351"/>
              <a:gd name="connsiteY78" fmla="*/ 3185586 h 3193085"/>
              <a:gd name="connsiteX79" fmla="*/ 3830360 w 4857351"/>
              <a:gd name="connsiteY79" fmla="*/ 2110049 h 3193085"/>
              <a:gd name="connsiteX80" fmla="*/ 3809848 w 4857351"/>
              <a:gd name="connsiteY80" fmla="*/ 2125091 h 3193085"/>
              <a:gd name="connsiteX81" fmla="*/ 2939436 w 4857351"/>
              <a:gd name="connsiteY81" fmla="*/ 1802362 h 3193085"/>
              <a:gd name="connsiteX82" fmla="*/ 2919607 w 4857351"/>
              <a:gd name="connsiteY82" fmla="*/ 1772277 h 3193085"/>
              <a:gd name="connsiteX83" fmla="*/ 2919607 w 4857351"/>
              <a:gd name="connsiteY83" fmla="*/ 1236218 h 3193085"/>
              <a:gd name="connsiteX84" fmla="*/ 2939436 w 4857351"/>
              <a:gd name="connsiteY84" fmla="*/ 1213654 h 3193085"/>
              <a:gd name="connsiteX85" fmla="*/ 3671731 w 4857351"/>
              <a:gd name="connsiteY85" fmla="*/ 1214338 h 3193085"/>
              <a:gd name="connsiteX86" fmla="*/ 3685406 w 4857351"/>
              <a:gd name="connsiteY86" fmla="*/ 1215022 h 3193085"/>
              <a:gd name="connsiteX87" fmla="*/ 3645748 w 4857351"/>
              <a:gd name="connsiteY87" fmla="*/ 1251944 h 3193085"/>
              <a:gd name="connsiteX88" fmla="*/ 3545237 w 4857351"/>
              <a:gd name="connsiteY88" fmla="*/ 1316216 h 3193085"/>
              <a:gd name="connsiteX89" fmla="*/ 3320967 w 4857351"/>
              <a:gd name="connsiteY89" fmla="*/ 1426300 h 3193085"/>
              <a:gd name="connsiteX90" fmla="*/ 3304558 w 4857351"/>
              <a:gd name="connsiteY90" fmla="*/ 1438607 h 3193085"/>
              <a:gd name="connsiteX91" fmla="*/ 3657372 w 4857351"/>
              <a:gd name="connsiteY91" fmla="*/ 1438607 h 3193085"/>
              <a:gd name="connsiteX92" fmla="*/ 3659423 w 4857351"/>
              <a:gd name="connsiteY92" fmla="*/ 1442710 h 3193085"/>
              <a:gd name="connsiteX93" fmla="*/ 3582843 w 4857351"/>
              <a:gd name="connsiteY93" fmla="*/ 1518606 h 3193085"/>
              <a:gd name="connsiteX94" fmla="*/ 3407804 w 4857351"/>
              <a:gd name="connsiteY94" fmla="*/ 1634160 h 3193085"/>
              <a:gd name="connsiteX95" fmla="*/ 3130202 w 4857351"/>
              <a:gd name="connsiteY95" fmla="*/ 1770226 h 3193085"/>
              <a:gd name="connsiteX96" fmla="*/ 3115159 w 4857351"/>
              <a:gd name="connsiteY96" fmla="*/ 1781849 h 3193085"/>
              <a:gd name="connsiteX97" fmla="*/ 3135672 w 4857351"/>
              <a:gd name="connsiteY97" fmla="*/ 1781849 h 3193085"/>
              <a:gd name="connsiteX98" fmla="*/ 3803694 w 4857351"/>
              <a:gd name="connsiteY98" fmla="*/ 1781849 h 3193085"/>
              <a:gd name="connsiteX99" fmla="*/ 3830360 w 4857351"/>
              <a:gd name="connsiteY99" fmla="*/ 1807832 h 3193085"/>
              <a:gd name="connsiteX100" fmla="*/ 3830360 w 4857351"/>
              <a:gd name="connsiteY100" fmla="*/ 2110049 h 3193085"/>
              <a:gd name="connsiteX0" fmla="*/ 0 w 4857351"/>
              <a:gd name="connsiteY0" fmla="*/ 3185586 h 3219167"/>
              <a:gd name="connsiteX1" fmla="*/ 4764779 w 4857351"/>
              <a:gd name="connsiteY1" fmla="*/ 3206514 h 3219167"/>
              <a:gd name="connsiteX2" fmla="*/ 4609834 w 4857351"/>
              <a:gd name="connsiteY2" fmla="*/ 3063878 h 3219167"/>
              <a:gd name="connsiteX3" fmla="*/ 4373257 w 4857351"/>
              <a:gd name="connsiteY3" fmla="*/ 2750721 h 3219167"/>
              <a:gd name="connsiteX4" fmla="*/ 4104544 w 4857351"/>
              <a:gd name="connsiteY4" fmla="*/ 2218765 h 3219167"/>
              <a:gd name="connsiteX5" fmla="*/ 4097022 w 4857351"/>
              <a:gd name="connsiteY5" fmla="*/ 2180475 h 3219167"/>
              <a:gd name="connsiteX6" fmla="*/ 4097022 w 4857351"/>
              <a:gd name="connsiteY6" fmla="*/ 1807148 h 3219167"/>
              <a:gd name="connsiteX7" fmla="*/ 4123689 w 4857351"/>
              <a:gd name="connsiteY7" fmla="*/ 1781166 h 3219167"/>
              <a:gd name="connsiteX8" fmla="*/ 4834104 w 4857351"/>
              <a:gd name="connsiteY8" fmla="*/ 1781166 h 3219167"/>
              <a:gd name="connsiteX9" fmla="*/ 4857351 w 4857351"/>
              <a:gd name="connsiteY9" fmla="*/ 1778431 h 3219167"/>
              <a:gd name="connsiteX10" fmla="*/ 4839574 w 4857351"/>
              <a:gd name="connsiteY10" fmla="*/ 1768858 h 3219167"/>
              <a:gd name="connsiteX11" fmla="*/ 4568809 w 4857351"/>
              <a:gd name="connsiteY11" fmla="*/ 1636211 h 3219167"/>
              <a:gd name="connsiteX12" fmla="*/ 4321292 w 4857351"/>
              <a:gd name="connsiteY12" fmla="*/ 1451599 h 3219167"/>
              <a:gd name="connsiteX13" fmla="*/ 4314455 w 4857351"/>
              <a:gd name="connsiteY13" fmla="*/ 1437240 h 3219167"/>
              <a:gd name="connsiteX14" fmla="*/ 4666585 w 4857351"/>
              <a:gd name="connsiteY14" fmla="*/ 1437240 h 3219167"/>
              <a:gd name="connsiteX15" fmla="*/ 4652226 w 4857351"/>
              <a:gd name="connsiteY15" fmla="*/ 1426300 h 3219167"/>
              <a:gd name="connsiteX16" fmla="*/ 4464195 w 4857351"/>
              <a:gd name="connsiteY16" fmla="*/ 1334678 h 3219167"/>
              <a:gd name="connsiteX17" fmla="*/ 4191380 w 4857351"/>
              <a:gd name="connsiteY17" fmla="*/ 1112459 h 3219167"/>
              <a:gd name="connsiteX18" fmla="*/ 4183175 w 4857351"/>
              <a:gd name="connsiteY18" fmla="*/ 1097417 h 3219167"/>
              <a:gd name="connsiteX19" fmla="*/ 4199585 w 4857351"/>
              <a:gd name="connsiteY19" fmla="*/ 1094682 h 3219167"/>
              <a:gd name="connsiteX20" fmla="*/ 4447786 w 4857351"/>
              <a:gd name="connsiteY20" fmla="*/ 1094682 h 3219167"/>
              <a:gd name="connsiteX21" fmla="*/ 4466247 w 4857351"/>
              <a:gd name="connsiteY21" fmla="*/ 1093998 h 3219167"/>
              <a:gd name="connsiteX22" fmla="*/ 4358214 w 4857351"/>
              <a:gd name="connsiteY22" fmla="*/ 1037247 h 3219167"/>
              <a:gd name="connsiteX23" fmla="*/ 4143518 w 4857351"/>
              <a:gd name="connsiteY23" fmla="*/ 878617 h 3219167"/>
              <a:gd name="connsiteX24" fmla="*/ 3994460 w 4857351"/>
              <a:gd name="connsiteY24" fmla="*/ 635886 h 3219167"/>
              <a:gd name="connsiteX25" fmla="*/ 3984204 w 4857351"/>
              <a:gd name="connsiteY25" fmla="*/ 619476 h 3219167"/>
              <a:gd name="connsiteX26" fmla="*/ 3973948 w 4857351"/>
              <a:gd name="connsiteY26" fmla="*/ 635886 h 3219167"/>
              <a:gd name="connsiteX27" fmla="*/ 3857710 w 4857351"/>
              <a:gd name="connsiteY27" fmla="*/ 836225 h 3219167"/>
              <a:gd name="connsiteX28" fmla="*/ 3634125 w 4857351"/>
              <a:gd name="connsiteY28" fmla="*/ 1024939 h 3219167"/>
              <a:gd name="connsiteX29" fmla="*/ 3512417 w 4857351"/>
              <a:gd name="connsiteY29" fmla="*/ 1084426 h 3219167"/>
              <a:gd name="connsiteX30" fmla="*/ 3502845 w 4857351"/>
              <a:gd name="connsiteY30" fmla="*/ 1093998 h 3219167"/>
              <a:gd name="connsiteX31" fmla="*/ 3517203 w 4857351"/>
              <a:gd name="connsiteY31" fmla="*/ 1093998 h 3219167"/>
              <a:gd name="connsiteX32" fmla="*/ 3768823 w 4857351"/>
              <a:gd name="connsiteY32" fmla="*/ 1093998 h 3219167"/>
              <a:gd name="connsiteX33" fmla="*/ 3785233 w 4857351"/>
              <a:gd name="connsiteY33" fmla="*/ 1097417 h 3219167"/>
              <a:gd name="connsiteX34" fmla="*/ 3777028 w 4857351"/>
              <a:gd name="connsiteY34" fmla="*/ 1112459 h 3219167"/>
              <a:gd name="connsiteX35" fmla="*/ 3712072 w 4857351"/>
              <a:gd name="connsiteY35" fmla="*/ 1188356 h 3219167"/>
              <a:gd name="connsiteX36" fmla="*/ 3679935 w 4857351"/>
              <a:gd name="connsiteY36" fmla="*/ 1193825 h 3219167"/>
              <a:gd name="connsiteX37" fmla="*/ 3405752 w 4857351"/>
              <a:gd name="connsiteY37" fmla="*/ 1059127 h 3219167"/>
              <a:gd name="connsiteX38" fmla="*/ 3151398 w 4857351"/>
              <a:gd name="connsiteY38" fmla="*/ 869045 h 3219167"/>
              <a:gd name="connsiteX39" fmla="*/ 3144560 w 4857351"/>
              <a:gd name="connsiteY39" fmla="*/ 854002 h 3219167"/>
              <a:gd name="connsiteX40" fmla="*/ 3511733 w 4857351"/>
              <a:gd name="connsiteY40" fmla="*/ 854002 h 3219167"/>
              <a:gd name="connsiteX41" fmla="*/ 3502845 w 4857351"/>
              <a:gd name="connsiteY41" fmla="*/ 845797 h 3219167"/>
              <a:gd name="connsiteX42" fmla="*/ 3337377 w 4857351"/>
              <a:gd name="connsiteY42" fmla="*/ 765115 h 3219167"/>
              <a:gd name="connsiteX43" fmla="*/ 3015332 w 4857351"/>
              <a:gd name="connsiteY43" fmla="*/ 514863 h 3219167"/>
              <a:gd name="connsiteX44" fmla="*/ 3007127 w 4857351"/>
              <a:gd name="connsiteY44" fmla="*/ 499820 h 3219167"/>
              <a:gd name="connsiteX45" fmla="*/ 3023537 w 4857351"/>
              <a:gd name="connsiteY45" fmla="*/ 497085 h 3219167"/>
              <a:gd name="connsiteX46" fmla="*/ 3286096 w 4857351"/>
              <a:gd name="connsiteY46" fmla="*/ 497085 h 3219167"/>
              <a:gd name="connsiteX47" fmla="*/ 3305925 w 4857351"/>
              <a:gd name="connsiteY47" fmla="*/ 493667 h 3219167"/>
              <a:gd name="connsiteX48" fmla="*/ 3137723 w 4857351"/>
              <a:gd name="connsiteY48" fmla="*/ 410933 h 3219167"/>
              <a:gd name="connsiteX49" fmla="*/ 2993452 w 4857351"/>
              <a:gd name="connsiteY49" fmla="*/ 302217 h 3219167"/>
              <a:gd name="connsiteX50" fmla="*/ 2810891 w 4857351"/>
              <a:gd name="connsiteY50" fmla="*/ 17778 h 3219167"/>
              <a:gd name="connsiteX51" fmla="*/ 2799267 w 4857351"/>
              <a:gd name="connsiteY51" fmla="*/ 0 h 3219167"/>
              <a:gd name="connsiteX52" fmla="*/ 2791062 w 4857351"/>
              <a:gd name="connsiteY52" fmla="*/ 17094 h 3219167"/>
              <a:gd name="connsiteX53" fmla="*/ 2659782 w 4857351"/>
              <a:gd name="connsiteY53" fmla="*/ 239996 h 3219167"/>
              <a:gd name="connsiteX54" fmla="*/ 2476538 w 4857351"/>
              <a:gd name="connsiteY54" fmla="*/ 404096 h 3219167"/>
              <a:gd name="connsiteX55" fmla="*/ 2308336 w 4857351"/>
              <a:gd name="connsiteY55" fmla="*/ 486829 h 3219167"/>
              <a:gd name="connsiteX56" fmla="*/ 2296028 w 4857351"/>
              <a:gd name="connsiteY56" fmla="*/ 497769 h 3219167"/>
              <a:gd name="connsiteX57" fmla="*/ 2598245 w 4857351"/>
              <a:gd name="connsiteY57" fmla="*/ 497769 h 3219167"/>
              <a:gd name="connsiteX58" fmla="*/ 2348677 w 4857351"/>
              <a:gd name="connsiteY58" fmla="*/ 722039 h 3219167"/>
              <a:gd name="connsiteX59" fmla="*/ 2105262 w 4857351"/>
              <a:gd name="connsiteY59" fmla="*/ 841695 h 3219167"/>
              <a:gd name="connsiteX60" fmla="*/ 2087485 w 4857351"/>
              <a:gd name="connsiteY60" fmla="*/ 854686 h 3219167"/>
              <a:gd name="connsiteX61" fmla="*/ 2460128 w 4857351"/>
              <a:gd name="connsiteY61" fmla="*/ 854686 h 3219167"/>
              <a:gd name="connsiteX62" fmla="*/ 2455342 w 4857351"/>
              <a:gd name="connsiteY62" fmla="*/ 862891 h 3219167"/>
              <a:gd name="connsiteX63" fmla="*/ 2221499 w 4857351"/>
              <a:gd name="connsiteY63" fmla="*/ 1045452 h 3219167"/>
              <a:gd name="connsiteX64" fmla="*/ 1907659 w 4857351"/>
              <a:gd name="connsiteY64" fmla="*/ 1199979 h 3219167"/>
              <a:gd name="connsiteX65" fmla="*/ 1893300 w 4857351"/>
              <a:gd name="connsiteY65" fmla="*/ 1209552 h 3219167"/>
              <a:gd name="connsiteX66" fmla="*/ 1914496 w 4857351"/>
              <a:gd name="connsiteY66" fmla="*/ 1211603 h 3219167"/>
              <a:gd name="connsiteX67" fmla="*/ 2614655 w 4857351"/>
              <a:gd name="connsiteY67" fmla="*/ 1211603 h 3219167"/>
              <a:gd name="connsiteX68" fmla="*/ 2638586 w 4857351"/>
              <a:gd name="connsiteY68" fmla="*/ 1234167 h 3219167"/>
              <a:gd name="connsiteX69" fmla="*/ 2637903 w 4857351"/>
              <a:gd name="connsiteY69" fmla="*/ 1648518 h 3219167"/>
              <a:gd name="connsiteX70" fmla="*/ 2617390 w 4857351"/>
              <a:gd name="connsiteY70" fmla="*/ 1661510 h 3219167"/>
              <a:gd name="connsiteX71" fmla="*/ 2048511 w 4857351"/>
              <a:gd name="connsiteY71" fmla="*/ 1394848 h 3219167"/>
              <a:gd name="connsiteX72" fmla="*/ 1433137 w 4857351"/>
              <a:gd name="connsiteY72" fmla="*/ 1084426 h 3219167"/>
              <a:gd name="connsiteX73" fmla="*/ 1411941 w 4857351"/>
              <a:gd name="connsiteY73" fmla="*/ 1076221 h 3219167"/>
              <a:gd name="connsiteX74" fmla="*/ 1411257 w 4857351"/>
              <a:gd name="connsiteY74" fmla="*/ 1098784 h 3219167"/>
              <a:gd name="connsiteX75" fmla="*/ 1335361 w 4857351"/>
              <a:gd name="connsiteY75" fmla="*/ 1291601 h 3219167"/>
              <a:gd name="connsiteX76" fmla="*/ 963402 w 4857351"/>
              <a:gd name="connsiteY76" fmla="*/ 1956889 h 3219167"/>
              <a:gd name="connsiteX77" fmla="*/ 309738 w 4857351"/>
              <a:gd name="connsiteY77" fmla="*/ 2844395 h 3219167"/>
              <a:gd name="connsiteX78" fmla="*/ 0 w 4857351"/>
              <a:gd name="connsiteY78" fmla="*/ 3185586 h 3219167"/>
              <a:gd name="connsiteX79" fmla="*/ 3830360 w 4857351"/>
              <a:gd name="connsiteY79" fmla="*/ 2110049 h 3219167"/>
              <a:gd name="connsiteX80" fmla="*/ 3809848 w 4857351"/>
              <a:gd name="connsiteY80" fmla="*/ 2125091 h 3219167"/>
              <a:gd name="connsiteX81" fmla="*/ 2939436 w 4857351"/>
              <a:gd name="connsiteY81" fmla="*/ 1802362 h 3219167"/>
              <a:gd name="connsiteX82" fmla="*/ 2919607 w 4857351"/>
              <a:gd name="connsiteY82" fmla="*/ 1772277 h 3219167"/>
              <a:gd name="connsiteX83" fmla="*/ 2919607 w 4857351"/>
              <a:gd name="connsiteY83" fmla="*/ 1236218 h 3219167"/>
              <a:gd name="connsiteX84" fmla="*/ 2939436 w 4857351"/>
              <a:gd name="connsiteY84" fmla="*/ 1213654 h 3219167"/>
              <a:gd name="connsiteX85" fmla="*/ 3671731 w 4857351"/>
              <a:gd name="connsiteY85" fmla="*/ 1214338 h 3219167"/>
              <a:gd name="connsiteX86" fmla="*/ 3685406 w 4857351"/>
              <a:gd name="connsiteY86" fmla="*/ 1215022 h 3219167"/>
              <a:gd name="connsiteX87" fmla="*/ 3645748 w 4857351"/>
              <a:gd name="connsiteY87" fmla="*/ 1251944 h 3219167"/>
              <a:gd name="connsiteX88" fmla="*/ 3545237 w 4857351"/>
              <a:gd name="connsiteY88" fmla="*/ 1316216 h 3219167"/>
              <a:gd name="connsiteX89" fmla="*/ 3320967 w 4857351"/>
              <a:gd name="connsiteY89" fmla="*/ 1426300 h 3219167"/>
              <a:gd name="connsiteX90" fmla="*/ 3304558 w 4857351"/>
              <a:gd name="connsiteY90" fmla="*/ 1438607 h 3219167"/>
              <a:gd name="connsiteX91" fmla="*/ 3657372 w 4857351"/>
              <a:gd name="connsiteY91" fmla="*/ 1438607 h 3219167"/>
              <a:gd name="connsiteX92" fmla="*/ 3659423 w 4857351"/>
              <a:gd name="connsiteY92" fmla="*/ 1442710 h 3219167"/>
              <a:gd name="connsiteX93" fmla="*/ 3582843 w 4857351"/>
              <a:gd name="connsiteY93" fmla="*/ 1518606 h 3219167"/>
              <a:gd name="connsiteX94" fmla="*/ 3407804 w 4857351"/>
              <a:gd name="connsiteY94" fmla="*/ 1634160 h 3219167"/>
              <a:gd name="connsiteX95" fmla="*/ 3130202 w 4857351"/>
              <a:gd name="connsiteY95" fmla="*/ 1770226 h 3219167"/>
              <a:gd name="connsiteX96" fmla="*/ 3115159 w 4857351"/>
              <a:gd name="connsiteY96" fmla="*/ 1781849 h 3219167"/>
              <a:gd name="connsiteX97" fmla="*/ 3135672 w 4857351"/>
              <a:gd name="connsiteY97" fmla="*/ 1781849 h 3219167"/>
              <a:gd name="connsiteX98" fmla="*/ 3803694 w 4857351"/>
              <a:gd name="connsiteY98" fmla="*/ 1781849 h 3219167"/>
              <a:gd name="connsiteX99" fmla="*/ 3830360 w 4857351"/>
              <a:gd name="connsiteY99" fmla="*/ 1807832 h 3219167"/>
              <a:gd name="connsiteX100" fmla="*/ 3830360 w 4857351"/>
              <a:gd name="connsiteY100" fmla="*/ 2110049 h 3219167"/>
              <a:gd name="connsiteX0" fmla="*/ 0 w 4857351"/>
              <a:gd name="connsiteY0" fmla="*/ 3185586 h 3211731"/>
              <a:gd name="connsiteX1" fmla="*/ 4764779 w 4857351"/>
              <a:gd name="connsiteY1" fmla="*/ 3193314 h 3211731"/>
              <a:gd name="connsiteX2" fmla="*/ 4609834 w 4857351"/>
              <a:gd name="connsiteY2" fmla="*/ 3063878 h 3211731"/>
              <a:gd name="connsiteX3" fmla="*/ 4373257 w 4857351"/>
              <a:gd name="connsiteY3" fmla="*/ 2750721 h 3211731"/>
              <a:gd name="connsiteX4" fmla="*/ 4104544 w 4857351"/>
              <a:gd name="connsiteY4" fmla="*/ 2218765 h 3211731"/>
              <a:gd name="connsiteX5" fmla="*/ 4097022 w 4857351"/>
              <a:gd name="connsiteY5" fmla="*/ 2180475 h 3211731"/>
              <a:gd name="connsiteX6" fmla="*/ 4097022 w 4857351"/>
              <a:gd name="connsiteY6" fmla="*/ 1807148 h 3211731"/>
              <a:gd name="connsiteX7" fmla="*/ 4123689 w 4857351"/>
              <a:gd name="connsiteY7" fmla="*/ 1781166 h 3211731"/>
              <a:gd name="connsiteX8" fmla="*/ 4834104 w 4857351"/>
              <a:gd name="connsiteY8" fmla="*/ 1781166 h 3211731"/>
              <a:gd name="connsiteX9" fmla="*/ 4857351 w 4857351"/>
              <a:gd name="connsiteY9" fmla="*/ 1778431 h 3211731"/>
              <a:gd name="connsiteX10" fmla="*/ 4839574 w 4857351"/>
              <a:gd name="connsiteY10" fmla="*/ 1768858 h 3211731"/>
              <a:gd name="connsiteX11" fmla="*/ 4568809 w 4857351"/>
              <a:gd name="connsiteY11" fmla="*/ 1636211 h 3211731"/>
              <a:gd name="connsiteX12" fmla="*/ 4321292 w 4857351"/>
              <a:gd name="connsiteY12" fmla="*/ 1451599 h 3211731"/>
              <a:gd name="connsiteX13" fmla="*/ 4314455 w 4857351"/>
              <a:gd name="connsiteY13" fmla="*/ 1437240 h 3211731"/>
              <a:gd name="connsiteX14" fmla="*/ 4666585 w 4857351"/>
              <a:gd name="connsiteY14" fmla="*/ 1437240 h 3211731"/>
              <a:gd name="connsiteX15" fmla="*/ 4652226 w 4857351"/>
              <a:gd name="connsiteY15" fmla="*/ 1426300 h 3211731"/>
              <a:gd name="connsiteX16" fmla="*/ 4464195 w 4857351"/>
              <a:gd name="connsiteY16" fmla="*/ 1334678 h 3211731"/>
              <a:gd name="connsiteX17" fmla="*/ 4191380 w 4857351"/>
              <a:gd name="connsiteY17" fmla="*/ 1112459 h 3211731"/>
              <a:gd name="connsiteX18" fmla="*/ 4183175 w 4857351"/>
              <a:gd name="connsiteY18" fmla="*/ 1097417 h 3211731"/>
              <a:gd name="connsiteX19" fmla="*/ 4199585 w 4857351"/>
              <a:gd name="connsiteY19" fmla="*/ 1094682 h 3211731"/>
              <a:gd name="connsiteX20" fmla="*/ 4447786 w 4857351"/>
              <a:gd name="connsiteY20" fmla="*/ 1094682 h 3211731"/>
              <a:gd name="connsiteX21" fmla="*/ 4466247 w 4857351"/>
              <a:gd name="connsiteY21" fmla="*/ 1093998 h 3211731"/>
              <a:gd name="connsiteX22" fmla="*/ 4358214 w 4857351"/>
              <a:gd name="connsiteY22" fmla="*/ 1037247 h 3211731"/>
              <a:gd name="connsiteX23" fmla="*/ 4143518 w 4857351"/>
              <a:gd name="connsiteY23" fmla="*/ 878617 h 3211731"/>
              <a:gd name="connsiteX24" fmla="*/ 3994460 w 4857351"/>
              <a:gd name="connsiteY24" fmla="*/ 635886 h 3211731"/>
              <a:gd name="connsiteX25" fmla="*/ 3984204 w 4857351"/>
              <a:gd name="connsiteY25" fmla="*/ 619476 h 3211731"/>
              <a:gd name="connsiteX26" fmla="*/ 3973948 w 4857351"/>
              <a:gd name="connsiteY26" fmla="*/ 635886 h 3211731"/>
              <a:gd name="connsiteX27" fmla="*/ 3857710 w 4857351"/>
              <a:gd name="connsiteY27" fmla="*/ 836225 h 3211731"/>
              <a:gd name="connsiteX28" fmla="*/ 3634125 w 4857351"/>
              <a:gd name="connsiteY28" fmla="*/ 1024939 h 3211731"/>
              <a:gd name="connsiteX29" fmla="*/ 3512417 w 4857351"/>
              <a:gd name="connsiteY29" fmla="*/ 1084426 h 3211731"/>
              <a:gd name="connsiteX30" fmla="*/ 3502845 w 4857351"/>
              <a:gd name="connsiteY30" fmla="*/ 1093998 h 3211731"/>
              <a:gd name="connsiteX31" fmla="*/ 3517203 w 4857351"/>
              <a:gd name="connsiteY31" fmla="*/ 1093998 h 3211731"/>
              <a:gd name="connsiteX32" fmla="*/ 3768823 w 4857351"/>
              <a:gd name="connsiteY32" fmla="*/ 1093998 h 3211731"/>
              <a:gd name="connsiteX33" fmla="*/ 3785233 w 4857351"/>
              <a:gd name="connsiteY33" fmla="*/ 1097417 h 3211731"/>
              <a:gd name="connsiteX34" fmla="*/ 3777028 w 4857351"/>
              <a:gd name="connsiteY34" fmla="*/ 1112459 h 3211731"/>
              <a:gd name="connsiteX35" fmla="*/ 3712072 w 4857351"/>
              <a:gd name="connsiteY35" fmla="*/ 1188356 h 3211731"/>
              <a:gd name="connsiteX36" fmla="*/ 3679935 w 4857351"/>
              <a:gd name="connsiteY36" fmla="*/ 1193825 h 3211731"/>
              <a:gd name="connsiteX37" fmla="*/ 3405752 w 4857351"/>
              <a:gd name="connsiteY37" fmla="*/ 1059127 h 3211731"/>
              <a:gd name="connsiteX38" fmla="*/ 3151398 w 4857351"/>
              <a:gd name="connsiteY38" fmla="*/ 869045 h 3211731"/>
              <a:gd name="connsiteX39" fmla="*/ 3144560 w 4857351"/>
              <a:gd name="connsiteY39" fmla="*/ 854002 h 3211731"/>
              <a:gd name="connsiteX40" fmla="*/ 3511733 w 4857351"/>
              <a:gd name="connsiteY40" fmla="*/ 854002 h 3211731"/>
              <a:gd name="connsiteX41" fmla="*/ 3502845 w 4857351"/>
              <a:gd name="connsiteY41" fmla="*/ 845797 h 3211731"/>
              <a:gd name="connsiteX42" fmla="*/ 3337377 w 4857351"/>
              <a:gd name="connsiteY42" fmla="*/ 765115 h 3211731"/>
              <a:gd name="connsiteX43" fmla="*/ 3015332 w 4857351"/>
              <a:gd name="connsiteY43" fmla="*/ 514863 h 3211731"/>
              <a:gd name="connsiteX44" fmla="*/ 3007127 w 4857351"/>
              <a:gd name="connsiteY44" fmla="*/ 499820 h 3211731"/>
              <a:gd name="connsiteX45" fmla="*/ 3023537 w 4857351"/>
              <a:gd name="connsiteY45" fmla="*/ 497085 h 3211731"/>
              <a:gd name="connsiteX46" fmla="*/ 3286096 w 4857351"/>
              <a:gd name="connsiteY46" fmla="*/ 497085 h 3211731"/>
              <a:gd name="connsiteX47" fmla="*/ 3305925 w 4857351"/>
              <a:gd name="connsiteY47" fmla="*/ 493667 h 3211731"/>
              <a:gd name="connsiteX48" fmla="*/ 3137723 w 4857351"/>
              <a:gd name="connsiteY48" fmla="*/ 410933 h 3211731"/>
              <a:gd name="connsiteX49" fmla="*/ 2993452 w 4857351"/>
              <a:gd name="connsiteY49" fmla="*/ 302217 h 3211731"/>
              <a:gd name="connsiteX50" fmla="*/ 2810891 w 4857351"/>
              <a:gd name="connsiteY50" fmla="*/ 17778 h 3211731"/>
              <a:gd name="connsiteX51" fmla="*/ 2799267 w 4857351"/>
              <a:gd name="connsiteY51" fmla="*/ 0 h 3211731"/>
              <a:gd name="connsiteX52" fmla="*/ 2791062 w 4857351"/>
              <a:gd name="connsiteY52" fmla="*/ 17094 h 3211731"/>
              <a:gd name="connsiteX53" fmla="*/ 2659782 w 4857351"/>
              <a:gd name="connsiteY53" fmla="*/ 239996 h 3211731"/>
              <a:gd name="connsiteX54" fmla="*/ 2476538 w 4857351"/>
              <a:gd name="connsiteY54" fmla="*/ 404096 h 3211731"/>
              <a:gd name="connsiteX55" fmla="*/ 2308336 w 4857351"/>
              <a:gd name="connsiteY55" fmla="*/ 486829 h 3211731"/>
              <a:gd name="connsiteX56" fmla="*/ 2296028 w 4857351"/>
              <a:gd name="connsiteY56" fmla="*/ 497769 h 3211731"/>
              <a:gd name="connsiteX57" fmla="*/ 2598245 w 4857351"/>
              <a:gd name="connsiteY57" fmla="*/ 497769 h 3211731"/>
              <a:gd name="connsiteX58" fmla="*/ 2348677 w 4857351"/>
              <a:gd name="connsiteY58" fmla="*/ 722039 h 3211731"/>
              <a:gd name="connsiteX59" fmla="*/ 2105262 w 4857351"/>
              <a:gd name="connsiteY59" fmla="*/ 841695 h 3211731"/>
              <a:gd name="connsiteX60" fmla="*/ 2087485 w 4857351"/>
              <a:gd name="connsiteY60" fmla="*/ 854686 h 3211731"/>
              <a:gd name="connsiteX61" fmla="*/ 2460128 w 4857351"/>
              <a:gd name="connsiteY61" fmla="*/ 854686 h 3211731"/>
              <a:gd name="connsiteX62" fmla="*/ 2455342 w 4857351"/>
              <a:gd name="connsiteY62" fmla="*/ 862891 h 3211731"/>
              <a:gd name="connsiteX63" fmla="*/ 2221499 w 4857351"/>
              <a:gd name="connsiteY63" fmla="*/ 1045452 h 3211731"/>
              <a:gd name="connsiteX64" fmla="*/ 1907659 w 4857351"/>
              <a:gd name="connsiteY64" fmla="*/ 1199979 h 3211731"/>
              <a:gd name="connsiteX65" fmla="*/ 1893300 w 4857351"/>
              <a:gd name="connsiteY65" fmla="*/ 1209552 h 3211731"/>
              <a:gd name="connsiteX66" fmla="*/ 1914496 w 4857351"/>
              <a:gd name="connsiteY66" fmla="*/ 1211603 h 3211731"/>
              <a:gd name="connsiteX67" fmla="*/ 2614655 w 4857351"/>
              <a:gd name="connsiteY67" fmla="*/ 1211603 h 3211731"/>
              <a:gd name="connsiteX68" fmla="*/ 2638586 w 4857351"/>
              <a:gd name="connsiteY68" fmla="*/ 1234167 h 3211731"/>
              <a:gd name="connsiteX69" fmla="*/ 2637903 w 4857351"/>
              <a:gd name="connsiteY69" fmla="*/ 1648518 h 3211731"/>
              <a:gd name="connsiteX70" fmla="*/ 2617390 w 4857351"/>
              <a:gd name="connsiteY70" fmla="*/ 1661510 h 3211731"/>
              <a:gd name="connsiteX71" fmla="*/ 2048511 w 4857351"/>
              <a:gd name="connsiteY71" fmla="*/ 1394848 h 3211731"/>
              <a:gd name="connsiteX72" fmla="*/ 1433137 w 4857351"/>
              <a:gd name="connsiteY72" fmla="*/ 1084426 h 3211731"/>
              <a:gd name="connsiteX73" fmla="*/ 1411941 w 4857351"/>
              <a:gd name="connsiteY73" fmla="*/ 1076221 h 3211731"/>
              <a:gd name="connsiteX74" fmla="*/ 1411257 w 4857351"/>
              <a:gd name="connsiteY74" fmla="*/ 1098784 h 3211731"/>
              <a:gd name="connsiteX75" fmla="*/ 1335361 w 4857351"/>
              <a:gd name="connsiteY75" fmla="*/ 1291601 h 3211731"/>
              <a:gd name="connsiteX76" fmla="*/ 963402 w 4857351"/>
              <a:gd name="connsiteY76" fmla="*/ 1956889 h 3211731"/>
              <a:gd name="connsiteX77" fmla="*/ 309738 w 4857351"/>
              <a:gd name="connsiteY77" fmla="*/ 2844395 h 3211731"/>
              <a:gd name="connsiteX78" fmla="*/ 0 w 4857351"/>
              <a:gd name="connsiteY78" fmla="*/ 3185586 h 3211731"/>
              <a:gd name="connsiteX79" fmla="*/ 3830360 w 4857351"/>
              <a:gd name="connsiteY79" fmla="*/ 2110049 h 3211731"/>
              <a:gd name="connsiteX80" fmla="*/ 3809848 w 4857351"/>
              <a:gd name="connsiteY80" fmla="*/ 2125091 h 3211731"/>
              <a:gd name="connsiteX81" fmla="*/ 2939436 w 4857351"/>
              <a:gd name="connsiteY81" fmla="*/ 1802362 h 3211731"/>
              <a:gd name="connsiteX82" fmla="*/ 2919607 w 4857351"/>
              <a:gd name="connsiteY82" fmla="*/ 1772277 h 3211731"/>
              <a:gd name="connsiteX83" fmla="*/ 2919607 w 4857351"/>
              <a:gd name="connsiteY83" fmla="*/ 1236218 h 3211731"/>
              <a:gd name="connsiteX84" fmla="*/ 2939436 w 4857351"/>
              <a:gd name="connsiteY84" fmla="*/ 1213654 h 3211731"/>
              <a:gd name="connsiteX85" fmla="*/ 3671731 w 4857351"/>
              <a:gd name="connsiteY85" fmla="*/ 1214338 h 3211731"/>
              <a:gd name="connsiteX86" fmla="*/ 3685406 w 4857351"/>
              <a:gd name="connsiteY86" fmla="*/ 1215022 h 3211731"/>
              <a:gd name="connsiteX87" fmla="*/ 3645748 w 4857351"/>
              <a:gd name="connsiteY87" fmla="*/ 1251944 h 3211731"/>
              <a:gd name="connsiteX88" fmla="*/ 3545237 w 4857351"/>
              <a:gd name="connsiteY88" fmla="*/ 1316216 h 3211731"/>
              <a:gd name="connsiteX89" fmla="*/ 3320967 w 4857351"/>
              <a:gd name="connsiteY89" fmla="*/ 1426300 h 3211731"/>
              <a:gd name="connsiteX90" fmla="*/ 3304558 w 4857351"/>
              <a:gd name="connsiteY90" fmla="*/ 1438607 h 3211731"/>
              <a:gd name="connsiteX91" fmla="*/ 3657372 w 4857351"/>
              <a:gd name="connsiteY91" fmla="*/ 1438607 h 3211731"/>
              <a:gd name="connsiteX92" fmla="*/ 3659423 w 4857351"/>
              <a:gd name="connsiteY92" fmla="*/ 1442710 h 3211731"/>
              <a:gd name="connsiteX93" fmla="*/ 3582843 w 4857351"/>
              <a:gd name="connsiteY93" fmla="*/ 1518606 h 3211731"/>
              <a:gd name="connsiteX94" fmla="*/ 3407804 w 4857351"/>
              <a:gd name="connsiteY94" fmla="*/ 1634160 h 3211731"/>
              <a:gd name="connsiteX95" fmla="*/ 3130202 w 4857351"/>
              <a:gd name="connsiteY95" fmla="*/ 1770226 h 3211731"/>
              <a:gd name="connsiteX96" fmla="*/ 3115159 w 4857351"/>
              <a:gd name="connsiteY96" fmla="*/ 1781849 h 3211731"/>
              <a:gd name="connsiteX97" fmla="*/ 3135672 w 4857351"/>
              <a:gd name="connsiteY97" fmla="*/ 1781849 h 3211731"/>
              <a:gd name="connsiteX98" fmla="*/ 3803694 w 4857351"/>
              <a:gd name="connsiteY98" fmla="*/ 1781849 h 3211731"/>
              <a:gd name="connsiteX99" fmla="*/ 3830360 w 4857351"/>
              <a:gd name="connsiteY99" fmla="*/ 1807832 h 3211731"/>
              <a:gd name="connsiteX100" fmla="*/ 3830360 w 4857351"/>
              <a:gd name="connsiteY100" fmla="*/ 2110049 h 3211731"/>
              <a:gd name="connsiteX0" fmla="*/ 0 w 4857351"/>
              <a:gd name="connsiteY0" fmla="*/ 3185586 h 3211732"/>
              <a:gd name="connsiteX1" fmla="*/ 4764779 w 4857351"/>
              <a:gd name="connsiteY1" fmla="*/ 3193314 h 3211732"/>
              <a:gd name="connsiteX2" fmla="*/ 4609834 w 4857351"/>
              <a:gd name="connsiteY2" fmla="*/ 3063878 h 3211732"/>
              <a:gd name="connsiteX3" fmla="*/ 4373257 w 4857351"/>
              <a:gd name="connsiteY3" fmla="*/ 2750721 h 3211732"/>
              <a:gd name="connsiteX4" fmla="*/ 4104544 w 4857351"/>
              <a:gd name="connsiteY4" fmla="*/ 2218765 h 3211732"/>
              <a:gd name="connsiteX5" fmla="*/ 4097022 w 4857351"/>
              <a:gd name="connsiteY5" fmla="*/ 2180475 h 3211732"/>
              <a:gd name="connsiteX6" fmla="*/ 4097022 w 4857351"/>
              <a:gd name="connsiteY6" fmla="*/ 1807148 h 3211732"/>
              <a:gd name="connsiteX7" fmla="*/ 4123689 w 4857351"/>
              <a:gd name="connsiteY7" fmla="*/ 1781166 h 3211732"/>
              <a:gd name="connsiteX8" fmla="*/ 4834104 w 4857351"/>
              <a:gd name="connsiteY8" fmla="*/ 1781166 h 3211732"/>
              <a:gd name="connsiteX9" fmla="*/ 4857351 w 4857351"/>
              <a:gd name="connsiteY9" fmla="*/ 1778431 h 3211732"/>
              <a:gd name="connsiteX10" fmla="*/ 4839574 w 4857351"/>
              <a:gd name="connsiteY10" fmla="*/ 1768858 h 3211732"/>
              <a:gd name="connsiteX11" fmla="*/ 4568809 w 4857351"/>
              <a:gd name="connsiteY11" fmla="*/ 1636211 h 3211732"/>
              <a:gd name="connsiteX12" fmla="*/ 4321292 w 4857351"/>
              <a:gd name="connsiteY12" fmla="*/ 1451599 h 3211732"/>
              <a:gd name="connsiteX13" fmla="*/ 4314455 w 4857351"/>
              <a:gd name="connsiteY13" fmla="*/ 1437240 h 3211732"/>
              <a:gd name="connsiteX14" fmla="*/ 4666585 w 4857351"/>
              <a:gd name="connsiteY14" fmla="*/ 1437240 h 3211732"/>
              <a:gd name="connsiteX15" fmla="*/ 4652226 w 4857351"/>
              <a:gd name="connsiteY15" fmla="*/ 1426300 h 3211732"/>
              <a:gd name="connsiteX16" fmla="*/ 4464195 w 4857351"/>
              <a:gd name="connsiteY16" fmla="*/ 1334678 h 3211732"/>
              <a:gd name="connsiteX17" fmla="*/ 4191380 w 4857351"/>
              <a:gd name="connsiteY17" fmla="*/ 1112459 h 3211732"/>
              <a:gd name="connsiteX18" fmla="*/ 4183175 w 4857351"/>
              <a:gd name="connsiteY18" fmla="*/ 1097417 h 3211732"/>
              <a:gd name="connsiteX19" fmla="*/ 4199585 w 4857351"/>
              <a:gd name="connsiteY19" fmla="*/ 1094682 h 3211732"/>
              <a:gd name="connsiteX20" fmla="*/ 4447786 w 4857351"/>
              <a:gd name="connsiteY20" fmla="*/ 1094682 h 3211732"/>
              <a:gd name="connsiteX21" fmla="*/ 4466247 w 4857351"/>
              <a:gd name="connsiteY21" fmla="*/ 1093998 h 3211732"/>
              <a:gd name="connsiteX22" fmla="*/ 4358214 w 4857351"/>
              <a:gd name="connsiteY22" fmla="*/ 1037247 h 3211732"/>
              <a:gd name="connsiteX23" fmla="*/ 4143518 w 4857351"/>
              <a:gd name="connsiteY23" fmla="*/ 878617 h 3211732"/>
              <a:gd name="connsiteX24" fmla="*/ 3994460 w 4857351"/>
              <a:gd name="connsiteY24" fmla="*/ 635886 h 3211732"/>
              <a:gd name="connsiteX25" fmla="*/ 3984204 w 4857351"/>
              <a:gd name="connsiteY25" fmla="*/ 619476 h 3211732"/>
              <a:gd name="connsiteX26" fmla="*/ 3973948 w 4857351"/>
              <a:gd name="connsiteY26" fmla="*/ 635886 h 3211732"/>
              <a:gd name="connsiteX27" fmla="*/ 3857710 w 4857351"/>
              <a:gd name="connsiteY27" fmla="*/ 836225 h 3211732"/>
              <a:gd name="connsiteX28" fmla="*/ 3634125 w 4857351"/>
              <a:gd name="connsiteY28" fmla="*/ 1024939 h 3211732"/>
              <a:gd name="connsiteX29" fmla="*/ 3512417 w 4857351"/>
              <a:gd name="connsiteY29" fmla="*/ 1084426 h 3211732"/>
              <a:gd name="connsiteX30" fmla="*/ 3502845 w 4857351"/>
              <a:gd name="connsiteY30" fmla="*/ 1093998 h 3211732"/>
              <a:gd name="connsiteX31" fmla="*/ 3517203 w 4857351"/>
              <a:gd name="connsiteY31" fmla="*/ 1093998 h 3211732"/>
              <a:gd name="connsiteX32" fmla="*/ 3768823 w 4857351"/>
              <a:gd name="connsiteY32" fmla="*/ 1093998 h 3211732"/>
              <a:gd name="connsiteX33" fmla="*/ 3785233 w 4857351"/>
              <a:gd name="connsiteY33" fmla="*/ 1097417 h 3211732"/>
              <a:gd name="connsiteX34" fmla="*/ 3777028 w 4857351"/>
              <a:gd name="connsiteY34" fmla="*/ 1112459 h 3211732"/>
              <a:gd name="connsiteX35" fmla="*/ 3712072 w 4857351"/>
              <a:gd name="connsiteY35" fmla="*/ 1188356 h 3211732"/>
              <a:gd name="connsiteX36" fmla="*/ 3679935 w 4857351"/>
              <a:gd name="connsiteY36" fmla="*/ 1193825 h 3211732"/>
              <a:gd name="connsiteX37" fmla="*/ 3405752 w 4857351"/>
              <a:gd name="connsiteY37" fmla="*/ 1059127 h 3211732"/>
              <a:gd name="connsiteX38" fmla="*/ 3151398 w 4857351"/>
              <a:gd name="connsiteY38" fmla="*/ 869045 h 3211732"/>
              <a:gd name="connsiteX39" fmla="*/ 3144560 w 4857351"/>
              <a:gd name="connsiteY39" fmla="*/ 854002 h 3211732"/>
              <a:gd name="connsiteX40" fmla="*/ 3511733 w 4857351"/>
              <a:gd name="connsiteY40" fmla="*/ 854002 h 3211732"/>
              <a:gd name="connsiteX41" fmla="*/ 3502845 w 4857351"/>
              <a:gd name="connsiteY41" fmla="*/ 845797 h 3211732"/>
              <a:gd name="connsiteX42" fmla="*/ 3337377 w 4857351"/>
              <a:gd name="connsiteY42" fmla="*/ 765115 h 3211732"/>
              <a:gd name="connsiteX43" fmla="*/ 3015332 w 4857351"/>
              <a:gd name="connsiteY43" fmla="*/ 514863 h 3211732"/>
              <a:gd name="connsiteX44" fmla="*/ 3007127 w 4857351"/>
              <a:gd name="connsiteY44" fmla="*/ 499820 h 3211732"/>
              <a:gd name="connsiteX45" fmla="*/ 3023537 w 4857351"/>
              <a:gd name="connsiteY45" fmla="*/ 497085 h 3211732"/>
              <a:gd name="connsiteX46" fmla="*/ 3286096 w 4857351"/>
              <a:gd name="connsiteY46" fmla="*/ 497085 h 3211732"/>
              <a:gd name="connsiteX47" fmla="*/ 3305925 w 4857351"/>
              <a:gd name="connsiteY47" fmla="*/ 493667 h 3211732"/>
              <a:gd name="connsiteX48" fmla="*/ 3137723 w 4857351"/>
              <a:gd name="connsiteY48" fmla="*/ 410933 h 3211732"/>
              <a:gd name="connsiteX49" fmla="*/ 2993452 w 4857351"/>
              <a:gd name="connsiteY49" fmla="*/ 302217 h 3211732"/>
              <a:gd name="connsiteX50" fmla="*/ 2810891 w 4857351"/>
              <a:gd name="connsiteY50" fmla="*/ 17778 h 3211732"/>
              <a:gd name="connsiteX51" fmla="*/ 2799267 w 4857351"/>
              <a:gd name="connsiteY51" fmla="*/ 0 h 3211732"/>
              <a:gd name="connsiteX52" fmla="*/ 2791062 w 4857351"/>
              <a:gd name="connsiteY52" fmla="*/ 17094 h 3211732"/>
              <a:gd name="connsiteX53" fmla="*/ 2659782 w 4857351"/>
              <a:gd name="connsiteY53" fmla="*/ 239996 h 3211732"/>
              <a:gd name="connsiteX54" fmla="*/ 2476538 w 4857351"/>
              <a:gd name="connsiteY54" fmla="*/ 404096 h 3211732"/>
              <a:gd name="connsiteX55" fmla="*/ 2308336 w 4857351"/>
              <a:gd name="connsiteY55" fmla="*/ 486829 h 3211732"/>
              <a:gd name="connsiteX56" fmla="*/ 2296028 w 4857351"/>
              <a:gd name="connsiteY56" fmla="*/ 497769 h 3211732"/>
              <a:gd name="connsiteX57" fmla="*/ 2598245 w 4857351"/>
              <a:gd name="connsiteY57" fmla="*/ 497769 h 3211732"/>
              <a:gd name="connsiteX58" fmla="*/ 2348677 w 4857351"/>
              <a:gd name="connsiteY58" fmla="*/ 722039 h 3211732"/>
              <a:gd name="connsiteX59" fmla="*/ 2105262 w 4857351"/>
              <a:gd name="connsiteY59" fmla="*/ 841695 h 3211732"/>
              <a:gd name="connsiteX60" fmla="*/ 2087485 w 4857351"/>
              <a:gd name="connsiteY60" fmla="*/ 854686 h 3211732"/>
              <a:gd name="connsiteX61" fmla="*/ 2460128 w 4857351"/>
              <a:gd name="connsiteY61" fmla="*/ 854686 h 3211732"/>
              <a:gd name="connsiteX62" fmla="*/ 2455342 w 4857351"/>
              <a:gd name="connsiteY62" fmla="*/ 862891 h 3211732"/>
              <a:gd name="connsiteX63" fmla="*/ 2221499 w 4857351"/>
              <a:gd name="connsiteY63" fmla="*/ 1045452 h 3211732"/>
              <a:gd name="connsiteX64" fmla="*/ 1907659 w 4857351"/>
              <a:gd name="connsiteY64" fmla="*/ 1199979 h 3211732"/>
              <a:gd name="connsiteX65" fmla="*/ 1893300 w 4857351"/>
              <a:gd name="connsiteY65" fmla="*/ 1209552 h 3211732"/>
              <a:gd name="connsiteX66" fmla="*/ 1914496 w 4857351"/>
              <a:gd name="connsiteY66" fmla="*/ 1211603 h 3211732"/>
              <a:gd name="connsiteX67" fmla="*/ 2614655 w 4857351"/>
              <a:gd name="connsiteY67" fmla="*/ 1211603 h 3211732"/>
              <a:gd name="connsiteX68" fmla="*/ 2638586 w 4857351"/>
              <a:gd name="connsiteY68" fmla="*/ 1234167 h 3211732"/>
              <a:gd name="connsiteX69" fmla="*/ 2637903 w 4857351"/>
              <a:gd name="connsiteY69" fmla="*/ 1648518 h 3211732"/>
              <a:gd name="connsiteX70" fmla="*/ 2617390 w 4857351"/>
              <a:gd name="connsiteY70" fmla="*/ 1661510 h 3211732"/>
              <a:gd name="connsiteX71" fmla="*/ 2048511 w 4857351"/>
              <a:gd name="connsiteY71" fmla="*/ 1394848 h 3211732"/>
              <a:gd name="connsiteX72" fmla="*/ 1433137 w 4857351"/>
              <a:gd name="connsiteY72" fmla="*/ 1084426 h 3211732"/>
              <a:gd name="connsiteX73" fmla="*/ 1411941 w 4857351"/>
              <a:gd name="connsiteY73" fmla="*/ 1076221 h 3211732"/>
              <a:gd name="connsiteX74" fmla="*/ 1411257 w 4857351"/>
              <a:gd name="connsiteY74" fmla="*/ 1098784 h 3211732"/>
              <a:gd name="connsiteX75" fmla="*/ 1335361 w 4857351"/>
              <a:gd name="connsiteY75" fmla="*/ 1291601 h 3211732"/>
              <a:gd name="connsiteX76" fmla="*/ 963402 w 4857351"/>
              <a:gd name="connsiteY76" fmla="*/ 1956889 h 3211732"/>
              <a:gd name="connsiteX77" fmla="*/ 309738 w 4857351"/>
              <a:gd name="connsiteY77" fmla="*/ 2844395 h 3211732"/>
              <a:gd name="connsiteX78" fmla="*/ 0 w 4857351"/>
              <a:gd name="connsiteY78" fmla="*/ 3185586 h 3211732"/>
              <a:gd name="connsiteX79" fmla="*/ 3830360 w 4857351"/>
              <a:gd name="connsiteY79" fmla="*/ 2110049 h 3211732"/>
              <a:gd name="connsiteX80" fmla="*/ 3809848 w 4857351"/>
              <a:gd name="connsiteY80" fmla="*/ 2125091 h 3211732"/>
              <a:gd name="connsiteX81" fmla="*/ 2939436 w 4857351"/>
              <a:gd name="connsiteY81" fmla="*/ 1802362 h 3211732"/>
              <a:gd name="connsiteX82" fmla="*/ 2919607 w 4857351"/>
              <a:gd name="connsiteY82" fmla="*/ 1772277 h 3211732"/>
              <a:gd name="connsiteX83" fmla="*/ 2919607 w 4857351"/>
              <a:gd name="connsiteY83" fmla="*/ 1236218 h 3211732"/>
              <a:gd name="connsiteX84" fmla="*/ 2939436 w 4857351"/>
              <a:gd name="connsiteY84" fmla="*/ 1213654 h 3211732"/>
              <a:gd name="connsiteX85" fmla="*/ 3671731 w 4857351"/>
              <a:gd name="connsiteY85" fmla="*/ 1214338 h 3211732"/>
              <a:gd name="connsiteX86" fmla="*/ 3685406 w 4857351"/>
              <a:gd name="connsiteY86" fmla="*/ 1215022 h 3211732"/>
              <a:gd name="connsiteX87" fmla="*/ 3645748 w 4857351"/>
              <a:gd name="connsiteY87" fmla="*/ 1251944 h 3211732"/>
              <a:gd name="connsiteX88" fmla="*/ 3545237 w 4857351"/>
              <a:gd name="connsiteY88" fmla="*/ 1316216 h 3211732"/>
              <a:gd name="connsiteX89" fmla="*/ 3320967 w 4857351"/>
              <a:gd name="connsiteY89" fmla="*/ 1426300 h 3211732"/>
              <a:gd name="connsiteX90" fmla="*/ 3304558 w 4857351"/>
              <a:gd name="connsiteY90" fmla="*/ 1438607 h 3211732"/>
              <a:gd name="connsiteX91" fmla="*/ 3657372 w 4857351"/>
              <a:gd name="connsiteY91" fmla="*/ 1438607 h 3211732"/>
              <a:gd name="connsiteX92" fmla="*/ 3659423 w 4857351"/>
              <a:gd name="connsiteY92" fmla="*/ 1442710 h 3211732"/>
              <a:gd name="connsiteX93" fmla="*/ 3582843 w 4857351"/>
              <a:gd name="connsiteY93" fmla="*/ 1518606 h 3211732"/>
              <a:gd name="connsiteX94" fmla="*/ 3407804 w 4857351"/>
              <a:gd name="connsiteY94" fmla="*/ 1634160 h 3211732"/>
              <a:gd name="connsiteX95" fmla="*/ 3130202 w 4857351"/>
              <a:gd name="connsiteY95" fmla="*/ 1770226 h 3211732"/>
              <a:gd name="connsiteX96" fmla="*/ 3115159 w 4857351"/>
              <a:gd name="connsiteY96" fmla="*/ 1781849 h 3211732"/>
              <a:gd name="connsiteX97" fmla="*/ 3135672 w 4857351"/>
              <a:gd name="connsiteY97" fmla="*/ 1781849 h 3211732"/>
              <a:gd name="connsiteX98" fmla="*/ 3803694 w 4857351"/>
              <a:gd name="connsiteY98" fmla="*/ 1781849 h 3211732"/>
              <a:gd name="connsiteX99" fmla="*/ 3830360 w 4857351"/>
              <a:gd name="connsiteY99" fmla="*/ 1807832 h 3211732"/>
              <a:gd name="connsiteX100" fmla="*/ 3830360 w 4857351"/>
              <a:gd name="connsiteY100" fmla="*/ 2110049 h 3211732"/>
              <a:gd name="connsiteX0" fmla="*/ 0 w 4857351"/>
              <a:gd name="connsiteY0" fmla="*/ 3185586 h 3213962"/>
              <a:gd name="connsiteX1" fmla="*/ 4760380 w 4857351"/>
              <a:gd name="connsiteY1" fmla="*/ 3197714 h 3213962"/>
              <a:gd name="connsiteX2" fmla="*/ 4609834 w 4857351"/>
              <a:gd name="connsiteY2" fmla="*/ 3063878 h 3213962"/>
              <a:gd name="connsiteX3" fmla="*/ 4373257 w 4857351"/>
              <a:gd name="connsiteY3" fmla="*/ 2750721 h 3213962"/>
              <a:gd name="connsiteX4" fmla="*/ 4104544 w 4857351"/>
              <a:gd name="connsiteY4" fmla="*/ 2218765 h 3213962"/>
              <a:gd name="connsiteX5" fmla="*/ 4097022 w 4857351"/>
              <a:gd name="connsiteY5" fmla="*/ 2180475 h 3213962"/>
              <a:gd name="connsiteX6" fmla="*/ 4097022 w 4857351"/>
              <a:gd name="connsiteY6" fmla="*/ 1807148 h 3213962"/>
              <a:gd name="connsiteX7" fmla="*/ 4123689 w 4857351"/>
              <a:gd name="connsiteY7" fmla="*/ 1781166 h 3213962"/>
              <a:gd name="connsiteX8" fmla="*/ 4834104 w 4857351"/>
              <a:gd name="connsiteY8" fmla="*/ 1781166 h 3213962"/>
              <a:gd name="connsiteX9" fmla="*/ 4857351 w 4857351"/>
              <a:gd name="connsiteY9" fmla="*/ 1778431 h 3213962"/>
              <a:gd name="connsiteX10" fmla="*/ 4839574 w 4857351"/>
              <a:gd name="connsiteY10" fmla="*/ 1768858 h 3213962"/>
              <a:gd name="connsiteX11" fmla="*/ 4568809 w 4857351"/>
              <a:gd name="connsiteY11" fmla="*/ 1636211 h 3213962"/>
              <a:gd name="connsiteX12" fmla="*/ 4321292 w 4857351"/>
              <a:gd name="connsiteY12" fmla="*/ 1451599 h 3213962"/>
              <a:gd name="connsiteX13" fmla="*/ 4314455 w 4857351"/>
              <a:gd name="connsiteY13" fmla="*/ 1437240 h 3213962"/>
              <a:gd name="connsiteX14" fmla="*/ 4666585 w 4857351"/>
              <a:gd name="connsiteY14" fmla="*/ 1437240 h 3213962"/>
              <a:gd name="connsiteX15" fmla="*/ 4652226 w 4857351"/>
              <a:gd name="connsiteY15" fmla="*/ 1426300 h 3213962"/>
              <a:gd name="connsiteX16" fmla="*/ 4464195 w 4857351"/>
              <a:gd name="connsiteY16" fmla="*/ 1334678 h 3213962"/>
              <a:gd name="connsiteX17" fmla="*/ 4191380 w 4857351"/>
              <a:gd name="connsiteY17" fmla="*/ 1112459 h 3213962"/>
              <a:gd name="connsiteX18" fmla="*/ 4183175 w 4857351"/>
              <a:gd name="connsiteY18" fmla="*/ 1097417 h 3213962"/>
              <a:gd name="connsiteX19" fmla="*/ 4199585 w 4857351"/>
              <a:gd name="connsiteY19" fmla="*/ 1094682 h 3213962"/>
              <a:gd name="connsiteX20" fmla="*/ 4447786 w 4857351"/>
              <a:gd name="connsiteY20" fmla="*/ 1094682 h 3213962"/>
              <a:gd name="connsiteX21" fmla="*/ 4466247 w 4857351"/>
              <a:gd name="connsiteY21" fmla="*/ 1093998 h 3213962"/>
              <a:gd name="connsiteX22" fmla="*/ 4358214 w 4857351"/>
              <a:gd name="connsiteY22" fmla="*/ 1037247 h 3213962"/>
              <a:gd name="connsiteX23" fmla="*/ 4143518 w 4857351"/>
              <a:gd name="connsiteY23" fmla="*/ 878617 h 3213962"/>
              <a:gd name="connsiteX24" fmla="*/ 3994460 w 4857351"/>
              <a:gd name="connsiteY24" fmla="*/ 635886 h 3213962"/>
              <a:gd name="connsiteX25" fmla="*/ 3984204 w 4857351"/>
              <a:gd name="connsiteY25" fmla="*/ 619476 h 3213962"/>
              <a:gd name="connsiteX26" fmla="*/ 3973948 w 4857351"/>
              <a:gd name="connsiteY26" fmla="*/ 635886 h 3213962"/>
              <a:gd name="connsiteX27" fmla="*/ 3857710 w 4857351"/>
              <a:gd name="connsiteY27" fmla="*/ 836225 h 3213962"/>
              <a:gd name="connsiteX28" fmla="*/ 3634125 w 4857351"/>
              <a:gd name="connsiteY28" fmla="*/ 1024939 h 3213962"/>
              <a:gd name="connsiteX29" fmla="*/ 3512417 w 4857351"/>
              <a:gd name="connsiteY29" fmla="*/ 1084426 h 3213962"/>
              <a:gd name="connsiteX30" fmla="*/ 3502845 w 4857351"/>
              <a:gd name="connsiteY30" fmla="*/ 1093998 h 3213962"/>
              <a:gd name="connsiteX31" fmla="*/ 3517203 w 4857351"/>
              <a:gd name="connsiteY31" fmla="*/ 1093998 h 3213962"/>
              <a:gd name="connsiteX32" fmla="*/ 3768823 w 4857351"/>
              <a:gd name="connsiteY32" fmla="*/ 1093998 h 3213962"/>
              <a:gd name="connsiteX33" fmla="*/ 3785233 w 4857351"/>
              <a:gd name="connsiteY33" fmla="*/ 1097417 h 3213962"/>
              <a:gd name="connsiteX34" fmla="*/ 3777028 w 4857351"/>
              <a:gd name="connsiteY34" fmla="*/ 1112459 h 3213962"/>
              <a:gd name="connsiteX35" fmla="*/ 3712072 w 4857351"/>
              <a:gd name="connsiteY35" fmla="*/ 1188356 h 3213962"/>
              <a:gd name="connsiteX36" fmla="*/ 3679935 w 4857351"/>
              <a:gd name="connsiteY36" fmla="*/ 1193825 h 3213962"/>
              <a:gd name="connsiteX37" fmla="*/ 3405752 w 4857351"/>
              <a:gd name="connsiteY37" fmla="*/ 1059127 h 3213962"/>
              <a:gd name="connsiteX38" fmla="*/ 3151398 w 4857351"/>
              <a:gd name="connsiteY38" fmla="*/ 869045 h 3213962"/>
              <a:gd name="connsiteX39" fmla="*/ 3144560 w 4857351"/>
              <a:gd name="connsiteY39" fmla="*/ 854002 h 3213962"/>
              <a:gd name="connsiteX40" fmla="*/ 3511733 w 4857351"/>
              <a:gd name="connsiteY40" fmla="*/ 854002 h 3213962"/>
              <a:gd name="connsiteX41" fmla="*/ 3502845 w 4857351"/>
              <a:gd name="connsiteY41" fmla="*/ 845797 h 3213962"/>
              <a:gd name="connsiteX42" fmla="*/ 3337377 w 4857351"/>
              <a:gd name="connsiteY42" fmla="*/ 765115 h 3213962"/>
              <a:gd name="connsiteX43" fmla="*/ 3015332 w 4857351"/>
              <a:gd name="connsiteY43" fmla="*/ 514863 h 3213962"/>
              <a:gd name="connsiteX44" fmla="*/ 3007127 w 4857351"/>
              <a:gd name="connsiteY44" fmla="*/ 499820 h 3213962"/>
              <a:gd name="connsiteX45" fmla="*/ 3023537 w 4857351"/>
              <a:gd name="connsiteY45" fmla="*/ 497085 h 3213962"/>
              <a:gd name="connsiteX46" fmla="*/ 3286096 w 4857351"/>
              <a:gd name="connsiteY46" fmla="*/ 497085 h 3213962"/>
              <a:gd name="connsiteX47" fmla="*/ 3305925 w 4857351"/>
              <a:gd name="connsiteY47" fmla="*/ 493667 h 3213962"/>
              <a:gd name="connsiteX48" fmla="*/ 3137723 w 4857351"/>
              <a:gd name="connsiteY48" fmla="*/ 410933 h 3213962"/>
              <a:gd name="connsiteX49" fmla="*/ 2993452 w 4857351"/>
              <a:gd name="connsiteY49" fmla="*/ 302217 h 3213962"/>
              <a:gd name="connsiteX50" fmla="*/ 2810891 w 4857351"/>
              <a:gd name="connsiteY50" fmla="*/ 17778 h 3213962"/>
              <a:gd name="connsiteX51" fmla="*/ 2799267 w 4857351"/>
              <a:gd name="connsiteY51" fmla="*/ 0 h 3213962"/>
              <a:gd name="connsiteX52" fmla="*/ 2791062 w 4857351"/>
              <a:gd name="connsiteY52" fmla="*/ 17094 h 3213962"/>
              <a:gd name="connsiteX53" fmla="*/ 2659782 w 4857351"/>
              <a:gd name="connsiteY53" fmla="*/ 239996 h 3213962"/>
              <a:gd name="connsiteX54" fmla="*/ 2476538 w 4857351"/>
              <a:gd name="connsiteY54" fmla="*/ 404096 h 3213962"/>
              <a:gd name="connsiteX55" fmla="*/ 2308336 w 4857351"/>
              <a:gd name="connsiteY55" fmla="*/ 486829 h 3213962"/>
              <a:gd name="connsiteX56" fmla="*/ 2296028 w 4857351"/>
              <a:gd name="connsiteY56" fmla="*/ 497769 h 3213962"/>
              <a:gd name="connsiteX57" fmla="*/ 2598245 w 4857351"/>
              <a:gd name="connsiteY57" fmla="*/ 497769 h 3213962"/>
              <a:gd name="connsiteX58" fmla="*/ 2348677 w 4857351"/>
              <a:gd name="connsiteY58" fmla="*/ 722039 h 3213962"/>
              <a:gd name="connsiteX59" fmla="*/ 2105262 w 4857351"/>
              <a:gd name="connsiteY59" fmla="*/ 841695 h 3213962"/>
              <a:gd name="connsiteX60" fmla="*/ 2087485 w 4857351"/>
              <a:gd name="connsiteY60" fmla="*/ 854686 h 3213962"/>
              <a:gd name="connsiteX61" fmla="*/ 2460128 w 4857351"/>
              <a:gd name="connsiteY61" fmla="*/ 854686 h 3213962"/>
              <a:gd name="connsiteX62" fmla="*/ 2455342 w 4857351"/>
              <a:gd name="connsiteY62" fmla="*/ 862891 h 3213962"/>
              <a:gd name="connsiteX63" fmla="*/ 2221499 w 4857351"/>
              <a:gd name="connsiteY63" fmla="*/ 1045452 h 3213962"/>
              <a:gd name="connsiteX64" fmla="*/ 1907659 w 4857351"/>
              <a:gd name="connsiteY64" fmla="*/ 1199979 h 3213962"/>
              <a:gd name="connsiteX65" fmla="*/ 1893300 w 4857351"/>
              <a:gd name="connsiteY65" fmla="*/ 1209552 h 3213962"/>
              <a:gd name="connsiteX66" fmla="*/ 1914496 w 4857351"/>
              <a:gd name="connsiteY66" fmla="*/ 1211603 h 3213962"/>
              <a:gd name="connsiteX67" fmla="*/ 2614655 w 4857351"/>
              <a:gd name="connsiteY67" fmla="*/ 1211603 h 3213962"/>
              <a:gd name="connsiteX68" fmla="*/ 2638586 w 4857351"/>
              <a:gd name="connsiteY68" fmla="*/ 1234167 h 3213962"/>
              <a:gd name="connsiteX69" fmla="*/ 2637903 w 4857351"/>
              <a:gd name="connsiteY69" fmla="*/ 1648518 h 3213962"/>
              <a:gd name="connsiteX70" fmla="*/ 2617390 w 4857351"/>
              <a:gd name="connsiteY70" fmla="*/ 1661510 h 3213962"/>
              <a:gd name="connsiteX71" fmla="*/ 2048511 w 4857351"/>
              <a:gd name="connsiteY71" fmla="*/ 1394848 h 3213962"/>
              <a:gd name="connsiteX72" fmla="*/ 1433137 w 4857351"/>
              <a:gd name="connsiteY72" fmla="*/ 1084426 h 3213962"/>
              <a:gd name="connsiteX73" fmla="*/ 1411941 w 4857351"/>
              <a:gd name="connsiteY73" fmla="*/ 1076221 h 3213962"/>
              <a:gd name="connsiteX74" fmla="*/ 1411257 w 4857351"/>
              <a:gd name="connsiteY74" fmla="*/ 1098784 h 3213962"/>
              <a:gd name="connsiteX75" fmla="*/ 1335361 w 4857351"/>
              <a:gd name="connsiteY75" fmla="*/ 1291601 h 3213962"/>
              <a:gd name="connsiteX76" fmla="*/ 963402 w 4857351"/>
              <a:gd name="connsiteY76" fmla="*/ 1956889 h 3213962"/>
              <a:gd name="connsiteX77" fmla="*/ 309738 w 4857351"/>
              <a:gd name="connsiteY77" fmla="*/ 2844395 h 3213962"/>
              <a:gd name="connsiteX78" fmla="*/ 0 w 4857351"/>
              <a:gd name="connsiteY78" fmla="*/ 3185586 h 3213962"/>
              <a:gd name="connsiteX79" fmla="*/ 3830360 w 4857351"/>
              <a:gd name="connsiteY79" fmla="*/ 2110049 h 3213962"/>
              <a:gd name="connsiteX80" fmla="*/ 3809848 w 4857351"/>
              <a:gd name="connsiteY80" fmla="*/ 2125091 h 3213962"/>
              <a:gd name="connsiteX81" fmla="*/ 2939436 w 4857351"/>
              <a:gd name="connsiteY81" fmla="*/ 1802362 h 3213962"/>
              <a:gd name="connsiteX82" fmla="*/ 2919607 w 4857351"/>
              <a:gd name="connsiteY82" fmla="*/ 1772277 h 3213962"/>
              <a:gd name="connsiteX83" fmla="*/ 2919607 w 4857351"/>
              <a:gd name="connsiteY83" fmla="*/ 1236218 h 3213962"/>
              <a:gd name="connsiteX84" fmla="*/ 2939436 w 4857351"/>
              <a:gd name="connsiteY84" fmla="*/ 1213654 h 3213962"/>
              <a:gd name="connsiteX85" fmla="*/ 3671731 w 4857351"/>
              <a:gd name="connsiteY85" fmla="*/ 1214338 h 3213962"/>
              <a:gd name="connsiteX86" fmla="*/ 3685406 w 4857351"/>
              <a:gd name="connsiteY86" fmla="*/ 1215022 h 3213962"/>
              <a:gd name="connsiteX87" fmla="*/ 3645748 w 4857351"/>
              <a:gd name="connsiteY87" fmla="*/ 1251944 h 3213962"/>
              <a:gd name="connsiteX88" fmla="*/ 3545237 w 4857351"/>
              <a:gd name="connsiteY88" fmla="*/ 1316216 h 3213962"/>
              <a:gd name="connsiteX89" fmla="*/ 3320967 w 4857351"/>
              <a:gd name="connsiteY89" fmla="*/ 1426300 h 3213962"/>
              <a:gd name="connsiteX90" fmla="*/ 3304558 w 4857351"/>
              <a:gd name="connsiteY90" fmla="*/ 1438607 h 3213962"/>
              <a:gd name="connsiteX91" fmla="*/ 3657372 w 4857351"/>
              <a:gd name="connsiteY91" fmla="*/ 1438607 h 3213962"/>
              <a:gd name="connsiteX92" fmla="*/ 3659423 w 4857351"/>
              <a:gd name="connsiteY92" fmla="*/ 1442710 h 3213962"/>
              <a:gd name="connsiteX93" fmla="*/ 3582843 w 4857351"/>
              <a:gd name="connsiteY93" fmla="*/ 1518606 h 3213962"/>
              <a:gd name="connsiteX94" fmla="*/ 3407804 w 4857351"/>
              <a:gd name="connsiteY94" fmla="*/ 1634160 h 3213962"/>
              <a:gd name="connsiteX95" fmla="*/ 3130202 w 4857351"/>
              <a:gd name="connsiteY95" fmla="*/ 1770226 h 3213962"/>
              <a:gd name="connsiteX96" fmla="*/ 3115159 w 4857351"/>
              <a:gd name="connsiteY96" fmla="*/ 1781849 h 3213962"/>
              <a:gd name="connsiteX97" fmla="*/ 3135672 w 4857351"/>
              <a:gd name="connsiteY97" fmla="*/ 1781849 h 3213962"/>
              <a:gd name="connsiteX98" fmla="*/ 3803694 w 4857351"/>
              <a:gd name="connsiteY98" fmla="*/ 1781849 h 3213962"/>
              <a:gd name="connsiteX99" fmla="*/ 3830360 w 4857351"/>
              <a:gd name="connsiteY99" fmla="*/ 1807832 h 3213962"/>
              <a:gd name="connsiteX100" fmla="*/ 3830360 w 4857351"/>
              <a:gd name="connsiteY100" fmla="*/ 2110049 h 3213962"/>
              <a:gd name="connsiteX0" fmla="*/ 0 w 4857351"/>
              <a:gd name="connsiteY0" fmla="*/ 3185586 h 3219167"/>
              <a:gd name="connsiteX1" fmla="*/ 4747180 w 4857351"/>
              <a:gd name="connsiteY1" fmla="*/ 3206513 h 3219167"/>
              <a:gd name="connsiteX2" fmla="*/ 4609834 w 4857351"/>
              <a:gd name="connsiteY2" fmla="*/ 3063878 h 3219167"/>
              <a:gd name="connsiteX3" fmla="*/ 4373257 w 4857351"/>
              <a:gd name="connsiteY3" fmla="*/ 2750721 h 3219167"/>
              <a:gd name="connsiteX4" fmla="*/ 4104544 w 4857351"/>
              <a:gd name="connsiteY4" fmla="*/ 2218765 h 3219167"/>
              <a:gd name="connsiteX5" fmla="*/ 4097022 w 4857351"/>
              <a:gd name="connsiteY5" fmla="*/ 2180475 h 3219167"/>
              <a:gd name="connsiteX6" fmla="*/ 4097022 w 4857351"/>
              <a:gd name="connsiteY6" fmla="*/ 1807148 h 3219167"/>
              <a:gd name="connsiteX7" fmla="*/ 4123689 w 4857351"/>
              <a:gd name="connsiteY7" fmla="*/ 1781166 h 3219167"/>
              <a:gd name="connsiteX8" fmla="*/ 4834104 w 4857351"/>
              <a:gd name="connsiteY8" fmla="*/ 1781166 h 3219167"/>
              <a:gd name="connsiteX9" fmla="*/ 4857351 w 4857351"/>
              <a:gd name="connsiteY9" fmla="*/ 1778431 h 3219167"/>
              <a:gd name="connsiteX10" fmla="*/ 4839574 w 4857351"/>
              <a:gd name="connsiteY10" fmla="*/ 1768858 h 3219167"/>
              <a:gd name="connsiteX11" fmla="*/ 4568809 w 4857351"/>
              <a:gd name="connsiteY11" fmla="*/ 1636211 h 3219167"/>
              <a:gd name="connsiteX12" fmla="*/ 4321292 w 4857351"/>
              <a:gd name="connsiteY12" fmla="*/ 1451599 h 3219167"/>
              <a:gd name="connsiteX13" fmla="*/ 4314455 w 4857351"/>
              <a:gd name="connsiteY13" fmla="*/ 1437240 h 3219167"/>
              <a:gd name="connsiteX14" fmla="*/ 4666585 w 4857351"/>
              <a:gd name="connsiteY14" fmla="*/ 1437240 h 3219167"/>
              <a:gd name="connsiteX15" fmla="*/ 4652226 w 4857351"/>
              <a:gd name="connsiteY15" fmla="*/ 1426300 h 3219167"/>
              <a:gd name="connsiteX16" fmla="*/ 4464195 w 4857351"/>
              <a:gd name="connsiteY16" fmla="*/ 1334678 h 3219167"/>
              <a:gd name="connsiteX17" fmla="*/ 4191380 w 4857351"/>
              <a:gd name="connsiteY17" fmla="*/ 1112459 h 3219167"/>
              <a:gd name="connsiteX18" fmla="*/ 4183175 w 4857351"/>
              <a:gd name="connsiteY18" fmla="*/ 1097417 h 3219167"/>
              <a:gd name="connsiteX19" fmla="*/ 4199585 w 4857351"/>
              <a:gd name="connsiteY19" fmla="*/ 1094682 h 3219167"/>
              <a:gd name="connsiteX20" fmla="*/ 4447786 w 4857351"/>
              <a:gd name="connsiteY20" fmla="*/ 1094682 h 3219167"/>
              <a:gd name="connsiteX21" fmla="*/ 4466247 w 4857351"/>
              <a:gd name="connsiteY21" fmla="*/ 1093998 h 3219167"/>
              <a:gd name="connsiteX22" fmla="*/ 4358214 w 4857351"/>
              <a:gd name="connsiteY22" fmla="*/ 1037247 h 3219167"/>
              <a:gd name="connsiteX23" fmla="*/ 4143518 w 4857351"/>
              <a:gd name="connsiteY23" fmla="*/ 878617 h 3219167"/>
              <a:gd name="connsiteX24" fmla="*/ 3994460 w 4857351"/>
              <a:gd name="connsiteY24" fmla="*/ 635886 h 3219167"/>
              <a:gd name="connsiteX25" fmla="*/ 3984204 w 4857351"/>
              <a:gd name="connsiteY25" fmla="*/ 619476 h 3219167"/>
              <a:gd name="connsiteX26" fmla="*/ 3973948 w 4857351"/>
              <a:gd name="connsiteY26" fmla="*/ 635886 h 3219167"/>
              <a:gd name="connsiteX27" fmla="*/ 3857710 w 4857351"/>
              <a:gd name="connsiteY27" fmla="*/ 836225 h 3219167"/>
              <a:gd name="connsiteX28" fmla="*/ 3634125 w 4857351"/>
              <a:gd name="connsiteY28" fmla="*/ 1024939 h 3219167"/>
              <a:gd name="connsiteX29" fmla="*/ 3512417 w 4857351"/>
              <a:gd name="connsiteY29" fmla="*/ 1084426 h 3219167"/>
              <a:gd name="connsiteX30" fmla="*/ 3502845 w 4857351"/>
              <a:gd name="connsiteY30" fmla="*/ 1093998 h 3219167"/>
              <a:gd name="connsiteX31" fmla="*/ 3517203 w 4857351"/>
              <a:gd name="connsiteY31" fmla="*/ 1093998 h 3219167"/>
              <a:gd name="connsiteX32" fmla="*/ 3768823 w 4857351"/>
              <a:gd name="connsiteY32" fmla="*/ 1093998 h 3219167"/>
              <a:gd name="connsiteX33" fmla="*/ 3785233 w 4857351"/>
              <a:gd name="connsiteY33" fmla="*/ 1097417 h 3219167"/>
              <a:gd name="connsiteX34" fmla="*/ 3777028 w 4857351"/>
              <a:gd name="connsiteY34" fmla="*/ 1112459 h 3219167"/>
              <a:gd name="connsiteX35" fmla="*/ 3712072 w 4857351"/>
              <a:gd name="connsiteY35" fmla="*/ 1188356 h 3219167"/>
              <a:gd name="connsiteX36" fmla="*/ 3679935 w 4857351"/>
              <a:gd name="connsiteY36" fmla="*/ 1193825 h 3219167"/>
              <a:gd name="connsiteX37" fmla="*/ 3405752 w 4857351"/>
              <a:gd name="connsiteY37" fmla="*/ 1059127 h 3219167"/>
              <a:gd name="connsiteX38" fmla="*/ 3151398 w 4857351"/>
              <a:gd name="connsiteY38" fmla="*/ 869045 h 3219167"/>
              <a:gd name="connsiteX39" fmla="*/ 3144560 w 4857351"/>
              <a:gd name="connsiteY39" fmla="*/ 854002 h 3219167"/>
              <a:gd name="connsiteX40" fmla="*/ 3511733 w 4857351"/>
              <a:gd name="connsiteY40" fmla="*/ 854002 h 3219167"/>
              <a:gd name="connsiteX41" fmla="*/ 3502845 w 4857351"/>
              <a:gd name="connsiteY41" fmla="*/ 845797 h 3219167"/>
              <a:gd name="connsiteX42" fmla="*/ 3337377 w 4857351"/>
              <a:gd name="connsiteY42" fmla="*/ 765115 h 3219167"/>
              <a:gd name="connsiteX43" fmla="*/ 3015332 w 4857351"/>
              <a:gd name="connsiteY43" fmla="*/ 514863 h 3219167"/>
              <a:gd name="connsiteX44" fmla="*/ 3007127 w 4857351"/>
              <a:gd name="connsiteY44" fmla="*/ 499820 h 3219167"/>
              <a:gd name="connsiteX45" fmla="*/ 3023537 w 4857351"/>
              <a:gd name="connsiteY45" fmla="*/ 497085 h 3219167"/>
              <a:gd name="connsiteX46" fmla="*/ 3286096 w 4857351"/>
              <a:gd name="connsiteY46" fmla="*/ 497085 h 3219167"/>
              <a:gd name="connsiteX47" fmla="*/ 3305925 w 4857351"/>
              <a:gd name="connsiteY47" fmla="*/ 493667 h 3219167"/>
              <a:gd name="connsiteX48" fmla="*/ 3137723 w 4857351"/>
              <a:gd name="connsiteY48" fmla="*/ 410933 h 3219167"/>
              <a:gd name="connsiteX49" fmla="*/ 2993452 w 4857351"/>
              <a:gd name="connsiteY49" fmla="*/ 302217 h 3219167"/>
              <a:gd name="connsiteX50" fmla="*/ 2810891 w 4857351"/>
              <a:gd name="connsiteY50" fmla="*/ 17778 h 3219167"/>
              <a:gd name="connsiteX51" fmla="*/ 2799267 w 4857351"/>
              <a:gd name="connsiteY51" fmla="*/ 0 h 3219167"/>
              <a:gd name="connsiteX52" fmla="*/ 2791062 w 4857351"/>
              <a:gd name="connsiteY52" fmla="*/ 17094 h 3219167"/>
              <a:gd name="connsiteX53" fmla="*/ 2659782 w 4857351"/>
              <a:gd name="connsiteY53" fmla="*/ 239996 h 3219167"/>
              <a:gd name="connsiteX54" fmla="*/ 2476538 w 4857351"/>
              <a:gd name="connsiteY54" fmla="*/ 404096 h 3219167"/>
              <a:gd name="connsiteX55" fmla="*/ 2308336 w 4857351"/>
              <a:gd name="connsiteY55" fmla="*/ 486829 h 3219167"/>
              <a:gd name="connsiteX56" fmla="*/ 2296028 w 4857351"/>
              <a:gd name="connsiteY56" fmla="*/ 497769 h 3219167"/>
              <a:gd name="connsiteX57" fmla="*/ 2598245 w 4857351"/>
              <a:gd name="connsiteY57" fmla="*/ 497769 h 3219167"/>
              <a:gd name="connsiteX58" fmla="*/ 2348677 w 4857351"/>
              <a:gd name="connsiteY58" fmla="*/ 722039 h 3219167"/>
              <a:gd name="connsiteX59" fmla="*/ 2105262 w 4857351"/>
              <a:gd name="connsiteY59" fmla="*/ 841695 h 3219167"/>
              <a:gd name="connsiteX60" fmla="*/ 2087485 w 4857351"/>
              <a:gd name="connsiteY60" fmla="*/ 854686 h 3219167"/>
              <a:gd name="connsiteX61" fmla="*/ 2460128 w 4857351"/>
              <a:gd name="connsiteY61" fmla="*/ 854686 h 3219167"/>
              <a:gd name="connsiteX62" fmla="*/ 2455342 w 4857351"/>
              <a:gd name="connsiteY62" fmla="*/ 862891 h 3219167"/>
              <a:gd name="connsiteX63" fmla="*/ 2221499 w 4857351"/>
              <a:gd name="connsiteY63" fmla="*/ 1045452 h 3219167"/>
              <a:gd name="connsiteX64" fmla="*/ 1907659 w 4857351"/>
              <a:gd name="connsiteY64" fmla="*/ 1199979 h 3219167"/>
              <a:gd name="connsiteX65" fmla="*/ 1893300 w 4857351"/>
              <a:gd name="connsiteY65" fmla="*/ 1209552 h 3219167"/>
              <a:gd name="connsiteX66" fmla="*/ 1914496 w 4857351"/>
              <a:gd name="connsiteY66" fmla="*/ 1211603 h 3219167"/>
              <a:gd name="connsiteX67" fmla="*/ 2614655 w 4857351"/>
              <a:gd name="connsiteY67" fmla="*/ 1211603 h 3219167"/>
              <a:gd name="connsiteX68" fmla="*/ 2638586 w 4857351"/>
              <a:gd name="connsiteY68" fmla="*/ 1234167 h 3219167"/>
              <a:gd name="connsiteX69" fmla="*/ 2637903 w 4857351"/>
              <a:gd name="connsiteY69" fmla="*/ 1648518 h 3219167"/>
              <a:gd name="connsiteX70" fmla="*/ 2617390 w 4857351"/>
              <a:gd name="connsiteY70" fmla="*/ 1661510 h 3219167"/>
              <a:gd name="connsiteX71" fmla="*/ 2048511 w 4857351"/>
              <a:gd name="connsiteY71" fmla="*/ 1394848 h 3219167"/>
              <a:gd name="connsiteX72" fmla="*/ 1433137 w 4857351"/>
              <a:gd name="connsiteY72" fmla="*/ 1084426 h 3219167"/>
              <a:gd name="connsiteX73" fmla="*/ 1411941 w 4857351"/>
              <a:gd name="connsiteY73" fmla="*/ 1076221 h 3219167"/>
              <a:gd name="connsiteX74" fmla="*/ 1411257 w 4857351"/>
              <a:gd name="connsiteY74" fmla="*/ 1098784 h 3219167"/>
              <a:gd name="connsiteX75" fmla="*/ 1335361 w 4857351"/>
              <a:gd name="connsiteY75" fmla="*/ 1291601 h 3219167"/>
              <a:gd name="connsiteX76" fmla="*/ 963402 w 4857351"/>
              <a:gd name="connsiteY76" fmla="*/ 1956889 h 3219167"/>
              <a:gd name="connsiteX77" fmla="*/ 309738 w 4857351"/>
              <a:gd name="connsiteY77" fmla="*/ 2844395 h 3219167"/>
              <a:gd name="connsiteX78" fmla="*/ 0 w 4857351"/>
              <a:gd name="connsiteY78" fmla="*/ 3185586 h 3219167"/>
              <a:gd name="connsiteX79" fmla="*/ 3830360 w 4857351"/>
              <a:gd name="connsiteY79" fmla="*/ 2110049 h 3219167"/>
              <a:gd name="connsiteX80" fmla="*/ 3809848 w 4857351"/>
              <a:gd name="connsiteY80" fmla="*/ 2125091 h 3219167"/>
              <a:gd name="connsiteX81" fmla="*/ 2939436 w 4857351"/>
              <a:gd name="connsiteY81" fmla="*/ 1802362 h 3219167"/>
              <a:gd name="connsiteX82" fmla="*/ 2919607 w 4857351"/>
              <a:gd name="connsiteY82" fmla="*/ 1772277 h 3219167"/>
              <a:gd name="connsiteX83" fmla="*/ 2919607 w 4857351"/>
              <a:gd name="connsiteY83" fmla="*/ 1236218 h 3219167"/>
              <a:gd name="connsiteX84" fmla="*/ 2939436 w 4857351"/>
              <a:gd name="connsiteY84" fmla="*/ 1213654 h 3219167"/>
              <a:gd name="connsiteX85" fmla="*/ 3671731 w 4857351"/>
              <a:gd name="connsiteY85" fmla="*/ 1214338 h 3219167"/>
              <a:gd name="connsiteX86" fmla="*/ 3685406 w 4857351"/>
              <a:gd name="connsiteY86" fmla="*/ 1215022 h 3219167"/>
              <a:gd name="connsiteX87" fmla="*/ 3645748 w 4857351"/>
              <a:gd name="connsiteY87" fmla="*/ 1251944 h 3219167"/>
              <a:gd name="connsiteX88" fmla="*/ 3545237 w 4857351"/>
              <a:gd name="connsiteY88" fmla="*/ 1316216 h 3219167"/>
              <a:gd name="connsiteX89" fmla="*/ 3320967 w 4857351"/>
              <a:gd name="connsiteY89" fmla="*/ 1426300 h 3219167"/>
              <a:gd name="connsiteX90" fmla="*/ 3304558 w 4857351"/>
              <a:gd name="connsiteY90" fmla="*/ 1438607 h 3219167"/>
              <a:gd name="connsiteX91" fmla="*/ 3657372 w 4857351"/>
              <a:gd name="connsiteY91" fmla="*/ 1438607 h 3219167"/>
              <a:gd name="connsiteX92" fmla="*/ 3659423 w 4857351"/>
              <a:gd name="connsiteY92" fmla="*/ 1442710 h 3219167"/>
              <a:gd name="connsiteX93" fmla="*/ 3582843 w 4857351"/>
              <a:gd name="connsiteY93" fmla="*/ 1518606 h 3219167"/>
              <a:gd name="connsiteX94" fmla="*/ 3407804 w 4857351"/>
              <a:gd name="connsiteY94" fmla="*/ 1634160 h 3219167"/>
              <a:gd name="connsiteX95" fmla="*/ 3130202 w 4857351"/>
              <a:gd name="connsiteY95" fmla="*/ 1770226 h 3219167"/>
              <a:gd name="connsiteX96" fmla="*/ 3115159 w 4857351"/>
              <a:gd name="connsiteY96" fmla="*/ 1781849 h 3219167"/>
              <a:gd name="connsiteX97" fmla="*/ 3135672 w 4857351"/>
              <a:gd name="connsiteY97" fmla="*/ 1781849 h 3219167"/>
              <a:gd name="connsiteX98" fmla="*/ 3803694 w 4857351"/>
              <a:gd name="connsiteY98" fmla="*/ 1781849 h 3219167"/>
              <a:gd name="connsiteX99" fmla="*/ 3830360 w 4857351"/>
              <a:gd name="connsiteY99" fmla="*/ 1807832 h 3219167"/>
              <a:gd name="connsiteX100" fmla="*/ 3830360 w 4857351"/>
              <a:gd name="connsiteY100" fmla="*/ 2110049 h 3219167"/>
              <a:gd name="connsiteX0" fmla="*/ 0 w 5011943"/>
              <a:gd name="connsiteY0" fmla="*/ 3185586 h 3219167"/>
              <a:gd name="connsiteX1" fmla="*/ 4747180 w 5011943"/>
              <a:gd name="connsiteY1" fmla="*/ 3206513 h 3219167"/>
              <a:gd name="connsiteX2" fmla="*/ 4373257 w 5011943"/>
              <a:gd name="connsiteY2" fmla="*/ 2750721 h 3219167"/>
              <a:gd name="connsiteX3" fmla="*/ 4104544 w 5011943"/>
              <a:gd name="connsiteY3" fmla="*/ 2218765 h 3219167"/>
              <a:gd name="connsiteX4" fmla="*/ 4097022 w 5011943"/>
              <a:gd name="connsiteY4" fmla="*/ 2180475 h 3219167"/>
              <a:gd name="connsiteX5" fmla="*/ 4097022 w 5011943"/>
              <a:gd name="connsiteY5" fmla="*/ 1807148 h 3219167"/>
              <a:gd name="connsiteX6" fmla="*/ 4123689 w 5011943"/>
              <a:gd name="connsiteY6" fmla="*/ 1781166 h 3219167"/>
              <a:gd name="connsiteX7" fmla="*/ 4834104 w 5011943"/>
              <a:gd name="connsiteY7" fmla="*/ 1781166 h 3219167"/>
              <a:gd name="connsiteX8" fmla="*/ 4857351 w 5011943"/>
              <a:gd name="connsiteY8" fmla="*/ 1778431 h 3219167"/>
              <a:gd name="connsiteX9" fmla="*/ 4839574 w 5011943"/>
              <a:gd name="connsiteY9" fmla="*/ 1768858 h 3219167"/>
              <a:gd name="connsiteX10" fmla="*/ 4568809 w 5011943"/>
              <a:gd name="connsiteY10" fmla="*/ 1636211 h 3219167"/>
              <a:gd name="connsiteX11" fmla="*/ 4321292 w 5011943"/>
              <a:gd name="connsiteY11" fmla="*/ 1451599 h 3219167"/>
              <a:gd name="connsiteX12" fmla="*/ 4314455 w 5011943"/>
              <a:gd name="connsiteY12" fmla="*/ 1437240 h 3219167"/>
              <a:gd name="connsiteX13" fmla="*/ 4666585 w 5011943"/>
              <a:gd name="connsiteY13" fmla="*/ 1437240 h 3219167"/>
              <a:gd name="connsiteX14" fmla="*/ 4652226 w 5011943"/>
              <a:gd name="connsiteY14" fmla="*/ 1426300 h 3219167"/>
              <a:gd name="connsiteX15" fmla="*/ 4464195 w 5011943"/>
              <a:gd name="connsiteY15" fmla="*/ 1334678 h 3219167"/>
              <a:gd name="connsiteX16" fmla="*/ 4191380 w 5011943"/>
              <a:gd name="connsiteY16" fmla="*/ 1112459 h 3219167"/>
              <a:gd name="connsiteX17" fmla="*/ 4183175 w 5011943"/>
              <a:gd name="connsiteY17" fmla="*/ 1097417 h 3219167"/>
              <a:gd name="connsiteX18" fmla="*/ 4199585 w 5011943"/>
              <a:gd name="connsiteY18" fmla="*/ 1094682 h 3219167"/>
              <a:gd name="connsiteX19" fmla="*/ 4447786 w 5011943"/>
              <a:gd name="connsiteY19" fmla="*/ 1094682 h 3219167"/>
              <a:gd name="connsiteX20" fmla="*/ 4466247 w 5011943"/>
              <a:gd name="connsiteY20" fmla="*/ 1093998 h 3219167"/>
              <a:gd name="connsiteX21" fmla="*/ 4358214 w 5011943"/>
              <a:gd name="connsiteY21" fmla="*/ 1037247 h 3219167"/>
              <a:gd name="connsiteX22" fmla="*/ 4143518 w 5011943"/>
              <a:gd name="connsiteY22" fmla="*/ 878617 h 3219167"/>
              <a:gd name="connsiteX23" fmla="*/ 3994460 w 5011943"/>
              <a:gd name="connsiteY23" fmla="*/ 635886 h 3219167"/>
              <a:gd name="connsiteX24" fmla="*/ 3984204 w 5011943"/>
              <a:gd name="connsiteY24" fmla="*/ 619476 h 3219167"/>
              <a:gd name="connsiteX25" fmla="*/ 3973948 w 5011943"/>
              <a:gd name="connsiteY25" fmla="*/ 635886 h 3219167"/>
              <a:gd name="connsiteX26" fmla="*/ 3857710 w 5011943"/>
              <a:gd name="connsiteY26" fmla="*/ 836225 h 3219167"/>
              <a:gd name="connsiteX27" fmla="*/ 3634125 w 5011943"/>
              <a:gd name="connsiteY27" fmla="*/ 1024939 h 3219167"/>
              <a:gd name="connsiteX28" fmla="*/ 3512417 w 5011943"/>
              <a:gd name="connsiteY28" fmla="*/ 1084426 h 3219167"/>
              <a:gd name="connsiteX29" fmla="*/ 3502845 w 5011943"/>
              <a:gd name="connsiteY29" fmla="*/ 1093998 h 3219167"/>
              <a:gd name="connsiteX30" fmla="*/ 3517203 w 5011943"/>
              <a:gd name="connsiteY30" fmla="*/ 1093998 h 3219167"/>
              <a:gd name="connsiteX31" fmla="*/ 3768823 w 5011943"/>
              <a:gd name="connsiteY31" fmla="*/ 1093998 h 3219167"/>
              <a:gd name="connsiteX32" fmla="*/ 3785233 w 5011943"/>
              <a:gd name="connsiteY32" fmla="*/ 1097417 h 3219167"/>
              <a:gd name="connsiteX33" fmla="*/ 3777028 w 5011943"/>
              <a:gd name="connsiteY33" fmla="*/ 1112459 h 3219167"/>
              <a:gd name="connsiteX34" fmla="*/ 3712072 w 5011943"/>
              <a:gd name="connsiteY34" fmla="*/ 1188356 h 3219167"/>
              <a:gd name="connsiteX35" fmla="*/ 3679935 w 5011943"/>
              <a:gd name="connsiteY35" fmla="*/ 1193825 h 3219167"/>
              <a:gd name="connsiteX36" fmla="*/ 3405752 w 5011943"/>
              <a:gd name="connsiteY36" fmla="*/ 1059127 h 3219167"/>
              <a:gd name="connsiteX37" fmla="*/ 3151398 w 5011943"/>
              <a:gd name="connsiteY37" fmla="*/ 869045 h 3219167"/>
              <a:gd name="connsiteX38" fmla="*/ 3144560 w 5011943"/>
              <a:gd name="connsiteY38" fmla="*/ 854002 h 3219167"/>
              <a:gd name="connsiteX39" fmla="*/ 3511733 w 5011943"/>
              <a:gd name="connsiteY39" fmla="*/ 854002 h 3219167"/>
              <a:gd name="connsiteX40" fmla="*/ 3502845 w 5011943"/>
              <a:gd name="connsiteY40" fmla="*/ 845797 h 3219167"/>
              <a:gd name="connsiteX41" fmla="*/ 3337377 w 5011943"/>
              <a:gd name="connsiteY41" fmla="*/ 765115 h 3219167"/>
              <a:gd name="connsiteX42" fmla="*/ 3015332 w 5011943"/>
              <a:gd name="connsiteY42" fmla="*/ 514863 h 3219167"/>
              <a:gd name="connsiteX43" fmla="*/ 3007127 w 5011943"/>
              <a:gd name="connsiteY43" fmla="*/ 499820 h 3219167"/>
              <a:gd name="connsiteX44" fmla="*/ 3023537 w 5011943"/>
              <a:gd name="connsiteY44" fmla="*/ 497085 h 3219167"/>
              <a:gd name="connsiteX45" fmla="*/ 3286096 w 5011943"/>
              <a:gd name="connsiteY45" fmla="*/ 497085 h 3219167"/>
              <a:gd name="connsiteX46" fmla="*/ 3305925 w 5011943"/>
              <a:gd name="connsiteY46" fmla="*/ 493667 h 3219167"/>
              <a:gd name="connsiteX47" fmla="*/ 3137723 w 5011943"/>
              <a:gd name="connsiteY47" fmla="*/ 410933 h 3219167"/>
              <a:gd name="connsiteX48" fmla="*/ 2993452 w 5011943"/>
              <a:gd name="connsiteY48" fmla="*/ 302217 h 3219167"/>
              <a:gd name="connsiteX49" fmla="*/ 2810891 w 5011943"/>
              <a:gd name="connsiteY49" fmla="*/ 17778 h 3219167"/>
              <a:gd name="connsiteX50" fmla="*/ 2799267 w 5011943"/>
              <a:gd name="connsiteY50" fmla="*/ 0 h 3219167"/>
              <a:gd name="connsiteX51" fmla="*/ 2791062 w 5011943"/>
              <a:gd name="connsiteY51" fmla="*/ 17094 h 3219167"/>
              <a:gd name="connsiteX52" fmla="*/ 2659782 w 5011943"/>
              <a:gd name="connsiteY52" fmla="*/ 239996 h 3219167"/>
              <a:gd name="connsiteX53" fmla="*/ 2476538 w 5011943"/>
              <a:gd name="connsiteY53" fmla="*/ 404096 h 3219167"/>
              <a:gd name="connsiteX54" fmla="*/ 2308336 w 5011943"/>
              <a:gd name="connsiteY54" fmla="*/ 486829 h 3219167"/>
              <a:gd name="connsiteX55" fmla="*/ 2296028 w 5011943"/>
              <a:gd name="connsiteY55" fmla="*/ 497769 h 3219167"/>
              <a:gd name="connsiteX56" fmla="*/ 2598245 w 5011943"/>
              <a:gd name="connsiteY56" fmla="*/ 497769 h 3219167"/>
              <a:gd name="connsiteX57" fmla="*/ 2348677 w 5011943"/>
              <a:gd name="connsiteY57" fmla="*/ 722039 h 3219167"/>
              <a:gd name="connsiteX58" fmla="*/ 2105262 w 5011943"/>
              <a:gd name="connsiteY58" fmla="*/ 841695 h 3219167"/>
              <a:gd name="connsiteX59" fmla="*/ 2087485 w 5011943"/>
              <a:gd name="connsiteY59" fmla="*/ 854686 h 3219167"/>
              <a:gd name="connsiteX60" fmla="*/ 2460128 w 5011943"/>
              <a:gd name="connsiteY60" fmla="*/ 854686 h 3219167"/>
              <a:gd name="connsiteX61" fmla="*/ 2455342 w 5011943"/>
              <a:gd name="connsiteY61" fmla="*/ 862891 h 3219167"/>
              <a:gd name="connsiteX62" fmla="*/ 2221499 w 5011943"/>
              <a:gd name="connsiteY62" fmla="*/ 1045452 h 3219167"/>
              <a:gd name="connsiteX63" fmla="*/ 1907659 w 5011943"/>
              <a:gd name="connsiteY63" fmla="*/ 1199979 h 3219167"/>
              <a:gd name="connsiteX64" fmla="*/ 1893300 w 5011943"/>
              <a:gd name="connsiteY64" fmla="*/ 1209552 h 3219167"/>
              <a:gd name="connsiteX65" fmla="*/ 1914496 w 5011943"/>
              <a:gd name="connsiteY65" fmla="*/ 1211603 h 3219167"/>
              <a:gd name="connsiteX66" fmla="*/ 2614655 w 5011943"/>
              <a:gd name="connsiteY66" fmla="*/ 1211603 h 3219167"/>
              <a:gd name="connsiteX67" fmla="*/ 2638586 w 5011943"/>
              <a:gd name="connsiteY67" fmla="*/ 1234167 h 3219167"/>
              <a:gd name="connsiteX68" fmla="*/ 2637903 w 5011943"/>
              <a:gd name="connsiteY68" fmla="*/ 1648518 h 3219167"/>
              <a:gd name="connsiteX69" fmla="*/ 2617390 w 5011943"/>
              <a:gd name="connsiteY69" fmla="*/ 1661510 h 3219167"/>
              <a:gd name="connsiteX70" fmla="*/ 2048511 w 5011943"/>
              <a:gd name="connsiteY70" fmla="*/ 1394848 h 3219167"/>
              <a:gd name="connsiteX71" fmla="*/ 1433137 w 5011943"/>
              <a:gd name="connsiteY71" fmla="*/ 1084426 h 3219167"/>
              <a:gd name="connsiteX72" fmla="*/ 1411941 w 5011943"/>
              <a:gd name="connsiteY72" fmla="*/ 1076221 h 3219167"/>
              <a:gd name="connsiteX73" fmla="*/ 1411257 w 5011943"/>
              <a:gd name="connsiteY73" fmla="*/ 1098784 h 3219167"/>
              <a:gd name="connsiteX74" fmla="*/ 1335361 w 5011943"/>
              <a:gd name="connsiteY74" fmla="*/ 1291601 h 3219167"/>
              <a:gd name="connsiteX75" fmla="*/ 963402 w 5011943"/>
              <a:gd name="connsiteY75" fmla="*/ 1956889 h 3219167"/>
              <a:gd name="connsiteX76" fmla="*/ 309738 w 5011943"/>
              <a:gd name="connsiteY76" fmla="*/ 2844395 h 3219167"/>
              <a:gd name="connsiteX77" fmla="*/ 0 w 5011943"/>
              <a:gd name="connsiteY77" fmla="*/ 3185586 h 3219167"/>
              <a:gd name="connsiteX78" fmla="*/ 3830360 w 5011943"/>
              <a:gd name="connsiteY78" fmla="*/ 2110049 h 3219167"/>
              <a:gd name="connsiteX79" fmla="*/ 3809848 w 5011943"/>
              <a:gd name="connsiteY79" fmla="*/ 2125091 h 3219167"/>
              <a:gd name="connsiteX80" fmla="*/ 2939436 w 5011943"/>
              <a:gd name="connsiteY80" fmla="*/ 1802362 h 3219167"/>
              <a:gd name="connsiteX81" fmla="*/ 2919607 w 5011943"/>
              <a:gd name="connsiteY81" fmla="*/ 1772277 h 3219167"/>
              <a:gd name="connsiteX82" fmla="*/ 2919607 w 5011943"/>
              <a:gd name="connsiteY82" fmla="*/ 1236218 h 3219167"/>
              <a:gd name="connsiteX83" fmla="*/ 2939436 w 5011943"/>
              <a:gd name="connsiteY83" fmla="*/ 1213654 h 3219167"/>
              <a:gd name="connsiteX84" fmla="*/ 3671731 w 5011943"/>
              <a:gd name="connsiteY84" fmla="*/ 1214338 h 3219167"/>
              <a:gd name="connsiteX85" fmla="*/ 3685406 w 5011943"/>
              <a:gd name="connsiteY85" fmla="*/ 1215022 h 3219167"/>
              <a:gd name="connsiteX86" fmla="*/ 3645748 w 5011943"/>
              <a:gd name="connsiteY86" fmla="*/ 1251944 h 3219167"/>
              <a:gd name="connsiteX87" fmla="*/ 3545237 w 5011943"/>
              <a:gd name="connsiteY87" fmla="*/ 1316216 h 3219167"/>
              <a:gd name="connsiteX88" fmla="*/ 3320967 w 5011943"/>
              <a:gd name="connsiteY88" fmla="*/ 1426300 h 3219167"/>
              <a:gd name="connsiteX89" fmla="*/ 3304558 w 5011943"/>
              <a:gd name="connsiteY89" fmla="*/ 1438607 h 3219167"/>
              <a:gd name="connsiteX90" fmla="*/ 3657372 w 5011943"/>
              <a:gd name="connsiteY90" fmla="*/ 1438607 h 3219167"/>
              <a:gd name="connsiteX91" fmla="*/ 3659423 w 5011943"/>
              <a:gd name="connsiteY91" fmla="*/ 1442710 h 3219167"/>
              <a:gd name="connsiteX92" fmla="*/ 3582843 w 5011943"/>
              <a:gd name="connsiteY92" fmla="*/ 1518606 h 3219167"/>
              <a:gd name="connsiteX93" fmla="*/ 3407804 w 5011943"/>
              <a:gd name="connsiteY93" fmla="*/ 1634160 h 3219167"/>
              <a:gd name="connsiteX94" fmla="*/ 3130202 w 5011943"/>
              <a:gd name="connsiteY94" fmla="*/ 1770226 h 3219167"/>
              <a:gd name="connsiteX95" fmla="*/ 3115159 w 5011943"/>
              <a:gd name="connsiteY95" fmla="*/ 1781849 h 3219167"/>
              <a:gd name="connsiteX96" fmla="*/ 3135672 w 5011943"/>
              <a:gd name="connsiteY96" fmla="*/ 1781849 h 3219167"/>
              <a:gd name="connsiteX97" fmla="*/ 3803694 w 5011943"/>
              <a:gd name="connsiteY97" fmla="*/ 1781849 h 3219167"/>
              <a:gd name="connsiteX98" fmla="*/ 3830360 w 5011943"/>
              <a:gd name="connsiteY98" fmla="*/ 1807832 h 3219167"/>
              <a:gd name="connsiteX99" fmla="*/ 3830360 w 5011943"/>
              <a:gd name="connsiteY99" fmla="*/ 21100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37903 w 4857351"/>
              <a:gd name="connsiteY68" fmla="*/ 1648518 h 3219167"/>
              <a:gd name="connsiteX69" fmla="*/ 2617390 w 4857351"/>
              <a:gd name="connsiteY69" fmla="*/ 1661510 h 3219167"/>
              <a:gd name="connsiteX70" fmla="*/ 2048511 w 4857351"/>
              <a:gd name="connsiteY70" fmla="*/ 1394848 h 3219167"/>
              <a:gd name="connsiteX71" fmla="*/ 1433137 w 4857351"/>
              <a:gd name="connsiteY71" fmla="*/ 1084426 h 3219167"/>
              <a:gd name="connsiteX72" fmla="*/ 1411941 w 4857351"/>
              <a:gd name="connsiteY72" fmla="*/ 1076221 h 3219167"/>
              <a:gd name="connsiteX73" fmla="*/ 1411257 w 4857351"/>
              <a:gd name="connsiteY73" fmla="*/ 1098784 h 3219167"/>
              <a:gd name="connsiteX74" fmla="*/ 1335361 w 4857351"/>
              <a:gd name="connsiteY74" fmla="*/ 1291601 h 3219167"/>
              <a:gd name="connsiteX75" fmla="*/ 963402 w 4857351"/>
              <a:gd name="connsiteY75" fmla="*/ 1956889 h 3219167"/>
              <a:gd name="connsiteX76" fmla="*/ 309738 w 4857351"/>
              <a:gd name="connsiteY76" fmla="*/ 2844395 h 3219167"/>
              <a:gd name="connsiteX77" fmla="*/ 0 w 4857351"/>
              <a:gd name="connsiteY77" fmla="*/ 3185586 h 3219167"/>
              <a:gd name="connsiteX78" fmla="*/ 3830360 w 4857351"/>
              <a:gd name="connsiteY78" fmla="*/ 2110049 h 3219167"/>
              <a:gd name="connsiteX79" fmla="*/ 3809848 w 4857351"/>
              <a:gd name="connsiteY79" fmla="*/ 2125091 h 3219167"/>
              <a:gd name="connsiteX80" fmla="*/ 2939436 w 4857351"/>
              <a:gd name="connsiteY80" fmla="*/ 1802362 h 3219167"/>
              <a:gd name="connsiteX81" fmla="*/ 2919607 w 4857351"/>
              <a:gd name="connsiteY81" fmla="*/ 1772277 h 3219167"/>
              <a:gd name="connsiteX82" fmla="*/ 2919607 w 4857351"/>
              <a:gd name="connsiteY82" fmla="*/ 1236218 h 3219167"/>
              <a:gd name="connsiteX83" fmla="*/ 2939436 w 4857351"/>
              <a:gd name="connsiteY83" fmla="*/ 1213654 h 3219167"/>
              <a:gd name="connsiteX84" fmla="*/ 3671731 w 4857351"/>
              <a:gd name="connsiteY84" fmla="*/ 1214338 h 3219167"/>
              <a:gd name="connsiteX85" fmla="*/ 3685406 w 4857351"/>
              <a:gd name="connsiteY85" fmla="*/ 1215022 h 3219167"/>
              <a:gd name="connsiteX86" fmla="*/ 3645748 w 4857351"/>
              <a:gd name="connsiteY86" fmla="*/ 1251944 h 3219167"/>
              <a:gd name="connsiteX87" fmla="*/ 3545237 w 4857351"/>
              <a:gd name="connsiteY87" fmla="*/ 1316216 h 3219167"/>
              <a:gd name="connsiteX88" fmla="*/ 3320967 w 4857351"/>
              <a:gd name="connsiteY88" fmla="*/ 1426300 h 3219167"/>
              <a:gd name="connsiteX89" fmla="*/ 3304558 w 4857351"/>
              <a:gd name="connsiteY89" fmla="*/ 1438607 h 3219167"/>
              <a:gd name="connsiteX90" fmla="*/ 3657372 w 4857351"/>
              <a:gd name="connsiteY90" fmla="*/ 1438607 h 3219167"/>
              <a:gd name="connsiteX91" fmla="*/ 3659423 w 4857351"/>
              <a:gd name="connsiteY91" fmla="*/ 1442710 h 3219167"/>
              <a:gd name="connsiteX92" fmla="*/ 3582843 w 4857351"/>
              <a:gd name="connsiteY92" fmla="*/ 1518606 h 3219167"/>
              <a:gd name="connsiteX93" fmla="*/ 3407804 w 4857351"/>
              <a:gd name="connsiteY93" fmla="*/ 1634160 h 3219167"/>
              <a:gd name="connsiteX94" fmla="*/ 3130202 w 4857351"/>
              <a:gd name="connsiteY94" fmla="*/ 1770226 h 3219167"/>
              <a:gd name="connsiteX95" fmla="*/ 3115159 w 4857351"/>
              <a:gd name="connsiteY95" fmla="*/ 1781849 h 3219167"/>
              <a:gd name="connsiteX96" fmla="*/ 3135672 w 4857351"/>
              <a:gd name="connsiteY96" fmla="*/ 1781849 h 3219167"/>
              <a:gd name="connsiteX97" fmla="*/ 3803694 w 4857351"/>
              <a:gd name="connsiteY97" fmla="*/ 1781849 h 3219167"/>
              <a:gd name="connsiteX98" fmla="*/ 3830360 w 4857351"/>
              <a:gd name="connsiteY98" fmla="*/ 1807832 h 3219167"/>
              <a:gd name="connsiteX99" fmla="*/ 3830360 w 4857351"/>
              <a:gd name="connsiteY99" fmla="*/ 21100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37903 w 4857351"/>
              <a:gd name="connsiteY68" fmla="*/ 1648518 h 3219167"/>
              <a:gd name="connsiteX69" fmla="*/ 2617390 w 4857351"/>
              <a:gd name="connsiteY69" fmla="*/ 1661510 h 3219167"/>
              <a:gd name="connsiteX70" fmla="*/ 2048511 w 4857351"/>
              <a:gd name="connsiteY70" fmla="*/ 1394848 h 3219167"/>
              <a:gd name="connsiteX71" fmla="*/ 1433137 w 4857351"/>
              <a:gd name="connsiteY71" fmla="*/ 1084426 h 3219167"/>
              <a:gd name="connsiteX72" fmla="*/ 1411941 w 4857351"/>
              <a:gd name="connsiteY72" fmla="*/ 1076221 h 3219167"/>
              <a:gd name="connsiteX73" fmla="*/ 1411257 w 4857351"/>
              <a:gd name="connsiteY73" fmla="*/ 1098784 h 3219167"/>
              <a:gd name="connsiteX74" fmla="*/ 1335361 w 4857351"/>
              <a:gd name="connsiteY74" fmla="*/ 1291601 h 3219167"/>
              <a:gd name="connsiteX75" fmla="*/ 963402 w 4857351"/>
              <a:gd name="connsiteY75" fmla="*/ 1956889 h 3219167"/>
              <a:gd name="connsiteX76" fmla="*/ 309738 w 4857351"/>
              <a:gd name="connsiteY76" fmla="*/ 2844395 h 3219167"/>
              <a:gd name="connsiteX77" fmla="*/ 0 w 4857351"/>
              <a:gd name="connsiteY77" fmla="*/ 3185586 h 3219167"/>
              <a:gd name="connsiteX78" fmla="*/ 3830360 w 4857351"/>
              <a:gd name="connsiteY78" fmla="*/ 1807832 h 3219167"/>
              <a:gd name="connsiteX79" fmla="*/ 3809848 w 4857351"/>
              <a:gd name="connsiteY79" fmla="*/ 2125091 h 3219167"/>
              <a:gd name="connsiteX80" fmla="*/ 2939436 w 4857351"/>
              <a:gd name="connsiteY80" fmla="*/ 1802362 h 3219167"/>
              <a:gd name="connsiteX81" fmla="*/ 2919607 w 4857351"/>
              <a:gd name="connsiteY81" fmla="*/ 1772277 h 3219167"/>
              <a:gd name="connsiteX82" fmla="*/ 2919607 w 4857351"/>
              <a:gd name="connsiteY82" fmla="*/ 1236218 h 3219167"/>
              <a:gd name="connsiteX83" fmla="*/ 2939436 w 4857351"/>
              <a:gd name="connsiteY83" fmla="*/ 1213654 h 3219167"/>
              <a:gd name="connsiteX84" fmla="*/ 3671731 w 4857351"/>
              <a:gd name="connsiteY84" fmla="*/ 1214338 h 3219167"/>
              <a:gd name="connsiteX85" fmla="*/ 3685406 w 4857351"/>
              <a:gd name="connsiteY85" fmla="*/ 1215022 h 3219167"/>
              <a:gd name="connsiteX86" fmla="*/ 3645748 w 4857351"/>
              <a:gd name="connsiteY86" fmla="*/ 1251944 h 3219167"/>
              <a:gd name="connsiteX87" fmla="*/ 3545237 w 4857351"/>
              <a:gd name="connsiteY87" fmla="*/ 1316216 h 3219167"/>
              <a:gd name="connsiteX88" fmla="*/ 3320967 w 4857351"/>
              <a:gd name="connsiteY88" fmla="*/ 1426300 h 3219167"/>
              <a:gd name="connsiteX89" fmla="*/ 3304558 w 4857351"/>
              <a:gd name="connsiteY89" fmla="*/ 1438607 h 3219167"/>
              <a:gd name="connsiteX90" fmla="*/ 3657372 w 4857351"/>
              <a:gd name="connsiteY90" fmla="*/ 1438607 h 3219167"/>
              <a:gd name="connsiteX91" fmla="*/ 3659423 w 4857351"/>
              <a:gd name="connsiteY91" fmla="*/ 1442710 h 3219167"/>
              <a:gd name="connsiteX92" fmla="*/ 3582843 w 4857351"/>
              <a:gd name="connsiteY92" fmla="*/ 1518606 h 3219167"/>
              <a:gd name="connsiteX93" fmla="*/ 3407804 w 4857351"/>
              <a:gd name="connsiteY93" fmla="*/ 1634160 h 3219167"/>
              <a:gd name="connsiteX94" fmla="*/ 3130202 w 4857351"/>
              <a:gd name="connsiteY94" fmla="*/ 1770226 h 3219167"/>
              <a:gd name="connsiteX95" fmla="*/ 3115159 w 4857351"/>
              <a:gd name="connsiteY95" fmla="*/ 1781849 h 3219167"/>
              <a:gd name="connsiteX96" fmla="*/ 3135672 w 4857351"/>
              <a:gd name="connsiteY96" fmla="*/ 1781849 h 3219167"/>
              <a:gd name="connsiteX97" fmla="*/ 3803694 w 4857351"/>
              <a:gd name="connsiteY97" fmla="*/ 1781849 h 3219167"/>
              <a:gd name="connsiteX98" fmla="*/ 3830360 w 4857351"/>
              <a:gd name="connsiteY98" fmla="*/ 1807832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37903 w 4857351"/>
              <a:gd name="connsiteY68" fmla="*/ 1648518 h 3219167"/>
              <a:gd name="connsiteX69" fmla="*/ 2617390 w 4857351"/>
              <a:gd name="connsiteY69" fmla="*/ 1661510 h 3219167"/>
              <a:gd name="connsiteX70" fmla="*/ 2048511 w 4857351"/>
              <a:gd name="connsiteY70" fmla="*/ 1394848 h 3219167"/>
              <a:gd name="connsiteX71" fmla="*/ 1433137 w 4857351"/>
              <a:gd name="connsiteY71" fmla="*/ 1084426 h 3219167"/>
              <a:gd name="connsiteX72" fmla="*/ 1411941 w 4857351"/>
              <a:gd name="connsiteY72" fmla="*/ 1076221 h 3219167"/>
              <a:gd name="connsiteX73" fmla="*/ 1411257 w 4857351"/>
              <a:gd name="connsiteY73" fmla="*/ 1098784 h 3219167"/>
              <a:gd name="connsiteX74" fmla="*/ 1335361 w 4857351"/>
              <a:gd name="connsiteY74" fmla="*/ 1291601 h 3219167"/>
              <a:gd name="connsiteX75" fmla="*/ 963402 w 4857351"/>
              <a:gd name="connsiteY75" fmla="*/ 1956889 h 3219167"/>
              <a:gd name="connsiteX76" fmla="*/ 309738 w 4857351"/>
              <a:gd name="connsiteY76" fmla="*/ 2844395 h 3219167"/>
              <a:gd name="connsiteX77" fmla="*/ 0 w 4857351"/>
              <a:gd name="connsiteY77" fmla="*/ 3185586 h 3219167"/>
              <a:gd name="connsiteX78" fmla="*/ 3803694 w 4857351"/>
              <a:gd name="connsiteY78" fmla="*/ 1781849 h 3219167"/>
              <a:gd name="connsiteX79" fmla="*/ 3809848 w 4857351"/>
              <a:gd name="connsiteY79" fmla="*/ 2125091 h 3219167"/>
              <a:gd name="connsiteX80" fmla="*/ 2939436 w 4857351"/>
              <a:gd name="connsiteY80" fmla="*/ 1802362 h 3219167"/>
              <a:gd name="connsiteX81" fmla="*/ 2919607 w 4857351"/>
              <a:gd name="connsiteY81" fmla="*/ 1772277 h 3219167"/>
              <a:gd name="connsiteX82" fmla="*/ 2919607 w 4857351"/>
              <a:gd name="connsiteY82" fmla="*/ 1236218 h 3219167"/>
              <a:gd name="connsiteX83" fmla="*/ 2939436 w 4857351"/>
              <a:gd name="connsiteY83" fmla="*/ 1213654 h 3219167"/>
              <a:gd name="connsiteX84" fmla="*/ 3671731 w 4857351"/>
              <a:gd name="connsiteY84" fmla="*/ 1214338 h 3219167"/>
              <a:gd name="connsiteX85" fmla="*/ 3685406 w 4857351"/>
              <a:gd name="connsiteY85" fmla="*/ 1215022 h 3219167"/>
              <a:gd name="connsiteX86" fmla="*/ 3645748 w 4857351"/>
              <a:gd name="connsiteY86" fmla="*/ 1251944 h 3219167"/>
              <a:gd name="connsiteX87" fmla="*/ 3545237 w 4857351"/>
              <a:gd name="connsiteY87" fmla="*/ 1316216 h 3219167"/>
              <a:gd name="connsiteX88" fmla="*/ 3320967 w 4857351"/>
              <a:gd name="connsiteY88" fmla="*/ 1426300 h 3219167"/>
              <a:gd name="connsiteX89" fmla="*/ 3304558 w 4857351"/>
              <a:gd name="connsiteY89" fmla="*/ 1438607 h 3219167"/>
              <a:gd name="connsiteX90" fmla="*/ 3657372 w 4857351"/>
              <a:gd name="connsiteY90" fmla="*/ 1438607 h 3219167"/>
              <a:gd name="connsiteX91" fmla="*/ 3659423 w 4857351"/>
              <a:gd name="connsiteY91" fmla="*/ 1442710 h 3219167"/>
              <a:gd name="connsiteX92" fmla="*/ 3582843 w 4857351"/>
              <a:gd name="connsiteY92" fmla="*/ 1518606 h 3219167"/>
              <a:gd name="connsiteX93" fmla="*/ 3407804 w 4857351"/>
              <a:gd name="connsiteY93" fmla="*/ 1634160 h 3219167"/>
              <a:gd name="connsiteX94" fmla="*/ 3130202 w 4857351"/>
              <a:gd name="connsiteY94" fmla="*/ 1770226 h 3219167"/>
              <a:gd name="connsiteX95" fmla="*/ 3115159 w 4857351"/>
              <a:gd name="connsiteY95" fmla="*/ 1781849 h 3219167"/>
              <a:gd name="connsiteX96" fmla="*/ 3135672 w 4857351"/>
              <a:gd name="connsiteY96" fmla="*/ 1781849 h 3219167"/>
              <a:gd name="connsiteX97" fmla="*/ 3803694 w 4857351"/>
              <a:gd name="connsiteY97"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37903 w 4857351"/>
              <a:gd name="connsiteY68" fmla="*/ 1648518 h 3219167"/>
              <a:gd name="connsiteX69" fmla="*/ 2617390 w 4857351"/>
              <a:gd name="connsiteY69" fmla="*/ 1661510 h 3219167"/>
              <a:gd name="connsiteX70" fmla="*/ 2048511 w 4857351"/>
              <a:gd name="connsiteY70" fmla="*/ 1394848 h 3219167"/>
              <a:gd name="connsiteX71" fmla="*/ 1433137 w 4857351"/>
              <a:gd name="connsiteY71" fmla="*/ 1084426 h 3219167"/>
              <a:gd name="connsiteX72" fmla="*/ 1411941 w 4857351"/>
              <a:gd name="connsiteY72" fmla="*/ 1076221 h 3219167"/>
              <a:gd name="connsiteX73" fmla="*/ 1411257 w 4857351"/>
              <a:gd name="connsiteY73" fmla="*/ 1098784 h 3219167"/>
              <a:gd name="connsiteX74" fmla="*/ 1335361 w 4857351"/>
              <a:gd name="connsiteY74" fmla="*/ 1291601 h 3219167"/>
              <a:gd name="connsiteX75" fmla="*/ 963402 w 4857351"/>
              <a:gd name="connsiteY75" fmla="*/ 1956889 h 3219167"/>
              <a:gd name="connsiteX76" fmla="*/ 309738 w 4857351"/>
              <a:gd name="connsiteY76" fmla="*/ 2844395 h 3219167"/>
              <a:gd name="connsiteX77" fmla="*/ 0 w 4857351"/>
              <a:gd name="connsiteY77" fmla="*/ 3185586 h 3219167"/>
              <a:gd name="connsiteX78" fmla="*/ 3803694 w 4857351"/>
              <a:gd name="connsiteY78" fmla="*/ 1781849 h 3219167"/>
              <a:gd name="connsiteX79" fmla="*/ 3809848 w 4857351"/>
              <a:gd name="connsiteY79" fmla="*/ 2125091 h 3219167"/>
              <a:gd name="connsiteX80" fmla="*/ 2939436 w 4857351"/>
              <a:gd name="connsiteY80" fmla="*/ 1802362 h 3219167"/>
              <a:gd name="connsiteX81" fmla="*/ 2919607 w 4857351"/>
              <a:gd name="connsiteY81" fmla="*/ 1772277 h 3219167"/>
              <a:gd name="connsiteX82" fmla="*/ 2919607 w 4857351"/>
              <a:gd name="connsiteY82" fmla="*/ 1236218 h 3219167"/>
              <a:gd name="connsiteX83" fmla="*/ 2939436 w 4857351"/>
              <a:gd name="connsiteY83" fmla="*/ 1213654 h 3219167"/>
              <a:gd name="connsiteX84" fmla="*/ 3671731 w 4857351"/>
              <a:gd name="connsiteY84" fmla="*/ 1214338 h 3219167"/>
              <a:gd name="connsiteX85" fmla="*/ 3685406 w 4857351"/>
              <a:gd name="connsiteY85" fmla="*/ 1215022 h 3219167"/>
              <a:gd name="connsiteX86" fmla="*/ 3645748 w 4857351"/>
              <a:gd name="connsiteY86" fmla="*/ 1251944 h 3219167"/>
              <a:gd name="connsiteX87" fmla="*/ 3545237 w 4857351"/>
              <a:gd name="connsiteY87" fmla="*/ 1316216 h 3219167"/>
              <a:gd name="connsiteX88" fmla="*/ 3320967 w 4857351"/>
              <a:gd name="connsiteY88" fmla="*/ 1426300 h 3219167"/>
              <a:gd name="connsiteX89" fmla="*/ 3304558 w 4857351"/>
              <a:gd name="connsiteY89" fmla="*/ 1438607 h 3219167"/>
              <a:gd name="connsiteX90" fmla="*/ 3657372 w 4857351"/>
              <a:gd name="connsiteY90" fmla="*/ 1438607 h 3219167"/>
              <a:gd name="connsiteX91" fmla="*/ 3659423 w 4857351"/>
              <a:gd name="connsiteY91" fmla="*/ 1442710 h 3219167"/>
              <a:gd name="connsiteX92" fmla="*/ 3582843 w 4857351"/>
              <a:gd name="connsiteY92" fmla="*/ 1518606 h 3219167"/>
              <a:gd name="connsiteX93" fmla="*/ 3407804 w 4857351"/>
              <a:gd name="connsiteY93" fmla="*/ 1634160 h 3219167"/>
              <a:gd name="connsiteX94" fmla="*/ 3130202 w 4857351"/>
              <a:gd name="connsiteY94" fmla="*/ 1770226 h 3219167"/>
              <a:gd name="connsiteX95" fmla="*/ 3115159 w 4857351"/>
              <a:gd name="connsiteY95" fmla="*/ 1781849 h 3219167"/>
              <a:gd name="connsiteX96" fmla="*/ 3135672 w 4857351"/>
              <a:gd name="connsiteY96" fmla="*/ 1781849 h 3219167"/>
              <a:gd name="connsiteX97" fmla="*/ 3803694 w 4857351"/>
              <a:gd name="connsiteY97"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37903 w 4857351"/>
              <a:gd name="connsiteY68" fmla="*/ 1648518 h 3219167"/>
              <a:gd name="connsiteX69" fmla="*/ 2617390 w 4857351"/>
              <a:gd name="connsiteY69" fmla="*/ 1661510 h 3219167"/>
              <a:gd name="connsiteX70" fmla="*/ 2048511 w 4857351"/>
              <a:gd name="connsiteY70" fmla="*/ 1394848 h 3219167"/>
              <a:gd name="connsiteX71" fmla="*/ 1433137 w 4857351"/>
              <a:gd name="connsiteY71" fmla="*/ 1084426 h 3219167"/>
              <a:gd name="connsiteX72" fmla="*/ 1411941 w 4857351"/>
              <a:gd name="connsiteY72" fmla="*/ 1076221 h 3219167"/>
              <a:gd name="connsiteX73" fmla="*/ 1411257 w 4857351"/>
              <a:gd name="connsiteY73" fmla="*/ 1098784 h 3219167"/>
              <a:gd name="connsiteX74" fmla="*/ 1335361 w 4857351"/>
              <a:gd name="connsiteY74" fmla="*/ 1291601 h 3219167"/>
              <a:gd name="connsiteX75" fmla="*/ 963402 w 4857351"/>
              <a:gd name="connsiteY75" fmla="*/ 1956889 h 3219167"/>
              <a:gd name="connsiteX76" fmla="*/ 309738 w 4857351"/>
              <a:gd name="connsiteY76" fmla="*/ 2844395 h 3219167"/>
              <a:gd name="connsiteX77" fmla="*/ 0 w 4857351"/>
              <a:gd name="connsiteY77" fmla="*/ 3185586 h 3219167"/>
              <a:gd name="connsiteX78" fmla="*/ 3803694 w 4857351"/>
              <a:gd name="connsiteY78" fmla="*/ 1781849 h 3219167"/>
              <a:gd name="connsiteX79" fmla="*/ 3809848 w 4857351"/>
              <a:gd name="connsiteY79" fmla="*/ 2125091 h 3219167"/>
              <a:gd name="connsiteX80" fmla="*/ 2939436 w 4857351"/>
              <a:gd name="connsiteY80" fmla="*/ 1802362 h 3219167"/>
              <a:gd name="connsiteX81" fmla="*/ 2919607 w 4857351"/>
              <a:gd name="connsiteY81" fmla="*/ 1772277 h 3219167"/>
              <a:gd name="connsiteX82" fmla="*/ 2919607 w 4857351"/>
              <a:gd name="connsiteY82" fmla="*/ 1236218 h 3219167"/>
              <a:gd name="connsiteX83" fmla="*/ 2939436 w 4857351"/>
              <a:gd name="connsiteY83" fmla="*/ 1213654 h 3219167"/>
              <a:gd name="connsiteX84" fmla="*/ 3671731 w 4857351"/>
              <a:gd name="connsiteY84" fmla="*/ 1214338 h 3219167"/>
              <a:gd name="connsiteX85" fmla="*/ 3685406 w 4857351"/>
              <a:gd name="connsiteY85" fmla="*/ 1215022 h 3219167"/>
              <a:gd name="connsiteX86" fmla="*/ 3645748 w 4857351"/>
              <a:gd name="connsiteY86" fmla="*/ 1251944 h 3219167"/>
              <a:gd name="connsiteX87" fmla="*/ 3545237 w 4857351"/>
              <a:gd name="connsiteY87" fmla="*/ 1316216 h 3219167"/>
              <a:gd name="connsiteX88" fmla="*/ 3320967 w 4857351"/>
              <a:gd name="connsiteY88" fmla="*/ 1426300 h 3219167"/>
              <a:gd name="connsiteX89" fmla="*/ 3304558 w 4857351"/>
              <a:gd name="connsiteY89" fmla="*/ 1438607 h 3219167"/>
              <a:gd name="connsiteX90" fmla="*/ 3657372 w 4857351"/>
              <a:gd name="connsiteY90" fmla="*/ 1438607 h 3219167"/>
              <a:gd name="connsiteX91" fmla="*/ 3659423 w 4857351"/>
              <a:gd name="connsiteY91" fmla="*/ 1442710 h 3219167"/>
              <a:gd name="connsiteX92" fmla="*/ 3582843 w 4857351"/>
              <a:gd name="connsiteY92" fmla="*/ 1518606 h 3219167"/>
              <a:gd name="connsiteX93" fmla="*/ 3407804 w 4857351"/>
              <a:gd name="connsiteY93" fmla="*/ 1634160 h 3219167"/>
              <a:gd name="connsiteX94" fmla="*/ 3130202 w 4857351"/>
              <a:gd name="connsiteY94" fmla="*/ 1770226 h 3219167"/>
              <a:gd name="connsiteX95" fmla="*/ 3115159 w 4857351"/>
              <a:gd name="connsiteY95" fmla="*/ 1781849 h 3219167"/>
              <a:gd name="connsiteX96" fmla="*/ 3135672 w 4857351"/>
              <a:gd name="connsiteY96" fmla="*/ 1781849 h 3219167"/>
              <a:gd name="connsiteX97" fmla="*/ 3803694 w 4857351"/>
              <a:gd name="connsiteY97"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37903 w 4857351"/>
              <a:gd name="connsiteY68" fmla="*/ 1648518 h 3219167"/>
              <a:gd name="connsiteX69" fmla="*/ 2617390 w 4857351"/>
              <a:gd name="connsiteY69" fmla="*/ 1661510 h 3219167"/>
              <a:gd name="connsiteX70" fmla="*/ 2048511 w 4857351"/>
              <a:gd name="connsiteY70" fmla="*/ 1394848 h 3219167"/>
              <a:gd name="connsiteX71" fmla="*/ 1433137 w 4857351"/>
              <a:gd name="connsiteY71" fmla="*/ 1084426 h 3219167"/>
              <a:gd name="connsiteX72" fmla="*/ 1411941 w 4857351"/>
              <a:gd name="connsiteY72" fmla="*/ 1076221 h 3219167"/>
              <a:gd name="connsiteX73" fmla="*/ 1411257 w 4857351"/>
              <a:gd name="connsiteY73" fmla="*/ 1098784 h 3219167"/>
              <a:gd name="connsiteX74" fmla="*/ 1335361 w 4857351"/>
              <a:gd name="connsiteY74" fmla="*/ 1291601 h 3219167"/>
              <a:gd name="connsiteX75" fmla="*/ 963402 w 4857351"/>
              <a:gd name="connsiteY75" fmla="*/ 1956889 h 3219167"/>
              <a:gd name="connsiteX76" fmla="*/ 309738 w 4857351"/>
              <a:gd name="connsiteY76" fmla="*/ 2844395 h 3219167"/>
              <a:gd name="connsiteX77" fmla="*/ 0 w 4857351"/>
              <a:gd name="connsiteY77" fmla="*/ 3185586 h 3219167"/>
              <a:gd name="connsiteX78" fmla="*/ 3803694 w 4857351"/>
              <a:gd name="connsiteY78" fmla="*/ 1781849 h 3219167"/>
              <a:gd name="connsiteX79" fmla="*/ 3792249 w 4857351"/>
              <a:gd name="connsiteY79" fmla="*/ 2116290 h 3219167"/>
              <a:gd name="connsiteX80" fmla="*/ 2939436 w 4857351"/>
              <a:gd name="connsiteY80" fmla="*/ 1802362 h 3219167"/>
              <a:gd name="connsiteX81" fmla="*/ 2919607 w 4857351"/>
              <a:gd name="connsiteY81" fmla="*/ 1772277 h 3219167"/>
              <a:gd name="connsiteX82" fmla="*/ 2919607 w 4857351"/>
              <a:gd name="connsiteY82" fmla="*/ 1236218 h 3219167"/>
              <a:gd name="connsiteX83" fmla="*/ 2939436 w 4857351"/>
              <a:gd name="connsiteY83" fmla="*/ 1213654 h 3219167"/>
              <a:gd name="connsiteX84" fmla="*/ 3671731 w 4857351"/>
              <a:gd name="connsiteY84" fmla="*/ 1214338 h 3219167"/>
              <a:gd name="connsiteX85" fmla="*/ 3685406 w 4857351"/>
              <a:gd name="connsiteY85" fmla="*/ 1215022 h 3219167"/>
              <a:gd name="connsiteX86" fmla="*/ 3645748 w 4857351"/>
              <a:gd name="connsiteY86" fmla="*/ 1251944 h 3219167"/>
              <a:gd name="connsiteX87" fmla="*/ 3545237 w 4857351"/>
              <a:gd name="connsiteY87" fmla="*/ 1316216 h 3219167"/>
              <a:gd name="connsiteX88" fmla="*/ 3320967 w 4857351"/>
              <a:gd name="connsiteY88" fmla="*/ 1426300 h 3219167"/>
              <a:gd name="connsiteX89" fmla="*/ 3304558 w 4857351"/>
              <a:gd name="connsiteY89" fmla="*/ 1438607 h 3219167"/>
              <a:gd name="connsiteX90" fmla="*/ 3657372 w 4857351"/>
              <a:gd name="connsiteY90" fmla="*/ 1438607 h 3219167"/>
              <a:gd name="connsiteX91" fmla="*/ 3659423 w 4857351"/>
              <a:gd name="connsiteY91" fmla="*/ 1442710 h 3219167"/>
              <a:gd name="connsiteX92" fmla="*/ 3582843 w 4857351"/>
              <a:gd name="connsiteY92" fmla="*/ 1518606 h 3219167"/>
              <a:gd name="connsiteX93" fmla="*/ 3407804 w 4857351"/>
              <a:gd name="connsiteY93" fmla="*/ 1634160 h 3219167"/>
              <a:gd name="connsiteX94" fmla="*/ 3130202 w 4857351"/>
              <a:gd name="connsiteY94" fmla="*/ 1770226 h 3219167"/>
              <a:gd name="connsiteX95" fmla="*/ 3115159 w 4857351"/>
              <a:gd name="connsiteY95" fmla="*/ 1781849 h 3219167"/>
              <a:gd name="connsiteX96" fmla="*/ 3135672 w 4857351"/>
              <a:gd name="connsiteY96" fmla="*/ 1781849 h 3219167"/>
              <a:gd name="connsiteX97" fmla="*/ 3803694 w 4857351"/>
              <a:gd name="connsiteY97"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37903 w 4857351"/>
              <a:gd name="connsiteY68" fmla="*/ 1648518 h 3219167"/>
              <a:gd name="connsiteX69" fmla="*/ 2617390 w 4857351"/>
              <a:gd name="connsiteY69" fmla="*/ 1661510 h 3219167"/>
              <a:gd name="connsiteX70" fmla="*/ 2048511 w 4857351"/>
              <a:gd name="connsiteY70" fmla="*/ 1394848 h 3219167"/>
              <a:gd name="connsiteX71" fmla="*/ 1433137 w 4857351"/>
              <a:gd name="connsiteY71" fmla="*/ 1084426 h 3219167"/>
              <a:gd name="connsiteX72" fmla="*/ 1411941 w 4857351"/>
              <a:gd name="connsiteY72" fmla="*/ 1076221 h 3219167"/>
              <a:gd name="connsiteX73" fmla="*/ 1411257 w 4857351"/>
              <a:gd name="connsiteY73" fmla="*/ 1098784 h 3219167"/>
              <a:gd name="connsiteX74" fmla="*/ 1335361 w 4857351"/>
              <a:gd name="connsiteY74" fmla="*/ 1291601 h 3219167"/>
              <a:gd name="connsiteX75" fmla="*/ 963402 w 4857351"/>
              <a:gd name="connsiteY75" fmla="*/ 1956889 h 3219167"/>
              <a:gd name="connsiteX76" fmla="*/ 309738 w 4857351"/>
              <a:gd name="connsiteY76" fmla="*/ 2844395 h 3219167"/>
              <a:gd name="connsiteX77" fmla="*/ 0 w 4857351"/>
              <a:gd name="connsiteY77" fmla="*/ 3185586 h 3219167"/>
              <a:gd name="connsiteX78" fmla="*/ 3803694 w 4857351"/>
              <a:gd name="connsiteY78" fmla="*/ 1781849 h 3219167"/>
              <a:gd name="connsiteX79" fmla="*/ 3792249 w 4857351"/>
              <a:gd name="connsiteY79" fmla="*/ 2116290 h 3219167"/>
              <a:gd name="connsiteX80" fmla="*/ 2939436 w 4857351"/>
              <a:gd name="connsiteY80" fmla="*/ 1802362 h 3219167"/>
              <a:gd name="connsiteX81" fmla="*/ 2919607 w 4857351"/>
              <a:gd name="connsiteY81" fmla="*/ 1772277 h 3219167"/>
              <a:gd name="connsiteX82" fmla="*/ 2919607 w 4857351"/>
              <a:gd name="connsiteY82" fmla="*/ 1236218 h 3219167"/>
              <a:gd name="connsiteX83" fmla="*/ 2939436 w 4857351"/>
              <a:gd name="connsiteY83" fmla="*/ 1213654 h 3219167"/>
              <a:gd name="connsiteX84" fmla="*/ 3671731 w 4857351"/>
              <a:gd name="connsiteY84" fmla="*/ 1214338 h 3219167"/>
              <a:gd name="connsiteX85" fmla="*/ 3685406 w 4857351"/>
              <a:gd name="connsiteY85" fmla="*/ 1215022 h 3219167"/>
              <a:gd name="connsiteX86" fmla="*/ 3645748 w 4857351"/>
              <a:gd name="connsiteY86" fmla="*/ 1251944 h 3219167"/>
              <a:gd name="connsiteX87" fmla="*/ 3545237 w 4857351"/>
              <a:gd name="connsiteY87" fmla="*/ 1316216 h 3219167"/>
              <a:gd name="connsiteX88" fmla="*/ 3320967 w 4857351"/>
              <a:gd name="connsiteY88" fmla="*/ 1426300 h 3219167"/>
              <a:gd name="connsiteX89" fmla="*/ 3304558 w 4857351"/>
              <a:gd name="connsiteY89" fmla="*/ 1438607 h 3219167"/>
              <a:gd name="connsiteX90" fmla="*/ 3657372 w 4857351"/>
              <a:gd name="connsiteY90" fmla="*/ 1438607 h 3219167"/>
              <a:gd name="connsiteX91" fmla="*/ 3659423 w 4857351"/>
              <a:gd name="connsiteY91" fmla="*/ 1442710 h 3219167"/>
              <a:gd name="connsiteX92" fmla="*/ 3582843 w 4857351"/>
              <a:gd name="connsiteY92" fmla="*/ 1518606 h 3219167"/>
              <a:gd name="connsiteX93" fmla="*/ 3407804 w 4857351"/>
              <a:gd name="connsiteY93" fmla="*/ 1634160 h 3219167"/>
              <a:gd name="connsiteX94" fmla="*/ 3130202 w 4857351"/>
              <a:gd name="connsiteY94" fmla="*/ 1770226 h 3219167"/>
              <a:gd name="connsiteX95" fmla="*/ 3115159 w 4857351"/>
              <a:gd name="connsiteY95" fmla="*/ 1781849 h 3219167"/>
              <a:gd name="connsiteX96" fmla="*/ 3135672 w 4857351"/>
              <a:gd name="connsiteY96" fmla="*/ 1781849 h 3219167"/>
              <a:gd name="connsiteX97" fmla="*/ 3803694 w 4857351"/>
              <a:gd name="connsiteY97"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37903 w 4857351"/>
              <a:gd name="connsiteY68" fmla="*/ 1648518 h 3219167"/>
              <a:gd name="connsiteX69" fmla="*/ 2617390 w 4857351"/>
              <a:gd name="connsiteY69" fmla="*/ 1661510 h 3219167"/>
              <a:gd name="connsiteX70" fmla="*/ 2048511 w 4857351"/>
              <a:gd name="connsiteY70" fmla="*/ 1394848 h 3219167"/>
              <a:gd name="connsiteX71" fmla="*/ 1433137 w 4857351"/>
              <a:gd name="connsiteY71" fmla="*/ 1084426 h 3219167"/>
              <a:gd name="connsiteX72" fmla="*/ 1411941 w 4857351"/>
              <a:gd name="connsiteY72" fmla="*/ 1076221 h 3219167"/>
              <a:gd name="connsiteX73" fmla="*/ 1411257 w 4857351"/>
              <a:gd name="connsiteY73" fmla="*/ 1098784 h 3219167"/>
              <a:gd name="connsiteX74" fmla="*/ 1335361 w 4857351"/>
              <a:gd name="connsiteY74" fmla="*/ 1291601 h 3219167"/>
              <a:gd name="connsiteX75" fmla="*/ 963402 w 4857351"/>
              <a:gd name="connsiteY75" fmla="*/ 1956889 h 3219167"/>
              <a:gd name="connsiteX76" fmla="*/ 309738 w 4857351"/>
              <a:gd name="connsiteY76" fmla="*/ 2844395 h 3219167"/>
              <a:gd name="connsiteX77" fmla="*/ 0 w 4857351"/>
              <a:gd name="connsiteY77" fmla="*/ 3185586 h 3219167"/>
              <a:gd name="connsiteX78" fmla="*/ 3803694 w 4857351"/>
              <a:gd name="connsiteY78" fmla="*/ 1781849 h 3219167"/>
              <a:gd name="connsiteX79" fmla="*/ 3792249 w 4857351"/>
              <a:gd name="connsiteY79" fmla="*/ 2116290 h 3219167"/>
              <a:gd name="connsiteX80" fmla="*/ 2939436 w 4857351"/>
              <a:gd name="connsiteY80" fmla="*/ 1802362 h 3219167"/>
              <a:gd name="connsiteX81" fmla="*/ 2919607 w 4857351"/>
              <a:gd name="connsiteY81" fmla="*/ 1772277 h 3219167"/>
              <a:gd name="connsiteX82" fmla="*/ 2919607 w 4857351"/>
              <a:gd name="connsiteY82" fmla="*/ 1236218 h 3219167"/>
              <a:gd name="connsiteX83" fmla="*/ 2939436 w 4857351"/>
              <a:gd name="connsiteY83" fmla="*/ 1213654 h 3219167"/>
              <a:gd name="connsiteX84" fmla="*/ 3671731 w 4857351"/>
              <a:gd name="connsiteY84" fmla="*/ 1214338 h 3219167"/>
              <a:gd name="connsiteX85" fmla="*/ 3685406 w 4857351"/>
              <a:gd name="connsiteY85" fmla="*/ 1215022 h 3219167"/>
              <a:gd name="connsiteX86" fmla="*/ 3645748 w 4857351"/>
              <a:gd name="connsiteY86" fmla="*/ 1251944 h 3219167"/>
              <a:gd name="connsiteX87" fmla="*/ 3545237 w 4857351"/>
              <a:gd name="connsiteY87" fmla="*/ 1316216 h 3219167"/>
              <a:gd name="connsiteX88" fmla="*/ 3320967 w 4857351"/>
              <a:gd name="connsiteY88" fmla="*/ 1426300 h 3219167"/>
              <a:gd name="connsiteX89" fmla="*/ 3304558 w 4857351"/>
              <a:gd name="connsiteY89" fmla="*/ 1438607 h 3219167"/>
              <a:gd name="connsiteX90" fmla="*/ 3657372 w 4857351"/>
              <a:gd name="connsiteY90" fmla="*/ 1438607 h 3219167"/>
              <a:gd name="connsiteX91" fmla="*/ 3659423 w 4857351"/>
              <a:gd name="connsiteY91" fmla="*/ 1442710 h 3219167"/>
              <a:gd name="connsiteX92" fmla="*/ 3582843 w 4857351"/>
              <a:gd name="connsiteY92" fmla="*/ 1518606 h 3219167"/>
              <a:gd name="connsiteX93" fmla="*/ 3407804 w 4857351"/>
              <a:gd name="connsiteY93" fmla="*/ 1634160 h 3219167"/>
              <a:gd name="connsiteX94" fmla="*/ 3130202 w 4857351"/>
              <a:gd name="connsiteY94" fmla="*/ 1770226 h 3219167"/>
              <a:gd name="connsiteX95" fmla="*/ 3115159 w 4857351"/>
              <a:gd name="connsiteY95" fmla="*/ 1781849 h 3219167"/>
              <a:gd name="connsiteX96" fmla="*/ 3135672 w 4857351"/>
              <a:gd name="connsiteY96" fmla="*/ 1781849 h 3219167"/>
              <a:gd name="connsiteX97" fmla="*/ 3803694 w 4857351"/>
              <a:gd name="connsiteY97"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37903 w 4857351"/>
              <a:gd name="connsiteY68" fmla="*/ 1648518 h 3219167"/>
              <a:gd name="connsiteX69" fmla="*/ 2617390 w 4857351"/>
              <a:gd name="connsiteY69" fmla="*/ 1661510 h 3219167"/>
              <a:gd name="connsiteX70" fmla="*/ 2048511 w 4857351"/>
              <a:gd name="connsiteY70" fmla="*/ 1394848 h 3219167"/>
              <a:gd name="connsiteX71" fmla="*/ 1433137 w 4857351"/>
              <a:gd name="connsiteY71" fmla="*/ 1084426 h 3219167"/>
              <a:gd name="connsiteX72" fmla="*/ 1411941 w 4857351"/>
              <a:gd name="connsiteY72" fmla="*/ 1076221 h 3219167"/>
              <a:gd name="connsiteX73" fmla="*/ 1411257 w 4857351"/>
              <a:gd name="connsiteY73" fmla="*/ 1098784 h 3219167"/>
              <a:gd name="connsiteX74" fmla="*/ 1335361 w 4857351"/>
              <a:gd name="connsiteY74" fmla="*/ 1291601 h 3219167"/>
              <a:gd name="connsiteX75" fmla="*/ 963402 w 4857351"/>
              <a:gd name="connsiteY75" fmla="*/ 1956889 h 3219167"/>
              <a:gd name="connsiteX76" fmla="*/ 309738 w 4857351"/>
              <a:gd name="connsiteY76" fmla="*/ 2844395 h 3219167"/>
              <a:gd name="connsiteX77" fmla="*/ 0 w 4857351"/>
              <a:gd name="connsiteY77" fmla="*/ 3185586 h 3219167"/>
              <a:gd name="connsiteX78" fmla="*/ 3803694 w 4857351"/>
              <a:gd name="connsiteY78" fmla="*/ 1781849 h 3219167"/>
              <a:gd name="connsiteX79" fmla="*/ 3792249 w 4857351"/>
              <a:gd name="connsiteY79" fmla="*/ 2116290 h 3219167"/>
              <a:gd name="connsiteX80" fmla="*/ 2939436 w 4857351"/>
              <a:gd name="connsiteY80" fmla="*/ 1802362 h 3219167"/>
              <a:gd name="connsiteX81" fmla="*/ 2919607 w 4857351"/>
              <a:gd name="connsiteY81" fmla="*/ 1236218 h 3219167"/>
              <a:gd name="connsiteX82" fmla="*/ 2939436 w 4857351"/>
              <a:gd name="connsiteY82" fmla="*/ 1213654 h 3219167"/>
              <a:gd name="connsiteX83" fmla="*/ 3671731 w 4857351"/>
              <a:gd name="connsiteY83" fmla="*/ 1214338 h 3219167"/>
              <a:gd name="connsiteX84" fmla="*/ 3685406 w 4857351"/>
              <a:gd name="connsiteY84" fmla="*/ 1215022 h 3219167"/>
              <a:gd name="connsiteX85" fmla="*/ 3645748 w 4857351"/>
              <a:gd name="connsiteY85" fmla="*/ 1251944 h 3219167"/>
              <a:gd name="connsiteX86" fmla="*/ 3545237 w 4857351"/>
              <a:gd name="connsiteY86" fmla="*/ 1316216 h 3219167"/>
              <a:gd name="connsiteX87" fmla="*/ 3320967 w 4857351"/>
              <a:gd name="connsiteY87" fmla="*/ 1426300 h 3219167"/>
              <a:gd name="connsiteX88" fmla="*/ 3304558 w 4857351"/>
              <a:gd name="connsiteY88" fmla="*/ 1438607 h 3219167"/>
              <a:gd name="connsiteX89" fmla="*/ 3657372 w 4857351"/>
              <a:gd name="connsiteY89" fmla="*/ 1438607 h 3219167"/>
              <a:gd name="connsiteX90" fmla="*/ 3659423 w 4857351"/>
              <a:gd name="connsiteY90" fmla="*/ 1442710 h 3219167"/>
              <a:gd name="connsiteX91" fmla="*/ 3582843 w 4857351"/>
              <a:gd name="connsiteY91" fmla="*/ 1518606 h 3219167"/>
              <a:gd name="connsiteX92" fmla="*/ 3407804 w 4857351"/>
              <a:gd name="connsiteY92" fmla="*/ 1634160 h 3219167"/>
              <a:gd name="connsiteX93" fmla="*/ 3130202 w 4857351"/>
              <a:gd name="connsiteY93" fmla="*/ 1770226 h 3219167"/>
              <a:gd name="connsiteX94" fmla="*/ 3115159 w 4857351"/>
              <a:gd name="connsiteY94" fmla="*/ 1781849 h 3219167"/>
              <a:gd name="connsiteX95" fmla="*/ 3135672 w 4857351"/>
              <a:gd name="connsiteY95" fmla="*/ 1781849 h 3219167"/>
              <a:gd name="connsiteX96" fmla="*/ 3803694 w 4857351"/>
              <a:gd name="connsiteY96"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37903 w 4857351"/>
              <a:gd name="connsiteY68" fmla="*/ 1648518 h 3219167"/>
              <a:gd name="connsiteX69" fmla="*/ 2617390 w 4857351"/>
              <a:gd name="connsiteY69" fmla="*/ 1661510 h 3219167"/>
              <a:gd name="connsiteX70" fmla="*/ 2048511 w 4857351"/>
              <a:gd name="connsiteY70" fmla="*/ 1394848 h 3219167"/>
              <a:gd name="connsiteX71" fmla="*/ 1433137 w 4857351"/>
              <a:gd name="connsiteY71" fmla="*/ 1084426 h 3219167"/>
              <a:gd name="connsiteX72" fmla="*/ 1411941 w 4857351"/>
              <a:gd name="connsiteY72" fmla="*/ 1076221 h 3219167"/>
              <a:gd name="connsiteX73" fmla="*/ 1411257 w 4857351"/>
              <a:gd name="connsiteY73" fmla="*/ 1098784 h 3219167"/>
              <a:gd name="connsiteX74" fmla="*/ 1335361 w 4857351"/>
              <a:gd name="connsiteY74" fmla="*/ 1291601 h 3219167"/>
              <a:gd name="connsiteX75" fmla="*/ 963402 w 4857351"/>
              <a:gd name="connsiteY75" fmla="*/ 1956889 h 3219167"/>
              <a:gd name="connsiteX76" fmla="*/ 309738 w 4857351"/>
              <a:gd name="connsiteY76" fmla="*/ 2844395 h 3219167"/>
              <a:gd name="connsiteX77" fmla="*/ 0 w 4857351"/>
              <a:gd name="connsiteY77" fmla="*/ 3185586 h 3219167"/>
              <a:gd name="connsiteX78" fmla="*/ 3803694 w 4857351"/>
              <a:gd name="connsiteY78" fmla="*/ 1781849 h 3219167"/>
              <a:gd name="connsiteX79" fmla="*/ 3792249 w 4857351"/>
              <a:gd name="connsiteY79" fmla="*/ 2116290 h 3219167"/>
              <a:gd name="connsiteX80" fmla="*/ 2939436 w 4857351"/>
              <a:gd name="connsiteY80" fmla="*/ 1802362 h 3219167"/>
              <a:gd name="connsiteX81" fmla="*/ 2919607 w 4857351"/>
              <a:gd name="connsiteY81" fmla="*/ 1236218 h 3219167"/>
              <a:gd name="connsiteX82" fmla="*/ 2939436 w 4857351"/>
              <a:gd name="connsiteY82" fmla="*/ 1213654 h 3219167"/>
              <a:gd name="connsiteX83" fmla="*/ 3671731 w 4857351"/>
              <a:gd name="connsiteY83" fmla="*/ 1214338 h 3219167"/>
              <a:gd name="connsiteX84" fmla="*/ 3685406 w 4857351"/>
              <a:gd name="connsiteY84" fmla="*/ 1215022 h 3219167"/>
              <a:gd name="connsiteX85" fmla="*/ 3645748 w 4857351"/>
              <a:gd name="connsiteY85" fmla="*/ 1251944 h 3219167"/>
              <a:gd name="connsiteX86" fmla="*/ 3545237 w 4857351"/>
              <a:gd name="connsiteY86" fmla="*/ 1316216 h 3219167"/>
              <a:gd name="connsiteX87" fmla="*/ 3320967 w 4857351"/>
              <a:gd name="connsiteY87" fmla="*/ 1426300 h 3219167"/>
              <a:gd name="connsiteX88" fmla="*/ 3304558 w 4857351"/>
              <a:gd name="connsiteY88" fmla="*/ 1438607 h 3219167"/>
              <a:gd name="connsiteX89" fmla="*/ 3657372 w 4857351"/>
              <a:gd name="connsiteY89" fmla="*/ 1438607 h 3219167"/>
              <a:gd name="connsiteX90" fmla="*/ 3659423 w 4857351"/>
              <a:gd name="connsiteY90" fmla="*/ 1442710 h 3219167"/>
              <a:gd name="connsiteX91" fmla="*/ 3582843 w 4857351"/>
              <a:gd name="connsiteY91" fmla="*/ 1518606 h 3219167"/>
              <a:gd name="connsiteX92" fmla="*/ 3407804 w 4857351"/>
              <a:gd name="connsiteY92" fmla="*/ 1634160 h 3219167"/>
              <a:gd name="connsiteX93" fmla="*/ 3130202 w 4857351"/>
              <a:gd name="connsiteY93" fmla="*/ 1770226 h 3219167"/>
              <a:gd name="connsiteX94" fmla="*/ 3115159 w 4857351"/>
              <a:gd name="connsiteY94" fmla="*/ 1781849 h 3219167"/>
              <a:gd name="connsiteX95" fmla="*/ 3135672 w 4857351"/>
              <a:gd name="connsiteY95" fmla="*/ 1781849 h 3219167"/>
              <a:gd name="connsiteX96" fmla="*/ 3803694 w 4857351"/>
              <a:gd name="connsiteY96"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37903 w 4857351"/>
              <a:gd name="connsiteY68" fmla="*/ 1648518 h 3219167"/>
              <a:gd name="connsiteX69" fmla="*/ 2617390 w 4857351"/>
              <a:gd name="connsiteY69" fmla="*/ 1661510 h 3219167"/>
              <a:gd name="connsiteX70" fmla="*/ 2048511 w 4857351"/>
              <a:gd name="connsiteY70" fmla="*/ 1394848 h 3219167"/>
              <a:gd name="connsiteX71" fmla="*/ 1433137 w 4857351"/>
              <a:gd name="connsiteY71" fmla="*/ 1084426 h 3219167"/>
              <a:gd name="connsiteX72" fmla="*/ 1411941 w 4857351"/>
              <a:gd name="connsiteY72" fmla="*/ 1076221 h 3219167"/>
              <a:gd name="connsiteX73" fmla="*/ 1411257 w 4857351"/>
              <a:gd name="connsiteY73" fmla="*/ 1098784 h 3219167"/>
              <a:gd name="connsiteX74" fmla="*/ 1335361 w 4857351"/>
              <a:gd name="connsiteY74" fmla="*/ 1291601 h 3219167"/>
              <a:gd name="connsiteX75" fmla="*/ 963402 w 4857351"/>
              <a:gd name="connsiteY75" fmla="*/ 1956889 h 3219167"/>
              <a:gd name="connsiteX76" fmla="*/ 309738 w 4857351"/>
              <a:gd name="connsiteY76" fmla="*/ 2844395 h 3219167"/>
              <a:gd name="connsiteX77" fmla="*/ 0 w 4857351"/>
              <a:gd name="connsiteY77" fmla="*/ 3185586 h 3219167"/>
              <a:gd name="connsiteX78" fmla="*/ 3803694 w 4857351"/>
              <a:gd name="connsiteY78" fmla="*/ 1781849 h 3219167"/>
              <a:gd name="connsiteX79" fmla="*/ 3792249 w 4857351"/>
              <a:gd name="connsiteY79" fmla="*/ 2116290 h 3219167"/>
              <a:gd name="connsiteX80" fmla="*/ 2917437 w 4857351"/>
              <a:gd name="connsiteY80" fmla="*/ 1784762 h 3219167"/>
              <a:gd name="connsiteX81" fmla="*/ 2919607 w 4857351"/>
              <a:gd name="connsiteY81" fmla="*/ 1236218 h 3219167"/>
              <a:gd name="connsiteX82" fmla="*/ 2939436 w 4857351"/>
              <a:gd name="connsiteY82" fmla="*/ 1213654 h 3219167"/>
              <a:gd name="connsiteX83" fmla="*/ 3671731 w 4857351"/>
              <a:gd name="connsiteY83" fmla="*/ 1214338 h 3219167"/>
              <a:gd name="connsiteX84" fmla="*/ 3685406 w 4857351"/>
              <a:gd name="connsiteY84" fmla="*/ 1215022 h 3219167"/>
              <a:gd name="connsiteX85" fmla="*/ 3645748 w 4857351"/>
              <a:gd name="connsiteY85" fmla="*/ 1251944 h 3219167"/>
              <a:gd name="connsiteX86" fmla="*/ 3545237 w 4857351"/>
              <a:gd name="connsiteY86" fmla="*/ 1316216 h 3219167"/>
              <a:gd name="connsiteX87" fmla="*/ 3320967 w 4857351"/>
              <a:gd name="connsiteY87" fmla="*/ 1426300 h 3219167"/>
              <a:gd name="connsiteX88" fmla="*/ 3304558 w 4857351"/>
              <a:gd name="connsiteY88" fmla="*/ 1438607 h 3219167"/>
              <a:gd name="connsiteX89" fmla="*/ 3657372 w 4857351"/>
              <a:gd name="connsiteY89" fmla="*/ 1438607 h 3219167"/>
              <a:gd name="connsiteX90" fmla="*/ 3659423 w 4857351"/>
              <a:gd name="connsiteY90" fmla="*/ 1442710 h 3219167"/>
              <a:gd name="connsiteX91" fmla="*/ 3582843 w 4857351"/>
              <a:gd name="connsiteY91" fmla="*/ 1518606 h 3219167"/>
              <a:gd name="connsiteX92" fmla="*/ 3407804 w 4857351"/>
              <a:gd name="connsiteY92" fmla="*/ 1634160 h 3219167"/>
              <a:gd name="connsiteX93" fmla="*/ 3130202 w 4857351"/>
              <a:gd name="connsiteY93" fmla="*/ 1770226 h 3219167"/>
              <a:gd name="connsiteX94" fmla="*/ 3115159 w 4857351"/>
              <a:gd name="connsiteY94" fmla="*/ 1781849 h 3219167"/>
              <a:gd name="connsiteX95" fmla="*/ 3135672 w 4857351"/>
              <a:gd name="connsiteY95" fmla="*/ 1781849 h 3219167"/>
              <a:gd name="connsiteX96" fmla="*/ 3803694 w 4857351"/>
              <a:gd name="connsiteY96"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37903 w 4857351"/>
              <a:gd name="connsiteY68" fmla="*/ 1648518 h 3219167"/>
              <a:gd name="connsiteX69" fmla="*/ 2617390 w 4857351"/>
              <a:gd name="connsiteY69" fmla="*/ 1661510 h 3219167"/>
              <a:gd name="connsiteX70" fmla="*/ 2048511 w 4857351"/>
              <a:gd name="connsiteY70" fmla="*/ 1394848 h 3219167"/>
              <a:gd name="connsiteX71" fmla="*/ 1433137 w 4857351"/>
              <a:gd name="connsiteY71" fmla="*/ 1084426 h 3219167"/>
              <a:gd name="connsiteX72" fmla="*/ 1411941 w 4857351"/>
              <a:gd name="connsiteY72" fmla="*/ 1076221 h 3219167"/>
              <a:gd name="connsiteX73" fmla="*/ 1411257 w 4857351"/>
              <a:gd name="connsiteY73" fmla="*/ 1098784 h 3219167"/>
              <a:gd name="connsiteX74" fmla="*/ 1335361 w 4857351"/>
              <a:gd name="connsiteY74" fmla="*/ 1291601 h 3219167"/>
              <a:gd name="connsiteX75" fmla="*/ 963402 w 4857351"/>
              <a:gd name="connsiteY75" fmla="*/ 1956889 h 3219167"/>
              <a:gd name="connsiteX76" fmla="*/ 309738 w 4857351"/>
              <a:gd name="connsiteY76" fmla="*/ 2844395 h 3219167"/>
              <a:gd name="connsiteX77" fmla="*/ 0 w 4857351"/>
              <a:gd name="connsiteY77" fmla="*/ 3185586 h 3219167"/>
              <a:gd name="connsiteX78" fmla="*/ 3803694 w 4857351"/>
              <a:gd name="connsiteY78" fmla="*/ 1781849 h 3219167"/>
              <a:gd name="connsiteX79" fmla="*/ 3792249 w 4857351"/>
              <a:gd name="connsiteY79" fmla="*/ 2116290 h 3219167"/>
              <a:gd name="connsiteX80" fmla="*/ 2917437 w 4857351"/>
              <a:gd name="connsiteY80" fmla="*/ 1784762 h 3219167"/>
              <a:gd name="connsiteX81" fmla="*/ 2919607 w 4857351"/>
              <a:gd name="connsiteY81" fmla="*/ 1236218 h 3219167"/>
              <a:gd name="connsiteX82" fmla="*/ 2939436 w 4857351"/>
              <a:gd name="connsiteY82" fmla="*/ 1213654 h 3219167"/>
              <a:gd name="connsiteX83" fmla="*/ 3671731 w 4857351"/>
              <a:gd name="connsiteY83" fmla="*/ 1214338 h 3219167"/>
              <a:gd name="connsiteX84" fmla="*/ 3685406 w 4857351"/>
              <a:gd name="connsiteY84" fmla="*/ 1215022 h 3219167"/>
              <a:gd name="connsiteX85" fmla="*/ 3645748 w 4857351"/>
              <a:gd name="connsiteY85" fmla="*/ 1251944 h 3219167"/>
              <a:gd name="connsiteX86" fmla="*/ 3545237 w 4857351"/>
              <a:gd name="connsiteY86" fmla="*/ 1316216 h 3219167"/>
              <a:gd name="connsiteX87" fmla="*/ 3320967 w 4857351"/>
              <a:gd name="connsiteY87" fmla="*/ 1426300 h 3219167"/>
              <a:gd name="connsiteX88" fmla="*/ 3304558 w 4857351"/>
              <a:gd name="connsiteY88" fmla="*/ 1438607 h 3219167"/>
              <a:gd name="connsiteX89" fmla="*/ 3657372 w 4857351"/>
              <a:gd name="connsiteY89" fmla="*/ 1438607 h 3219167"/>
              <a:gd name="connsiteX90" fmla="*/ 3659423 w 4857351"/>
              <a:gd name="connsiteY90" fmla="*/ 1442710 h 3219167"/>
              <a:gd name="connsiteX91" fmla="*/ 3582843 w 4857351"/>
              <a:gd name="connsiteY91" fmla="*/ 1518606 h 3219167"/>
              <a:gd name="connsiteX92" fmla="*/ 3407804 w 4857351"/>
              <a:gd name="connsiteY92" fmla="*/ 1634160 h 3219167"/>
              <a:gd name="connsiteX93" fmla="*/ 3130202 w 4857351"/>
              <a:gd name="connsiteY93" fmla="*/ 1770226 h 3219167"/>
              <a:gd name="connsiteX94" fmla="*/ 3115159 w 4857351"/>
              <a:gd name="connsiteY94" fmla="*/ 1781849 h 3219167"/>
              <a:gd name="connsiteX95" fmla="*/ 3135672 w 4857351"/>
              <a:gd name="connsiteY95" fmla="*/ 1781849 h 3219167"/>
              <a:gd name="connsiteX96" fmla="*/ 3803694 w 4857351"/>
              <a:gd name="connsiteY96"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37903 w 4857351"/>
              <a:gd name="connsiteY68" fmla="*/ 1648518 h 3219167"/>
              <a:gd name="connsiteX69" fmla="*/ 2617390 w 4857351"/>
              <a:gd name="connsiteY69" fmla="*/ 1661510 h 3219167"/>
              <a:gd name="connsiteX70" fmla="*/ 2048511 w 4857351"/>
              <a:gd name="connsiteY70" fmla="*/ 1394848 h 3219167"/>
              <a:gd name="connsiteX71" fmla="*/ 1433137 w 4857351"/>
              <a:gd name="connsiteY71" fmla="*/ 1084426 h 3219167"/>
              <a:gd name="connsiteX72" fmla="*/ 1411941 w 4857351"/>
              <a:gd name="connsiteY72" fmla="*/ 1076221 h 3219167"/>
              <a:gd name="connsiteX73" fmla="*/ 1411257 w 4857351"/>
              <a:gd name="connsiteY73" fmla="*/ 1098784 h 3219167"/>
              <a:gd name="connsiteX74" fmla="*/ 1335361 w 4857351"/>
              <a:gd name="connsiteY74" fmla="*/ 1291601 h 3219167"/>
              <a:gd name="connsiteX75" fmla="*/ 963402 w 4857351"/>
              <a:gd name="connsiteY75" fmla="*/ 1956889 h 3219167"/>
              <a:gd name="connsiteX76" fmla="*/ 309738 w 4857351"/>
              <a:gd name="connsiteY76" fmla="*/ 2844395 h 3219167"/>
              <a:gd name="connsiteX77" fmla="*/ 0 w 4857351"/>
              <a:gd name="connsiteY77" fmla="*/ 3185586 h 3219167"/>
              <a:gd name="connsiteX78" fmla="*/ 3803694 w 4857351"/>
              <a:gd name="connsiteY78" fmla="*/ 1781849 h 3219167"/>
              <a:gd name="connsiteX79" fmla="*/ 3792249 w 4857351"/>
              <a:gd name="connsiteY79" fmla="*/ 2116290 h 3219167"/>
              <a:gd name="connsiteX80" fmla="*/ 2917437 w 4857351"/>
              <a:gd name="connsiteY80" fmla="*/ 1784762 h 3219167"/>
              <a:gd name="connsiteX81" fmla="*/ 2919607 w 4857351"/>
              <a:gd name="connsiteY81" fmla="*/ 1236218 h 3219167"/>
              <a:gd name="connsiteX82" fmla="*/ 2939436 w 4857351"/>
              <a:gd name="connsiteY82" fmla="*/ 1213654 h 3219167"/>
              <a:gd name="connsiteX83" fmla="*/ 3671731 w 4857351"/>
              <a:gd name="connsiteY83" fmla="*/ 1214338 h 3219167"/>
              <a:gd name="connsiteX84" fmla="*/ 3685406 w 4857351"/>
              <a:gd name="connsiteY84" fmla="*/ 1215022 h 3219167"/>
              <a:gd name="connsiteX85" fmla="*/ 3645748 w 4857351"/>
              <a:gd name="connsiteY85" fmla="*/ 1251944 h 3219167"/>
              <a:gd name="connsiteX86" fmla="*/ 3545237 w 4857351"/>
              <a:gd name="connsiteY86" fmla="*/ 1316216 h 3219167"/>
              <a:gd name="connsiteX87" fmla="*/ 3320967 w 4857351"/>
              <a:gd name="connsiteY87" fmla="*/ 1426300 h 3219167"/>
              <a:gd name="connsiteX88" fmla="*/ 3304558 w 4857351"/>
              <a:gd name="connsiteY88" fmla="*/ 1438607 h 3219167"/>
              <a:gd name="connsiteX89" fmla="*/ 3657372 w 4857351"/>
              <a:gd name="connsiteY89" fmla="*/ 1438607 h 3219167"/>
              <a:gd name="connsiteX90" fmla="*/ 3659423 w 4857351"/>
              <a:gd name="connsiteY90" fmla="*/ 1442710 h 3219167"/>
              <a:gd name="connsiteX91" fmla="*/ 3582843 w 4857351"/>
              <a:gd name="connsiteY91" fmla="*/ 1518606 h 3219167"/>
              <a:gd name="connsiteX92" fmla="*/ 3407804 w 4857351"/>
              <a:gd name="connsiteY92" fmla="*/ 1634160 h 3219167"/>
              <a:gd name="connsiteX93" fmla="*/ 3130202 w 4857351"/>
              <a:gd name="connsiteY93" fmla="*/ 1770226 h 3219167"/>
              <a:gd name="connsiteX94" fmla="*/ 3115159 w 4857351"/>
              <a:gd name="connsiteY94" fmla="*/ 1781849 h 3219167"/>
              <a:gd name="connsiteX95" fmla="*/ 3135672 w 4857351"/>
              <a:gd name="connsiteY95" fmla="*/ 1781849 h 3219167"/>
              <a:gd name="connsiteX96" fmla="*/ 3803694 w 4857351"/>
              <a:gd name="connsiteY96"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37903 w 4857351"/>
              <a:gd name="connsiteY68" fmla="*/ 1648518 h 3219167"/>
              <a:gd name="connsiteX69" fmla="*/ 2617390 w 4857351"/>
              <a:gd name="connsiteY69" fmla="*/ 1661510 h 3219167"/>
              <a:gd name="connsiteX70" fmla="*/ 2048511 w 4857351"/>
              <a:gd name="connsiteY70" fmla="*/ 1394848 h 3219167"/>
              <a:gd name="connsiteX71" fmla="*/ 1433137 w 4857351"/>
              <a:gd name="connsiteY71" fmla="*/ 1084426 h 3219167"/>
              <a:gd name="connsiteX72" fmla="*/ 1411941 w 4857351"/>
              <a:gd name="connsiteY72" fmla="*/ 1076221 h 3219167"/>
              <a:gd name="connsiteX73" fmla="*/ 1411257 w 4857351"/>
              <a:gd name="connsiteY73" fmla="*/ 1098784 h 3219167"/>
              <a:gd name="connsiteX74" fmla="*/ 1335361 w 4857351"/>
              <a:gd name="connsiteY74" fmla="*/ 1291601 h 3219167"/>
              <a:gd name="connsiteX75" fmla="*/ 963402 w 4857351"/>
              <a:gd name="connsiteY75" fmla="*/ 1956889 h 3219167"/>
              <a:gd name="connsiteX76" fmla="*/ 309738 w 4857351"/>
              <a:gd name="connsiteY76" fmla="*/ 2844395 h 3219167"/>
              <a:gd name="connsiteX77" fmla="*/ 0 w 4857351"/>
              <a:gd name="connsiteY77" fmla="*/ 3185586 h 3219167"/>
              <a:gd name="connsiteX78" fmla="*/ 3803694 w 4857351"/>
              <a:gd name="connsiteY78" fmla="*/ 1781849 h 3219167"/>
              <a:gd name="connsiteX79" fmla="*/ 3792249 w 4857351"/>
              <a:gd name="connsiteY79" fmla="*/ 2116290 h 3219167"/>
              <a:gd name="connsiteX80" fmla="*/ 2917437 w 4857351"/>
              <a:gd name="connsiteY80" fmla="*/ 1784762 h 3219167"/>
              <a:gd name="connsiteX81" fmla="*/ 2919607 w 4857351"/>
              <a:gd name="connsiteY81" fmla="*/ 1236218 h 3219167"/>
              <a:gd name="connsiteX82" fmla="*/ 2939436 w 4857351"/>
              <a:gd name="connsiteY82" fmla="*/ 1213654 h 3219167"/>
              <a:gd name="connsiteX83" fmla="*/ 3671731 w 4857351"/>
              <a:gd name="connsiteY83" fmla="*/ 1214338 h 3219167"/>
              <a:gd name="connsiteX84" fmla="*/ 3685406 w 4857351"/>
              <a:gd name="connsiteY84" fmla="*/ 1215022 h 3219167"/>
              <a:gd name="connsiteX85" fmla="*/ 3645748 w 4857351"/>
              <a:gd name="connsiteY85" fmla="*/ 1251944 h 3219167"/>
              <a:gd name="connsiteX86" fmla="*/ 3545237 w 4857351"/>
              <a:gd name="connsiteY86" fmla="*/ 1316216 h 3219167"/>
              <a:gd name="connsiteX87" fmla="*/ 3320967 w 4857351"/>
              <a:gd name="connsiteY87" fmla="*/ 1426300 h 3219167"/>
              <a:gd name="connsiteX88" fmla="*/ 3304558 w 4857351"/>
              <a:gd name="connsiteY88" fmla="*/ 1438607 h 3219167"/>
              <a:gd name="connsiteX89" fmla="*/ 3657372 w 4857351"/>
              <a:gd name="connsiteY89" fmla="*/ 1438607 h 3219167"/>
              <a:gd name="connsiteX90" fmla="*/ 3659423 w 4857351"/>
              <a:gd name="connsiteY90" fmla="*/ 1442710 h 3219167"/>
              <a:gd name="connsiteX91" fmla="*/ 3582843 w 4857351"/>
              <a:gd name="connsiteY91" fmla="*/ 1518606 h 3219167"/>
              <a:gd name="connsiteX92" fmla="*/ 3407804 w 4857351"/>
              <a:gd name="connsiteY92" fmla="*/ 1634160 h 3219167"/>
              <a:gd name="connsiteX93" fmla="*/ 3130202 w 4857351"/>
              <a:gd name="connsiteY93" fmla="*/ 1770226 h 3219167"/>
              <a:gd name="connsiteX94" fmla="*/ 3115159 w 4857351"/>
              <a:gd name="connsiteY94" fmla="*/ 1781849 h 3219167"/>
              <a:gd name="connsiteX95" fmla="*/ 3135672 w 4857351"/>
              <a:gd name="connsiteY95" fmla="*/ 1781849 h 3219167"/>
              <a:gd name="connsiteX96" fmla="*/ 3803694 w 4857351"/>
              <a:gd name="connsiteY96"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37903 w 4857351"/>
              <a:gd name="connsiteY68" fmla="*/ 1648518 h 3219167"/>
              <a:gd name="connsiteX69" fmla="*/ 2617390 w 4857351"/>
              <a:gd name="connsiteY69" fmla="*/ 1661510 h 3219167"/>
              <a:gd name="connsiteX70" fmla="*/ 2048511 w 4857351"/>
              <a:gd name="connsiteY70" fmla="*/ 1394848 h 3219167"/>
              <a:gd name="connsiteX71" fmla="*/ 1433137 w 4857351"/>
              <a:gd name="connsiteY71" fmla="*/ 1084426 h 3219167"/>
              <a:gd name="connsiteX72" fmla="*/ 1411941 w 4857351"/>
              <a:gd name="connsiteY72" fmla="*/ 1076221 h 3219167"/>
              <a:gd name="connsiteX73" fmla="*/ 1411257 w 4857351"/>
              <a:gd name="connsiteY73" fmla="*/ 1098784 h 3219167"/>
              <a:gd name="connsiteX74" fmla="*/ 1335361 w 4857351"/>
              <a:gd name="connsiteY74" fmla="*/ 1291601 h 3219167"/>
              <a:gd name="connsiteX75" fmla="*/ 963402 w 4857351"/>
              <a:gd name="connsiteY75" fmla="*/ 1956889 h 3219167"/>
              <a:gd name="connsiteX76" fmla="*/ 309738 w 4857351"/>
              <a:gd name="connsiteY76" fmla="*/ 2844395 h 3219167"/>
              <a:gd name="connsiteX77" fmla="*/ 0 w 4857351"/>
              <a:gd name="connsiteY77" fmla="*/ 3185586 h 3219167"/>
              <a:gd name="connsiteX78" fmla="*/ 3803694 w 4857351"/>
              <a:gd name="connsiteY78" fmla="*/ 1781849 h 3219167"/>
              <a:gd name="connsiteX79" fmla="*/ 3792249 w 4857351"/>
              <a:gd name="connsiteY79" fmla="*/ 2116290 h 3219167"/>
              <a:gd name="connsiteX80" fmla="*/ 2908637 w 4857351"/>
              <a:gd name="connsiteY80" fmla="*/ 1780363 h 3219167"/>
              <a:gd name="connsiteX81" fmla="*/ 2919607 w 4857351"/>
              <a:gd name="connsiteY81" fmla="*/ 1236218 h 3219167"/>
              <a:gd name="connsiteX82" fmla="*/ 2939436 w 4857351"/>
              <a:gd name="connsiteY82" fmla="*/ 1213654 h 3219167"/>
              <a:gd name="connsiteX83" fmla="*/ 3671731 w 4857351"/>
              <a:gd name="connsiteY83" fmla="*/ 1214338 h 3219167"/>
              <a:gd name="connsiteX84" fmla="*/ 3685406 w 4857351"/>
              <a:gd name="connsiteY84" fmla="*/ 1215022 h 3219167"/>
              <a:gd name="connsiteX85" fmla="*/ 3645748 w 4857351"/>
              <a:gd name="connsiteY85" fmla="*/ 1251944 h 3219167"/>
              <a:gd name="connsiteX86" fmla="*/ 3545237 w 4857351"/>
              <a:gd name="connsiteY86" fmla="*/ 1316216 h 3219167"/>
              <a:gd name="connsiteX87" fmla="*/ 3320967 w 4857351"/>
              <a:gd name="connsiteY87" fmla="*/ 1426300 h 3219167"/>
              <a:gd name="connsiteX88" fmla="*/ 3304558 w 4857351"/>
              <a:gd name="connsiteY88" fmla="*/ 1438607 h 3219167"/>
              <a:gd name="connsiteX89" fmla="*/ 3657372 w 4857351"/>
              <a:gd name="connsiteY89" fmla="*/ 1438607 h 3219167"/>
              <a:gd name="connsiteX90" fmla="*/ 3659423 w 4857351"/>
              <a:gd name="connsiteY90" fmla="*/ 1442710 h 3219167"/>
              <a:gd name="connsiteX91" fmla="*/ 3582843 w 4857351"/>
              <a:gd name="connsiteY91" fmla="*/ 1518606 h 3219167"/>
              <a:gd name="connsiteX92" fmla="*/ 3407804 w 4857351"/>
              <a:gd name="connsiteY92" fmla="*/ 1634160 h 3219167"/>
              <a:gd name="connsiteX93" fmla="*/ 3130202 w 4857351"/>
              <a:gd name="connsiteY93" fmla="*/ 1770226 h 3219167"/>
              <a:gd name="connsiteX94" fmla="*/ 3115159 w 4857351"/>
              <a:gd name="connsiteY94" fmla="*/ 1781849 h 3219167"/>
              <a:gd name="connsiteX95" fmla="*/ 3135672 w 4857351"/>
              <a:gd name="connsiteY95" fmla="*/ 1781849 h 3219167"/>
              <a:gd name="connsiteX96" fmla="*/ 3803694 w 4857351"/>
              <a:gd name="connsiteY96"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17390 w 4857351"/>
              <a:gd name="connsiteY68" fmla="*/ 1661510 h 3219167"/>
              <a:gd name="connsiteX69" fmla="*/ 2048511 w 4857351"/>
              <a:gd name="connsiteY69" fmla="*/ 1394848 h 3219167"/>
              <a:gd name="connsiteX70" fmla="*/ 1433137 w 4857351"/>
              <a:gd name="connsiteY70" fmla="*/ 1084426 h 3219167"/>
              <a:gd name="connsiteX71" fmla="*/ 1411941 w 4857351"/>
              <a:gd name="connsiteY71" fmla="*/ 1076221 h 3219167"/>
              <a:gd name="connsiteX72" fmla="*/ 1411257 w 4857351"/>
              <a:gd name="connsiteY72" fmla="*/ 1098784 h 3219167"/>
              <a:gd name="connsiteX73" fmla="*/ 1335361 w 4857351"/>
              <a:gd name="connsiteY73" fmla="*/ 1291601 h 3219167"/>
              <a:gd name="connsiteX74" fmla="*/ 963402 w 4857351"/>
              <a:gd name="connsiteY74" fmla="*/ 1956889 h 3219167"/>
              <a:gd name="connsiteX75" fmla="*/ 309738 w 4857351"/>
              <a:gd name="connsiteY75" fmla="*/ 2844395 h 3219167"/>
              <a:gd name="connsiteX76" fmla="*/ 0 w 4857351"/>
              <a:gd name="connsiteY76" fmla="*/ 3185586 h 3219167"/>
              <a:gd name="connsiteX77" fmla="*/ 3803694 w 4857351"/>
              <a:gd name="connsiteY77" fmla="*/ 1781849 h 3219167"/>
              <a:gd name="connsiteX78" fmla="*/ 3792249 w 4857351"/>
              <a:gd name="connsiteY78" fmla="*/ 2116290 h 3219167"/>
              <a:gd name="connsiteX79" fmla="*/ 2908637 w 4857351"/>
              <a:gd name="connsiteY79" fmla="*/ 1780363 h 3219167"/>
              <a:gd name="connsiteX80" fmla="*/ 2919607 w 4857351"/>
              <a:gd name="connsiteY80" fmla="*/ 1236218 h 3219167"/>
              <a:gd name="connsiteX81" fmla="*/ 2939436 w 4857351"/>
              <a:gd name="connsiteY81" fmla="*/ 1213654 h 3219167"/>
              <a:gd name="connsiteX82" fmla="*/ 3671731 w 4857351"/>
              <a:gd name="connsiteY82" fmla="*/ 1214338 h 3219167"/>
              <a:gd name="connsiteX83" fmla="*/ 3685406 w 4857351"/>
              <a:gd name="connsiteY83" fmla="*/ 1215022 h 3219167"/>
              <a:gd name="connsiteX84" fmla="*/ 3645748 w 4857351"/>
              <a:gd name="connsiteY84" fmla="*/ 1251944 h 3219167"/>
              <a:gd name="connsiteX85" fmla="*/ 3545237 w 4857351"/>
              <a:gd name="connsiteY85" fmla="*/ 1316216 h 3219167"/>
              <a:gd name="connsiteX86" fmla="*/ 3320967 w 4857351"/>
              <a:gd name="connsiteY86" fmla="*/ 1426300 h 3219167"/>
              <a:gd name="connsiteX87" fmla="*/ 3304558 w 4857351"/>
              <a:gd name="connsiteY87" fmla="*/ 1438607 h 3219167"/>
              <a:gd name="connsiteX88" fmla="*/ 3657372 w 4857351"/>
              <a:gd name="connsiteY88" fmla="*/ 1438607 h 3219167"/>
              <a:gd name="connsiteX89" fmla="*/ 3659423 w 4857351"/>
              <a:gd name="connsiteY89" fmla="*/ 1442710 h 3219167"/>
              <a:gd name="connsiteX90" fmla="*/ 3582843 w 4857351"/>
              <a:gd name="connsiteY90" fmla="*/ 1518606 h 3219167"/>
              <a:gd name="connsiteX91" fmla="*/ 3407804 w 4857351"/>
              <a:gd name="connsiteY91" fmla="*/ 1634160 h 3219167"/>
              <a:gd name="connsiteX92" fmla="*/ 3130202 w 4857351"/>
              <a:gd name="connsiteY92" fmla="*/ 1770226 h 3219167"/>
              <a:gd name="connsiteX93" fmla="*/ 3115159 w 4857351"/>
              <a:gd name="connsiteY93" fmla="*/ 1781849 h 3219167"/>
              <a:gd name="connsiteX94" fmla="*/ 3135672 w 4857351"/>
              <a:gd name="connsiteY94" fmla="*/ 1781849 h 3219167"/>
              <a:gd name="connsiteX95" fmla="*/ 3803694 w 4857351"/>
              <a:gd name="connsiteY95"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17390 w 4857351"/>
              <a:gd name="connsiteY68" fmla="*/ 1661510 h 3219167"/>
              <a:gd name="connsiteX69" fmla="*/ 2048511 w 4857351"/>
              <a:gd name="connsiteY69" fmla="*/ 1394848 h 3219167"/>
              <a:gd name="connsiteX70" fmla="*/ 1433137 w 4857351"/>
              <a:gd name="connsiteY70" fmla="*/ 1084426 h 3219167"/>
              <a:gd name="connsiteX71" fmla="*/ 1411941 w 4857351"/>
              <a:gd name="connsiteY71" fmla="*/ 1076221 h 3219167"/>
              <a:gd name="connsiteX72" fmla="*/ 1411257 w 4857351"/>
              <a:gd name="connsiteY72" fmla="*/ 1098784 h 3219167"/>
              <a:gd name="connsiteX73" fmla="*/ 1335361 w 4857351"/>
              <a:gd name="connsiteY73" fmla="*/ 1291601 h 3219167"/>
              <a:gd name="connsiteX74" fmla="*/ 963402 w 4857351"/>
              <a:gd name="connsiteY74" fmla="*/ 1956889 h 3219167"/>
              <a:gd name="connsiteX75" fmla="*/ 309738 w 4857351"/>
              <a:gd name="connsiteY75" fmla="*/ 2844395 h 3219167"/>
              <a:gd name="connsiteX76" fmla="*/ 0 w 4857351"/>
              <a:gd name="connsiteY76" fmla="*/ 3185586 h 3219167"/>
              <a:gd name="connsiteX77" fmla="*/ 3803694 w 4857351"/>
              <a:gd name="connsiteY77" fmla="*/ 1781849 h 3219167"/>
              <a:gd name="connsiteX78" fmla="*/ 3792249 w 4857351"/>
              <a:gd name="connsiteY78" fmla="*/ 2116290 h 3219167"/>
              <a:gd name="connsiteX79" fmla="*/ 2908637 w 4857351"/>
              <a:gd name="connsiteY79" fmla="*/ 1780363 h 3219167"/>
              <a:gd name="connsiteX80" fmla="*/ 2919607 w 4857351"/>
              <a:gd name="connsiteY80" fmla="*/ 1236218 h 3219167"/>
              <a:gd name="connsiteX81" fmla="*/ 2939436 w 4857351"/>
              <a:gd name="connsiteY81" fmla="*/ 1213654 h 3219167"/>
              <a:gd name="connsiteX82" fmla="*/ 3671731 w 4857351"/>
              <a:gd name="connsiteY82" fmla="*/ 1214338 h 3219167"/>
              <a:gd name="connsiteX83" fmla="*/ 3685406 w 4857351"/>
              <a:gd name="connsiteY83" fmla="*/ 1215022 h 3219167"/>
              <a:gd name="connsiteX84" fmla="*/ 3645748 w 4857351"/>
              <a:gd name="connsiteY84" fmla="*/ 1251944 h 3219167"/>
              <a:gd name="connsiteX85" fmla="*/ 3545237 w 4857351"/>
              <a:gd name="connsiteY85" fmla="*/ 1316216 h 3219167"/>
              <a:gd name="connsiteX86" fmla="*/ 3320967 w 4857351"/>
              <a:gd name="connsiteY86" fmla="*/ 1426300 h 3219167"/>
              <a:gd name="connsiteX87" fmla="*/ 3304558 w 4857351"/>
              <a:gd name="connsiteY87" fmla="*/ 1438607 h 3219167"/>
              <a:gd name="connsiteX88" fmla="*/ 3657372 w 4857351"/>
              <a:gd name="connsiteY88" fmla="*/ 1438607 h 3219167"/>
              <a:gd name="connsiteX89" fmla="*/ 3659423 w 4857351"/>
              <a:gd name="connsiteY89" fmla="*/ 1442710 h 3219167"/>
              <a:gd name="connsiteX90" fmla="*/ 3582843 w 4857351"/>
              <a:gd name="connsiteY90" fmla="*/ 1518606 h 3219167"/>
              <a:gd name="connsiteX91" fmla="*/ 3407804 w 4857351"/>
              <a:gd name="connsiteY91" fmla="*/ 1634160 h 3219167"/>
              <a:gd name="connsiteX92" fmla="*/ 3130202 w 4857351"/>
              <a:gd name="connsiteY92" fmla="*/ 1770226 h 3219167"/>
              <a:gd name="connsiteX93" fmla="*/ 3115159 w 4857351"/>
              <a:gd name="connsiteY93" fmla="*/ 1781849 h 3219167"/>
              <a:gd name="connsiteX94" fmla="*/ 3135672 w 4857351"/>
              <a:gd name="connsiteY94" fmla="*/ 1781849 h 3219167"/>
              <a:gd name="connsiteX95" fmla="*/ 3803694 w 4857351"/>
              <a:gd name="connsiteY95"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17390 w 4857351"/>
              <a:gd name="connsiteY68" fmla="*/ 1661510 h 3219167"/>
              <a:gd name="connsiteX69" fmla="*/ 2048511 w 4857351"/>
              <a:gd name="connsiteY69" fmla="*/ 1394848 h 3219167"/>
              <a:gd name="connsiteX70" fmla="*/ 1433137 w 4857351"/>
              <a:gd name="connsiteY70" fmla="*/ 1084426 h 3219167"/>
              <a:gd name="connsiteX71" fmla="*/ 1411941 w 4857351"/>
              <a:gd name="connsiteY71" fmla="*/ 1076221 h 3219167"/>
              <a:gd name="connsiteX72" fmla="*/ 1411257 w 4857351"/>
              <a:gd name="connsiteY72" fmla="*/ 1098784 h 3219167"/>
              <a:gd name="connsiteX73" fmla="*/ 1335361 w 4857351"/>
              <a:gd name="connsiteY73" fmla="*/ 1291601 h 3219167"/>
              <a:gd name="connsiteX74" fmla="*/ 963402 w 4857351"/>
              <a:gd name="connsiteY74" fmla="*/ 1956889 h 3219167"/>
              <a:gd name="connsiteX75" fmla="*/ 309738 w 4857351"/>
              <a:gd name="connsiteY75" fmla="*/ 2844395 h 3219167"/>
              <a:gd name="connsiteX76" fmla="*/ 0 w 4857351"/>
              <a:gd name="connsiteY76" fmla="*/ 3185586 h 3219167"/>
              <a:gd name="connsiteX77" fmla="*/ 3803694 w 4857351"/>
              <a:gd name="connsiteY77" fmla="*/ 1781849 h 3219167"/>
              <a:gd name="connsiteX78" fmla="*/ 3792249 w 4857351"/>
              <a:gd name="connsiteY78" fmla="*/ 2116290 h 3219167"/>
              <a:gd name="connsiteX79" fmla="*/ 2908637 w 4857351"/>
              <a:gd name="connsiteY79" fmla="*/ 1780363 h 3219167"/>
              <a:gd name="connsiteX80" fmla="*/ 2919607 w 4857351"/>
              <a:gd name="connsiteY80" fmla="*/ 1236218 h 3219167"/>
              <a:gd name="connsiteX81" fmla="*/ 2939436 w 4857351"/>
              <a:gd name="connsiteY81" fmla="*/ 1213654 h 3219167"/>
              <a:gd name="connsiteX82" fmla="*/ 3671731 w 4857351"/>
              <a:gd name="connsiteY82" fmla="*/ 1214338 h 3219167"/>
              <a:gd name="connsiteX83" fmla="*/ 3685406 w 4857351"/>
              <a:gd name="connsiteY83" fmla="*/ 1215022 h 3219167"/>
              <a:gd name="connsiteX84" fmla="*/ 3645748 w 4857351"/>
              <a:gd name="connsiteY84" fmla="*/ 1251944 h 3219167"/>
              <a:gd name="connsiteX85" fmla="*/ 3545237 w 4857351"/>
              <a:gd name="connsiteY85" fmla="*/ 1316216 h 3219167"/>
              <a:gd name="connsiteX86" fmla="*/ 3320967 w 4857351"/>
              <a:gd name="connsiteY86" fmla="*/ 1426300 h 3219167"/>
              <a:gd name="connsiteX87" fmla="*/ 3304558 w 4857351"/>
              <a:gd name="connsiteY87" fmla="*/ 1438607 h 3219167"/>
              <a:gd name="connsiteX88" fmla="*/ 3657372 w 4857351"/>
              <a:gd name="connsiteY88" fmla="*/ 1438607 h 3219167"/>
              <a:gd name="connsiteX89" fmla="*/ 3659423 w 4857351"/>
              <a:gd name="connsiteY89" fmla="*/ 1442710 h 3219167"/>
              <a:gd name="connsiteX90" fmla="*/ 3582843 w 4857351"/>
              <a:gd name="connsiteY90" fmla="*/ 1518606 h 3219167"/>
              <a:gd name="connsiteX91" fmla="*/ 3407804 w 4857351"/>
              <a:gd name="connsiteY91" fmla="*/ 1634160 h 3219167"/>
              <a:gd name="connsiteX92" fmla="*/ 3130202 w 4857351"/>
              <a:gd name="connsiteY92" fmla="*/ 1770226 h 3219167"/>
              <a:gd name="connsiteX93" fmla="*/ 3115159 w 4857351"/>
              <a:gd name="connsiteY93" fmla="*/ 1781849 h 3219167"/>
              <a:gd name="connsiteX94" fmla="*/ 3135672 w 4857351"/>
              <a:gd name="connsiteY94" fmla="*/ 1781849 h 3219167"/>
              <a:gd name="connsiteX95" fmla="*/ 3803694 w 4857351"/>
              <a:gd name="connsiteY95"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17390 w 4857351"/>
              <a:gd name="connsiteY68" fmla="*/ 1661510 h 3219167"/>
              <a:gd name="connsiteX69" fmla="*/ 2048511 w 4857351"/>
              <a:gd name="connsiteY69" fmla="*/ 1394848 h 3219167"/>
              <a:gd name="connsiteX70" fmla="*/ 1433137 w 4857351"/>
              <a:gd name="connsiteY70" fmla="*/ 1084426 h 3219167"/>
              <a:gd name="connsiteX71" fmla="*/ 1411941 w 4857351"/>
              <a:gd name="connsiteY71" fmla="*/ 1076221 h 3219167"/>
              <a:gd name="connsiteX72" fmla="*/ 1335361 w 4857351"/>
              <a:gd name="connsiteY72" fmla="*/ 1291601 h 3219167"/>
              <a:gd name="connsiteX73" fmla="*/ 963402 w 4857351"/>
              <a:gd name="connsiteY73" fmla="*/ 1956889 h 3219167"/>
              <a:gd name="connsiteX74" fmla="*/ 309738 w 4857351"/>
              <a:gd name="connsiteY74" fmla="*/ 2844395 h 3219167"/>
              <a:gd name="connsiteX75" fmla="*/ 0 w 4857351"/>
              <a:gd name="connsiteY75" fmla="*/ 3185586 h 3219167"/>
              <a:gd name="connsiteX76" fmla="*/ 3803694 w 4857351"/>
              <a:gd name="connsiteY76" fmla="*/ 1781849 h 3219167"/>
              <a:gd name="connsiteX77" fmla="*/ 3792249 w 4857351"/>
              <a:gd name="connsiteY77" fmla="*/ 2116290 h 3219167"/>
              <a:gd name="connsiteX78" fmla="*/ 2908637 w 4857351"/>
              <a:gd name="connsiteY78" fmla="*/ 1780363 h 3219167"/>
              <a:gd name="connsiteX79" fmla="*/ 2919607 w 4857351"/>
              <a:gd name="connsiteY79" fmla="*/ 1236218 h 3219167"/>
              <a:gd name="connsiteX80" fmla="*/ 2939436 w 4857351"/>
              <a:gd name="connsiteY80" fmla="*/ 1213654 h 3219167"/>
              <a:gd name="connsiteX81" fmla="*/ 3671731 w 4857351"/>
              <a:gd name="connsiteY81" fmla="*/ 1214338 h 3219167"/>
              <a:gd name="connsiteX82" fmla="*/ 3685406 w 4857351"/>
              <a:gd name="connsiteY82" fmla="*/ 1215022 h 3219167"/>
              <a:gd name="connsiteX83" fmla="*/ 3645748 w 4857351"/>
              <a:gd name="connsiteY83" fmla="*/ 1251944 h 3219167"/>
              <a:gd name="connsiteX84" fmla="*/ 3545237 w 4857351"/>
              <a:gd name="connsiteY84" fmla="*/ 1316216 h 3219167"/>
              <a:gd name="connsiteX85" fmla="*/ 3320967 w 4857351"/>
              <a:gd name="connsiteY85" fmla="*/ 1426300 h 3219167"/>
              <a:gd name="connsiteX86" fmla="*/ 3304558 w 4857351"/>
              <a:gd name="connsiteY86" fmla="*/ 1438607 h 3219167"/>
              <a:gd name="connsiteX87" fmla="*/ 3657372 w 4857351"/>
              <a:gd name="connsiteY87" fmla="*/ 1438607 h 3219167"/>
              <a:gd name="connsiteX88" fmla="*/ 3659423 w 4857351"/>
              <a:gd name="connsiteY88" fmla="*/ 1442710 h 3219167"/>
              <a:gd name="connsiteX89" fmla="*/ 3582843 w 4857351"/>
              <a:gd name="connsiteY89" fmla="*/ 1518606 h 3219167"/>
              <a:gd name="connsiteX90" fmla="*/ 3407804 w 4857351"/>
              <a:gd name="connsiteY90" fmla="*/ 1634160 h 3219167"/>
              <a:gd name="connsiteX91" fmla="*/ 3130202 w 4857351"/>
              <a:gd name="connsiteY91" fmla="*/ 1770226 h 3219167"/>
              <a:gd name="connsiteX92" fmla="*/ 3115159 w 4857351"/>
              <a:gd name="connsiteY92" fmla="*/ 1781849 h 3219167"/>
              <a:gd name="connsiteX93" fmla="*/ 3135672 w 4857351"/>
              <a:gd name="connsiteY93" fmla="*/ 1781849 h 3219167"/>
              <a:gd name="connsiteX94" fmla="*/ 3803694 w 4857351"/>
              <a:gd name="connsiteY94"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17390 w 4857351"/>
              <a:gd name="connsiteY68" fmla="*/ 1661510 h 3219167"/>
              <a:gd name="connsiteX69" fmla="*/ 2048511 w 4857351"/>
              <a:gd name="connsiteY69" fmla="*/ 1394848 h 3219167"/>
              <a:gd name="connsiteX70" fmla="*/ 1411941 w 4857351"/>
              <a:gd name="connsiteY70" fmla="*/ 1076221 h 3219167"/>
              <a:gd name="connsiteX71" fmla="*/ 1335361 w 4857351"/>
              <a:gd name="connsiteY71" fmla="*/ 1291601 h 3219167"/>
              <a:gd name="connsiteX72" fmla="*/ 963402 w 4857351"/>
              <a:gd name="connsiteY72" fmla="*/ 1956889 h 3219167"/>
              <a:gd name="connsiteX73" fmla="*/ 309738 w 4857351"/>
              <a:gd name="connsiteY73" fmla="*/ 2844395 h 3219167"/>
              <a:gd name="connsiteX74" fmla="*/ 0 w 4857351"/>
              <a:gd name="connsiteY74" fmla="*/ 3185586 h 3219167"/>
              <a:gd name="connsiteX75" fmla="*/ 3803694 w 4857351"/>
              <a:gd name="connsiteY75" fmla="*/ 1781849 h 3219167"/>
              <a:gd name="connsiteX76" fmla="*/ 3792249 w 4857351"/>
              <a:gd name="connsiteY76" fmla="*/ 2116290 h 3219167"/>
              <a:gd name="connsiteX77" fmla="*/ 2908637 w 4857351"/>
              <a:gd name="connsiteY77" fmla="*/ 1780363 h 3219167"/>
              <a:gd name="connsiteX78" fmla="*/ 2919607 w 4857351"/>
              <a:gd name="connsiteY78" fmla="*/ 1236218 h 3219167"/>
              <a:gd name="connsiteX79" fmla="*/ 2939436 w 4857351"/>
              <a:gd name="connsiteY79" fmla="*/ 1213654 h 3219167"/>
              <a:gd name="connsiteX80" fmla="*/ 3671731 w 4857351"/>
              <a:gd name="connsiteY80" fmla="*/ 1214338 h 3219167"/>
              <a:gd name="connsiteX81" fmla="*/ 3685406 w 4857351"/>
              <a:gd name="connsiteY81" fmla="*/ 1215022 h 3219167"/>
              <a:gd name="connsiteX82" fmla="*/ 3645748 w 4857351"/>
              <a:gd name="connsiteY82" fmla="*/ 1251944 h 3219167"/>
              <a:gd name="connsiteX83" fmla="*/ 3545237 w 4857351"/>
              <a:gd name="connsiteY83" fmla="*/ 1316216 h 3219167"/>
              <a:gd name="connsiteX84" fmla="*/ 3320967 w 4857351"/>
              <a:gd name="connsiteY84" fmla="*/ 1426300 h 3219167"/>
              <a:gd name="connsiteX85" fmla="*/ 3304558 w 4857351"/>
              <a:gd name="connsiteY85" fmla="*/ 1438607 h 3219167"/>
              <a:gd name="connsiteX86" fmla="*/ 3657372 w 4857351"/>
              <a:gd name="connsiteY86" fmla="*/ 1438607 h 3219167"/>
              <a:gd name="connsiteX87" fmla="*/ 3659423 w 4857351"/>
              <a:gd name="connsiteY87" fmla="*/ 1442710 h 3219167"/>
              <a:gd name="connsiteX88" fmla="*/ 3582843 w 4857351"/>
              <a:gd name="connsiteY88" fmla="*/ 1518606 h 3219167"/>
              <a:gd name="connsiteX89" fmla="*/ 3407804 w 4857351"/>
              <a:gd name="connsiteY89" fmla="*/ 1634160 h 3219167"/>
              <a:gd name="connsiteX90" fmla="*/ 3130202 w 4857351"/>
              <a:gd name="connsiteY90" fmla="*/ 1770226 h 3219167"/>
              <a:gd name="connsiteX91" fmla="*/ 3115159 w 4857351"/>
              <a:gd name="connsiteY91" fmla="*/ 1781849 h 3219167"/>
              <a:gd name="connsiteX92" fmla="*/ 3135672 w 4857351"/>
              <a:gd name="connsiteY92" fmla="*/ 1781849 h 3219167"/>
              <a:gd name="connsiteX93" fmla="*/ 3803694 w 4857351"/>
              <a:gd name="connsiteY93"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17390 w 4857351"/>
              <a:gd name="connsiteY68" fmla="*/ 1661510 h 3219167"/>
              <a:gd name="connsiteX69" fmla="*/ 2048511 w 4857351"/>
              <a:gd name="connsiteY69" fmla="*/ 1394848 h 3219167"/>
              <a:gd name="connsiteX70" fmla="*/ 1411941 w 4857351"/>
              <a:gd name="connsiteY70" fmla="*/ 1076221 h 3219167"/>
              <a:gd name="connsiteX71" fmla="*/ 1335361 w 4857351"/>
              <a:gd name="connsiteY71" fmla="*/ 1291601 h 3219167"/>
              <a:gd name="connsiteX72" fmla="*/ 963402 w 4857351"/>
              <a:gd name="connsiteY72" fmla="*/ 1956889 h 3219167"/>
              <a:gd name="connsiteX73" fmla="*/ 309738 w 4857351"/>
              <a:gd name="connsiteY73" fmla="*/ 2844395 h 3219167"/>
              <a:gd name="connsiteX74" fmla="*/ 0 w 4857351"/>
              <a:gd name="connsiteY74" fmla="*/ 3185586 h 3219167"/>
              <a:gd name="connsiteX75" fmla="*/ 3803694 w 4857351"/>
              <a:gd name="connsiteY75" fmla="*/ 1781849 h 3219167"/>
              <a:gd name="connsiteX76" fmla="*/ 3792249 w 4857351"/>
              <a:gd name="connsiteY76" fmla="*/ 2116290 h 3219167"/>
              <a:gd name="connsiteX77" fmla="*/ 2908637 w 4857351"/>
              <a:gd name="connsiteY77" fmla="*/ 1780363 h 3219167"/>
              <a:gd name="connsiteX78" fmla="*/ 2919607 w 4857351"/>
              <a:gd name="connsiteY78" fmla="*/ 1236218 h 3219167"/>
              <a:gd name="connsiteX79" fmla="*/ 2939436 w 4857351"/>
              <a:gd name="connsiteY79" fmla="*/ 1213654 h 3219167"/>
              <a:gd name="connsiteX80" fmla="*/ 3671731 w 4857351"/>
              <a:gd name="connsiteY80" fmla="*/ 1214338 h 3219167"/>
              <a:gd name="connsiteX81" fmla="*/ 3685406 w 4857351"/>
              <a:gd name="connsiteY81" fmla="*/ 1215022 h 3219167"/>
              <a:gd name="connsiteX82" fmla="*/ 3645748 w 4857351"/>
              <a:gd name="connsiteY82" fmla="*/ 1251944 h 3219167"/>
              <a:gd name="connsiteX83" fmla="*/ 3545237 w 4857351"/>
              <a:gd name="connsiteY83" fmla="*/ 1316216 h 3219167"/>
              <a:gd name="connsiteX84" fmla="*/ 3320967 w 4857351"/>
              <a:gd name="connsiteY84" fmla="*/ 1426300 h 3219167"/>
              <a:gd name="connsiteX85" fmla="*/ 3304558 w 4857351"/>
              <a:gd name="connsiteY85" fmla="*/ 1438607 h 3219167"/>
              <a:gd name="connsiteX86" fmla="*/ 3657372 w 4857351"/>
              <a:gd name="connsiteY86" fmla="*/ 1438607 h 3219167"/>
              <a:gd name="connsiteX87" fmla="*/ 3659423 w 4857351"/>
              <a:gd name="connsiteY87" fmla="*/ 1442710 h 3219167"/>
              <a:gd name="connsiteX88" fmla="*/ 3582843 w 4857351"/>
              <a:gd name="connsiteY88" fmla="*/ 1518606 h 3219167"/>
              <a:gd name="connsiteX89" fmla="*/ 3407804 w 4857351"/>
              <a:gd name="connsiteY89" fmla="*/ 1634160 h 3219167"/>
              <a:gd name="connsiteX90" fmla="*/ 3130202 w 4857351"/>
              <a:gd name="connsiteY90" fmla="*/ 1770226 h 3219167"/>
              <a:gd name="connsiteX91" fmla="*/ 3115159 w 4857351"/>
              <a:gd name="connsiteY91" fmla="*/ 1781849 h 3219167"/>
              <a:gd name="connsiteX92" fmla="*/ 3135672 w 4857351"/>
              <a:gd name="connsiteY92" fmla="*/ 1781849 h 3219167"/>
              <a:gd name="connsiteX93" fmla="*/ 3803694 w 4857351"/>
              <a:gd name="connsiteY93"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17390 w 4857351"/>
              <a:gd name="connsiteY68" fmla="*/ 1661510 h 3219167"/>
              <a:gd name="connsiteX69" fmla="*/ 2048511 w 4857351"/>
              <a:gd name="connsiteY69" fmla="*/ 1394848 h 3219167"/>
              <a:gd name="connsiteX70" fmla="*/ 1411941 w 4857351"/>
              <a:gd name="connsiteY70" fmla="*/ 1076221 h 3219167"/>
              <a:gd name="connsiteX71" fmla="*/ 1335361 w 4857351"/>
              <a:gd name="connsiteY71" fmla="*/ 1291601 h 3219167"/>
              <a:gd name="connsiteX72" fmla="*/ 963402 w 4857351"/>
              <a:gd name="connsiteY72" fmla="*/ 1956889 h 3219167"/>
              <a:gd name="connsiteX73" fmla="*/ 309738 w 4857351"/>
              <a:gd name="connsiteY73" fmla="*/ 2844395 h 3219167"/>
              <a:gd name="connsiteX74" fmla="*/ 0 w 4857351"/>
              <a:gd name="connsiteY74" fmla="*/ 3185586 h 3219167"/>
              <a:gd name="connsiteX75" fmla="*/ 3803694 w 4857351"/>
              <a:gd name="connsiteY75" fmla="*/ 1781849 h 3219167"/>
              <a:gd name="connsiteX76" fmla="*/ 3792249 w 4857351"/>
              <a:gd name="connsiteY76" fmla="*/ 2116290 h 3219167"/>
              <a:gd name="connsiteX77" fmla="*/ 2908637 w 4857351"/>
              <a:gd name="connsiteY77" fmla="*/ 1780363 h 3219167"/>
              <a:gd name="connsiteX78" fmla="*/ 2919607 w 4857351"/>
              <a:gd name="connsiteY78" fmla="*/ 1236218 h 3219167"/>
              <a:gd name="connsiteX79" fmla="*/ 2939436 w 4857351"/>
              <a:gd name="connsiteY79" fmla="*/ 1213654 h 3219167"/>
              <a:gd name="connsiteX80" fmla="*/ 3671731 w 4857351"/>
              <a:gd name="connsiteY80" fmla="*/ 1214338 h 3219167"/>
              <a:gd name="connsiteX81" fmla="*/ 3685406 w 4857351"/>
              <a:gd name="connsiteY81" fmla="*/ 1215022 h 3219167"/>
              <a:gd name="connsiteX82" fmla="*/ 3645748 w 4857351"/>
              <a:gd name="connsiteY82" fmla="*/ 1251944 h 3219167"/>
              <a:gd name="connsiteX83" fmla="*/ 3545237 w 4857351"/>
              <a:gd name="connsiteY83" fmla="*/ 1316216 h 3219167"/>
              <a:gd name="connsiteX84" fmla="*/ 3320967 w 4857351"/>
              <a:gd name="connsiteY84" fmla="*/ 1426300 h 3219167"/>
              <a:gd name="connsiteX85" fmla="*/ 3304558 w 4857351"/>
              <a:gd name="connsiteY85" fmla="*/ 1438607 h 3219167"/>
              <a:gd name="connsiteX86" fmla="*/ 3657372 w 4857351"/>
              <a:gd name="connsiteY86" fmla="*/ 1438607 h 3219167"/>
              <a:gd name="connsiteX87" fmla="*/ 3659423 w 4857351"/>
              <a:gd name="connsiteY87" fmla="*/ 1442710 h 3219167"/>
              <a:gd name="connsiteX88" fmla="*/ 3582843 w 4857351"/>
              <a:gd name="connsiteY88" fmla="*/ 1518606 h 3219167"/>
              <a:gd name="connsiteX89" fmla="*/ 3407804 w 4857351"/>
              <a:gd name="connsiteY89" fmla="*/ 1634160 h 3219167"/>
              <a:gd name="connsiteX90" fmla="*/ 3130202 w 4857351"/>
              <a:gd name="connsiteY90" fmla="*/ 1770226 h 3219167"/>
              <a:gd name="connsiteX91" fmla="*/ 3115159 w 4857351"/>
              <a:gd name="connsiteY91" fmla="*/ 1781849 h 3219167"/>
              <a:gd name="connsiteX92" fmla="*/ 3135672 w 4857351"/>
              <a:gd name="connsiteY92" fmla="*/ 1781849 h 3219167"/>
              <a:gd name="connsiteX93" fmla="*/ 3803694 w 4857351"/>
              <a:gd name="connsiteY93"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17390 w 4857351"/>
              <a:gd name="connsiteY68" fmla="*/ 1661510 h 3219167"/>
              <a:gd name="connsiteX69" fmla="*/ 2048511 w 4857351"/>
              <a:gd name="connsiteY69" fmla="*/ 1394848 h 3219167"/>
              <a:gd name="connsiteX70" fmla="*/ 1411941 w 4857351"/>
              <a:gd name="connsiteY70" fmla="*/ 1076221 h 3219167"/>
              <a:gd name="connsiteX71" fmla="*/ 1317762 w 4857351"/>
              <a:gd name="connsiteY71" fmla="*/ 1300400 h 3219167"/>
              <a:gd name="connsiteX72" fmla="*/ 963402 w 4857351"/>
              <a:gd name="connsiteY72" fmla="*/ 1956889 h 3219167"/>
              <a:gd name="connsiteX73" fmla="*/ 309738 w 4857351"/>
              <a:gd name="connsiteY73" fmla="*/ 2844395 h 3219167"/>
              <a:gd name="connsiteX74" fmla="*/ 0 w 4857351"/>
              <a:gd name="connsiteY74" fmla="*/ 3185586 h 3219167"/>
              <a:gd name="connsiteX75" fmla="*/ 3803694 w 4857351"/>
              <a:gd name="connsiteY75" fmla="*/ 1781849 h 3219167"/>
              <a:gd name="connsiteX76" fmla="*/ 3792249 w 4857351"/>
              <a:gd name="connsiteY76" fmla="*/ 2116290 h 3219167"/>
              <a:gd name="connsiteX77" fmla="*/ 2908637 w 4857351"/>
              <a:gd name="connsiteY77" fmla="*/ 1780363 h 3219167"/>
              <a:gd name="connsiteX78" fmla="*/ 2919607 w 4857351"/>
              <a:gd name="connsiteY78" fmla="*/ 1236218 h 3219167"/>
              <a:gd name="connsiteX79" fmla="*/ 2939436 w 4857351"/>
              <a:gd name="connsiteY79" fmla="*/ 1213654 h 3219167"/>
              <a:gd name="connsiteX80" fmla="*/ 3671731 w 4857351"/>
              <a:gd name="connsiteY80" fmla="*/ 1214338 h 3219167"/>
              <a:gd name="connsiteX81" fmla="*/ 3685406 w 4857351"/>
              <a:gd name="connsiteY81" fmla="*/ 1215022 h 3219167"/>
              <a:gd name="connsiteX82" fmla="*/ 3645748 w 4857351"/>
              <a:gd name="connsiteY82" fmla="*/ 1251944 h 3219167"/>
              <a:gd name="connsiteX83" fmla="*/ 3545237 w 4857351"/>
              <a:gd name="connsiteY83" fmla="*/ 1316216 h 3219167"/>
              <a:gd name="connsiteX84" fmla="*/ 3320967 w 4857351"/>
              <a:gd name="connsiteY84" fmla="*/ 1426300 h 3219167"/>
              <a:gd name="connsiteX85" fmla="*/ 3304558 w 4857351"/>
              <a:gd name="connsiteY85" fmla="*/ 1438607 h 3219167"/>
              <a:gd name="connsiteX86" fmla="*/ 3657372 w 4857351"/>
              <a:gd name="connsiteY86" fmla="*/ 1438607 h 3219167"/>
              <a:gd name="connsiteX87" fmla="*/ 3659423 w 4857351"/>
              <a:gd name="connsiteY87" fmla="*/ 1442710 h 3219167"/>
              <a:gd name="connsiteX88" fmla="*/ 3582843 w 4857351"/>
              <a:gd name="connsiteY88" fmla="*/ 1518606 h 3219167"/>
              <a:gd name="connsiteX89" fmla="*/ 3407804 w 4857351"/>
              <a:gd name="connsiteY89" fmla="*/ 1634160 h 3219167"/>
              <a:gd name="connsiteX90" fmla="*/ 3130202 w 4857351"/>
              <a:gd name="connsiteY90" fmla="*/ 1770226 h 3219167"/>
              <a:gd name="connsiteX91" fmla="*/ 3115159 w 4857351"/>
              <a:gd name="connsiteY91" fmla="*/ 1781849 h 3219167"/>
              <a:gd name="connsiteX92" fmla="*/ 3135672 w 4857351"/>
              <a:gd name="connsiteY92" fmla="*/ 1781849 h 3219167"/>
              <a:gd name="connsiteX93" fmla="*/ 3803694 w 4857351"/>
              <a:gd name="connsiteY93"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097022 w 4857351"/>
              <a:gd name="connsiteY3" fmla="*/ 2180475 h 3219167"/>
              <a:gd name="connsiteX4" fmla="*/ 4097022 w 4857351"/>
              <a:gd name="connsiteY4" fmla="*/ 1807148 h 3219167"/>
              <a:gd name="connsiteX5" fmla="*/ 4123689 w 4857351"/>
              <a:gd name="connsiteY5" fmla="*/ 1781166 h 3219167"/>
              <a:gd name="connsiteX6" fmla="*/ 4834104 w 4857351"/>
              <a:gd name="connsiteY6" fmla="*/ 1781166 h 3219167"/>
              <a:gd name="connsiteX7" fmla="*/ 4857351 w 4857351"/>
              <a:gd name="connsiteY7" fmla="*/ 1778431 h 3219167"/>
              <a:gd name="connsiteX8" fmla="*/ 4839574 w 4857351"/>
              <a:gd name="connsiteY8" fmla="*/ 1768858 h 3219167"/>
              <a:gd name="connsiteX9" fmla="*/ 4568809 w 4857351"/>
              <a:gd name="connsiteY9" fmla="*/ 1636211 h 3219167"/>
              <a:gd name="connsiteX10" fmla="*/ 4321292 w 4857351"/>
              <a:gd name="connsiteY10" fmla="*/ 1451599 h 3219167"/>
              <a:gd name="connsiteX11" fmla="*/ 4314455 w 4857351"/>
              <a:gd name="connsiteY11" fmla="*/ 1437240 h 3219167"/>
              <a:gd name="connsiteX12" fmla="*/ 4666585 w 4857351"/>
              <a:gd name="connsiteY12" fmla="*/ 1437240 h 3219167"/>
              <a:gd name="connsiteX13" fmla="*/ 4652226 w 4857351"/>
              <a:gd name="connsiteY13" fmla="*/ 1426300 h 3219167"/>
              <a:gd name="connsiteX14" fmla="*/ 4464195 w 4857351"/>
              <a:gd name="connsiteY14" fmla="*/ 1334678 h 3219167"/>
              <a:gd name="connsiteX15" fmla="*/ 4191380 w 4857351"/>
              <a:gd name="connsiteY15" fmla="*/ 1112459 h 3219167"/>
              <a:gd name="connsiteX16" fmla="*/ 4183175 w 4857351"/>
              <a:gd name="connsiteY16" fmla="*/ 1097417 h 3219167"/>
              <a:gd name="connsiteX17" fmla="*/ 4199585 w 4857351"/>
              <a:gd name="connsiteY17" fmla="*/ 1094682 h 3219167"/>
              <a:gd name="connsiteX18" fmla="*/ 4447786 w 4857351"/>
              <a:gd name="connsiteY18" fmla="*/ 1094682 h 3219167"/>
              <a:gd name="connsiteX19" fmla="*/ 4466247 w 4857351"/>
              <a:gd name="connsiteY19" fmla="*/ 1093998 h 3219167"/>
              <a:gd name="connsiteX20" fmla="*/ 4358214 w 4857351"/>
              <a:gd name="connsiteY20" fmla="*/ 1037247 h 3219167"/>
              <a:gd name="connsiteX21" fmla="*/ 4143518 w 4857351"/>
              <a:gd name="connsiteY21" fmla="*/ 878617 h 3219167"/>
              <a:gd name="connsiteX22" fmla="*/ 3994460 w 4857351"/>
              <a:gd name="connsiteY22" fmla="*/ 635886 h 3219167"/>
              <a:gd name="connsiteX23" fmla="*/ 3984204 w 4857351"/>
              <a:gd name="connsiteY23" fmla="*/ 619476 h 3219167"/>
              <a:gd name="connsiteX24" fmla="*/ 3973948 w 4857351"/>
              <a:gd name="connsiteY24" fmla="*/ 635886 h 3219167"/>
              <a:gd name="connsiteX25" fmla="*/ 3857710 w 4857351"/>
              <a:gd name="connsiteY25" fmla="*/ 836225 h 3219167"/>
              <a:gd name="connsiteX26" fmla="*/ 3634125 w 4857351"/>
              <a:gd name="connsiteY26" fmla="*/ 1024939 h 3219167"/>
              <a:gd name="connsiteX27" fmla="*/ 3512417 w 4857351"/>
              <a:gd name="connsiteY27" fmla="*/ 1084426 h 3219167"/>
              <a:gd name="connsiteX28" fmla="*/ 3502845 w 4857351"/>
              <a:gd name="connsiteY28" fmla="*/ 1093998 h 3219167"/>
              <a:gd name="connsiteX29" fmla="*/ 3517203 w 4857351"/>
              <a:gd name="connsiteY29" fmla="*/ 1093998 h 3219167"/>
              <a:gd name="connsiteX30" fmla="*/ 3768823 w 4857351"/>
              <a:gd name="connsiteY30" fmla="*/ 1093998 h 3219167"/>
              <a:gd name="connsiteX31" fmla="*/ 3785233 w 4857351"/>
              <a:gd name="connsiteY31" fmla="*/ 1097417 h 3219167"/>
              <a:gd name="connsiteX32" fmla="*/ 3777028 w 4857351"/>
              <a:gd name="connsiteY32" fmla="*/ 1112459 h 3219167"/>
              <a:gd name="connsiteX33" fmla="*/ 3712072 w 4857351"/>
              <a:gd name="connsiteY33" fmla="*/ 1188356 h 3219167"/>
              <a:gd name="connsiteX34" fmla="*/ 3679935 w 4857351"/>
              <a:gd name="connsiteY34" fmla="*/ 1193825 h 3219167"/>
              <a:gd name="connsiteX35" fmla="*/ 3405752 w 4857351"/>
              <a:gd name="connsiteY35" fmla="*/ 1059127 h 3219167"/>
              <a:gd name="connsiteX36" fmla="*/ 3151398 w 4857351"/>
              <a:gd name="connsiteY36" fmla="*/ 869045 h 3219167"/>
              <a:gd name="connsiteX37" fmla="*/ 3144560 w 4857351"/>
              <a:gd name="connsiteY37" fmla="*/ 854002 h 3219167"/>
              <a:gd name="connsiteX38" fmla="*/ 3511733 w 4857351"/>
              <a:gd name="connsiteY38" fmla="*/ 854002 h 3219167"/>
              <a:gd name="connsiteX39" fmla="*/ 3502845 w 4857351"/>
              <a:gd name="connsiteY39" fmla="*/ 845797 h 3219167"/>
              <a:gd name="connsiteX40" fmla="*/ 3337377 w 4857351"/>
              <a:gd name="connsiteY40" fmla="*/ 765115 h 3219167"/>
              <a:gd name="connsiteX41" fmla="*/ 3015332 w 4857351"/>
              <a:gd name="connsiteY41" fmla="*/ 514863 h 3219167"/>
              <a:gd name="connsiteX42" fmla="*/ 3007127 w 4857351"/>
              <a:gd name="connsiteY42" fmla="*/ 499820 h 3219167"/>
              <a:gd name="connsiteX43" fmla="*/ 3023537 w 4857351"/>
              <a:gd name="connsiteY43" fmla="*/ 497085 h 3219167"/>
              <a:gd name="connsiteX44" fmla="*/ 3286096 w 4857351"/>
              <a:gd name="connsiteY44" fmla="*/ 497085 h 3219167"/>
              <a:gd name="connsiteX45" fmla="*/ 3305925 w 4857351"/>
              <a:gd name="connsiteY45" fmla="*/ 493667 h 3219167"/>
              <a:gd name="connsiteX46" fmla="*/ 3137723 w 4857351"/>
              <a:gd name="connsiteY46" fmla="*/ 410933 h 3219167"/>
              <a:gd name="connsiteX47" fmla="*/ 2993452 w 4857351"/>
              <a:gd name="connsiteY47" fmla="*/ 302217 h 3219167"/>
              <a:gd name="connsiteX48" fmla="*/ 2810891 w 4857351"/>
              <a:gd name="connsiteY48" fmla="*/ 17778 h 3219167"/>
              <a:gd name="connsiteX49" fmla="*/ 2799267 w 4857351"/>
              <a:gd name="connsiteY49" fmla="*/ 0 h 3219167"/>
              <a:gd name="connsiteX50" fmla="*/ 2791062 w 4857351"/>
              <a:gd name="connsiteY50" fmla="*/ 17094 h 3219167"/>
              <a:gd name="connsiteX51" fmla="*/ 2659782 w 4857351"/>
              <a:gd name="connsiteY51" fmla="*/ 239996 h 3219167"/>
              <a:gd name="connsiteX52" fmla="*/ 2476538 w 4857351"/>
              <a:gd name="connsiteY52" fmla="*/ 404096 h 3219167"/>
              <a:gd name="connsiteX53" fmla="*/ 2308336 w 4857351"/>
              <a:gd name="connsiteY53" fmla="*/ 486829 h 3219167"/>
              <a:gd name="connsiteX54" fmla="*/ 2296028 w 4857351"/>
              <a:gd name="connsiteY54" fmla="*/ 497769 h 3219167"/>
              <a:gd name="connsiteX55" fmla="*/ 2598245 w 4857351"/>
              <a:gd name="connsiteY55" fmla="*/ 497769 h 3219167"/>
              <a:gd name="connsiteX56" fmla="*/ 2348677 w 4857351"/>
              <a:gd name="connsiteY56" fmla="*/ 722039 h 3219167"/>
              <a:gd name="connsiteX57" fmla="*/ 2105262 w 4857351"/>
              <a:gd name="connsiteY57" fmla="*/ 841695 h 3219167"/>
              <a:gd name="connsiteX58" fmla="*/ 2087485 w 4857351"/>
              <a:gd name="connsiteY58" fmla="*/ 854686 h 3219167"/>
              <a:gd name="connsiteX59" fmla="*/ 2460128 w 4857351"/>
              <a:gd name="connsiteY59" fmla="*/ 854686 h 3219167"/>
              <a:gd name="connsiteX60" fmla="*/ 2455342 w 4857351"/>
              <a:gd name="connsiteY60" fmla="*/ 862891 h 3219167"/>
              <a:gd name="connsiteX61" fmla="*/ 2221499 w 4857351"/>
              <a:gd name="connsiteY61" fmla="*/ 1045452 h 3219167"/>
              <a:gd name="connsiteX62" fmla="*/ 1907659 w 4857351"/>
              <a:gd name="connsiteY62" fmla="*/ 1199979 h 3219167"/>
              <a:gd name="connsiteX63" fmla="*/ 1893300 w 4857351"/>
              <a:gd name="connsiteY63" fmla="*/ 1209552 h 3219167"/>
              <a:gd name="connsiteX64" fmla="*/ 1914496 w 4857351"/>
              <a:gd name="connsiteY64" fmla="*/ 1211603 h 3219167"/>
              <a:gd name="connsiteX65" fmla="*/ 2614655 w 4857351"/>
              <a:gd name="connsiteY65" fmla="*/ 1211603 h 3219167"/>
              <a:gd name="connsiteX66" fmla="*/ 2638586 w 4857351"/>
              <a:gd name="connsiteY66" fmla="*/ 1234167 h 3219167"/>
              <a:gd name="connsiteX67" fmla="*/ 2617390 w 4857351"/>
              <a:gd name="connsiteY67" fmla="*/ 1661510 h 3219167"/>
              <a:gd name="connsiteX68" fmla="*/ 2048511 w 4857351"/>
              <a:gd name="connsiteY68" fmla="*/ 1394848 h 3219167"/>
              <a:gd name="connsiteX69" fmla="*/ 1411941 w 4857351"/>
              <a:gd name="connsiteY69" fmla="*/ 1076221 h 3219167"/>
              <a:gd name="connsiteX70" fmla="*/ 1317762 w 4857351"/>
              <a:gd name="connsiteY70" fmla="*/ 1300400 h 3219167"/>
              <a:gd name="connsiteX71" fmla="*/ 963402 w 4857351"/>
              <a:gd name="connsiteY71" fmla="*/ 1956889 h 3219167"/>
              <a:gd name="connsiteX72" fmla="*/ 309738 w 4857351"/>
              <a:gd name="connsiteY72" fmla="*/ 2844395 h 3219167"/>
              <a:gd name="connsiteX73" fmla="*/ 0 w 4857351"/>
              <a:gd name="connsiteY73" fmla="*/ 3185586 h 3219167"/>
              <a:gd name="connsiteX74" fmla="*/ 3803694 w 4857351"/>
              <a:gd name="connsiteY74" fmla="*/ 1781849 h 3219167"/>
              <a:gd name="connsiteX75" fmla="*/ 3792249 w 4857351"/>
              <a:gd name="connsiteY75" fmla="*/ 2116290 h 3219167"/>
              <a:gd name="connsiteX76" fmla="*/ 2908637 w 4857351"/>
              <a:gd name="connsiteY76" fmla="*/ 1780363 h 3219167"/>
              <a:gd name="connsiteX77" fmla="*/ 2919607 w 4857351"/>
              <a:gd name="connsiteY77" fmla="*/ 1236218 h 3219167"/>
              <a:gd name="connsiteX78" fmla="*/ 2939436 w 4857351"/>
              <a:gd name="connsiteY78" fmla="*/ 1213654 h 3219167"/>
              <a:gd name="connsiteX79" fmla="*/ 3671731 w 4857351"/>
              <a:gd name="connsiteY79" fmla="*/ 1214338 h 3219167"/>
              <a:gd name="connsiteX80" fmla="*/ 3685406 w 4857351"/>
              <a:gd name="connsiteY80" fmla="*/ 1215022 h 3219167"/>
              <a:gd name="connsiteX81" fmla="*/ 3645748 w 4857351"/>
              <a:gd name="connsiteY81" fmla="*/ 1251944 h 3219167"/>
              <a:gd name="connsiteX82" fmla="*/ 3545237 w 4857351"/>
              <a:gd name="connsiteY82" fmla="*/ 1316216 h 3219167"/>
              <a:gd name="connsiteX83" fmla="*/ 3320967 w 4857351"/>
              <a:gd name="connsiteY83" fmla="*/ 1426300 h 3219167"/>
              <a:gd name="connsiteX84" fmla="*/ 3304558 w 4857351"/>
              <a:gd name="connsiteY84" fmla="*/ 1438607 h 3219167"/>
              <a:gd name="connsiteX85" fmla="*/ 3657372 w 4857351"/>
              <a:gd name="connsiteY85" fmla="*/ 1438607 h 3219167"/>
              <a:gd name="connsiteX86" fmla="*/ 3659423 w 4857351"/>
              <a:gd name="connsiteY86" fmla="*/ 1442710 h 3219167"/>
              <a:gd name="connsiteX87" fmla="*/ 3582843 w 4857351"/>
              <a:gd name="connsiteY87" fmla="*/ 1518606 h 3219167"/>
              <a:gd name="connsiteX88" fmla="*/ 3407804 w 4857351"/>
              <a:gd name="connsiteY88" fmla="*/ 1634160 h 3219167"/>
              <a:gd name="connsiteX89" fmla="*/ 3130202 w 4857351"/>
              <a:gd name="connsiteY89" fmla="*/ 1770226 h 3219167"/>
              <a:gd name="connsiteX90" fmla="*/ 3115159 w 4857351"/>
              <a:gd name="connsiteY90" fmla="*/ 1781849 h 3219167"/>
              <a:gd name="connsiteX91" fmla="*/ 3135672 w 4857351"/>
              <a:gd name="connsiteY91" fmla="*/ 1781849 h 3219167"/>
              <a:gd name="connsiteX92" fmla="*/ 3803694 w 4857351"/>
              <a:gd name="connsiteY92"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097022 w 4857351"/>
              <a:gd name="connsiteY3" fmla="*/ 2180475 h 3219167"/>
              <a:gd name="connsiteX4" fmla="*/ 4097022 w 4857351"/>
              <a:gd name="connsiteY4" fmla="*/ 1807148 h 3219167"/>
              <a:gd name="connsiteX5" fmla="*/ 4123689 w 4857351"/>
              <a:gd name="connsiteY5" fmla="*/ 1781166 h 3219167"/>
              <a:gd name="connsiteX6" fmla="*/ 4834104 w 4857351"/>
              <a:gd name="connsiteY6" fmla="*/ 1781166 h 3219167"/>
              <a:gd name="connsiteX7" fmla="*/ 4857351 w 4857351"/>
              <a:gd name="connsiteY7" fmla="*/ 1778431 h 3219167"/>
              <a:gd name="connsiteX8" fmla="*/ 4839574 w 4857351"/>
              <a:gd name="connsiteY8" fmla="*/ 1768858 h 3219167"/>
              <a:gd name="connsiteX9" fmla="*/ 4568809 w 4857351"/>
              <a:gd name="connsiteY9" fmla="*/ 1636211 h 3219167"/>
              <a:gd name="connsiteX10" fmla="*/ 4321292 w 4857351"/>
              <a:gd name="connsiteY10" fmla="*/ 1451599 h 3219167"/>
              <a:gd name="connsiteX11" fmla="*/ 4314455 w 4857351"/>
              <a:gd name="connsiteY11" fmla="*/ 1437240 h 3219167"/>
              <a:gd name="connsiteX12" fmla="*/ 4666585 w 4857351"/>
              <a:gd name="connsiteY12" fmla="*/ 1437240 h 3219167"/>
              <a:gd name="connsiteX13" fmla="*/ 4652226 w 4857351"/>
              <a:gd name="connsiteY13" fmla="*/ 1426300 h 3219167"/>
              <a:gd name="connsiteX14" fmla="*/ 4464195 w 4857351"/>
              <a:gd name="connsiteY14" fmla="*/ 1334678 h 3219167"/>
              <a:gd name="connsiteX15" fmla="*/ 4191380 w 4857351"/>
              <a:gd name="connsiteY15" fmla="*/ 1112459 h 3219167"/>
              <a:gd name="connsiteX16" fmla="*/ 4183175 w 4857351"/>
              <a:gd name="connsiteY16" fmla="*/ 1097417 h 3219167"/>
              <a:gd name="connsiteX17" fmla="*/ 4199585 w 4857351"/>
              <a:gd name="connsiteY17" fmla="*/ 1094682 h 3219167"/>
              <a:gd name="connsiteX18" fmla="*/ 4447786 w 4857351"/>
              <a:gd name="connsiteY18" fmla="*/ 1094682 h 3219167"/>
              <a:gd name="connsiteX19" fmla="*/ 4466247 w 4857351"/>
              <a:gd name="connsiteY19" fmla="*/ 1093998 h 3219167"/>
              <a:gd name="connsiteX20" fmla="*/ 4358214 w 4857351"/>
              <a:gd name="connsiteY20" fmla="*/ 1037247 h 3219167"/>
              <a:gd name="connsiteX21" fmla="*/ 4143518 w 4857351"/>
              <a:gd name="connsiteY21" fmla="*/ 878617 h 3219167"/>
              <a:gd name="connsiteX22" fmla="*/ 3994460 w 4857351"/>
              <a:gd name="connsiteY22" fmla="*/ 635886 h 3219167"/>
              <a:gd name="connsiteX23" fmla="*/ 3984204 w 4857351"/>
              <a:gd name="connsiteY23" fmla="*/ 619476 h 3219167"/>
              <a:gd name="connsiteX24" fmla="*/ 3973948 w 4857351"/>
              <a:gd name="connsiteY24" fmla="*/ 635886 h 3219167"/>
              <a:gd name="connsiteX25" fmla="*/ 3857710 w 4857351"/>
              <a:gd name="connsiteY25" fmla="*/ 836225 h 3219167"/>
              <a:gd name="connsiteX26" fmla="*/ 3634125 w 4857351"/>
              <a:gd name="connsiteY26" fmla="*/ 1024939 h 3219167"/>
              <a:gd name="connsiteX27" fmla="*/ 3512417 w 4857351"/>
              <a:gd name="connsiteY27" fmla="*/ 1084426 h 3219167"/>
              <a:gd name="connsiteX28" fmla="*/ 3502845 w 4857351"/>
              <a:gd name="connsiteY28" fmla="*/ 1093998 h 3219167"/>
              <a:gd name="connsiteX29" fmla="*/ 3517203 w 4857351"/>
              <a:gd name="connsiteY29" fmla="*/ 1093998 h 3219167"/>
              <a:gd name="connsiteX30" fmla="*/ 3768823 w 4857351"/>
              <a:gd name="connsiteY30" fmla="*/ 1093998 h 3219167"/>
              <a:gd name="connsiteX31" fmla="*/ 3785233 w 4857351"/>
              <a:gd name="connsiteY31" fmla="*/ 1097417 h 3219167"/>
              <a:gd name="connsiteX32" fmla="*/ 3777028 w 4857351"/>
              <a:gd name="connsiteY32" fmla="*/ 1112459 h 3219167"/>
              <a:gd name="connsiteX33" fmla="*/ 3712072 w 4857351"/>
              <a:gd name="connsiteY33" fmla="*/ 1188356 h 3219167"/>
              <a:gd name="connsiteX34" fmla="*/ 3679935 w 4857351"/>
              <a:gd name="connsiteY34" fmla="*/ 1193825 h 3219167"/>
              <a:gd name="connsiteX35" fmla="*/ 3405752 w 4857351"/>
              <a:gd name="connsiteY35" fmla="*/ 1059127 h 3219167"/>
              <a:gd name="connsiteX36" fmla="*/ 3151398 w 4857351"/>
              <a:gd name="connsiteY36" fmla="*/ 869045 h 3219167"/>
              <a:gd name="connsiteX37" fmla="*/ 3144560 w 4857351"/>
              <a:gd name="connsiteY37" fmla="*/ 854002 h 3219167"/>
              <a:gd name="connsiteX38" fmla="*/ 3511733 w 4857351"/>
              <a:gd name="connsiteY38" fmla="*/ 854002 h 3219167"/>
              <a:gd name="connsiteX39" fmla="*/ 3502845 w 4857351"/>
              <a:gd name="connsiteY39" fmla="*/ 845797 h 3219167"/>
              <a:gd name="connsiteX40" fmla="*/ 3337377 w 4857351"/>
              <a:gd name="connsiteY40" fmla="*/ 765115 h 3219167"/>
              <a:gd name="connsiteX41" fmla="*/ 3015332 w 4857351"/>
              <a:gd name="connsiteY41" fmla="*/ 514863 h 3219167"/>
              <a:gd name="connsiteX42" fmla="*/ 3007127 w 4857351"/>
              <a:gd name="connsiteY42" fmla="*/ 499820 h 3219167"/>
              <a:gd name="connsiteX43" fmla="*/ 3023537 w 4857351"/>
              <a:gd name="connsiteY43" fmla="*/ 497085 h 3219167"/>
              <a:gd name="connsiteX44" fmla="*/ 3286096 w 4857351"/>
              <a:gd name="connsiteY44" fmla="*/ 497085 h 3219167"/>
              <a:gd name="connsiteX45" fmla="*/ 3305925 w 4857351"/>
              <a:gd name="connsiteY45" fmla="*/ 493667 h 3219167"/>
              <a:gd name="connsiteX46" fmla="*/ 3137723 w 4857351"/>
              <a:gd name="connsiteY46" fmla="*/ 410933 h 3219167"/>
              <a:gd name="connsiteX47" fmla="*/ 2993452 w 4857351"/>
              <a:gd name="connsiteY47" fmla="*/ 302217 h 3219167"/>
              <a:gd name="connsiteX48" fmla="*/ 2810891 w 4857351"/>
              <a:gd name="connsiteY48" fmla="*/ 17778 h 3219167"/>
              <a:gd name="connsiteX49" fmla="*/ 2799267 w 4857351"/>
              <a:gd name="connsiteY49" fmla="*/ 0 h 3219167"/>
              <a:gd name="connsiteX50" fmla="*/ 2791062 w 4857351"/>
              <a:gd name="connsiteY50" fmla="*/ 17094 h 3219167"/>
              <a:gd name="connsiteX51" fmla="*/ 2659782 w 4857351"/>
              <a:gd name="connsiteY51" fmla="*/ 239996 h 3219167"/>
              <a:gd name="connsiteX52" fmla="*/ 2476538 w 4857351"/>
              <a:gd name="connsiteY52" fmla="*/ 404096 h 3219167"/>
              <a:gd name="connsiteX53" fmla="*/ 2308336 w 4857351"/>
              <a:gd name="connsiteY53" fmla="*/ 486829 h 3219167"/>
              <a:gd name="connsiteX54" fmla="*/ 2296028 w 4857351"/>
              <a:gd name="connsiteY54" fmla="*/ 497769 h 3219167"/>
              <a:gd name="connsiteX55" fmla="*/ 2598245 w 4857351"/>
              <a:gd name="connsiteY55" fmla="*/ 497769 h 3219167"/>
              <a:gd name="connsiteX56" fmla="*/ 2348677 w 4857351"/>
              <a:gd name="connsiteY56" fmla="*/ 722039 h 3219167"/>
              <a:gd name="connsiteX57" fmla="*/ 2105262 w 4857351"/>
              <a:gd name="connsiteY57" fmla="*/ 841695 h 3219167"/>
              <a:gd name="connsiteX58" fmla="*/ 2087485 w 4857351"/>
              <a:gd name="connsiteY58" fmla="*/ 854686 h 3219167"/>
              <a:gd name="connsiteX59" fmla="*/ 2460128 w 4857351"/>
              <a:gd name="connsiteY59" fmla="*/ 854686 h 3219167"/>
              <a:gd name="connsiteX60" fmla="*/ 2455342 w 4857351"/>
              <a:gd name="connsiteY60" fmla="*/ 862891 h 3219167"/>
              <a:gd name="connsiteX61" fmla="*/ 2221499 w 4857351"/>
              <a:gd name="connsiteY61" fmla="*/ 1045452 h 3219167"/>
              <a:gd name="connsiteX62" fmla="*/ 1907659 w 4857351"/>
              <a:gd name="connsiteY62" fmla="*/ 1199979 h 3219167"/>
              <a:gd name="connsiteX63" fmla="*/ 1893300 w 4857351"/>
              <a:gd name="connsiteY63" fmla="*/ 1209552 h 3219167"/>
              <a:gd name="connsiteX64" fmla="*/ 1914496 w 4857351"/>
              <a:gd name="connsiteY64" fmla="*/ 1211603 h 3219167"/>
              <a:gd name="connsiteX65" fmla="*/ 2614655 w 4857351"/>
              <a:gd name="connsiteY65" fmla="*/ 1211603 h 3219167"/>
              <a:gd name="connsiteX66" fmla="*/ 2638586 w 4857351"/>
              <a:gd name="connsiteY66" fmla="*/ 1234167 h 3219167"/>
              <a:gd name="connsiteX67" fmla="*/ 2617390 w 4857351"/>
              <a:gd name="connsiteY67" fmla="*/ 1661510 h 3219167"/>
              <a:gd name="connsiteX68" fmla="*/ 2048511 w 4857351"/>
              <a:gd name="connsiteY68" fmla="*/ 1394848 h 3219167"/>
              <a:gd name="connsiteX69" fmla="*/ 1411941 w 4857351"/>
              <a:gd name="connsiteY69" fmla="*/ 1076221 h 3219167"/>
              <a:gd name="connsiteX70" fmla="*/ 1317762 w 4857351"/>
              <a:gd name="connsiteY70" fmla="*/ 1300400 h 3219167"/>
              <a:gd name="connsiteX71" fmla="*/ 963402 w 4857351"/>
              <a:gd name="connsiteY71" fmla="*/ 1956889 h 3219167"/>
              <a:gd name="connsiteX72" fmla="*/ 309738 w 4857351"/>
              <a:gd name="connsiteY72" fmla="*/ 2844395 h 3219167"/>
              <a:gd name="connsiteX73" fmla="*/ 0 w 4857351"/>
              <a:gd name="connsiteY73" fmla="*/ 3185586 h 3219167"/>
              <a:gd name="connsiteX74" fmla="*/ 3803694 w 4857351"/>
              <a:gd name="connsiteY74" fmla="*/ 1781849 h 3219167"/>
              <a:gd name="connsiteX75" fmla="*/ 3792249 w 4857351"/>
              <a:gd name="connsiteY75" fmla="*/ 2116290 h 3219167"/>
              <a:gd name="connsiteX76" fmla="*/ 2908637 w 4857351"/>
              <a:gd name="connsiteY76" fmla="*/ 1780363 h 3219167"/>
              <a:gd name="connsiteX77" fmla="*/ 2919607 w 4857351"/>
              <a:gd name="connsiteY77" fmla="*/ 1236218 h 3219167"/>
              <a:gd name="connsiteX78" fmla="*/ 2939436 w 4857351"/>
              <a:gd name="connsiteY78" fmla="*/ 1213654 h 3219167"/>
              <a:gd name="connsiteX79" fmla="*/ 3671731 w 4857351"/>
              <a:gd name="connsiteY79" fmla="*/ 1214338 h 3219167"/>
              <a:gd name="connsiteX80" fmla="*/ 3685406 w 4857351"/>
              <a:gd name="connsiteY80" fmla="*/ 1215022 h 3219167"/>
              <a:gd name="connsiteX81" fmla="*/ 3645748 w 4857351"/>
              <a:gd name="connsiteY81" fmla="*/ 1251944 h 3219167"/>
              <a:gd name="connsiteX82" fmla="*/ 3545237 w 4857351"/>
              <a:gd name="connsiteY82" fmla="*/ 1316216 h 3219167"/>
              <a:gd name="connsiteX83" fmla="*/ 3320967 w 4857351"/>
              <a:gd name="connsiteY83" fmla="*/ 1426300 h 3219167"/>
              <a:gd name="connsiteX84" fmla="*/ 3304558 w 4857351"/>
              <a:gd name="connsiteY84" fmla="*/ 1438607 h 3219167"/>
              <a:gd name="connsiteX85" fmla="*/ 3657372 w 4857351"/>
              <a:gd name="connsiteY85" fmla="*/ 1438607 h 3219167"/>
              <a:gd name="connsiteX86" fmla="*/ 3659423 w 4857351"/>
              <a:gd name="connsiteY86" fmla="*/ 1442710 h 3219167"/>
              <a:gd name="connsiteX87" fmla="*/ 3582843 w 4857351"/>
              <a:gd name="connsiteY87" fmla="*/ 1518606 h 3219167"/>
              <a:gd name="connsiteX88" fmla="*/ 3407804 w 4857351"/>
              <a:gd name="connsiteY88" fmla="*/ 1634160 h 3219167"/>
              <a:gd name="connsiteX89" fmla="*/ 3130202 w 4857351"/>
              <a:gd name="connsiteY89" fmla="*/ 1770226 h 3219167"/>
              <a:gd name="connsiteX90" fmla="*/ 3115159 w 4857351"/>
              <a:gd name="connsiteY90" fmla="*/ 1781849 h 3219167"/>
              <a:gd name="connsiteX91" fmla="*/ 3135672 w 4857351"/>
              <a:gd name="connsiteY91" fmla="*/ 1781849 h 3219167"/>
              <a:gd name="connsiteX92" fmla="*/ 3803694 w 4857351"/>
              <a:gd name="connsiteY92" fmla="*/ 1781849 h 3219167"/>
              <a:gd name="connsiteX0" fmla="*/ 0 w 4857351"/>
              <a:gd name="connsiteY0" fmla="*/ 3185586 h 3213571"/>
              <a:gd name="connsiteX1" fmla="*/ 4747180 w 4857351"/>
              <a:gd name="connsiteY1" fmla="*/ 3206513 h 3213571"/>
              <a:gd name="connsiteX2" fmla="*/ 4373257 w 4857351"/>
              <a:gd name="connsiteY2" fmla="*/ 2750721 h 3213571"/>
              <a:gd name="connsiteX3" fmla="*/ 4097022 w 4857351"/>
              <a:gd name="connsiteY3" fmla="*/ 2180475 h 3213571"/>
              <a:gd name="connsiteX4" fmla="*/ 4097022 w 4857351"/>
              <a:gd name="connsiteY4" fmla="*/ 1807148 h 3213571"/>
              <a:gd name="connsiteX5" fmla="*/ 4123689 w 4857351"/>
              <a:gd name="connsiteY5" fmla="*/ 1781166 h 3213571"/>
              <a:gd name="connsiteX6" fmla="*/ 4834104 w 4857351"/>
              <a:gd name="connsiteY6" fmla="*/ 1781166 h 3213571"/>
              <a:gd name="connsiteX7" fmla="*/ 4857351 w 4857351"/>
              <a:gd name="connsiteY7" fmla="*/ 1778431 h 3213571"/>
              <a:gd name="connsiteX8" fmla="*/ 4839574 w 4857351"/>
              <a:gd name="connsiteY8" fmla="*/ 1768858 h 3213571"/>
              <a:gd name="connsiteX9" fmla="*/ 4568809 w 4857351"/>
              <a:gd name="connsiteY9" fmla="*/ 1636211 h 3213571"/>
              <a:gd name="connsiteX10" fmla="*/ 4321292 w 4857351"/>
              <a:gd name="connsiteY10" fmla="*/ 1451599 h 3213571"/>
              <a:gd name="connsiteX11" fmla="*/ 4314455 w 4857351"/>
              <a:gd name="connsiteY11" fmla="*/ 1437240 h 3213571"/>
              <a:gd name="connsiteX12" fmla="*/ 4666585 w 4857351"/>
              <a:gd name="connsiteY12" fmla="*/ 1437240 h 3213571"/>
              <a:gd name="connsiteX13" fmla="*/ 4652226 w 4857351"/>
              <a:gd name="connsiteY13" fmla="*/ 1426300 h 3213571"/>
              <a:gd name="connsiteX14" fmla="*/ 4464195 w 4857351"/>
              <a:gd name="connsiteY14" fmla="*/ 1334678 h 3213571"/>
              <a:gd name="connsiteX15" fmla="*/ 4191380 w 4857351"/>
              <a:gd name="connsiteY15" fmla="*/ 1112459 h 3213571"/>
              <a:gd name="connsiteX16" fmla="*/ 4183175 w 4857351"/>
              <a:gd name="connsiteY16" fmla="*/ 1097417 h 3213571"/>
              <a:gd name="connsiteX17" fmla="*/ 4199585 w 4857351"/>
              <a:gd name="connsiteY17" fmla="*/ 1094682 h 3213571"/>
              <a:gd name="connsiteX18" fmla="*/ 4447786 w 4857351"/>
              <a:gd name="connsiteY18" fmla="*/ 1094682 h 3213571"/>
              <a:gd name="connsiteX19" fmla="*/ 4466247 w 4857351"/>
              <a:gd name="connsiteY19" fmla="*/ 1093998 h 3213571"/>
              <a:gd name="connsiteX20" fmla="*/ 4358214 w 4857351"/>
              <a:gd name="connsiteY20" fmla="*/ 1037247 h 3213571"/>
              <a:gd name="connsiteX21" fmla="*/ 4143518 w 4857351"/>
              <a:gd name="connsiteY21" fmla="*/ 878617 h 3213571"/>
              <a:gd name="connsiteX22" fmla="*/ 3994460 w 4857351"/>
              <a:gd name="connsiteY22" fmla="*/ 635886 h 3213571"/>
              <a:gd name="connsiteX23" fmla="*/ 3984204 w 4857351"/>
              <a:gd name="connsiteY23" fmla="*/ 619476 h 3213571"/>
              <a:gd name="connsiteX24" fmla="*/ 3973948 w 4857351"/>
              <a:gd name="connsiteY24" fmla="*/ 635886 h 3213571"/>
              <a:gd name="connsiteX25" fmla="*/ 3857710 w 4857351"/>
              <a:gd name="connsiteY25" fmla="*/ 836225 h 3213571"/>
              <a:gd name="connsiteX26" fmla="*/ 3634125 w 4857351"/>
              <a:gd name="connsiteY26" fmla="*/ 1024939 h 3213571"/>
              <a:gd name="connsiteX27" fmla="*/ 3512417 w 4857351"/>
              <a:gd name="connsiteY27" fmla="*/ 1084426 h 3213571"/>
              <a:gd name="connsiteX28" fmla="*/ 3502845 w 4857351"/>
              <a:gd name="connsiteY28" fmla="*/ 1093998 h 3213571"/>
              <a:gd name="connsiteX29" fmla="*/ 3517203 w 4857351"/>
              <a:gd name="connsiteY29" fmla="*/ 1093998 h 3213571"/>
              <a:gd name="connsiteX30" fmla="*/ 3768823 w 4857351"/>
              <a:gd name="connsiteY30" fmla="*/ 1093998 h 3213571"/>
              <a:gd name="connsiteX31" fmla="*/ 3785233 w 4857351"/>
              <a:gd name="connsiteY31" fmla="*/ 1097417 h 3213571"/>
              <a:gd name="connsiteX32" fmla="*/ 3777028 w 4857351"/>
              <a:gd name="connsiteY32" fmla="*/ 1112459 h 3213571"/>
              <a:gd name="connsiteX33" fmla="*/ 3712072 w 4857351"/>
              <a:gd name="connsiteY33" fmla="*/ 1188356 h 3213571"/>
              <a:gd name="connsiteX34" fmla="*/ 3679935 w 4857351"/>
              <a:gd name="connsiteY34" fmla="*/ 1193825 h 3213571"/>
              <a:gd name="connsiteX35" fmla="*/ 3405752 w 4857351"/>
              <a:gd name="connsiteY35" fmla="*/ 1059127 h 3213571"/>
              <a:gd name="connsiteX36" fmla="*/ 3151398 w 4857351"/>
              <a:gd name="connsiteY36" fmla="*/ 869045 h 3213571"/>
              <a:gd name="connsiteX37" fmla="*/ 3144560 w 4857351"/>
              <a:gd name="connsiteY37" fmla="*/ 854002 h 3213571"/>
              <a:gd name="connsiteX38" fmla="*/ 3511733 w 4857351"/>
              <a:gd name="connsiteY38" fmla="*/ 854002 h 3213571"/>
              <a:gd name="connsiteX39" fmla="*/ 3502845 w 4857351"/>
              <a:gd name="connsiteY39" fmla="*/ 845797 h 3213571"/>
              <a:gd name="connsiteX40" fmla="*/ 3337377 w 4857351"/>
              <a:gd name="connsiteY40" fmla="*/ 765115 h 3213571"/>
              <a:gd name="connsiteX41" fmla="*/ 3015332 w 4857351"/>
              <a:gd name="connsiteY41" fmla="*/ 514863 h 3213571"/>
              <a:gd name="connsiteX42" fmla="*/ 3007127 w 4857351"/>
              <a:gd name="connsiteY42" fmla="*/ 499820 h 3213571"/>
              <a:gd name="connsiteX43" fmla="*/ 3023537 w 4857351"/>
              <a:gd name="connsiteY43" fmla="*/ 497085 h 3213571"/>
              <a:gd name="connsiteX44" fmla="*/ 3286096 w 4857351"/>
              <a:gd name="connsiteY44" fmla="*/ 497085 h 3213571"/>
              <a:gd name="connsiteX45" fmla="*/ 3305925 w 4857351"/>
              <a:gd name="connsiteY45" fmla="*/ 493667 h 3213571"/>
              <a:gd name="connsiteX46" fmla="*/ 3137723 w 4857351"/>
              <a:gd name="connsiteY46" fmla="*/ 410933 h 3213571"/>
              <a:gd name="connsiteX47" fmla="*/ 2993452 w 4857351"/>
              <a:gd name="connsiteY47" fmla="*/ 302217 h 3213571"/>
              <a:gd name="connsiteX48" fmla="*/ 2810891 w 4857351"/>
              <a:gd name="connsiteY48" fmla="*/ 17778 h 3213571"/>
              <a:gd name="connsiteX49" fmla="*/ 2799267 w 4857351"/>
              <a:gd name="connsiteY49" fmla="*/ 0 h 3213571"/>
              <a:gd name="connsiteX50" fmla="*/ 2791062 w 4857351"/>
              <a:gd name="connsiteY50" fmla="*/ 17094 h 3213571"/>
              <a:gd name="connsiteX51" fmla="*/ 2659782 w 4857351"/>
              <a:gd name="connsiteY51" fmla="*/ 239996 h 3213571"/>
              <a:gd name="connsiteX52" fmla="*/ 2476538 w 4857351"/>
              <a:gd name="connsiteY52" fmla="*/ 404096 h 3213571"/>
              <a:gd name="connsiteX53" fmla="*/ 2308336 w 4857351"/>
              <a:gd name="connsiteY53" fmla="*/ 486829 h 3213571"/>
              <a:gd name="connsiteX54" fmla="*/ 2296028 w 4857351"/>
              <a:gd name="connsiteY54" fmla="*/ 497769 h 3213571"/>
              <a:gd name="connsiteX55" fmla="*/ 2598245 w 4857351"/>
              <a:gd name="connsiteY55" fmla="*/ 497769 h 3213571"/>
              <a:gd name="connsiteX56" fmla="*/ 2348677 w 4857351"/>
              <a:gd name="connsiteY56" fmla="*/ 722039 h 3213571"/>
              <a:gd name="connsiteX57" fmla="*/ 2105262 w 4857351"/>
              <a:gd name="connsiteY57" fmla="*/ 841695 h 3213571"/>
              <a:gd name="connsiteX58" fmla="*/ 2087485 w 4857351"/>
              <a:gd name="connsiteY58" fmla="*/ 854686 h 3213571"/>
              <a:gd name="connsiteX59" fmla="*/ 2460128 w 4857351"/>
              <a:gd name="connsiteY59" fmla="*/ 854686 h 3213571"/>
              <a:gd name="connsiteX60" fmla="*/ 2455342 w 4857351"/>
              <a:gd name="connsiteY60" fmla="*/ 862891 h 3213571"/>
              <a:gd name="connsiteX61" fmla="*/ 2221499 w 4857351"/>
              <a:gd name="connsiteY61" fmla="*/ 1045452 h 3213571"/>
              <a:gd name="connsiteX62" fmla="*/ 1907659 w 4857351"/>
              <a:gd name="connsiteY62" fmla="*/ 1199979 h 3213571"/>
              <a:gd name="connsiteX63" fmla="*/ 1893300 w 4857351"/>
              <a:gd name="connsiteY63" fmla="*/ 1209552 h 3213571"/>
              <a:gd name="connsiteX64" fmla="*/ 1914496 w 4857351"/>
              <a:gd name="connsiteY64" fmla="*/ 1211603 h 3213571"/>
              <a:gd name="connsiteX65" fmla="*/ 2614655 w 4857351"/>
              <a:gd name="connsiteY65" fmla="*/ 1211603 h 3213571"/>
              <a:gd name="connsiteX66" fmla="*/ 2638586 w 4857351"/>
              <a:gd name="connsiteY66" fmla="*/ 1234167 h 3213571"/>
              <a:gd name="connsiteX67" fmla="*/ 2617390 w 4857351"/>
              <a:gd name="connsiteY67" fmla="*/ 1661510 h 3213571"/>
              <a:gd name="connsiteX68" fmla="*/ 2048511 w 4857351"/>
              <a:gd name="connsiteY68" fmla="*/ 1394848 h 3213571"/>
              <a:gd name="connsiteX69" fmla="*/ 1411941 w 4857351"/>
              <a:gd name="connsiteY69" fmla="*/ 1076221 h 3213571"/>
              <a:gd name="connsiteX70" fmla="*/ 1317762 w 4857351"/>
              <a:gd name="connsiteY70" fmla="*/ 1300400 h 3213571"/>
              <a:gd name="connsiteX71" fmla="*/ 963402 w 4857351"/>
              <a:gd name="connsiteY71" fmla="*/ 1956889 h 3213571"/>
              <a:gd name="connsiteX72" fmla="*/ 309738 w 4857351"/>
              <a:gd name="connsiteY72" fmla="*/ 2844395 h 3213571"/>
              <a:gd name="connsiteX73" fmla="*/ 0 w 4857351"/>
              <a:gd name="connsiteY73" fmla="*/ 3185586 h 3213571"/>
              <a:gd name="connsiteX74" fmla="*/ 3803694 w 4857351"/>
              <a:gd name="connsiteY74" fmla="*/ 1781849 h 3213571"/>
              <a:gd name="connsiteX75" fmla="*/ 3792249 w 4857351"/>
              <a:gd name="connsiteY75" fmla="*/ 2116290 h 3213571"/>
              <a:gd name="connsiteX76" fmla="*/ 2908637 w 4857351"/>
              <a:gd name="connsiteY76" fmla="*/ 1780363 h 3213571"/>
              <a:gd name="connsiteX77" fmla="*/ 2919607 w 4857351"/>
              <a:gd name="connsiteY77" fmla="*/ 1236218 h 3213571"/>
              <a:gd name="connsiteX78" fmla="*/ 2939436 w 4857351"/>
              <a:gd name="connsiteY78" fmla="*/ 1213654 h 3213571"/>
              <a:gd name="connsiteX79" fmla="*/ 3671731 w 4857351"/>
              <a:gd name="connsiteY79" fmla="*/ 1214338 h 3213571"/>
              <a:gd name="connsiteX80" fmla="*/ 3685406 w 4857351"/>
              <a:gd name="connsiteY80" fmla="*/ 1215022 h 3213571"/>
              <a:gd name="connsiteX81" fmla="*/ 3645748 w 4857351"/>
              <a:gd name="connsiteY81" fmla="*/ 1251944 h 3213571"/>
              <a:gd name="connsiteX82" fmla="*/ 3545237 w 4857351"/>
              <a:gd name="connsiteY82" fmla="*/ 1316216 h 3213571"/>
              <a:gd name="connsiteX83" fmla="*/ 3320967 w 4857351"/>
              <a:gd name="connsiteY83" fmla="*/ 1426300 h 3213571"/>
              <a:gd name="connsiteX84" fmla="*/ 3304558 w 4857351"/>
              <a:gd name="connsiteY84" fmla="*/ 1438607 h 3213571"/>
              <a:gd name="connsiteX85" fmla="*/ 3657372 w 4857351"/>
              <a:gd name="connsiteY85" fmla="*/ 1438607 h 3213571"/>
              <a:gd name="connsiteX86" fmla="*/ 3659423 w 4857351"/>
              <a:gd name="connsiteY86" fmla="*/ 1442710 h 3213571"/>
              <a:gd name="connsiteX87" fmla="*/ 3582843 w 4857351"/>
              <a:gd name="connsiteY87" fmla="*/ 1518606 h 3213571"/>
              <a:gd name="connsiteX88" fmla="*/ 3407804 w 4857351"/>
              <a:gd name="connsiteY88" fmla="*/ 1634160 h 3213571"/>
              <a:gd name="connsiteX89" fmla="*/ 3130202 w 4857351"/>
              <a:gd name="connsiteY89" fmla="*/ 1770226 h 3213571"/>
              <a:gd name="connsiteX90" fmla="*/ 3115159 w 4857351"/>
              <a:gd name="connsiteY90" fmla="*/ 1781849 h 3213571"/>
              <a:gd name="connsiteX91" fmla="*/ 3135672 w 4857351"/>
              <a:gd name="connsiteY91" fmla="*/ 1781849 h 3213571"/>
              <a:gd name="connsiteX92" fmla="*/ 3803694 w 4857351"/>
              <a:gd name="connsiteY92" fmla="*/ 1781849 h 3213571"/>
              <a:gd name="connsiteX0" fmla="*/ 0 w 4852952"/>
              <a:gd name="connsiteY0" fmla="*/ 3198786 h 3220473"/>
              <a:gd name="connsiteX1" fmla="*/ 4742781 w 4852952"/>
              <a:gd name="connsiteY1" fmla="*/ 3206513 h 3220473"/>
              <a:gd name="connsiteX2" fmla="*/ 4368858 w 4852952"/>
              <a:gd name="connsiteY2" fmla="*/ 2750721 h 3220473"/>
              <a:gd name="connsiteX3" fmla="*/ 4092623 w 4852952"/>
              <a:gd name="connsiteY3" fmla="*/ 2180475 h 3220473"/>
              <a:gd name="connsiteX4" fmla="*/ 4092623 w 4852952"/>
              <a:gd name="connsiteY4" fmla="*/ 1807148 h 3220473"/>
              <a:gd name="connsiteX5" fmla="*/ 4119290 w 4852952"/>
              <a:gd name="connsiteY5" fmla="*/ 1781166 h 3220473"/>
              <a:gd name="connsiteX6" fmla="*/ 4829705 w 4852952"/>
              <a:gd name="connsiteY6" fmla="*/ 1781166 h 3220473"/>
              <a:gd name="connsiteX7" fmla="*/ 4852952 w 4852952"/>
              <a:gd name="connsiteY7" fmla="*/ 1778431 h 3220473"/>
              <a:gd name="connsiteX8" fmla="*/ 4835175 w 4852952"/>
              <a:gd name="connsiteY8" fmla="*/ 1768858 h 3220473"/>
              <a:gd name="connsiteX9" fmla="*/ 4564410 w 4852952"/>
              <a:gd name="connsiteY9" fmla="*/ 1636211 h 3220473"/>
              <a:gd name="connsiteX10" fmla="*/ 4316893 w 4852952"/>
              <a:gd name="connsiteY10" fmla="*/ 1451599 h 3220473"/>
              <a:gd name="connsiteX11" fmla="*/ 4310056 w 4852952"/>
              <a:gd name="connsiteY11" fmla="*/ 1437240 h 3220473"/>
              <a:gd name="connsiteX12" fmla="*/ 4662186 w 4852952"/>
              <a:gd name="connsiteY12" fmla="*/ 1437240 h 3220473"/>
              <a:gd name="connsiteX13" fmla="*/ 4647827 w 4852952"/>
              <a:gd name="connsiteY13" fmla="*/ 1426300 h 3220473"/>
              <a:gd name="connsiteX14" fmla="*/ 4459796 w 4852952"/>
              <a:gd name="connsiteY14" fmla="*/ 1334678 h 3220473"/>
              <a:gd name="connsiteX15" fmla="*/ 4186981 w 4852952"/>
              <a:gd name="connsiteY15" fmla="*/ 1112459 h 3220473"/>
              <a:gd name="connsiteX16" fmla="*/ 4178776 w 4852952"/>
              <a:gd name="connsiteY16" fmla="*/ 1097417 h 3220473"/>
              <a:gd name="connsiteX17" fmla="*/ 4195186 w 4852952"/>
              <a:gd name="connsiteY17" fmla="*/ 1094682 h 3220473"/>
              <a:gd name="connsiteX18" fmla="*/ 4443387 w 4852952"/>
              <a:gd name="connsiteY18" fmla="*/ 1094682 h 3220473"/>
              <a:gd name="connsiteX19" fmla="*/ 4461848 w 4852952"/>
              <a:gd name="connsiteY19" fmla="*/ 1093998 h 3220473"/>
              <a:gd name="connsiteX20" fmla="*/ 4353815 w 4852952"/>
              <a:gd name="connsiteY20" fmla="*/ 1037247 h 3220473"/>
              <a:gd name="connsiteX21" fmla="*/ 4139119 w 4852952"/>
              <a:gd name="connsiteY21" fmla="*/ 878617 h 3220473"/>
              <a:gd name="connsiteX22" fmla="*/ 3990061 w 4852952"/>
              <a:gd name="connsiteY22" fmla="*/ 635886 h 3220473"/>
              <a:gd name="connsiteX23" fmla="*/ 3979805 w 4852952"/>
              <a:gd name="connsiteY23" fmla="*/ 619476 h 3220473"/>
              <a:gd name="connsiteX24" fmla="*/ 3969549 w 4852952"/>
              <a:gd name="connsiteY24" fmla="*/ 635886 h 3220473"/>
              <a:gd name="connsiteX25" fmla="*/ 3853311 w 4852952"/>
              <a:gd name="connsiteY25" fmla="*/ 836225 h 3220473"/>
              <a:gd name="connsiteX26" fmla="*/ 3629726 w 4852952"/>
              <a:gd name="connsiteY26" fmla="*/ 1024939 h 3220473"/>
              <a:gd name="connsiteX27" fmla="*/ 3508018 w 4852952"/>
              <a:gd name="connsiteY27" fmla="*/ 1084426 h 3220473"/>
              <a:gd name="connsiteX28" fmla="*/ 3498446 w 4852952"/>
              <a:gd name="connsiteY28" fmla="*/ 1093998 h 3220473"/>
              <a:gd name="connsiteX29" fmla="*/ 3512804 w 4852952"/>
              <a:gd name="connsiteY29" fmla="*/ 1093998 h 3220473"/>
              <a:gd name="connsiteX30" fmla="*/ 3764424 w 4852952"/>
              <a:gd name="connsiteY30" fmla="*/ 1093998 h 3220473"/>
              <a:gd name="connsiteX31" fmla="*/ 3780834 w 4852952"/>
              <a:gd name="connsiteY31" fmla="*/ 1097417 h 3220473"/>
              <a:gd name="connsiteX32" fmla="*/ 3772629 w 4852952"/>
              <a:gd name="connsiteY32" fmla="*/ 1112459 h 3220473"/>
              <a:gd name="connsiteX33" fmla="*/ 3707673 w 4852952"/>
              <a:gd name="connsiteY33" fmla="*/ 1188356 h 3220473"/>
              <a:gd name="connsiteX34" fmla="*/ 3675536 w 4852952"/>
              <a:gd name="connsiteY34" fmla="*/ 1193825 h 3220473"/>
              <a:gd name="connsiteX35" fmla="*/ 3401353 w 4852952"/>
              <a:gd name="connsiteY35" fmla="*/ 1059127 h 3220473"/>
              <a:gd name="connsiteX36" fmla="*/ 3146999 w 4852952"/>
              <a:gd name="connsiteY36" fmla="*/ 869045 h 3220473"/>
              <a:gd name="connsiteX37" fmla="*/ 3140161 w 4852952"/>
              <a:gd name="connsiteY37" fmla="*/ 854002 h 3220473"/>
              <a:gd name="connsiteX38" fmla="*/ 3507334 w 4852952"/>
              <a:gd name="connsiteY38" fmla="*/ 854002 h 3220473"/>
              <a:gd name="connsiteX39" fmla="*/ 3498446 w 4852952"/>
              <a:gd name="connsiteY39" fmla="*/ 845797 h 3220473"/>
              <a:gd name="connsiteX40" fmla="*/ 3332978 w 4852952"/>
              <a:gd name="connsiteY40" fmla="*/ 765115 h 3220473"/>
              <a:gd name="connsiteX41" fmla="*/ 3010933 w 4852952"/>
              <a:gd name="connsiteY41" fmla="*/ 514863 h 3220473"/>
              <a:gd name="connsiteX42" fmla="*/ 3002728 w 4852952"/>
              <a:gd name="connsiteY42" fmla="*/ 499820 h 3220473"/>
              <a:gd name="connsiteX43" fmla="*/ 3019138 w 4852952"/>
              <a:gd name="connsiteY43" fmla="*/ 497085 h 3220473"/>
              <a:gd name="connsiteX44" fmla="*/ 3281697 w 4852952"/>
              <a:gd name="connsiteY44" fmla="*/ 497085 h 3220473"/>
              <a:gd name="connsiteX45" fmla="*/ 3301526 w 4852952"/>
              <a:gd name="connsiteY45" fmla="*/ 493667 h 3220473"/>
              <a:gd name="connsiteX46" fmla="*/ 3133324 w 4852952"/>
              <a:gd name="connsiteY46" fmla="*/ 410933 h 3220473"/>
              <a:gd name="connsiteX47" fmla="*/ 2989053 w 4852952"/>
              <a:gd name="connsiteY47" fmla="*/ 302217 h 3220473"/>
              <a:gd name="connsiteX48" fmla="*/ 2806492 w 4852952"/>
              <a:gd name="connsiteY48" fmla="*/ 17778 h 3220473"/>
              <a:gd name="connsiteX49" fmla="*/ 2794868 w 4852952"/>
              <a:gd name="connsiteY49" fmla="*/ 0 h 3220473"/>
              <a:gd name="connsiteX50" fmla="*/ 2786663 w 4852952"/>
              <a:gd name="connsiteY50" fmla="*/ 17094 h 3220473"/>
              <a:gd name="connsiteX51" fmla="*/ 2655383 w 4852952"/>
              <a:gd name="connsiteY51" fmla="*/ 239996 h 3220473"/>
              <a:gd name="connsiteX52" fmla="*/ 2472139 w 4852952"/>
              <a:gd name="connsiteY52" fmla="*/ 404096 h 3220473"/>
              <a:gd name="connsiteX53" fmla="*/ 2303937 w 4852952"/>
              <a:gd name="connsiteY53" fmla="*/ 486829 h 3220473"/>
              <a:gd name="connsiteX54" fmla="*/ 2291629 w 4852952"/>
              <a:gd name="connsiteY54" fmla="*/ 497769 h 3220473"/>
              <a:gd name="connsiteX55" fmla="*/ 2593846 w 4852952"/>
              <a:gd name="connsiteY55" fmla="*/ 497769 h 3220473"/>
              <a:gd name="connsiteX56" fmla="*/ 2344278 w 4852952"/>
              <a:gd name="connsiteY56" fmla="*/ 722039 h 3220473"/>
              <a:gd name="connsiteX57" fmla="*/ 2100863 w 4852952"/>
              <a:gd name="connsiteY57" fmla="*/ 841695 h 3220473"/>
              <a:gd name="connsiteX58" fmla="*/ 2083086 w 4852952"/>
              <a:gd name="connsiteY58" fmla="*/ 854686 h 3220473"/>
              <a:gd name="connsiteX59" fmla="*/ 2455729 w 4852952"/>
              <a:gd name="connsiteY59" fmla="*/ 854686 h 3220473"/>
              <a:gd name="connsiteX60" fmla="*/ 2450943 w 4852952"/>
              <a:gd name="connsiteY60" fmla="*/ 862891 h 3220473"/>
              <a:gd name="connsiteX61" fmla="*/ 2217100 w 4852952"/>
              <a:gd name="connsiteY61" fmla="*/ 1045452 h 3220473"/>
              <a:gd name="connsiteX62" fmla="*/ 1903260 w 4852952"/>
              <a:gd name="connsiteY62" fmla="*/ 1199979 h 3220473"/>
              <a:gd name="connsiteX63" fmla="*/ 1888901 w 4852952"/>
              <a:gd name="connsiteY63" fmla="*/ 1209552 h 3220473"/>
              <a:gd name="connsiteX64" fmla="*/ 1910097 w 4852952"/>
              <a:gd name="connsiteY64" fmla="*/ 1211603 h 3220473"/>
              <a:gd name="connsiteX65" fmla="*/ 2610256 w 4852952"/>
              <a:gd name="connsiteY65" fmla="*/ 1211603 h 3220473"/>
              <a:gd name="connsiteX66" fmla="*/ 2634187 w 4852952"/>
              <a:gd name="connsiteY66" fmla="*/ 1234167 h 3220473"/>
              <a:gd name="connsiteX67" fmla="*/ 2612991 w 4852952"/>
              <a:gd name="connsiteY67" fmla="*/ 1661510 h 3220473"/>
              <a:gd name="connsiteX68" fmla="*/ 2044112 w 4852952"/>
              <a:gd name="connsiteY68" fmla="*/ 1394848 h 3220473"/>
              <a:gd name="connsiteX69" fmla="*/ 1407542 w 4852952"/>
              <a:gd name="connsiteY69" fmla="*/ 1076221 h 3220473"/>
              <a:gd name="connsiteX70" fmla="*/ 1313363 w 4852952"/>
              <a:gd name="connsiteY70" fmla="*/ 1300400 h 3220473"/>
              <a:gd name="connsiteX71" fmla="*/ 959003 w 4852952"/>
              <a:gd name="connsiteY71" fmla="*/ 1956889 h 3220473"/>
              <a:gd name="connsiteX72" fmla="*/ 305339 w 4852952"/>
              <a:gd name="connsiteY72" fmla="*/ 2844395 h 3220473"/>
              <a:gd name="connsiteX73" fmla="*/ 0 w 4852952"/>
              <a:gd name="connsiteY73" fmla="*/ 3198786 h 3220473"/>
              <a:gd name="connsiteX74" fmla="*/ 3799295 w 4852952"/>
              <a:gd name="connsiteY74" fmla="*/ 1781849 h 3220473"/>
              <a:gd name="connsiteX75" fmla="*/ 3787850 w 4852952"/>
              <a:gd name="connsiteY75" fmla="*/ 2116290 h 3220473"/>
              <a:gd name="connsiteX76" fmla="*/ 2904238 w 4852952"/>
              <a:gd name="connsiteY76" fmla="*/ 1780363 h 3220473"/>
              <a:gd name="connsiteX77" fmla="*/ 2915208 w 4852952"/>
              <a:gd name="connsiteY77" fmla="*/ 1236218 h 3220473"/>
              <a:gd name="connsiteX78" fmla="*/ 2935037 w 4852952"/>
              <a:gd name="connsiteY78" fmla="*/ 1213654 h 3220473"/>
              <a:gd name="connsiteX79" fmla="*/ 3667332 w 4852952"/>
              <a:gd name="connsiteY79" fmla="*/ 1214338 h 3220473"/>
              <a:gd name="connsiteX80" fmla="*/ 3681007 w 4852952"/>
              <a:gd name="connsiteY80" fmla="*/ 1215022 h 3220473"/>
              <a:gd name="connsiteX81" fmla="*/ 3641349 w 4852952"/>
              <a:gd name="connsiteY81" fmla="*/ 1251944 h 3220473"/>
              <a:gd name="connsiteX82" fmla="*/ 3540838 w 4852952"/>
              <a:gd name="connsiteY82" fmla="*/ 1316216 h 3220473"/>
              <a:gd name="connsiteX83" fmla="*/ 3316568 w 4852952"/>
              <a:gd name="connsiteY83" fmla="*/ 1426300 h 3220473"/>
              <a:gd name="connsiteX84" fmla="*/ 3300159 w 4852952"/>
              <a:gd name="connsiteY84" fmla="*/ 1438607 h 3220473"/>
              <a:gd name="connsiteX85" fmla="*/ 3652973 w 4852952"/>
              <a:gd name="connsiteY85" fmla="*/ 1438607 h 3220473"/>
              <a:gd name="connsiteX86" fmla="*/ 3655024 w 4852952"/>
              <a:gd name="connsiteY86" fmla="*/ 1442710 h 3220473"/>
              <a:gd name="connsiteX87" fmla="*/ 3578444 w 4852952"/>
              <a:gd name="connsiteY87" fmla="*/ 1518606 h 3220473"/>
              <a:gd name="connsiteX88" fmla="*/ 3403405 w 4852952"/>
              <a:gd name="connsiteY88" fmla="*/ 1634160 h 3220473"/>
              <a:gd name="connsiteX89" fmla="*/ 3125803 w 4852952"/>
              <a:gd name="connsiteY89" fmla="*/ 1770226 h 3220473"/>
              <a:gd name="connsiteX90" fmla="*/ 3110760 w 4852952"/>
              <a:gd name="connsiteY90" fmla="*/ 1781849 h 3220473"/>
              <a:gd name="connsiteX91" fmla="*/ 3131273 w 4852952"/>
              <a:gd name="connsiteY91" fmla="*/ 1781849 h 3220473"/>
              <a:gd name="connsiteX92" fmla="*/ 3799295 w 4852952"/>
              <a:gd name="connsiteY92" fmla="*/ 1781849 h 3220473"/>
              <a:gd name="connsiteX0" fmla="*/ 0 w 4852952"/>
              <a:gd name="connsiteY0" fmla="*/ 3198786 h 3220473"/>
              <a:gd name="connsiteX1" fmla="*/ 4742781 w 4852952"/>
              <a:gd name="connsiteY1" fmla="*/ 3206513 h 3220473"/>
              <a:gd name="connsiteX2" fmla="*/ 4368858 w 4852952"/>
              <a:gd name="connsiteY2" fmla="*/ 2750721 h 3220473"/>
              <a:gd name="connsiteX3" fmla="*/ 4092623 w 4852952"/>
              <a:gd name="connsiteY3" fmla="*/ 2180475 h 3220473"/>
              <a:gd name="connsiteX4" fmla="*/ 4092623 w 4852952"/>
              <a:gd name="connsiteY4" fmla="*/ 1807148 h 3220473"/>
              <a:gd name="connsiteX5" fmla="*/ 4119290 w 4852952"/>
              <a:gd name="connsiteY5" fmla="*/ 1781166 h 3220473"/>
              <a:gd name="connsiteX6" fmla="*/ 4829705 w 4852952"/>
              <a:gd name="connsiteY6" fmla="*/ 1781166 h 3220473"/>
              <a:gd name="connsiteX7" fmla="*/ 4852952 w 4852952"/>
              <a:gd name="connsiteY7" fmla="*/ 1778431 h 3220473"/>
              <a:gd name="connsiteX8" fmla="*/ 4835175 w 4852952"/>
              <a:gd name="connsiteY8" fmla="*/ 1768858 h 3220473"/>
              <a:gd name="connsiteX9" fmla="*/ 4564410 w 4852952"/>
              <a:gd name="connsiteY9" fmla="*/ 1636211 h 3220473"/>
              <a:gd name="connsiteX10" fmla="*/ 4316893 w 4852952"/>
              <a:gd name="connsiteY10" fmla="*/ 1451599 h 3220473"/>
              <a:gd name="connsiteX11" fmla="*/ 4310056 w 4852952"/>
              <a:gd name="connsiteY11" fmla="*/ 1437240 h 3220473"/>
              <a:gd name="connsiteX12" fmla="*/ 4662186 w 4852952"/>
              <a:gd name="connsiteY12" fmla="*/ 1437240 h 3220473"/>
              <a:gd name="connsiteX13" fmla="*/ 4647827 w 4852952"/>
              <a:gd name="connsiteY13" fmla="*/ 1426300 h 3220473"/>
              <a:gd name="connsiteX14" fmla="*/ 4459796 w 4852952"/>
              <a:gd name="connsiteY14" fmla="*/ 1334678 h 3220473"/>
              <a:gd name="connsiteX15" fmla="*/ 4186981 w 4852952"/>
              <a:gd name="connsiteY15" fmla="*/ 1112459 h 3220473"/>
              <a:gd name="connsiteX16" fmla="*/ 4178776 w 4852952"/>
              <a:gd name="connsiteY16" fmla="*/ 1097417 h 3220473"/>
              <a:gd name="connsiteX17" fmla="*/ 4195186 w 4852952"/>
              <a:gd name="connsiteY17" fmla="*/ 1094682 h 3220473"/>
              <a:gd name="connsiteX18" fmla="*/ 4443387 w 4852952"/>
              <a:gd name="connsiteY18" fmla="*/ 1094682 h 3220473"/>
              <a:gd name="connsiteX19" fmla="*/ 4461848 w 4852952"/>
              <a:gd name="connsiteY19" fmla="*/ 1093998 h 3220473"/>
              <a:gd name="connsiteX20" fmla="*/ 4353815 w 4852952"/>
              <a:gd name="connsiteY20" fmla="*/ 1037247 h 3220473"/>
              <a:gd name="connsiteX21" fmla="*/ 4139119 w 4852952"/>
              <a:gd name="connsiteY21" fmla="*/ 878617 h 3220473"/>
              <a:gd name="connsiteX22" fmla="*/ 3990061 w 4852952"/>
              <a:gd name="connsiteY22" fmla="*/ 635886 h 3220473"/>
              <a:gd name="connsiteX23" fmla="*/ 3979805 w 4852952"/>
              <a:gd name="connsiteY23" fmla="*/ 619476 h 3220473"/>
              <a:gd name="connsiteX24" fmla="*/ 3969549 w 4852952"/>
              <a:gd name="connsiteY24" fmla="*/ 635886 h 3220473"/>
              <a:gd name="connsiteX25" fmla="*/ 3853311 w 4852952"/>
              <a:gd name="connsiteY25" fmla="*/ 836225 h 3220473"/>
              <a:gd name="connsiteX26" fmla="*/ 3629726 w 4852952"/>
              <a:gd name="connsiteY26" fmla="*/ 1024939 h 3220473"/>
              <a:gd name="connsiteX27" fmla="*/ 3508018 w 4852952"/>
              <a:gd name="connsiteY27" fmla="*/ 1084426 h 3220473"/>
              <a:gd name="connsiteX28" fmla="*/ 3498446 w 4852952"/>
              <a:gd name="connsiteY28" fmla="*/ 1093998 h 3220473"/>
              <a:gd name="connsiteX29" fmla="*/ 3512804 w 4852952"/>
              <a:gd name="connsiteY29" fmla="*/ 1093998 h 3220473"/>
              <a:gd name="connsiteX30" fmla="*/ 3764424 w 4852952"/>
              <a:gd name="connsiteY30" fmla="*/ 1093998 h 3220473"/>
              <a:gd name="connsiteX31" fmla="*/ 3780834 w 4852952"/>
              <a:gd name="connsiteY31" fmla="*/ 1097417 h 3220473"/>
              <a:gd name="connsiteX32" fmla="*/ 3772629 w 4852952"/>
              <a:gd name="connsiteY32" fmla="*/ 1112459 h 3220473"/>
              <a:gd name="connsiteX33" fmla="*/ 3707673 w 4852952"/>
              <a:gd name="connsiteY33" fmla="*/ 1188356 h 3220473"/>
              <a:gd name="connsiteX34" fmla="*/ 3675536 w 4852952"/>
              <a:gd name="connsiteY34" fmla="*/ 1193825 h 3220473"/>
              <a:gd name="connsiteX35" fmla="*/ 3401353 w 4852952"/>
              <a:gd name="connsiteY35" fmla="*/ 1059127 h 3220473"/>
              <a:gd name="connsiteX36" fmla="*/ 3146999 w 4852952"/>
              <a:gd name="connsiteY36" fmla="*/ 869045 h 3220473"/>
              <a:gd name="connsiteX37" fmla="*/ 3140161 w 4852952"/>
              <a:gd name="connsiteY37" fmla="*/ 854002 h 3220473"/>
              <a:gd name="connsiteX38" fmla="*/ 3507334 w 4852952"/>
              <a:gd name="connsiteY38" fmla="*/ 854002 h 3220473"/>
              <a:gd name="connsiteX39" fmla="*/ 3498446 w 4852952"/>
              <a:gd name="connsiteY39" fmla="*/ 845797 h 3220473"/>
              <a:gd name="connsiteX40" fmla="*/ 3332978 w 4852952"/>
              <a:gd name="connsiteY40" fmla="*/ 765115 h 3220473"/>
              <a:gd name="connsiteX41" fmla="*/ 3010933 w 4852952"/>
              <a:gd name="connsiteY41" fmla="*/ 514863 h 3220473"/>
              <a:gd name="connsiteX42" fmla="*/ 3002728 w 4852952"/>
              <a:gd name="connsiteY42" fmla="*/ 499820 h 3220473"/>
              <a:gd name="connsiteX43" fmla="*/ 3019138 w 4852952"/>
              <a:gd name="connsiteY43" fmla="*/ 497085 h 3220473"/>
              <a:gd name="connsiteX44" fmla="*/ 3281697 w 4852952"/>
              <a:gd name="connsiteY44" fmla="*/ 497085 h 3220473"/>
              <a:gd name="connsiteX45" fmla="*/ 3301526 w 4852952"/>
              <a:gd name="connsiteY45" fmla="*/ 493667 h 3220473"/>
              <a:gd name="connsiteX46" fmla="*/ 3133324 w 4852952"/>
              <a:gd name="connsiteY46" fmla="*/ 410933 h 3220473"/>
              <a:gd name="connsiteX47" fmla="*/ 2989053 w 4852952"/>
              <a:gd name="connsiteY47" fmla="*/ 302217 h 3220473"/>
              <a:gd name="connsiteX48" fmla="*/ 2806492 w 4852952"/>
              <a:gd name="connsiteY48" fmla="*/ 17778 h 3220473"/>
              <a:gd name="connsiteX49" fmla="*/ 2794868 w 4852952"/>
              <a:gd name="connsiteY49" fmla="*/ 0 h 3220473"/>
              <a:gd name="connsiteX50" fmla="*/ 2786663 w 4852952"/>
              <a:gd name="connsiteY50" fmla="*/ 17094 h 3220473"/>
              <a:gd name="connsiteX51" fmla="*/ 2655383 w 4852952"/>
              <a:gd name="connsiteY51" fmla="*/ 239996 h 3220473"/>
              <a:gd name="connsiteX52" fmla="*/ 2472139 w 4852952"/>
              <a:gd name="connsiteY52" fmla="*/ 404096 h 3220473"/>
              <a:gd name="connsiteX53" fmla="*/ 2303937 w 4852952"/>
              <a:gd name="connsiteY53" fmla="*/ 486829 h 3220473"/>
              <a:gd name="connsiteX54" fmla="*/ 2291629 w 4852952"/>
              <a:gd name="connsiteY54" fmla="*/ 497769 h 3220473"/>
              <a:gd name="connsiteX55" fmla="*/ 2593846 w 4852952"/>
              <a:gd name="connsiteY55" fmla="*/ 497769 h 3220473"/>
              <a:gd name="connsiteX56" fmla="*/ 2344278 w 4852952"/>
              <a:gd name="connsiteY56" fmla="*/ 722039 h 3220473"/>
              <a:gd name="connsiteX57" fmla="*/ 2100863 w 4852952"/>
              <a:gd name="connsiteY57" fmla="*/ 841695 h 3220473"/>
              <a:gd name="connsiteX58" fmla="*/ 2083086 w 4852952"/>
              <a:gd name="connsiteY58" fmla="*/ 854686 h 3220473"/>
              <a:gd name="connsiteX59" fmla="*/ 2455729 w 4852952"/>
              <a:gd name="connsiteY59" fmla="*/ 854686 h 3220473"/>
              <a:gd name="connsiteX60" fmla="*/ 2450943 w 4852952"/>
              <a:gd name="connsiteY60" fmla="*/ 862891 h 3220473"/>
              <a:gd name="connsiteX61" fmla="*/ 2217100 w 4852952"/>
              <a:gd name="connsiteY61" fmla="*/ 1045452 h 3220473"/>
              <a:gd name="connsiteX62" fmla="*/ 1903260 w 4852952"/>
              <a:gd name="connsiteY62" fmla="*/ 1199979 h 3220473"/>
              <a:gd name="connsiteX63" fmla="*/ 1888901 w 4852952"/>
              <a:gd name="connsiteY63" fmla="*/ 1209552 h 3220473"/>
              <a:gd name="connsiteX64" fmla="*/ 1910097 w 4852952"/>
              <a:gd name="connsiteY64" fmla="*/ 1211603 h 3220473"/>
              <a:gd name="connsiteX65" fmla="*/ 2610256 w 4852952"/>
              <a:gd name="connsiteY65" fmla="*/ 1211603 h 3220473"/>
              <a:gd name="connsiteX66" fmla="*/ 2634187 w 4852952"/>
              <a:gd name="connsiteY66" fmla="*/ 1234167 h 3220473"/>
              <a:gd name="connsiteX67" fmla="*/ 2612991 w 4852952"/>
              <a:gd name="connsiteY67" fmla="*/ 1661510 h 3220473"/>
              <a:gd name="connsiteX68" fmla="*/ 2044112 w 4852952"/>
              <a:gd name="connsiteY68" fmla="*/ 1394848 h 3220473"/>
              <a:gd name="connsiteX69" fmla="*/ 1407542 w 4852952"/>
              <a:gd name="connsiteY69" fmla="*/ 1076221 h 3220473"/>
              <a:gd name="connsiteX70" fmla="*/ 959003 w 4852952"/>
              <a:gd name="connsiteY70" fmla="*/ 1956889 h 3220473"/>
              <a:gd name="connsiteX71" fmla="*/ 305339 w 4852952"/>
              <a:gd name="connsiteY71" fmla="*/ 2844395 h 3220473"/>
              <a:gd name="connsiteX72" fmla="*/ 0 w 4852952"/>
              <a:gd name="connsiteY72" fmla="*/ 3198786 h 3220473"/>
              <a:gd name="connsiteX73" fmla="*/ 3799295 w 4852952"/>
              <a:gd name="connsiteY73" fmla="*/ 1781849 h 3220473"/>
              <a:gd name="connsiteX74" fmla="*/ 3787850 w 4852952"/>
              <a:gd name="connsiteY74" fmla="*/ 2116290 h 3220473"/>
              <a:gd name="connsiteX75" fmla="*/ 2904238 w 4852952"/>
              <a:gd name="connsiteY75" fmla="*/ 1780363 h 3220473"/>
              <a:gd name="connsiteX76" fmla="*/ 2915208 w 4852952"/>
              <a:gd name="connsiteY76" fmla="*/ 1236218 h 3220473"/>
              <a:gd name="connsiteX77" fmla="*/ 2935037 w 4852952"/>
              <a:gd name="connsiteY77" fmla="*/ 1213654 h 3220473"/>
              <a:gd name="connsiteX78" fmla="*/ 3667332 w 4852952"/>
              <a:gd name="connsiteY78" fmla="*/ 1214338 h 3220473"/>
              <a:gd name="connsiteX79" fmla="*/ 3681007 w 4852952"/>
              <a:gd name="connsiteY79" fmla="*/ 1215022 h 3220473"/>
              <a:gd name="connsiteX80" fmla="*/ 3641349 w 4852952"/>
              <a:gd name="connsiteY80" fmla="*/ 1251944 h 3220473"/>
              <a:gd name="connsiteX81" fmla="*/ 3540838 w 4852952"/>
              <a:gd name="connsiteY81" fmla="*/ 1316216 h 3220473"/>
              <a:gd name="connsiteX82" fmla="*/ 3316568 w 4852952"/>
              <a:gd name="connsiteY82" fmla="*/ 1426300 h 3220473"/>
              <a:gd name="connsiteX83" fmla="*/ 3300159 w 4852952"/>
              <a:gd name="connsiteY83" fmla="*/ 1438607 h 3220473"/>
              <a:gd name="connsiteX84" fmla="*/ 3652973 w 4852952"/>
              <a:gd name="connsiteY84" fmla="*/ 1438607 h 3220473"/>
              <a:gd name="connsiteX85" fmla="*/ 3655024 w 4852952"/>
              <a:gd name="connsiteY85" fmla="*/ 1442710 h 3220473"/>
              <a:gd name="connsiteX86" fmla="*/ 3578444 w 4852952"/>
              <a:gd name="connsiteY86" fmla="*/ 1518606 h 3220473"/>
              <a:gd name="connsiteX87" fmla="*/ 3403405 w 4852952"/>
              <a:gd name="connsiteY87" fmla="*/ 1634160 h 3220473"/>
              <a:gd name="connsiteX88" fmla="*/ 3125803 w 4852952"/>
              <a:gd name="connsiteY88" fmla="*/ 1770226 h 3220473"/>
              <a:gd name="connsiteX89" fmla="*/ 3110760 w 4852952"/>
              <a:gd name="connsiteY89" fmla="*/ 1781849 h 3220473"/>
              <a:gd name="connsiteX90" fmla="*/ 3131273 w 4852952"/>
              <a:gd name="connsiteY90" fmla="*/ 1781849 h 3220473"/>
              <a:gd name="connsiteX91" fmla="*/ 3799295 w 4852952"/>
              <a:gd name="connsiteY91" fmla="*/ 1781849 h 3220473"/>
              <a:gd name="connsiteX0" fmla="*/ 0 w 4852952"/>
              <a:gd name="connsiteY0" fmla="*/ 3198786 h 3220473"/>
              <a:gd name="connsiteX1" fmla="*/ 4742781 w 4852952"/>
              <a:gd name="connsiteY1" fmla="*/ 3206513 h 3220473"/>
              <a:gd name="connsiteX2" fmla="*/ 4368858 w 4852952"/>
              <a:gd name="connsiteY2" fmla="*/ 2750721 h 3220473"/>
              <a:gd name="connsiteX3" fmla="*/ 4092623 w 4852952"/>
              <a:gd name="connsiteY3" fmla="*/ 2180475 h 3220473"/>
              <a:gd name="connsiteX4" fmla="*/ 4092623 w 4852952"/>
              <a:gd name="connsiteY4" fmla="*/ 1807148 h 3220473"/>
              <a:gd name="connsiteX5" fmla="*/ 4119290 w 4852952"/>
              <a:gd name="connsiteY5" fmla="*/ 1781166 h 3220473"/>
              <a:gd name="connsiteX6" fmla="*/ 4829705 w 4852952"/>
              <a:gd name="connsiteY6" fmla="*/ 1781166 h 3220473"/>
              <a:gd name="connsiteX7" fmla="*/ 4852952 w 4852952"/>
              <a:gd name="connsiteY7" fmla="*/ 1778431 h 3220473"/>
              <a:gd name="connsiteX8" fmla="*/ 4835175 w 4852952"/>
              <a:gd name="connsiteY8" fmla="*/ 1768858 h 3220473"/>
              <a:gd name="connsiteX9" fmla="*/ 4564410 w 4852952"/>
              <a:gd name="connsiteY9" fmla="*/ 1636211 h 3220473"/>
              <a:gd name="connsiteX10" fmla="*/ 4316893 w 4852952"/>
              <a:gd name="connsiteY10" fmla="*/ 1451599 h 3220473"/>
              <a:gd name="connsiteX11" fmla="*/ 4310056 w 4852952"/>
              <a:gd name="connsiteY11" fmla="*/ 1437240 h 3220473"/>
              <a:gd name="connsiteX12" fmla="*/ 4662186 w 4852952"/>
              <a:gd name="connsiteY12" fmla="*/ 1437240 h 3220473"/>
              <a:gd name="connsiteX13" fmla="*/ 4647827 w 4852952"/>
              <a:gd name="connsiteY13" fmla="*/ 1426300 h 3220473"/>
              <a:gd name="connsiteX14" fmla="*/ 4459796 w 4852952"/>
              <a:gd name="connsiteY14" fmla="*/ 1334678 h 3220473"/>
              <a:gd name="connsiteX15" fmla="*/ 4186981 w 4852952"/>
              <a:gd name="connsiteY15" fmla="*/ 1112459 h 3220473"/>
              <a:gd name="connsiteX16" fmla="*/ 4178776 w 4852952"/>
              <a:gd name="connsiteY16" fmla="*/ 1097417 h 3220473"/>
              <a:gd name="connsiteX17" fmla="*/ 4195186 w 4852952"/>
              <a:gd name="connsiteY17" fmla="*/ 1094682 h 3220473"/>
              <a:gd name="connsiteX18" fmla="*/ 4443387 w 4852952"/>
              <a:gd name="connsiteY18" fmla="*/ 1094682 h 3220473"/>
              <a:gd name="connsiteX19" fmla="*/ 4461848 w 4852952"/>
              <a:gd name="connsiteY19" fmla="*/ 1093998 h 3220473"/>
              <a:gd name="connsiteX20" fmla="*/ 4353815 w 4852952"/>
              <a:gd name="connsiteY20" fmla="*/ 1037247 h 3220473"/>
              <a:gd name="connsiteX21" fmla="*/ 4139119 w 4852952"/>
              <a:gd name="connsiteY21" fmla="*/ 878617 h 3220473"/>
              <a:gd name="connsiteX22" fmla="*/ 3990061 w 4852952"/>
              <a:gd name="connsiteY22" fmla="*/ 635886 h 3220473"/>
              <a:gd name="connsiteX23" fmla="*/ 3979805 w 4852952"/>
              <a:gd name="connsiteY23" fmla="*/ 619476 h 3220473"/>
              <a:gd name="connsiteX24" fmla="*/ 3969549 w 4852952"/>
              <a:gd name="connsiteY24" fmla="*/ 635886 h 3220473"/>
              <a:gd name="connsiteX25" fmla="*/ 3853311 w 4852952"/>
              <a:gd name="connsiteY25" fmla="*/ 836225 h 3220473"/>
              <a:gd name="connsiteX26" fmla="*/ 3629726 w 4852952"/>
              <a:gd name="connsiteY26" fmla="*/ 1024939 h 3220473"/>
              <a:gd name="connsiteX27" fmla="*/ 3508018 w 4852952"/>
              <a:gd name="connsiteY27" fmla="*/ 1084426 h 3220473"/>
              <a:gd name="connsiteX28" fmla="*/ 3498446 w 4852952"/>
              <a:gd name="connsiteY28" fmla="*/ 1093998 h 3220473"/>
              <a:gd name="connsiteX29" fmla="*/ 3512804 w 4852952"/>
              <a:gd name="connsiteY29" fmla="*/ 1093998 h 3220473"/>
              <a:gd name="connsiteX30" fmla="*/ 3764424 w 4852952"/>
              <a:gd name="connsiteY30" fmla="*/ 1093998 h 3220473"/>
              <a:gd name="connsiteX31" fmla="*/ 3780834 w 4852952"/>
              <a:gd name="connsiteY31" fmla="*/ 1097417 h 3220473"/>
              <a:gd name="connsiteX32" fmla="*/ 3772629 w 4852952"/>
              <a:gd name="connsiteY32" fmla="*/ 1112459 h 3220473"/>
              <a:gd name="connsiteX33" fmla="*/ 3707673 w 4852952"/>
              <a:gd name="connsiteY33" fmla="*/ 1188356 h 3220473"/>
              <a:gd name="connsiteX34" fmla="*/ 3675536 w 4852952"/>
              <a:gd name="connsiteY34" fmla="*/ 1193825 h 3220473"/>
              <a:gd name="connsiteX35" fmla="*/ 3401353 w 4852952"/>
              <a:gd name="connsiteY35" fmla="*/ 1059127 h 3220473"/>
              <a:gd name="connsiteX36" fmla="*/ 3146999 w 4852952"/>
              <a:gd name="connsiteY36" fmla="*/ 869045 h 3220473"/>
              <a:gd name="connsiteX37" fmla="*/ 3140161 w 4852952"/>
              <a:gd name="connsiteY37" fmla="*/ 854002 h 3220473"/>
              <a:gd name="connsiteX38" fmla="*/ 3507334 w 4852952"/>
              <a:gd name="connsiteY38" fmla="*/ 854002 h 3220473"/>
              <a:gd name="connsiteX39" fmla="*/ 3498446 w 4852952"/>
              <a:gd name="connsiteY39" fmla="*/ 845797 h 3220473"/>
              <a:gd name="connsiteX40" fmla="*/ 3332978 w 4852952"/>
              <a:gd name="connsiteY40" fmla="*/ 765115 h 3220473"/>
              <a:gd name="connsiteX41" fmla="*/ 3010933 w 4852952"/>
              <a:gd name="connsiteY41" fmla="*/ 514863 h 3220473"/>
              <a:gd name="connsiteX42" fmla="*/ 3002728 w 4852952"/>
              <a:gd name="connsiteY42" fmla="*/ 499820 h 3220473"/>
              <a:gd name="connsiteX43" fmla="*/ 3019138 w 4852952"/>
              <a:gd name="connsiteY43" fmla="*/ 497085 h 3220473"/>
              <a:gd name="connsiteX44" fmla="*/ 3281697 w 4852952"/>
              <a:gd name="connsiteY44" fmla="*/ 497085 h 3220473"/>
              <a:gd name="connsiteX45" fmla="*/ 3301526 w 4852952"/>
              <a:gd name="connsiteY45" fmla="*/ 493667 h 3220473"/>
              <a:gd name="connsiteX46" fmla="*/ 3133324 w 4852952"/>
              <a:gd name="connsiteY46" fmla="*/ 410933 h 3220473"/>
              <a:gd name="connsiteX47" fmla="*/ 2989053 w 4852952"/>
              <a:gd name="connsiteY47" fmla="*/ 302217 h 3220473"/>
              <a:gd name="connsiteX48" fmla="*/ 2806492 w 4852952"/>
              <a:gd name="connsiteY48" fmla="*/ 17778 h 3220473"/>
              <a:gd name="connsiteX49" fmla="*/ 2794868 w 4852952"/>
              <a:gd name="connsiteY49" fmla="*/ 0 h 3220473"/>
              <a:gd name="connsiteX50" fmla="*/ 2786663 w 4852952"/>
              <a:gd name="connsiteY50" fmla="*/ 17094 h 3220473"/>
              <a:gd name="connsiteX51" fmla="*/ 2655383 w 4852952"/>
              <a:gd name="connsiteY51" fmla="*/ 239996 h 3220473"/>
              <a:gd name="connsiteX52" fmla="*/ 2472139 w 4852952"/>
              <a:gd name="connsiteY52" fmla="*/ 404096 h 3220473"/>
              <a:gd name="connsiteX53" fmla="*/ 2303937 w 4852952"/>
              <a:gd name="connsiteY53" fmla="*/ 486829 h 3220473"/>
              <a:gd name="connsiteX54" fmla="*/ 2291629 w 4852952"/>
              <a:gd name="connsiteY54" fmla="*/ 497769 h 3220473"/>
              <a:gd name="connsiteX55" fmla="*/ 2593846 w 4852952"/>
              <a:gd name="connsiteY55" fmla="*/ 497769 h 3220473"/>
              <a:gd name="connsiteX56" fmla="*/ 2344278 w 4852952"/>
              <a:gd name="connsiteY56" fmla="*/ 722039 h 3220473"/>
              <a:gd name="connsiteX57" fmla="*/ 2100863 w 4852952"/>
              <a:gd name="connsiteY57" fmla="*/ 841695 h 3220473"/>
              <a:gd name="connsiteX58" fmla="*/ 2083086 w 4852952"/>
              <a:gd name="connsiteY58" fmla="*/ 854686 h 3220473"/>
              <a:gd name="connsiteX59" fmla="*/ 2455729 w 4852952"/>
              <a:gd name="connsiteY59" fmla="*/ 854686 h 3220473"/>
              <a:gd name="connsiteX60" fmla="*/ 2450943 w 4852952"/>
              <a:gd name="connsiteY60" fmla="*/ 862891 h 3220473"/>
              <a:gd name="connsiteX61" fmla="*/ 2217100 w 4852952"/>
              <a:gd name="connsiteY61" fmla="*/ 1045452 h 3220473"/>
              <a:gd name="connsiteX62" fmla="*/ 1903260 w 4852952"/>
              <a:gd name="connsiteY62" fmla="*/ 1199979 h 3220473"/>
              <a:gd name="connsiteX63" fmla="*/ 1888901 w 4852952"/>
              <a:gd name="connsiteY63" fmla="*/ 1209552 h 3220473"/>
              <a:gd name="connsiteX64" fmla="*/ 1910097 w 4852952"/>
              <a:gd name="connsiteY64" fmla="*/ 1211603 h 3220473"/>
              <a:gd name="connsiteX65" fmla="*/ 2610256 w 4852952"/>
              <a:gd name="connsiteY65" fmla="*/ 1211603 h 3220473"/>
              <a:gd name="connsiteX66" fmla="*/ 2634187 w 4852952"/>
              <a:gd name="connsiteY66" fmla="*/ 1234167 h 3220473"/>
              <a:gd name="connsiteX67" fmla="*/ 2612991 w 4852952"/>
              <a:gd name="connsiteY67" fmla="*/ 1661510 h 3220473"/>
              <a:gd name="connsiteX68" fmla="*/ 2044112 w 4852952"/>
              <a:gd name="connsiteY68" fmla="*/ 1394848 h 3220473"/>
              <a:gd name="connsiteX69" fmla="*/ 1407542 w 4852952"/>
              <a:gd name="connsiteY69" fmla="*/ 1076221 h 3220473"/>
              <a:gd name="connsiteX70" fmla="*/ 959003 w 4852952"/>
              <a:gd name="connsiteY70" fmla="*/ 1956889 h 3220473"/>
              <a:gd name="connsiteX71" fmla="*/ 305339 w 4852952"/>
              <a:gd name="connsiteY71" fmla="*/ 2844395 h 3220473"/>
              <a:gd name="connsiteX72" fmla="*/ 0 w 4852952"/>
              <a:gd name="connsiteY72" fmla="*/ 3198786 h 3220473"/>
              <a:gd name="connsiteX73" fmla="*/ 3799295 w 4852952"/>
              <a:gd name="connsiteY73" fmla="*/ 1781849 h 3220473"/>
              <a:gd name="connsiteX74" fmla="*/ 3787850 w 4852952"/>
              <a:gd name="connsiteY74" fmla="*/ 2116290 h 3220473"/>
              <a:gd name="connsiteX75" fmla="*/ 2904238 w 4852952"/>
              <a:gd name="connsiteY75" fmla="*/ 1780363 h 3220473"/>
              <a:gd name="connsiteX76" fmla="*/ 2915208 w 4852952"/>
              <a:gd name="connsiteY76" fmla="*/ 1236218 h 3220473"/>
              <a:gd name="connsiteX77" fmla="*/ 2935037 w 4852952"/>
              <a:gd name="connsiteY77" fmla="*/ 1213654 h 3220473"/>
              <a:gd name="connsiteX78" fmla="*/ 3667332 w 4852952"/>
              <a:gd name="connsiteY78" fmla="*/ 1214338 h 3220473"/>
              <a:gd name="connsiteX79" fmla="*/ 3681007 w 4852952"/>
              <a:gd name="connsiteY79" fmla="*/ 1215022 h 3220473"/>
              <a:gd name="connsiteX80" fmla="*/ 3641349 w 4852952"/>
              <a:gd name="connsiteY80" fmla="*/ 1251944 h 3220473"/>
              <a:gd name="connsiteX81" fmla="*/ 3540838 w 4852952"/>
              <a:gd name="connsiteY81" fmla="*/ 1316216 h 3220473"/>
              <a:gd name="connsiteX82" fmla="*/ 3316568 w 4852952"/>
              <a:gd name="connsiteY82" fmla="*/ 1426300 h 3220473"/>
              <a:gd name="connsiteX83" fmla="*/ 3300159 w 4852952"/>
              <a:gd name="connsiteY83" fmla="*/ 1438607 h 3220473"/>
              <a:gd name="connsiteX84" fmla="*/ 3652973 w 4852952"/>
              <a:gd name="connsiteY84" fmla="*/ 1438607 h 3220473"/>
              <a:gd name="connsiteX85" fmla="*/ 3655024 w 4852952"/>
              <a:gd name="connsiteY85" fmla="*/ 1442710 h 3220473"/>
              <a:gd name="connsiteX86" fmla="*/ 3578444 w 4852952"/>
              <a:gd name="connsiteY86" fmla="*/ 1518606 h 3220473"/>
              <a:gd name="connsiteX87" fmla="*/ 3403405 w 4852952"/>
              <a:gd name="connsiteY87" fmla="*/ 1634160 h 3220473"/>
              <a:gd name="connsiteX88" fmla="*/ 3125803 w 4852952"/>
              <a:gd name="connsiteY88" fmla="*/ 1770226 h 3220473"/>
              <a:gd name="connsiteX89" fmla="*/ 3110760 w 4852952"/>
              <a:gd name="connsiteY89" fmla="*/ 1781849 h 3220473"/>
              <a:gd name="connsiteX90" fmla="*/ 3131273 w 4852952"/>
              <a:gd name="connsiteY90" fmla="*/ 1781849 h 3220473"/>
              <a:gd name="connsiteX91" fmla="*/ 3799295 w 4852952"/>
              <a:gd name="connsiteY91" fmla="*/ 1781849 h 3220473"/>
              <a:gd name="connsiteX0" fmla="*/ 0 w 4852952"/>
              <a:gd name="connsiteY0" fmla="*/ 3198786 h 3220473"/>
              <a:gd name="connsiteX1" fmla="*/ 4742781 w 4852952"/>
              <a:gd name="connsiteY1" fmla="*/ 3206513 h 3220473"/>
              <a:gd name="connsiteX2" fmla="*/ 4368858 w 4852952"/>
              <a:gd name="connsiteY2" fmla="*/ 2750721 h 3220473"/>
              <a:gd name="connsiteX3" fmla="*/ 4092623 w 4852952"/>
              <a:gd name="connsiteY3" fmla="*/ 2180475 h 3220473"/>
              <a:gd name="connsiteX4" fmla="*/ 4092623 w 4852952"/>
              <a:gd name="connsiteY4" fmla="*/ 1807148 h 3220473"/>
              <a:gd name="connsiteX5" fmla="*/ 4119290 w 4852952"/>
              <a:gd name="connsiteY5" fmla="*/ 1781166 h 3220473"/>
              <a:gd name="connsiteX6" fmla="*/ 4829705 w 4852952"/>
              <a:gd name="connsiteY6" fmla="*/ 1781166 h 3220473"/>
              <a:gd name="connsiteX7" fmla="*/ 4852952 w 4852952"/>
              <a:gd name="connsiteY7" fmla="*/ 1778431 h 3220473"/>
              <a:gd name="connsiteX8" fmla="*/ 4835175 w 4852952"/>
              <a:gd name="connsiteY8" fmla="*/ 1768858 h 3220473"/>
              <a:gd name="connsiteX9" fmla="*/ 4564410 w 4852952"/>
              <a:gd name="connsiteY9" fmla="*/ 1636211 h 3220473"/>
              <a:gd name="connsiteX10" fmla="*/ 4316893 w 4852952"/>
              <a:gd name="connsiteY10" fmla="*/ 1451599 h 3220473"/>
              <a:gd name="connsiteX11" fmla="*/ 4310056 w 4852952"/>
              <a:gd name="connsiteY11" fmla="*/ 1437240 h 3220473"/>
              <a:gd name="connsiteX12" fmla="*/ 4662186 w 4852952"/>
              <a:gd name="connsiteY12" fmla="*/ 1437240 h 3220473"/>
              <a:gd name="connsiteX13" fmla="*/ 4647827 w 4852952"/>
              <a:gd name="connsiteY13" fmla="*/ 1426300 h 3220473"/>
              <a:gd name="connsiteX14" fmla="*/ 4459796 w 4852952"/>
              <a:gd name="connsiteY14" fmla="*/ 1334678 h 3220473"/>
              <a:gd name="connsiteX15" fmla="*/ 4186981 w 4852952"/>
              <a:gd name="connsiteY15" fmla="*/ 1112459 h 3220473"/>
              <a:gd name="connsiteX16" fmla="*/ 4178776 w 4852952"/>
              <a:gd name="connsiteY16" fmla="*/ 1097417 h 3220473"/>
              <a:gd name="connsiteX17" fmla="*/ 4195186 w 4852952"/>
              <a:gd name="connsiteY17" fmla="*/ 1094682 h 3220473"/>
              <a:gd name="connsiteX18" fmla="*/ 4443387 w 4852952"/>
              <a:gd name="connsiteY18" fmla="*/ 1094682 h 3220473"/>
              <a:gd name="connsiteX19" fmla="*/ 4461848 w 4852952"/>
              <a:gd name="connsiteY19" fmla="*/ 1093998 h 3220473"/>
              <a:gd name="connsiteX20" fmla="*/ 4353815 w 4852952"/>
              <a:gd name="connsiteY20" fmla="*/ 1037247 h 3220473"/>
              <a:gd name="connsiteX21" fmla="*/ 4139119 w 4852952"/>
              <a:gd name="connsiteY21" fmla="*/ 878617 h 3220473"/>
              <a:gd name="connsiteX22" fmla="*/ 3990061 w 4852952"/>
              <a:gd name="connsiteY22" fmla="*/ 635886 h 3220473"/>
              <a:gd name="connsiteX23" fmla="*/ 3979805 w 4852952"/>
              <a:gd name="connsiteY23" fmla="*/ 619476 h 3220473"/>
              <a:gd name="connsiteX24" fmla="*/ 3969549 w 4852952"/>
              <a:gd name="connsiteY24" fmla="*/ 635886 h 3220473"/>
              <a:gd name="connsiteX25" fmla="*/ 3853311 w 4852952"/>
              <a:gd name="connsiteY25" fmla="*/ 836225 h 3220473"/>
              <a:gd name="connsiteX26" fmla="*/ 3629726 w 4852952"/>
              <a:gd name="connsiteY26" fmla="*/ 1024939 h 3220473"/>
              <a:gd name="connsiteX27" fmla="*/ 3508018 w 4852952"/>
              <a:gd name="connsiteY27" fmla="*/ 1084426 h 3220473"/>
              <a:gd name="connsiteX28" fmla="*/ 3498446 w 4852952"/>
              <a:gd name="connsiteY28" fmla="*/ 1093998 h 3220473"/>
              <a:gd name="connsiteX29" fmla="*/ 3512804 w 4852952"/>
              <a:gd name="connsiteY29" fmla="*/ 1093998 h 3220473"/>
              <a:gd name="connsiteX30" fmla="*/ 3764424 w 4852952"/>
              <a:gd name="connsiteY30" fmla="*/ 1093998 h 3220473"/>
              <a:gd name="connsiteX31" fmla="*/ 3780834 w 4852952"/>
              <a:gd name="connsiteY31" fmla="*/ 1097417 h 3220473"/>
              <a:gd name="connsiteX32" fmla="*/ 3772629 w 4852952"/>
              <a:gd name="connsiteY32" fmla="*/ 1112459 h 3220473"/>
              <a:gd name="connsiteX33" fmla="*/ 3707673 w 4852952"/>
              <a:gd name="connsiteY33" fmla="*/ 1188356 h 3220473"/>
              <a:gd name="connsiteX34" fmla="*/ 3675536 w 4852952"/>
              <a:gd name="connsiteY34" fmla="*/ 1193825 h 3220473"/>
              <a:gd name="connsiteX35" fmla="*/ 3401353 w 4852952"/>
              <a:gd name="connsiteY35" fmla="*/ 1059127 h 3220473"/>
              <a:gd name="connsiteX36" fmla="*/ 3146999 w 4852952"/>
              <a:gd name="connsiteY36" fmla="*/ 869045 h 3220473"/>
              <a:gd name="connsiteX37" fmla="*/ 3140161 w 4852952"/>
              <a:gd name="connsiteY37" fmla="*/ 854002 h 3220473"/>
              <a:gd name="connsiteX38" fmla="*/ 3507334 w 4852952"/>
              <a:gd name="connsiteY38" fmla="*/ 854002 h 3220473"/>
              <a:gd name="connsiteX39" fmla="*/ 3498446 w 4852952"/>
              <a:gd name="connsiteY39" fmla="*/ 845797 h 3220473"/>
              <a:gd name="connsiteX40" fmla="*/ 3332978 w 4852952"/>
              <a:gd name="connsiteY40" fmla="*/ 765115 h 3220473"/>
              <a:gd name="connsiteX41" fmla="*/ 3010933 w 4852952"/>
              <a:gd name="connsiteY41" fmla="*/ 514863 h 3220473"/>
              <a:gd name="connsiteX42" fmla="*/ 3002728 w 4852952"/>
              <a:gd name="connsiteY42" fmla="*/ 499820 h 3220473"/>
              <a:gd name="connsiteX43" fmla="*/ 3019138 w 4852952"/>
              <a:gd name="connsiteY43" fmla="*/ 497085 h 3220473"/>
              <a:gd name="connsiteX44" fmla="*/ 3281697 w 4852952"/>
              <a:gd name="connsiteY44" fmla="*/ 497085 h 3220473"/>
              <a:gd name="connsiteX45" fmla="*/ 3301526 w 4852952"/>
              <a:gd name="connsiteY45" fmla="*/ 493667 h 3220473"/>
              <a:gd name="connsiteX46" fmla="*/ 3133324 w 4852952"/>
              <a:gd name="connsiteY46" fmla="*/ 410933 h 3220473"/>
              <a:gd name="connsiteX47" fmla="*/ 2989053 w 4852952"/>
              <a:gd name="connsiteY47" fmla="*/ 302217 h 3220473"/>
              <a:gd name="connsiteX48" fmla="*/ 2806492 w 4852952"/>
              <a:gd name="connsiteY48" fmla="*/ 17778 h 3220473"/>
              <a:gd name="connsiteX49" fmla="*/ 2794868 w 4852952"/>
              <a:gd name="connsiteY49" fmla="*/ 0 h 3220473"/>
              <a:gd name="connsiteX50" fmla="*/ 2786663 w 4852952"/>
              <a:gd name="connsiteY50" fmla="*/ 17094 h 3220473"/>
              <a:gd name="connsiteX51" fmla="*/ 2655383 w 4852952"/>
              <a:gd name="connsiteY51" fmla="*/ 239996 h 3220473"/>
              <a:gd name="connsiteX52" fmla="*/ 2472139 w 4852952"/>
              <a:gd name="connsiteY52" fmla="*/ 404096 h 3220473"/>
              <a:gd name="connsiteX53" fmla="*/ 2303937 w 4852952"/>
              <a:gd name="connsiteY53" fmla="*/ 486829 h 3220473"/>
              <a:gd name="connsiteX54" fmla="*/ 2291629 w 4852952"/>
              <a:gd name="connsiteY54" fmla="*/ 497769 h 3220473"/>
              <a:gd name="connsiteX55" fmla="*/ 2593846 w 4852952"/>
              <a:gd name="connsiteY55" fmla="*/ 497769 h 3220473"/>
              <a:gd name="connsiteX56" fmla="*/ 2344278 w 4852952"/>
              <a:gd name="connsiteY56" fmla="*/ 722039 h 3220473"/>
              <a:gd name="connsiteX57" fmla="*/ 2100863 w 4852952"/>
              <a:gd name="connsiteY57" fmla="*/ 841695 h 3220473"/>
              <a:gd name="connsiteX58" fmla="*/ 2083086 w 4852952"/>
              <a:gd name="connsiteY58" fmla="*/ 854686 h 3220473"/>
              <a:gd name="connsiteX59" fmla="*/ 2455729 w 4852952"/>
              <a:gd name="connsiteY59" fmla="*/ 854686 h 3220473"/>
              <a:gd name="connsiteX60" fmla="*/ 2450943 w 4852952"/>
              <a:gd name="connsiteY60" fmla="*/ 862891 h 3220473"/>
              <a:gd name="connsiteX61" fmla="*/ 2217100 w 4852952"/>
              <a:gd name="connsiteY61" fmla="*/ 1045452 h 3220473"/>
              <a:gd name="connsiteX62" fmla="*/ 1903260 w 4852952"/>
              <a:gd name="connsiteY62" fmla="*/ 1199979 h 3220473"/>
              <a:gd name="connsiteX63" fmla="*/ 1888901 w 4852952"/>
              <a:gd name="connsiteY63" fmla="*/ 1209552 h 3220473"/>
              <a:gd name="connsiteX64" fmla="*/ 1910097 w 4852952"/>
              <a:gd name="connsiteY64" fmla="*/ 1211603 h 3220473"/>
              <a:gd name="connsiteX65" fmla="*/ 2610256 w 4852952"/>
              <a:gd name="connsiteY65" fmla="*/ 1211603 h 3220473"/>
              <a:gd name="connsiteX66" fmla="*/ 2634187 w 4852952"/>
              <a:gd name="connsiteY66" fmla="*/ 1234167 h 3220473"/>
              <a:gd name="connsiteX67" fmla="*/ 2612991 w 4852952"/>
              <a:gd name="connsiteY67" fmla="*/ 1661510 h 3220473"/>
              <a:gd name="connsiteX68" fmla="*/ 2044112 w 4852952"/>
              <a:gd name="connsiteY68" fmla="*/ 1394848 h 3220473"/>
              <a:gd name="connsiteX69" fmla="*/ 1407542 w 4852952"/>
              <a:gd name="connsiteY69" fmla="*/ 1076221 h 3220473"/>
              <a:gd name="connsiteX70" fmla="*/ 959003 w 4852952"/>
              <a:gd name="connsiteY70" fmla="*/ 1956889 h 3220473"/>
              <a:gd name="connsiteX71" fmla="*/ 305339 w 4852952"/>
              <a:gd name="connsiteY71" fmla="*/ 2844395 h 3220473"/>
              <a:gd name="connsiteX72" fmla="*/ 0 w 4852952"/>
              <a:gd name="connsiteY72" fmla="*/ 3198786 h 3220473"/>
              <a:gd name="connsiteX73" fmla="*/ 3799295 w 4852952"/>
              <a:gd name="connsiteY73" fmla="*/ 1781849 h 3220473"/>
              <a:gd name="connsiteX74" fmla="*/ 3787850 w 4852952"/>
              <a:gd name="connsiteY74" fmla="*/ 2116290 h 3220473"/>
              <a:gd name="connsiteX75" fmla="*/ 2904238 w 4852952"/>
              <a:gd name="connsiteY75" fmla="*/ 1780363 h 3220473"/>
              <a:gd name="connsiteX76" fmla="*/ 2915208 w 4852952"/>
              <a:gd name="connsiteY76" fmla="*/ 1236218 h 3220473"/>
              <a:gd name="connsiteX77" fmla="*/ 2935037 w 4852952"/>
              <a:gd name="connsiteY77" fmla="*/ 1213654 h 3220473"/>
              <a:gd name="connsiteX78" fmla="*/ 3667332 w 4852952"/>
              <a:gd name="connsiteY78" fmla="*/ 1214338 h 3220473"/>
              <a:gd name="connsiteX79" fmla="*/ 3681007 w 4852952"/>
              <a:gd name="connsiteY79" fmla="*/ 1215022 h 3220473"/>
              <a:gd name="connsiteX80" fmla="*/ 3641349 w 4852952"/>
              <a:gd name="connsiteY80" fmla="*/ 1251944 h 3220473"/>
              <a:gd name="connsiteX81" fmla="*/ 3540838 w 4852952"/>
              <a:gd name="connsiteY81" fmla="*/ 1316216 h 3220473"/>
              <a:gd name="connsiteX82" fmla="*/ 3316568 w 4852952"/>
              <a:gd name="connsiteY82" fmla="*/ 1426300 h 3220473"/>
              <a:gd name="connsiteX83" fmla="*/ 3300159 w 4852952"/>
              <a:gd name="connsiteY83" fmla="*/ 1438607 h 3220473"/>
              <a:gd name="connsiteX84" fmla="*/ 3652973 w 4852952"/>
              <a:gd name="connsiteY84" fmla="*/ 1438607 h 3220473"/>
              <a:gd name="connsiteX85" fmla="*/ 3655024 w 4852952"/>
              <a:gd name="connsiteY85" fmla="*/ 1442710 h 3220473"/>
              <a:gd name="connsiteX86" fmla="*/ 3578444 w 4852952"/>
              <a:gd name="connsiteY86" fmla="*/ 1518606 h 3220473"/>
              <a:gd name="connsiteX87" fmla="*/ 3403405 w 4852952"/>
              <a:gd name="connsiteY87" fmla="*/ 1634160 h 3220473"/>
              <a:gd name="connsiteX88" fmla="*/ 3125803 w 4852952"/>
              <a:gd name="connsiteY88" fmla="*/ 1770226 h 3220473"/>
              <a:gd name="connsiteX89" fmla="*/ 3110760 w 4852952"/>
              <a:gd name="connsiteY89" fmla="*/ 1781849 h 3220473"/>
              <a:gd name="connsiteX90" fmla="*/ 3131273 w 4852952"/>
              <a:gd name="connsiteY90" fmla="*/ 1781849 h 3220473"/>
              <a:gd name="connsiteX91" fmla="*/ 3799295 w 4852952"/>
              <a:gd name="connsiteY91" fmla="*/ 1781849 h 3220473"/>
              <a:gd name="connsiteX0" fmla="*/ 0 w 4857351"/>
              <a:gd name="connsiteY0" fmla="*/ 3211986 h 3229514"/>
              <a:gd name="connsiteX1" fmla="*/ 4747180 w 4857351"/>
              <a:gd name="connsiteY1" fmla="*/ 3206513 h 3229514"/>
              <a:gd name="connsiteX2" fmla="*/ 4373257 w 4857351"/>
              <a:gd name="connsiteY2" fmla="*/ 2750721 h 3229514"/>
              <a:gd name="connsiteX3" fmla="*/ 4097022 w 4857351"/>
              <a:gd name="connsiteY3" fmla="*/ 2180475 h 3229514"/>
              <a:gd name="connsiteX4" fmla="*/ 4097022 w 4857351"/>
              <a:gd name="connsiteY4" fmla="*/ 1807148 h 3229514"/>
              <a:gd name="connsiteX5" fmla="*/ 4123689 w 4857351"/>
              <a:gd name="connsiteY5" fmla="*/ 1781166 h 3229514"/>
              <a:gd name="connsiteX6" fmla="*/ 4834104 w 4857351"/>
              <a:gd name="connsiteY6" fmla="*/ 1781166 h 3229514"/>
              <a:gd name="connsiteX7" fmla="*/ 4857351 w 4857351"/>
              <a:gd name="connsiteY7" fmla="*/ 1778431 h 3229514"/>
              <a:gd name="connsiteX8" fmla="*/ 4839574 w 4857351"/>
              <a:gd name="connsiteY8" fmla="*/ 1768858 h 3229514"/>
              <a:gd name="connsiteX9" fmla="*/ 4568809 w 4857351"/>
              <a:gd name="connsiteY9" fmla="*/ 1636211 h 3229514"/>
              <a:gd name="connsiteX10" fmla="*/ 4321292 w 4857351"/>
              <a:gd name="connsiteY10" fmla="*/ 1451599 h 3229514"/>
              <a:gd name="connsiteX11" fmla="*/ 4314455 w 4857351"/>
              <a:gd name="connsiteY11" fmla="*/ 1437240 h 3229514"/>
              <a:gd name="connsiteX12" fmla="*/ 4666585 w 4857351"/>
              <a:gd name="connsiteY12" fmla="*/ 1437240 h 3229514"/>
              <a:gd name="connsiteX13" fmla="*/ 4652226 w 4857351"/>
              <a:gd name="connsiteY13" fmla="*/ 1426300 h 3229514"/>
              <a:gd name="connsiteX14" fmla="*/ 4464195 w 4857351"/>
              <a:gd name="connsiteY14" fmla="*/ 1334678 h 3229514"/>
              <a:gd name="connsiteX15" fmla="*/ 4191380 w 4857351"/>
              <a:gd name="connsiteY15" fmla="*/ 1112459 h 3229514"/>
              <a:gd name="connsiteX16" fmla="*/ 4183175 w 4857351"/>
              <a:gd name="connsiteY16" fmla="*/ 1097417 h 3229514"/>
              <a:gd name="connsiteX17" fmla="*/ 4199585 w 4857351"/>
              <a:gd name="connsiteY17" fmla="*/ 1094682 h 3229514"/>
              <a:gd name="connsiteX18" fmla="*/ 4447786 w 4857351"/>
              <a:gd name="connsiteY18" fmla="*/ 1094682 h 3229514"/>
              <a:gd name="connsiteX19" fmla="*/ 4466247 w 4857351"/>
              <a:gd name="connsiteY19" fmla="*/ 1093998 h 3229514"/>
              <a:gd name="connsiteX20" fmla="*/ 4358214 w 4857351"/>
              <a:gd name="connsiteY20" fmla="*/ 1037247 h 3229514"/>
              <a:gd name="connsiteX21" fmla="*/ 4143518 w 4857351"/>
              <a:gd name="connsiteY21" fmla="*/ 878617 h 3229514"/>
              <a:gd name="connsiteX22" fmla="*/ 3994460 w 4857351"/>
              <a:gd name="connsiteY22" fmla="*/ 635886 h 3229514"/>
              <a:gd name="connsiteX23" fmla="*/ 3984204 w 4857351"/>
              <a:gd name="connsiteY23" fmla="*/ 619476 h 3229514"/>
              <a:gd name="connsiteX24" fmla="*/ 3973948 w 4857351"/>
              <a:gd name="connsiteY24" fmla="*/ 635886 h 3229514"/>
              <a:gd name="connsiteX25" fmla="*/ 3857710 w 4857351"/>
              <a:gd name="connsiteY25" fmla="*/ 836225 h 3229514"/>
              <a:gd name="connsiteX26" fmla="*/ 3634125 w 4857351"/>
              <a:gd name="connsiteY26" fmla="*/ 1024939 h 3229514"/>
              <a:gd name="connsiteX27" fmla="*/ 3512417 w 4857351"/>
              <a:gd name="connsiteY27" fmla="*/ 1084426 h 3229514"/>
              <a:gd name="connsiteX28" fmla="*/ 3502845 w 4857351"/>
              <a:gd name="connsiteY28" fmla="*/ 1093998 h 3229514"/>
              <a:gd name="connsiteX29" fmla="*/ 3517203 w 4857351"/>
              <a:gd name="connsiteY29" fmla="*/ 1093998 h 3229514"/>
              <a:gd name="connsiteX30" fmla="*/ 3768823 w 4857351"/>
              <a:gd name="connsiteY30" fmla="*/ 1093998 h 3229514"/>
              <a:gd name="connsiteX31" fmla="*/ 3785233 w 4857351"/>
              <a:gd name="connsiteY31" fmla="*/ 1097417 h 3229514"/>
              <a:gd name="connsiteX32" fmla="*/ 3777028 w 4857351"/>
              <a:gd name="connsiteY32" fmla="*/ 1112459 h 3229514"/>
              <a:gd name="connsiteX33" fmla="*/ 3712072 w 4857351"/>
              <a:gd name="connsiteY33" fmla="*/ 1188356 h 3229514"/>
              <a:gd name="connsiteX34" fmla="*/ 3679935 w 4857351"/>
              <a:gd name="connsiteY34" fmla="*/ 1193825 h 3229514"/>
              <a:gd name="connsiteX35" fmla="*/ 3405752 w 4857351"/>
              <a:gd name="connsiteY35" fmla="*/ 1059127 h 3229514"/>
              <a:gd name="connsiteX36" fmla="*/ 3151398 w 4857351"/>
              <a:gd name="connsiteY36" fmla="*/ 869045 h 3229514"/>
              <a:gd name="connsiteX37" fmla="*/ 3144560 w 4857351"/>
              <a:gd name="connsiteY37" fmla="*/ 854002 h 3229514"/>
              <a:gd name="connsiteX38" fmla="*/ 3511733 w 4857351"/>
              <a:gd name="connsiteY38" fmla="*/ 854002 h 3229514"/>
              <a:gd name="connsiteX39" fmla="*/ 3502845 w 4857351"/>
              <a:gd name="connsiteY39" fmla="*/ 845797 h 3229514"/>
              <a:gd name="connsiteX40" fmla="*/ 3337377 w 4857351"/>
              <a:gd name="connsiteY40" fmla="*/ 765115 h 3229514"/>
              <a:gd name="connsiteX41" fmla="*/ 3015332 w 4857351"/>
              <a:gd name="connsiteY41" fmla="*/ 514863 h 3229514"/>
              <a:gd name="connsiteX42" fmla="*/ 3007127 w 4857351"/>
              <a:gd name="connsiteY42" fmla="*/ 499820 h 3229514"/>
              <a:gd name="connsiteX43" fmla="*/ 3023537 w 4857351"/>
              <a:gd name="connsiteY43" fmla="*/ 497085 h 3229514"/>
              <a:gd name="connsiteX44" fmla="*/ 3286096 w 4857351"/>
              <a:gd name="connsiteY44" fmla="*/ 497085 h 3229514"/>
              <a:gd name="connsiteX45" fmla="*/ 3305925 w 4857351"/>
              <a:gd name="connsiteY45" fmla="*/ 493667 h 3229514"/>
              <a:gd name="connsiteX46" fmla="*/ 3137723 w 4857351"/>
              <a:gd name="connsiteY46" fmla="*/ 410933 h 3229514"/>
              <a:gd name="connsiteX47" fmla="*/ 2993452 w 4857351"/>
              <a:gd name="connsiteY47" fmla="*/ 302217 h 3229514"/>
              <a:gd name="connsiteX48" fmla="*/ 2810891 w 4857351"/>
              <a:gd name="connsiteY48" fmla="*/ 17778 h 3229514"/>
              <a:gd name="connsiteX49" fmla="*/ 2799267 w 4857351"/>
              <a:gd name="connsiteY49" fmla="*/ 0 h 3229514"/>
              <a:gd name="connsiteX50" fmla="*/ 2791062 w 4857351"/>
              <a:gd name="connsiteY50" fmla="*/ 17094 h 3229514"/>
              <a:gd name="connsiteX51" fmla="*/ 2659782 w 4857351"/>
              <a:gd name="connsiteY51" fmla="*/ 239996 h 3229514"/>
              <a:gd name="connsiteX52" fmla="*/ 2476538 w 4857351"/>
              <a:gd name="connsiteY52" fmla="*/ 404096 h 3229514"/>
              <a:gd name="connsiteX53" fmla="*/ 2308336 w 4857351"/>
              <a:gd name="connsiteY53" fmla="*/ 486829 h 3229514"/>
              <a:gd name="connsiteX54" fmla="*/ 2296028 w 4857351"/>
              <a:gd name="connsiteY54" fmla="*/ 497769 h 3229514"/>
              <a:gd name="connsiteX55" fmla="*/ 2598245 w 4857351"/>
              <a:gd name="connsiteY55" fmla="*/ 497769 h 3229514"/>
              <a:gd name="connsiteX56" fmla="*/ 2348677 w 4857351"/>
              <a:gd name="connsiteY56" fmla="*/ 722039 h 3229514"/>
              <a:gd name="connsiteX57" fmla="*/ 2105262 w 4857351"/>
              <a:gd name="connsiteY57" fmla="*/ 841695 h 3229514"/>
              <a:gd name="connsiteX58" fmla="*/ 2087485 w 4857351"/>
              <a:gd name="connsiteY58" fmla="*/ 854686 h 3229514"/>
              <a:gd name="connsiteX59" fmla="*/ 2460128 w 4857351"/>
              <a:gd name="connsiteY59" fmla="*/ 854686 h 3229514"/>
              <a:gd name="connsiteX60" fmla="*/ 2455342 w 4857351"/>
              <a:gd name="connsiteY60" fmla="*/ 862891 h 3229514"/>
              <a:gd name="connsiteX61" fmla="*/ 2221499 w 4857351"/>
              <a:gd name="connsiteY61" fmla="*/ 1045452 h 3229514"/>
              <a:gd name="connsiteX62" fmla="*/ 1907659 w 4857351"/>
              <a:gd name="connsiteY62" fmla="*/ 1199979 h 3229514"/>
              <a:gd name="connsiteX63" fmla="*/ 1893300 w 4857351"/>
              <a:gd name="connsiteY63" fmla="*/ 1209552 h 3229514"/>
              <a:gd name="connsiteX64" fmla="*/ 1914496 w 4857351"/>
              <a:gd name="connsiteY64" fmla="*/ 1211603 h 3229514"/>
              <a:gd name="connsiteX65" fmla="*/ 2614655 w 4857351"/>
              <a:gd name="connsiteY65" fmla="*/ 1211603 h 3229514"/>
              <a:gd name="connsiteX66" fmla="*/ 2638586 w 4857351"/>
              <a:gd name="connsiteY66" fmla="*/ 1234167 h 3229514"/>
              <a:gd name="connsiteX67" fmla="*/ 2617390 w 4857351"/>
              <a:gd name="connsiteY67" fmla="*/ 1661510 h 3229514"/>
              <a:gd name="connsiteX68" fmla="*/ 2048511 w 4857351"/>
              <a:gd name="connsiteY68" fmla="*/ 1394848 h 3229514"/>
              <a:gd name="connsiteX69" fmla="*/ 1411941 w 4857351"/>
              <a:gd name="connsiteY69" fmla="*/ 1076221 h 3229514"/>
              <a:gd name="connsiteX70" fmla="*/ 963402 w 4857351"/>
              <a:gd name="connsiteY70" fmla="*/ 1956889 h 3229514"/>
              <a:gd name="connsiteX71" fmla="*/ 309738 w 4857351"/>
              <a:gd name="connsiteY71" fmla="*/ 2844395 h 3229514"/>
              <a:gd name="connsiteX72" fmla="*/ 0 w 4857351"/>
              <a:gd name="connsiteY72" fmla="*/ 3211986 h 3229514"/>
              <a:gd name="connsiteX73" fmla="*/ 3803694 w 4857351"/>
              <a:gd name="connsiteY73" fmla="*/ 1781849 h 3229514"/>
              <a:gd name="connsiteX74" fmla="*/ 3792249 w 4857351"/>
              <a:gd name="connsiteY74" fmla="*/ 2116290 h 3229514"/>
              <a:gd name="connsiteX75" fmla="*/ 2908637 w 4857351"/>
              <a:gd name="connsiteY75" fmla="*/ 1780363 h 3229514"/>
              <a:gd name="connsiteX76" fmla="*/ 2919607 w 4857351"/>
              <a:gd name="connsiteY76" fmla="*/ 1236218 h 3229514"/>
              <a:gd name="connsiteX77" fmla="*/ 2939436 w 4857351"/>
              <a:gd name="connsiteY77" fmla="*/ 1213654 h 3229514"/>
              <a:gd name="connsiteX78" fmla="*/ 3671731 w 4857351"/>
              <a:gd name="connsiteY78" fmla="*/ 1214338 h 3229514"/>
              <a:gd name="connsiteX79" fmla="*/ 3685406 w 4857351"/>
              <a:gd name="connsiteY79" fmla="*/ 1215022 h 3229514"/>
              <a:gd name="connsiteX80" fmla="*/ 3645748 w 4857351"/>
              <a:gd name="connsiteY80" fmla="*/ 1251944 h 3229514"/>
              <a:gd name="connsiteX81" fmla="*/ 3545237 w 4857351"/>
              <a:gd name="connsiteY81" fmla="*/ 1316216 h 3229514"/>
              <a:gd name="connsiteX82" fmla="*/ 3320967 w 4857351"/>
              <a:gd name="connsiteY82" fmla="*/ 1426300 h 3229514"/>
              <a:gd name="connsiteX83" fmla="*/ 3304558 w 4857351"/>
              <a:gd name="connsiteY83" fmla="*/ 1438607 h 3229514"/>
              <a:gd name="connsiteX84" fmla="*/ 3657372 w 4857351"/>
              <a:gd name="connsiteY84" fmla="*/ 1438607 h 3229514"/>
              <a:gd name="connsiteX85" fmla="*/ 3659423 w 4857351"/>
              <a:gd name="connsiteY85" fmla="*/ 1442710 h 3229514"/>
              <a:gd name="connsiteX86" fmla="*/ 3582843 w 4857351"/>
              <a:gd name="connsiteY86" fmla="*/ 1518606 h 3229514"/>
              <a:gd name="connsiteX87" fmla="*/ 3407804 w 4857351"/>
              <a:gd name="connsiteY87" fmla="*/ 1634160 h 3229514"/>
              <a:gd name="connsiteX88" fmla="*/ 3130202 w 4857351"/>
              <a:gd name="connsiteY88" fmla="*/ 1770226 h 3229514"/>
              <a:gd name="connsiteX89" fmla="*/ 3115159 w 4857351"/>
              <a:gd name="connsiteY89" fmla="*/ 1781849 h 3229514"/>
              <a:gd name="connsiteX90" fmla="*/ 3135672 w 4857351"/>
              <a:gd name="connsiteY90" fmla="*/ 1781849 h 3229514"/>
              <a:gd name="connsiteX91" fmla="*/ 3803694 w 4857351"/>
              <a:gd name="connsiteY91" fmla="*/ 1781849 h 3229514"/>
              <a:gd name="connsiteX0" fmla="*/ 0 w 4857351"/>
              <a:gd name="connsiteY0" fmla="*/ 3211986 h 3229514"/>
              <a:gd name="connsiteX1" fmla="*/ 4747180 w 4857351"/>
              <a:gd name="connsiteY1" fmla="*/ 3206513 h 3229514"/>
              <a:gd name="connsiteX2" fmla="*/ 4373257 w 4857351"/>
              <a:gd name="connsiteY2" fmla="*/ 2750721 h 3229514"/>
              <a:gd name="connsiteX3" fmla="*/ 4097022 w 4857351"/>
              <a:gd name="connsiteY3" fmla="*/ 2202473 h 3229514"/>
              <a:gd name="connsiteX4" fmla="*/ 4097022 w 4857351"/>
              <a:gd name="connsiteY4" fmla="*/ 1807148 h 3229514"/>
              <a:gd name="connsiteX5" fmla="*/ 4123689 w 4857351"/>
              <a:gd name="connsiteY5" fmla="*/ 1781166 h 3229514"/>
              <a:gd name="connsiteX6" fmla="*/ 4834104 w 4857351"/>
              <a:gd name="connsiteY6" fmla="*/ 1781166 h 3229514"/>
              <a:gd name="connsiteX7" fmla="*/ 4857351 w 4857351"/>
              <a:gd name="connsiteY7" fmla="*/ 1778431 h 3229514"/>
              <a:gd name="connsiteX8" fmla="*/ 4839574 w 4857351"/>
              <a:gd name="connsiteY8" fmla="*/ 1768858 h 3229514"/>
              <a:gd name="connsiteX9" fmla="*/ 4568809 w 4857351"/>
              <a:gd name="connsiteY9" fmla="*/ 1636211 h 3229514"/>
              <a:gd name="connsiteX10" fmla="*/ 4321292 w 4857351"/>
              <a:gd name="connsiteY10" fmla="*/ 1451599 h 3229514"/>
              <a:gd name="connsiteX11" fmla="*/ 4314455 w 4857351"/>
              <a:gd name="connsiteY11" fmla="*/ 1437240 h 3229514"/>
              <a:gd name="connsiteX12" fmla="*/ 4666585 w 4857351"/>
              <a:gd name="connsiteY12" fmla="*/ 1437240 h 3229514"/>
              <a:gd name="connsiteX13" fmla="*/ 4652226 w 4857351"/>
              <a:gd name="connsiteY13" fmla="*/ 1426300 h 3229514"/>
              <a:gd name="connsiteX14" fmla="*/ 4464195 w 4857351"/>
              <a:gd name="connsiteY14" fmla="*/ 1334678 h 3229514"/>
              <a:gd name="connsiteX15" fmla="*/ 4191380 w 4857351"/>
              <a:gd name="connsiteY15" fmla="*/ 1112459 h 3229514"/>
              <a:gd name="connsiteX16" fmla="*/ 4183175 w 4857351"/>
              <a:gd name="connsiteY16" fmla="*/ 1097417 h 3229514"/>
              <a:gd name="connsiteX17" fmla="*/ 4199585 w 4857351"/>
              <a:gd name="connsiteY17" fmla="*/ 1094682 h 3229514"/>
              <a:gd name="connsiteX18" fmla="*/ 4447786 w 4857351"/>
              <a:gd name="connsiteY18" fmla="*/ 1094682 h 3229514"/>
              <a:gd name="connsiteX19" fmla="*/ 4466247 w 4857351"/>
              <a:gd name="connsiteY19" fmla="*/ 1093998 h 3229514"/>
              <a:gd name="connsiteX20" fmla="*/ 4358214 w 4857351"/>
              <a:gd name="connsiteY20" fmla="*/ 1037247 h 3229514"/>
              <a:gd name="connsiteX21" fmla="*/ 4143518 w 4857351"/>
              <a:gd name="connsiteY21" fmla="*/ 878617 h 3229514"/>
              <a:gd name="connsiteX22" fmla="*/ 3994460 w 4857351"/>
              <a:gd name="connsiteY22" fmla="*/ 635886 h 3229514"/>
              <a:gd name="connsiteX23" fmla="*/ 3984204 w 4857351"/>
              <a:gd name="connsiteY23" fmla="*/ 619476 h 3229514"/>
              <a:gd name="connsiteX24" fmla="*/ 3973948 w 4857351"/>
              <a:gd name="connsiteY24" fmla="*/ 635886 h 3229514"/>
              <a:gd name="connsiteX25" fmla="*/ 3857710 w 4857351"/>
              <a:gd name="connsiteY25" fmla="*/ 836225 h 3229514"/>
              <a:gd name="connsiteX26" fmla="*/ 3634125 w 4857351"/>
              <a:gd name="connsiteY26" fmla="*/ 1024939 h 3229514"/>
              <a:gd name="connsiteX27" fmla="*/ 3512417 w 4857351"/>
              <a:gd name="connsiteY27" fmla="*/ 1084426 h 3229514"/>
              <a:gd name="connsiteX28" fmla="*/ 3502845 w 4857351"/>
              <a:gd name="connsiteY28" fmla="*/ 1093998 h 3229514"/>
              <a:gd name="connsiteX29" fmla="*/ 3517203 w 4857351"/>
              <a:gd name="connsiteY29" fmla="*/ 1093998 h 3229514"/>
              <a:gd name="connsiteX30" fmla="*/ 3768823 w 4857351"/>
              <a:gd name="connsiteY30" fmla="*/ 1093998 h 3229514"/>
              <a:gd name="connsiteX31" fmla="*/ 3785233 w 4857351"/>
              <a:gd name="connsiteY31" fmla="*/ 1097417 h 3229514"/>
              <a:gd name="connsiteX32" fmla="*/ 3777028 w 4857351"/>
              <a:gd name="connsiteY32" fmla="*/ 1112459 h 3229514"/>
              <a:gd name="connsiteX33" fmla="*/ 3712072 w 4857351"/>
              <a:gd name="connsiteY33" fmla="*/ 1188356 h 3229514"/>
              <a:gd name="connsiteX34" fmla="*/ 3679935 w 4857351"/>
              <a:gd name="connsiteY34" fmla="*/ 1193825 h 3229514"/>
              <a:gd name="connsiteX35" fmla="*/ 3405752 w 4857351"/>
              <a:gd name="connsiteY35" fmla="*/ 1059127 h 3229514"/>
              <a:gd name="connsiteX36" fmla="*/ 3151398 w 4857351"/>
              <a:gd name="connsiteY36" fmla="*/ 869045 h 3229514"/>
              <a:gd name="connsiteX37" fmla="*/ 3144560 w 4857351"/>
              <a:gd name="connsiteY37" fmla="*/ 854002 h 3229514"/>
              <a:gd name="connsiteX38" fmla="*/ 3511733 w 4857351"/>
              <a:gd name="connsiteY38" fmla="*/ 854002 h 3229514"/>
              <a:gd name="connsiteX39" fmla="*/ 3502845 w 4857351"/>
              <a:gd name="connsiteY39" fmla="*/ 845797 h 3229514"/>
              <a:gd name="connsiteX40" fmla="*/ 3337377 w 4857351"/>
              <a:gd name="connsiteY40" fmla="*/ 765115 h 3229514"/>
              <a:gd name="connsiteX41" fmla="*/ 3015332 w 4857351"/>
              <a:gd name="connsiteY41" fmla="*/ 514863 h 3229514"/>
              <a:gd name="connsiteX42" fmla="*/ 3007127 w 4857351"/>
              <a:gd name="connsiteY42" fmla="*/ 499820 h 3229514"/>
              <a:gd name="connsiteX43" fmla="*/ 3023537 w 4857351"/>
              <a:gd name="connsiteY43" fmla="*/ 497085 h 3229514"/>
              <a:gd name="connsiteX44" fmla="*/ 3286096 w 4857351"/>
              <a:gd name="connsiteY44" fmla="*/ 497085 h 3229514"/>
              <a:gd name="connsiteX45" fmla="*/ 3305925 w 4857351"/>
              <a:gd name="connsiteY45" fmla="*/ 493667 h 3229514"/>
              <a:gd name="connsiteX46" fmla="*/ 3137723 w 4857351"/>
              <a:gd name="connsiteY46" fmla="*/ 410933 h 3229514"/>
              <a:gd name="connsiteX47" fmla="*/ 2993452 w 4857351"/>
              <a:gd name="connsiteY47" fmla="*/ 302217 h 3229514"/>
              <a:gd name="connsiteX48" fmla="*/ 2810891 w 4857351"/>
              <a:gd name="connsiteY48" fmla="*/ 17778 h 3229514"/>
              <a:gd name="connsiteX49" fmla="*/ 2799267 w 4857351"/>
              <a:gd name="connsiteY49" fmla="*/ 0 h 3229514"/>
              <a:gd name="connsiteX50" fmla="*/ 2791062 w 4857351"/>
              <a:gd name="connsiteY50" fmla="*/ 17094 h 3229514"/>
              <a:gd name="connsiteX51" fmla="*/ 2659782 w 4857351"/>
              <a:gd name="connsiteY51" fmla="*/ 239996 h 3229514"/>
              <a:gd name="connsiteX52" fmla="*/ 2476538 w 4857351"/>
              <a:gd name="connsiteY52" fmla="*/ 404096 h 3229514"/>
              <a:gd name="connsiteX53" fmla="*/ 2308336 w 4857351"/>
              <a:gd name="connsiteY53" fmla="*/ 486829 h 3229514"/>
              <a:gd name="connsiteX54" fmla="*/ 2296028 w 4857351"/>
              <a:gd name="connsiteY54" fmla="*/ 497769 h 3229514"/>
              <a:gd name="connsiteX55" fmla="*/ 2598245 w 4857351"/>
              <a:gd name="connsiteY55" fmla="*/ 497769 h 3229514"/>
              <a:gd name="connsiteX56" fmla="*/ 2348677 w 4857351"/>
              <a:gd name="connsiteY56" fmla="*/ 722039 h 3229514"/>
              <a:gd name="connsiteX57" fmla="*/ 2105262 w 4857351"/>
              <a:gd name="connsiteY57" fmla="*/ 841695 h 3229514"/>
              <a:gd name="connsiteX58" fmla="*/ 2087485 w 4857351"/>
              <a:gd name="connsiteY58" fmla="*/ 854686 h 3229514"/>
              <a:gd name="connsiteX59" fmla="*/ 2460128 w 4857351"/>
              <a:gd name="connsiteY59" fmla="*/ 854686 h 3229514"/>
              <a:gd name="connsiteX60" fmla="*/ 2455342 w 4857351"/>
              <a:gd name="connsiteY60" fmla="*/ 862891 h 3229514"/>
              <a:gd name="connsiteX61" fmla="*/ 2221499 w 4857351"/>
              <a:gd name="connsiteY61" fmla="*/ 1045452 h 3229514"/>
              <a:gd name="connsiteX62" fmla="*/ 1907659 w 4857351"/>
              <a:gd name="connsiteY62" fmla="*/ 1199979 h 3229514"/>
              <a:gd name="connsiteX63" fmla="*/ 1893300 w 4857351"/>
              <a:gd name="connsiteY63" fmla="*/ 1209552 h 3229514"/>
              <a:gd name="connsiteX64" fmla="*/ 1914496 w 4857351"/>
              <a:gd name="connsiteY64" fmla="*/ 1211603 h 3229514"/>
              <a:gd name="connsiteX65" fmla="*/ 2614655 w 4857351"/>
              <a:gd name="connsiteY65" fmla="*/ 1211603 h 3229514"/>
              <a:gd name="connsiteX66" fmla="*/ 2638586 w 4857351"/>
              <a:gd name="connsiteY66" fmla="*/ 1234167 h 3229514"/>
              <a:gd name="connsiteX67" fmla="*/ 2617390 w 4857351"/>
              <a:gd name="connsiteY67" fmla="*/ 1661510 h 3229514"/>
              <a:gd name="connsiteX68" fmla="*/ 2048511 w 4857351"/>
              <a:gd name="connsiteY68" fmla="*/ 1394848 h 3229514"/>
              <a:gd name="connsiteX69" fmla="*/ 1411941 w 4857351"/>
              <a:gd name="connsiteY69" fmla="*/ 1076221 h 3229514"/>
              <a:gd name="connsiteX70" fmla="*/ 963402 w 4857351"/>
              <a:gd name="connsiteY70" fmla="*/ 1956889 h 3229514"/>
              <a:gd name="connsiteX71" fmla="*/ 309738 w 4857351"/>
              <a:gd name="connsiteY71" fmla="*/ 2844395 h 3229514"/>
              <a:gd name="connsiteX72" fmla="*/ 0 w 4857351"/>
              <a:gd name="connsiteY72" fmla="*/ 3211986 h 3229514"/>
              <a:gd name="connsiteX73" fmla="*/ 3803694 w 4857351"/>
              <a:gd name="connsiteY73" fmla="*/ 1781849 h 3229514"/>
              <a:gd name="connsiteX74" fmla="*/ 3792249 w 4857351"/>
              <a:gd name="connsiteY74" fmla="*/ 2116290 h 3229514"/>
              <a:gd name="connsiteX75" fmla="*/ 2908637 w 4857351"/>
              <a:gd name="connsiteY75" fmla="*/ 1780363 h 3229514"/>
              <a:gd name="connsiteX76" fmla="*/ 2919607 w 4857351"/>
              <a:gd name="connsiteY76" fmla="*/ 1236218 h 3229514"/>
              <a:gd name="connsiteX77" fmla="*/ 2939436 w 4857351"/>
              <a:gd name="connsiteY77" fmla="*/ 1213654 h 3229514"/>
              <a:gd name="connsiteX78" fmla="*/ 3671731 w 4857351"/>
              <a:gd name="connsiteY78" fmla="*/ 1214338 h 3229514"/>
              <a:gd name="connsiteX79" fmla="*/ 3685406 w 4857351"/>
              <a:gd name="connsiteY79" fmla="*/ 1215022 h 3229514"/>
              <a:gd name="connsiteX80" fmla="*/ 3645748 w 4857351"/>
              <a:gd name="connsiteY80" fmla="*/ 1251944 h 3229514"/>
              <a:gd name="connsiteX81" fmla="*/ 3545237 w 4857351"/>
              <a:gd name="connsiteY81" fmla="*/ 1316216 h 3229514"/>
              <a:gd name="connsiteX82" fmla="*/ 3320967 w 4857351"/>
              <a:gd name="connsiteY82" fmla="*/ 1426300 h 3229514"/>
              <a:gd name="connsiteX83" fmla="*/ 3304558 w 4857351"/>
              <a:gd name="connsiteY83" fmla="*/ 1438607 h 3229514"/>
              <a:gd name="connsiteX84" fmla="*/ 3657372 w 4857351"/>
              <a:gd name="connsiteY84" fmla="*/ 1438607 h 3229514"/>
              <a:gd name="connsiteX85" fmla="*/ 3659423 w 4857351"/>
              <a:gd name="connsiteY85" fmla="*/ 1442710 h 3229514"/>
              <a:gd name="connsiteX86" fmla="*/ 3582843 w 4857351"/>
              <a:gd name="connsiteY86" fmla="*/ 1518606 h 3229514"/>
              <a:gd name="connsiteX87" fmla="*/ 3407804 w 4857351"/>
              <a:gd name="connsiteY87" fmla="*/ 1634160 h 3229514"/>
              <a:gd name="connsiteX88" fmla="*/ 3130202 w 4857351"/>
              <a:gd name="connsiteY88" fmla="*/ 1770226 h 3229514"/>
              <a:gd name="connsiteX89" fmla="*/ 3115159 w 4857351"/>
              <a:gd name="connsiteY89" fmla="*/ 1781849 h 3229514"/>
              <a:gd name="connsiteX90" fmla="*/ 3135672 w 4857351"/>
              <a:gd name="connsiteY90" fmla="*/ 1781849 h 3229514"/>
              <a:gd name="connsiteX91" fmla="*/ 3803694 w 4857351"/>
              <a:gd name="connsiteY91" fmla="*/ 1781849 h 3229514"/>
              <a:gd name="connsiteX0" fmla="*/ 0 w 4857351"/>
              <a:gd name="connsiteY0" fmla="*/ 3211986 h 3229514"/>
              <a:gd name="connsiteX1" fmla="*/ 4747180 w 4857351"/>
              <a:gd name="connsiteY1" fmla="*/ 3206513 h 3229514"/>
              <a:gd name="connsiteX2" fmla="*/ 4373257 w 4857351"/>
              <a:gd name="connsiteY2" fmla="*/ 2750721 h 3229514"/>
              <a:gd name="connsiteX3" fmla="*/ 4097022 w 4857351"/>
              <a:gd name="connsiteY3" fmla="*/ 2202473 h 3229514"/>
              <a:gd name="connsiteX4" fmla="*/ 4097022 w 4857351"/>
              <a:gd name="connsiteY4" fmla="*/ 1807148 h 3229514"/>
              <a:gd name="connsiteX5" fmla="*/ 4123689 w 4857351"/>
              <a:gd name="connsiteY5" fmla="*/ 1781166 h 3229514"/>
              <a:gd name="connsiteX6" fmla="*/ 4834104 w 4857351"/>
              <a:gd name="connsiteY6" fmla="*/ 1781166 h 3229514"/>
              <a:gd name="connsiteX7" fmla="*/ 4857351 w 4857351"/>
              <a:gd name="connsiteY7" fmla="*/ 1778431 h 3229514"/>
              <a:gd name="connsiteX8" fmla="*/ 4839574 w 4857351"/>
              <a:gd name="connsiteY8" fmla="*/ 1768858 h 3229514"/>
              <a:gd name="connsiteX9" fmla="*/ 4568809 w 4857351"/>
              <a:gd name="connsiteY9" fmla="*/ 1636211 h 3229514"/>
              <a:gd name="connsiteX10" fmla="*/ 4321292 w 4857351"/>
              <a:gd name="connsiteY10" fmla="*/ 1451599 h 3229514"/>
              <a:gd name="connsiteX11" fmla="*/ 4314455 w 4857351"/>
              <a:gd name="connsiteY11" fmla="*/ 1437240 h 3229514"/>
              <a:gd name="connsiteX12" fmla="*/ 4666585 w 4857351"/>
              <a:gd name="connsiteY12" fmla="*/ 1437240 h 3229514"/>
              <a:gd name="connsiteX13" fmla="*/ 4652226 w 4857351"/>
              <a:gd name="connsiteY13" fmla="*/ 1426300 h 3229514"/>
              <a:gd name="connsiteX14" fmla="*/ 4464195 w 4857351"/>
              <a:gd name="connsiteY14" fmla="*/ 1334678 h 3229514"/>
              <a:gd name="connsiteX15" fmla="*/ 4191380 w 4857351"/>
              <a:gd name="connsiteY15" fmla="*/ 1112459 h 3229514"/>
              <a:gd name="connsiteX16" fmla="*/ 4183175 w 4857351"/>
              <a:gd name="connsiteY16" fmla="*/ 1097417 h 3229514"/>
              <a:gd name="connsiteX17" fmla="*/ 4199585 w 4857351"/>
              <a:gd name="connsiteY17" fmla="*/ 1094682 h 3229514"/>
              <a:gd name="connsiteX18" fmla="*/ 4447786 w 4857351"/>
              <a:gd name="connsiteY18" fmla="*/ 1094682 h 3229514"/>
              <a:gd name="connsiteX19" fmla="*/ 4466247 w 4857351"/>
              <a:gd name="connsiteY19" fmla="*/ 1093998 h 3229514"/>
              <a:gd name="connsiteX20" fmla="*/ 4358214 w 4857351"/>
              <a:gd name="connsiteY20" fmla="*/ 1037247 h 3229514"/>
              <a:gd name="connsiteX21" fmla="*/ 4143518 w 4857351"/>
              <a:gd name="connsiteY21" fmla="*/ 878617 h 3229514"/>
              <a:gd name="connsiteX22" fmla="*/ 3994460 w 4857351"/>
              <a:gd name="connsiteY22" fmla="*/ 635886 h 3229514"/>
              <a:gd name="connsiteX23" fmla="*/ 3984204 w 4857351"/>
              <a:gd name="connsiteY23" fmla="*/ 619476 h 3229514"/>
              <a:gd name="connsiteX24" fmla="*/ 3973948 w 4857351"/>
              <a:gd name="connsiteY24" fmla="*/ 635886 h 3229514"/>
              <a:gd name="connsiteX25" fmla="*/ 3857710 w 4857351"/>
              <a:gd name="connsiteY25" fmla="*/ 836225 h 3229514"/>
              <a:gd name="connsiteX26" fmla="*/ 3634125 w 4857351"/>
              <a:gd name="connsiteY26" fmla="*/ 1024939 h 3229514"/>
              <a:gd name="connsiteX27" fmla="*/ 3512417 w 4857351"/>
              <a:gd name="connsiteY27" fmla="*/ 1084426 h 3229514"/>
              <a:gd name="connsiteX28" fmla="*/ 3502845 w 4857351"/>
              <a:gd name="connsiteY28" fmla="*/ 1093998 h 3229514"/>
              <a:gd name="connsiteX29" fmla="*/ 3517203 w 4857351"/>
              <a:gd name="connsiteY29" fmla="*/ 1093998 h 3229514"/>
              <a:gd name="connsiteX30" fmla="*/ 3768823 w 4857351"/>
              <a:gd name="connsiteY30" fmla="*/ 1093998 h 3229514"/>
              <a:gd name="connsiteX31" fmla="*/ 3785233 w 4857351"/>
              <a:gd name="connsiteY31" fmla="*/ 1097417 h 3229514"/>
              <a:gd name="connsiteX32" fmla="*/ 3777028 w 4857351"/>
              <a:gd name="connsiteY32" fmla="*/ 1112459 h 3229514"/>
              <a:gd name="connsiteX33" fmla="*/ 3712072 w 4857351"/>
              <a:gd name="connsiteY33" fmla="*/ 1188356 h 3229514"/>
              <a:gd name="connsiteX34" fmla="*/ 3679935 w 4857351"/>
              <a:gd name="connsiteY34" fmla="*/ 1193825 h 3229514"/>
              <a:gd name="connsiteX35" fmla="*/ 3405752 w 4857351"/>
              <a:gd name="connsiteY35" fmla="*/ 1059127 h 3229514"/>
              <a:gd name="connsiteX36" fmla="*/ 3151398 w 4857351"/>
              <a:gd name="connsiteY36" fmla="*/ 869045 h 3229514"/>
              <a:gd name="connsiteX37" fmla="*/ 3144560 w 4857351"/>
              <a:gd name="connsiteY37" fmla="*/ 854002 h 3229514"/>
              <a:gd name="connsiteX38" fmla="*/ 3511733 w 4857351"/>
              <a:gd name="connsiteY38" fmla="*/ 854002 h 3229514"/>
              <a:gd name="connsiteX39" fmla="*/ 3502845 w 4857351"/>
              <a:gd name="connsiteY39" fmla="*/ 845797 h 3229514"/>
              <a:gd name="connsiteX40" fmla="*/ 3337377 w 4857351"/>
              <a:gd name="connsiteY40" fmla="*/ 765115 h 3229514"/>
              <a:gd name="connsiteX41" fmla="*/ 3015332 w 4857351"/>
              <a:gd name="connsiteY41" fmla="*/ 514863 h 3229514"/>
              <a:gd name="connsiteX42" fmla="*/ 3007127 w 4857351"/>
              <a:gd name="connsiteY42" fmla="*/ 499820 h 3229514"/>
              <a:gd name="connsiteX43" fmla="*/ 3023537 w 4857351"/>
              <a:gd name="connsiteY43" fmla="*/ 497085 h 3229514"/>
              <a:gd name="connsiteX44" fmla="*/ 3286096 w 4857351"/>
              <a:gd name="connsiteY44" fmla="*/ 497085 h 3229514"/>
              <a:gd name="connsiteX45" fmla="*/ 3305925 w 4857351"/>
              <a:gd name="connsiteY45" fmla="*/ 493667 h 3229514"/>
              <a:gd name="connsiteX46" fmla="*/ 3137723 w 4857351"/>
              <a:gd name="connsiteY46" fmla="*/ 410933 h 3229514"/>
              <a:gd name="connsiteX47" fmla="*/ 2993452 w 4857351"/>
              <a:gd name="connsiteY47" fmla="*/ 302217 h 3229514"/>
              <a:gd name="connsiteX48" fmla="*/ 2810891 w 4857351"/>
              <a:gd name="connsiteY48" fmla="*/ 17778 h 3229514"/>
              <a:gd name="connsiteX49" fmla="*/ 2799267 w 4857351"/>
              <a:gd name="connsiteY49" fmla="*/ 0 h 3229514"/>
              <a:gd name="connsiteX50" fmla="*/ 2791062 w 4857351"/>
              <a:gd name="connsiteY50" fmla="*/ 17094 h 3229514"/>
              <a:gd name="connsiteX51" fmla="*/ 2659782 w 4857351"/>
              <a:gd name="connsiteY51" fmla="*/ 239996 h 3229514"/>
              <a:gd name="connsiteX52" fmla="*/ 2476538 w 4857351"/>
              <a:gd name="connsiteY52" fmla="*/ 404096 h 3229514"/>
              <a:gd name="connsiteX53" fmla="*/ 2308336 w 4857351"/>
              <a:gd name="connsiteY53" fmla="*/ 486829 h 3229514"/>
              <a:gd name="connsiteX54" fmla="*/ 2296028 w 4857351"/>
              <a:gd name="connsiteY54" fmla="*/ 497769 h 3229514"/>
              <a:gd name="connsiteX55" fmla="*/ 2598245 w 4857351"/>
              <a:gd name="connsiteY55" fmla="*/ 497769 h 3229514"/>
              <a:gd name="connsiteX56" fmla="*/ 2348677 w 4857351"/>
              <a:gd name="connsiteY56" fmla="*/ 722039 h 3229514"/>
              <a:gd name="connsiteX57" fmla="*/ 2105262 w 4857351"/>
              <a:gd name="connsiteY57" fmla="*/ 841695 h 3229514"/>
              <a:gd name="connsiteX58" fmla="*/ 2087485 w 4857351"/>
              <a:gd name="connsiteY58" fmla="*/ 854686 h 3229514"/>
              <a:gd name="connsiteX59" fmla="*/ 2460128 w 4857351"/>
              <a:gd name="connsiteY59" fmla="*/ 854686 h 3229514"/>
              <a:gd name="connsiteX60" fmla="*/ 2455342 w 4857351"/>
              <a:gd name="connsiteY60" fmla="*/ 862891 h 3229514"/>
              <a:gd name="connsiteX61" fmla="*/ 2221499 w 4857351"/>
              <a:gd name="connsiteY61" fmla="*/ 1045452 h 3229514"/>
              <a:gd name="connsiteX62" fmla="*/ 1907659 w 4857351"/>
              <a:gd name="connsiteY62" fmla="*/ 1199979 h 3229514"/>
              <a:gd name="connsiteX63" fmla="*/ 1893300 w 4857351"/>
              <a:gd name="connsiteY63" fmla="*/ 1209552 h 3229514"/>
              <a:gd name="connsiteX64" fmla="*/ 1914496 w 4857351"/>
              <a:gd name="connsiteY64" fmla="*/ 1211603 h 3229514"/>
              <a:gd name="connsiteX65" fmla="*/ 2614655 w 4857351"/>
              <a:gd name="connsiteY65" fmla="*/ 1211603 h 3229514"/>
              <a:gd name="connsiteX66" fmla="*/ 2638586 w 4857351"/>
              <a:gd name="connsiteY66" fmla="*/ 1234167 h 3229514"/>
              <a:gd name="connsiteX67" fmla="*/ 2617390 w 4857351"/>
              <a:gd name="connsiteY67" fmla="*/ 1661510 h 3229514"/>
              <a:gd name="connsiteX68" fmla="*/ 2048511 w 4857351"/>
              <a:gd name="connsiteY68" fmla="*/ 1394848 h 3229514"/>
              <a:gd name="connsiteX69" fmla="*/ 1411941 w 4857351"/>
              <a:gd name="connsiteY69" fmla="*/ 1076221 h 3229514"/>
              <a:gd name="connsiteX70" fmla="*/ 963402 w 4857351"/>
              <a:gd name="connsiteY70" fmla="*/ 1956889 h 3229514"/>
              <a:gd name="connsiteX71" fmla="*/ 309738 w 4857351"/>
              <a:gd name="connsiteY71" fmla="*/ 2844395 h 3229514"/>
              <a:gd name="connsiteX72" fmla="*/ 0 w 4857351"/>
              <a:gd name="connsiteY72" fmla="*/ 3211986 h 3229514"/>
              <a:gd name="connsiteX73" fmla="*/ 3803694 w 4857351"/>
              <a:gd name="connsiteY73" fmla="*/ 1781849 h 3229514"/>
              <a:gd name="connsiteX74" fmla="*/ 3792249 w 4857351"/>
              <a:gd name="connsiteY74" fmla="*/ 2116290 h 3229514"/>
              <a:gd name="connsiteX75" fmla="*/ 2908637 w 4857351"/>
              <a:gd name="connsiteY75" fmla="*/ 1780363 h 3229514"/>
              <a:gd name="connsiteX76" fmla="*/ 2919607 w 4857351"/>
              <a:gd name="connsiteY76" fmla="*/ 1236218 h 3229514"/>
              <a:gd name="connsiteX77" fmla="*/ 2939436 w 4857351"/>
              <a:gd name="connsiteY77" fmla="*/ 1213654 h 3229514"/>
              <a:gd name="connsiteX78" fmla="*/ 3671731 w 4857351"/>
              <a:gd name="connsiteY78" fmla="*/ 1214338 h 3229514"/>
              <a:gd name="connsiteX79" fmla="*/ 3685406 w 4857351"/>
              <a:gd name="connsiteY79" fmla="*/ 1215022 h 3229514"/>
              <a:gd name="connsiteX80" fmla="*/ 3645748 w 4857351"/>
              <a:gd name="connsiteY80" fmla="*/ 1251944 h 3229514"/>
              <a:gd name="connsiteX81" fmla="*/ 3545237 w 4857351"/>
              <a:gd name="connsiteY81" fmla="*/ 1316216 h 3229514"/>
              <a:gd name="connsiteX82" fmla="*/ 3320967 w 4857351"/>
              <a:gd name="connsiteY82" fmla="*/ 1426300 h 3229514"/>
              <a:gd name="connsiteX83" fmla="*/ 3304558 w 4857351"/>
              <a:gd name="connsiteY83" fmla="*/ 1438607 h 3229514"/>
              <a:gd name="connsiteX84" fmla="*/ 3657372 w 4857351"/>
              <a:gd name="connsiteY84" fmla="*/ 1438607 h 3229514"/>
              <a:gd name="connsiteX85" fmla="*/ 3659423 w 4857351"/>
              <a:gd name="connsiteY85" fmla="*/ 1442710 h 3229514"/>
              <a:gd name="connsiteX86" fmla="*/ 3582843 w 4857351"/>
              <a:gd name="connsiteY86" fmla="*/ 1518606 h 3229514"/>
              <a:gd name="connsiteX87" fmla="*/ 3407804 w 4857351"/>
              <a:gd name="connsiteY87" fmla="*/ 1634160 h 3229514"/>
              <a:gd name="connsiteX88" fmla="*/ 3130202 w 4857351"/>
              <a:gd name="connsiteY88" fmla="*/ 1770226 h 3229514"/>
              <a:gd name="connsiteX89" fmla="*/ 3115159 w 4857351"/>
              <a:gd name="connsiteY89" fmla="*/ 1781849 h 3229514"/>
              <a:gd name="connsiteX90" fmla="*/ 3135672 w 4857351"/>
              <a:gd name="connsiteY90" fmla="*/ 1781849 h 3229514"/>
              <a:gd name="connsiteX91" fmla="*/ 3803694 w 4857351"/>
              <a:gd name="connsiteY91" fmla="*/ 1781849 h 3229514"/>
              <a:gd name="connsiteX0" fmla="*/ 0 w 4857351"/>
              <a:gd name="connsiteY0" fmla="*/ 3211986 h 3229514"/>
              <a:gd name="connsiteX1" fmla="*/ 4747180 w 4857351"/>
              <a:gd name="connsiteY1" fmla="*/ 3206513 h 3229514"/>
              <a:gd name="connsiteX2" fmla="*/ 4373257 w 4857351"/>
              <a:gd name="connsiteY2" fmla="*/ 2750721 h 3229514"/>
              <a:gd name="connsiteX3" fmla="*/ 4097022 w 4857351"/>
              <a:gd name="connsiteY3" fmla="*/ 2224474 h 3229514"/>
              <a:gd name="connsiteX4" fmla="*/ 4097022 w 4857351"/>
              <a:gd name="connsiteY4" fmla="*/ 1807148 h 3229514"/>
              <a:gd name="connsiteX5" fmla="*/ 4123689 w 4857351"/>
              <a:gd name="connsiteY5" fmla="*/ 1781166 h 3229514"/>
              <a:gd name="connsiteX6" fmla="*/ 4834104 w 4857351"/>
              <a:gd name="connsiteY6" fmla="*/ 1781166 h 3229514"/>
              <a:gd name="connsiteX7" fmla="*/ 4857351 w 4857351"/>
              <a:gd name="connsiteY7" fmla="*/ 1778431 h 3229514"/>
              <a:gd name="connsiteX8" fmla="*/ 4839574 w 4857351"/>
              <a:gd name="connsiteY8" fmla="*/ 1768858 h 3229514"/>
              <a:gd name="connsiteX9" fmla="*/ 4568809 w 4857351"/>
              <a:gd name="connsiteY9" fmla="*/ 1636211 h 3229514"/>
              <a:gd name="connsiteX10" fmla="*/ 4321292 w 4857351"/>
              <a:gd name="connsiteY10" fmla="*/ 1451599 h 3229514"/>
              <a:gd name="connsiteX11" fmla="*/ 4314455 w 4857351"/>
              <a:gd name="connsiteY11" fmla="*/ 1437240 h 3229514"/>
              <a:gd name="connsiteX12" fmla="*/ 4666585 w 4857351"/>
              <a:gd name="connsiteY12" fmla="*/ 1437240 h 3229514"/>
              <a:gd name="connsiteX13" fmla="*/ 4652226 w 4857351"/>
              <a:gd name="connsiteY13" fmla="*/ 1426300 h 3229514"/>
              <a:gd name="connsiteX14" fmla="*/ 4464195 w 4857351"/>
              <a:gd name="connsiteY14" fmla="*/ 1334678 h 3229514"/>
              <a:gd name="connsiteX15" fmla="*/ 4191380 w 4857351"/>
              <a:gd name="connsiteY15" fmla="*/ 1112459 h 3229514"/>
              <a:gd name="connsiteX16" fmla="*/ 4183175 w 4857351"/>
              <a:gd name="connsiteY16" fmla="*/ 1097417 h 3229514"/>
              <a:gd name="connsiteX17" fmla="*/ 4199585 w 4857351"/>
              <a:gd name="connsiteY17" fmla="*/ 1094682 h 3229514"/>
              <a:gd name="connsiteX18" fmla="*/ 4447786 w 4857351"/>
              <a:gd name="connsiteY18" fmla="*/ 1094682 h 3229514"/>
              <a:gd name="connsiteX19" fmla="*/ 4466247 w 4857351"/>
              <a:gd name="connsiteY19" fmla="*/ 1093998 h 3229514"/>
              <a:gd name="connsiteX20" fmla="*/ 4358214 w 4857351"/>
              <a:gd name="connsiteY20" fmla="*/ 1037247 h 3229514"/>
              <a:gd name="connsiteX21" fmla="*/ 4143518 w 4857351"/>
              <a:gd name="connsiteY21" fmla="*/ 878617 h 3229514"/>
              <a:gd name="connsiteX22" fmla="*/ 3994460 w 4857351"/>
              <a:gd name="connsiteY22" fmla="*/ 635886 h 3229514"/>
              <a:gd name="connsiteX23" fmla="*/ 3984204 w 4857351"/>
              <a:gd name="connsiteY23" fmla="*/ 619476 h 3229514"/>
              <a:gd name="connsiteX24" fmla="*/ 3973948 w 4857351"/>
              <a:gd name="connsiteY24" fmla="*/ 635886 h 3229514"/>
              <a:gd name="connsiteX25" fmla="*/ 3857710 w 4857351"/>
              <a:gd name="connsiteY25" fmla="*/ 836225 h 3229514"/>
              <a:gd name="connsiteX26" fmla="*/ 3634125 w 4857351"/>
              <a:gd name="connsiteY26" fmla="*/ 1024939 h 3229514"/>
              <a:gd name="connsiteX27" fmla="*/ 3512417 w 4857351"/>
              <a:gd name="connsiteY27" fmla="*/ 1084426 h 3229514"/>
              <a:gd name="connsiteX28" fmla="*/ 3502845 w 4857351"/>
              <a:gd name="connsiteY28" fmla="*/ 1093998 h 3229514"/>
              <a:gd name="connsiteX29" fmla="*/ 3517203 w 4857351"/>
              <a:gd name="connsiteY29" fmla="*/ 1093998 h 3229514"/>
              <a:gd name="connsiteX30" fmla="*/ 3768823 w 4857351"/>
              <a:gd name="connsiteY30" fmla="*/ 1093998 h 3229514"/>
              <a:gd name="connsiteX31" fmla="*/ 3785233 w 4857351"/>
              <a:gd name="connsiteY31" fmla="*/ 1097417 h 3229514"/>
              <a:gd name="connsiteX32" fmla="*/ 3777028 w 4857351"/>
              <a:gd name="connsiteY32" fmla="*/ 1112459 h 3229514"/>
              <a:gd name="connsiteX33" fmla="*/ 3712072 w 4857351"/>
              <a:gd name="connsiteY33" fmla="*/ 1188356 h 3229514"/>
              <a:gd name="connsiteX34" fmla="*/ 3679935 w 4857351"/>
              <a:gd name="connsiteY34" fmla="*/ 1193825 h 3229514"/>
              <a:gd name="connsiteX35" fmla="*/ 3405752 w 4857351"/>
              <a:gd name="connsiteY35" fmla="*/ 1059127 h 3229514"/>
              <a:gd name="connsiteX36" fmla="*/ 3151398 w 4857351"/>
              <a:gd name="connsiteY36" fmla="*/ 869045 h 3229514"/>
              <a:gd name="connsiteX37" fmla="*/ 3144560 w 4857351"/>
              <a:gd name="connsiteY37" fmla="*/ 854002 h 3229514"/>
              <a:gd name="connsiteX38" fmla="*/ 3511733 w 4857351"/>
              <a:gd name="connsiteY38" fmla="*/ 854002 h 3229514"/>
              <a:gd name="connsiteX39" fmla="*/ 3502845 w 4857351"/>
              <a:gd name="connsiteY39" fmla="*/ 845797 h 3229514"/>
              <a:gd name="connsiteX40" fmla="*/ 3337377 w 4857351"/>
              <a:gd name="connsiteY40" fmla="*/ 765115 h 3229514"/>
              <a:gd name="connsiteX41" fmla="*/ 3015332 w 4857351"/>
              <a:gd name="connsiteY41" fmla="*/ 514863 h 3229514"/>
              <a:gd name="connsiteX42" fmla="*/ 3007127 w 4857351"/>
              <a:gd name="connsiteY42" fmla="*/ 499820 h 3229514"/>
              <a:gd name="connsiteX43" fmla="*/ 3023537 w 4857351"/>
              <a:gd name="connsiteY43" fmla="*/ 497085 h 3229514"/>
              <a:gd name="connsiteX44" fmla="*/ 3286096 w 4857351"/>
              <a:gd name="connsiteY44" fmla="*/ 497085 h 3229514"/>
              <a:gd name="connsiteX45" fmla="*/ 3305925 w 4857351"/>
              <a:gd name="connsiteY45" fmla="*/ 493667 h 3229514"/>
              <a:gd name="connsiteX46" fmla="*/ 3137723 w 4857351"/>
              <a:gd name="connsiteY46" fmla="*/ 410933 h 3229514"/>
              <a:gd name="connsiteX47" fmla="*/ 2993452 w 4857351"/>
              <a:gd name="connsiteY47" fmla="*/ 302217 h 3229514"/>
              <a:gd name="connsiteX48" fmla="*/ 2810891 w 4857351"/>
              <a:gd name="connsiteY48" fmla="*/ 17778 h 3229514"/>
              <a:gd name="connsiteX49" fmla="*/ 2799267 w 4857351"/>
              <a:gd name="connsiteY49" fmla="*/ 0 h 3229514"/>
              <a:gd name="connsiteX50" fmla="*/ 2791062 w 4857351"/>
              <a:gd name="connsiteY50" fmla="*/ 17094 h 3229514"/>
              <a:gd name="connsiteX51" fmla="*/ 2659782 w 4857351"/>
              <a:gd name="connsiteY51" fmla="*/ 239996 h 3229514"/>
              <a:gd name="connsiteX52" fmla="*/ 2476538 w 4857351"/>
              <a:gd name="connsiteY52" fmla="*/ 404096 h 3229514"/>
              <a:gd name="connsiteX53" fmla="*/ 2308336 w 4857351"/>
              <a:gd name="connsiteY53" fmla="*/ 486829 h 3229514"/>
              <a:gd name="connsiteX54" fmla="*/ 2296028 w 4857351"/>
              <a:gd name="connsiteY54" fmla="*/ 497769 h 3229514"/>
              <a:gd name="connsiteX55" fmla="*/ 2598245 w 4857351"/>
              <a:gd name="connsiteY55" fmla="*/ 497769 h 3229514"/>
              <a:gd name="connsiteX56" fmla="*/ 2348677 w 4857351"/>
              <a:gd name="connsiteY56" fmla="*/ 722039 h 3229514"/>
              <a:gd name="connsiteX57" fmla="*/ 2105262 w 4857351"/>
              <a:gd name="connsiteY57" fmla="*/ 841695 h 3229514"/>
              <a:gd name="connsiteX58" fmla="*/ 2087485 w 4857351"/>
              <a:gd name="connsiteY58" fmla="*/ 854686 h 3229514"/>
              <a:gd name="connsiteX59" fmla="*/ 2460128 w 4857351"/>
              <a:gd name="connsiteY59" fmla="*/ 854686 h 3229514"/>
              <a:gd name="connsiteX60" fmla="*/ 2455342 w 4857351"/>
              <a:gd name="connsiteY60" fmla="*/ 862891 h 3229514"/>
              <a:gd name="connsiteX61" fmla="*/ 2221499 w 4857351"/>
              <a:gd name="connsiteY61" fmla="*/ 1045452 h 3229514"/>
              <a:gd name="connsiteX62" fmla="*/ 1907659 w 4857351"/>
              <a:gd name="connsiteY62" fmla="*/ 1199979 h 3229514"/>
              <a:gd name="connsiteX63" fmla="*/ 1893300 w 4857351"/>
              <a:gd name="connsiteY63" fmla="*/ 1209552 h 3229514"/>
              <a:gd name="connsiteX64" fmla="*/ 1914496 w 4857351"/>
              <a:gd name="connsiteY64" fmla="*/ 1211603 h 3229514"/>
              <a:gd name="connsiteX65" fmla="*/ 2614655 w 4857351"/>
              <a:gd name="connsiteY65" fmla="*/ 1211603 h 3229514"/>
              <a:gd name="connsiteX66" fmla="*/ 2638586 w 4857351"/>
              <a:gd name="connsiteY66" fmla="*/ 1234167 h 3229514"/>
              <a:gd name="connsiteX67" fmla="*/ 2617390 w 4857351"/>
              <a:gd name="connsiteY67" fmla="*/ 1661510 h 3229514"/>
              <a:gd name="connsiteX68" fmla="*/ 2048511 w 4857351"/>
              <a:gd name="connsiteY68" fmla="*/ 1394848 h 3229514"/>
              <a:gd name="connsiteX69" fmla="*/ 1411941 w 4857351"/>
              <a:gd name="connsiteY69" fmla="*/ 1076221 h 3229514"/>
              <a:gd name="connsiteX70" fmla="*/ 963402 w 4857351"/>
              <a:gd name="connsiteY70" fmla="*/ 1956889 h 3229514"/>
              <a:gd name="connsiteX71" fmla="*/ 309738 w 4857351"/>
              <a:gd name="connsiteY71" fmla="*/ 2844395 h 3229514"/>
              <a:gd name="connsiteX72" fmla="*/ 0 w 4857351"/>
              <a:gd name="connsiteY72" fmla="*/ 3211986 h 3229514"/>
              <a:gd name="connsiteX73" fmla="*/ 3803694 w 4857351"/>
              <a:gd name="connsiteY73" fmla="*/ 1781849 h 3229514"/>
              <a:gd name="connsiteX74" fmla="*/ 3792249 w 4857351"/>
              <a:gd name="connsiteY74" fmla="*/ 2116290 h 3229514"/>
              <a:gd name="connsiteX75" fmla="*/ 2908637 w 4857351"/>
              <a:gd name="connsiteY75" fmla="*/ 1780363 h 3229514"/>
              <a:gd name="connsiteX76" fmla="*/ 2919607 w 4857351"/>
              <a:gd name="connsiteY76" fmla="*/ 1236218 h 3229514"/>
              <a:gd name="connsiteX77" fmla="*/ 2939436 w 4857351"/>
              <a:gd name="connsiteY77" fmla="*/ 1213654 h 3229514"/>
              <a:gd name="connsiteX78" fmla="*/ 3671731 w 4857351"/>
              <a:gd name="connsiteY78" fmla="*/ 1214338 h 3229514"/>
              <a:gd name="connsiteX79" fmla="*/ 3685406 w 4857351"/>
              <a:gd name="connsiteY79" fmla="*/ 1215022 h 3229514"/>
              <a:gd name="connsiteX80" fmla="*/ 3645748 w 4857351"/>
              <a:gd name="connsiteY80" fmla="*/ 1251944 h 3229514"/>
              <a:gd name="connsiteX81" fmla="*/ 3545237 w 4857351"/>
              <a:gd name="connsiteY81" fmla="*/ 1316216 h 3229514"/>
              <a:gd name="connsiteX82" fmla="*/ 3320967 w 4857351"/>
              <a:gd name="connsiteY82" fmla="*/ 1426300 h 3229514"/>
              <a:gd name="connsiteX83" fmla="*/ 3304558 w 4857351"/>
              <a:gd name="connsiteY83" fmla="*/ 1438607 h 3229514"/>
              <a:gd name="connsiteX84" fmla="*/ 3657372 w 4857351"/>
              <a:gd name="connsiteY84" fmla="*/ 1438607 h 3229514"/>
              <a:gd name="connsiteX85" fmla="*/ 3659423 w 4857351"/>
              <a:gd name="connsiteY85" fmla="*/ 1442710 h 3229514"/>
              <a:gd name="connsiteX86" fmla="*/ 3582843 w 4857351"/>
              <a:gd name="connsiteY86" fmla="*/ 1518606 h 3229514"/>
              <a:gd name="connsiteX87" fmla="*/ 3407804 w 4857351"/>
              <a:gd name="connsiteY87" fmla="*/ 1634160 h 3229514"/>
              <a:gd name="connsiteX88" fmla="*/ 3130202 w 4857351"/>
              <a:gd name="connsiteY88" fmla="*/ 1770226 h 3229514"/>
              <a:gd name="connsiteX89" fmla="*/ 3115159 w 4857351"/>
              <a:gd name="connsiteY89" fmla="*/ 1781849 h 3229514"/>
              <a:gd name="connsiteX90" fmla="*/ 3135672 w 4857351"/>
              <a:gd name="connsiteY90" fmla="*/ 1781849 h 3229514"/>
              <a:gd name="connsiteX91" fmla="*/ 3803694 w 4857351"/>
              <a:gd name="connsiteY91" fmla="*/ 1781849 h 3229514"/>
              <a:gd name="connsiteX0" fmla="*/ 0 w 4857351"/>
              <a:gd name="connsiteY0" fmla="*/ 3211986 h 3229514"/>
              <a:gd name="connsiteX1" fmla="*/ 4747180 w 4857351"/>
              <a:gd name="connsiteY1" fmla="*/ 3206513 h 3229514"/>
              <a:gd name="connsiteX2" fmla="*/ 4373257 w 4857351"/>
              <a:gd name="connsiteY2" fmla="*/ 2750721 h 3229514"/>
              <a:gd name="connsiteX3" fmla="*/ 4097022 w 4857351"/>
              <a:gd name="connsiteY3" fmla="*/ 2224474 h 3229514"/>
              <a:gd name="connsiteX4" fmla="*/ 4097022 w 4857351"/>
              <a:gd name="connsiteY4" fmla="*/ 1807148 h 3229514"/>
              <a:gd name="connsiteX5" fmla="*/ 4123689 w 4857351"/>
              <a:gd name="connsiteY5" fmla="*/ 1781166 h 3229514"/>
              <a:gd name="connsiteX6" fmla="*/ 4834104 w 4857351"/>
              <a:gd name="connsiteY6" fmla="*/ 1781166 h 3229514"/>
              <a:gd name="connsiteX7" fmla="*/ 4857351 w 4857351"/>
              <a:gd name="connsiteY7" fmla="*/ 1778431 h 3229514"/>
              <a:gd name="connsiteX8" fmla="*/ 4839574 w 4857351"/>
              <a:gd name="connsiteY8" fmla="*/ 1768858 h 3229514"/>
              <a:gd name="connsiteX9" fmla="*/ 4568809 w 4857351"/>
              <a:gd name="connsiteY9" fmla="*/ 1636211 h 3229514"/>
              <a:gd name="connsiteX10" fmla="*/ 4321292 w 4857351"/>
              <a:gd name="connsiteY10" fmla="*/ 1451599 h 3229514"/>
              <a:gd name="connsiteX11" fmla="*/ 4314455 w 4857351"/>
              <a:gd name="connsiteY11" fmla="*/ 1437240 h 3229514"/>
              <a:gd name="connsiteX12" fmla="*/ 4666585 w 4857351"/>
              <a:gd name="connsiteY12" fmla="*/ 1437240 h 3229514"/>
              <a:gd name="connsiteX13" fmla="*/ 4652226 w 4857351"/>
              <a:gd name="connsiteY13" fmla="*/ 1426300 h 3229514"/>
              <a:gd name="connsiteX14" fmla="*/ 4464195 w 4857351"/>
              <a:gd name="connsiteY14" fmla="*/ 1334678 h 3229514"/>
              <a:gd name="connsiteX15" fmla="*/ 4191380 w 4857351"/>
              <a:gd name="connsiteY15" fmla="*/ 1112459 h 3229514"/>
              <a:gd name="connsiteX16" fmla="*/ 4183175 w 4857351"/>
              <a:gd name="connsiteY16" fmla="*/ 1097417 h 3229514"/>
              <a:gd name="connsiteX17" fmla="*/ 4199585 w 4857351"/>
              <a:gd name="connsiteY17" fmla="*/ 1094682 h 3229514"/>
              <a:gd name="connsiteX18" fmla="*/ 4447786 w 4857351"/>
              <a:gd name="connsiteY18" fmla="*/ 1094682 h 3229514"/>
              <a:gd name="connsiteX19" fmla="*/ 4466247 w 4857351"/>
              <a:gd name="connsiteY19" fmla="*/ 1093998 h 3229514"/>
              <a:gd name="connsiteX20" fmla="*/ 4358214 w 4857351"/>
              <a:gd name="connsiteY20" fmla="*/ 1037247 h 3229514"/>
              <a:gd name="connsiteX21" fmla="*/ 4143518 w 4857351"/>
              <a:gd name="connsiteY21" fmla="*/ 878617 h 3229514"/>
              <a:gd name="connsiteX22" fmla="*/ 3994460 w 4857351"/>
              <a:gd name="connsiteY22" fmla="*/ 635886 h 3229514"/>
              <a:gd name="connsiteX23" fmla="*/ 3984204 w 4857351"/>
              <a:gd name="connsiteY23" fmla="*/ 619476 h 3229514"/>
              <a:gd name="connsiteX24" fmla="*/ 3973948 w 4857351"/>
              <a:gd name="connsiteY24" fmla="*/ 635886 h 3229514"/>
              <a:gd name="connsiteX25" fmla="*/ 3857710 w 4857351"/>
              <a:gd name="connsiteY25" fmla="*/ 836225 h 3229514"/>
              <a:gd name="connsiteX26" fmla="*/ 3634125 w 4857351"/>
              <a:gd name="connsiteY26" fmla="*/ 1024939 h 3229514"/>
              <a:gd name="connsiteX27" fmla="*/ 3512417 w 4857351"/>
              <a:gd name="connsiteY27" fmla="*/ 1084426 h 3229514"/>
              <a:gd name="connsiteX28" fmla="*/ 3502845 w 4857351"/>
              <a:gd name="connsiteY28" fmla="*/ 1093998 h 3229514"/>
              <a:gd name="connsiteX29" fmla="*/ 3517203 w 4857351"/>
              <a:gd name="connsiteY29" fmla="*/ 1093998 h 3229514"/>
              <a:gd name="connsiteX30" fmla="*/ 3768823 w 4857351"/>
              <a:gd name="connsiteY30" fmla="*/ 1093998 h 3229514"/>
              <a:gd name="connsiteX31" fmla="*/ 3785233 w 4857351"/>
              <a:gd name="connsiteY31" fmla="*/ 1097417 h 3229514"/>
              <a:gd name="connsiteX32" fmla="*/ 3777028 w 4857351"/>
              <a:gd name="connsiteY32" fmla="*/ 1112459 h 3229514"/>
              <a:gd name="connsiteX33" fmla="*/ 3712072 w 4857351"/>
              <a:gd name="connsiteY33" fmla="*/ 1188356 h 3229514"/>
              <a:gd name="connsiteX34" fmla="*/ 3679935 w 4857351"/>
              <a:gd name="connsiteY34" fmla="*/ 1193825 h 3229514"/>
              <a:gd name="connsiteX35" fmla="*/ 3405752 w 4857351"/>
              <a:gd name="connsiteY35" fmla="*/ 1059127 h 3229514"/>
              <a:gd name="connsiteX36" fmla="*/ 3151398 w 4857351"/>
              <a:gd name="connsiteY36" fmla="*/ 869045 h 3229514"/>
              <a:gd name="connsiteX37" fmla="*/ 3144560 w 4857351"/>
              <a:gd name="connsiteY37" fmla="*/ 854002 h 3229514"/>
              <a:gd name="connsiteX38" fmla="*/ 3511733 w 4857351"/>
              <a:gd name="connsiteY38" fmla="*/ 854002 h 3229514"/>
              <a:gd name="connsiteX39" fmla="*/ 3502845 w 4857351"/>
              <a:gd name="connsiteY39" fmla="*/ 845797 h 3229514"/>
              <a:gd name="connsiteX40" fmla="*/ 3337377 w 4857351"/>
              <a:gd name="connsiteY40" fmla="*/ 765115 h 3229514"/>
              <a:gd name="connsiteX41" fmla="*/ 3015332 w 4857351"/>
              <a:gd name="connsiteY41" fmla="*/ 514863 h 3229514"/>
              <a:gd name="connsiteX42" fmla="*/ 3007127 w 4857351"/>
              <a:gd name="connsiteY42" fmla="*/ 499820 h 3229514"/>
              <a:gd name="connsiteX43" fmla="*/ 3023537 w 4857351"/>
              <a:gd name="connsiteY43" fmla="*/ 497085 h 3229514"/>
              <a:gd name="connsiteX44" fmla="*/ 3286096 w 4857351"/>
              <a:gd name="connsiteY44" fmla="*/ 497085 h 3229514"/>
              <a:gd name="connsiteX45" fmla="*/ 3305925 w 4857351"/>
              <a:gd name="connsiteY45" fmla="*/ 493667 h 3229514"/>
              <a:gd name="connsiteX46" fmla="*/ 3137723 w 4857351"/>
              <a:gd name="connsiteY46" fmla="*/ 410933 h 3229514"/>
              <a:gd name="connsiteX47" fmla="*/ 2993452 w 4857351"/>
              <a:gd name="connsiteY47" fmla="*/ 302217 h 3229514"/>
              <a:gd name="connsiteX48" fmla="*/ 2810891 w 4857351"/>
              <a:gd name="connsiteY48" fmla="*/ 17778 h 3229514"/>
              <a:gd name="connsiteX49" fmla="*/ 2799267 w 4857351"/>
              <a:gd name="connsiteY49" fmla="*/ 0 h 3229514"/>
              <a:gd name="connsiteX50" fmla="*/ 2791062 w 4857351"/>
              <a:gd name="connsiteY50" fmla="*/ 17094 h 3229514"/>
              <a:gd name="connsiteX51" fmla="*/ 2659782 w 4857351"/>
              <a:gd name="connsiteY51" fmla="*/ 239996 h 3229514"/>
              <a:gd name="connsiteX52" fmla="*/ 2476538 w 4857351"/>
              <a:gd name="connsiteY52" fmla="*/ 404096 h 3229514"/>
              <a:gd name="connsiteX53" fmla="*/ 2308336 w 4857351"/>
              <a:gd name="connsiteY53" fmla="*/ 486829 h 3229514"/>
              <a:gd name="connsiteX54" fmla="*/ 2296028 w 4857351"/>
              <a:gd name="connsiteY54" fmla="*/ 497769 h 3229514"/>
              <a:gd name="connsiteX55" fmla="*/ 2598245 w 4857351"/>
              <a:gd name="connsiteY55" fmla="*/ 497769 h 3229514"/>
              <a:gd name="connsiteX56" fmla="*/ 2348677 w 4857351"/>
              <a:gd name="connsiteY56" fmla="*/ 722039 h 3229514"/>
              <a:gd name="connsiteX57" fmla="*/ 2105262 w 4857351"/>
              <a:gd name="connsiteY57" fmla="*/ 841695 h 3229514"/>
              <a:gd name="connsiteX58" fmla="*/ 2087485 w 4857351"/>
              <a:gd name="connsiteY58" fmla="*/ 854686 h 3229514"/>
              <a:gd name="connsiteX59" fmla="*/ 2460128 w 4857351"/>
              <a:gd name="connsiteY59" fmla="*/ 854686 h 3229514"/>
              <a:gd name="connsiteX60" fmla="*/ 2455342 w 4857351"/>
              <a:gd name="connsiteY60" fmla="*/ 862891 h 3229514"/>
              <a:gd name="connsiteX61" fmla="*/ 2221499 w 4857351"/>
              <a:gd name="connsiteY61" fmla="*/ 1045452 h 3229514"/>
              <a:gd name="connsiteX62" fmla="*/ 1907659 w 4857351"/>
              <a:gd name="connsiteY62" fmla="*/ 1199979 h 3229514"/>
              <a:gd name="connsiteX63" fmla="*/ 1893300 w 4857351"/>
              <a:gd name="connsiteY63" fmla="*/ 1209552 h 3229514"/>
              <a:gd name="connsiteX64" fmla="*/ 1914496 w 4857351"/>
              <a:gd name="connsiteY64" fmla="*/ 1211603 h 3229514"/>
              <a:gd name="connsiteX65" fmla="*/ 2614655 w 4857351"/>
              <a:gd name="connsiteY65" fmla="*/ 1211603 h 3229514"/>
              <a:gd name="connsiteX66" fmla="*/ 2638586 w 4857351"/>
              <a:gd name="connsiteY66" fmla="*/ 1234167 h 3229514"/>
              <a:gd name="connsiteX67" fmla="*/ 2617390 w 4857351"/>
              <a:gd name="connsiteY67" fmla="*/ 1661510 h 3229514"/>
              <a:gd name="connsiteX68" fmla="*/ 2048511 w 4857351"/>
              <a:gd name="connsiteY68" fmla="*/ 1394848 h 3229514"/>
              <a:gd name="connsiteX69" fmla="*/ 1411941 w 4857351"/>
              <a:gd name="connsiteY69" fmla="*/ 1076221 h 3229514"/>
              <a:gd name="connsiteX70" fmla="*/ 963402 w 4857351"/>
              <a:gd name="connsiteY70" fmla="*/ 1956889 h 3229514"/>
              <a:gd name="connsiteX71" fmla="*/ 309738 w 4857351"/>
              <a:gd name="connsiteY71" fmla="*/ 2844395 h 3229514"/>
              <a:gd name="connsiteX72" fmla="*/ 0 w 4857351"/>
              <a:gd name="connsiteY72" fmla="*/ 3211986 h 3229514"/>
              <a:gd name="connsiteX73" fmla="*/ 3803694 w 4857351"/>
              <a:gd name="connsiteY73" fmla="*/ 1781849 h 3229514"/>
              <a:gd name="connsiteX74" fmla="*/ 3792249 w 4857351"/>
              <a:gd name="connsiteY74" fmla="*/ 2116290 h 3229514"/>
              <a:gd name="connsiteX75" fmla="*/ 2908637 w 4857351"/>
              <a:gd name="connsiteY75" fmla="*/ 1780363 h 3229514"/>
              <a:gd name="connsiteX76" fmla="*/ 2919607 w 4857351"/>
              <a:gd name="connsiteY76" fmla="*/ 1236218 h 3229514"/>
              <a:gd name="connsiteX77" fmla="*/ 2939436 w 4857351"/>
              <a:gd name="connsiteY77" fmla="*/ 1213654 h 3229514"/>
              <a:gd name="connsiteX78" fmla="*/ 3671731 w 4857351"/>
              <a:gd name="connsiteY78" fmla="*/ 1214338 h 3229514"/>
              <a:gd name="connsiteX79" fmla="*/ 3685406 w 4857351"/>
              <a:gd name="connsiteY79" fmla="*/ 1215022 h 3229514"/>
              <a:gd name="connsiteX80" fmla="*/ 3645748 w 4857351"/>
              <a:gd name="connsiteY80" fmla="*/ 1251944 h 3229514"/>
              <a:gd name="connsiteX81" fmla="*/ 3545237 w 4857351"/>
              <a:gd name="connsiteY81" fmla="*/ 1316216 h 3229514"/>
              <a:gd name="connsiteX82" fmla="*/ 3320967 w 4857351"/>
              <a:gd name="connsiteY82" fmla="*/ 1426300 h 3229514"/>
              <a:gd name="connsiteX83" fmla="*/ 3304558 w 4857351"/>
              <a:gd name="connsiteY83" fmla="*/ 1438607 h 3229514"/>
              <a:gd name="connsiteX84" fmla="*/ 3657372 w 4857351"/>
              <a:gd name="connsiteY84" fmla="*/ 1438607 h 3229514"/>
              <a:gd name="connsiteX85" fmla="*/ 3659423 w 4857351"/>
              <a:gd name="connsiteY85" fmla="*/ 1442710 h 3229514"/>
              <a:gd name="connsiteX86" fmla="*/ 3582843 w 4857351"/>
              <a:gd name="connsiteY86" fmla="*/ 1518606 h 3229514"/>
              <a:gd name="connsiteX87" fmla="*/ 3407804 w 4857351"/>
              <a:gd name="connsiteY87" fmla="*/ 1634160 h 3229514"/>
              <a:gd name="connsiteX88" fmla="*/ 3130202 w 4857351"/>
              <a:gd name="connsiteY88" fmla="*/ 1770226 h 3229514"/>
              <a:gd name="connsiteX89" fmla="*/ 3115159 w 4857351"/>
              <a:gd name="connsiteY89" fmla="*/ 1781849 h 3229514"/>
              <a:gd name="connsiteX90" fmla="*/ 3135672 w 4857351"/>
              <a:gd name="connsiteY90" fmla="*/ 1781849 h 3229514"/>
              <a:gd name="connsiteX91" fmla="*/ 3803694 w 4857351"/>
              <a:gd name="connsiteY91" fmla="*/ 1781849 h 3229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857351" h="3229514">
                <a:moveTo>
                  <a:pt x="0" y="3211986"/>
                </a:moveTo>
                <a:cubicBezTo>
                  <a:pt x="721241" y="3251074"/>
                  <a:pt x="3930477" y="3213600"/>
                  <a:pt x="4747180" y="3206513"/>
                </a:cubicBezTo>
                <a:cubicBezTo>
                  <a:pt x="4613695" y="3050441"/>
                  <a:pt x="4481617" y="2914394"/>
                  <a:pt x="4373257" y="2750721"/>
                </a:cubicBezTo>
                <a:cubicBezTo>
                  <a:pt x="4264897" y="2587048"/>
                  <a:pt x="4187624" y="2413973"/>
                  <a:pt x="4097022" y="2224474"/>
                </a:cubicBezTo>
                <a:cubicBezTo>
                  <a:pt x="4081782" y="2067212"/>
                  <a:pt x="4092578" y="1881033"/>
                  <a:pt x="4097022" y="1807148"/>
                </a:cubicBezTo>
                <a:cubicBezTo>
                  <a:pt x="4101466" y="1733263"/>
                  <a:pt x="4097022" y="1781166"/>
                  <a:pt x="4123689" y="1781166"/>
                </a:cubicBezTo>
                <a:lnTo>
                  <a:pt x="4834104" y="1781166"/>
                </a:lnTo>
                <a:cubicBezTo>
                  <a:pt x="4840941" y="1781166"/>
                  <a:pt x="4848462" y="1782533"/>
                  <a:pt x="4857351" y="1778431"/>
                </a:cubicBezTo>
                <a:cubicBezTo>
                  <a:pt x="4850513" y="1775012"/>
                  <a:pt x="4845044" y="1771593"/>
                  <a:pt x="4839574" y="1768858"/>
                </a:cubicBezTo>
                <a:cubicBezTo>
                  <a:pt x="4749319" y="1724415"/>
                  <a:pt x="4659748" y="1678603"/>
                  <a:pt x="4568809" y="1636211"/>
                </a:cubicBezTo>
                <a:cubicBezTo>
                  <a:pt x="4473084" y="1591767"/>
                  <a:pt x="4392402" y="1528179"/>
                  <a:pt x="4321292" y="1451599"/>
                </a:cubicBezTo>
                <a:cubicBezTo>
                  <a:pt x="4317873" y="1448180"/>
                  <a:pt x="4311720" y="1445445"/>
                  <a:pt x="4314455" y="1437240"/>
                </a:cubicBezTo>
                <a:lnTo>
                  <a:pt x="4666585" y="1437240"/>
                </a:lnTo>
                <a:cubicBezTo>
                  <a:pt x="4662483" y="1431770"/>
                  <a:pt x="4657696" y="1428351"/>
                  <a:pt x="4652226" y="1426300"/>
                </a:cubicBezTo>
                <a:cubicBezTo>
                  <a:pt x="4590005" y="1395531"/>
                  <a:pt x="4528468" y="1362711"/>
                  <a:pt x="4464195" y="1334678"/>
                </a:cubicBezTo>
                <a:cubicBezTo>
                  <a:pt x="4352744" y="1285448"/>
                  <a:pt x="4265225" y="1208184"/>
                  <a:pt x="4191380" y="1112459"/>
                </a:cubicBezTo>
                <a:cubicBezTo>
                  <a:pt x="4187961" y="1107673"/>
                  <a:pt x="4180440" y="1103571"/>
                  <a:pt x="4183175" y="1097417"/>
                </a:cubicBezTo>
                <a:cubicBezTo>
                  <a:pt x="4185910" y="1091263"/>
                  <a:pt x="4194115" y="1094682"/>
                  <a:pt x="4199585" y="1094682"/>
                </a:cubicBezTo>
                <a:lnTo>
                  <a:pt x="4447786" y="1094682"/>
                </a:lnTo>
                <a:cubicBezTo>
                  <a:pt x="4453939" y="1094682"/>
                  <a:pt x="4460093" y="1093998"/>
                  <a:pt x="4466247" y="1093998"/>
                </a:cubicBezTo>
                <a:cubicBezTo>
                  <a:pt x="4430692" y="1072802"/>
                  <a:pt x="4395137" y="1053657"/>
                  <a:pt x="4358214" y="1037247"/>
                </a:cubicBezTo>
                <a:cubicBezTo>
                  <a:pt x="4274113" y="1001008"/>
                  <a:pt x="4200952" y="951095"/>
                  <a:pt x="4143518" y="878617"/>
                </a:cubicBezTo>
                <a:cubicBezTo>
                  <a:pt x="4084031" y="803405"/>
                  <a:pt x="4035485" y="722039"/>
                  <a:pt x="3994460" y="635886"/>
                </a:cubicBezTo>
                <a:cubicBezTo>
                  <a:pt x="3991725" y="630416"/>
                  <a:pt x="3991041" y="622895"/>
                  <a:pt x="3984204" y="619476"/>
                </a:cubicBezTo>
                <a:cubicBezTo>
                  <a:pt x="3978050" y="623579"/>
                  <a:pt x="3976683" y="630416"/>
                  <a:pt x="3973948" y="635886"/>
                </a:cubicBezTo>
                <a:cubicBezTo>
                  <a:pt x="3941128" y="706313"/>
                  <a:pt x="3902838" y="773320"/>
                  <a:pt x="3857710" y="836225"/>
                </a:cubicBezTo>
                <a:cubicBezTo>
                  <a:pt x="3798908" y="917591"/>
                  <a:pt x="3728482" y="985282"/>
                  <a:pt x="3634125" y="1024939"/>
                </a:cubicBezTo>
                <a:cubicBezTo>
                  <a:pt x="3592416" y="1042717"/>
                  <a:pt x="3552758" y="1064597"/>
                  <a:pt x="3512417" y="1084426"/>
                </a:cubicBezTo>
                <a:cubicBezTo>
                  <a:pt x="3508998" y="1086477"/>
                  <a:pt x="3502845" y="1085793"/>
                  <a:pt x="3502845" y="1093998"/>
                </a:cubicBezTo>
                <a:lnTo>
                  <a:pt x="3517203" y="1093998"/>
                </a:lnTo>
                <a:lnTo>
                  <a:pt x="3768823" y="1093998"/>
                </a:lnTo>
                <a:cubicBezTo>
                  <a:pt x="3774293" y="1093998"/>
                  <a:pt x="3782498" y="1091263"/>
                  <a:pt x="3785233" y="1097417"/>
                </a:cubicBezTo>
                <a:cubicBezTo>
                  <a:pt x="3787968" y="1103571"/>
                  <a:pt x="3781131" y="1107673"/>
                  <a:pt x="3777028" y="1112459"/>
                </a:cubicBezTo>
                <a:cubicBezTo>
                  <a:pt x="3756515" y="1138442"/>
                  <a:pt x="3734635" y="1163741"/>
                  <a:pt x="3712072" y="1188356"/>
                </a:cubicBezTo>
                <a:cubicBezTo>
                  <a:pt x="3701815" y="1199295"/>
                  <a:pt x="3693610" y="1201347"/>
                  <a:pt x="3679935" y="1193825"/>
                </a:cubicBezTo>
                <a:cubicBezTo>
                  <a:pt x="3588997" y="1148014"/>
                  <a:pt x="3498058" y="1102203"/>
                  <a:pt x="3405752" y="1059127"/>
                </a:cubicBezTo>
                <a:cubicBezTo>
                  <a:pt x="3307292" y="1013316"/>
                  <a:pt x="3224559" y="947676"/>
                  <a:pt x="3151398" y="869045"/>
                </a:cubicBezTo>
                <a:cubicBezTo>
                  <a:pt x="3147979" y="865626"/>
                  <a:pt x="3142509" y="862891"/>
                  <a:pt x="3144560" y="854002"/>
                </a:cubicBezTo>
                <a:lnTo>
                  <a:pt x="3511733" y="854002"/>
                </a:lnTo>
                <a:cubicBezTo>
                  <a:pt x="3508998" y="849216"/>
                  <a:pt x="3506263" y="847165"/>
                  <a:pt x="3502845" y="845797"/>
                </a:cubicBezTo>
                <a:cubicBezTo>
                  <a:pt x="3448145" y="818447"/>
                  <a:pt x="3394129" y="789046"/>
                  <a:pt x="3337377" y="765115"/>
                </a:cubicBezTo>
                <a:cubicBezTo>
                  <a:pt x="3207465" y="709731"/>
                  <a:pt x="3100117" y="627681"/>
                  <a:pt x="3015332" y="514863"/>
                </a:cubicBezTo>
                <a:cubicBezTo>
                  <a:pt x="3011913" y="510077"/>
                  <a:pt x="3004392" y="505974"/>
                  <a:pt x="3007127" y="499820"/>
                </a:cubicBezTo>
                <a:cubicBezTo>
                  <a:pt x="3009862" y="493667"/>
                  <a:pt x="3018067" y="497085"/>
                  <a:pt x="3023537" y="497085"/>
                </a:cubicBezTo>
                <a:lnTo>
                  <a:pt x="3286096" y="497085"/>
                </a:lnTo>
                <a:cubicBezTo>
                  <a:pt x="3292250" y="497085"/>
                  <a:pt x="3298404" y="498453"/>
                  <a:pt x="3305925" y="493667"/>
                </a:cubicBezTo>
                <a:lnTo>
                  <a:pt x="3137723" y="410933"/>
                </a:lnTo>
                <a:cubicBezTo>
                  <a:pt x="3081655" y="384267"/>
                  <a:pt x="3034477" y="347344"/>
                  <a:pt x="2993452" y="302217"/>
                </a:cubicBezTo>
                <a:cubicBezTo>
                  <a:pt x="2916188" y="218116"/>
                  <a:pt x="2859437" y="120340"/>
                  <a:pt x="2810891" y="17778"/>
                </a:cubicBezTo>
                <a:cubicBezTo>
                  <a:pt x="2808156" y="11624"/>
                  <a:pt x="2806788" y="4103"/>
                  <a:pt x="2799267" y="0"/>
                </a:cubicBezTo>
                <a:cubicBezTo>
                  <a:pt x="2796532" y="6154"/>
                  <a:pt x="2793797" y="11624"/>
                  <a:pt x="2791062" y="17094"/>
                </a:cubicBezTo>
                <a:cubicBezTo>
                  <a:pt x="2754140" y="95725"/>
                  <a:pt x="2712431" y="170937"/>
                  <a:pt x="2659782" y="239996"/>
                </a:cubicBezTo>
                <a:cubicBezTo>
                  <a:pt x="2609185" y="306319"/>
                  <a:pt x="2553118" y="366489"/>
                  <a:pt x="2476538" y="404096"/>
                </a:cubicBezTo>
                <a:lnTo>
                  <a:pt x="2308336" y="486829"/>
                </a:lnTo>
                <a:cubicBezTo>
                  <a:pt x="2304233" y="488880"/>
                  <a:pt x="2298763" y="488880"/>
                  <a:pt x="2296028" y="497769"/>
                </a:cubicBezTo>
                <a:lnTo>
                  <a:pt x="2598245" y="497769"/>
                </a:lnTo>
                <a:cubicBezTo>
                  <a:pt x="2526451" y="590075"/>
                  <a:pt x="2450555" y="670758"/>
                  <a:pt x="2348677" y="722039"/>
                </a:cubicBezTo>
                <a:lnTo>
                  <a:pt x="2105262" y="841695"/>
                </a:lnTo>
                <a:cubicBezTo>
                  <a:pt x="2099792" y="844430"/>
                  <a:pt x="2092955" y="845797"/>
                  <a:pt x="2087485" y="854686"/>
                </a:cubicBezTo>
                <a:lnTo>
                  <a:pt x="2460128" y="854686"/>
                </a:lnTo>
                <a:cubicBezTo>
                  <a:pt x="2457393" y="859472"/>
                  <a:pt x="2456709" y="861523"/>
                  <a:pt x="2455342" y="862891"/>
                </a:cubicBezTo>
                <a:cubicBezTo>
                  <a:pt x="2386967" y="936052"/>
                  <a:pt x="2312438" y="1001008"/>
                  <a:pt x="2221499" y="1045452"/>
                </a:cubicBezTo>
                <a:lnTo>
                  <a:pt x="1907659" y="1199979"/>
                </a:lnTo>
                <a:cubicBezTo>
                  <a:pt x="1902873" y="1202714"/>
                  <a:pt x="1896035" y="1203398"/>
                  <a:pt x="1893300" y="1209552"/>
                </a:cubicBezTo>
                <a:cubicBezTo>
                  <a:pt x="1900138" y="1212970"/>
                  <a:pt x="1907659" y="1211603"/>
                  <a:pt x="1914496" y="1211603"/>
                </a:cubicBezTo>
                <a:lnTo>
                  <a:pt x="2614655" y="1211603"/>
                </a:lnTo>
                <a:cubicBezTo>
                  <a:pt x="2631749" y="1211603"/>
                  <a:pt x="2638586" y="1215022"/>
                  <a:pt x="2638586" y="1234167"/>
                </a:cubicBezTo>
                <a:cubicBezTo>
                  <a:pt x="2639042" y="1309151"/>
                  <a:pt x="2625221" y="1555447"/>
                  <a:pt x="2617390" y="1661510"/>
                </a:cubicBezTo>
                <a:cubicBezTo>
                  <a:pt x="2497045" y="1617893"/>
                  <a:pt x="2235858" y="1488521"/>
                  <a:pt x="2048511" y="1394848"/>
                </a:cubicBezTo>
                <a:lnTo>
                  <a:pt x="1411941" y="1076221"/>
                </a:lnTo>
                <a:cubicBezTo>
                  <a:pt x="1279488" y="1416284"/>
                  <a:pt x="1147103" y="1662193"/>
                  <a:pt x="963402" y="1956889"/>
                </a:cubicBezTo>
                <a:cubicBezTo>
                  <a:pt x="779702" y="2251585"/>
                  <a:pt x="470305" y="2635212"/>
                  <a:pt x="309738" y="2844395"/>
                </a:cubicBezTo>
                <a:cubicBezTo>
                  <a:pt x="149171" y="3053578"/>
                  <a:pt x="226566" y="2989518"/>
                  <a:pt x="0" y="3211986"/>
                </a:cubicBezTo>
                <a:close/>
                <a:moveTo>
                  <a:pt x="3803694" y="1781849"/>
                </a:moveTo>
                <a:cubicBezTo>
                  <a:pt x="3810462" y="1913851"/>
                  <a:pt x="3804298" y="1972078"/>
                  <a:pt x="3792249" y="2116290"/>
                </a:cubicBezTo>
                <a:cubicBezTo>
                  <a:pt x="3591008" y="2053711"/>
                  <a:pt x="3164071" y="1891844"/>
                  <a:pt x="2908637" y="1780363"/>
                </a:cubicBezTo>
                <a:cubicBezTo>
                  <a:pt x="2903991" y="1554490"/>
                  <a:pt x="2919607" y="1334336"/>
                  <a:pt x="2919607" y="1236218"/>
                </a:cubicBezTo>
                <a:cubicBezTo>
                  <a:pt x="2919607" y="1221859"/>
                  <a:pt x="2920974" y="1213654"/>
                  <a:pt x="2939436" y="1213654"/>
                </a:cubicBezTo>
                <a:lnTo>
                  <a:pt x="3671731" y="1214338"/>
                </a:lnTo>
                <a:cubicBezTo>
                  <a:pt x="3675150" y="1214338"/>
                  <a:pt x="3678568" y="1215022"/>
                  <a:pt x="3685406" y="1215022"/>
                </a:cubicBezTo>
                <a:cubicBezTo>
                  <a:pt x="3673098" y="1231432"/>
                  <a:pt x="3658739" y="1241004"/>
                  <a:pt x="3645748" y="1251944"/>
                </a:cubicBezTo>
                <a:cubicBezTo>
                  <a:pt x="3614979" y="1277243"/>
                  <a:pt x="3581476" y="1298439"/>
                  <a:pt x="3545237" y="1316216"/>
                </a:cubicBezTo>
                <a:lnTo>
                  <a:pt x="3320967" y="1426300"/>
                </a:lnTo>
                <a:cubicBezTo>
                  <a:pt x="3315497" y="1429035"/>
                  <a:pt x="3309344" y="1432454"/>
                  <a:pt x="3304558" y="1438607"/>
                </a:cubicBezTo>
                <a:lnTo>
                  <a:pt x="3657372" y="1438607"/>
                </a:lnTo>
                <a:lnTo>
                  <a:pt x="3659423" y="1442710"/>
                </a:lnTo>
                <a:cubicBezTo>
                  <a:pt x="3634808" y="1468693"/>
                  <a:pt x="3609509" y="1494675"/>
                  <a:pt x="3582843" y="1518606"/>
                </a:cubicBezTo>
                <a:cubicBezTo>
                  <a:pt x="3530195" y="1565785"/>
                  <a:pt x="3471392" y="1603391"/>
                  <a:pt x="3407804" y="1634160"/>
                </a:cubicBezTo>
                <a:cubicBezTo>
                  <a:pt x="3314814" y="1678603"/>
                  <a:pt x="3223191" y="1725098"/>
                  <a:pt x="3130202" y="1770226"/>
                </a:cubicBezTo>
                <a:cubicBezTo>
                  <a:pt x="3124732" y="1772961"/>
                  <a:pt x="3119945" y="1775696"/>
                  <a:pt x="3115159" y="1781849"/>
                </a:cubicBezTo>
                <a:lnTo>
                  <a:pt x="3135672" y="1781849"/>
                </a:lnTo>
                <a:lnTo>
                  <a:pt x="3803694" y="1781849"/>
                </a:lnTo>
                <a:close/>
              </a:path>
            </a:pathLst>
          </a:custGeom>
          <a:solidFill>
            <a:schemeClr val="accent2"/>
          </a:solidFill>
          <a:ln w="6830"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3C14FEC0-D01E-4D5F-9D56-4F962F982964}"/>
              </a:ext>
            </a:extLst>
          </p:cNvPr>
          <p:cNvSpPr/>
          <p:nvPr/>
        </p:nvSpPr>
        <p:spPr>
          <a:xfrm>
            <a:off x="5388091" y="4373253"/>
            <a:ext cx="4598" cy="142561"/>
          </a:xfrm>
          <a:custGeom>
            <a:avLst/>
            <a:gdLst>
              <a:gd name="connsiteX0" fmla="*/ 3419 w 0"/>
              <a:gd name="connsiteY0" fmla="*/ 0 h 211962"/>
              <a:gd name="connsiteX1" fmla="*/ 4786 w 0"/>
              <a:gd name="connsiteY1" fmla="*/ 181193 h 211962"/>
              <a:gd name="connsiteX2" fmla="*/ 2735 w 0"/>
              <a:gd name="connsiteY2" fmla="*/ 212646 h 211962"/>
              <a:gd name="connsiteX3" fmla="*/ 0 w 0"/>
              <a:gd name="connsiteY3" fmla="*/ 212646 h 211962"/>
              <a:gd name="connsiteX4" fmla="*/ 0 w 0"/>
              <a:gd name="connsiteY4" fmla="*/ 122391 h 211962"/>
              <a:gd name="connsiteX5" fmla="*/ 0 w 0"/>
              <a:gd name="connsiteY5" fmla="*/ 22564 h 211962"/>
              <a:gd name="connsiteX6" fmla="*/ 3419 w 0"/>
              <a:gd name="connsiteY6" fmla="*/ 0 h 211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h="211962">
                <a:moveTo>
                  <a:pt x="3419" y="0"/>
                </a:moveTo>
                <a:cubicBezTo>
                  <a:pt x="4103" y="60170"/>
                  <a:pt x="4103" y="120340"/>
                  <a:pt x="4786" y="181193"/>
                </a:cubicBezTo>
                <a:cubicBezTo>
                  <a:pt x="4103" y="191450"/>
                  <a:pt x="3419" y="202390"/>
                  <a:pt x="2735" y="212646"/>
                </a:cubicBezTo>
                <a:cubicBezTo>
                  <a:pt x="2051" y="212646"/>
                  <a:pt x="1368" y="212646"/>
                  <a:pt x="0" y="212646"/>
                </a:cubicBezTo>
                <a:cubicBezTo>
                  <a:pt x="0" y="182561"/>
                  <a:pt x="0" y="152476"/>
                  <a:pt x="0" y="122391"/>
                </a:cubicBezTo>
                <a:cubicBezTo>
                  <a:pt x="0" y="88887"/>
                  <a:pt x="0" y="55384"/>
                  <a:pt x="0" y="22564"/>
                </a:cubicBezTo>
                <a:cubicBezTo>
                  <a:pt x="684" y="15043"/>
                  <a:pt x="0" y="7521"/>
                  <a:pt x="3419" y="0"/>
                </a:cubicBezTo>
                <a:close/>
              </a:path>
            </a:pathLst>
          </a:custGeom>
          <a:solidFill>
            <a:srgbClr val="F7F7F7"/>
          </a:solidFill>
          <a:ln w="6830"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20FB44FB-E70B-4802-8C69-59650F6FAB8E}"/>
              </a:ext>
            </a:extLst>
          </p:cNvPr>
          <p:cNvSpPr/>
          <p:nvPr/>
        </p:nvSpPr>
        <p:spPr>
          <a:xfrm>
            <a:off x="4559441" y="1083778"/>
            <a:ext cx="740401" cy="740401"/>
          </a:xfrm>
          <a:custGeom>
            <a:avLst/>
            <a:gdLst>
              <a:gd name="connsiteX0" fmla="*/ 554522 w 1100835"/>
              <a:gd name="connsiteY0" fmla="*/ 72 h 1100835"/>
              <a:gd name="connsiteX1" fmla="*/ 1105623 w 1100835"/>
              <a:gd name="connsiteY1" fmla="*/ 552541 h 1100835"/>
              <a:gd name="connsiteX2" fmla="*/ 549735 w 1100835"/>
              <a:gd name="connsiteY2" fmla="*/ 1103642 h 1100835"/>
              <a:gd name="connsiteX3" fmla="*/ 1 w 1100835"/>
              <a:gd name="connsiteY3" fmla="*/ 550490 h 1100835"/>
              <a:gd name="connsiteX4" fmla="*/ 554522 w 1100835"/>
              <a:gd name="connsiteY4" fmla="*/ 72 h 1100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835" h="1100835">
                <a:moveTo>
                  <a:pt x="554522" y="72"/>
                </a:moveTo>
                <a:cubicBezTo>
                  <a:pt x="845799" y="-3347"/>
                  <a:pt x="1104939" y="235965"/>
                  <a:pt x="1105623" y="552541"/>
                </a:cubicBezTo>
                <a:cubicBezTo>
                  <a:pt x="1106307" y="856125"/>
                  <a:pt x="855371" y="1105694"/>
                  <a:pt x="549735" y="1103642"/>
                </a:cubicBezTo>
                <a:cubicBezTo>
                  <a:pt x="250253" y="1101591"/>
                  <a:pt x="-682" y="864330"/>
                  <a:pt x="1" y="550490"/>
                </a:cubicBezTo>
                <a:cubicBezTo>
                  <a:pt x="685" y="229812"/>
                  <a:pt x="263928" y="-4714"/>
                  <a:pt x="554522" y="72"/>
                </a:cubicBezTo>
                <a:close/>
              </a:path>
            </a:pathLst>
          </a:custGeom>
          <a:solidFill>
            <a:schemeClr val="accent3"/>
          </a:solidFill>
          <a:ln w="6830"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EA3D0DC1-E439-4CD0-9C5E-FA08F50F694A}"/>
              </a:ext>
            </a:extLst>
          </p:cNvPr>
          <p:cNvSpPr/>
          <p:nvPr/>
        </p:nvSpPr>
        <p:spPr>
          <a:xfrm>
            <a:off x="5988150" y="1699527"/>
            <a:ext cx="326514" cy="303518"/>
          </a:xfrm>
          <a:custGeom>
            <a:avLst/>
            <a:gdLst>
              <a:gd name="connsiteX0" fmla="*/ 394523 w 485461"/>
              <a:gd name="connsiteY0" fmla="*/ 456238 h 451274"/>
              <a:gd name="connsiteX1" fmla="*/ 374694 w 485461"/>
              <a:gd name="connsiteY1" fmla="*/ 448717 h 451274"/>
              <a:gd name="connsiteX2" fmla="*/ 257773 w 485461"/>
              <a:gd name="connsiteY2" fmla="*/ 387180 h 451274"/>
              <a:gd name="connsiteX3" fmla="*/ 229740 w 485461"/>
              <a:gd name="connsiteY3" fmla="*/ 387180 h 451274"/>
              <a:gd name="connsiteX4" fmla="*/ 110084 w 485461"/>
              <a:gd name="connsiteY4" fmla="*/ 450768 h 451274"/>
              <a:gd name="connsiteX5" fmla="*/ 95725 w 485461"/>
              <a:gd name="connsiteY5" fmla="*/ 455555 h 451274"/>
              <a:gd name="connsiteX6" fmla="*/ 95041 w 485461"/>
              <a:gd name="connsiteY6" fmla="*/ 440512 h 451274"/>
              <a:gd name="connsiteX7" fmla="*/ 118289 w 485461"/>
              <a:gd name="connsiteY7" fmla="*/ 307181 h 451274"/>
              <a:gd name="connsiteX8" fmla="*/ 108032 w 485461"/>
              <a:gd name="connsiteY8" fmla="*/ 277780 h 451274"/>
              <a:gd name="connsiteX9" fmla="*/ 12991 w 485461"/>
              <a:gd name="connsiteY9" fmla="*/ 186158 h 451274"/>
              <a:gd name="connsiteX10" fmla="*/ 0 w 485461"/>
              <a:gd name="connsiteY10" fmla="*/ 171799 h 451274"/>
              <a:gd name="connsiteX11" fmla="*/ 99144 w 485461"/>
              <a:gd name="connsiteY11" fmla="*/ 156756 h 451274"/>
              <a:gd name="connsiteX12" fmla="*/ 116921 w 485461"/>
              <a:gd name="connsiteY12" fmla="*/ 154705 h 451274"/>
              <a:gd name="connsiteX13" fmla="*/ 192133 w 485461"/>
              <a:gd name="connsiteY13" fmla="*/ 99321 h 451274"/>
              <a:gd name="connsiteX14" fmla="*/ 235893 w 485461"/>
              <a:gd name="connsiteY14" fmla="*/ 9750 h 451274"/>
              <a:gd name="connsiteX15" fmla="*/ 244782 w 485461"/>
              <a:gd name="connsiteY15" fmla="*/ 178 h 451274"/>
              <a:gd name="connsiteX16" fmla="*/ 252303 w 485461"/>
              <a:gd name="connsiteY16" fmla="*/ 9750 h 451274"/>
              <a:gd name="connsiteX17" fmla="*/ 313157 w 485461"/>
              <a:gd name="connsiteY17" fmla="*/ 132825 h 451274"/>
              <a:gd name="connsiteX18" fmla="*/ 337088 w 485461"/>
              <a:gd name="connsiteY18" fmla="*/ 149919 h 451274"/>
              <a:gd name="connsiteX19" fmla="*/ 485462 w 485461"/>
              <a:gd name="connsiteY19" fmla="*/ 171115 h 451274"/>
              <a:gd name="connsiteX20" fmla="*/ 474522 w 485461"/>
              <a:gd name="connsiteY20" fmla="*/ 187525 h 451274"/>
              <a:gd name="connsiteX21" fmla="*/ 380848 w 485461"/>
              <a:gd name="connsiteY21" fmla="*/ 278464 h 451274"/>
              <a:gd name="connsiteX22" fmla="*/ 370592 w 485461"/>
              <a:gd name="connsiteY22" fmla="*/ 309916 h 451274"/>
              <a:gd name="connsiteX23" fmla="*/ 393156 w 485461"/>
              <a:gd name="connsiteY23" fmla="*/ 436410 h 451274"/>
              <a:gd name="connsiteX24" fmla="*/ 394523 w 485461"/>
              <a:gd name="connsiteY24" fmla="*/ 456238 h 451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5461" h="451274">
                <a:moveTo>
                  <a:pt x="394523" y="456238"/>
                </a:moveTo>
                <a:cubicBezTo>
                  <a:pt x="385634" y="456922"/>
                  <a:pt x="380164" y="452136"/>
                  <a:pt x="374694" y="448717"/>
                </a:cubicBezTo>
                <a:cubicBezTo>
                  <a:pt x="335721" y="428205"/>
                  <a:pt x="296747" y="407692"/>
                  <a:pt x="257773" y="387180"/>
                </a:cubicBezTo>
                <a:cubicBezTo>
                  <a:pt x="247517" y="381710"/>
                  <a:pt x="239996" y="381710"/>
                  <a:pt x="229740" y="387180"/>
                </a:cubicBezTo>
                <a:cubicBezTo>
                  <a:pt x="190082" y="409060"/>
                  <a:pt x="149741" y="429572"/>
                  <a:pt x="110084" y="450768"/>
                </a:cubicBezTo>
                <a:cubicBezTo>
                  <a:pt x="105297" y="453503"/>
                  <a:pt x="100511" y="458290"/>
                  <a:pt x="95725" y="455555"/>
                </a:cubicBezTo>
                <a:cubicBezTo>
                  <a:pt x="90939" y="452136"/>
                  <a:pt x="94357" y="445982"/>
                  <a:pt x="95041" y="440512"/>
                </a:cubicBezTo>
                <a:cubicBezTo>
                  <a:pt x="102562" y="396068"/>
                  <a:pt x="109400" y="350941"/>
                  <a:pt x="118289" y="307181"/>
                </a:cubicBezTo>
                <a:cubicBezTo>
                  <a:pt x="121024" y="294190"/>
                  <a:pt x="116921" y="285985"/>
                  <a:pt x="108032" y="277780"/>
                </a:cubicBezTo>
                <a:cubicBezTo>
                  <a:pt x="75896" y="247695"/>
                  <a:pt x="44444" y="216926"/>
                  <a:pt x="12991" y="186158"/>
                </a:cubicBezTo>
                <a:cubicBezTo>
                  <a:pt x="9572" y="182739"/>
                  <a:pt x="6154" y="178636"/>
                  <a:pt x="0" y="171799"/>
                </a:cubicBezTo>
                <a:cubicBezTo>
                  <a:pt x="35555" y="166329"/>
                  <a:pt x="67007" y="161543"/>
                  <a:pt x="99144" y="156756"/>
                </a:cubicBezTo>
                <a:cubicBezTo>
                  <a:pt x="105297" y="156073"/>
                  <a:pt x="110767" y="154021"/>
                  <a:pt x="116921" y="154705"/>
                </a:cubicBezTo>
                <a:cubicBezTo>
                  <a:pt x="157946" y="157440"/>
                  <a:pt x="178458" y="135560"/>
                  <a:pt x="192133" y="99321"/>
                </a:cubicBezTo>
                <a:cubicBezTo>
                  <a:pt x="203757" y="68553"/>
                  <a:pt x="220851" y="39152"/>
                  <a:pt x="235893" y="9750"/>
                </a:cubicBezTo>
                <a:cubicBezTo>
                  <a:pt x="237945" y="5648"/>
                  <a:pt x="238628" y="-1190"/>
                  <a:pt x="244782" y="178"/>
                </a:cubicBezTo>
                <a:cubicBezTo>
                  <a:pt x="247517" y="862"/>
                  <a:pt x="250252" y="6332"/>
                  <a:pt x="252303" y="9750"/>
                </a:cubicBezTo>
                <a:cubicBezTo>
                  <a:pt x="272816" y="50775"/>
                  <a:pt x="293328" y="91800"/>
                  <a:pt x="313157" y="132825"/>
                </a:cubicBezTo>
                <a:cubicBezTo>
                  <a:pt x="318627" y="143765"/>
                  <a:pt x="325464" y="148551"/>
                  <a:pt x="337088" y="149919"/>
                </a:cubicBezTo>
                <a:cubicBezTo>
                  <a:pt x="386318" y="156073"/>
                  <a:pt x="435548" y="163594"/>
                  <a:pt x="485462" y="171115"/>
                </a:cubicBezTo>
                <a:cubicBezTo>
                  <a:pt x="485462" y="180687"/>
                  <a:pt x="478624" y="183423"/>
                  <a:pt x="474522" y="187525"/>
                </a:cubicBezTo>
                <a:cubicBezTo>
                  <a:pt x="443753" y="217610"/>
                  <a:pt x="412300" y="248379"/>
                  <a:pt x="380848" y="278464"/>
                </a:cubicBezTo>
                <a:cubicBezTo>
                  <a:pt x="371276" y="287352"/>
                  <a:pt x="367857" y="296241"/>
                  <a:pt x="370592" y="309916"/>
                </a:cubicBezTo>
                <a:cubicBezTo>
                  <a:pt x="378797" y="351625"/>
                  <a:pt x="385634" y="394017"/>
                  <a:pt x="393156" y="436410"/>
                </a:cubicBezTo>
                <a:cubicBezTo>
                  <a:pt x="393156" y="441880"/>
                  <a:pt x="393839" y="448717"/>
                  <a:pt x="394523" y="456238"/>
                </a:cubicBezTo>
                <a:close/>
              </a:path>
            </a:pathLst>
          </a:custGeom>
          <a:solidFill>
            <a:schemeClr val="accent3"/>
          </a:solidFill>
          <a:ln w="6830"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F2636C76-1622-4486-A012-F2A9C7D9E6CF}"/>
              </a:ext>
            </a:extLst>
          </p:cNvPr>
          <p:cNvSpPr/>
          <p:nvPr/>
        </p:nvSpPr>
        <p:spPr>
          <a:xfrm>
            <a:off x="5676433" y="2165384"/>
            <a:ext cx="188550" cy="188550"/>
          </a:xfrm>
          <a:custGeom>
            <a:avLst/>
            <a:gdLst>
              <a:gd name="connsiteX0" fmla="*/ 231791 w 280336"/>
              <a:gd name="connsiteY0" fmla="*/ 281021 h 280336"/>
              <a:gd name="connsiteX1" fmla="*/ 154527 w 280336"/>
              <a:gd name="connsiteY1" fmla="*/ 239996 h 280336"/>
              <a:gd name="connsiteX2" fmla="*/ 127861 w 280336"/>
              <a:gd name="connsiteY2" fmla="*/ 239996 h 280336"/>
              <a:gd name="connsiteX3" fmla="*/ 64956 w 280336"/>
              <a:gd name="connsiteY3" fmla="*/ 273500 h 280336"/>
              <a:gd name="connsiteX4" fmla="*/ 53332 w 280336"/>
              <a:gd name="connsiteY4" fmla="*/ 276235 h 280336"/>
              <a:gd name="connsiteX5" fmla="*/ 51965 w 280336"/>
              <a:gd name="connsiteY5" fmla="*/ 264611 h 280336"/>
              <a:gd name="connsiteX6" fmla="*/ 64272 w 280336"/>
              <a:gd name="connsiteY6" fmla="*/ 196236 h 280336"/>
              <a:gd name="connsiteX7" fmla="*/ 55384 w 280336"/>
              <a:gd name="connsiteY7" fmla="*/ 167518 h 280336"/>
              <a:gd name="connsiteX8" fmla="*/ 0 w 280336"/>
              <a:gd name="connsiteY8" fmla="*/ 106665 h 280336"/>
              <a:gd name="connsiteX9" fmla="*/ 64956 w 280336"/>
              <a:gd name="connsiteY9" fmla="*/ 97092 h 280336"/>
              <a:gd name="connsiteX10" fmla="*/ 108716 w 280336"/>
              <a:gd name="connsiteY10" fmla="*/ 65640 h 280336"/>
              <a:gd name="connsiteX11" fmla="*/ 140852 w 280336"/>
              <a:gd name="connsiteY11" fmla="*/ 0 h 280336"/>
              <a:gd name="connsiteX12" fmla="*/ 175040 w 280336"/>
              <a:gd name="connsiteY12" fmla="*/ 70426 h 280336"/>
              <a:gd name="connsiteX13" fmla="*/ 210595 w 280336"/>
              <a:gd name="connsiteY13" fmla="*/ 96409 h 280336"/>
              <a:gd name="connsiteX14" fmla="*/ 268713 w 280336"/>
              <a:gd name="connsiteY14" fmla="*/ 104614 h 280336"/>
              <a:gd name="connsiteX15" fmla="*/ 281704 w 280336"/>
              <a:gd name="connsiteY15" fmla="*/ 109400 h 280336"/>
              <a:gd name="connsiteX16" fmla="*/ 274867 w 280336"/>
              <a:gd name="connsiteY16" fmla="*/ 121024 h 280336"/>
              <a:gd name="connsiteX17" fmla="*/ 224953 w 280336"/>
              <a:gd name="connsiteY17" fmla="*/ 169570 h 280336"/>
              <a:gd name="connsiteX18" fmla="*/ 216748 w 280336"/>
              <a:gd name="connsiteY18" fmla="*/ 194869 h 280336"/>
              <a:gd name="connsiteX19" fmla="*/ 231791 w 280336"/>
              <a:gd name="connsiteY19" fmla="*/ 281021 h 28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80336" h="280336">
                <a:moveTo>
                  <a:pt x="231791" y="281021"/>
                </a:moveTo>
                <a:cubicBezTo>
                  <a:pt x="202390" y="265295"/>
                  <a:pt x="177775" y="252987"/>
                  <a:pt x="154527" y="239996"/>
                </a:cubicBezTo>
                <a:cubicBezTo>
                  <a:pt x="144955" y="234526"/>
                  <a:pt x="137434" y="234526"/>
                  <a:pt x="127861" y="239996"/>
                </a:cubicBezTo>
                <a:cubicBezTo>
                  <a:pt x="107349" y="251620"/>
                  <a:pt x="86152" y="262560"/>
                  <a:pt x="64956" y="273500"/>
                </a:cubicBezTo>
                <a:cubicBezTo>
                  <a:pt x="61537" y="275551"/>
                  <a:pt x="57435" y="278970"/>
                  <a:pt x="53332" y="276235"/>
                </a:cubicBezTo>
                <a:cubicBezTo>
                  <a:pt x="49230" y="273500"/>
                  <a:pt x="51281" y="268713"/>
                  <a:pt x="51965" y="264611"/>
                </a:cubicBezTo>
                <a:cubicBezTo>
                  <a:pt x="56067" y="242047"/>
                  <a:pt x="59486" y="218800"/>
                  <a:pt x="64272" y="196236"/>
                </a:cubicBezTo>
                <a:cubicBezTo>
                  <a:pt x="66324" y="184612"/>
                  <a:pt x="63589" y="176407"/>
                  <a:pt x="55384" y="167518"/>
                </a:cubicBezTo>
                <a:cubicBezTo>
                  <a:pt x="36239" y="148373"/>
                  <a:pt x="18461" y="127177"/>
                  <a:pt x="0" y="106665"/>
                </a:cubicBezTo>
                <a:cubicBezTo>
                  <a:pt x="19829" y="103930"/>
                  <a:pt x="42392" y="98460"/>
                  <a:pt x="64956" y="97092"/>
                </a:cubicBezTo>
                <a:cubicBezTo>
                  <a:pt x="87520" y="95725"/>
                  <a:pt x="100511" y="86836"/>
                  <a:pt x="108716" y="65640"/>
                </a:cubicBezTo>
                <a:cubicBezTo>
                  <a:pt x="116921" y="44444"/>
                  <a:pt x="128545" y="23931"/>
                  <a:pt x="140852" y="0"/>
                </a:cubicBezTo>
                <a:cubicBezTo>
                  <a:pt x="153843" y="25982"/>
                  <a:pt x="166151" y="47862"/>
                  <a:pt x="175040" y="70426"/>
                </a:cubicBezTo>
                <a:cubicBezTo>
                  <a:pt x="181877" y="87520"/>
                  <a:pt x="192817" y="95041"/>
                  <a:pt x="210595" y="96409"/>
                </a:cubicBezTo>
                <a:cubicBezTo>
                  <a:pt x="230423" y="97776"/>
                  <a:pt x="249568" y="101195"/>
                  <a:pt x="268713" y="104614"/>
                </a:cubicBezTo>
                <a:cubicBezTo>
                  <a:pt x="273500" y="105297"/>
                  <a:pt x="279653" y="105297"/>
                  <a:pt x="281704" y="109400"/>
                </a:cubicBezTo>
                <a:cubicBezTo>
                  <a:pt x="283756" y="114870"/>
                  <a:pt x="278286" y="117605"/>
                  <a:pt x="274867" y="121024"/>
                </a:cubicBezTo>
                <a:cubicBezTo>
                  <a:pt x="258457" y="137434"/>
                  <a:pt x="242047" y="153843"/>
                  <a:pt x="224953" y="169570"/>
                </a:cubicBezTo>
                <a:cubicBezTo>
                  <a:pt x="217432" y="177091"/>
                  <a:pt x="214697" y="183928"/>
                  <a:pt x="216748" y="194869"/>
                </a:cubicBezTo>
                <a:cubicBezTo>
                  <a:pt x="222902" y="221535"/>
                  <a:pt x="226321" y="248885"/>
                  <a:pt x="231791" y="281021"/>
                </a:cubicBezTo>
                <a:close/>
              </a:path>
            </a:pathLst>
          </a:custGeom>
          <a:solidFill>
            <a:schemeClr val="accent3"/>
          </a:solidFill>
          <a:ln w="6830"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98AAC491-D68B-45D5-B5F9-D44A93946A37}"/>
              </a:ext>
            </a:extLst>
          </p:cNvPr>
          <p:cNvSpPr/>
          <p:nvPr/>
        </p:nvSpPr>
        <p:spPr>
          <a:xfrm>
            <a:off x="6059971" y="2530986"/>
            <a:ext cx="188550" cy="188550"/>
          </a:xfrm>
          <a:custGeom>
            <a:avLst/>
            <a:gdLst>
              <a:gd name="connsiteX0" fmla="*/ 50597 w 280336"/>
              <a:gd name="connsiteY0" fmla="*/ 281021 h 280336"/>
              <a:gd name="connsiteX1" fmla="*/ 64272 w 280336"/>
              <a:gd name="connsiteY1" fmla="*/ 203757 h 280336"/>
              <a:gd name="connsiteX2" fmla="*/ 51281 w 280336"/>
              <a:gd name="connsiteY2" fmla="*/ 161365 h 280336"/>
              <a:gd name="connsiteX3" fmla="*/ 0 w 280336"/>
              <a:gd name="connsiteY3" fmla="*/ 107348 h 280336"/>
              <a:gd name="connsiteX4" fmla="*/ 67007 w 280336"/>
              <a:gd name="connsiteY4" fmla="*/ 97092 h 280336"/>
              <a:gd name="connsiteX5" fmla="*/ 109400 w 280336"/>
              <a:gd name="connsiteY5" fmla="*/ 66324 h 280336"/>
              <a:gd name="connsiteX6" fmla="*/ 142220 w 280336"/>
              <a:gd name="connsiteY6" fmla="*/ 0 h 280336"/>
              <a:gd name="connsiteX7" fmla="*/ 169570 w 280336"/>
              <a:gd name="connsiteY7" fmla="*/ 56751 h 280336"/>
              <a:gd name="connsiteX8" fmla="*/ 225637 w 280336"/>
              <a:gd name="connsiteY8" fmla="*/ 98460 h 280336"/>
              <a:gd name="connsiteX9" fmla="*/ 270081 w 280336"/>
              <a:gd name="connsiteY9" fmla="*/ 104613 h 280336"/>
              <a:gd name="connsiteX10" fmla="*/ 283756 w 280336"/>
              <a:gd name="connsiteY10" fmla="*/ 110083 h 280336"/>
              <a:gd name="connsiteX11" fmla="*/ 276235 w 280336"/>
              <a:gd name="connsiteY11" fmla="*/ 121023 h 280336"/>
              <a:gd name="connsiteX12" fmla="*/ 226321 w 280336"/>
              <a:gd name="connsiteY12" fmla="*/ 169570 h 280336"/>
              <a:gd name="connsiteX13" fmla="*/ 218800 w 280336"/>
              <a:gd name="connsiteY13" fmla="*/ 192817 h 280336"/>
              <a:gd name="connsiteX14" fmla="*/ 233842 w 280336"/>
              <a:gd name="connsiteY14" fmla="*/ 280337 h 280336"/>
              <a:gd name="connsiteX15" fmla="*/ 158630 w 280336"/>
              <a:gd name="connsiteY15" fmla="*/ 240679 h 280336"/>
              <a:gd name="connsiteX16" fmla="*/ 125810 w 280336"/>
              <a:gd name="connsiteY16" fmla="*/ 240679 h 280336"/>
              <a:gd name="connsiteX17" fmla="*/ 50597 w 280336"/>
              <a:gd name="connsiteY17" fmla="*/ 281021 h 28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336" h="280336">
                <a:moveTo>
                  <a:pt x="50597" y="281021"/>
                </a:moveTo>
                <a:cubicBezTo>
                  <a:pt x="55384" y="252303"/>
                  <a:pt x="58119" y="227688"/>
                  <a:pt x="64272" y="203757"/>
                </a:cubicBezTo>
                <a:cubicBezTo>
                  <a:pt x="68375" y="185980"/>
                  <a:pt x="64956" y="173672"/>
                  <a:pt x="51281" y="161365"/>
                </a:cubicBezTo>
                <a:cubicBezTo>
                  <a:pt x="33504" y="144955"/>
                  <a:pt x="17778" y="125810"/>
                  <a:pt x="0" y="107348"/>
                </a:cubicBezTo>
                <a:cubicBezTo>
                  <a:pt x="20512" y="100511"/>
                  <a:pt x="44444" y="98460"/>
                  <a:pt x="67007" y="97092"/>
                </a:cubicBezTo>
                <a:cubicBezTo>
                  <a:pt x="88887" y="95041"/>
                  <a:pt x="101195" y="86836"/>
                  <a:pt x="109400" y="66324"/>
                </a:cubicBezTo>
                <a:cubicBezTo>
                  <a:pt x="117605" y="45127"/>
                  <a:pt x="129229" y="24615"/>
                  <a:pt x="142220" y="0"/>
                </a:cubicBezTo>
                <a:cubicBezTo>
                  <a:pt x="152476" y="21196"/>
                  <a:pt x="162732" y="38290"/>
                  <a:pt x="169570" y="56751"/>
                </a:cubicBezTo>
                <a:cubicBezTo>
                  <a:pt x="179142" y="83417"/>
                  <a:pt x="195552" y="98460"/>
                  <a:pt x="225637" y="98460"/>
                </a:cubicBezTo>
                <a:cubicBezTo>
                  <a:pt x="239996" y="98460"/>
                  <a:pt x="255038" y="101879"/>
                  <a:pt x="270081" y="104613"/>
                </a:cubicBezTo>
                <a:cubicBezTo>
                  <a:pt x="274867" y="105297"/>
                  <a:pt x="282388" y="104613"/>
                  <a:pt x="283756" y="110083"/>
                </a:cubicBezTo>
                <a:cubicBezTo>
                  <a:pt x="285123" y="114870"/>
                  <a:pt x="279653" y="118288"/>
                  <a:pt x="276235" y="121023"/>
                </a:cubicBezTo>
                <a:cubicBezTo>
                  <a:pt x="259825" y="137433"/>
                  <a:pt x="243415" y="153843"/>
                  <a:pt x="226321" y="169570"/>
                </a:cubicBezTo>
                <a:cubicBezTo>
                  <a:pt x="218800" y="176407"/>
                  <a:pt x="216748" y="183245"/>
                  <a:pt x="218800" y="192817"/>
                </a:cubicBezTo>
                <a:cubicBezTo>
                  <a:pt x="224270" y="220851"/>
                  <a:pt x="228372" y="248885"/>
                  <a:pt x="233842" y="280337"/>
                </a:cubicBezTo>
                <a:cubicBezTo>
                  <a:pt x="206492" y="265978"/>
                  <a:pt x="182561" y="254354"/>
                  <a:pt x="158630" y="240679"/>
                </a:cubicBezTo>
                <a:cubicBezTo>
                  <a:pt x="147006" y="233842"/>
                  <a:pt x="137434" y="233842"/>
                  <a:pt x="125810" y="240679"/>
                </a:cubicBezTo>
                <a:cubicBezTo>
                  <a:pt x="102562" y="254354"/>
                  <a:pt x="78631" y="265978"/>
                  <a:pt x="50597" y="281021"/>
                </a:cubicBezTo>
                <a:close/>
              </a:path>
            </a:pathLst>
          </a:custGeom>
          <a:solidFill>
            <a:schemeClr val="accent3"/>
          </a:solidFill>
          <a:ln w="6830"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63BCEF4-D086-46AC-B233-F42AE76BE3EA}"/>
              </a:ext>
            </a:extLst>
          </p:cNvPr>
          <p:cNvSpPr/>
          <p:nvPr/>
        </p:nvSpPr>
        <p:spPr>
          <a:xfrm>
            <a:off x="5515192" y="2765983"/>
            <a:ext cx="142561" cy="142561"/>
          </a:xfrm>
          <a:custGeom>
            <a:avLst/>
            <a:gdLst>
              <a:gd name="connsiteX0" fmla="*/ 38031 w 211962"/>
              <a:gd name="connsiteY0" fmla="*/ 211962 h 211962"/>
              <a:gd name="connsiteX1" fmla="*/ 48971 w 211962"/>
              <a:gd name="connsiteY1" fmla="*/ 147690 h 211962"/>
              <a:gd name="connsiteX2" fmla="*/ 40766 w 211962"/>
              <a:gd name="connsiteY2" fmla="*/ 122391 h 211962"/>
              <a:gd name="connsiteX3" fmla="*/ 5211 w 211962"/>
              <a:gd name="connsiteY3" fmla="*/ 87520 h 211962"/>
              <a:gd name="connsiteX4" fmla="*/ 9314 w 211962"/>
              <a:gd name="connsiteY4" fmla="*/ 74529 h 211962"/>
              <a:gd name="connsiteX5" fmla="*/ 57176 w 211962"/>
              <a:gd name="connsiteY5" fmla="*/ 67691 h 211962"/>
              <a:gd name="connsiteX6" fmla="*/ 81107 w 211962"/>
              <a:gd name="connsiteY6" fmla="*/ 50598 h 211962"/>
              <a:gd name="connsiteX7" fmla="*/ 101620 w 211962"/>
              <a:gd name="connsiteY7" fmla="*/ 8889 h 211962"/>
              <a:gd name="connsiteX8" fmla="*/ 109141 w 211962"/>
              <a:gd name="connsiteY8" fmla="*/ 0 h 211962"/>
              <a:gd name="connsiteX9" fmla="*/ 116662 w 211962"/>
              <a:gd name="connsiteY9" fmla="*/ 8889 h 211962"/>
              <a:gd name="connsiteX10" fmla="*/ 138542 w 211962"/>
              <a:gd name="connsiteY10" fmla="*/ 54016 h 211962"/>
              <a:gd name="connsiteX11" fmla="*/ 159055 w 211962"/>
              <a:gd name="connsiteY11" fmla="*/ 68375 h 211962"/>
              <a:gd name="connsiteX12" fmla="*/ 208285 w 211962"/>
              <a:gd name="connsiteY12" fmla="*/ 75212 h 211962"/>
              <a:gd name="connsiteX13" fmla="*/ 218541 w 211962"/>
              <a:gd name="connsiteY13" fmla="*/ 79999 h 211962"/>
              <a:gd name="connsiteX14" fmla="*/ 213071 w 211962"/>
              <a:gd name="connsiteY14" fmla="*/ 88204 h 211962"/>
              <a:gd name="connsiteX15" fmla="*/ 178200 w 211962"/>
              <a:gd name="connsiteY15" fmla="*/ 121024 h 211962"/>
              <a:gd name="connsiteX16" fmla="*/ 169311 w 211962"/>
              <a:gd name="connsiteY16" fmla="*/ 149741 h 211962"/>
              <a:gd name="connsiteX17" fmla="*/ 176832 w 211962"/>
              <a:gd name="connsiteY17" fmla="*/ 193501 h 211962"/>
              <a:gd name="connsiteX18" fmla="*/ 176832 w 211962"/>
              <a:gd name="connsiteY18" fmla="*/ 207176 h 211962"/>
              <a:gd name="connsiteX19" fmla="*/ 162473 w 211962"/>
              <a:gd name="connsiteY19" fmla="*/ 203073 h 211962"/>
              <a:gd name="connsiteX20" fmla="*/ 121448 w 211962"/>
              <a:gd name="connsiteY20" fmla="*/ 181193 h 211962"/>
              <a:gd name="connsiteX21" fmla="*/ 96834 w 211962"/>
              <a:gd name="connsiteY21" fmla="*/ 181193 h 211962"/>
              <a:gd name="connsiteX22" fmla="*/ 38031 w 211962"/>
              <a:gd name="connsiteY22" fmla="*/ 211962 h 211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1962" h="211962">
                <a:moveTo>
                  <a:pt x="38031" y="211962"/>
                </a:moveTo>
                <a:cubicBezTo>
                  <a:pt x="42134" y="187347"/>
                  <a:pt x="44869" y="167518"/>
                  <a:pt x="48971" y="147690"/>
                </a:cubicBezTo>
                <a:cubicBezTo>
                  <a:pt x="51022" y="136750"/>
                  <a:pt x="48287" y="129912"/>
                  <a:pt x="40766" y="122391"/>
                </a:cubicBezTo>
                <a:cubicBezTo>
                  <a:pt x="28459" y="111451"/>
                  <a:pt x="16835" y="99144"/>
                  <a:pt x="5211" y="87520"/>
                </a:cubicBezTo>
                <a:cubicBezTo>
                  <a:pt x="-2310" y="80682"/>
                  <a:pt x="-2310" y="75896"/>
                  <a:pt x="9314" y="74529"/>
                </a:cubicBezTo>
                <a:cubicBezTo>
                  <a:pt x="25040" y="72477"/>
                  <a:pt x="40766" y="69059"/>
                  <a:pt x="57176" y="67691"/>
                </a:cubicBezTo>
                <a:cubicBezTo>
                  <a:pt x="69484" y="67008"/>
                  <a:pt x="76321" y="61537"/>
                  <a:pt x="81107" y="50598"/>
                </a:cubicBezTo>
                <a:cubicBezTo>
                  <a:pt x="87261" y="36239"/>
                  <a:pt x="94782" y="22564"/>
                  <a:pt x="101620" y="8889"/>
                </a:cubicBezTo>
                <a:cubicBezTo>
                  <a:pt x="103671" y="5470"/>
                  <a:pt x="104355" y="0"/>
                  <a:pt x="109141" y="0"/>
                </a:cubicBezTo>
                <a:cubicBezTo>
                  <a:pt x="113927" y="0"/>
                  <a:pt x="114611" y="5470"/>
                  <a:pt x="116662" y="8889"/>
                </a:cubicBezTo>
                <a:cubicBezTo>
                  <a:pt x="124183" y="23931"/>
                  <a:pt x="131705" y="38290"/>
                  <a:pt x="138542" y="54016"/>
                </a:cubicBezTo>
                <a:cubicBezTo>
                  <a:pt x="142645" y="62905"/>
                  <a:pt x="148798" y="67008"/>
                  <a:pt x="159055" y="68375"/>
                </a:cubicBezTo>
                <a:cubicBezTo>
                  <a:pt x="175465" y="69742"/>
                  <a:pt x="191875" y="73161"/>
                  <a:pt x="208285" y="75212"/>
                </a:cubicBezTo>
                <a:cubicBezTo>
                  <a:pt x="212387" y="75896"/>
                  <a:pt x="217857" y="74529"/>
                  <a:pt x="218541" y="79999"/>
                </a:cubicBezTo>
                <a:cubicBezTo>
                  <a:pt x="219225" y="82734"/>
                  <a:pt x="215122" y="86152"/>
                  <a:pt x="213071" y="88204"/>
                </a:cubicBezTo>
                <a:cubicBezTo>
                  <a:pt x="201447" y="99144"/>
                  <a:pt x="190507" y="110767"/>
                  <a:pt x="178200" y="121024"/>
                </a:cubicBezTo>
                <a:cubicBezTo>
                  <a:pt x="168627" y="129229"/>
                  <a:pt x="166576" y="138117"/>
                  <a:pt x="169311" y="149741"/>
                </a:cubicBezTo>
                <a:cubicBezTo>
                  <a:pt x="172046" y="164100"/>
                  <a:pt x="174781" y="179142"/>
                  <a:pt x="176832" y="193501"/>
                </a:cubicBezTo>
                <a:cubicBezTo>
                  <a:pt x="177516" y="198287"/>
                  <a:pt x="180935" y="203757"/>
                  <a:pt x="176832" y="207176"/>
                </a:cubicBezTo>
                <a:cubicBezTo>
                  <a:pt x="172046" y="210595"/>
                  <a:pt x="167260" y="205125"/>
                  <a:pt x="162473" y="203073"/>
                </a:cubicBezTo>
                <a:cubicBezTo>
                  <a:pt x="148798" y="196236"/>
                  <a:pt x="135123" y="189398"/>
                  <a:pt x="121448" y="181193"/>
                </a:cubicBezTo>
                <a:cubicBezTo>
                  <a:pt x="112560" y="176407"/>
                  <a:pt x="105722" y="176407"/>
                  <a:pt x="96834" y="181193"/>
                </a:cubicBezTo>
                <a:cubicBezTo>
                  <a:pt x="79056" y="191450"/>
                  <a:pt x="60595" y="200339"/>
                  <a:pt x="38031" y="211962"/>
                </a:cubicBezTo>
                <a:close/>
              </a:path>
            </a:pathLst>
          </a:custGeom>
          <a:solidFill>
            <a:schemeClr val="accent3"/>
          </a:solidFill>
          <a:ln w="6830"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08FA6E6D-2A22-4E8F-AA7D-1CE4F41B7DCC}"/>
              </a:ext>
            </a:extLst>
          </p:cNvPr>
          <p:cNvSpPr/>
          <p:nvPr/>
        </p:nvSpPr>
        <p:spPr>
          <a:xfrm>
            <a:off x="5775607" y="3236897"/>
            <a:ext cx="87376" cy="87376"/>
          </a:xfrm>
          <a:custGeom>
            <a:avLst/>
            <a:gdLst>
              <a:gd name="connsiteX0" fmla="*/ 115109 w 129912"/>
              <a:gd name="connsiteY0" fmla="*/ 130596 h 129912"/>
              <a:gd name="connsiteX1" fmla="*/ 102802 w 129912"/>
              <a:gd name="connsiteY1" fmla="*/ 126494 h 129912"/>
              <a:gd name="connsiteX2" fmla="*/ 35111 w 129912"/>
              <a:gd name="connsiteY2" fmla="*/ 125126 h 129912"/>
              <a:gd name="connsiteX3" fmla="*/ 24854 w 129912"/>
              <a:gd name="connsiteY3" fmla="*/ 118288 h 129912"/>
              <a:gd name="connsiteX4" fmla="*/ 25538 w 129912"/>
              <a:gd name="connsiteY4" fmla="*/ 114870 h 129912"/>
              <a:gd name="connsiteX5" fmla="*/ 7077 w 129912"/>
              <a:gd name="connsiteY5" fmla="*/ 58802 h 129912"/>
              <a:gd name="connsiteX6" fmla="*/ 239 w 129912"/>
              <a:gd name="connsiteY6" fmla="*/ 49230 h 129912"/>
              <a:gd name="connsiteX7" fmla="*/ 12547 w 129912"/>
              <a:gd name="connsiteY7" fmla="*/ 43760 h 129912"/>
              <a:gd name="connsiteX8" fmla="*/ 61093 w 129912"/>
              <a:gd name="connsiteY8" fmla="*/ 8889 h 129912"/>
              <a:gd name="connsiteX9" fmla="*/ 68614 w 129912"/>
              <a:gd name="connsiteY9" fmla="*/ 0 h 129912"/>
              <a:gd name="connsiteX10" fmla="*/ 76136 w 129912"/>
              <a:gd name="connsiteY10" fmla="*/ 8889 h 129912"/>
              <a:gd name="connsiteX11" fmla="*/ 123998 w 129912"/>
              <a:gd name="connsiteY11" fmla="*/ 43760 h 129912"/>
              <a:gd name="connsiteX12" fmla="*/ 132203 w 129912"/>
              <a:gd name="connsiteY12" fmla="*/ 54016 h 129912"/>
              <a:gd name="connsiteX13" fmla="*/ 115109 w 129912"/>
              <a:gd name="connsiteY13" fmla="*/ 130596 h 12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9912" h="129912">
                <a:moveTo>
                  <a:pt x="115109" y="130596"/>
                </a:moveTo>
                <a:cubicBezTo>
                  <a:pt x="107588" y="127861"/>
                  <a:pt x="104853" y="127861"/>
                  <a:pt x="102802" y="126494"/>
                </a:cubicBezTo>
                <a:cubicBezTo>
                  <a:pt x="80238" y="110083"/>
                  <a:pt x="58358" y="107348"/>
                  <a:pt x="35111" y="125126"/>
                </a:cubicBezTo>
                <a:cubicBezTo>
                  <a:pt x="26906" y="131280"/>
                  <a:pt x="23487" y="127861"/>
                  <a:pt x="24854" y="118288"/>
                </a:cubicBezTo>
                <a:cubicBezTo>
                  <a:pt x="24854" y="116921"/>
                  <a:pt x="25538" y="116237"/>
                  <a:pt x="25538" y="114870"/>
                </a:cubicBezTo>
                <a:cubicBezTo>
                  <a:pt x="34427" y="91622"/>
                  <a:pt x="28957" y="72477"/>
                  <a:pt x="7077" y="58802"/>
                </a:cubicBezTo>
                <a:cubicBezTo>
                  <a:pt x="3658" y="56751"/>
                  <a:pt x="-1128" y="54016"/>
                  <a:pt x="239" y="49230"/>
                </a:cubicBezTo>
                <a:cubicBezTo>
                  <a:pt x="1607" y="43760"/>
                  <a:pt x="7761" y="43760"/>
                  <a:pt x="12547" y="43760"/>
                </a:cubicBezTo>
                <a:cubicBezTo>
                  <a:pt x="37846" y="44444"/>
                  <a:pt x="53572" y="32820"/>
                  <a:pt x="61093" y="8889"/>
                </a:cubicBezTo>
                <a:cubicBezTo>
                  <a:pt x="62461" y="5470"/>
                  <a:pt x="63828" y="0"/>
                  <a:pt x="68614" y="0"/>
                </a:cubicBezTo>
                <a:cubicBezTo>
                  <a:pt x="73401" y="0"/>
                  <a:pt x="74768" y="5470"/>
                  <a:pt x="76136" y="8889"/>
                </a:cubicBezTo>
                <a:cubicBezTo>
                  <a:pt x="82973" y="33504"/>
                  <a:pt x="99383" y="44444"/>
                  <a:pt x="123998" y="43760"/>
                </a:cubicBezTo>
                <a:cubicBezTo>
                  <a:pt x="128784" y="43760"/>
                  <a:pt x="142459" y="45811"/>
                  <a:pt x="132203" y="54016"/>
                </a:cubicBezTo>
                <a:cubicBezTo>
                  <a:pt x="105537" y="73845"/>
                  <a:pt x="102118" y="98460"/>
                  <a:pt x="115109" y="130596"/>
                </a:cubicBezTo>
                <a:close/>
              </a:path>
            </a:pathLst>
          </a:custGeom>
          <a:solidFill>
            <a:schemeClr val="accent3"/>
          </a:solidFill>
          <a:ln w="6830"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FDCB883E-0767-4B81-8E50-886B9CA65EA1}"/>
              </a:ext>
            </a:extLst>
          </p:cNvPr>
          <p:cNvSpPr/>
          <p:nvPr/>
        </p:nvSpPr>
        <p:spPr>
          <a:xfrm>
            <a:off x="6598787" y="2738692"/>
            <a:ext cx="1989907" cy="1202458"/>
          </a:xfrm>
          <a:custGeom>
            <a:avLst/>
            <a:gdLst>
              <a:gd name="connsiteX0" fmla="*/ 911 w 2734995"/>
              <a:gd name="connsiteY0" fmla="*/ 273 h 1668346"/>
              <a:gd name="connsiteX1" fmla="*/ 15953 w 2734995"/>
              <a:gd name="connsiteY1" fmla="*/ 5060 h 1668346"/>
              <a:gd name="connsiteX2" fmla="*/ 835084 w 2734995"/>
              <a:gd name="connsiteY2" fmla="*/ 410523 h 1668346"/>
              <a:gd name="connsiteX3" fmla="*/ 1941390 w 2734995"/>
              <a:gd name="connsiteY3" fmla="*/ 852908 h 1668346"/>
              <a:gd name="connsiteX4" fmla="*/ 2322238 w 2734995"/>
              <a:gd name="connsiteY4" fmla="*/ 962308 h 1668346"/>
              <a:gd name="connsiteX5" fmla="*/ 2348220 w 2734995"/>
              <a:gd name="connsiteY5" fmla="*/ 983504 h 1668346"/>
              <a:gd name="connsiteX6" fmla="*/ 2737957 w 2734995"/>
              <a:gd name="connsiteY6" fmla="*/ 1667253 h 1668346"/>
              <a:gd name="connsiteX7" fmla="*/ 2741376 w 2734995"/>
              <a:gd name="connsiteY7" fmla="*/ 1674091 h 1668346"/>
              <a:gd name="connsiteX8" fmla="*/ 2674368 w 2734995"/>
              <a:gd name="connsiteY8" fmla="*/ 1665201 h 1668346"/>
              <a:gd name="connsiteX9" fmla="*/ 2177283 w 2734995"/>
              <a:gd name="connsiteY9" fmla="*/ 1600929 h 1668346"/>
              <a:gd name="connsiteX10" fmla="*/ 1766350 w 2734995"/>
              <a:gd name="connsiteY10" fmla="*/ 1572212 h 1668346"/>
              <a:gd name="connsiteX11" fmla="*/ 1356101 w 2734995"/>
              <a:gd name="connsiteY11" fmla="*/ 1566742 h 1668346"/>
              <a:gd name="connsiteX12" fmla="*/ 926707 w 2734995"/>
              <a:gd name="connsiteY12" fmla="*/ 1587254 h 1668346"/>
              <a:gd name="connsiteX13" fmla="*/ 880895 w 2734995"/>
              <a:gd name="connsiteY13" fmla="*/ 1568110 h 1668346"/>
              <a:gd name="connsiteX14" fmla="*/ 541756 w 2734995"/>
              <a:gd name="connsiteY14" fmla="*/ 1151706 h 1668346"/>
              <a:gd name="connsiteX15" fmla="*/ 293555 w 2734995"/>
              <a:gd name="connsiteY15" fmla="*/ 768123 h 1668346"/>
              <a:gd name="connsiteX16" fmla="*/ 196463 w 2734995"/>
              <a:gd name="connsiteY16" fmla="*/ 543854 h 1668346"/>
              <a:gd name="connsiteX17" fmla="*/ 4329 w 2734995"/>
              <a:gd name="connsiteY17" fmla="*/ 15316 h 1668346"/>
              <a:gd name="connsiteX18" fmla="*/ 911 w 2734995"/>
              <a:gd name="connsiteY18" fmla="*/ 273 h 1668346"/>
              <a:gd name="connsiteX0" fmla="*/ 911 w 2741376"/>
              <a:gd name="connsiteY0" fmla="*/ 273 h 1674091"/>
              <a:gd name="connsiteX1" fmla="*/ 15953 w 2741376"/>
              <a:gd name="connsiteY1" fmla="*/ 5060 h 1674091"/>
              <a:gd name="connsiteX2" fmla="*/ 835084 w 2741376"/>
              <a:gd name="connsiteY2" fmla="*/ 410523 h 1674091"/>
              <a:gd name="connsiteX3" fmla="*/ 1941390 w 2741376"/>
              <a:gd name="connsiteY3" fmla="*/ 852908 h 1674091"/>
              <a:gd name="connsiteX4" fmla="*/ 2322238 w 2741376"/>
              <a:gd name="connsiteY4" fmla="*/ 962308 h 1674091"/>
              <a:gd name="connsiteX5" fmla="*/ 2348220 w 2741376"/>
              <a:gd name="connsiteY5" fmla="*/ 983504 h 1674091"/>
              <a:gd name="connsiteX6" fmla="*/ 2737957 w 2741376"/>
              <a:gd name="connsiteY6" fmla="*/ 1667253 h 1674091"/>
              <a:gd name="connsiteX7" fmla="*/ 2741376 w 2741376"/>
              <a:gd name="connsiteY7" fmla="*/ 1674091 h 1674091"/>
              <a:gd name="connsiteX8" fmla="*/ 2674368 w 2741376"/>
              <a:gd name="connsiteY8" fmla="*/ 1665201 h 1674091"/>
              <a:gd name="connsiteX9" fmla="*/ 2177283 w 2741376"/>
              <a:gd name="connsiteY9" fmla="*/ 1600929 h 1674091"/>
              <a:gd name="connsiteX10" fmla="*/ 1766350 w 2741376"/>
              <a:gd name="connsiteY10" fmla="*/ 1572212 h 1674091"/>
              <a:gd name="connsiteX11" fmla="*/ 926707 w 2741376"/>
              <a:gd name="connsiteY11" fmla="*/ 1587254 h 1674091"/>
              <a:gd name="connsiteX12" fmla="*/ 880895 w 2741376"/>
              <a:gd name="connsiteY12" fmla="*/ 1568110 h 1674091"/>
              <a:gd name="connsiteX13" fmla="*/ 541756 w 2741376"/>
              <a:gd name="connsiteY13" fmla="*/ 1151706 h 1674091"/>
              <a:gd name="connsiteX14" fmla="*/ 293555 w 2741376"/>
              <a:gd name="connsiteY14" fmla="*/ 768123 h 1674091"/>
              <a:gd name="connsiteX15" fmla="*/ 196463 w 2741376"/>
              <a:gd name="connsiteY15" fmla="*/ 543854 h 1674091"/>
              <a:gd name="connsiteX16" fmla="*/ 4329 w 2741376"/>
              <a:gd name="connsiteY16" fmla="*/ 15316 h 1674091"/>
              <a:gd name="connsiteX17" fmla="*/ 911 w 2741376"/>
              <a:gd name="connsiteY17" fmla="*/ 273 h 1674091"/>
              <a:gd name="connsiteX0" fmla="*/ 911 w 2741376"/>
              <a:gd name="connsiteY0" fmla="*/ 273 h 1674091"/>
              <a:gd name="connsiteX1" fmla="*/ 15953 w 2741376"/>
              <a:gd name="connsiteY1" fmla="*/ 5060 h 1674091"/>
              <a:gd name="connsiteX2" fmla="*/ 835084 w 2741376"/>
              <a:gd name="connsiteY2" fmla="*/ 410523 h 1674091"/>
              <a:gd name="connsiteX3" fmla="*/ 1941390 w 2741376"/>
              <a:gd name="connsiteY3" fmla="*/ 852908 h 1674091"/>
              <a:gd name="connsiteX4" fmla="*/ 2322238 w 2741376"/>
              <a:gd name="connsiteY4" fmla="*/ 962308 h 1674091"/>
              <a:gd name="connsiteX5" fmla="*/ 2348220 w 2741376"/>
              <a:gd name="connsiteY5" fmla="*/ 983504 h 1674091"/>
              <a:gd name="connsiteX6" fmla="*/ 2737957 w 2741376"/>
              <a:gd name="connsiteY6" fmla="*/ 1667253 h 1674091"/>
              <a:gd name="connsiteX7" fmla="*/ 2741376 w 2741376"/>
              <a:gd name="connsiteY7" fmla="*/ 1674091 h 1674091"/>
              <a:gd name="connsiteX8" fmla="*/ 2674368 w 2741376"/>
              <a:gd name="connsiteY8" fmla="*/ 1665201 h 1674091"/>
              <a:gd name="connsiteX9" fmla="*/ 2177283 w 2741376"/>
              <a:gd name="connsiteY9" fmla="*/ 1600929 h 1674091"/>
              <a:gd name="connsiteX10" fmla="*/ 926707 w 2741376"/>
              <a:gd name="connsiteY10" fmla="*/ 1587254 h 1674091"/>
              <a:gd name="connsiteX11" fmla="*/ 880895 w 2741376"/>
              <a:gd name="connsiteY11" fmla="*/ 1568110 h 1674091"/>
              <a:gd name="connsiteX12" fmla="*/ 541756 w 2741376"/>
              <a:gd name="connsiteY12" fmla="*/ 1151706 h 1674091"/>
              <a:gd name="connsiteX13" fmla="*/ 293555 w 2741376"/>
              <a:gd name="connsiteY13" fmla="*/ 768123 h 1674091"/>
              <a:gd name="connsiteX14" fmla="*/ 196463 w 2741376"/>
              <a:gd name="connsiteY14" fmla="*/ 543854 h 1674091"/>
              <a:gd name="connsiteX15" fmla="*/ 4329 w 2741376"/>
              <a:gd name="connsiteY15" fmla="*/ 15316 h 1674091"/>
              <a:gd name="connsiteX16" fmla="*/ 911 w 2741376"/>
              <a:gd name="connsiteY16" fmla="*/ 273 h 1674091"/>
              <a:gd name="connsiteX0" fmla="*/ 911 w 2822171"/>
              <a:gd name="connsiteY0" fmla="*/ 273 h 1675150"/>
              <a:gd name="connsiteX1" fmla="*/ 15953 w 2822171"/>
              <a:gd name="connsiteY1" fmla="*/ 5060 h 1675150"/>
              <a:gd name="connsiteX2" fmla="*/ 835084 w 2822171"/>
              <a:gd name="connsiteY2" fmla="*/ 410523 h 1675150"/>
              <a:gd name="connsiteX3" fmla="*/ 1941390 w 2822171"/>
              <a:gd name="connsiteY3" fmla="*/ 852908 h 1675150"/>
              <a:gd name="connsiteX4" fmla="*/ 2322238 w 2822171"/>
              <a:gd name="connsiteY4" fmla="*/ 962308 h 1675150"/>
              <a:gd name="connsiteX5" fmla="*/ 2348220 w 2822171"/>
              <a:gd name="connsiteY5" fmla="*/ 983504 h 1675150"/>
              <a:gd name="connsiteX6" fmla="*/ 2737957 w 2822171"/>
              <a:gd name="connsiteY6" fmla="*/ 1667253 h 1675150"/>
              <a:gd name="connsiteX7" fmla="*/ 2741376 w 2822171"/>
              <a:gd name="connsiteY7" fmla="*/ 1674091 h 1675150"/>
              <a:gd name="connsiteX8" fmla="*/ 2674368 w 2822171"/>
              <a:gd name="connsiteY8" fmla="*/ 1665201 h 1675150"/>
              <a:gd name="connsiteX9" fmla="*/ 926707 w 2822171"/>
              <a:gd name="connsiteY9" fmla="*/ 1587254 h 1675150"/>
              <a:gd name="connsiteX10" fmla="*/ 880895 w 2822171"/>
              <a:gd name="connsiteY10" fmla="*/ 1568110 h 1675150"/>
              <a:gd name="connsiteX11" fmla="*/ 541756 w 2822171"/>
              <a:gd name="connsiteY11" fmla="*/ 1151706 h 1675150"/>
              <a:gd name="connsiteX12" fmla="*/ 293555 w 2822171"/>
              <a:gd name="connsiteY12" fmla="*/ 768123 h 1675150"/>
              <a:gd name="connsiteX13" fmla="*/ 196463 w 2822171"/>
              <a:gd name="connsiteY13" fmla="*/ 543854 h 1675150"/>
              <a:gd name="connsiteX14" fmla="*/ 4329 w 2822171"/>
              <a:gd name="connsiteY14" fmla="*/ 15316 h 1675150"/>
              <a:gd name="connsiteX15" fmla="*/ 911 w 2822171"/>
              <a:gd name="connsiteY15" fmla="*/ 273 h 1675150"/>
              <a:gd name="connsiteX0" fmla="*/ 911 w 2741376"/>
              <a:gd name="connsiteY0" fmla="*/ 273 h 1674091"/>
              <a:gd name="connsiteX1" fmla="*/ 15953 w 2741376"/>
              <a:gd name="connsiteY1" fmla="*/ 5060 h 1674091"/>
              <a:gd name="connsiteX2" fmla="*/ 835084 w 2741376"/>
              <a:gd name="connsiteY2" fmla="*/ 410523 h 1674091"/>
              <a:gd name="connsiteX3" fmla="*/ 1941390 w 2741376"/>
              <a:gd name="connsiteY3" fmla="*/ 852908 h 1674091"/>
              <a:gd name="connsiteX4" fmla="*/ 2322238 w 2741376"/>
              <a:gd name="connsiteY4" fmla="*/ 962308 h 1674091"/>
              <a:gd name="connsiteX5" fmla="*/ 2348220 w 2741376"/>
              <a:gd name="connsiteY5" fmla="*/ 983504 h 1674091"/>
              <a:gd name="connsiteX6" fmla="*/ 2737957 w 2741376"/>
              <a:gd name="connsiteY6" fmla="*/ 1667253 h 1674091"/>
              <a:gd name="connsiteX7" fmla="*/ 2741376 w 2741376"/>
              <a:gd name="connsiteY7" fmla="*/ 1674091 h 1674091"/>
              <a:gd name="connsiteX8" fmla="*/ 926707 w 2741376"/>
              <a:gd name="connsiteY8" fmla="*/ 1587254 h 1674091"/>
              <a:gd name="connsiteX9" fmla="*/ 880895 w 2741376"/>
              <a:gd name="connsiteY9" fmla="*/ 1568110 h 1674091"/>
              <a:gd name="connsiteX10" fmla="*/ 541756 w 2741376"/>
              <a:gd name="connsiteY10" fmla="*/ 1151706 h 1674091"/>
              <a:gd name="connsiteX11" fmla="*/ 293555 w 2741376"/>
              <a:gd name="connsiteY11" fmla="*/ 768123 h 1674091"/>
              <a:gd name="connsiteX12" fmla="*/ 196463 w 2741376"/>
              <a:gd name="connsiteY12" fmla="*/ 543854 h 1674091"/>
              <a:gd name="connsiteX13" fmla="*/ 4329 w 2741376"/>
              <a:gd name="connsiteY13" fmla="*/ 15316 h 1674091"/>
              <a:gd name="connsiteX14" fmla="*/ 911 w 2741376"/>
              <a:gd name="connsiteY14" fmla="*/ 273 h 1674091"/>
              <a:gd name="connsiteX0" fmla="*/ 911 w 2741376"/>
              <a:gd name="connsiteY0" fmla="*/ 273 h 1674091"/>
              <a:gd name="connsiteX1" fmla="*/ 15953 w 2741376"/>
              <a:gd name="connsiteY1" fmla="*/ 5060 h 1674091"/>
              <a:gd name="connsiteX2" fmla="*/ 835084 w 2741376"/>
              <a:gd name="connsiteY2" fmla="*/ 410523 h 1674091"/>
              <a:gd name="connsiteX3" fmla="*/ 1941390 w 2741376"/>
              <a:gd name="connsiteY3" fmla="*/ 852908 h 1674091"/>
              <a:gd name="connsiteX4" fmla="*/ 2322238 w 2741376"/>
              <a:gd name="connsiteY4" fmla="*/ 962308 h 1674091"/>
              <a:gd name="connsiteX5" fmla="*/ 2348220 w 2741376"/>
              <a:gd name="connsiteY5" fmla="*/ 983504 h 1674091"/>
              <a:gd name="connsiteX6" fmla="*/ 2737957 w 2741376"/>
              <a:gd name="connsiteY6" fmla="*/ 1667253 h 1674091"/>
              <a:gd name="connsiteX7" fmla="*/ 2741376 w 2741376"/>
              <a:gd name="connsiteY7" fmla="*/ 1674091 h 1674091"/>
              <a:gd name="connsiteX8" fmla="*/ 944305 w 2741376"/>
              <a:gd name="connsiteY8" fmla="*/ 1626852 h 1674091"/>
              <a:gd name="connsiteX9" fmla="*/ 880895 w 2741376"/>
              <a:gd name="connsiteY9" fmla="*/ 1568110 h 1674091"/>
              <a:gd name="connsiteX10" fmla="*/ 541756 w 2741376"/>
              <a:gd name="connsiteY10" fmla="*/ 1151706 h 1674091"/>
              <a:gd name="connsiteX11" fmla="*/ 293555 w 2741376"/>
              <a:gd name="connsiteY11" fmla="*/ 768123 h 1674091"/>
              <a:gd name="connsiteX12" fmla="*/ 196463 w 2741376"/>
              <a:gd name="connsiteY12" fmla="*/ 543854 h 1674091"/>
              <a:gd name="connsiteX13" fmla="*/ 4329 w 2741376"/>
              <a:gd name="connsiteY13" fmla="*/ 15316 h 1674091"/>
              <a:gd name="connsiteX14" fmla="*/ 911 w 2741376"/>
              <a:gd name="connsiteY14" fmla="*/ 273 h 1674091"/>
              <a:gd name="connsiteX0" fmla="*/ 911 w 2794173"/>
              <a:gd name="connsiteY0" fmla="*/ 273 h 1696090"/>
              <a:gd name="connsiteX1" fmla="*/ 15953 w 2794173"/>
              <a:gd name="connsiteY1" fmla="*/ 5060 h 1696090"/>
              <a:gd name="connsiteX2" fmla="*/ 835084 w 2794173"/>
              <a:gd name="connsiteY2" fmla="*/ 410523 h 1696090"/>
              <a:gd name="connsiteX3" fmla="*/ 1941390 w 2794173"/>
              <a:gd name="connsiteY3" fmla="*/ 852908 h 1696090"/>
              <a:gd name="connsiteX4" fmla="*/ 2322238 w 2794173"/>
              <a:gd name="connsiteY4" fmla="*/ 962308 h 1696090"/>
              <a:gd name="connsiteX5" fmla="*/ 2348220 w 2794173"/>
              <a:gd name="connsiteY5" fmla="*/ 983504 h 1696090"/>
              <a:gd name="connsiteX6" fmla="*/ 2737957 w 2794173"/>
              <a:gd name="connsiteY6" fmla="*/ 1667253 h 1696090"/>
              <a:gd name="connsiteX7" fmla="*/ 2794173 w 2794173"/>
              <a:gd name="connsiteY7" fmla="*/ 1696090 h 1696090"/>
              <a:gd name="connsiteX8" fmla="*/ 944305 w 2794173"/>
              <a:gd name="connsiteY8" fmla="*/ 1626852 h 1696090"/>
              <a:gd name="connsiteX9" fmla="*/ 880895 w 2794173"/>
              <a:gd name="connsiteY9" fmla="*/ 1568110 h 1696090"/>
              <a:gd name="connsiteX10" fmla="*/ 541756 w 2794173"/>
              <a:gd name="connsiteY10" fmla="*/ 1151706 h 1696090"/>
              <a:gd name="connsiteX11" fmla="*/ 293555 w 2794173"/>
              <a:gd name="connsiteY11" fmla="*/ 768123 h 1696090"/>
              <a:gd name="connsiteX12" fmla="*/ 196463 w 2794173"/>
              <a:gd name="connsiteY12" fmla="*/ 543854 h 1696090"/>
              <a:gd name="connsiteX13" fmla="*/ 4329 w 2794173"/>
              <a:gd name="connsiteY13" fmla="*/ 15316 h 1696090"/>
              <a:gd name="connsiteX14" fmla="*/ 911 w 2794173"/>
              <a:gd name="connsiteY14" fmla="*/ 273 h 1696090"/>
              <a:gd name="connsiteX0" fmla="*/ 911 w 2794173"/>
              <a:gd name="connsiteY0" fmla="*/ 273 h 1696090"/>
              <a:gd name="connsiteX1" fmla="*/ 15953 w 2794173"/>
              <a:gd name="connsiteY1" fmla="*/ 5060 h 1696090"/>
              <a:gd name="connsiteX2" fmla="*/ 835084 w 2794173"/>
              <a:gd name="connsiteY2" fmla="*/ 410523 h 1696090"/>
              <a:gd name="connsiteX3" fmla="*/ 1941390 w 2794173"/>
              <a:gd name="connsiteY3" fmla="*/ 852908 h 1696090"/>
              <a:gd name="connsiteX4" fmla="*/ 2322238 w 2794173"/>
              <a:gd name="connsiteY4" fmla="*/ 962308 h 1696090"/>
              <a:gd name="connsiteX5" fmla="*/ 2348220 w 2794173"/>
              <a:gd name="connsiteY5" fmla="*/ 983504 h 1696090"/>
              <a:gd name="connsiteX6" fmla="*/ 2737957 w 2794173"/>
              <a:gd name="connsiteY6" fmla="*/ 1667253 h 1696090"/>
              <a:gd name="connsiteX7" fmla="*/ 2794173 w 2794173"/>
              <a:gd name="connsiteY7" fmla="*/ 1696090 h 1696090"/>
              <a:gd name="connsiteX8" fmla="*/ 1005902 w 2794173"/>
              <a:gd name="connsiteY8" fmla="*/ 1662051 h 1696090"/>
              <a:gd name="connsiteX9" fmla="*/ 880895 w 2794173"/>
              <a:gd name="connsiteY9" fmla="*/ 1568110 h 1696090"/>
              <a:gd name="connsiteX10" fmla="*/ 541756 w 2794173"/>
              <a:gd name="connsiteY10" fmla="*/ 1151706 h 1696090"/>
              <a:gd name="connsiteX11" fmla="*/ 293555 w 2794173"/>
              <a:gd name="connsiteY11" fmla="*/ 768123 h 1696090"/>
              <a:gd name="connsiteX12" fmla="*/ 196463 w 2794173"/>
              <a:gd name="connsiteY12" fmla="*/ 543854 h 1696090"/>
              <a:gd name="connsiteX13" fmla="*/ 4329 w 2794173"/>
              <a:gd name="connsiteY13" fmla="*/ 15316 h 1696090"/>
              <a:gd name="connsiteX14" fmla="*/ 911 w 2794173"/>
              <a:gd name="connsiteY14" fmla="*/ 273 h 1696090"/>
              <a:gd name="connsiteX0" fmla="*/ 911 w 2794173"/>
              <a:gd name="connsiteY0" fmla="*/ 273 h 1696090"/>
              <a:gd name="connsiteX1" fmla="*/ 15953 w 2794173"/>
              <a:gd name="connsiteY1" fmla="*/ 5060 h 1696090"/>
              <a:gd name="connsiteX2" fmla="*/ 835084 w 2794173"/>
              <a:gd name="connsiteY2" fmla="*/ 410523 h 1696090"/>
              <a:gd name="connsiteX3" fmla="*/ 1941390 w 2794173"/>
              <a:gd name="connsiteY3" fmla="*/ 852908 h 1696090"/>
              <a:gd name="connsiteX4" fmla="*/ 2322238 w 2794173"/>
              <a:gd name="connsiteY4" fmla="*/ 962308 h 1696090"/>
              <a:gd name="connsiteX5" fmla="*/ 2348220 w 2794173"/>
              <a:gd name="connsiteY5" fmla="*/ 983504 h 1696090"/>
              <a:gd name="connsiteX6" fmla="*/ 2737957 w 2794173"/>
              <a:gd name="connsiteY6" fmla="*/ 1667253 h 1696090"/>
              <a:gd name="connsiteX7" fmla="*/ 2794173 w 2794173"/>
              <a:gd name="connsiteY7" fmla="*/ 1696090 h 1696090"/>
              <a:gd name="connsiteX8" fmla="*/ 1010301 w 2794173"/>
              <a:gd name="connsiteY8" fmla="*/ 1675251 h 1696090"/>
              <a:gd name="connsiteX9" fmla="*/ 880895 w 2794173"/>
              <a:gd name="connsiteY9" fmla="*/ 1568110 h 1696090"/>
              <a:gd name="connsiteX10" fmla="*/ 541756 w 2794173"/>
              <a:gd name="connsiteY10" fmla="*/ 1151706 h 1696090"/>
              <a:gd name="connsiteX11" fmla="*/ 293555 w 2794173"/>
              <a:gd name="connsiteY11" fmla="*/ 768123 h 1696090"/>
              <a:gd name="connsiteX12" fmla="*/ 196463 w 2794173"/>
              <a:gd name="connsiteY12" fmla="*/ 543854 h 1696090"/>
              <a:gd name="connsiteX13" fmla="*/ 4329 w 2794173"/>
              <a:gd name="connsiteY13" fmla="*/ 15316 h 1696090"/>
              <a:gd name="connsiteX14" fmla="*/ 911 w 2794173"/>
              <a:gd name="connsiteY14" fmla="*/ 273 h 1696090"/>
              <a:gd name="connsiteX0" fmla="*/ 911 w 2829372"/>
              <a:gd name="connsiteY0" fmla="*/ 273 h 1744487"/>
              <a:gd name="connsiteX1" fmla="*/ 15953 w 2829372"/>
              <a:gd name="connsiteY1" fmla="*/ 5060 h 1744487"/>
              <a:gd name="connsiteX2" fmla="*/ 835084 w 2829372"/>
              <a:gd name="connsiteY2" fmla="*/ 410523 h 1744487"/>
              <a:gd name="connsiteX3" fmla="*/ 1941390 w 2829372"/>
              <a:gd name="connsiteY3" fmla="*/ 852908 h 1744487"/>
              <a:gd name="connsiteX4" fmla="*/ 2322238 w 2829372"/>
              <a:gd name="connsiteY4" fmla="*/ 962308 h 1744487"/>
              <a:gd name="connsiteX5" fmla="*/ 2348220 w 2829372"/>
              <a:gd name="connsiteY5" fmla="*/ 983504 h 1744487"/>
              <a:gd name="connsiteX6" fmla="*/ 2737957 w 2829372"/>
              <a:gd name="connsiteY6" fmla="*/ 1667253 h 1744487"/>
              <a:gd name="connsiteX7" fmla="*/ 2829372 w 2829372"/>
              <a:gd name="connsiteY7" fmla="*/ 1744487 h 1744487"/>
              <a:gd name="connsiteX8" fmla="*/ 1010301 w 2829372"/>
              <a:gd name="connsiteY8" fmla="*/ 1675251 h 1744487"/>
              <a:gd name="connsiteX9" fmla="*/ 880895 w 2829372"/>
              <a:gd name="connsiteY9" fmla="*/ 1568110 h 1744487"/>
              <a:gd name="connsiteX10" fmla="*/ 541756 w 2829372"/>
              <a:gd name="connsiteY10" fmla="*/ 1151706 h 1744487"/>
              <a:gd name="connsiteX11" fmla="*/ 293555 w 2829372"/>
              <a:gd name="connsiteY11" fmla="*/ 768123 h 1744487"/>
              <a:gd name="connsiteX12" fmla="*/ 196463 w 2829372"/>
              <a:gd name="connsiteY12" fmla="*/ 543854 h 1744487"/>
              <a:gd name="connsiteX13" fmla="*/ 4329 w 2829372"/>
              <a:gd name="connsiteY13" fmla="*/ 15316 h 1744487"/>
              <a:gd name="connsiteX14" fmla="*/ 911 w 2829372"/>
              <a:gd name="connsiteY14" fmla="*/ 273 h 1744487"/>
              <a:gd name="connsiteX0" fmla="*/ 911 w 2829372"/>
              <a:gd name="connsiteY0" fmla="*/ 273 h 1744487"/>
              <a:gd name="connsiteX1" fmla="*/ 15953 w 2829372"/>
              <a:gd name="connsiteY1" fmla="*/ 5060 h 1744487"/>
              <a:gd name="connsiteX2" fmla="*/ 835084 w 2829372"/>
              <a:gd name="connsiteY2" fmla="*/ 410523 h 1744487"/>
              <a:gd name="connsiteX3" fmla="*/ 1941390 w 2829372"/>
              <a:gd name="connsiteY3" fmla="*/ 852908 h 1744487"/>
              <a:gd name="connsiteX4" fmla="*/ 2322238 w 2829372"/>
              <a:gd name="connsiteY4" fmla="*/ 962308 h 1744487"/>
              <a:gd name="connsiteX5" fmla="*/ 2348220 w 2829372"/>
              <a:gd name="connsiteY5" fmla="*/ 983504 h 1744487"/>
              <a:gd name="connsiteX6" fmla="*/ 2737957 w 2829372"/>
              <a:gd name="connsiteY6" fmla="*/ 1667253 h 1744487"/>
              <a:gd name="connsiteX7" fmla="*/ 2829372 w 2829372"/>
              <a:gd name="connsiteY7" fmla="*/ 1744487 h 1744487"/>
              <a:gd name="connsiteX8" fmla="*/ 1098298 w 2829372"/>
              <a:gd name="connsiteY8" fmla="*/ 1723649 h 1744487"/>
              <a:gd name="connsiteX9" fmla="*/ 880895 w 2829372"/>
              <a:gd name="connsiteY9" fmla="*/ 1568110 h 1744487"/>
              <a:gd name="connsiteX10" fmla="*/ 541756 w 2829372"/>
              <a:gd name="connsiteY10" fmla="*/ 1151706 h 1744487"/>
              <a:gd name="connsiteX11" fmla="*/ 293555 w 2829372"/>
              <a:gd name="connsiteY11" fmla="*/ 768123 h 1744487"/>
              <a:gd name="connsiteX12" fmla="*/ 196463 w 2829372"/>
              <a:gd name="connsiteY12" fmla="*/ 543854 h 1744487"/>
              <a:gd name="connsiteX13" fmla="*/ 4329 w 2829372"/>
              <a:gd name="connsiteY13" fmla="*/ 15316 h 1744487"/>
              <a:gd name="connsiteX14" fmla="*/ 911 w 2829372"/>
              <a:gd name="connsiteY14" fmla="*/ 273 h 1744487"/>
              <a:gd name="connsiteX0" fmla="*/ 911 w 2829372"/>
              <a:gd name="connsiteY0" fmla="*/ 273 h 1744487"/>
              <a:gd name="connsiteX1" fmla="*/ 15953 w 2829372"/>
              <a:gd name="connsiteY1" fmla="*/ 5060 h 1744487"/>
              <a:gd name="connsiteX2" fmla="*/ 835084 w 2829372"/>
              <a:gd name="connsiteY2" fmla="*/ 410523 h 1744487"/>
              <a:gd name="connsiteX3" fmla="*/ 1941390 w 2829372"/>
              <a:gd name="connsiteY3" fmla="*/ 852908 h 1744487"/>
              <a:gd name="connsiteX4" fmla="*/ 2322238 w 2829372"/>
              <a:gd name="connsiteY4" fmla="*/ 962308 h 1744487"/>
              <a:gd name="connsiteX5" fmla="*/ 2348220 w 2829372"/>
              <a:gd name="connsiteY5" fmla="*/ 983504 h 1744487"/>
              <a:gd name="connsiteX6" fmla="*/ 2737957 w 2829372"/>
              <a:gd name="connsiteY6" fmla="*/ 1667253 h 1744487"/>
              <a:gd name="connsiteX7" fmla="*/ 2829372 w 2829372"/>
              <a:gd name="connsiteY7" fmla="*/ 1744487 h 1744487"/>
              <a:gd name="connsiteX8" fmla="*/ 1111498 w 2829372"/>
              <a:gd name="connsiteY8" fmla="*/ 1728050 h 1744487"/>
              <a:gd name="connsiteX9" fmla="*/ 880895 w 2829372"/>
              <a:gd name="connsiteY9" fmla="*/ 1568110 h 1744487"/>
              <a:gd name="connsiteX10" fmla="*/ 541756 w 2829372"/>
              <a:gd name="connsiteY10" fmla="*/ 1151706 h 1744487"/>
              <a:gd name="connsiteX11" fmla="*/ 293555 w 2829372"/>
              <a:gd name="connsiteY11" fmla="*/ 768123 h 1744487"/>
              <a:gd name="connsiteX12" fmla="*/ 196463 w 2829372"/>
              <a:gd name="connsiteY12" fmla="*/ 543854 h 1744487"/>
              <a:gd name="connsiteX13" fmla="*/ 4329 w 2829372"/>
              <a:gd name="connsiteY13" fmla="*/ 15316 h 1744487"/>
              <a:gd name="connsiteX14" fmla="*/ 911 w 2829372"/>
              <a:gd name="connsiteY14" fmla="*/ 273 h 1744487"/>
              <a:gd name="connsiteX0" fmla="*/ 911 w 2829372"/>
              <a:gd name="connsiteY0" fmla="*/ 273 h 1748886"/>
              <a:gd name="connsiteX1" fmla="*/ 15953 w 2829372"/>
              <a:gd name="connsiteY1" fmla="*/ 5060 h 1748886"/>
              <a:gd name="connsiteX2" fmla="*/ 835084 w 2829372"/>
              <a:gd name="connsiteY2" fmla="*/ 410523 h 1748886"/>
              <a:gd name="connsiteX3" fmla="*/ 1941390 w 2829372"/>
              <a:gd name="connsiteY3" fmla="*/ 852908 h 1748886"/>
              <a:gd name="connsiteX4" fmla="*/ 2322238 w 2829372"/>
              <a:gd name="connsiteY4" fmla="*/ 962308 h 1748886"/>
              <a:gd name="connsiteX5" fmla="*/ 2348220 w 2829372"/>
              <a:gd name="connsiteY5" fmla="*/ 983504 h 1748886"/>
              <a:gd name="connsiteX6" fmla="*/ 2737957 w 2829372"/>
              <a:gd name="connsiteY6" fmla="*/ 1667253 h 1748886"/>
              <a:gd name="connsiteX7" fmla="*/ 2829372 w 2829372"/>
              <a:gd name="connsiteY7" fmla="*/ 1748886 h 1748886"/>
              <a:gd name="connsiteX8" fmla="*/ 1111498 w 2829372"/>
              <a:gd name="connsiteY8" fmla="*/ 1728050 h 1748886"/>
              <a:gd name="connsiteX9" fmla="*/ 880895 w 2829372"/>
              <a:gd name="connsiteY9" fmla="*/ 1568110 h 1748886"/>
              <a:gd name="connsiteX10" fmla="*/ 541756 w 2829372"/>
              <a:gd name="connsiteY10" fmla="*/ 1151706 h 1748886"/>
              <a:gd name="connsiteX11" fmla="*/ 293555 w 2829372"/>
              <a:gd name="connsiteY11" fmla="*/ 768123 h 1748886"/>
              <a:gd name="connsiteX12" fmla="*/ 196463 w 2829372"/>
              <a:gd name="connsiteY12" fmla="*/ 543854 h 1748886"/>
              <a:gd name="connsiteX13" fmla="*/ 4329 w 2829372"/>
              <a:gd name="connsiteY13" fmla="*/ 15316 h 1748886"/>
              <a:gd name="connsiteX14" fmla="*/ 911 w 2829372"/>
              <a:gd name="connsiteY14" fmla="*/ 273 h 1748886"/>
              <a:gd name="connsiteX0" fmla="*/ 911 w 2829372"/>
              <a:gd name="connsiteY0" fmla="*/ 273 h 1748886"/>
              <a:gd name="connsiteX1" fmla="*/ 15953 w 2829372"/>
              <a:gd name="connsiteY1" fmla="*/ 5060 h 1748886"/>
              <a:gd name="connsiteX2" fmla="*/ 835084 w 2829372"/>
              <a:gd name="connsiteY2" fmla="*/ 410523 h 1748886"/>
              <a:gd name="connsiteX3" fmla="*/ 1941390 w 2829372"/>
              <a:gd name="connsiteY3" fmla="*/ 852908 h 1748886"/>
              <a:gd name="connsiteX4" fmla="*/ 2322238 w 2829372"/>
              <a:gd name="connsiteY4" fmla="*/ 962308 h 1748886"/>
              <a:gd name="connsiteX5" fmla="*/ 2348220 w 2829372"/>
              <a:gd name="connsiteY5" fmla="*/ 983504 h 1748886"/>
              <a:gd name="connsiteX6" fmla="*/ 2737957 w 2829372"/>
              <a:gd name="connsiteY6" fmla="*/ 1667253 h 1748886"/>
              <a:gd name="connsiteX7" fmla="*/ 2829372 w 2829372"/>
              <a:gd name="connsiteY7" fmla="*/ 1748886 h 1748886"/>
              <a:gd name="connsiteX8" fmla="*/ 1027902 w 2829372"/>
              <a:gd name="connsiteY8" fmla="*/ 1723650 h 1748886"/>
              <a:gd name="connsiteX9" fmla="*/ 880895 w 2829372"/>
              <a:gd name="connsiteY9" fmla="*/ 1568110 h 1748886"/>
              <a:gd name="connsiteX10" fmla="*/ 541756 w 2829372"/>
              <a:gd name="connsiteY10" fmla="*/ 1151706 h 1748886"/>
              <a:gd name="connsiteX11" fmla="*/ 293555 w 2829372"/>
              <a:gd name="connsiteY11" fmla="*/ 768123 h 1748886"/>
              <a:gd name="connsiteX12" fmla="*/ 196463 w 2829372"/>
              <a:gd name="connsiteY12" fmla="*/ 543854 h 1748886"/>
              <a:gd name="connsiteX13" fmla="*/ 4329 w 2829372"/>
              <a:gd name="connsiteY13" fmla="*/ 15316 h 1748886"/>
              <a:gd name="connsiteX14" fmla="*/ 911 w 2829372"/>
              <a:gd name="connsiteY14" fmla="*/ 273 h 1748886"/>
              <a:gd name="connsiteX0" fmla="*/ 911 w 2829372"/>
              <a:gd name="connsiteY0" fmla="*/ 273 h 1748886"/>
              <a:gd name="connsiteX1" fmla="*/ 15953 w 2829372"/>
              <a:gd name="connsiteY1" fmla="*/ 5060 h 1748886"/>
              <a:gd name="connsiteX2" fmla="*/ 835084 w 2829372"/>
              <a:gd name="connsiteY2" fmla="*/ 410523 h 1748886"/>
              <a:gd name="connsiteX3" fmla="*/ 1941390 w 2829372"/>
              <a:gd name="connsiteY3" fmla="*/ 852908 h 1748886"/>
              <a:gd name="connsiteX4" fmla="*/ 2322238 w 2829372"/>
              <a:gd name="connsiteY4" fmla="*/ 962308 h 1748886"/>
              <a:gd name="connsiteX5" fmla="*/ 2348220 w 2829372"/>
              <a:gd name="connsiteY5" fmla="*/ 983504 h 1748886"/>
              <a:gd name="connsiteX6" fmla="*/ 2737957 w 2829372"/>
              <a:gd name="connsiteY6" fmla="*/ 1667253 h 1748886"/>
              <a:gd name="connsiteX7" fmla="*/ 2829372 w 2829372"/>
              <a:gd name="connsiteY7" fmla="*/ 1748886 h 1748886"/>
              <a:gd name="connsiteX8" fmla="*/ 957506 w 2829372"/>
              <a:gd name="connsiteY8" fmla="*/ 1723650 h 1748886"/>
              <a:gd name="connsiteX9" fmla="*/ 880895 w 2829372"/>
              <a:gd name="connsiteY9" fmla="*/ 1568110 h 1748886"/>
              <a:gd name="connsiteX10" fmla="*/ 541756 w 2829372"/>
              <a:gd name="connsiteY10" fmla="*/ 1151706 h 1748886"/>
              <a:gd name="connsiteX11" fmla="*/ 293555 w 2829372"/>
              <a:gd name="connsiteY11" fmla="*/ 768123 h 1748886"/>
              <a:gd name="connsiteX12" fmla="*/ 196463 w 2829372"/>
              <a:gd name="connsiteY12" fmla="*/ 543854 h 1748886"/>
              <a:gd name="connsiteX13" fmla="*/ 4329 w 2829372"/>
              <a:gd name="connsiteY13" fmla="*/ 15316 h 1748886"/>
              <a:gd name="connsiteX14" fmla="*/ 911 w 2829372"/>
              <a:gd name="connsiteY14" fmla="*/ 273 h 1748886"/>
              <a:gd name="connsiteX0" fmla="*/ 911 w 2829372"/>
              <a:gd name="connsiteY0" fmla="*/ 273 h 1748886"/>
              <a:gd name="connsiteX1" fmla="*/ 15953 w 2829372"/>
              <a:gd name="connsiteY1" fmla="*/ 5060 h 1748886"/>
              <a:gd name="connsiteX2" fmla="*/ 835084 w 2829372"/>
              <a:gd name="connsiteY2" fmla="*/ 410523 h 1748886"/>
              <a:gd name="connsiteX3" fmla="*/ 1941390 w 2829372"/>
              <a:gd name="connsiteY3" fmla="*/ 852908 h 1748886"/>
              <a:gd name="connsiteX4" fmla="*/ 2322238 w 2829372"/>
              <a:gd name="connsiteY4" fmla="*/ 962308 h 1748886"/>
              <a:gd name="connsiteX5" fmla="*/ 2348220 w 2829372"/>
              <a:gd name="connsiteY5" fmla="*/ 983504 h 1748886"/>
              <a:gd name="connsiteX6" fmla="*/ 2737957 w 2829372"/>
              <a:gd name="connsiteY6" fmla="*/ 1667253 h 1748886"/>
              <a:gd name="connsiteX7" fmla="*/ 2829372 w 2829372"/>
              <a:gd name="connsiteY7" fmla="*/ 1748886 h 1748886"/>
              <a:gd name="connsiteX8" fmla="*/ 957506 w 2829372"/>
              <a:gd name="connsiteY8" fmla="*/ 1723650 h 1748886"/>
              <a:gd name="connsiteX9" fmla="*/ 836896 w 2829372"/>
              <a:gd name="connsiteY9" fmla="*/ 1581308 h 1748886"/>
              <a:gd name="connsiteX10" fmla="*/ 541756 w 2829372"/>
              <a:gd name="connsiteY10" fmla="*/ 1151706 h 1748886"/>
              <a:gd name="connsiteX11" fmla="*/ 293555 w 2829372"/>
              <a:gd name="connsiteY11" fmla="*/ 768123 h 1748886"/>
              <a:gd name="connsiteX12" fmla="*/ 196463 w 2829372"/>
              <a:gd name="connsiteY12" fmla="*/ 543854 h 1748886"/>
              <a:gd name="connsiteX13" fmla="*/ 4329 w 2829372"/>
              <a:gd name="connsiteY13" fmla="*/ 15316 h 1748886"/>
              <a:gd name="connsiteX14" fmla="*/ 911 w 2829372"/>
              <a:gd name="connsiteY14" fmla="*/ 273 h 1748886"/>
              <a:gd name="connsiteX0" fmla="*/ 911 w 2829372"/>
              <a:gd name="connsiteY0" fmla="*/ 273 h 1748886"/>
              <a:gd name="connsiteX1" fmla="*/ 15953 w 2829372"/>
              <a:gd name="connsiteY1" fmla="*/ 5060 h 1748886"/>
              <a:gd name="connsiteX2" fmla="*/ 835084 w 2829372"/>
              <a:gd name="connsiteY2" fmla="*/ 410523 h 1748886"/>
              <a:gd name="connsiteX3" fmla="*/ 1941390 w 2829372"/>
              <a:gd name="connsiteY3" fmla="*/ 852908 h 1748886"/>
              <a:gd name="connsiteX4" fmla="*/ 2322238 w 2829372"/>
              <a:gd name="connsiteY4" fmla="*/ 962308 h 1748886"/>
              <a:gd name="connsiteX5" fmla="*/ 2348220 w 2829372"/>
              <a:gd name="connsiteY5" fmla="*/ 983504 h 1748886"/>
              <a:gd name="connsiteX6" fmla="*/ 2737957 w 2829372"/>
              <a:gd name="connsiteY6" fmla="*/ 1667253 h 1748886"/>
              <a:gd name="connsiteX7" fmla="*/ 2829372 w 2829372"/>
              <a:gd name="connsiteY7" fmla="*/ 1748886 h 1748886"/>
              <a:gd name="connsiteX8" fmla="*/ 953107 w 2829372"/>
              <a:gd name="connsiteY8" fmla="*/ 1732449 h 1748886"/>
              <a:gd name="connsiteX9" fmla="*/ 836896 w 2829372"/>
              <a:gd name="connsiteY9" fmla="*/ 1581308 h 1748886"/>
              <a:gd name="connsiteX10" fmla="*/ 541756 w 2829372"/>
              <a:gd name="connsiteY10" fmla="*/ 1151706 h 1748886"/>
              <a:gd name="connsiteX11" fmla="*/ 293555 w 2829372"/>
              <a:gd name="connsiteY11" fmla="*/ 768123 h 1748886"/>
              <a:gd name="connsiteX12" fmla="*/ 196463 w 2829372"/>
              <a:gd name="connsiteY12" fmla="*/ 543854 h 1748886"/>
              <a:gd name="connsiteX13" fmla="*/ 4329 w 2829372"/>
              <a:gd name="connsiteY13" fmla="*/ 15316 h 1748886"/>
              <a:gd name="connsiteX14" fmla="*/ 911 w 2829372"/>
              <a:gd name="connsiteY14" fmla="*/ 273 h 1748886"/>
              <a:gd name="connsiteX0" fmla="*/ 911 w 2829372"/>
              <a:gd name="connsiteY0" fmla="*/ 273 h 1748886"/>
              <a:gd name="connsiteX1" fmla="*/ 15953 w 2829372"/>
              <a:gd name="connsiteY1" fmla="*/ 5060 h 1748886"/>
              <a:gd name="connsiteX2" fmla="*/ 835084 w 2829372"/>
              <a:gd name="connsiteY2" fmla="*/ 410523 h 1748886"/>
              <a:gd name="connsiteX3" fmla="*/ 1941390 w 2829372"/>
              <a:gd name="connsiteY3" fmla="*/ 852908 h 1748886"/>
              <a:gd name="connsiteX4" fmla="*/ 2322238 w 2829372"/>
              <a:gd name="connsiteY4" fmla="*/ 962308 h 1748886"/>
              <a:gd name="connsiteX5" fmla="*/ 2348220 w 2829372"/>
              <a:gd name="connsiteY5" fmla="*/ 983504 h 1748886"/>
              <a:gd name="connsiteX6" fmla="*/ 2737957 w 2829372"/>
              <a:gd name="connsiteY6" fmla="*/ 1667253 h 1748886"/>
              <a:gd name="connsiteX7" fmla="*/ 2829372 w 2829372"/>
              <a:gd name="connsiteY7" fmla="*/ 1748886 h 1748886"/>
              <a:gd name="connsiteX8" fmla="*/ 939909 w 2829372"/>
              <a:gd name="connsiteY8" fmla="*/ 1732449 h 1748886"/>
              <a:gd name="connsiteX9" fmla="*/ 836896 w 2829372"/>
              <a:gd name="connsiteY9" fmla="*/ 1581308 h 1748886"/>
              <a:gd name="connsiteX10" fmla="*/ 541756 w 2829372"/>
              <a:gd name="connsiteY10" fmla="*/ 1151706 h 1748886"/>
              <a:gd name="connsiteX11" fmla="*/ 293555 w 2829372"/>
              <a:gd name="connsiteY11" fmla="*/ 768123 h 1748886"/>
              <a:gd name="connsiteX12" fmla="*/ 196463 w 2829372"/>
              <a:gd name="connsiteY12" fmla="*/ 543854 h 1748886"/>
              <a:gd name="connsiteX13" fmla="*/ 4329 w 2829372"/>
              <a:gd name="connsiteY13" fmla="*/ 15316 h 1748886"/>
              <a:gd name="connsiteX14" fmla="*/ 911 w 2829372"/>
              <a:gd name="connsiteY14" fmla="*/ 273 h 1748886"/>
              <a:gd name="connsiteX0" fmla="*/ 911 w 2829372"/>
              <a:gd name="connsiteY0" fmla="*/ 273 h 1748886"/>
              <a:gd name="connsiteX1" fmla="*/ 15953 w 2829372"/>
              <a:gd name="connsiteY1" fmla="*/ 5060 h 1748886"/>
              <a:gd name="connsiteX2" fmla="*/ 835084 w 2829372"/>
              <a:gd name="connsiteY2" fmla="*/ 410523 h 1748886"/>
              <a:gd name="connsiteX3" fmla="*/ 1941390 w 2829372"/>
              <a:gd name="connsiteY3" fmla="*/ 852908 h 1748886"/>
              <a:gd name="connsiteX4" fmla="*/ 2322238 w 2829372"/>
              <a:gd name="connsiteY4" fmla="*/ 962308 h 1748886"/>
              <a:gd name="connsiteX5" fmla="*/ 2348220 w 2829372"/>
              <a:gd name="connsiteY5" fmla="*/ 983504 h 1748886"/>
              <a:gd name="connsiteX6" fmla="*/ 2737957 w 2829372"/>
              <a:gd name="connsiteY6" fmla="*/ 1667253 h 1748886"/>
              <a:gd name="connsiteX7" fmla="*/ 2829372 w 2829372"/>
              <a:gd name="connsiteY7" fmla="*/ 1748886 h 1748886"/>
              <a:gd name="connsiteX8" fmla="*/ 939909 w 2829372"/>
              <a:gd name="connsiteY8" fmla="*/ 1732449 h 1748886"/>
              <a:gd name="connsiteX9" fmla="*/ 823697 w 2829372"/>
              <a:gd name="connsiteY9" fmla="*/ 1585707 h 1748886"/>
              <a:gd name="connsiteX10" fmla="*/ 541756 w 2829372"/>
              <a:gd name="connsiteY10" fmla="*/ 1151706 h 1748886"/>
              <a:gd name="connsiteX11" fmla="*/ 293555 w 2829372"/>
              <a:gd name="connsiteY11" fmla="*/ 768123 h 1748886"/>
              <a:gd name="connsiteX12" fmla="*/ 196463 w 2829372"/>
              <a:gd name="connsiteY12" fmla="*/ 543854 h 1748886"/>
              <a:gd name="connsiteX13" fmla="*/ 4329 w 2829372"/>
              <a:gd name="connsiteY13" fmla="*/ 15316 h 1748886"/>
              <a:gd name="connsiteX14" fmla="*/ 911 w 2829372"/>
              <a:gd name="connsiteY14" fmla="*/ 273 h 1748886"/>
              <a:gd name="connsiteX0" fmla="*/ 911 w 2829372"/>
              <a:gd name="connsiteY0" fmla="*/ 273 h 1748886"/>
              <a:gd name="connsiteX1" fmla="*/ 15953 w 2829372"/>
              <a:gd name="connsiteY1" fmla="*/ 5060 h 1748886"/>
              <a:gd name="connsiteX2" fmla="*/ 835084 w 2829372"/>
              <a:gd name="connsiteY2" fmla="*/ 410523 h 1748886"/>
              <a:gd name="connsiteX3" fmla="*/ 1941390 w 2829372"/>
              <a:gd name="connsiteY3" fmla="*/ 852908 h 1748886"/>
              <a:gd name="connsiteX4" fmla="*/ 2322238 w 2829372"/>
              <a:gd name="connsiteY4" fmla="*/ 962308 h 1748886"/>
              <a:gd name="connsiteX5" fmla="*/ 2348220 w 2829372"/>
              <a:gd name="connsiteY5" fmla="*/ 983504 h 1748886"/>
              <a:gd name="connsiteX6" fmla="*/ 2737957 w 2829372"/>
              <a:gd name="connsiteY6" fmla="*/ 1667253 h 1748886"/>
              <a:gd name="connsiteX7" fmla="*/ 2829372 w 2829372"/>
              <a:gd name="connsiteY7" fmla="*/ 1748886 h 1748886"/>
              <a:gd name="connsiteX8" fmla="*/ 939909 w 2829372"/>
              <a:gd name="connsiteY8" fmla="*/ 1732449 h 1748886"/>
              <a:gd name="connsiteX9" fmla="*/ 823697 w 2829372"/>
              <a:gd name="connsiteY9" fmla="*/ 1585707 h 1748886"/>
              <a:gd name="connsiteX10" fmla="*/ 550555 w 2829372"/>
              <a:gd name="connsiteY10" fmla="*/ 1186904 h 1748886"/>
              <a:gd name="connsiteX11" fmla="*/ 293555 w 2829372"/>
              <a:gd name="connsiteY11" fmla="*/ 768123 h 1748886"/>
              <a:gd name="connsiteX12" fmla="*/ 196463 w 2829372"/>
              <a:gd name="connsiteY12" fmla="*/ 543854 h 1748886"/>
              <a:gd name="connsiteX13" fmla="*/ 4329 w 2829372"/>
              <a:gd name="connsiteY13" fmla="*/ 15316 h 1748886"/>
              <a:gd name="connsiteX14" fmla="*/ 911 w 2829372"/>
              <a:gd name="connsiteY14" fmla="*/ 273 h 1748886"/>
              <a:gd name="connsiteX0" fmla="*/ 8287 w 2915944"/>
              <a:gd name="connsiteY0" fmla="*/ 3928 h 1800939"/>
              <a:gd name="connsiteX1" fmla="*/ 102525 w 2915944"/>
              <a:gd name="connsiteY1" fmla="*/ 57113 h 1800939"/>
              <a:gd name="connsiteX2" fmla="*/ 921656 w 2915944"/>
              <a:gd name="connsiteY2" fmla="*/ 462576 h 1800939"/>
              <a:gd name="connsiteX3" fmla="*/ 2027962 w 2915944"/>
              <a:gd name="connsiteY3" fmla="*/ 904961 h 1800939"/>
              <a:gd name="connsiteX4" fmla="*/ 2408810 w 2915944"/>
              <a:gd name="connsiteY4" fmla="*/ 1014361 h 1800939"/>
              <a:gd name="connsiteX5" fmla="*/ 2434792 w 2915944"/>
              <a:gd name="connsiteY5" fmla="*/ 1035557 h 1800939"/>
              <a:gd name="connsiteX6" fmla="*/ 2824529 w 2915944"/>
              <a:gd name="connsiteY6" fmla="*/ 1719306 h 1800939"/>
              <a:gd name="connsiteX7" fmla="*/ 2915944 w 2915944"/>
              <a:gd name="connsiteY7" fmla="*/ 1800939 h 1800939"/>
              <a:gd name="connsiteX8" fmla="*/ 1026481 w 2915944"/>
              <a:gd name="connsiteY8" fmla="*/ 1784502 h 1800939"/>
              <a:gd name="connsiteX9" fmla="*/ 910269 w 2915944"/>
              <a:gd name="connsiteY9" fmla="*/ 1637760 h 1800939"/>
              <a:gd name="connsiteX10" fmla="*/ 637127 w 2915944"/>
              <a:gd name="connsiteY10" fmla="*/ 1238957 h 1800939"/>
              <a:gd name="connsiteX11" fmla="*/ 380127 w 2915944"/>
              <a:gd name="connsiteY11" fmla="*/ 820176 h 1800939"/>
              <a:gd name="connsiteX12" fmla="*/ 283035 w 2915944"/>
              <a:gd name="connsiteY12" fmla="*/ 595907 h 1800939"/>
              <a:gd name="connsiteX13" fmla="*/ 90901 w 2915944"/>
              <a:gd name="connsiteY13" fmla="*/ 67369 h 1800939"/>
              <a:gd name="connsiteX14" fmla="*/ 8287 w 2915944"/>
              <a:gd name="connsiteY14" fmla="*/ 3928 h 1800939"/>
              <a:gd name="connsiteX0" fmla="*/ 60960 w 2886003"/>
              <a:gd name="connsiteY0" fmla="*/ 63511 h 1797081"/>
              <a:gd name="connsiteX1" fmla="*/ 72584 w 2886003"/>
              <a:gd name="connsiteY1" fmla="*/ 53255 h 1797081"/>
              <a:gd name="connsiteX2" fmla="*/ 891715 w 2886003"/>
              <a:gd name="connsiteY2" fmla="*/ 458718 h 1797081"/>
              <a:gd name="connsiteX3" fmla="*/ 1998021 w 2886003"/>
              <a:gd name="connsiteY3" fmla="*/ 901103 h 1797081"/>
              <a:gd name="connsiteX4" fmla="*/ 2378869 w 2886003"/>
              <a:gd name="connsiteY4" fmla="*/ 1010503 h 1797081"/>
              <a:gd name="connsiteX5" fmla="*/ 2404851 w 2886003"/>
              <a:gd name="connsiteY5" fmla="*/ 1031699 h 1797081"/>
              <a:gd name="connsiteX6" fmla="*/ 2794588 w 2886003"/>
              <a:gd name="connsiteY6" fmla="*/ 1715448 h 1797081"/>
              <a:gd name="connsiteX7" fmla="*/ 2886003 w 2886003"/>
              <a:gd name="connsiteY7" fmla="*/ 1797081 h 1797081"/>
              <a:gd name="connsiteX8" fmla="*/ 996540 w 2886003"/>
              <a:gd name="connsiteY8" fmla="*/ 1780644 h 1797081"/>
              <a:gd name="connsiteX9" fmla="*/ 880328 w 2886003"/>
              <a:gd name="connsiteY9" fmla="*/ 1633902 h 1797081"/>
              <a:gd name="connsiteX10" fmla="*/ 607186 w 2886003"/>
              <a:gd name="connsiteY10" fmla="*/ 1235099 h 1797081"/>
              <a:gd name="connsiteX11" fmla="*/ 350186 w 2886003"/>
              <a:gd name="connsiteY11" fmla="*/ 816318 h 1797081"/>
              <a:gd name="connsiteX12" fmla="*/ 253094 w 2886003"/>
              <a:gd name="connsiteY12" fmla="*/ 592049 h 1797081"/>
              <a:gd name="connsiteX13" fmla="*/ 60960 w 2886003"/>
              <a:gd name="connsiteY13" fmla="*/ 63511 h 1797081"/>
              <a:gd name="connsiteX0" fmla="*/ 207407 w 2840316"/>
              <a:gd name="connsiteY0" fmla="*/ 539974 h 1745006"/>
              <a:gd name="connsiteX1" fmla="*/ 26897 w 2840316"/>
              <a:gd name="connsiteY1" fmla="*/ 1180 h 1745006"/>
              <a:gd name="connsiteX2" fmla="*/ 846028 w 2840316"/>
              <a:gd name="connsiteY2" fmla="*/ 406643 h 1745006"/>
              <a:gd name="connsiteX3" fmla="*/ 1952334 w 2840316"/>
              <a:gd name="connsiteY3" fmla="*/ 849028 h 1745006"/>
              <a:gd name="connsiteX4" fmla="*/ 2333182 w 2840316"/>
              <a:gd name="connsiteY4" fmla="*/ 958428 h 1745006"/>
              <a:gd name="connsiteX5" fmla="*/ 2359164 w 2840316"/>
              <a:gd name="connsiteY5" fmla="*/ 979624 h 1745006"/>
              <a:gd name="connsiteX6" fmla="*/ 2748901 w 2840316"/>
              <a:gd name="connsiteY6" fmla="*/ 1663373 h 1745006"/>
              <a:gd name="connsiteX7" fmla="*/ 2840316 w 2840316"/>
              <a:gd name="connsiteY7" fmla="*/ 1745006 h 1745006"/>
              <a:gd name="connsiteX8" fmla="*/ 950853 w 2840316"/>
              <a:gd name="connsiteY8" fmla="*/ 1728569 h 1745006"/>
              <a:gd name="connsiteX9" fmla="*/ 834641 w 2840316"/>
              <a:gd name="connsiteY9" fmla="*/ 1581827 h 1745006"/>
              <a:gd name="connsiteX10" fmla="*/ 561499 w 2840316"/>
              <a:gd name="connsiteY10" fmla="*/ 1183024 h 1745006"/>
              <a:gd name="connsiteX11" fmla="*/ 304499 w 2840316"/>
              <a:gd name="connsiteY11" fmla="*/ 764243 h 1745006"/>
              <a:gd name="connsiteX12" fmla="*/ 207407 w 2840316"/>
              <a:gd name="connsiteY12" fmla="*/ 539974 h 1745006"/>
              <a:gd name="connsiteX0" fmla="*/ 181018 w 2813927"/>
              <a:gd name="connsiteY0" fmla="*/ 557425 h 1762457"/>
              <a:gd name="connsiteX1" fmla="*/ 508 w 2813927"/>
              <a:gd name="connsiteY1" fmla="*/ 18631 h 1762457"/>
              <a:gd name="connsiteX2" fmla="*/ 819639 w 2813927"/>
              <a:gd name="connsiteY2" fmla="*/ 424094 h 1762457"/>
              <a:gd name="connsiteX3" fmla="*/ 1925945 w 2813927"/>
              <a:gd name="connsiteY3" fmla="*/ 866479 h 1762457"/>
              <a:gd name="connsiteX4" fmla="*/ 2306793 w 2813927"/>
              <a:gd name="connsiteY4" fmla="*/ 975879 h 1762457"/>
              <a:gd name="connsiteX5" fmla="*/ 2332775 w 2813927"/>
              <a:gd name="connsiteY5" fmla="*/ 997075 h 1762457"/>
              <a:gd name="connsiteX6" fmla="*/ 2722512 w 2813927"/>
              <a:gd name="connsiteY6" fmla="*/ 1680824 h 1762457"/>
              <a:gd name="connsiteX7" fmla="*/ 2813927 w 2813927"/>
              <a:gd name="connsiteY7" fmla="*/ 1762457 h 1762457"/>
              <a:gd name="connsiteX8" fmla="*/ 924464 w 2813927"/>
              <a:gd name="connsiteY8" fmla="*/ 1746020 h 1762457"/>
              <a:gd name="connsiteX9" fmla="*/ 808252 w 2813927"/>
              <a:gd name="connsiteY9" fmla="*/ 1599278 h 1762457"/>
              <a:gd name="connsiteX10" fmla="*/ 535110 w 2813927"/>
              <a:gd name="connsiteY10" fmla="*/ 1200475 h 1762457"/>
              <a:gd name="connsiteX11" fmla="*/ 278110 w 2813927"/>
              <a:gd name="connsiteY11" fmla="*/ 781694 h 1762457"/>
              <a:gd name="connsiteX12" fmla="*/ 181018 w 2813927"/>
              <a:gd name="connsiteY12" fmla="*/ 557425 h 1762457"/>
              <a:gd name="connsiteX0" fmla="*/ 180510 w 2813419"/>
              <a:gd name="connsiteY0" fmla="*/ 538794 h 1743826"/>
              <a:gd name="connsiteX1" fmla="*/ 0 w 2813419"/>
              <a:gd name="connsiteY1" fmla="*/ 0 h 1743826"/>
              <a:gd name="connsiteX2" fmla="*/ 819131 w 2813419"/>
              <a:gd name="connsiteY2" fmla="*/ 405463 h 1743826"/>
              <a:gd name="connsiteX3" fmla="*/ 1925437 w 2813419"/>
              <a:gd name="connsiteY3" fmla="*/ 847848 h 1743826"/>
              <a:gd name="connsiteX4" fmla="*/ 2306285 w 2813419"/>
              <a:gd name="connsiteY4" fmla="*/ 957248 h 1743826"/>
              <a:gd name="connsiteX5" fmla="*/ 2332267 w 2813419"/>
              <a:gd name="connsiteY5" fmla="*/ 978444 h 1743826"/>
              <a:gd name="connsiteX6" fmla="*/ 2722004 w 2813419"/>
              <a:gd name="connsiteY6" fmla="*/ 1662193 h 1743826"/>
              <a:gd name="connsiteX7" fmla="*/ 2813419 w 2813419"/>
              <a:gd name="connsiteY7" fmla="*/ 1743826 h 1743826"/>
              <a:gd name="connsiteX8" fmla="*/ 923956 w 2813419"/>
              <a:gd name="connsiteY8" fmla="*/ 1727389 h 1743826"/>
              <a:gd name="connsiteX9" fmla="*/ 807744 w 2813419"/>
              <a:gd name="connsiteY9" fmla="*/ 1580647 h 1743826"/>
              <a:gd name="connsiteX10" fmla="*/ 534602 w 2813419"/>
              <a:gd name="connsiteY10" fmla="*/ 1181844 h 1743826"/>
              <a:gd name="connsiteX11" fmla="*/ 277602 w 2813419"/>
              <a:gd name="connsiteY11" fmla="*/ 763063 h 1743826"/>
              <a:gd name="connsiteX12" fmla="*/ 180510 w 2813419"/>
              <a:gd name="connsiteY12" fmla="*/ 538794 h 1743826"/>
              <a:gd name="connsiteX0" fmla="*/ 286105 w 2919014"/>
              <a:gd name="connsiteY0" fmla="*/ 578392 h 1783424"/>
              <a:gd name="connsiteX1" fmla="*/ 0 w 2919014"/>
              <a:gd name="connsiteY1" fmla="*/ 0 h 1783424"/>
              <a:gd name="connsiteX2" fmla="*/ 924726 w 2919014"/>
              <a:gd name="connsiteY2" fmla="*/ 445061 h 1783424"/>
              <a:gd name="connsiteX3" fmla="*/ 2031032 w 2919014"/>
              <a:gd name="connsiteY3" fmla="*/ 887446 h 1783424"/>
              <a:gd name="connsiteX4" fmla="*/ 2411880 w 2919014"/>
              <a:gd name="connsiteY4" fmla="*/ 996846 h 1783424"/>
              <a:gd name="connsiteX5" fmla="*/ 2437862 w 2919014"/>
              <a:gd name="connsiteY5" fmla="*/ 1018042 h 1783424"/>
              <a:gd name="connsiteX6" fmla="*/ 2827599 w 2919014"/>
              <a:gd name="connsiteY6" fmla="*/ 1701791 h 1783424"/>
              <a:gd name="connsiteX7" fmla="*/ 2919014 w 2919014"/>
              <a:gd name="connsiteY7" fmla="*/ 1783424 h 1783424"/>
              <a:gd name="connsiteX8" fmla="*/ 1029551 w 2919014"/>
              <a:gd name="connsiteY8" fmla="*/ 1766987 h 1783424"/>
              <a:gd name="connsiteX9" fmla="*/ 913339 w 2919014"/>
              <a:gd name="connsiteY9" fmla="*/ 1620245 h 1783424"/>
              <a:gd name="connsiteX10" fmla="*/ 640197 w 2919014"/>
              <a:gd name="connsiteY10" fmla="*/ 1221442 h 1783424"/>
              <a:gd name="connsiteX11" fmla="*/ 383197 w 2919014"/>
              <a:gd name="connsiteY11" fmla="*/ 802661 h 1783424"/>
              <a:gd name="connsiteX12" fmla="*/ 286105 w 2919014"/>
              <a:gd name="connsiteY12" fmla="*/ 578392 h 1783424"/>
              <a:gd name="connsiteX0" fmla="*/ 286105 w 2919014"/>
              <a:gd name="connsiteY0" fmla="*/ 578392 h 1783424"/>
              <a:gd name="connsiteX1" fmla="*/ 0 w 2919014"/>
              <a:gd name="connsiteY1" fmla="*/ 0 h 1783424"/>
              <a:gd name="connsiteX2" fmla="*/ 924726 w 2919014"/>
              <a:gd name="connsiteY2" fmla="*/ 445061 h 1783424"/>
              <a:gd name="connsiteX3" fmla="*/ 2031032 w 2919014"/>
              <a:gd name="connsiteY3" fmla="*/ 887446 h 1783424"/>
              <a:gd name="connsiteX4" fmla="*/ 2411880 w 2919014"/>
              <a:gd name="connsiteY4" fmla="*/ 996846 h 1783424"/>
              <a:gd name="connsiteX5" fmla="*/ 2437862 w 2919014"/>
              <a:gd name="connsiteY5" fmla="*/ 1018042 h 1783424"/>
              <a:gd name="connsiteX6" fmla="*/ 2827599 w 2919014"/>
              <a:gd name="connsiteY6" fmla="*/ 1701791 h 1783424"/>
              <a:gd name="connsiteX7" fmla="*/ 2919014 w 2919014"/>
              <a:gd name="connsiteY7" fmla="*/ 1783424 h 1783424"/>
              <a:gd name="connsiteX8" fmla="*/ 1029551 w 2919014"/>
              <a:gd name="connsiteY8" fmla="*/ 1766987 h 1783424"/>
              <a:gd name="connsiteX9" fmla="*/ 913339 w 2919014"/>
              <a:gd name="connsiteY9" fmla="*/ 1620245 h 1783424"/>
              <a:gd name="connsiteX10" fmla="*/ 640197 w 2919014"/>
              <a:gd name="connsiteY10" fmla="*/ 1221442 h 1783424"/>
              <a:gd name="connsiteX11" fmla="*/ 383197 w 2919014"/>
              <a:gd name="connsiteY11" fmla="*/ 802661 h 1783424"/>
              <a:gd name="connsiteX12" fmla="*/ 286105 w 2919014"/>
              <a:gd name="connsiteY12" fmla="*/ 578392 h 1783424"/>
              <a:gd name="connsiteX0" fmla="*/ 286105 w 2919014"/>
              <a:gd name="connsiteY0" fmla="*/ 578392 h 1783424"/>
              <a:gd name="connsiteX1" fmla="*/ 0 w 2919014"/>
              <a:gd name="connsiteY1" fmla="*/ 0 h 1783424"/>
              <a:gd name="connsiteX2" fmla="*/ 924726 w 2919014"/>
              <a:gd name="connsiteY2" fmla="*/ 445061 h 1783424"/>
              <a:gd name="connsiteX3" fmla="*/ 2031032 w 2919014"/>
              <a:gd name="connsiteY3" fmla="*/ 887446 h 1783424"/>
              <a:gd name="connsiteX4" fmla="*/ 2411880 w 2919014"/>
              <a:gd name="connsiteY4" fmla="*/ 996846 h 1783424"/>
              <a:gd name="connsiteX5" fmla="*/ 2437862 w 2919014"/>
              <a:gd name="connsiteY5" fmla="*/ 1018042 h 1783424"/>
              <a:gd name="connsiteX6" fmla="*/ 2827599 w 2919014"/>
              <a:gd name="connsiteY6" fmla="*/ 1701791 h 1783424"/>
              <a:gd name="connsiteX7" fmla="*/ 2919014 w 2919014"/>
              <a:gd name="connsiteY7" fmla="*/ 1783424 h 1783424"/>
              <a:gd name="connsiteX8" fmla="*/ 1029551 w 2919014"/>
              <a:gd name="connsiteY8" fmla="*/ 1766987 h 1783424"/>
              <a:gd name="connsiteX9" fmla="*/ 913339 w 2919014"/>
              <a:gd name="connsiteY9" fmla="*/ 1620245 h 1783424"/>
              <a:gd name="connsiteX10" fmla="*/ 640197 w 2919014"/>
              <a:gd name="connsiteY10" fmla="*/ 1221442 h 1783424"/>
              <a:gd name="connsiteX11" fmla="*/ 286105 w 2919014"/>
              <a:gd name="connsiteY11" fmla="*/ 578392 h 1783424"/>
              <a:gd name="connsiteX0" fmla="*/ 264106 w 2919014"/>
              <a:gd name="connsiteY0" fmla="*/ 604792 h 1783424"/>
              <a:gd name="connsiteX1" fmla="*/ 0 w 2919014"/>
              <a:gd name="connsiteY1" fmla="*/ 0 h 1783424"/>
              <a:gd name="connsiteX2" fmla="*/ 924726 w 2919014"/>
              <a:gd name="connsiteY2" fmla="*/ 445061 h 1783424"/>
              <a:gd name="connsiteX3" fmla="*/ 2031032 w 2919014"/>
              <a:gd name="connsiteY3" fmla="*/ 887446 h 1783424"/>
              <a:gd name="connsiteX4" fmla="*/ 2411880 w 2919014"/>
              <a:gd name="connsiteY4" fmla="*/ 996846 h 1783424"/>
              <a:gd name="connsiteX5" fmla="*/ 2437862 w 2919014"/>
              <a:gd name="connsiteY5" fmla="*/ 1018042 h 1783424"/>
              <a:gd name="connsiteX6" fmla="*/ 2827599 w 2919014"/>
              <a:gd name="connsiteY6" fmla="*/ 1701791 h 1783424"/>
              <a:gd name="connsiteX7" fmla="*/ 2919014 w 2919014"/>
              <a:gd name="connsiteY7" fmla="*/ 1783424 h 1783424"/>
              <a:gd name="connsiteX8" fmla="*/ 1029551 w 2919014"/>
              <a:gd name="connsiteY8" fmla="*/ 1766987 h 1783424"/>
              <a:gd name="connsiteX9" fmla="*/ 913339 w 2919014"/>
              <a:gd name="connsiteY9" fmla="*/ 1620245 h 1783424"/>
              <a:gd name="connsiteX10" fmla="*/ 640197 w 2919014"/>
              <a:gd name="connsiteY10" fmla="*/ 1221442 h 1783424"/>
              <a:gd name="connsiteX11" fmla="*/ 264106 w 2919014"/>
              <a:gd name="connsiteY11" fmla="*/ 604792 h 1783424"/>
              <a:gd name="connsiteX0" fmla="*/ 303704 w 2958612"/>
              <a:gd name="connsiteY0" fmla="*/ 609191 h 1787823"/>
              <a:gd name="connsiteX1" fmla="*/ 0 w 2958612"/>
              <a:gd name="connsiteY1" fmla="*/ 0 h 1787823"/>
              <a:gd name="connsiteX2" fmla="*/ 964324 w 2958612"/>
              <a:gd name="connsiteY2" fmla="*/ 449460 h 1787823"/>
              <a:gd name="connsiteX3" fmla="*/ 2070630 w 2958612"/>
              <a:gd name="connsiteY3" fmla="*/ 891845 h 1787823"/>
              <a:gd name="connsiteX4" fmla="*/ 2451478 w 2958612"/>
              <a:gd name="connsiteY4" fmla="*/ 1001245 h 1787823"/>
              <a:gd name="connsiteX5" fmla="*/ 2477460 w 2958612"/>
              <a:gd name="connsiteY5" fmla="*/ 1022441 h 1787823"/>
              <a:gd name="connsiteX6" fmla="*/ 2867197 w 2958612"/>
              <a:gd name="connsiteY6" fmla="*/ 1706190 h 1787823"/>
              <a:gd name="connsiteX7" fmla="*/ 2958612 w 2958612"/>
              <a:gd name="connsiteY7" fmla="*/ 1787823 h 1787823"/>
              <a:gd name="connsiteX8" fmla="*/ 1069149 w 2958612"/>
              <a:gd name="connsiteY8" fmla="*/ 1771386 h 1787823"/>
              <a:gd name="connsiteX9" fmla="*/ 952937 w 2958612"/>
              <a:gd name="connsiteY9" fmla="*/ 1624644 h 1787823"/>
              <a:gd name="connsiteX10" fmla="*/ 679795 w 2958612"/>
              <a:gd name="connsiteY10" fmla="*/ 1225841 h 1787823"/>
              <a:gd name="connsiteX11" fmla="*/ 303704 w 2958612"/>
              <a:gd name="connsiteY11" fmla="*/ 609191 h 1787823"/>
              <a:gd name="connsiteX0" fmla="*/ 303704 w 2958612"/>
              <a:gd name="connsiteY0" fmla="*/ 609191 h 1787823"/>
              <a:gd name="connsiteX1" fmla="*/ 0 w 2958612"/>
              <a:gd name="connsiteY1" fmla="*/ 0 h 1787823"/>
              <a:gd name="connsiteX2" fmla="*/ 964324 w 2958612"/>
              <a:gd name="connsiteY2" fmla="*/ 449460 h 1787823"/>
              <a:gd name="connsiteX3" fmla="*/ 2070630 w 2958612"/>
              <a:gd name="connsiteY3" fmla="*/ 891845 h 1787823"/>
              <a:gd name="connsiteX4" fmla="*/ 2451478 w 2958612"/>
              <a:gd name="connsiteY4" fmla="*/ 1001245 h 1787823"/>
              <a:gd name="connsiteX5" fmla="*/ 2477460 w 2958612"/>
              <a:gd name="connsiteY5" fmla="*/ 1022441 h 1787823"/>
              <a:gd name="connsiteX6" fmla="*/ 2801199 w 2958612"/>
              <a:gd name="connsiteY6" fmla="*/ 1587395 h 1787823"/>
              <a:gd name="connsiteX7" fmla="*/ 2958612 w 2958612"/>
              <a:gd name="connsiteY7" fmla="*/ 1787823 h 1787823"/>
              <a:gd name="connsiteX8" fmla="*/ 1069149 w 2958612"/>
              <a:gd name="connsiteY8" fmla="*/ 1771386 h 1787823"/>
              <a:gd name="connsiteX9" fmla="*/ 952937 w 2958612"/>
              <a:gd name="connsiteY9" fmla="*/ 1624644 h 1787823"/>
              <a:gd name="connsiteX10" fmla="*/ 679795 w 2958612"/>
              <a:gd name="connsiteY10" fmla="*/ 1225841 h 1787823"/>
              <a:gd name="connsiteX11" fmla="*/ 303704 w 2958612"/>
              <a:gd name="connsiteY11" fmla="*/ 609191 h 1787823"/>
              <a:gd name="connsiteX0" fmla="*/ 303704 w 2958612"/>
              <a:gd name="connsiteY0" fmla="*/ 609191 h 1787823"/>
              <a:gd name="connsiteX1" fmla="*/ 0 w 2958612"/>
              <a:gd name="connsiteY1" fmla="*/ 0 h 1787823"/>
              <a:gd name="connsiteX2" fmla="*/ 964324 w 2958612"/>
              <a:gd name="connsiteY2" fmla="*/ 449460 h 1787823"/>
              <a:gd name="connsiteX3" fmla="*/ 2070630 w 2958612"/>
              <a:gd name="connsiteY3" fmla="*/ 891845 h 1787823"/>
              <a:gd name="connsiteX4" fmla="*/ 2451478 w 2958612"/>
              <a:gd name="connsiteY4" fmla="*/ 1001245 h 1787823"/>
              <a:gd name="connsiteX5" fmla="*/ 2801199 w 2958612"/>
              <a:gd name="connsiteY5" fmla="*/ 1587395 h 1787823"/>
              <a:gd name="connsiteX6" fmla="*/ 2958612 w 2958612"/>
              <a:gd name="connsiteY6" fmla="*/ 1787823 h 1787823"/>
              <a:gd name="connsiteX7" fmla="*/ 1069149 w 2958612"/>
              <a:gd name="connsiteY7" fmla="*/ 1771386 h 1787823"/>
              <a:gd name="connsiteX8" fmla="*/ 952937 w 2958612"/>
              <a:gd name="connsiteY8" fmla="*/ 1624644 h 1787823"/>
              <a:gd name="connsiteX9" fmla="*/ 679795 w 2958612"/>
              <a:gd name="connsiteY9" fmla="*/ 1225841 h 1787823"/>
              <a:gd name="connsiteX10" fmla="*/ 303704 w 2958612"/>
              <a:gd name="connsiteY10" fmla="*/ 609191 h 1787823"/>
              <a:gd name="connsiteX0" fmla="*/ 303704 w 2958612"/>
              <a:gd name="connsiteY0" fmla="*/ 609191 h 1787823"/>
              <a:gd name="connsiteX1" fmla="*/ 0 w 2958612"/>
              <a:gd name="connsiteY1" fmla="*/ 0 h 1787823"/>
              <a:gd name="connsiteX2" fmla="*/ 964324 w 2958612"/>
              <a:gd name="connsiteY2" fmla="*/ 449460 h 1787823"/>
              <a:gd name="connsiteX3" fmla="*/ 2070630 w 2958612"/>
              <a:gd name="connsiteY3" fmla="*/ 891845 h 1787823"/>
              <a:gd name="connsiteX4" fmla="*/ 2455877 w 2958612"/>
              <a:gd name="connsiteY4" fmla="*/ 992447 h 1787823"/>
              <a:gd name="connsiteX5" fmla="*/ 2801199 w 2958612"/>
              <a:gd name="connsiteY5" fmla="*/ 1587395 h 1787823"/>
              <a:gd name="connsiteX6" fmla="*/ 2958612 w 2958612"/>
              <a:gd name="connsiteY6" fmla="*/ 1787823 h 1787823"/>
              <a:gd name="connsiteX7" fmla="*/ 1069149 w 2958612"/>
              <a:gd name="connsiteY7" fmla="*/ 1771386 h 1787823"/>
              <a:gd name="connsiteX8" fmla="*/ 952937 w 2958612"/>
              <a:gd name="connsiteY8" fmla="*/ 1624644 h 1787823"/>
              <a:gd name="connsiteX9" fmla="*/ 679795 w 2958612"/>
              <a:gd name="connsiteY9" fmla="*/ 1225841 h 1787823"/>
              <a:gd name="connsiteX10" fmla="*/ 303704 w 2958612"/>
              <a:gd name="connsiteY10" fmla="*/ 609191 h 1787823"/>
              <a:gd name="connsiteX0" fmla="*/ 303704 w 2958612"/>
              <a:gd name="connsiteY0" fmla="*/ 609191 h 1787823"/>
              <a:gd name="connsiteX1" fmla="*/ 0 w 2958612"/>
              <a:gd name="connsiteY1" fmla="*/ 0 h 1787823"/>
              <a:gd name="connsiteX2" fmla="*/ 964324 w 2958612"/>
              <a:gd name="connsiteY2" fmla="*/ 449460 h 1787823"/>
              <a:gd name="connsiteX3" fmla="*/ 2070630 w 2958612"/>
              <a:gd name="connsiteY3" fmla="*/ 891845 h 1787823"/>
              <a:gd name="connsiteX4" fmla="*/ 2455877 w 2958612"/>
              <a:gd name="connsiteY4" fmla="*/ 992447 h 1787823"/>
              <a:gd name="connsiteX5" fmla="*/ 2801199 w 2958612"/>
              <a:gd name="connsiteY5" fmla="*/ 1587395 h 1787823"/>
              <a:gd name="connsiteX6" fmla="*/ 2958612 w 2958612"/>
              <a:gd name="connsiteY6" fmla="*/ 1787823 h 1787823"/>
              <a:gd name="connsiteX7" fmla="*/ 1069149 w 2958612"/>
              <a:gd name="connsiteY7" fmla="*/ 1771386 h 1787823"/>
              <a:gd name="connsiteX8" fmla="*/ 952937 w 2958612"/>
              <a:gd name="connsiteY8" fmla="*/ 1624644 h 1787823"/>
              <a:gd name="connsiteX9" fmla="*/ 679795 w 2958612"/>
              <a:gd name="connsiteY9" fmla="*/ 1225841 h 1787823"/>
              <a:gd name="connsiteX10" fmla="*/ 303704 w 2958612"/>
              <a:gd name="connsiteY10" fmla="*/ 609191 h 1787823"/>
              <a:gd name="connsiteX0" fmla="*/ 303704 w 2958612"/>
              <a:gd name="connsiteY0" fmla="*/ 609191 h 1787823"/>
              <a:gd name="connsiteX1" fmla="*/ 0 w 2958612"/>
              <a:gd name="connsiteY1" fmla="*/ 0 h 1787823"/>
              <a:gd name="connsiteX2" fmla="*/ 964324 w 2958612"/>
              <a:gd name="connsiteY2" fmla="*/ 449460 h 1787823"/>
              <a:gd name="connsiteX3" fmla="*/ 2070630 w 2958612"/>
              <a:gd name="connsiteY3" fmla="*/ 891845 h 1787823"/>
              <a:gd name="connsiteX4" fmla="*/ 2455877 w 2958612"/>
              <a:gd name="connsiteY4" fmla="*/ 992447 h 1787823"/>
              <a:gd name="connsiteX5" fmla="*/ 2801199 w 2958612"/>
              <a:gd name="connsiteY5" fmla="*/ 1587395 h 1787823"/>
              <a:gd name="connsiteX6" fmla="*/ 2958612 w 2958612"/>
              <a:gd name="connsiteY6" fmla="*/ 1787823 h 1787823"/>
              <a:gd name="connsiteX7" fmla="*/ 1069149 w 2958612"/>
              <a:gd name="connsiteY7" fmla="*/ 1771386 h 1787823"/>
              <a:gd name="connsiteX8" fmla="*/ 952937 w 2958612"/>
              <a:gd name="connsiteY8" fmla="*/ 1624644 h 1787823"/>
              <a:gd name="connsiteX9" fmla="*/ 679795 w 2958612"/>
              <a:gd name="connsiteY9" fmla="*/ 1225841 h 1787823"/>
              <a:gd name="connsiteX10" fmla="*/ 303704 w 2958612"/>
              <a:gd name="connsiteY10" fmla="*/ 609191 h 1787823"/>
              <a:gd name="connsiteX0" fmla="*/ 303704 w 2958612"/>
              <a:gd name="connsiteY0" fmla="*/ 609191 h 1787823"/>
              <a:gd name="connsiteX1" fmla="*/ 0 w 2958612"/>
              <a:gd name="connsiteY1" fmla="*/ 0 h 1787823"/>
              <a:gd name="connsiteX2" fmla="*/ 964324 w 2958612"/>
              <a:gd name="connsiteY2" fmla="*/ 449460 h 1787823"/>
              <a:gd name="connsiteX3" fmla="*/ 2070630 w 2958612"/>
              <a:gd name="connsiteY3" fmla="*/ 891845 h 1787823"/>
              <a:gd name="connsiteX4" fmla="*/ 2455877 w 2958612"/>
              <a:gd name="connsiteY4" fmla="*/ 992447 h 1787823"/>
              <a:gd name="connsiteX5" fmla="*/ 2801199 w 2958612"/>
              <a:gd name="connsiteY5" fmla="*/ 1587395 h 1787823"/>
              <a:gd name="connsiteX6" fmla="*/ 2958612 w 2958612"/>
              <a:gd name="connsiteY6" fmla="*/ 1787823 h 1787823"/>
              <a:gd name="connsiteX7" fmla="*/ 1069149 w 2958612"/>
              <a:gd name="connsiteY7" fmla="*/ 1771386 h 1787823"/>
              <a:gd name="connsiteX8" fmla="*/ 952937 w 2958612"/>
              <a:gd name="connsiteY8" fmla="*/ 1624644 h 1787823"/>
              <a:gd name="connsiteX9" fmla="*/ 679795 w 2958612"/>
              <a:gd name="connsiteY9" fmla="*/ 1225841 h 1787823"/>
              <a:gd name="connsiteX10" fmla="*/ 303704 w 2958612"/>
              <a:gd name="connsiteY10" fmla="*/ 609191 h 1787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58612" h="1787823">
                <a:moveTo>
                  <a:pt x="303704" y="609191"/>
                </a:moveTo>
                <a:cubicBezTo>
                  <a:pt x="257437" y="482014"/>
                  <a:pt x="117952" y="308208"/>
                  <a:pt x="0" y="0"/>
                </a:cubicBezTo>
                <a:cubicBezTo>
                  <a:pt x="305816" y="161467"/>
                  <a:pt x="619219" y="300819"/>
                  <a:pt x="964324" y="449460"/>
                </a:cubicBezTo>
                <a:cubicBezTo>
                  <a:pt x="1309429" y="598101"/>
                  <a:pt x="1822038" y="801347"/>
                  <a:pt x="2070630" y="891845"/>
                </a:cubicBezTo>
                <a:cubicBezTo>
                  <a:pt x="2319222" y="982343"/>
                  <a:pt x="2323617" y="955227"/>
                  <a:pt x="2455877" y="992447"/>
                </a:cubicBezTo>
                <a:cubicBezTo>
                  <a:pt x="2542439" y="1191969"/>
                  <a:pt x="2716677" y="1456299"/>
                  <a:pt x="2801199" y="1587395"/>
                </a:cubicBezTo>
                <a:cubicBezTo>
                  <a:pt x="2802566" y="1588762"/>
                  <a:pt x="2956560" y="1784404"/>
                  <a:pt x="2958612" y="1787823"/>
                </a:cubicBezTo>
                <a:lnTo>
                  <a:pt x="1069149" y="1771386"/>
                </a:lnTo>
                <a:cubicBezTo>
                  <a:pt x="1049320" y="1772754"/>
                  <a:pt x="1017829" y="1715568"/>
                  <a:pt x="952937" y="1624644"/>
                </a:cubicBezTo>
                <a:cubicBezTo>
                  <a:pt x="888045" y="1533720"/>
                  <a:pt x="788001" y="1395083"/>
                  <a:pt x="679795" y="1225841"/>
                </a:cubicBezTo>
                <a:cubicBezTo>
                  <a:pt x="571590" y="1056599"/>
                  <a:pt x="410404" y="812765"/>
                  <a:pt x="303704" y="609191"/>
                </a:cubicBezTo>
                <a:close/>
              </a:path>
            </a:pathLst>
          </a:custGeom>
          <a:solidFill>
            <a:schemeClr val="accent2">
              <a:lumMod val="20000"/>
              <a:lumOff val="80000"/>
            </a:schemeClr>
          </a:solidFill>
          <a:ln w="6830"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291FD76C-1D96-4518-839A-31A515EF0B6B}"/>
              </a:ext>
            </a:extLst>
          </p:cNvPr>
          <p:cNvSpPr/>
          <p:nvPr/>
        </p:nvSpPr>
        <p:spPr>
          <a:xfrm>
            <a:off x="6558306" y="2908544"/>
            <a:ext cx="605444" cy="1011151"/>
          </a:xfrm>
          <a:custGeom>
            <a:avLst/>
            <a:gdLst>
              <a:gd name="connsiteX0" fmla="*/ 414608 w 793148"/>
              <a:gd name="connsiteY0" fmla="*/ 1312798 h 1312797"/>
              <a:gd name="connsiteX1" fmla="*/ 100084 w 793148"/>
              <a:gd name="connsiteY1" fmla="*/ 1251944 h 1312797"/>
              <a:gd name="connsiteX2" fmla="*/ 80939 w 793148"/>
              <a:gd name="connsiteY2" fmla="*/ 1228696 h 1312797"/>
              <a:gd name="connsiteX3" fmla="*/ 13931 w 793148"/>
              <a:gd name="connsiteY3" fmla="*/ 814345 h 1312797"/>
              <a:gd name="connsiteX4" fmla="*/ 7778 w 793148"/>
              <a:gd name="connsiteY4" fmla="*/ 659134 h 1312797"/>
              <a:gd name="connsiteX5" fmla="*/ 9145 w 793148"/>
              <a:gd name="connsiteY5" fmla="*/ 611271 h 1312797"/>
              <a:gd name="connsiteX6" fmla="*/ 9145 w 793148"/>
              <a:gd name="connsiteY6" fmla="*/ 400677 h 1312797"/>
              <a:gd name="connsiteX7" fmla="*/ 7778 w 793148"/>
              <a:gd name="connsiteY7" fmla="*/ 381532 h 1312797"/>
              <a:gd name="connsiteX8" fmla="*/ 7094 w 793148"/>
              <a:gd name="connsiteY8" fmla="*/ 244098 h 1312797"/>
              <a:gd name="connsiteX9" fmla="*/ 256 w 793148"/>
              <a:gd name="connsiteY9" fmla="*/ 24615 h 1312797"/>
              <a:gd name="connsiteX10" fmla="*/ 2308 w 793148"/>
              <a:gd name="connsiteY10" fmla="*/ 0 h 1312797"/>
              <a:gd name="connsiteX11" fmla="*/ 29658 w 793148"/>
              <a:gd name="connsiteY11" fmla="*/ 64956 h 1312797"/>
              <a:gd name="connsiteX12" fmla="*/ 433753 w 793148"/>
              <a:gd name="connsiteY12" fmla="*/ 781525 h 1312797"/>
              <a:gd name="connsiteX13" fmla="*/ 785200 w 793148"/>
              <a:gd name="connsiteY13" fmla="*/ 1279978 h 1312797"/>
              <a:gd name="connsiteX14" fmla="*/ 797507 w 793148"/>
              <a:gd name="connsiteY14" fmla="*/ 1298439 h 1312797"/>
              <a:gd name="connsiteX15" fmla="*/ 634775 w 793148"/>
              <a:gd name="connsiteY15" fmla="*/ 1312798 h 1312797"/>
              <a:gd name="connsiteX16" fmla="*/ 502128 w 793148"/>
              <a:gd name="connsiteY16" fmla="*/ 1313481 h 1312797"/>
              <a:gd name="connsiteX17" fmla="*/ 414608 w 793148"/>
              <a:gd name="connsiteY17" fmla="*/ 1312798 h 1312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93148" h="1312797">
                <a:moveTo>
                  <a:pt x="414608" y="1312798"/>
                </a:moveTo>
                <a:cubicBezTo>
                  <a:pt x="306576" y="1308695"/>
                  <a:pt x="199911" y="1297071"/>
                  <a:pt x="100084" y="1251944"/>
                </a:cubicBezTo>
                <a:cubicBezTo>
                  <a:pt x="89827" y="1247158"/>
                  <a:pt x="83674" y="1241004"/>
                  <a:pt x="80939" y="1228696"/>
                </a:cubicBezTo>
                <a:cubicBezTo>
                  <a:pt x="45384" y="1092631"/>
                  <a:pt x="22820" y="954513"/>
                  <a:pt x="13931" y="814345"/>
                </a:cubicBezTo>
                <a:cubicBezTo>
                  <a:pt x="10513" y="763064"/>
                  <a:pt x="6410" y="711099"/>
                  <a:pt x="7778" y="659134"/>
                </a:cubicBezTo>
                <a:cubicBezTo>
                  <a:pt x="10513" y="643408"/>
                  <a:pt x="9145" y="626998"/>
                  <a:pt x="9145" y="611271"/>
                </a:cubicBezTo>
                <a:cubicBezTo>
                  <a:pt x="9145" y="540845"/>
                  <a:pt x="9145" y="471103"/>
                  <a:pt x="9145" y="400677"/>
                </a:cubicBezTo>
                <a:cubicBezTo>
                  <a:pt x="9145" y="394523"/>
                  <a:pt x="10513" y="387686"/>
                  <a:pt x="7778" y="381532"/>
                </a:cubicBezTo>
                <a:cubicBezTo>
                  <a:pt x="7778" y="335721"/>
                  <a:pt x="7094" y="289909"/>
                  <a:pt x="7094" y="244098"/>
                </a:cubicBezTo>
                <a:cubicBezTo>
                  <a:pt x="7094" y="170937"/>
                  <a:pt x="5043" y="97776"/>
                  <a:pt x="256" y="24615"/>
                </a:cubicBezTo>
                <a:cubicBezTo>
                  <a:pt x="-427" y="16410"/>
                  <a:pt x="256" y="8205"/>
                  <a:pt x="2308" y="0"/>
                </a:cubicBezTo>
                <a:cubicBezTo>
                  <a:pt x="11196" y="21880"/>
                  <a:pt x="20085" y="43076"/>
                  <a:pt x="29658" y="64956"/>
                </a:cubicBezTo>
                <a:cubicBezTo>
                  <a:pt x="137690" y="318627"/>
                  <a:pt x="279226" y="553837"/>
                  <a:pt x="433753" y="781525"/>
                </a:cubicBezTo>
                <a:cubicBezTo>
                  <a:pt x="548623" y="949727"/>
                  <a:pt x="668279" y="1113827"/>
                  <a:pt x="785200" y="1279978"/>
                </a:cubicBezTo>
                <a:cubicBezTo>
                  <a:pt x="788619" y="1285448"/>
                  <a:pt x="792038" y="1290918"/>
                  <a:pt x="797507" y="1298439"/>
                </a:cubicBezTo>
                <a:cubicBezTo>
                  <a:pt x="742124" y="1303225"/>
                  <a:pt x="689475" y="1314849"/>
                  <a:pt x="634775" y="1312798"/>
                </a:cubicBezTo>
                <a:cubicBezTo>
                  <a:pt x="590332" y="1308695"/>
                  <a:pt x="546572" y="1314849"/>
                  <a:pt x="502128" y="1313481"/>
                </a:cubicBezTo>
                <a:cubicBezTo>
                  <a:pt x="473411" y="1313481"/>
                  <a:pt x="444009" y="1309379"/>
                  <a:pt x="414608" y="1312798"/>
                </a:cubicBezTo>
                <a:close/>
              </a:path>
            </a:pathLst>
          </a:custGeom>
          <a:solidFill>
            <a:schemeClr val="bg1"/>
          </a:solidFill>
          <a:ln w="6830"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9580FD7F-950D-4910-BD9A-FD7BDFC8DC0B}"/>
              </a:ext>
            </a:extLst>
          </p:cNvPr>
          <p:cNvSpPr/>
          <p:nvPr/>
        </p:nvSpPr>
        <p:spPr>
          <a:xfrm>
            <a:off x="5821701" y="2872185"/>
            <a:ext cx="688972" cy="1057813"/>
          </a:xfrm>
          <a:custGeom>
            <a:avLst/>
            <a:gdLst>
              <a:gd name="connsiteX0" fmla="*/ 1405104 w 1408522"/>
              <a:gd name="connsiteY0" fmla="*/ 0 h 1764071"/>
              <a:gd name="connsiteX1" fmla="*/ 1409206 w 1408522"/>
              <a:gd name="connsiteY1" fmla="*/ 317943 h 1764071"/>
              <a:gd name="connsiteX2" fmla="*/ 1407155 w 1408522"/>
              <a:gd name="connsiteY2" fmla="*/ 487513 h 1764071"/>
              <a:gd name="connsiteX3" fmla="*/ 1282029 w 1408522"/>
              <a:gd name="connsiteY3" fmla="*/ 825285 h 1764071"/>
              <a:gd name="connsiteX4" fmla="*/ 1084426 w 1408522"/>
              <a:gd name="connsiteY4" fmla="*/ 960667 h 1764071"/>
              <a:gd name="connsiteX5" fmla="*/ 740500 w 1408522"/>
              <a:gd name="connsiteY5" fmla="*/ 1052973 h 1764071"/>
              <a:gd name="connsiteX6" fmla="*/ 716569 w 1408522"/>
              <a:gd name="connsiteY6" fmla="*/ 1078956 h 1764071"/>
              <a:gd name="connsiteX7" fmla="*/ 570930 w 1408522"/>
              <a:gd name="connsiteY7" fmla="*/ 1398266 h 1764071"/>
              <a:gd name="connsiteX8" fmla="*/ 232475 w 1408522"/>
              <a:gd name="connsiteY8" fmla="*/ 1654672 h 1764071"/>
              <a:gd name="connsiteX9" fmla="*/ 8889 w 1408522"/>
              <a:gd name="connsiteY9" fmla="*/ 1766123 h 1764071"/>
              <a:gd name="connsiteX10" fmla="*/ 0 w 1408522"/>
              <a:gd name="connsiteY10" fmla="*/ 1769542 h 1764071"/>
              <a:gd name="connsiteX11" fmla="*/ 12307 w 1408522"/>
              <a:gd name="connsiteY11" fmla="*/ 1753816 h 1764071"/>
              <a:gd name="connsiteX12" fmla="*/ 422557 w 1408522"/>
              <a:gd name="connsiteY12" fmla="*/ 1331259 h 1764071"/>
              <a:gd name="connsiteX13" fmla="*/ 1005111 w 1408522"/>
              <a:gd name="connsiteY13" fmla="*/ 662553 h 1764071"/>
              <a:gd name="connsiteX14" fmla="*/ 1333310 w 1408522"/>
              <a:gd name="connsiteY14" fmla="*/ 164100 h 1764071"/>
              <a:gd name="connsiteX15" fmla="*/ 1405104 w 1408522"/>
              <a:gd name="connsiteY15" fmla="*/ 0 h 1764071"/>
              <a:gd name="connsiteX0" fmla="*/ 1434676 w 1440682"/>
              <a:gd name="connsiteY0" fmla="*/ 0 h 1794298"/>
              <a:gd name="connsiteX1" fmla="*/ 1438778 w 1440682"/>
              <a:gd name="connsiteY1" fmla="*/ 317943 h 1794298"/>
              <a:gd name="connsiteX2" fmla="*/ 1436727 w 1440682"/>
              <a:gd name="connsiteY2" fmla="*/ 487513 h 1794298"/>
              <a:gd name="connsiteX3" fmla="*/ 1311601 w 1440682"/>
              <a:gd name="connsiteY3" fmla="*/ 825285 h 1794298"/>
              <a:gd name="connsiteX4" fmla="*/ 1113998 w 1440682"/>
              <a:gd name="connsiteY4" fmla="*/ 960667 h 1794298"/>
              <a:gd name="connsiteX5" fmla="*/ 770072 w 1440682"/>
              <a:gd name="connsiteY5" fmla="*/ 1052973 h 1794298"/>
              <a:gd name="connsiteX6" fmla="*/ 746141 w 1440682"/>
              <a:gd name="connsiteY6" fmla="*/ 1078956 h 1794298"/>
              <a:gd name="connsiteX7" fmla="*/ 600502 w 1440682"/>
              <a:gd name="connsiteY7" fmla="*/ 1398266 h 1794298"/>
              <a:gd name="connsiteX8" fmla="*/ 262047 w 1440682"/>
              <a:gd name="connsiteY8" fmla="*/ 1654672 h 1794298"/>
              <a:gd name="connsiteX9" fmla="*/ 38461 w 1440682"/>
              <a:gd name="connsiteY9" fmla="*/ 1766123 h 1794298"/>
              <a:gd name="connsiteX10" fmla="*/ 41879 w 1440682"/>
              <a:gd name="connsiteY10" fmla="*/ 1753816 h 1794298"/>
              <a:gd name="connsiteX11" fmla="*/ 452129 w 1440682"/>
              <a:gd name="connsiteY11" fmla="*/ 1331259 h 1794298"/>
              <a:gd name="connsiteX12" fmla="*/ 1034683 w 1440682"/>
              <a:gd name="connsiteY12" fmla="*/ 662553 h 1794298"/>
              <a:gd name="connsiteX13" fmla="*/ 1362882 w 1440682"/>
              <a:gd name="connsiteY13" fmla="*/ 164100 h 1794298"/>
              <a:gd name="connsiteX14" fmla="*/ 1434676 w 1440682"/>
              <a:gd name="connsiteY14" fmla="*/ 0 h 1794298"/>
              <a:gd name="connsiteX0" fmla="*/ 1396215 w 1402222"/>
              <a:gd name="connsiteY0" fmla="*/ 0 h 1766123"/>
              <a:gd name="connsiteX1" fmla="*/ 1400317 w 1402222"/>
              <a:gd name="connsiteY1" fmla="*/ 317943 h 1766123"/>
              <a:gd name="connsiteX2" fmla="*/ 1398266 w 1402222"/>
              <a:gd name="connsiteY2" fmla="*/ 487513 h 1766123"/>
              <a:gd name="connsiteX3" fmla="*/ 1273140 w 1402222"/>
              <a:gd name="connsiteY3" fmla="*/ 825285 h 1766123"/>
              <a:gd name="connsiteX4" fmla="*/ 1075537 w 1402222"/>
              <a:gd name="connsiteY4" fmla="*/ 960667 h 1766123"/>
              <a:gd name="connsiteX5" fmla="*/ 731611 w 1402222"/>
              <a:gd name="connsiteY5" fmla="*/ 1052973 h 1766123"/>
              <a:gd name="connsiteX6" fmla="*/ 707680 w 1402222"/>
              <a:gd name="connsiteY6" fmla="*/ 1078956 h 1766123"/>
              <a:gd name="connsiteX7" fmla="*/ 562041 w 1402222"/>
              <a:gd name="connsiteY7" fmla="*/ 1398266 h 1766123"/>
              <a:gd name="connsiteX8" fmla="*/ 223586 w 1402222"/>
              <a:gd name="connsiteY8" fmla="*/ 1654672 h 1766123"/>
              <a:gd name="connsiteX9" fmla="*/ 0 w 1402222"/>
              <a:gd name="connsiteY9" fmla="*/ 1766123 h 1766123"/>
              <a:gd name="connsiteX10" fmla="*/ 413668 w 1402222"/>
              <a:gd name="connsiteY10" fmla="*/ 1331259 h 1766123"/>
              <a:gd name="connsiteX11" fmla="*/ 996222 w 1402222"/>
              <a:gd name="connsiteY11" fmla="*/ 662553 h 1766123"/>
              <a:gd name="connsiteX12" fmla="*/ 1324421 w 1402222"/>
              <a:gd name="connsiteY12" fmla="*/ 164100 h 1766123"/>
              <a:gd name="connsiteX13" fmla="*/ 1396215 w 1402222"/>
              <a:gd name="connsiteY13" fmla="*/ 0 h 1766123"/>
              <a:gd name="connsiteX0" fmla="*/ 1176870 w 1182877"/>
              <a:gd name="connsiteY0" fmla="*/ 0 h 1655232"/>
              <a:gd name="connsiteX1" fmla="*/ 1180972 w 1182877"/>
              <a:gd name="connsiteY1" fmla="*/ 317943 h 1655232"/>
              <a:gd name="connsiteX2" fmla="*/ 1178921 w 1182877"/>
              <a:gd name="connsiteY2" fmla="*/ 487513 h 1655232"/>
              <a:gd name="connsiteX3" fmla="*/ 1053795 w 1182877"/>
              <a:gd name="connsiteY3" fmla="*/ 825285 h 1655232"/>
              <a:gd name="connsiteX4" fmla="*/ 856192 w 1182877"/>
              <a:gd name="connsiteY4" fmla="*/ 960667 h 1655232"/>
              <a:gd name="connsiteX5" fmla="*/ 512266 w 1182877"/>
              <a:gd name="connsiteY5" fmla="*/ 1052973 h 1655232"/>
              <a:gd name="connsiteX6" fmla="*/ 488335 w 1182877"/>
              <a:gd name="connsiteY6" fmla="*/ 1078956 h 1655232"/>
              <a:gd name="connsiteX7" fmla="*/ 342696 w 1182877"/>
              <a:gd name="connsiteY7" fmla="*/ 1398266 h 1655232"/>
              <a:gd name="connsiteX8" fmla="*/ 4241 w 1182877"/>
              <a:gd name="connsiteY8" fmla="*/ 1654672 h 1655232"/>
              <a:gd name="connsiteX9" fmla="*/ 194323 w 1182877"/>
              <a:gd name="connsiteY9" fmla="*/ 1331259 h 1655232"/>
              <a:gd name="connsiteX10" fmla="*/ 776877 w 1182877"/>
              <a:gd name="connsiteY10" fmla="*/ 662553 h 1655232"/>
              <a:gd name="connsiteX11" fmla="*/ 1105076 w 1182877"/>
              <a:gd name="connsiteY11" fmla="*/ 164100 h 1655232"/>
              <a:gd name="connsiteX12" fmla="*/ 1176870 w 1182877"/>
              <a:gd name="connsiteY12" fmla="*/ 0 h 1655232"/>
              <a:gd name="connsiteX0" fmla="*/ 1183304 w 1189311"/>
              <a:gd name="connsiteY0" fmla="*/ 0 h 1685983"/>
              <a:gd name="connsiteX1" fmla="*/ 1187406 w 1189311"/>
              <a:gd name="connsiteY1" fmla="*/ 317943 h 1685983"/>
              <a:gd name="connsiteX2" fmla="*/ 1185355 w 1189311"/>
              <a:gd name="connsiteY2" fmla="*/ 487513 h 1685983"/>
              <a:gd name="connsiteX3" fmla="*/ 1060229 w 1189311"/>
              <a:gd name="connsiteY3" fmla="*/ 825285 h 1685983"/>
              <a:gd name="connsiteX4" fmla="*/ 862626 w 1189311"/>
              <a:gd name="connsiteY4" fmla="*/ 960667 h 1685983"/>
              <a:gd name="connsiteX5" fmla="*/ 518700 w 1189311"/>
              <a:gd name="connsiteY5" fmla="*/ 1052973 h 1685983"/>
              <a:gd name="connsiteX6" fmla="*/ 494769 w 1189311"/>
              <a:gd name="connsiteY6" fmla="*/ 1078956 h 1685983"/>
              <a:gd name="connsiteX7" fmla="*/ 349130 w 1189311"/>
              <a:gd name="connsiteY7" fmla="*/ 1398266 h 1685983"/>
              <a:gd name="connsiteX8" fmla="*/ 10675 w 1189311"/>
              <a:gd name="connsiteY8" fmla="*/ 1654672 h 1685983"/>
              <a:gd name="connsiteX9" fmla="*/ 783311 w 1189311"/>
              <a:gd name="connsiteY9" fmla="*/ 662553 h 1685983"/>
              <a:gd name="connsiteX10" fmla="*/ 1111510 w 1189311"/>
              <a:gd name="connsiteY10" fmla="*/ 164100 h 1685983"/>
              <a:gd name="connsiteX11" fmla="*/ 1183304 w 1189311"/>
              <a:gd name="connsiteY11" fmla="*/ 0 h 1685983"/>
              <a:gd name="connsiteX0" fmla="*/ 1172629 w 1178636"/>
              <a:gd name="connsiteY0" fmla="*/ 0 h 1654672"/>
              <a:gd name="connsiteX1" fmla="*/ 1176731 w 1178636"/>
              <a:gd name="connsiteY1" fmla="*/ 317943 h 1654672"/>
              <a:gd name="connsiteX2" fmla="*/ 1174680 w 1178636"/>
              <a:gd name="connsiteY2" fmla="*/ 487513 h 1654672"/>
              <a:gd name="connsiteX3" fmla="*/ 1049554 w 1178636"/>
              <a:gd name="connsiteY3" fmla="*/ 825285 h 1654672"/>
              <a:gd name="connsiteX4" fmla="*/ 851951 w 1178636"/>
              <a:gd name="connsiteY4" fmla="*/ 960667 h 1654672"/>
              <a:gd name="connsiteX5" fmla="*/ 508025 w 1178636"/>
              <a:gd name="connsiteY5" fmla="*/ 1052973 h 1654672"/>
              <a:gd name="connsiteX6" fmla="*/ 484094 w 1178636"/>
              <a:gd name="connsiteY6" fmla="*/ 1078956 h 1654672"/>
              <a:gd name="connsiteX7" fmla="*/ 338455 w 1178636"/>
              <a:gd name="connsiteY7" fmla="*/ 1398266 h 1654672"/>
              <a:gd name="connsiteX8" fmla="*/ 0 w 1178636"/>
              <a:gd name="connsiteY8" fmla="*/ 1654672 h 1654672"/>
              <a:gd name="connsiteX9" fmla="*/ 772636 w 1178636"/>
              <a:gd name="connsiteY9" fmla="*/ 662553 h 1654672"/>
              <a:gd name="connsiteX10" fmla="*/ 1100835 w 1178636"/>
              <a:gd name="connsiteY10" fmla="*/ 164100 h 1654672"/>
              <a:gd name="connsiteX11" fmla="*/ 1172629 w 1178636"/>
              <a:gd name="connsiteY11" fmla="*/ 0 h 1654672"/>
              <a:gd name="connsiteX0" fmla="*/ 1099201 w 1105208"/>
              <a:gd name="connsiteY0" fmla="*/ 0 h 1678901"/>
              <a:gd name="connsiteX1" fmla="*/ 1103303 w 1105208"/>
              <a:gd name="connsiteY1" fmla="*/ 317943 h 1678901"/>
              <a:gd name="connsiteX2" fmla="*/ 1101252 w 1105208"/>
              <a:gd name="connsiteY2" fmla="*/ 487513 h 1678901"/>
              <a:gd name="connsiteX3" fmla="*/ 976126 w 1105208"/>
              <a:gd name="connsiteY3" fmla="*/ 825285 h 1678901"/>
              <a:gd name="connsiteX4" fmla="*/ 778523 w 1105208"/>
              <a:gd name="connsiteY4" fmla="*/ 960667 h 1678901"/>
              <a:gd name="connsiteX5" fmla="*/ 434597 w 1105208"/>
              <a:gd name="connsiteY5" fmla="*/ 1052973 h 1678901"/>
              <a:gd name="connsiteX6" fmla="*/ 410666 w 1105208"/>
              <a:gd name="connsiteY6" fmla="*/ 1078956 h 1678901"/>
              <a:gd name="connsiteX7" fmla="*/ 265027 w 1105208"/>
              <a:gd name="connsiteY7" fmla="*/ 1398266 h 1678901"/>
              <a:gd name="connsiteX8" fmla="*/ 0 w 1105208"/>
              <a:gd name="connsiteY8" fmla="*/ 1678901 h 1678901"/>
              <a:gd name="connsiteX9" fmla="*/ 699208 w 1105208"/>
              <a:gd name="connsiteY9" fmla="*/ 662553 h 1678901"/>
              <a:gd name="connsiteX10" fmla="*/ 1027407 w 1105208"/>
              <a:gd name="connsiteY10" fmla="*/ 164100 h 1678901"/>
              <a:gd name="connsiteX11" fmla="*/ 1099201 w 1105208"/>
              <a:gd name="connsiteY11" fmla="*/ 0 h 1678901"/>
              <a:gd name="connsiteX0" fmla="*/ 1099201 w 1105208"/>
              <a:gd name="connsiteY0" fmla="*/ 0 h 1678901"/>
              <a:gd name="connsiteX1" fmla="*/ 1103303 w 1105208"/>
              <a:gd name="connsiteY1" fmla="*/ 317943 h 1678901"/>
              <a:gd name="connsiteX2" fmla="*/ 1101252 w 1105208"/>
              <a:gd name="connsiteY2" fmla="*/ 487513 h 1678901"/>
              <a:gd name="connsiteX3" fmla="*/ 976126 w 1105208"/>
              <a:gd name="connsiteY3" fmla="*/ 825285 h 1678901"/>
              <a:gd name="connsiteX4" fmla="*/ 778523 w 1105208"/>
              <a:gd name="connsiteY4" fmla="*/ 960667 h 1678901"/>
              <a:gd name="connsiteX5" fmla="*/ 489667 w 1105208"/>
              <a:gd name="connsiteY5" fmla="*/ 1086893 h 1678901"/>
              <a:gd name="connsiteX6" fmla="*/ 410666 w 1105208"/>
              <a:gd name="connsiteY6" fmla="*/ 1078956 h 1678901"/>
              <a:gd name="connsiteX7" fmla="*/ 265027 w 1105208"/>
              <a:gd name="connsiteY7" fmla="*/ 1398266 h 1678901"/>
              <a:gd name="connsiteX8" fmla="*/ 0 w 1105208"/>
              <a:gd name="connsiteY8" fmla="*/ 1678901 h 1678901"/>
              <a:gd name="connsiteX9" fmla="*/ 699208 w 1105208"/>
              <a:gd name="connsiteY9" fmla="*/ 662553 h 1678901"/>
              <a:gd name="connsiteX10" fmla="*/ 1027407 w 1105208"/>
              <a:gd name="connsiteY10" fmla="*/ 164100 h 1678901"/>
              <a:gd name="connsiteX11" fmla="*/ 1099201 w 1105208"/>
              <a:gd name="connsiteY11" fmla="*/ 0 h 1678901"/>
              <a:gd name="connsiteX0" fmla="*/ 1099201 w 1105208"/>
              <a:gd name="connsiteY0" fmla="*/ 0 h 1678901"/>
              <a:gd name="connsiteX1" fmla="*/ 1103303 w 1105208"/>
              <a:gd name="connsiteY1" fmla="*/ 317943 h 1678901"/>
              <a:gd name="connsiteX2" fmla="*/ 1101252 w 1105208"/>
              <a:gd name="connsiteY2" fmla="*/ 487513 h 1678901"/>
              <a:gd name="connsiteX3" fmla="*/ 976126 w 1105208"/>
              <a:gd name="connsiteY3" fmla="*/ 825285 h 1678901"/>
              <a:gd name="connsiteX4" fmla="*/ 806058 w 1105208"/>
              <a:gd name="connsiteY4" fmla="*/ 989743 h 1678901"/>
              <a:gd name="connsiteX5" fmla="*/ 489667 w 1105208"/>
              <a:gd name="connsiteY5" fmla="*/ 1086893 h 1678901"/>
              <a:gd name="connsiteX6" fmla="*/ 410666 w 1105208"/>
              <a:gd name="connsiteY6" fmla="*/ 1078956 h 1678901"/>
              <a:gd name="connsiteX7" fmla="*/ 265027 w 1105208"/>
              <a:gd name="connsiteY7" fmla="*/ 1398266 h 1678901"/>
              <a:gd name="connsiteX8" fmla="*/ 0 w 1105208"/>
              <a:gd name="connsiteY8" fmla="*/ 1678901 h 1678901"/>
              <a:gd name="connsiteX9" fmla="*/ 699208 w 1105208"/>
              <a:gd name="connsiteY9" fmla="*/ 662553 h 1678901"/>
              <a:gd name="connsiteX10" fmla="*/ 1027407 w 1105208"/>
              <a:gd name="connsiteY10" fmla="*/ 164100 h 1678901"/>
              <a:gd name="connsiteX11" fmla="*/ 1099201 w 1105208"/>
              <a:gd name="connsiteY11" fmla="*/ 0 h 1678901"/>
              <a:gd name="connsiteX0" fmla="*/ 1099201 w 1105208"/>
              <a:gd name="connsiteY0" fmla="*/ 0 h 1678901"/>
              <a:gd name="connsiteX1" fmla="*/ 1103303 w 1105208"/>
              <a:gd name="connsiteY1" fmla="*/ 317943 h 1678901"/>
              <a:gd name="connsiteX2" fmla="*/ 1101252 w 1105208"/>
              <a:gd name="connsiteY2" fmla="*/ 487513 h 1678901"/>
              <a:gd name="connsiteX3" fmla="*/ 976126 w 1105208"/>
              <a:gd name="connsiteY3" fmla="*/ 825285 h 1678901"/>
              <a:gd name="connsiteX4" fmla="*/ 806058 w 1105208"/>
              <a:gd name="connsiteY4" fmla="*/ 989743 h 1678901"/>
              <a:gd name="connsiteX5" fmla="*/ 489667 w 1105208"/>
              <a:gd name="connsiteY5" fmla="*/ 1086893 h 1678901"/>
              <a:gd name="connsiteX6" fmla="*/ 456558 w 1105208"/>
              <a:gd name="connsiteY6" fmla="*/ 1127414 h 1678901"/>
              <a:gd name="connsiteX7" fmla="*/ 265027 w 1105208"/>
              <a:gd name="connsiteY7" fmla="*/ 1398266 h 1678901"/>
              <a:gd name="connsiteX8" fmla="*/ 0 w 1105208"/>
              <a:gd name="connsiteY8" fmla="*/ 1678901 h 1678901"/>
              <a:gd name="connsiteX9" fmla="*/ 699208 w 1105208"/>
              <a:gd name="connsiteY9" fmla="*/ 662553 h 1678901"/>
              <a:gd name="connsiteX10" fmla="*/ 1027407 w 1105208"/>
              <a:gd name="connsiteY10" fmla="*/ 164100 h 1678901"/>
              <a:gd name="connsiteX11" fmla="*/ 1099201 w 1105208"/>
              <a:gd name="connsiteY11" fmla="*/ 0 h 1678901"/>
              <a:gd name="connsiteX0" fmla="*/ 1099201 w 1105208"/>
              <a:gd name="connsiteY0" fmla="*/ 0 h 1678901"/>
              <a:gd name="connsiteX1" fmla="*/ 1103303 w 1105208"/>
              <a:gd name="connsiteY1" fmla="*/ 317943 h 1678901"/>
              <a:gd name="connsiteX2" fmla="*/ 1101252 w 1105208"/>
              <a:gd name="connsiteY2" fmla="*/ 487513 h 1678901"/>
              <a:gd name="connsiteX3" fmla="*/ 976126 w 1105208"/>
              <a:gd name="connsiteY3" fmla="*/ 825285 h 1678901"/>
              <a:gd name="connsiteX4" fmla="*/ 806058 w 1105208"/>
              <a:gd name="connsiteY4" fmla="*/ 989743 h 1678901"/>
              <a:gd name="connsiteX5" fmla="*/ 489667 w 1105208"/>
              <a:gd name="connsiteY5" fmla="*/ 1086893 h 1678901"/>
              <a:gd name="connsiteX6" fmla="*/ 456558 w 1105208"/>
              <a:gd name="connsiteY6" fmla="*/ 1127414 h 1678901"/>
              <a:gd name="connsiteX7" fmla="*/ 265027 w 1105208"/>
              <a:gd name="connsiteY7" fmla="*/ 1398266 h 1678901"/>
              <a:gd name="connsiteX8" fmla="*/ 0 w 1105208"/>
              <a:gd name="connsiteY8" fmla="*/ 1678901 h 1678901"/>
              <a:gd name="connsiteX9" fmla="*/ 699208 w 1105208"/>
              <a:gd name="connsiteY9" fmla="*/ 662553 h 1678901"/>
              <a:gd name="connsiteX10" fmla="*/ 1027407 w 1105208"/>
              <a:gd name="connsiteY10" fmla="*/ 164100 h 1678901"/>
              <a:gd name="connsiteX11" fmla="*/ 1099201 w 1105208"/>
              <a:gd name="connsiteY11" fmla="*/ 0 h 1678901"/>
              <a:gd name="connsiteX0" fmla="*/ 1099201 w 1105208"/>
              <a:gd name="connsiteY0" fmla="*/ 0 h 1678901"/>
              <a:gd name="connsiteX1" fmla="*/ 1103303 w 1105208"/>
              <a:gd name="connsiteY1" fmla="*/ 317943 h 1678901"/>
              <a:gd name="connsiteX2" fmla="*/ 1101252 w 1105208"/>
              <a:gd name="connsiteY2" fmla="*/ 487513 h 1678901"/>
              <a:gd name="connsiteX3" fmla="*/ 976126 w 1105208"/>
              <a:gd name="connsiteY3" fmla="*/ 825285 h 1678901"/>
              <a:gd name="connsiteX4" fmla="*/ 806058 w 1105208"/>
              <a:gd name="connsiteY4" fmla="*/ 989743 h 1678901"/>
              <a:gd name="connsiteX5" fmla="*/ 489667 w 1105208"/>
              <a:gd name="connsiteY5" fmla="*/ 1086893 h 1678901"/>
              <a:gd name="connsiteX6" fmla="*/ 456558 w 1105208"/>
              <a:gd name="connsiteY6" fmla="*/ 1127414 h 1678901"/>
              <a:gd name="connsiteX7" fmla="*/ 324688 w 1105208"/>
              <a:gd name="connsiteY7" fmla="*/ 1441878 h 1678901"/>
              <a:gd name="connsiteX8" fmla="*/ 0 w 1105208"/>
              <a:gd name="connsiteY8" fmla="*/ 1678901 h 1678901"/>
              <a:gd name="connsiteX9" fmla="*/ 699208 w 1105208"/>
              <a:gd name="connsiteY9" fmla="*/ 662553 h 1678901"/>
              <a:gd name="connsiteX10" fmla="*/ 1027407 w 1105208"/>
              <a:gd name="connsiteY10" fmla="*/ 164100 h 1678901"/>
              <a:gd name="connsiteX11" fmla="*/ 1099201 w 1105208"/>
              <a:gd name="connsiteY11" fmla="*/ 0 h 1678901"/>
              <a:gd name="connsiteX0" fmla="*/ 1062486 w 1068493"/>
              <a:gd name="connsiteY0" fmla="*/ 0 h 1732204"/>
              <a:gd name="connsiteX1" fmla="*/ 1066588 w 1068493"/>
              <a:gd name="connsiteY1" fmla="*/ 317943 h 1732204"/>
              <a:gd name="connsiteX2" fmla="*/ 1064537 w 1068493"/>
              <a:gd name="connsiteY2" fmla="*/ 487513 h 1732204"/>
              <a:gd name="connsiteX3" fmla="*/ 939411 w 1068493"/>
              <a:gd name="connsiteY3" fmla="*/ 825285 h 1732204"/>
              <a:gd name="connsiteX4" fmla="*/ 769343 w 1068493"/>
              <a:gd name="connsiteY4" fmla="*/ 989743 h 1732204"/>
              <a:gd name="connsiteX5" fmla="*/ 452952 w 1068493"/>
              <a:gd name="connsiteY5" fmla="*/ 1086893 h 1732204"/>
              <a:gd name="connsiteX6" fmla="*/ 419843 w 1068493"/>
              <a:gd name="connsiteY6" fmla="*/ 1127414 h 1732204"/>
              <a:gd name="connsiteX7" fmla="*/ 287973 w 1068493"/>
              <a:gd name="connsiteY7" fmla="*/ 1441878 h 1732204"/>
              <a:gd name="connsiteX8" fmla="*/ 0 w 1068493"/>
              <a:gd name="connsiteY8" fmla="*/ 1732204 h 1732204"/>
              <a:gd name="connsiteX9" fmla="*/ 662493 w 1068493"/>
              <a:gd name="connsiteY9" fmla="*/ 662553 h 1732204"/>
              <a:gd name="connsiteX10" fmla="*/ 990692 w 1068493"/>
              <a:gd name="connsiteY10" fmla="*/ 164100 h 1732204"/>
              <a:gd name="connsiteX11" fmla="*/ 1062486 w 1068493"/>
              <a:gd name="connsiteY11" fmla="*/ 0 h 1732204"/>
              <a:gd name="connsiteX0" fmla="*/ 1062486 w 1068493"/>
              <a:gd name="connsiteY0" fmla="*/ 0 h 1732204"/>
              <a:gd name="connsiteX1" fmla="*/ 1066588 w 1068493"/>
              <a:gd name="connsiteY1" fmla="*/ 317943 h 1732204"/>
              <a:gd name="connsiteX2" fmla="*/ 1064537 w 1068493"/>
              <a:gd name="connsiteY2" fmla="*/ 487513 h 1732204"/>
              <a:gd name="connsiteX3" fmla="*/ 939411 w 1068493"/>
              <a:gd name="connsiteY3" fmla="*/ 825285 h 1732204"/>
              <a:gd name="connsiteX4" fmla="*/ 769343 w 1068493"/>
              <a:gd name="connsiteY4" fmla="*/ 989743 h 1732204"/>
              <a:gd name="connsiteX5" fmla="*/ 452952 w 1068493"/>
              <a:gd name="connsiteY5" fmla="*/ 1086893 h 1732204"/>
              <a:gd name="connsiteX6" fmla="*/ 419843 w 1068493"/>
              <a:gd name="connsiteY6" fmla="*/ 1127414 h 1732204"/>
              <a:gd name="connsiteX7" fmla="*/ 287973 w 1068493"/>
              <a:gd name="connsiteY7" fmla="*/ 1441878 h 1732204"/>
              <a:gd name="connsiteX8" fmla="*/ 0 w 1068493"/>
              <a:gd name="connsiteY8" fmla="*/ 1732204 h 1732204"/>
              <a:gd name="connsiteX9" fmla="*/ 685439 w 1068493"/>
              <a:gd name="connsiteY9" fmla="*/ 691629 h 1732204"/>
              <a:gd name="connsiteX10" fmla="*/ 990692 w 1068493"/>
              <a:gd name="connsiteY10" fmla="*/ 164100 h 1732204"/>
              <a:gd name="connsiteX11" fmla="*/ 1062486 w 1068493"/>
              <a:gd name="connsiteY11" fmla="*/ 0 h 1732204"/>
              <a:gd name="connsiteX0" fmla="*/ 1062486 w 1068493"/>
              <a:gd name="connsiteY0" fmla="*/ 0 h 1732204"/>
              <a:gd name="connsiteX1" fmla="*/ 1066588 w 1068493"/>
              <a:gd name="connsiteY1" fmla="*/ 317943 h 1732204"/>
              <a:gd name="connsiteX2" fmla="*/ 1064537 w 1068493"/>
              <a:gd name="connsiteY2" fmla="*/ 487513 h 1732204"/>
              <a:gd name="connsiteX3" fmla="*/ 939411 w 1068493"/>
              <a:gd name="connsiteY3" fmla="*/ 825285 h 1732204"/>
              <a:gd name="connsiteX4" fmla="*/ 769343 w 1068493"/>
              <a:gd name="connsiteY4" fmla="*/ 989743 h 1732204"/>
              <a:gd name="connsiteX5" fmla="*/ 452952 w 1068493"/>
              <a:gd name="connsiteY5" fmla="*/ 1086893 h 1732204"/>
              <a:gd name="connsiteX6" fmla="*/ 419843 w 1068493"/>
              <a:gd name="connsiteY6" fmla="*/ 1127414 h 1732204"/>
              <a:gd name="connsiteX7" fmla="*/ 287973 w 1068493"/>
              <a:gd name="connsiteY7" fmla="*/ 1441878 h 1732204"/>
              <a:gd name="connsiteX8" fmla="*/ 0 w 1068493"/>
              <a:gd name="connsiteY8" fmla="*/ 1732204 h 1732204"/>
              <a:gd name="connsiteX9" fmla="*/ 685439 w 1068493"/>
              <a:gd name="connsiteY9" fmla="*/ 691629 h 1732204"/>
              <a:gd name="connsiteX10" fmla="*/ 990692 w 1068493"/>
              <a:gd name="connsiteY10" fmla="*/ 164100 h 1732204"/>
              <a:gd name="connsiteX11" fmla="*/ 1062486 w 1068493"/>
              <a:gd name="connsiteY11" fmla="*/ 0 h 1732204"/>
              <a:gd name="connsiteX0" fmla="*/ 1062486 w 1068493"/>
              <a:gd name="connsiteY0" fmla="*/ 0 h 1732204"/>
              <a:gd name="connsiteX1" fmla="*/ 1066588 w 1068493"/>
              <a:gd name="connsiteY1" fmla="*/ 317943 h 1732204"/>
              <a:gd name="connsiteX2" fmla="*/ 1064537 w 1068493"/>
              <a:gd name="connsiteY2" fmla="*/ 487513 h 1732204"/>
              <a:gd name="connsiteX3" fmla="*/ 939411 w 1068493"/>
              <a:gd name="connsiteY3" fmla="*/ 825285 h 1732204"/>
              <a:gd name="connsiteX4" fmla="*/ 769343 w 1068493"/>
              <a:gd name="connsiteY4" fmla="*/ 989743 h 1732204"/>
              <a:gd name="connsiteX5" fmla="*/ 452952 w 1068493"/>
              <a:gd name="connsiteY5" fmla="*/ 1086893 h 1732204"/>
              <a:gd name="connsiteX6" fmla="*/ 419843 w 1068493"/>
              <a:gd name="connsiteY6" fmla="*/ 1127414 h 1732204"/>
              <a:gd name="connsiteX7" fmla="*/ 287973 w 1068493"/>
              <a:gd name="connsiteY7" fmla="*/ 1441878 h 1732204"/>
              <a:gd name="connsiteX8" fmla="*/ 0 w 1068493"/>
              <a:gd name="connsiteY8" fmla="*/ 1732204 h 1732204"/>
              <a:gd name="connsiteX9" fmla="*/ 437616 w 1068493"/>
              <a:gd name="connsiteY9" fmla="*/ 1064759 h 1732204"/>
              <a:gd name="connsiteX10" fmla="*/ 990692 w 1068493"/>
              <a:gd name="connsiteY10" fmla="*/ 164100 h 1732204"/>
              <a:gd name="connsiteX11" fmla="*/ 1062486 w 1068493"/>
              <a:gd name="connsiteY11" fmla="*/ 0 h 1732204"/>
              <a:gd name="connsiteX0" fmla="*/ 1062486 w 1068493"/>
              <a:gd name="connsiteY0" fmla="*/ 0 h 1732204"/>
              <a:gd name="connsiteX1" fmla="*/ 1066588 w 1068493"/>
              <a:gd name="connsiteY1" fmla="*/ 317943 h 1732204"/>
              <a:gd name="connsiteX2" fmla="*/ 1064537 w 1068493"/>
              <a:gd name="connsiteY2" fmla="*/ 487513 h 1732204"/>
              <a:gd name="connsiteX3" fmla="*/ 939411 w 1068493"/>
              <a:gd name="connsiteY3" fmla="*/ 825285 h 1732204"/>
              <a:gd name="connsiteX4" fmla="*/ 769343 w 1068493"/>
              <a:gd name="connsiteY4" fmla="*/ 989743 h 1732204"/>
              <a:gd name="connsiteX5" fmla="*/ 452952 w 1068493"/>
              <a:gd name="connsiteY5" fmla="*/ 1086893 h 1732204"/>
              <a:gd name="connsiteX6" fmla="*/ 419843 w 1068493"/>
              <a:gd name="connsiteY6" fmla="*/ 1127414 h 1732204"/>
              <a:gd name="connsiteX7" fmla="*/ 333866 w 1068493"/>
              <a:gd name="connsiteY7" fmla="*/ 1451568 h 1732204"/>
              <a:gd name="connsiteX8" fmla="*/ 0 w 1068493"/>
              <a:gd name="connsiteY8" fmla="*/ 1732204 h 1732204"/>
              <a:gd name="connsiteX9" fmla="*/ 437616 w 1068493"/>
              <a:gd name="connsiteY9" fmla="*/ 1064759 h 1732204"/>
              <a:gd name="connsiteX10" fmla="*/ 990692 w 1068493"/>
              <a:gd name="connsiteY10" fmla="*/ 164100 h 1732204"/>
              <a:gd name="connsiteX11" fmla="*/ 1062486 w 1068493"/>
              <a:gd name="connsiteY11" fmla="*/ 0 h 1732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68493" h="1732204">
                <a:moveTo>
                  <a:pt x="1062486" y="0"/>
                </a:moveTo>
                <a:cubicBezTo>
                  <a:pt x="1070007" y="105981"/>
                  <a:pt x="1069323" y="211962"/>
                  <a:pt x="1066588" y="317943"/>
                </a:cubicBezTo>
                <a:cubicBezTo>
                  <a:pt x="1065221" y="374694"/>
                  <a:pt x="1067272" y="431446"/>
                  <a:pt x="1064537" y="487513"/>
                </a:cubicBezTo>
                <a:cubicBezTo>
                  <a:pt x="1058383" y="613323"/>
                  <a:pt x="988610" y="741580"/>
                  <a:pt x="939411" y="825285"/>
                </a:cubicBezTo>
                <a:cubicBezTo>
                  <a:pt x="890212" y="908990"/>
                  <a:pt x="850420" y="946142"/>
                  <a:pt x="769343" y="989743"/>
                </a:cubicBezTo>
                <a:cubicBezTo>
                  <a:pt x="688267" y="1033344"/>
                  <a:pt x="511202" y="1063948"/>
                  <a:pt x="452952" y="1086893"/>
                </a:cubicBezTo>
                <a:cubicBezTo>
                  <a:pt x="394702" y="1109838"/>
                  <a:pt x="421894" y="1110320"/>
                  <a:pt x="419843" y="1127414"/>
                </a:cubicBezTo>
                <a:cubicBezTo>
                  <a:pt x="408219" y="1250488"/>
                  <a:pt x="403840" y="1350770"/>
                  <a:pt x="333866" y="1451568"/>
                </a:cubicBezTo>
                <a:cubicBezTo>
                  <a:pt x="263892" y="1552366"/>
                  <a:pt x="161691" y="1631916"/>
                  <a:pt x="0" y="1732204"/>
                </a:cubicBezTo>
                <a:cubicBezTo>
                  <a:pt x="72364" y="1609585"/>
                  <a:pt x="254144" y="1313187"/>
                  <a:pt x="437616" y="1064759"/>
                </a:cubicBezTo>
                <a:cubicBezTo>
                  <a:pt x="561374" y="907497"/>
                  <a:pt x="897702" y="341191"/>
                  <a:pt x="990692" y="164100"/>
                </a:cubicBezTo>
                <a:cubicBezTo>
                  <a:pt x="1019409" y="110767"/>
                  <a:pt x="1041973" y="56067"/>
                  <a:pt x="1062486" y="0"/>
                </a:cubicBezTo>
                <a:close/>
              </a:path>
            </a:pathLst>
          </a:custGeom>
          <a:solidFill>
            <a:schemeClr val="accent2">
              <a:lumMod val="20000"/>
              <a:lumOff val="80000"/>
            </a:schemeClr>
          </a:solidFill>
          <a:ln w="6830"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03E29F5-CC8F-4C77-B2C5-3E835B232D91}"/>
              </a:ext>
            </a:extLst>
          </p:cNvPr>
          <p:cNvSpPr/>
          <p:nvPr/>
        </p:nvSpPr>
        <p:spPr>
          <a:xfrm rot="21318527">
            <a:off x="6045211" y="3446684"/>
            <a:ext cx="480537" cy="415853"/>
          </a:xfrm>
          <a:custGeom>
            <a:avLst/>
            <a:gdLst>
              <a:gd name="connsiteX0" fmla="*/ 0 w 622211"/>
              <a:gd name="connsiteY0" fmla="*/ 484778 h 478624"/>
              <a:gd name="connsiteX1" fmla="*/ 86152 w 622211"/>
              <a:gd name="connsiteY1" fmla="*/ 183928 h 478624"/>
              <a:gd name="connsiteX2" fmla="*/ 95041 w 622211"/>
              <a:gd name="connsiteY2" fmla="*/ 134698 h 478624"/>
              <a:gd name="connsiteX3" fmla="*/ 111451 w 622211"/>
              <a:gd name="connsiteY3" fmla="*/ 119656 h 478624"/>
              <a:gd name="connsiteX4" fmla="*/ 406147 w 622211"/>
              <a:gd name="connsiteY4" fmla="*/ 77947 h 478624"/>
              <a:gd name="connsiteX5" fmla="*/ 618109 w 622211"/>
              <a:gd name="connsiteY5" fmla="*/ 1367 h 478624"/>
              <a:gd name="connsiteX6" fmla="*/ 622211 w 622211"/>
              <a:gd name="connsiteY6" fmla="*/ 0 h 478624"/>
              <a:gd name="connsiteX7" fmla="*/ 0 w 622211"/>
              <a:gd name="connsiteY7" fmla="*/ 484778 h 478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2211" h="478624">
                <a:moveTo>
                  <a:pt x="0" y="484778"/>
                </a:moveTo>
                <a:cubicBezTo>
                  <a:pt x="49914" y="390420"/>
                  <a:pt x="69059" y="287858"/>
                  <a:pt x="86152" y="183928"/>
                </a:cubicBezTo>
                <a:cubicBezTo>
                  <a:pt x="88887" y="167518"/>
                  <a:pt x="92990" y="151108"/>
                  <a:pt x="95041" y="134698"/>
                </a:cubicBezTo>
                <a:cubicBezTo>
                  <a:pt x="96409" y="123758"/>
                  <a:pt x="100511" y="120340"/>
                  <a:pt x="111451" y="119656"/>
                </a:cubicBezTo>
                <a:cubicBezTo>
                  <a:pt x="210595" y="112135"/>
                  <a:pt x="309054" y="101195"/>
                  <a:pt x="406147" y="77947"/>
                </a:cubicBezTo>
                <a:cubicBezTo>
                  <a:pt x="479992" y="60170"/>
                  <a:pt x="551101" y="36922"/>
                  <a:pt x="618109" y="1367"/>
                </a:cubicBezTo>
                <a:cubicBezTo>
                  <a:pt x="619476" y="684"/>
                  <a:pt x="621528" y="684"/>
                  <a:pt x="622211" y="0"/>
                </a:cubicBezTo>
                <a:cubicBezTo>
                  <a:pt x="480675" y="244782"/>
                  <a:pt x="279653" y="414352"/>
                  <a:pt x="0" y="484778"/>
                </a:cubicBezTo>
                <a:close/>
              </a:path>
            </a:pathLst>
          </a:custGeom>
          <a:solidFill>
            <a:schemeClr val="bg1"/>
          </a:solidFill>
          <a:ln w="6830"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FA9ED72-5E5B-441F-AA7E-56E94BC44EDF}"/>
              </a:ext>
            </a:extLst>
          </p:cNvPr>
          <p:cNvSpPr/>
          <p:nvPr/>
        </p:nvSpPr>
        <p:spPr>
          <a:xfrm>
            <a:off x="6163772" y="3542261"/>
            <a:ext cx="335710" cy="360885"/>
          </a:xfrm>
          <a:custGeom>
            <a:avLst/>
            <a:gdLst>
              <a:gd name="connsiteX0" fmla="*/ 505290 w 499136"/>
              <a:gd name="connsiteY0" fmla="*/ 0 h 540161"/>
              <a:gd name="connsiteX1" fmla="*/ 499137 w 499136"/>
              <a:gd name="connsiteY1" fmla="*/ 131280 h 540161"/>
              <a:gd name="connsiteX2" fmla="*/ 468368 w 499136"/>
              <a:gd name="connsiteY2" fmla="*/ 469051 h 540161"/>
              <a:gd name="connsiteX3" fmla="*/ 453325 w 499136"/>
              <a:gd name="connsiteY3" fmla="*/ 486145 h 540161"/>
              <a:gd name="connsiteX4" fmla="*/ 0 w 499136"/>
              <a:gd name="connsiteY4" fmla="*/ 541529 h 540161"/>
              <a:gd name="connsiteX5" fmla="*/ 8205 w 499136"/>
              <a:gd name="connsiteY5" fmla="*/ 534008 h 540161"/>
              <a:gd name="connsiteX6" fmla="*/ 344609 w 499136"/>
              <a:gd name="connsiteY6" fmla="*/ 233842 h 540161"/>
              <a:gd name="connsiteX7" fmla="*/ 505290 w 499136"/>
              <a:gd name="connsiteY7" fmla="*/ 0 h 540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9136" h="540161">
                <a:moveTo>
                  <a:pt x="505290" y="0"/>
                </a:moveTo>
                <a:cubicBezTo>
                  <a:pt x="503239" y="43760"/>
                  <a:pt x="501872" y="87520"/>
                  <a:pt x="499137" y="131280"/>
                </a:cubicBezTo>
                <a:cubicBezTo>
                  <a:pt x="492299" y="244098"/>
                  <a:pt x="482727" y="356917"/>
                  <a:pt x="468368" y="469051"/>
                </a:cubicBezTo>
                <a:cubicBezTo>
                  <a:pt x="467000" y="478624"/>
                  <a:pt x="465633" y="484778"/>
                  <a:pt x="453325" y="486145"/>
                </a:cubicBezTo>
                <a:cubicBezTo>
                  <a:pt x="302217" y="503923"/>
                  <a:pt x="151109" y="523068"/>
                  <a:pt x="0" y="541529"/>
                </a:cubicBezTo>
                <a:cubicBezTo>
                  <a:pt x="0" y="535375"/>
                  <a:pt x="5470" y="535375"/>
                  <a:pt x="8205" y="534008"/>
                </a:cubicBezTo>
                <a:cubicBezTo>
                  <a:pt x="147006" y="464265"/>
                  <a:pt x="253671" y="357601"/>
                  <a:pt x="344609" y="233842"/>
                </a:cubicBezTo>
                <a:cubicBezTo>
                  <a:pt x="400677" y="157946"/>
                  <a:pt x="449907" y="77947"/>
                  <a:pt x="505290" y="0"/>
                </a:cubicBezTo>
                <a:close/>
              </a:path>
            </a:pathLst>
          </a:custGeom>
          <a:solidFill>
            <a:schemeClr val="accent2">
              <a:lumMod val="60000"/>
              <a:lumOff val="40000"/>
            </a:schemeClr>
          </a:solidFill>
          <a:ln w="6830"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1F9F1316-6337-412B-8AFE-40AA999846A6}"/>
              </a:ext>
            </a:extLst>
          </p:cNvPr>
          <p:cNvSpPr/>
          <p:nvPr/>
        </p:nvSpPr>
        <p:spPr>
          <a:xfrm>
            <a:off x="6562667" y="3234597"/>
            <a:ext cx="4598" cy="183950"/>
          </a:xfrm>
          <a:custGeom>
            <a:avLst/>
            <a:gdLst>
              <a:gd name="connsiteX0" fmla="*/ 1295 w 0"/>
              <a:gd name="connsiteY0" fmla="*/ 0 h 273499"/>
              <a:gd name="connsiteX1" fmla="*/ 4029 w 0"/>
              <a:gd name="connsiteY1" fmla="*/ 19145 h 273499"/>
              <a:gd name="connsiteX2" fmla="*/ 4029 w 0"/>
              <a:gd name="connsiteY2" fmla="*/ 259141 h 273499"/>
              <a:gd name="connsiteX3" fmla="*/ 1295 w 0"/>
              <a:gd name="connsiteY3" fmla="*/ 278286 h 273499"/>
              <a:gd name="connsiteX4" fmla="*/ 1295 w 0"/>
              <a:gd name="connsiteY4" fmla="*/ 0 h 273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h="273499">
                <a:moveTo>
                  <a:pt x="1295" y="0"/>
                </a:moveTo>
                <a:cubicBezTo>
                  <a:pt x="4029" y="6154"/>
                  <a:pt x="4029" y="12307"/>
                  <a:pt x="4029" y="19145"/>
                </a:cubicBezTo>
                <a:cubicBezTo>
                  <a:pt x="4029" y="99144"/>
                  <a:pt x="4029" y="179142"/>
                  <a:pt x="4029" y="259141"/>
                </a:cubicBezTo>
                <a:cubicBezTo>
                  <a:pt x="4029" y="265978"/>
                  <a:pt x="4029" y="272132"/>
                  <a:pt x="1295" y="278286"/>
                </a:cubicBezTo>
                <a:cubicBezTo>
                  <a:pt x="-757" y="185296"/>
                  <a:pt x="-73" y="92990"/>
                  <a:pt x="1295" y="0"/>
                </a:cubicBezTo>
                <a:close/>
              </a:path>
            </a:pathLst>
          </a:custGeom>
          <a:solidFill>
            <a:srgbClr val="F7F7F7"/>
          </a:solidFill>
          <a:ln w="6830" cap="flat">
            <a:noFill/>
            <a:prstDash val="solid"/>
            <a:miter/>
          </a:ln>
        </p:spPr>
        <p:txBody>
          <a:bodyPr rtlCol="0" anchor="ctr"/>
          <a:lstStyle/>
          <a:p>
            <a:endParaRPr lang="en-US"/>
          </a:p>
        </p:txBody>
      </p:sp>
      <p:sp>
        <p:nvSpPr>
          <p:cNvPr id="2" name="Rectangle 1">
            <a:extLst>
              <a:ext uri="{FF2B5EF4-FFF2-40B4-BE49-F238E27FC236}">
                <a16:creationId xmlns:a16="http://schemas.microsoft.com/office/drawing/2014/main" id="{9A1B3EDB-9270-48D4-B34E-6ADCFAAB11DC}"/>
              </a:ext>
            </a:extLst>
          </p:cNvPr>
          <p:cNvSpPr/>
          <p:nvPr/>
        </p:nvSpPr>
        <p:spPr>
          <a:xfrm>
            <a:off x="1" y="3973309"/>
            <a:ext cx="12192000" cy="6572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Freeform: Shape 76">
            <a:extLst>
              <a:ext uri="{FF2B5EF4-FFF2-40B4-BE49-F238E27FC236}">
                <a16:creationId xmlns:a16="http://schemas.microsoft.com/office/drawing/2014/main" id="{D2A7A283-F032-437A-BDCB-CD6C329786AF}"/>
              </a:ext>
            </a:extLst>
          </p:cNvPr>
          <p:cNvSpPr/>
          <p:nvPr/>
        </p:nvSpPr>
        <p:spPr>
          <a:xfrm>
            <a:off x="6598787" y="1522552"/>
            <a:ext cx="188550" cy="188550"/>
          </a:xfrm>
          <a:custGeom>
            <a:avLst/>
            <a:gdLst>
              <a:gd name="connsiteX0" fmla="*/ 231791 w 280336"/>
              <a:gd name="connsiteY0" fmla="*/ 281021 h 280336"/>
              <a:gd name="connsiteX1" fmla="*/ 154527 w 280336"/>
              <a:gd name="connsiteY1" fmla="*/ 239996 h 280336"/>
              <a:gd name="connsiteX2" fmla="*/ 127861 w 280336"/>
              <a:gd name="connsiteY2" fmla="*/ 239996 h 280336"/>
              <a:gd name="connsiteX3" fmla="*/ 64956 w 280336"/>
              <a:gd name="connsiteY3" fmla="*/ 273500 h 280336"/>
              <a:gd name="connsiteX4" fmla="*/ 53332 w 280336"/>
              <a:gd name="connsiteY4" fmla="*/ 276235 h 280336"/>
              <a:gd name="connsiteX5" fmla="*/ 51965 w 280336"/>
              <a:gd name="connsiteY5" fmla="*/ 264611 h 280336"/>
              <a:gd name="connsiteX6" fmla="*/ 64272 w 280336"/>
              <a:gd name="connsiteY6" fmla="*/ 196236 h 280336"/>
              <a:gd name="connsiteX7" fmla="*/ 55384 w 280336"/>
              <a:gd name="connsiteY7" fmla="*/ 167518 h 280336"/>
              <a:gd name="connsiteX8" fmla="*/ 0 w 280336"/>
              <a:gd name="connsiteY8" fmla="*/ 106665 h 280336"/>
              <a:gd name="connsiteX9" fmla="*/ 64956 w 280336"/>
              <a:gd name="connsiteY9" fmla="*/ 97092 h 280336"/>
              <a:gd name="connsiteX10" fmla="*/ 108716 w 280336"/>
              <a:gd name="connsiteY10" fmla="*/ 65640 h 280336"/>
              <a:gd name="connsiteX11" fmla="*/ 140852 w 280336"/>
              <a:gd name="connsiteY11" fmla="*/ 0 h 280336"/>
              <a:gd name="connsiteX12" fmla="*/ 175040 w 280336"/>
              <a:gd name="connsiteY12" fmla="*/ 70426 h 280336"/>
              <a:gd name="connsiteX13" fmla="*/ 210595 w 280336"/>
              <a:gd name="connsiteY13" fmla="*/ 96409 h 280336"/>
              <a:gd name="connsiteX14" fmla="*/ 268713 w 280336"/>
              <a:gd name="connsiteY14" fmla="*/ 104614 h 280336"/>
              <a:gd name="connsiteX15" fmla="*/ 281704 w 280336"/>
              <a:gd name="connsiteY15" fmla="*/ 109400 h 280336"/>
              <a:gd name="connsiteX16" fmla="*/ 274867 w 280336"/>
              <a:gd name="connsiteY16" fmla="*/ 121024 h 280336"/>
              <a:gd name="connsiteX17" fmla="*/ 224953 w 280336"/>
              <a:gd name="connsiteY17" fmla="*/ 169570 h 280336"/>
              <a:gd name="connsiteX18" fmla="*/ 216748 w 280336"/>
              <a:gd name="connsiteY18" fmla="*/ 194869 h 280336"/>
              <a:gd name="connsiteX19" fmla="*/ 231791 w 280336"/>
              <a:gd name="connsiteY19" fmla="*/ 281021 h 28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80336" h="280336">
                <a:moveTo>
                  <a:pt x="231791" y="281021"/>
                </a:moveTo>
                <a:cubicBezTo>
                  <a:pt x="202390" y="265295"/>
                  <a:pt x="177775" y="252987"/>
                  <a:pt x="154527" y="239996"/>
                </a:cubicBezTo>
                <a:cubicBezTo>
                  <a:pt x="144955" y="234526"/>
                  <a:pt x="137434" y="234526"/>
                  <a:pt x="127861" y="239996"/>
                </a:cubicBezTo>
                <a:cubicBezTo>
                  <a:pt x="107349" y="251620"/>
                  <a:pt x="86152" y="262560"/>
                  <a:pt x="64956" y="273500"/>
                </a:cubicBezTo>
                <a:cubicBezTo>
                  <a:pt x="61537" y="275551"/>
                  <a:pt x="57435" y="278970"/>
                  <a:pt x="53332" y="276235"/>
                </a:cubicBezTo>
                <a:cubicBezTo>
                  <a:pt x="49230" y="273500"/>
                  <a:pt x="51281" y="268713"/>
                  <a:pt x="51965" y="264611"/>
                </a:cubicBezTo>
                <a:cubicBezTo>
                  <a:pt x="56067" y="242047"/>
                  <a:pt x="59486" y="218800"/>
                  <a:pt x="64272" y="196236"/>
                </a:cubicBezTo>
                <a:cubicBezTo>
                  <a:pt x="66324" y="184612"/>
                  <a:pt x="63589" y="176407"/>
                  <a:pt x="55384" y="167518"/>
                </a:cubicBezTo>
                <a:cubicBezTo>
                  <a:pt x="36239" y="148373"/>
                  <a:pt x="18461" y="127177"/>
                  <a:pt x="0" y="106665"/>
                </a:cubicBezTo>
                <a:cubicBezTo>
                  <a:pt x="19829" y="103930"/>
                  <a:pt x="42392" y="98460"/>
                  <a:pt x="64956" y="97092"/>
                </a:cubicBezTo>
                <a:cubicBezTo>
                  <a:pt x="87520" y="95725"/>
                  <a:pt x="100511" y="86836"/>
                  <a:pt x="108716" y="65640"/>
                </a:cubicBezTo>
                <a:cubicBezTo>
                  <a:pt x="116921" y="44444"/>
                  <a:pt x="128545" y="23931"/>
                  <a:pt x="140852" y="0"/>
                </a:cubicBezTo>
                <a:cubicBezTo>
                  <a:pt x="153843" y="25982"/>
                  <a:pt x="166151" y="47862"/>
                  <a:pt x="175040" y="70426"/>
                </a:cubicBezTo>
                <a:cubicBezTo>
                  <a:pt x="181877" y="87520"/>
                  <a:pt x="192817" y="95041"/>
                  <a:pt x="210595" y="96409"/>
                </a:cubicBezTo>
                <a:cubicBezTo>
                  <a:pt x="230423" y="97776"/>
                  <a:pt x="249568" y="101195"/>
                  <a:pt x="268713" y="104614"/>
                </a:cubicBezTo>
                <a:cubicBezTo>
                  <a:pt x="273500" y="105297"/>
                  <a:pt x="279653" y="105297"/>
                  <a:pt x="281704" y="109400"/>
                </a:cubicBezTo>
                <a:cubicBezTo>
                  <a:pt x="283756" y="114870"/>
                  <a:pt x="278286" y="117605"/>
                  <a:pt x="274867" y="121024"/>
                </a:cubicBezTo>
                <a:cubicBezTo>
                  <a:pt x="258457" y="137434"/>
                  <a:pt x="242047" y="153843"/>
                  <a:pt x="224953" y="169570"/>
                </a:cubicBezTo>
                <a:cubicBezTo>
                  <a:pt x="217432" y="177091"/>
                  <a:pt x="214697" y="183928"/>
                  <a:pt x="216748" y="194869"/>
                </a:cubicBezTo>
                <a:cubicBezTo>
                  <a:pt x="222902" y="221535"/>
                  <a:pt x="226321" y="248885"/>
                  <a:pt x="231791" y="281021"/>
                </a:cubicBezTo>
                <a:close/>
              </a:path>
            </a:pathLst>
          </a:custGeom>
          <a:solidFill>
            <a:schemeClr val="accent3"/>
          </a:solidFill>
          <a:ln w="6830"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916D4CCB-6C5C-4223-B945-048B3E6777A5}"/>
              </a:ext>
            </a:extLst>
          </p:cNvPr>
          <p:cNvSpPr/>
          <p:nvPr/>
        </p:nvSpPr>
        <p:spPr>
          <a:xfrm>
            <a:off x="7084692" y="1819798"/>
            <a:ext cx="188550" cy="188550"/>
          </a:xfrm>
          <a:custGeom>
            <a:avLst/>
            <a:gdLst>
              <a:gd name="connsiteX0" fmla="*/ 50597 w 280336"/>
              <a:gd name="connsiteY0" fmla="*/ 281021 h 280336"/>
              <a:gd name="connsiteX1" fmla="*/ 64272 w 280336"/>
              <a:gd name="connsiteY1" fmla="*/ 203757 h 280336"/>
              <a:gd name="connsiteX2" fmla="*/ 51281 w 280336"/>
              <a:gd name="connsiteY2" fmla="*/ 161365 h 280336"/>
              <a:gd name="connsiteX3" fmla="*/ 0 w 280336"/>
              <a:gd name="connsiteY3" fmla="*/ 107348 h 280336"/>
              <a:gd name="connsiteX4" fmla="*/ 67007 w 280336"/>
              <a:gd name="connsiteY4" fmla="*/ 97092 h 280336"/>
              <a:gd name="connsiteX5" fmla="*/ 109400 w 280336"/>
              <a:gd name="connsiteY5" fmla="*/ 66324 h 280336"/>
              <a:gd name="connsiteX6" fmla="*/ 142220 w 280336"/>
              <a:gd name="connsiteY6" fmla="*/ 0 h 280336"/>
              <a:gd name="connsiteX7" fmla="*/ 169570 w 280336"/>
              <a:gd name="connsiteY7" fmla="*/ 56751 h 280336"/>
              <a:gd name="connsiteX8" fmla="*/ 225637 w 280336"/>
              <a:gd name="connsiteY8" fmla="*/ 98460 h 280336"/>
              <a:gd name="connsiteX9" fmla="*/ 270081 w 280336"/>
              <a:gd name="connsiteY9" fmla="*/ 104613 h 280336"/>
              <a:gd name="connsiteX10" fmla="*/ 283756 w 280336"/>
              <a:gd name="connsiteY10" fmla="*/ 110083 h 280336"/>
              <a:gd name="connsiteX11" fmla="*/ 276235 w 280336"/>
              <a:gd name="connsiteY11" fmla="*/ 121023 h 280336"/>
              <a:gd name="connsiteX12" fmla="*/ 226321 w 280336"/>
              <a:gd name="connsiteY12" fmla="*/ 169570 h 280336"/>
              <a:gd name="connsiteX13" fmla="*/ 218800 w 280336"/>
              <a:gd name="connsiteY13" fmla="*/ 192817 h 280336"/>
              <a:gd name="connsiteX14" fmla="*/ 233842 w 280336"/>
              <a:gd name="connsiteY14" fmla="*/ 280337 h 280336"/>
              <a:gd name="connsiteX15" fmla="*/ 158630 w 280336"/>
              <a:gd name="connsiteY15" fmla="*/ 240679 h 280336"/>
              <a:gd name="connsiteX16" fmla="*/ 125810 w 280336"/>
              <a:gd name="connsiteY16" fmla="*/ 240679 h 280336"/>
              <a:gd name="connsiteX17" fmla="*/ 50597 w 280336"/>
              <a:gd name="connsiteY17" fmla="*/ 281021 h 28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336" h="280336">
                <a:moveTo>
                  <a:pt x="50597" y="281021"/>
                </a:moveTo>
                <a:cubicBezTo>
                  <a:pt x="55384" y="252303"/>
                  <a:pt x="58119" y="227688"/>
                  <a:pt x="64272" y="203757"/>
                </a:cubicBezTo>
                <a:cubicBezTo>
                  <a:pt x="68375" y="185980"/>
                  <a:pt x="64956" y="173672"/>
                  <a:pt x="51281" y="161365"/>
                </a:cubicBezTo>
                <a:cubicBezTo>
                  <a:pt x="33504" y="144955"/>
                  <a:pt x="17778" y="125810"/>
                  <a:pt x="0" y="107348"/>
                </a:cubicBezTo>
                <a:cubicBezTo>
                  <a:pt x="20512" y="100511"/>
                  <a:pt x="44444" y="98460"/>
                  <a:pt x="67007" y="97092"/>
                </a:cubicBezTo>
                <a:cubicBezTo>
                  <a:pt x="88887" y="95041"/>
                  <a:pt x="101195" y="86836"/>
                  <a:pt x="109400" y="66324"/>
                </a:cubicBezTo>
                <a:cubicBezTo>
                  <a:pt x="117605" y="45127"/>
                  <a:pt x="129229" y="24615"/>
                  <a:pt x="142220" y="0"/>
                </a:cubicBezTo>
                <a:cubicBezTo>
                  <a:pt x="152476" y="21196"/>
                  <a:pt x="162732" y="38290"/>
                  <a:pt x="169570" y="56751"/>
                </a:cubicBezTo>
                <a:cubicBezTo>
                  <a:pt x="179142" y="83417"/>
                  <a:pt x="195552" y="98460"/>
                  <a:pt x="225637" y="98460"/>
                </a:cubicBezTo>
                <a:cubicBezTo>
                  <a:pt x="239996" y="98460"/>
                  <a:pt x="255038" y="101879"/>
                  <a:pt x="270081" y="104613"/>
                </a:cubicBezTo>
                <a:cubicBezTo>
                  <a:pt x="274867" y="105297"/>
                  <a:pt x="282388" y="104613"/>
                  <a:pt x="283756" y="110083"/>
                </a:cubicBezTo>
                <a:cubicBezTo>
                  <a:pt x="285123" y="114870"/>
                  <a:pt x="279653" y="118288"/>
                  <a:pt x="276235" y="121023"/>
                </a:cubicBezTo>
                <a:cubicBezTo>
                  <a:pt x="259825" y="137433"/>
                  <a:pt x="243415" y="153843"/>
                  <a:pt x="226321" y="169570"/>
                </a:cubicBezTo>
                <a:cubicBezTo>
                  <a:pt x="218800" y="176407"/>
                  <a:pt x="216748" y="183245"/>
                  <a:pt x="218800" y="192817"/>
                </a:cubicBezTo>
                <a:cubicBezTo>
                  <a:pt x="224270" y="220851"/>
                  <a:pt x="228372" y="248885"/>
                  <a:pt x="233842" y="280337"/>
                </a:cubicBezTo>
                <a:cubicBezTo>
                  <a:pt x="206492" y="265978"/>
                  <a:pt x="182561" y="254354"/>
                  <a:pt x="158630" y="240679"/>
                </a:cubicBezTo>
                <a:cubicBezTo>
                  <a:pt x="147006" y="233842"/>
                  <a:pt x="137434" y="233842"/>
                  <a:pt x="125810" y="240679"/>
                </a:cubicBezTo>
                <a:cubicBezTo>
                  <a:pt x="102562" y="254354"/>
                  <a:pt x="78631" y="265978"/>
                  <a:pt x="50597" y="281021"/>
                </a:cubicBezTo>
                <a:close/>
              </a:path>
            </a:pathLst>
          </a:custGeom>
          <a:solidFill>
            <a:schemeClr val="accent3"/>
          </a:solidFill>
          <a:ln w="6830"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51CEF5C2-88ED-44DC-B0D1-79093804B0C6}"/>
              </a:ext>
            </a:extLst>
          </p:cNvPr>
          <p:cNvSpPr/>
          <p:nvPr/>
        </p:nvSpPr>
        <p:spPr>
          <a:xfrm>
            <a:off x="6504512" y="2140803"/>
            <a:ext cx="188550" cy="188550"/>
          </a:xfrm>
          <a:custGeom>
            <a:avLst/>
            <a:gdLst>
              <a:gd name="connsiteX0" fmla="*/ 231791 w 280336"/>
              <a:gd name="connsiteY0" fmla="*/ 281021 h 280336"/>
              <a:gd name="connsiteX1" fmla="*/ 154527 w 280336"/>
              <a:gd name="connsiteY1" fmla="*/ 239996 h 280336"/>
              <a:gd name="connsiteX2" fmla="*/ 127861 w 280336"/>
              <a:gd name="connsiteY2" fmla="*/ 239996 h 280336"/>
              <a:gd name="connsiteX3" fmla="*/ 64956 w 280336"/>
              <a:gd name="connsiteY3" fmla="*/ 273500 h 280336"/>
              <a:gd name="connsiteX4" fmla="*/ 53332 w 280336"/>
              <a:gd name="connsiteY4" fmla="*/ 276235 h 280336"/>
              <a:gd name="connsiteX5" fmla="*/ 51965 w 280336"/>
              <a:gd name="connsiteY5" fmla="*/ 264611 h 280336"/>
              <a:gd name="connsiteX6" fmla="*/ 64272 w 280336"/>
              <a:gd name="connsiteY6" fmla="*/ 196236 h 280336"/>
              <a:gd name="connsiteX7" fmla="*/ 55384 w 280336"/>
              <a:gd name="connsiteY7" fmla="*/ 167518 h 280336"/>
              <a:gd name="connsiteX8" fmla="*/ 0 w 280336"/>
              <a:gd name="connsiteY8" fmla="*/ 106665 h 280336"/>
              <a:gd name="connsiteX9" fmla="*/ 64956 w 280336"/>
              <a:gd name="connsiteY9" fmla="*/ 97092 h 280336"/>
              <a:gd name="connsiteX10" fmla="*/ 108716 w 280336"/>
              <a:gd name="connsiteY10" fmla="*/ 65640 h 280336"/>
              <a:gd name="connsiteX11" fmla="*/ 140852 w 280336"/>
              <a:gd name="connsiteY11" fmla="*/ 0 h 280336"/>
              <a:gd name="connsiteX12" fmla="*/ 175040 w 280336"/>
              <a:gd name="connsiteY12" fmla="*/ 70426 h 280336"/>
              <a:gd name="connsiteX13" fmla="*/ 210595 w 280336"/>
              <a:gd name="connsiteY13" fmla="*/ 96409 h 280336"/>
              <a:gd name="connsiteX14" fmla="*/ 268713 w 280336"/>
              <a:gd name="connsiteY14" fmla="*/ 104614 h 280336"/>
              <a:gd name="connsiteX15" fmla="*/ 281704 w 280336"/>
              <a:gd name="connsiteY15" fmla="*/ 109400 h 280336"/>
              <a:gd name="connsiteX16" fmla="*/ 274867 w 280336"/>
              <a:gd name="connsiteY16" fmla="*/ 121024 h 280336"/>
              <a:gd name="connsiteX17" fmla="*/ 224953 w 280336"/>
              <a:gd name="connsiteY17" fmla="*/ 169570 h 280336"/>
              <a:gd name="connsiteX18" fmla="*/ 216748 w 280336"/>
              <a:gd name="connsiteY18" fmla="*/ 194869 h 280336"/>
              <a:gd name="connsiteX19" fmla="*/ 231791 w 280336"/>
              <a:gd name="connsiteY19" fmla="*/ 281021 h 28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80336" h="280336">
                <a:moveTo>
                  <a:pt x="231791" y="281021"/>
                </a:moveTo>
                <a:cubicBezTo>
                  <a:pt x="202390" y="265295"/>
                  <a:pt x="177775" y="252987"/>
                  <a:pt x="154527" y="239996"/>
                </a:cubicBezTo>
                <a:cubicBezTo>
                  <a:pt x="144955" y="234526"/>
                  <a:pt x="137434" y="234526"/>
                  <a:pt x="127861" y="239996"/>
                </a:cubicBezTo>
                <a:cubicBezTo>
                  <a:pt x="107349" y="251620"/>
                  <a:pt x="86152" y="262560"/>
                  <a:pt x="64956" y="273500"/>
                </a:cubicBezTo>
                <a:cubicBezTo>
                  <a:pt x="61537" y="275551"/>
                  <a:pt x="57435" y="278970"/>
                  <a:pt x="53332" y="276235"/>
                </a:cubicBezTo>
                <a:cubicBezTo>
                  <a:pt x="49230" y="273500"/>
                  <a:pt x="51281" y="268713"/>
                  <a:pt x="51965" y="264611"/>
                </a:cubicBezTo>
                <a:cubicBezTo>
                  <a:pt x="56067" y="242047"/>
                  <a:pt x="59486" y="218800"/>
                  <a:pt x="64272" y="196236"/>
                </a:cubicBezTo>
                <a:cubicBezTo>
                  <a:pt x="66324" y="184612"/>
                  <a:pt x="63589" y="176407"/>
                  <a:pt x="55384" y="167518"/>
                </a:cubicBezTo>
                <a:cubicBezTo>
                  <a:pt x="36239" y="148373"/>
                  <a:pt x="18461" y="127177"/>
                  <a:pt x="0" y="106665"/>
                </a:cubicBezTo>
                <a:cubicBezTo>
                  <a:pt x="19829" y="103930"/>
                  <a:pt x="42392" y="98460"/>
                  <a:pt x="64956" y="97092"/>
                </a:cubicBezTo>
                <a:cubicBezTo>
                  <a:pt x="87520" y="95725"/>
                  <a:pt x="100511" y="86836"/>
                  <a:pt x="108716" y="65640"/>
                </a:cubicBezTo>
                <a:cubicBezTo>
                  <a:pt x="116921" y="44444"/>
                  <a:pt x="128545" y="23931"/>
                  <a:pt x="140852" y="0"/>
                </a:cubicBezTo>
                <a:cubicBezTo>
                  <a:pt x="153843" y="25982"/>
                  <a:pt x="166151" y="47862"/>
                  <a:pt x="175040" y="70426"/>
                </a:cubicBezTo>
                <a:cubicBezTo>
                  <a:pt x="181877" y="87520"/>
                  <a:pt x="192817" y="95041"/>
                  <a:pt x="210595" y="96409"/>
                </a:cubicBezTo>
                <a:cubicBezTo>
                  <a:pt x="230423" y="97776"/>
                  <a:pt x="249568" y="101195"/>
                  <a:pt x="268713" y="104614"/>
                </a:cubicBezTo>
                <a:cubicBezTo>
                  <a:pt x="273500" y="105297"/>
                  <a:pt x="279653" y="105297"/>
                  <a:pt x="281704" y="109400"/>
                </a:cubicBezTo>
                <a:cubicBezTo>
                  <a:pt x="283756" y="114870"/>
                  <a:pt x="278286" y="117605"/>
                  <a:pt x="274867" y="121024"/>
                </a:cubicBezTo>
                <a:cubicBezTo>
                  <a:pt x="258457" y="137434"/>
                  <a:pt x="242047" y="153843"/>
                  <a:pt x="224953" y="169570"/>
                </a:cubicBezTo>
                <a:cubicBezTo>
                  <a:pt x="217432" y="177091"/>
                  <a:pt x="214697" y="183928"/>
                  <a:pt x="216748" y="194869"/>
                </a:cubicBezTo>
                <a:cubicBezTo>
                  <a:pt x="222902" y="221535"/>
                  <a:pt x="226321" y="248885"/>
                  <a:pt x="231791" y="281021"/>
                </a:cubicBezTo>
                <a:close/>
              </a:path>
            </a:pathLst>
          </a:custGeom>
          <a:solidFill>
            <a:schemeClr val="accent3"/>
          </a:solidFill>
          <a:ln w="6830"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E8E5A128-B099-45F1-9CA4-BA91130C67C2}"/>
              </a:ext>
            </a:extLst>
          </p:cNvPr>
          <p:cNvSpPr/>
          <p:nvPr/>
        </p:nvSpPr>
        <p:spPr>
          <a:xfrm>
            <a:off x="4907777" y="2595665"/>
            <a:ext cx="188550" cy="188550"/>
          </a:xfrm>
          <a:custGeom>
            <a:avLst/>
            <a:gdLst>
              <a:gd name="connsiteX0" fmla="*/ 50597 w 280336"/>
              <a:gd name="connsiteY0" fmla="*/ 281021 h 280336"/>
              <a:gd name="connsiteX1" fmla="*/ 64272 w 280336"/>
              <a:gd name="connsiteY1" fmla="*/ 203757 h 280336"/>
              <a:gd name="connsiteX2" fmla="*/ 51281 w 280336"/>
              <a:gd name="connsiteY2" fmla="*/ 161365 h 280336"/>
              <a:gd name="connsiteX3" fmla="*/ 0 w 280336"/>
              <a:gd name="connsiteY3" fmla="*/ 107348 h 280336"/>
              <a:gd name="connsiteX4" fmla="*/ 67007 w 280336"/>
              <a:gd name="connsiteY4" fmla="*/ 97092 h 280336"/>
              <a:gd name="connsiteX5" fmla="*/ 109400 w 280336"/>
              <a:gd name="connsiteY5" fmla="*/ 66324 h 280336"/>
              <a:gd name="connsiteX6" fmla="*/ 142220 w 280336"/>
              <a:gd name="connsiteY6" fmla="*/ 0 h 280336"/>
              <a:gd name="connsiteX7" fmla="*/ 169570 w 280336"/>
              <a:gd name="connsiteY7" fmla="*/ 56751 h 280336"/>
              <a:gd name="connsiteX8" fmla="*/ 225637 w 280336"/>
              <a:gd name="connsiteY8" fmla="*/ 98460 h 280336"/>
              <a:gd name="connsiteX9" fmla="*/ 270081 w 280336"/>
              <a:gd name="connsiteY9" fmla="*/ 104613 h 280336"/>
              <a:gd name="connsiteX10" fmla="*/ 283756 w 280336"/>
              <a:gd name="connsiteY10" fmla="*/ 110083 h 280336"/>
              <a:gd name="connsiteX11" fmla="*/ 276235 w 280336"/>
              <a:gd name="connsiteY11" fmla="*/ 121023 h 280336"/>
              <a:gd name="connsiteX12" fmla="*/ 226321 w 280336"/>
              <a:gd name="connsiteY12" fmla="*/ 169570 h 280336"/>
              <a:gd name="connsiteX13" fmla="*/ 218800 w 280336"/>
              <a:gd name="connsiteY13" fmla="*/ 192817 h 280336"/>
              <a:gd name="connsiteX14" fmla="*/ 233842 w 280336"/>
              <a:gd name="connsiteY14" fmla="*/ 280337 h 280336"/>
              <a:gd name="connsiteX15" fmla="*/ 158630 w 280336"/>
              <a:gd name="connsiteY15" fmla="*/ 240679 h 280336"/>
              <a:gd name="connsiteX16" fmla="*/ 125810 w 280336"/>
              <a:gd name="connsiteY16" fmla="*/ 240679 h 280336"/>
              <a:gd name="connsiteX17" fmla="*/ 50597 w 280336"/>
              <a:gd name="connsiteY17" fmla="*/ 281021 h 28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336" h="280336">
                <a:moveTo>
                  <a:pt x="50597" y="281021"/>
                </a:moveTo>
                <a:cubicBezTo>
                  <a:pt x="55384" y="252303"/>
                  <a:pt x="58119" y="227688"/>
                  <a:pt x="64272" y="203757"/>
                </a:cubicBezTo>
                <a:cubicBezTo>
                  <a:pt x="68375" y="185980"/>
                  <a:pt x="64956" y="173672"/>
                  <a:pt x="51281" y="161365"/>
                </a:cubicBezTo>
                <a:cubicBezTo>
                  <a:pt x="33504" y="144955"/>
                  <a:pt x="17778" y="125810"/>
                  <a:pt x="0" y="107348"/>
                </a:cubicBezTo>
                <a:cubicBezTo>
                  <a:pt x="20512" y="100511"/>
                  <a:pt x="44444" y="98460"/>
                  <a:pt x="67007" y="97092"/>
                </a:cubicBezTo>
                <a:cubicBezTo>
                  <a:pt x="88887" y="95041"/>
                  <a:pt x="101195" y="86836"/>
                  <a:pt x="109400" y="66324"/>
                </a:cubicBezTo>
                <a:cubicBezTo>
                  <a:pt x="117605" y="45127"/>
                  <a:pt x="129229" y="24615"/>
                  <a:pt x="142220" y="0"/>
                </a:cubicBezTo>
                <a:cubicBezTo>
                  <a:pt x="152476" y="21196"/>
                  <a:pt x="162732" y="38290"/>
                  <a:pt x="169570" y="56751"/>
                </a:cubicBezTo>
                <a:cubicBezTo>
                  <a:pt x="179142" y="83417"/>
                  <a:pt x="195552" y="98460"/>
                  <a:pt x="225637" y="98460"/>
                </a:cubicBezTo>
                <a:cubicBezTo>
                  <a:pt x="239996" y="98460"/>
                  <a:pt x="255038" y="101879"/>
                  <a:pt x="270081" y="104613"/>
                </a:cubicBezTo>
                <a:cubicBezTo>
                  <a:pt x="274867" y="105297"/>
                  <a:pt x="282388" y="104613"/>
                  <a:pt x="283756" y="110083"/>
                </a:cubicBezTo>
                <a:cubicBezTo>
                  <a:pt x="285123" y="114870"/>
                  <a:pt x="279653" y="118288"/>
                  <a:pt x="276235" y="121023"/>
                </a:cubicBezTo>
                <a:cubicBezTo>
                  <a:pt x="259825" y="137433"/>
                  <a:pt x="243415" y="153843"/>
                  <a:pt x="226321" y="169570"/>
                </a:cubicBezTo>
                <a:cubicBezTo>
                  <a:pt x="218800" y="176407"/>
                  <a:pt x="216748" y="183245"/>
                  <a:pt x="218800" y="192817"/>
                </a:cubicBezTo>
                <a:cubicBezTo>
                  <a:pt x="224270" y="220851"/>
                  <a:pt x="228372" y="248885"/>
                  <a:pt x="233842" y="280337"/>
                </a:cubicBezTo>
                <a:cubicBezTo>
                  <a:pt x="206492" y="265978"/>
                  <a:pt x="182561" y="254354"/>
                  <a:pt x="158630" y="240679"/>
                </a:cubicBezTo>
                <a:cubicBezTo>
                  <a:pt x="147006" y="233842"/>
                  <a:pt x="137434" y="233842"/>
                  <a:pt x="125810" y="240679"/>
                </a:cubicBezTo>
                <a:cubicBezTo>
                  <a:pt x="102562" y="254354"/>
                  <a:pt x="78631" y="265978"/>
                  <a:pt x="50597" y="281021"/>
                </a:cubicBezTo>
                <a:close/>
              </a:path>
            </a:pathLst>
          </a:custGeom>
          <a:solidFill>
            <a:schemeClr val="accent3"/>
          </a:solidFill>
          <a:ln w="6830" cap="flat">
            <a:noFill/>
            <a:prstDash val="solid"/>
            <a:miter/>
          </a:ln>
        </p:spPr>
        <p:txBody>
          <a:bodyPr rtlCol="0" anchor="ctr"/>
          <a:lstStyle/>
          <a:p>
            <a:endParaRPr lang="en-US"/>
          </a:p>
        </p:txBody>
      </p:sp>
    </p:spTree>
    <p:extLst>
      <p:ext uri="{BB962C8B-B14F-4D97-AF65-F5344CB8AC3E}">
        <p14:creationId xmlns:p14="http://schemas.microsoft.com/office/powerpoint/2010/main" val="1322643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E3F7DB7-305E-22CB-88BD-D74B3C327FDF}"/>
              </a:ext>
            </a:extLst>
          </p:cNvPr>
          <p:cNvSpPr txBox="1">
            <a:spLocks/>
          </p:cNvSpPr>
          <p:nvPr/>
        </p:nvSpPr>
        <p:spPr>
          <a:xfrm>
            <a:off x="4016416" y="307976"/>
            <a:ext cx="3796496" cy="86975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rgbClr val="307589"/>
                </a:solidFill>
              </a:rPr>
              <a:t>Conclusion </a:t>
            </a:r>
          </a:p>
        </p:txBody>
      </p:sp>
      <p:grpSp>
        <p:nvGrpSpPr>
          <p:cNvPr id="2" name="Group 1">
            <a:extLst>
              <a:ext uri="{FF2B5EF4-FFF2-40B4-BE49-F238E27FC236}">
                <a16:creationId xmlns:a16="http://schemas.microsoft.com/office/drawing/2014/main" id="{E34DF72B-062E-E13B-9154-7A38B9E7F966}"/>
              </a:ext>
            </a:extLst>
          </p:cNvPr>
          <p:cNvGrpSpPr/>
          <p:nvPr/>
        </p:nvGrpSpPr>
        <p:grpSpPr>
          <a:xfrm>
            <a:off x="262116" y="4942390"/>
            <a:ext cx="1890775" cy="1537712"/>
            <a:chOff x="1813122" y="1641157"/>
            <a:chExt cx="4000629" cy="4422256"/>
          </a:xfrm>
        </p:grpSpPr>
        <p:sp>
          <p:nvSpPr>
            <p:cNvPr id="10" name="Freeform 15">
              <a:extLst>
                <a:ext uri="{FF2B5EF4-FFF2-40B4-BE49-F238E27FC236}">
                  <a16:creationId xmlns:a16="http://schemas.microsoft.com/office/drawing/2014/main" id="{8FDFBE89-89CA-6432-8002-7B8151B8C0B5}"/>
                </a:ext>
              </a:extLst>
            </p:cNvPr>
            <p:cNvSpPr>
              <a:spLocks noEditPoints="1"/>
            </p:cNvSpPr>
            <p:nvPr/>
          </p:nvSpPr>
          <p:spPr bwMode="auto">
            <a:xfrm>
              <a:off x="1813122" y="1641157"/>
              <a:ext cx="4000629" cy="4422256"/>
            </a:xfrm>
            <a:custGeom>
              <a:avLst/>
              <a:gdLst>
                <a:gd name="T0" fmla="*/ 2685 w 3729"/>
                <a:gd name="T1" fmla="*/ 507 h 4122"/>
                <a:gd name="T2" fmla="*/ 2661 w 3729"/>
                <a:gd name="T3" fmla="*/ 456 h 4122"/>
                <a:gd name="T4" fmla="*/ 1523 w 3729"/>
                <a:gd name="T5" fmla="*/ 69 h 4122"/>
                <a:gd name="T6" fmla="*/ 1572 w 3729"/>
                <a:gd name="T7" fmla="*/ 238 h 4122"/>
                <a:gd name="T8" fmla="*/ 1783 w 3729"/>
                <a:gd name="T9" fmla="*/ 335 h 4122"/>
                <a:gd name="T10" fmla="*/ 1951 w 3729"/>
                <a:gd name="T11" fmla="*/ 400 h 4122"/>
                <a:gd name="T12" fmla="*/ 2009 w 3729"/>
                <a:gd name="T13" fmla="*/ 278 h 4122"/>
                <a:gd name="T14" fmla="*/ 2176 w 3729"/>
                <a:gd name="T15" fmla="*/ 295 h 4122"/>
                <a:gd name="T16" fmla="*/ 2416 w 3729"/>
                <a:gd name="T17" fmla="*/ 362 h 4122"/>
                <a:gd name="T18" fmla="*/ 2612 w 3729"/>
                <a:gd name="T19" fmla="*/ 347 h 4122"/>
                <a:gd name="T20" fmla="*/ 2780 w 3729"/>
                <a:gd name="T21" fmla="*/ 509 h 4122"/>
                <a:gd name="T22" fmla="*/ 2772 w 3729"/>
                <a:gd name="T23" fmla="*/ 662 h 4122"/>
                <a:gd name="T24" fmla="*/ 2863 w 3729"/>
                <a:gd name="T25" fmla="*/ 831 h 4122"/>
                <a:gd name="T26" fmla="*/ 2949 w 3729"/>
                <a:gd name="T27" fmla="*/ 1031 h 4122"/>
                <a:gd name="T28" fmla="*/ 3078 w 3729"/>
                <a:gd name="T29" fmla="*/ 1226 h 4122"/>
                <a:gd name="T30" fmla="*/ 3289 w 3729"/>
                <a:gd name="T31" fmla="*/ 1406 h 4122"/>
                <a:gd name="T32" fmla="*/ 3320 w 3729"/>
                <a:gd name="T33" fmla="*/ 1506 h 4122"/>
                <a:gd name="T34" fmla="*/ 3552 w 3729"/>
                <a:gd name="T35" fmla="*/ 1486 h 4122"/>
                <a:gd name="T36" fmla="*/ 3725 w 3729"/>
                <a:gd name="T37" fmla="*/ 1511 h 4122"/>
                <a:gd name="T38" fmla="*/ 3672 w 3729"/>
                <a:gd name="T39" fmla="*/ 1675 h 4122"/>
                <a:gd name="T40" fmla="*/ 3612 w 3729"/>
                <a:gd name="T41" fmla="*/ 1811 h 4122"/>
                <a:gd name="T42" fmla="*/ 3460 w 3729"/>
                <a:gd name="T43" fmla="*/ 1998 h 4122"/>
                <a:gd name="T44" fmla="*/ 3252 w 3729"/>
                <a:gd name="T45" fmla="*/ 2178 h 4122"/>
                <a:gd name="T46" fmla="*/ 3083 w 3729"/>
                <a:gd name="T47" fmla="*/ 2411 h 4122"/>
                <a:gd name="T48" fmla="*/ 3154 w 3729"/>
                <a:gd name="T49" fmla="*/ 2731 h 4122"/>
                <a:gd name="T50" fmla="*/ 3152 w 3729"/>
                <a:gd name="T51" fmla="*/ 3018 h 4122"/>
                <a:gd name="T52" fmla="*/ 2923 w 3729"/>
                <a:gd name="T53" fmla="*/ 3191 h 4122"/>
                <a:gd name="T54" fmla="*/ 2840 w 3729"/>
                <a:gd name="T55" fmla="*/ 3315 h 4122"/>
                <a:gd name="T56" fmla="*/ 2849 w 3729"/>
                <a:gd name="T57" fmla="*/ 3515 h 4122"/>
                <a:gd name="T58" fmla="*/ 2712 w 3729"/>
                <a:gd name="T59" fmla="*/ 3622 h 4122"/>
                <a:gd name="T60" fmla="*/ 2623 w 3729"/>
                <a:gd name="T61" fmla="*/ 3811 h 4122"/>
                <a:gd name="T62" fmla="*/ 2440 w 3729"/>
                <a:gd name="T63" fmla="*/ 4009 h 4122"/>
                <a:gd name="T64" fmla="*/ 2203 w 3729"/>
                <a:gd name="T65" fmla="*/ 4073 h 4122"/>
                <a:gd name="T66" fmla="*/ 1967 w 3729"/>
                <a:gd name="T67" fmla="*/ 4102 h 4122"/>
                <a:gd name="T68" fmla="*/ 1892 w 3729"/>
                <a:gd name="T69" fmla="*/ 3989 h 4122"/>
                <a:gd name="T70" fmla="*/ 1849 w 3729"/>
                <a:gd name="T71" fmla="*/ 3802 h 4122"/>
                <a:gd name="T72" fmla="*/ 1740 w 3729"/>
                <a:gd name="T73" fmla="*/ 3606 h 4122"/>
                <a:gd name="T74" fmla="*/ 1689 w 3729"/>
                <a:gd name="T75" fmla="*/ 3366 h 4122"/>
                <a:gd name="T76" fmla="*/ 1583 w 3729"/>
                <a:gd name="T77" fmla="*/ 3175 h 4122"/>
                <a:gd name="T78" fmla="*/ 1609 w 3729"/>
                <a:gd name="T79" fmla="*/ 2911 h 4122"/>
                <a:gd name="T80" fmla="*/ 1656 w 3729"/>
                <a:gd name="T81" fmla="*/ 2706 h 4122"/>
                <a:gd name="T82" fmla="*/ 1589 w 3729"/>
                <a:gd name="T83" fmla="*/ 2426 h 4122"/>
                <a:gd name="T84" fmla="*/ 1429 w 3729"/>
                <a:gd name="T85" fmla="*/ 2218 h 4122"/>
                <a:gd name="T86" fmla="*/ 1463 w 3729"/>
                <a:gd name="T87" fmla="*/ 1969 h 4122"/>
                <a:gd name="T88" fmla="*/ 1256 w 3729"/>
                <a:gd name="T89" fmla="*/ 1898 h 4122"/>
                <a:gd name="T90" fmla="*/ 1003 w 3729"/>
                <a:gd name="T91" fmla="*/ 1809 h 4122"/>
                <a:gd name="T92" fmla="*/ 736 w 3729"/>
                <a:gd name="T93" fmla="*/ 1842 h 4122"/>
                <a:gd name="T94" fmla="*/ 509 w 3729"/>
                <a:gd name="T95" fmla="*/ 1889 h 4122"/>
                <a:gd name="T96" fmla="*/ 300 w 3729"/>
                <a:gd name="T97" fmla="*/ 1742 h 4122"/>
                <a:gd name="T98" fmla="*/ 209 w 3729"/>
                <a:gd name="T99" fmla="*/ 1615 h 4122"/>
                <a:gd name="T100" fmla="*/ 105 w 3729"/>
                <a:gd name="T101" fmla="*/ 1475 h 4122"/>
                <a:gd name="T102" fmla="*/ 34 w 3729"/>
                <a:gd name="T103" fmla="*/ 1347 h 4122"/>
                <a:gd name="T104" fmla="*/ 72 w 3729"/>
                <a:gd name="T105" fmla="*/ 1066 h 4122"/>
                <a:gd name="T106" fmla="*/ 69 w 3729"/>
                <a:gd name="T107" fmla="*/ 831 h 4122"/>
                <a:gd name="T108" fmla="*/ 180 w 3729"/>
                <a:gd name="T109" fmla="*/ 629 h 4122"/>
                <a:gd name="T110" fmla="*/ 280 w 3729"/>
                <a:gd name="T111" fmla="*/ 531 h 4122"/>
                <a:gd name="T112" fmla="*/ 529 w 3729"/>
                <a:gd name="T113" fmla="*/ 222 h 4122"/>
                <a:gd name="T114" fmla="*/ 643 w 3729"/>
                <a:gd name="T115" fmla="*/ 122 h 4122"/>
                <a:gd name="T116" fmla="*/ 829 w 3729"/>
                <a:gd name="T117" fmla="*/ 111 h 4122"/>
                <a:gd name="T118" fmla="*/ 1023 w 3729"/>
                <a:gd name="T119" fmla="*/ 51 h 4122"/>
                <a:gd name="T120" fmla="*/ 1380 w 3729"/>
                <a:gd name="T121" fmla="*/ 26 h 4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29" h="4122">
                  <a:moveTo>
                    <a:pt x="2732" y="555"/>
                  </a:moveTo>
                  <a:lnTo>
                    <a:pt x="2736" y="558"/>
                  </a:lnTo>
                  <a:lnTo>
                    <a:pt x="2738" y="560"/>
                  </a:lnTo>
                  <a:lnTo>
                    <a:pt x="2740" y="562"/>
                  </a:lnTo>
                  <a:lnTo>
                    <a:pt x="2740" y="562"/>
                  </a:lnTo>
                  <a:lnTo>
                    <a:pt x="2740" y="562"/>
                  </a:lnTo>
                  <a:lnTo>
                    <a:pt x="2740" y="560"/>
                  </a:lnTo>
                  <a:lnTo>
                    <a:pt x="2740" y="558"/>
                  </a:lnTo>
                  <a:lnTo>
                    <a:pt x="2736" y="556"/>
                  </a:lnTo>
                  <a:lnTo>
                    <a:pt x="2734" y="555"/>
                  </a:lnTo>
                  <a:lnTo>
                    <a:pt x="2732" y="555"/>
                  </a:lnTo>
                  <a:close/>
                  <a:moveTo>
                    <a:pt x="2703" y="531"/>
                  </a:moveTo>
                  <a:lnTo>
                    <a:pt x="2723" y="555"/>
                  </a:lnTo>
                  <a:lnTo>
                    <a:pt x="2729" y="555"/>
                  </a:lnTo>
                  <a:lnTo>
                    <a:pt x="2723" y="547"/>
                  </a:lnTo>
                  <a:lnTo>
                    <a:pt x="2718" y="540"/>
                  </a:lnTo>
                  <a:lnTo>
                    <a:pt x="2711" y="535"/>
                  </a:lnTo>
                  <a:lnTo>
                    <a:pt x="2703" y="531"/>
                  </a:lnTo>
                  <a:close/>
                  <a:moveTo>
                    <a:pt x="2672" y="478"/>
                  </a:moveTo>
                  <a:lnTo>
                    <a:pt x="2672" y="495"/>
                  </a:lnTo>
                  <a:lnTo>
                    <a:pt x="2680" y="495"/>
                  </a:lnTo>
                  <a:lnTo>
                    <a:pt x="2681" y="502"/>
                  </a:lnTo>
                  <a:lnTo>
                    <a:pt x="2685" y="507"/>
                  </a:lnTo>
                  <a:lnTo>
                    <a:pt x="2689" y="513"/>
                  </a:lnTo>
                  <a:lnTo>
                    <a:pt x="2692" y="518"/>
                  </a:lnTo>
                  <a:lnTo>
                    <a:pt x="2696" y="518"/>
                  </a:lnTo>
                  <a:lnTo>
                    <a:pt x="2696" y="502"/>
                  </a:lnTo>
                  <a:lnTo>
                    <a:pt x="2692" y="500"/>
                  </a:lnTo>
                  <a:lnTo>
                    <a:pt x="2689" y="498"/>
                  </a:lnTo>
                  <a:lnTo>
                    <a:pt x="2687" y="495"/>
                  </a:lnTo>
                  <a:lnTo>
                    <a:pt x="2685" y="491"/>
                  </a:lnTo>
                  <a:lnTo>
                    <a:pt x="2683" y="486"/>
                  </a:lnTo>
                  <a:lnTo>
                    <a:pt x="2676" y="486"/>
                  </a:lnTo>
                  <a:lnTo>
                    <a:pt x="2676" y="478"/>
                  </a:lnTo>
                  <a:lnTo>
                    <a:pt x="2672" y="478"/>
                  </a:lnTo>
                  <a:close/>
                  <a:moveTo>
                    <a:pt x="2656" y="455"/>
                  </a:moveTo>
                  <a:lnTo>
                    <a:pt x="2660" y="458"/>
                  </a:lnTo>
                  <a:lnTo>
                    <a:pt x="2661" y="462"/>
                  </a:lnTo>
                  <a:lnTo>
                    <a:pt x="2663" y="464"/>
                  </a:lnTo>
                  <a:lnTo>
                    <a:pt x="2667" y="469"/>
                  </a:lnTo>
                  <a:lnTo>
                    <a:pt x="2669" y="475"/>
                  </a:lnTo>
                  <a:lnTo>
                    <a:pt x="2672" y="475"/>
                  </a:lnTo>
                  <a:lnTo>
                    <a:pt x="2671" y="467"/>
                  </a:lnTo>
                  <a:lnTo>
                    <a:pt x="2669" y="462"/>
                  </a:lnTo>
                  <a:lnTo>
                    <a:pt x="2667" y="458"/>
                  </a:lnTo>
                  <a:lnTo>
                    <a:pt x="2661" y="456"/>
                  </a:lnTo>
                  <a:lnTo>
                    <a:pt x="2656" y="455"/>
                  </a:lnTo>
                  <a:close/>
                  <a:moveTo>
                    <a:pt x="1469" y="0"/>
                  </a:moveTo>
                  <a:lnTo>
                    <a:pt x="1480" y="2"/>
                  </a:lnTo>
                  <a:lnTo>
                    <a:pt x="1480" y="6"/>
                  </a:lnTo>
                  <a:lnTo>
                    <a:pt x="1485" y="7"/>
                  </a:lnTo>
                  <a:lnTo>
                    <a:pt x="1489" y="9"/>
                  </a:lnTo>
                  <a:lnTo>
                    <a:pt x="1494" y="9"/>
                  </a:lnTo>
                  <a:lnTo>
                    <a:pt x="1500" y="9"/>
                  </a:lnTo>
                  <a:lnTo>
                    <a:pt x="1500" y="29"/>
                  </a:lnTo>
                  <a:lnTo>
                    <a:pt x="1511" y="27"/>
                  </a:lnTo>
                  <a:lnTo>
                    <a:pt x="1518" y="24"/>
                  </a:lnTo>
                  <a:lnTo>
                    <a:pt x="1527" y="20"/>
                  </a:lnTo>
                  <a:lnTo>
                    <a:pt x="1540" y="18"/>
                  </a:lnTo>
                  <a:lnTo>
                    <a:pt x="1543" y="27"/>
                  </a:lnTo>
                  <a:lnTo>
                    <a:pt x="1545" y="42"/>
                  </a:lnTo>
                  <a:lnTo>
                    <a:pt x="1543" y="55"/>
                  </a:lnTo>
                  <a:lnTo>
                    <a:pt x="1540" y="55"/>
                  </a:lnTo>
                  <a:lnTo>
                    <a:pt x="1538" y="58"/>
                  </a:lnTo>
                  <a:lnTo>
                    <a:pt x="1536" y="60"/>
                  </a:lnTo>
                  <a:lnTo>
                    <a:pt x="1534" y="62"/>
                  </a:lnTo>
                  <a:lnTo>
                    <a:pt x="1534" y="66"/>
                  </a:lnTo>
                  <a:lnTo>
                    <a:pt x="1532" y="69"/>
                  </a:lnTo>
                  <a:lnTo>
                    <a:pt x="1523" y="69"/>
                  </a:lnTo>
                  <a:lnTo>
                    <a:pt x="1523" y="75"/>
                  </a:lnTo>
                  <a:lnTo>
                    <a:pt x="1521" y="76"/>
                  </a:lnTo>
                  <a:lnTo>
                    <a:pt x="1521" y="80"/>
                  </a:lnTo>
                  <a:lnTo>
                    <a:pt x="1520" y="86"/>
                  </a:lnTo>
                  <a:lnTo>
                    <a:pt x="1534" y="96"/>
                  </a:lnTo>
                  <a:lnTo>
                    <a:pt x="1541" y="111"/>
                  </a:lnTo>
                  <a:lnTo>
                    <a:pt x="1545" y="129"/>
                  </a:lnTo>
                  <a:lnTo>
                    <a:pt x="1543" y="155"/>
                  </a:lnTo>
                  <a:lnTo>
                    <a:pt x="1516" y="178"/>
                  </a:lnTo>
                  <a:lnTo>
                    <a:pt x="1512" y="186"/>
                  </a:lnTo>
                  <a:lnTo>
                    <a:pt x="1503" y="186"/>
                  </a:lnTo>
                  <a:lnTo>
                    <a:pt x="1503" y="191"/>
                  </a:lnTo>
                  <a:lnTo>
                    <a:pt x="1492" y="195"/>
                  </a:lnTo>
                  <a:lnTo>
                    <a:pt x="1496" y="202"/>
                  </a:lnTo>
                  <a:lnTo>
                    <a:pt x="1509" y="206"/>
                  </a:lnTo>
                  <a:lnTo>
                    <a:pt x="1514" y="200"/>
                  </a:lnTo>
                  <a:lnTo>
                    <a:pt x="1523" y="198"/>
                  </a:lnTo>
                  <a:lnTo>
                    <a:pt x="1532" y="200"/>
                  </a:lnTo>
                  <a:lnTo>
                    <a:pt x="1543" y="202"/>
                  </a:lnTo>
                  <a:lnTo>
                    <a:pt x="1549" y="229"/>
                  </a:lnTo>
                  <a:lnTo>
                    <a:pt x="1560" y="235"/>
                  </a:lnTo>
                  <a:lnTo>
                    <a:pt x="1560" y="238"/>
                  </a:lnTo>
                  <a:lnTo>
                    <a:pt x="1572" y="238"/>
                  </a:lnTo>
                  <a:lnTo>
                    <a:pt x="1572" y="242"/>
                  </a:lnTo>
                  <a:lnTo>
                    <a:pt x="1589" y="242"/>
                  </a:lnTo>
                  <a:lnTo>
                    <a:pt x="1592" y="251"/>
                  </a:lnTo>
                  <a:lnTo>
                    <a:pt x="1600" y="251"/>
                  </a:lnTo>
                  <a:lnTo>
                    <a:pt x="1600" y="255"/>
                  </a:lnTo>
                  <a:lnTo>
                    <a:pt x="1609" y="255"/>
                  </a:lnTo>
                  <a:lnTo>
                    <a:pt x="1609" y="258"/>
                  </a:lnTo>
                  <a:lnTo>
                    <a:pt x="1660" y="255"/>
                  </a:lnTo>
                  <a:lnTo>
                    <a:pt x="1660" y="258"/>
                  </a:lnTo>
                  <a:lnTo>
                    <a:pt x="1680" y="258"/>
                  </a:lnTo>
                  <a:lnTo>
                    <a:pt x="1680" y="262"/>
                  </a:lnTo>
                  <a:lnTo>
                    <a:pt x="1700" y="262"/>
                  </a:lnTo>
                  <a:lnTo>
                    <a:pt x="1700" y="266"/>
                  </a:lnTo>
                  <a:lnTo>
                    <a:pt x="1709" y="266"/>
                  </a:lnTo>
                  <a:lnTo>
                    <a:pt x="1712" y="275"/>
                  </a:lnTo>
                  <a:lnTo>
                    <a:pt x="1720" y="275"/>
                  </a:lnTo>
                  <a:lnTo>
                    <a:pt x="1720" y="278"/>
                  </a:lnTo>
                  <a:lnTo>
                    <a:pt x="1752" y="278"/>
                  </a:lnTo>
                  <a:lnTo>
                    <a:pt x="1756" y="286"/>
                  </a:lnTo>
                  <a:lnTo>
                    <a:pt x="1763" y="286"/>
                  </a:lnTo>
                  <a:lnTo>
                    <a:pt x="1769" y="322"/>
                  </a:lnTo>
                  <a:lnTo>
                    <a:pt x="1778" y="329"/>
                  </a:lnTo>
                  <a:lnTo>
                    <a:pt x="1783" y="335"/>
                  </a:lnTo>
                  <a:lnTo>
                    <a:pt x="1789" y="340"/>
                  </a:lnTo>
                  <a:lnTo>
                    <a:pt x="1796" y="344"/>
                  </a:lnTo>
                  <a:lnTo>
                    <a:pt x="1807" y="346"/>
                  </a:lnTo>
                  <a:lnTo>
                    <a:pt x="1823" y="346"/>
                  </a:lnTo>
                  <a:lnTo>
                    <a:pt x="1836" y="351"/>
                  </a:lnTo>
                  <a:lnTo>
                    <a:pt x="1849" y="351"/>
                  </a:lnTo>
                  <a:lnTo>
                    <a:pt x="1863" y="355"/>
                  </a:lnTo>
                  <a:lnTo>
                    <a:pt x="1863" y="358"/>
                  </a:lnTo>
                  <a:lnTo>
                    <a:pt x="1880" y="358"/>
                  </a:lnTo>
                  <a:lnTo>
                    <a:pt x="1883" y="366"/>
                  </a:lnTo>
                  <a:lnTo>
                    <a:pt x="1896" y="366"/>
                  </a:lnTo>
                  <a:lnTo>
                    <a:pt x="1896" y="369"/>
                  </a:lnTo>
                  <a:lnTo>
                    <a:pt x="1903" y="369"/>
                  </a:lnTo>
                  <a:lnTo>
                    <a:pt x="1903" y="375"/>
                  </a:lnTo>
                  <a:lnTo>
                    <a:pt x="1916" y="375"/>
                  </a:lnTo>
                  <a:lnTo>
                    <a:pt x="1920" y="382"/>
                  </a:lnTo>
                  <a:lnTo>
                    <a:pt x="1929" y="382"/>
                  </a:lnTo>
                  <a:lnTo>
                    <a:pt x="1932" y="391"/>
                  </a:lnTo>
                  <a:lnTo>
                    <a:pt x="1934" y="391"/>
                  </a:lnTo>
                  <a:lnTo>
                    <a:pt x="1938" y="393"/>
                  </a:lnTo>
                  <a:lnTo>
                    <a:pt x="1941" y="396"/>
                  </a:lnTo>
                  <a:lnTo>
                    <a:pt x="1945" y="398"/>
                  </a:lnTo>
                  <a:lnTo>
                    <a:pt x="1951" y="400"/>
                  </a:lnTo>
                  <a:lnTo>
                    <a:pt x="1954" y="402"/>
                  </a:lnTo>
                  <a:lnTo>
                    <a:pt x="1956" y="402"/>
                  </a:lnTo>
                  <a:lnTo>
                    <a:pt x="1956" y="398"/>
                  </a:lnTo>
                  <a:lnTo>
                    <a:pt x="1969" y="398"/>
                  </a:lnTo>
                  <a:lnTo>
                    <a:pt x="1972" y="393"/>
                  </a:lnTo>
                  <a:lnTo>
                    <a:pt x="1976" y="389"/>
                  </a:lnTo>
                  <a:lnTo>
                    <a:pt x="1980" y="386"/>
                  </a:lnTo>
                  <a:lnTo>
                    <a:pt x="1983" y="382"/>
                  </a:lnTo>
                  <a:lnTo>
                    <a:pt x="1985" y="376"/>
                  </a:lnTo>
                  <a:lnTo>
                    <a:pt x="1989" y="369"/>
                  </a:lnTo>
                  <a:lnTo>
                    <a:pt x="1989" y="369"/>
                  </a:lnTo>
                  <a:lnTo>
                    <a:pt x="1991" y="367"/>
                  </a:lnTo>
                  <a:lnTo>
                    <a:pt x="1992" y="367"/>
                  </a:lnTo>
                  <a:lnTo>
                    <a:pt x="1992" y="366"/>
                  </a:lnTo>
                  <a:lnTo>
                    <a:pt x="1992" y="362"/>
                  </a:lnTo>
                  <a:lnTo>
                    <a:pt x="1992" y="358"/>
                  </a:lnTo>
                  <a:lnTo>
                    <a:pt x="1989" y="358"/>
                  </a:lnTo>
                  <a:lnTo>
                    <a:pt x="1989" y="349"/>
                  </a:lnTo>
                  <a:lnTo>
                    <a:pt x="1983" y="349"/>
                  </a:lnTo>
                  <a:lnTo>
                    <a:pt x="1981" y="331"/>
                  </a:lnTo>
                  <a:lnTo>
                    <a:pt x="1985" y="311"/>
                  </a:lnTo>
                  <a:lnTo>
                    <a:pt x="1989" y="295"/>
                  </a:lnTo>
                  <a:lnTo>
                    <a:pt x="2009" y="278"/>
                  </a:lnTo>
                  <a:lnTo>
                    <a:pt x="2009" y="275"/>
                  </a:lnTo>
                  <a:lnTo>
                    <a:pt x="2023" y="271"/>
                  </a:lnTo>
                  <a:lnTo>
                    <a:pt x="2029" y="262"/>
                  </a:lnTo>
                  <a:lnTo>
                    <a:pt x="2056" y="262"/>
                  </a:lnTo>
                  <a:lnTo>
                    <a:pt x="2063" y="251"/>
                  </a:lnTo>
                  <a:lnTo>
                    <a:pt x="2112" y="251"/>
                  </a:lnTo>
                  <a:lnTo>
                    <a:pt x="2112" y="255"/>
                  </a:lnTo>
                  <a:lnTo>
                    <a:pt x="2123" y="255"/>
                  </a:lnTo>
                  <a:lnTo>
                    <a:pt x="2123" y="258"/>
                  </a:lnTo>
                  <a:lnTo>
                    <a:pt x="2132" y="258"/>
                  </a:lnTo>
                  <a:lnTo>
                    <a:pt x="2132" y="262"/>
                  </a:lnTo>
                  <a:lnTo>
                    <a:pt x="2160" y="262"/>
                  </a:lnTo>
                  <a:lnTo>
                    <a:pt x="2160" y="266"/>
                  </a:lnTo>
                  <a:lnTo>
                    <a:pt x="2163" y="271"/>
                  </a:lnTo>
                  <a:lnTo>
                    <a:pt x="2163" y="273"/>
                  </a:lnTo>
                  <a:lnTo>
                    <a:pt x="2165" y="276"/>
                  </a:lnTo>
                  <a:lnTo>
                    <a:pt x="2163" y="280"/>
                  </a:lnTo>
                  <a:lnTo>
                    <a:pt x="2163" y="282"/>
                  </a:lnTo>
                  <a:lnTo>
                    <a:pt x="2165" y="284"/>
                  </a:lnTo>
                  <a:lnTo>
                    <a:pt x="2167" y="286"/>
                  </a:lnTo>
                  <a:lnTo>
                    <a:pt x="2171" y="287"/>
                  </a:lnTo>
                  <a:lnTo>
                    <a:pt x="2176" y="289"/>
                  </a:lnTo>
                  <a:lnTo>
                    <a:pt x="2176" y="295"/>
                  </a:lnTo>
                  <a:lnTo>
                    <a:pt x="2203" y="295"/>
                  </a:lnTo>
                  <a:lnTo>
                    <a:pt x="2203" y="298"/>
                  </a:lnTo>
                  <a:lnTo>
                    <a:pt x="2220" y="302"/>
                  </a:lnTo>
                  <a:lnTo>
                    <a:pt x="2220" y="306"/>
                  </a:lnTo>
                  <a:lnTo>
                    <a:pt x="2223" y="306"/>
                  </a:lnTo>
                  <a:lnTo>
                    <a:pt x="2225" y="306"/>
                  </a:lnTo>
                  <a:lnTo>
                    <a:pt x="2227" y="304"/>
                  </a:lnTo>
                  <a:lnTo>
                    <a:pt x="2227" y="302"/>
                  </a:lnTo>
                  <a:lnTo>
                    <a:pt x="2229" y="302"/>
                  </a:lnTo>
                  <a:lnTo>
                    <a:pt x="2243" y="302"/>
                  </a:lnTo>
                  <a:lnTo>
                    <a:pt x="2256" y="306"/>
                  </a:lnTo>
                  <a:lnTo>
                    <a:pt x="2269" y="309"/>
                  </a:lnTo>
                  <a:lnTo>
                    <a:pt x="2272" y="342"/>
                  </a:lnTo>
                  <a:lnTo>
                    <a:pt x="2296" y="346"/>
                  </a:lnTo>
                  <a:lnTo>
                    <a:pt x="2305" y="344"/>
                  </a:lnTo>
                  <a:lnTo>
                    <a:pt x="2318" y="342"/>
                  </a:lnTo>
                  <a:lnTo>
                    <a:pt x="2332" y="342"/>
                  </a:lnTo>
                  <a:lnTo>
                    <a:pt x="2332" y="346"/>
                  </a:lnTo>
                  <a:lnTo>
                    <a:pt x="2369" y="349"/>
                  </a:lnTo>
                  <a:lnTo>
                    <a:pt x="2369" y="355"/>
                  </a:lnTo>
                  <a:lnTo>
                    <a:pt x="2389" y="355"/>
                  </a:lnTo>
                  <a:lnTo>
                    <a:pt x="2392" y="362"/>
                  </a:lnTo>
                  <a:lnTo>
                    <a:pt x="2416" y="362"/>
                  </a:lnTo>
                  <a:lnTo>
                    <a:pt x="2416" y="366"/>
                  </a:lnTo>
                  <a:lnTo>
                    <a:pt x="2429" y="369"/>
                  </a:lnTo>
                  <a:lnTo>
                    <a:pt x="2449" y="369"/>
                  </a:lnTo>
                  <a:lnTo>
                    <a:pt x="2456" y="375"/>
                  </a:lnTo>
                  <a:lnTo>
                    <a:pt x="2467" y="380"/>
                  </a:lnTo>
                  <a:lnTo>
                    <a:pt x="2480" y="384"/>
                  </a:lnTo>
                  <a:lnTo>
                    <a:pt x="2492" y="382"/>
                  </a:lnTo>
                  <a:lnTo>
                    <a:pt x="2503" y="366"/>
                  </a:lnTo>
                  <a:lnTo>
                    <a:pt x="2536" y="358"/>
                  </a:lnTo>
                  <a:lnTo>
                    <a:pt x="2536" y="349"/>
                  </a:lnTo>
                  <a:lnTo>
                    <a:pt x="2563" y="346"/>
                  </a:lnTo>
                  <a:lnTo>
                    <a:pt x="2569" y="338"/>
                  </a:lnTo>
                  <a:lnTo>
                    <a:pt x="2572" y="336"/>
                  </a:lnTo>
                  <a:lnTo>
                    <a:pt x="2578" y="338"/>
                  </a:lnTo>
                  <a:lnTo>
                    <a:pt x="2583" y="338"/>
                  </a:lnTo>
                  <a:lnTo>
                    <a:pt x="2589" y="340"/>
                  </a:lnTo>
                  <a:lnTo>
                    <a:pt x="2592" y="340"/>
                  </a:lnTo>
                  <a:lnTo>
                    <a:pt x="2596" y="342"/>
                  </a:lnTo>
                  <a:lnTo>
                    <a:pt x="2600" y="349"/>
                  </a:lnTo>
                  <a:lnTo>
                    <a:pt x="2603" y="351"/>
                  </a:lnTo>
                  <a:lnTo>
                    <a:pt x="2607" y="349"/>
                  </a:lnTo>
                  <a:lnTo>
                    <a:pt x="2611" y="349"/>
                  </a:lnTo>
                  <a:lnTo>
                    <a:pt x="2612" y="347"/>
                  </a:lnTo>
                  <a:lnTo>
                    <a:pt x="2612" y="346"/>
                  </a:lnTo>
                  <a:lnTo>
                    <a:pt x="2616" y="346"/>
                  </a:lnTo>
                  <a:lnTo>
                    <a:pt x="2620" y="346"/>
                  </a:lnTo>
                  <a:lnTo>
                    <a:pt x="2623" y="347"/>
                  </a:lnTo>
                  <a:lnTo>
                    <a:pt x="2625" y="349"/>
                  </a:lnTo>
                  <a:lnTo>
                    <a:pt x="2629" y="349"/>
                  </a:lnTo>
                  <a:lnTo>
                    <a:pt x="2629" y="362"/>
                  </a:lnTo>
                  <a:lnTo>
                    <a:pt x="2641" y="364"/>
                  </a:lnTo>
                  <a:lnTo>
                    <a:pt x="2660" y="367"/>
                  </a:lnTo>
                  <a:lnTo>
                    <a:pt x="2681" y="369"/>
                  </a:lnTo>
                  <a:lnTo>
                    <a:pt x="2701" y="369"/>
                  </a:lnTo>
                  <a:lnTo>
                    <a:pt x="2716" y="366"/>
                  </a:lnTo>
                  <a:lnTo>
                    <a:pt x="2716" y="362"/>
                  </a:lnTo>
                  <a:lnTo>
                    <a:pt x="2743" y="358"/>
                  </a:lnTo>
                  <a:lnTo>
                    <a:pt x="2756" y="395"/>
                  </a:lnTo>
                  <a:lnTo>
                    <a:pt x="2769" y="402"/>
                  </a:lnTo>
                  <a:lnTo>
                    <a:pt x="2769" y="426"/>
                  </a:lnTo>
                  <a:lnTo>
                    <a:pt x="2776" y="429"/>
                  </a:lnTo>
                  <a:lnTo>
                    <a:pt x="2776" y="438"/>
                  </a:lnTo>
                  <a:lnTo>
                    <a:pt x="2780" y="438"/>
                  </a:lnTo>
                  <a:lnTo>
                    <a:pt x="2780" y="446"/>
                  </a:lnTo>
                  <a:lnTo>
                    <a:pt x="2783" y="446"/>
                  </a:lnTo>
                  <a:lnTo>
                    <a:pt x="2780" y="509"/>
                  </a:lnTo>
                  <a:lnTo>
                    <a:pt x="2776" y="509"/>
                  </a:lnTo>
                  <a:lnTo>
                    <a:pt x="2776" y="518"/>
                  </a:lnTo>
                  <a:lnTo>
                    <a:pt x="2772" y="518"/>
                  </a:lnTo>
                  <a:lnTo>
                    <a:pt x="2772" y="531"/>
                  </a:lnTo>
                  <a:lnTo>
                    <a:pt x="2769" y="531"/>
                  </a:lnTo>
                  <a:lnTo>
                    <a:pt x="2769" y="535"/>
                  </a:lnTo>
                  <a:lnTo>
                    <a:pt x="2772" y="535"/>
                  </a:lnTo>
                  <a:lnTo>
                    <a:pt x="2772" y="558"/>
                  </a:lnTo>
                  <a:lnTo>
                    <a:pt x="2763" y="564"/>
                  </a:lnTo>
                  <a:lnTo>
                    <a:pt x="2758" y="567"/>
                  </a:lnTo>
                  <a:lnTo>
                    <a:pt x="2752" y="569"/>
                  </a:lnTo>
                  <a:lnTo>
                    <a:pt x="2740" y="566"/>
                  </a:lnTo>
                  <a:lnTo>
                    <a:pt x="2740" y="578"/>
                  </a:lnTo>
                  <a:lnTo>
                    <a:pt x="2736" y="578"/>
                  </a:lnTo>
                  <a:lnTo>
                    <a:pt x="2736" y="582"/>
                  </a:lnTo>
                  <a:lnTo>
                    <a:pt x="2740" y="582"/>
                  </a:lnTo>
                  <a:lnTo>
                    <a:pt x="2743" y="602"/>
                  </a:lnTo>
                  <a:lnTo>
                    <a:pt x="2749" y="602"/>
                  </a:lnTo>
                  <a:lnTo>
                    <a:pt x="2749" y="615"/>
                  </a:lnTo>
                  <a:lnTo>
                    <a:pt x="2752" y="615"/>
                  </a:lnTo>
                  <a:lnTo>
                    <a:pt x="2756" y="635"/>
                  </a:lnTo>
                  <a:lnTo>
                    <a:pt x="2763" y="638"/>
                  </a:lnTo>
                  <a:lnTo>
                    <a:pt x="2772" y="662"/>
                  </a:lnTo>
                  <a:lnTo>
                    <a:pt x="2780" y="666"/>
                  </a:lnTo>
                  <a:lnTo>
                    <a:pt x="2780" y="678"/>
                  </a:lnTo>
                  <a:lnTo>
                    <a:pt x="2783" y="678"/>
                  </a:lnTo>
                  <a:lnTo>
                    <a:pt x="2783" y="686"/>
                  </a:lnTo>
                  <a:lnTo>
                    <a:pt x="2792" y="691"/>
                  </a:lnTo>
                  <a:lnTo>
                    <a:pt x="2796" y="706"/>
                  </a:lnTo>
                  <a:lnTo>
                    <a:pt x="2809" y="715"/>
                  </a:lnTo>
                  <a:lnTo>
                    <a:pt x="2816" y="738"/>
                  </a:lnTo>
                  <a:lnTo>
                    <a:pt x="2820" y="738"/>
                  </a:lnTo>
                  <a:lnTo>
                    <a:pt x="2820" y="746"/>
                  </a:lnTo>
                  <a:lnTo>
                    <a:pt x="2829" y="751"/>
                  </a:lnTo>
                  <a:lnTo>
                    <a:pt x="2849" y="775"/>
                  </a:lnTo>
                  <a:lnTo>
                    <a:pt x="2845" y="782"/>
                  </a:lnTo>
                  <a:lnTo>
                    <a:pt x="2841" y="789"/>
                  </a:lnTo>
                  <a:lnTo>
                    <a:pt x="2840" y="796"/>
                  </a:lnTo>
                  <a:lnTo>
                    <a:pt x="2840" y="806"/>
                  </a:lnTo>
                  <a:lnTo>
                    <a:pt x="2843" y="806"/>
                  </a:lnTo>
                  <a:lnTo>
                    <a:pt x="2843" y="818"/>
                  </a:lnTo>
                  <a:lnTo>
                    <a:pt x="2849" y="818"/>
                  </a:lnTo>
                  <a:lnTo>
                    <a:pt x="2852" y="822"/>
                  </a:lnTo>
                  <a:lnTo>
                    <a:pt x="2856" y="824"/>
                  </a:lnTo>
                  <a:lnTo>
                    <a:pt x="2860" y="827"/>
                  </a:lnTo>
                  <a:lnTo>
                    <a:pt x="2863" y="831"/>
                  </a:lnTo>
                  <a:lnTo>
                    <a:pt x="2869" y="838"/>
                  </a:lnTo>
                  <a:lnTo>
                    <a:pt x="2876" y="838"/>
                  </a:lnTo>
                  <a:lnTo>
                    <a:pt x="2876" y="842"/>
                  </a:lnTo>
                  <a:lnTo>
                    <a:pt x="2889" y="842"/>
                  </a:lnTo>
                  <a:lnTo>
                    <a:pt x="2889" y="844"/>
                  </a:lnTo>
                  <a:lnTo>
                    <a:pt x="2891" y="847"/>
                  </a:lnTo>
                  <a:lnTo>
                    <a:pt x="2894" y="851"/>
                  </a:lnTo>
                  <a:lnTo>
                    <a:pt x="2896" y="856"/>
                  </a:lnTo>
                  <a:lnTo>
                    <a:pt x="2900" y="860"/>
                  </a:lnTo>
                  <a:lnTo>
                    <a:pt x="2901" y="864"/>
                  </a:lnTo>
                  <a:lnTo>
                    <a:pt x="2903" y="866"/>
                  </a:lnTo>
                  <a:lnTo>
                    <a:pt x="2912" y="866"/>
                  </a:lnTo>
                  <a:lnTo>
                    <a:pt x="2916" y="875"/>
                  </a:lnTo>
                  <a:lnTo>
                    <a:pt x="2920" y="875"/>
                  </a:lnTo>
                  <a:lnTo>
                    <a:pt x="2920" y="895"/>
                  </a:lnTo>
                  <a:lnTo>
                    <a:pt x="2923" y="895"/>
                  </a:lnTo>
                  <a:lnTo>
                    <a:pt x="2932" y="918"/>
                  </a:lnTo>
                  <a:lnTo>
                    <a:pt x="2936" y="918"/>
                  </a:lnTo>
                  <a:lnTo>
                    <a:pt x="2936" y="951"/>
                  </a:lnTo>
                  <a:lnTo>
                    <a:pt x="2940" y="951"/>
                  </a:lnTo>
                  <a:lnTo>
                    <a:pt x="2940" y="958"/>
                  </a:lnTo>
                  <a:lnTo>
                    <a:pt x="2943" y="958"/>
                  </a:lnTo>
                  <a:lnTo>
                    <a:pt x="2949" y="1031"/>
                  </a:lnTo>
                  <a:lnTo>
                    <a:pt x="2956" y="1035"/>
                  </a:lnTo>
                  <a:lnTo>
                    <a:pt x="2960" y="1062"/>
                  </a:lnTo>
                  <a:lnTo>
                    <a:pt x="2976" y="1062"/>
                  </a:lnTo>
                  <a:lnTo>
                    <a:pt x="2987" y="1076"/>
                  </a:lnTo>
                  <a:lnTo>
                    <a:pt x="3003" y="1091"/>
                  </a:lnTo>
                  <a:lnTo>
                    <a:pt x="3020" y="1098"/>
                  </a:lnTo>
                  <a:lnTo>
                    <a:pt x="3020" y="1106"/>
                  </a:lnTo>
                  <a:lnTo>
                    <a:pt x="3029" y="1106"/>
                  </a:lnTo>
                  <a:lnTo>
                    <a:pt x="3032" y="1118"/>
                  </a:lnTo>
                  <a:lnTo>
                    <a:pt x="3040" y="1122"/>
                  </a:lnTo>
                  <a:lnTo>
                    <a:pt x="3056" y="1171"/>
                  </a:lnTo>
                  <a:lnTo>
                    <a:pt x="3060" y="1171"/>
                  </a:lnTo>
                  <a:lnTo>
                    <a:pt x="3060" y="1195"/>
                  </a:lnTo>
                  <a:lnTo>
                    <a:pt x="3063" y="1195"/>
                  </a:lnTo>
                  <a:lnTo>
                    <a:pt x="3063" y="1202"/>
                  </a:lnTo>
                  <a:lnTo>
                    <a:pt x="3069" y="1202"/>
                  </a:lnTo>
                  <a:lnTo>
                    <a:pt x="3069" y="1222"/>
                  </a:lnTo>
                  <a:lnTo>
                    <a:pt x="3072" y="1222"/>
                  </a:lnTo>
                  <a:lnTo>
                    <a:pt x="3074" y="1224"/>
                  </a:lnTo>
                  <a:lnTo>
                    <a:pt x="3074" y="1224"/>
                  </a:lnTo>
                  <a:lnTo>
                    <a:pt x="3074" y="1226"/>
                  </a:lnTo>
                  <a:lnTo>
                    <a:pt x="3076" y="1226"/>
                  </a:lnTo>
                  <a:lnTo>
                    <a:pt x="3078" y="1226"/>
                  </a:lnTo>
                  <a:lnTo>
                    <a:pt x="3080" y="1226"/>
                  </a:lnTo>
                  <a:lnTo>
                    <a:pt x="3089" y="1251"/>
                  </a:lnTo>
                  <a:lnTo>
                    <a:pt x="3112" y="1251"/>
                  </a:lnTo>
                  <a:lnTo>
                    <a:pt x="3116" y="1275"/>
                  </a:lnTo>
                  <a:lnTo>
                    <a:pt x="3120" y="1275"/>
                  </a:lnTo>
                  <a:lnTo>
                    <a:pt x="3120" y="1278"/>
                  </a:lnTo>
                  <a:lnTo>
                    <a:pt x="3143" y="1278"/>
                  </a:lnTo>
                  <a:lnTo>
                    <a:pt x="3156" y="1295"/>
                  </a:lnTo>
                  <a:lnTo>
                    <a:pt x="3172" y="1295"/>
                  </a:lnTo>
                  <a:lnTo>
                    <a:pt x="3172" y="1298"/>
                  </a:lnTo>
                  <a:lnTo>
                    <a:pt x="3183" y="1306"/>
                  </a:lnTo>
                  <a:lnTo>
                    <a:pt x="3183" y="1315"/>
                  </a:lnTo>
                  <a:lnTo>
                    <a:pt x="3203" y="1329"/>
                  </a:lnTo>
                  <a:lnTo>
                    <a:pt x="3209" y="1338"/>
                  </a:lnTo>
                  <a:lnTo>
                    <a:pt x="3216" y="1338"/>
                  </a:lnTo>
                  <a:lnTo>
                    <a:pt x="3220" y="1346"/>
                  </a:lnTo>
                  <a:lnTo>
                    <a:pt x="3243" y="1366"/>
                  </a:lnTo>
                  <a:lnTo>
                    <a:pt x="3243" y="1378"/>
                  </a:lnTo>
                  <a:lnTo>
                    <a:pt x="3256" y="1382"/>
                  </a:lnTo>
                  <a:lnTo>
                    <a:pt x="3269" y="1398"/>
                  </a:lnTo>
                  <a:lnTo>
                    <a:pt x="3276" y="1398"/>
                  </a:lnTo>
                  <a:lnTo>
                    <a:pt x="3276" y="1406"/>
                  </a:lnTo>
                  <a:lnTo>
                    <a:pt x="3289" y="1406"/>
                  </a:lnTo>
                  <a:lnTo>
                    <a:pt x="3289" y="1409"/>
                  </a:lnTo>
                  <a:lnTo>
                    <a:pt x="3292" y="1415"/>
                  </a:lnTo>
                  <a:lnTo>
                    <a:pt x="3296" y="1420"/>
                  </a:lnTo>
                  <a:lnTo>
                    <a:pt x="3300" y="1426"/>
                  </a:lnTo>
                  <a:lnTo>
                    <a:pt x="3303" y="1431"/>
                  </a:lnTo>
                  <a:lnTo>
                    <a:pt x="3303" y="1455"/>
                  </a:lnTo>
                  <a:lnTo>
                    <a:pt x="3296" y="1458"/>
                  </a:lnTo>
                  <a:lnTo>
                    <a:pt x="3296" y="1466"/>
                  </a:lnTo>
                  <a:lnTo>
                    <a:pt x="3292" y="1466"/>
                  </a:lnTo>
                  <a:lnTo>
                    <a:pt x="3292" y="1469"/>
                  </a:lnTo>
                  <a:lnTo>
                    <a:pt x="3294" y="1471"/>
                  </a:lnTo>
                  <a:lnTo>
                    <a:pt x="3294" y="1473"/>
                  </a:lnTo>
                  <a:lnTo>
                    <a:pt x="3296" y="1476"/>
                  </a:lnTo>
                  <a:lnTo>
                    <a:pt x="3296" y="1482"/>
                  </a:lnTo>
                  <a:lnTo>
                    <a:pt x="3301" y="1484"/>
                  </a:lnTo>
                  <a:lnTo>
                    <a:pt x="3307" y="1486"/>
                  </a:lnTo>
                  <a:lnTo>
                    <a:pt x="3309" y="1489"/>
                  </a:lnTo>
                  <a:lnTo>
                    <a:pt x="3311" y="1491"/>
                  </a:lnTo>
                  <a:lnTo>
                    <a:pt x="3311" y="1495"/>
                  </a:lnTo>
                  <a:lnTo>
                    <a:pt x="3312" y="1498"/>
                  </a:lnTo>
                  <a:lnTo>
                    <a:pt x="3312" y="1502"/>
                  </a:lnTo>
                  <a:lnTo>
                    <a:pt x="3316" y="1506"/>
                  </a:lnTo>
                  <a:lnTo>
                    <a:pt x="3320" y="1506"/>
                  </a:lnTo>
                  <a:lnTo>
                    <a:pt x="3323" y="1515"/>
                  </a:lnTo>
                  <a:lnTo>
                    <a:pt x="3332" y="1515"/>
                  </a:lnTo>
                  <a:lnTo>
                    <a:pt x="3336" y="1522"/>
                  </a:lnTo>
                  <a:lnTo>
                    <a:pt x="3347" y="1529"/>
                  </a:lnTo>
                  <a:lnTo>
                    <a:pt x="3361" y="1533"/>
                  </a:lnTo>
                  <a:lnTo>
                    <a:pt x="3380" y="1535"/>
                  </a:lnTo>
                  <a:lnTo>
                    <a:pt x="3383" y="1531"/>
                  </a:lnTo>
                  <a:lnTo>
                    <a:pt x="3385" y="1529"/>
                  </a:lnTo>
                  <a:lnTo>
                    <a:pt x="3389" y="1527"/>
                  </a:lnTo>
                  <a:lnTo>
                    <a:pt x="3392" y="1526"/>
                  </a:lnTo>
                  <a:lnTo>
                    <a:pt x="3392" y="1522"/>
                  </a:lnTo>
                  <a:lnTo>
                    <a:pt x="3400" y="1522"/>
                  </a:lnTo>
                  <a:lnTo>
                    <a:pt x="3409" y="1511"/>
                  </a:lnTo>
                  <a:lnTo>
                    <a:pt x="3469" y="1515"/>
                  </a:lnTo>
                  <a:lnTo>
                    <a:pt x="3469" y="1511"/>
                  </a:lnTo>
                  <a:lnTo>
                    <a:pt x="3476" y="1511"/>
                  </a:lnTo>
                  <a:lnTo>
                    <a:pt x="3480" y="1502"/>
                  </a:lnTo>
                  <a:lnTo>
                    <a:pt x="3500" y="1498"/>
                  </a:lnTo>
                  <a:lnTo>
                    <a:pt x="3500" y="1495"/>
                  </a:lnTo>
                  <a:lnTo>
                    <a:pt x="3536" y="1498"/>
                  </a:lnTo>
                  <a:lnTo>
                    <a:pt x="3536" y="1495"/>
                  </a:lnTo>
                  <a:lnTo>
                    <a:pt x="3549" y="1495"/>
                  </a:lnTo>
                  <a:lnTo>
                    <a:pt x="3552" y="1486"/>
                  </a:lnTo>
                  <a:lnTo>
                    <a:pt x="3567" y="1484"/>
                  </a:lnTo>
                  <a:lnTo>
                    <a:pt x="3581" y="1486"/>
                  </a:lnTo>
                  <a:lnTo>
                    <a:pt x="3598" y="1487"/>
                  </a:lnTo>
                  <a:lnTo>
                    <a:pt x="3612" y="1486"/>
                  </a:lnTo>
                  <a:lnTo>
                    <a:pt x="3612" y="1482"/>
                  </a:lnTo>
                  <a:lnTo>
                    <a:pt x="3623" y="1482"/>
                  </a:lnTo>
                  <a:lnTo>
                    <a:pt x="3623" y="1478"/>
                  </a:lnTo>
                  <a:lnTo>
                    <a:pt x="3636" y="1478"/>
                  </a:lnTo>
                  <a:lnTo>
                    <a:pt x="3636" y="1475"/>
                  </a:lnTo>
                  <a:lnTo>
                    <a:pt x="3660" y="1469"/>
                  </a:lnTo>
                  <a:lnTo>
                    <a:pt x="3663" y="1462"/>
                  </a:lnTo>
                  <a:lnTo>
                    <a:pt x="3674" y="1453"/>
                  </a:lnTo>
                  <a:lnTo>
                    <a:pt x="3687" y="1447"/>
                  </a:lnTo>
                  <a:lnTo>
                    <a:pt x="3703" y="1446"/>
                  </a:lnTo>
                  <a:lnTo>
                    <a:pt x="3709" y="1451"/>
                  </a:lnTo>
                  <a:lnTo>
                    <a:pt x="3714" y="1455"/>
                  </a:lnTo>
                  <a:lnTo>
                    <a:pt x="3720" y="1456"/>
                  </a:lnTo>
                  <a:lnTo>
                    <a:pt x="3729" y="1458"/>
                  </a:lnTo>
                  <a:lnTo>
                    <a:pt x="3729" y="1486"/>
                  </a:lnTo>
                  <a:lnTo>
                    <a:pt x="3723" y="1486"/>
                  </a:lnTo>
                  <a:lnTo>
                    <a:pt x="3720" y="1498"/>
                  </a:lnTo>
                  <a:lnTo>
                    <a:pt x="3723" y="1498"/>
                  </a:lnTo>
                  <a:lnTo>
                    <a:pt x="3725" y="1511"/>
                  </a:lnTo>
                  <a:lnTo>
                    <a:pt x="3725" y="1529"/>
                  </a:lnTo>
                  <a:lnTo>
                    <a:pt x="3723" y="1544"/>
                  </a:lnTo>
                  <a:lnTo>
                    <a:pt x="3720" y="1555"/>
                  </a:lnTo>
                  <a:lnTo>
                    <a:pt x="3718" y="1556"/>
                  </a:lnTo>
                  <a:lnTo>
                    <a:pt x="3718" y="1556"/>
                  </a:lnTo>
                  <a:lnTo>
                    <a:pt x="3718" y="1556"/>
                  </a:lnTo>
                  <a:lnTo>
                    <a:pt x="3716" y="1556"/>
                  </a:lnTo>
                  <a:lnTo>
                    <a:pt x="3714" y="1556"/>
                  </a:lnTo>
                  <a:lnTo>
                    <a:pt x="3712" y="1558"/>
                  </a:lnTo>
                  <a:lnTo>
                    <a:pt x="3711" y="1589"/>
                  </a:lnTo>
                  <a:lnTo>
                    <a:pt x="3703" y="1615"/>
                  </a:lnTo>
                  <a:lnTo>
                    <a:pt x="3703" y="1626"/>
                  </a:lnTo>
                  <a:lnTo>
                    <a:pt x="3692" y="1635"/>
                  </a:lnTo>
                  <a:lnTo>
                    <a:pt x="3692" y="1642"/>
                  </a:lnTo>
                  <a:lnTo>
                    <a:pt x="3689" y="1642"/>
                  </a:lnTo>
                  <a:lnTo>
                    <a:pt x="3689" y="1651"/>
                  </a:lnTo>
                  <a:lnTo>
                    <a:pt x="3683" y="1651"/>
                  </a:lnTo>
                  <a:lnTo>
                    <a:pt x="3683" y="1658"/>
                  </a:lnTo>
                  <a:lnTo>
                    <a:pt x="3680" y="1658"/>
                  </a:lnTo>
                  <a:lnTo>
                    <a:pt x="3680" y="1666"/>
                  </a:lnTo>
                  <a:lnTo>
                    <a:pt x="3676" y="1666"/>
                  </a:lnTo>
                  <a:lnTo>
                    <a:pt x="3676" y="1675"/>
                  </a:lnTo>
                  <a:lnTo>
                    <a:pt x="3672" y="1675"/>
                  </a:lnTo>
                  <a:lnTo>
                    <a:pt x="3672" y="1682"/>
                  </a:lnTo>
                  <a:lnTo>
                    <a:pt x="3660" y="1689"/>
                  </a:lnTo>
                  <a:lnTo>
                    <a:pt x="3660" y="1698"/>
                  </a:lnTo>
                  <a:lnTo>
                    <a:pt x="3656" y="1698"/>
                  </a:lnTo>
                  <a:lnTo>
                    <a:pt x="3656" y="1715"/>
                  </a:lnTo>
                  <a:lnTo>
                    <a:pt x="3652" y="1715"/>
                  </a:lnTo>
                  <a:lnTo>
                    <a:pt x="3652" y="1722"/>
                  </a:lnTo>
                  <a:lnTo>
                    <a:pt x="3649" y="1722"/>
                  </a:lnTo>
                  <a:lnTo>
                    <a:pt x="3649" y="1731"/>
                  </a:lnTo>
                  <a:lnTo>
                    <a:pt x="3640" y="1735"/>
                  </a:lnTo>
                  <a:lnTo>
                    <a:pt x="3640" y="1742"/>
                  </a:lnTo>
                  <a:lnTo>
                    <a:pt x="3636" y="1742"/>
                  </a:lnTo>
                  <a:lnTo>
                    <a:pt x="3636" y="1749"/>
                  </a:lnTo>
                  <a:lnTo>
                    <a:pt x="3632" y="1749"/>
                  </a:lnTo>
                  <a:lnTo>
                    <a:pt x="3632" y="1758"/>
                  </a:lnTo>
                  <a:lnTo>
                    <a:pt x="3629" y="1758"/>
                  </a:lnTo>
                  <a:lnTo>
                    <a:pt x="3629" y="1766"/>
                  </a:lnTo>
                  <a:lnTo>
                    <a:pt x="3620" y="1769"/>
                  </a:lnTo>
                  <a:lnTo>
                    <a:pt x="3620" y="1795"/>
                  </a:lnTo>
                  <a:lnTo>
                    <a:pt x="3616" y="1795"/>
                  </a:lnTo>
                  <a:lnTo>
                    <a:pt x="3616" y="1802"/>
                  </a:lnTo>
                  <a:lnTo>
                    <a:pt x="3612" y="1802"/>
                  </a:lnTo>
                  <a:lnTo>
                    <a:pt x="3612" y="1811"/>
                  </a:lnTo>
                  <a:lnTo>
                    <a:pt x="3609" y="1811"/>
                  </a:lnTo>
                  <a:lnTo>
                    <a:pt x="3603" y="1822"/>
                  </a:lnTo>
                  <a:lnTo>
                    <a:pt x="3592" y="1829"/>
                  </a:lnTo>
                  <a:lnTo>
                    <a:pt x="3592" y="1842"/>
                  </a:lnTo>
                  <a:lnTo>
                    <a:pt x="3589" y="1842"/>
                  </a:lnTo>
                  <a:lnTo>
                    <a:pt x="3589" y="1851"/>
                  </a:lnTo>
                  <a:lnTo>
                    <a:pt x="3580" y="1855"/>
                  </a:lnTo>
                  <a:lnTo>
                    <a:pt x="3580" y="1862"/>
                  </a:lnTo>
                  <a:lnTo>
                    <a:pt x="3576" y="1862"/>
                  </a:lnTo>
                  <a:lnTo>
                    <a:pt x="3576" y="1875"/>
                  </a:lnTo>
                  <a:lnTo>
                    <a:pt x="3560" y="1886"/>
                  </a:lnTo>
                  <a:lnTo>
                    <a:pt x="3556" y="1902"/>
                  </a:lnTo>
                  <a:lnTo>
                    <a:pt x="3543" y="1909"/>
                  </a:lnTo>
                  <a:lnTo>
                    <a:pt x="3543" y="1918"/>
                  </a:lnTo>
                  <a:lnTo>
                    <a:pt x="3529" y="1931"/>
                  </a:lnTo>
                  <a:lnTo>
                    <a:pt x="3523" y="1938"/>
                  </a:lnTo>
                  <a:lnTo>
                    <a:pt x="3516" y="1938"/>
                  </a:lnTo>
                  <a:lnTo>
                    <a:pt x="3516" y="1942"/>
                  </a:lnTo>
                  <a:lnTo>
                    <a:pt x="3509" y="1946"/>
                  </a:lnTo>
                  <a:lnTo>
                    <a:pt x="3509" y="1955"/>
                  </a:lnTo>
                  <a:lnTo>
                    <a:pt x="3472" y="1986"/>
                  </a:lnTo>
                  <a:lnTo>
                    <a:pt x="3469" y="1998"/>
                  </a:lnTo>
                  <a:lnTo>
                    <a:pt x="3460" y="1998"/>
                  </a:lnTo>
                  <a:lnTo>
                    <a:pt x="3449" y="2015"/>
                  </a:lnTo>
                  <a:lnTo>
                    <a:pt x="3436" y="2015"/>
                  </a:lnTo>
                  <a:lnTo>
                    <a:pt x="3436" y="2018"/>
                  </a:lnTo>
                  <a:lnTo>
                    <a:pt x="3429" y="2018"/>
                  </a:lnTo>
                  <a:lnTo>
                    <a:pt x="3420" y="2029"/>
                  </a:lnTo>
                  <a:lnTo>
                    <a:pt x="3403" y="2035"/>
                  </a:lnTo>
                  <a:lnTo>
                    <a:pt x="3396" y="2046"/>
                  </a:lnTo>
                  <a:lnTo>
                    <a:pt x="3389" y="2046"/>
                  </a:lnTo>
                  <a:lnTo>
                    <a:pt x="3383" y="2055"/>
                  </a:lnTo>
                  <a:lnTo>
                    <a:pt x="3376" y="2055"/>
                  </a:lnTo>
                  <a:lnTo>
                    <a:pt x="3356" y="2078"/>
                  </a:lnTo>
                  <a:lnTo>
                    <a:pt x="3349" y="2078"/>
                  </a:lnTo>
                  <a:lnTo>
                    <a:pt x="3343" y="2086"/>
                  </a:lnTo>
                  <a:lnTo>
                    <a:pt x="3332" y="2091"/>
                  </a:lnTo>
                  <a:lnTo>
                    <a:pt x="3332" y="2098"/>
                  </a:lnTo>
                  <a:lnTo>
                    <a:pt x="3303" y="2122"/>
                  </a:lnTo>
                  <a:lnTo>
                    <a:pt x="3303" y="2126"/>
                  </a:lnTo>
                  <a:lnTo>
                    <a:pt x="3296" y="2126"/>
                  </a:lnTo>
                  <a:lnTo>
                    <a:pt x="3291" y="2138"/>
                  </a:lnTo>
                  <a:lnTo>
                    <a:pt x="3280" y="2151"/>
                  </a:lnTo>
                  <a:lnTo>
                    <a:pt x="3269" y="2164"/>
                  </a:lnTo>
                  <a:lnTo>
                    <a:pt x="3260" y="2175"/>
                  </a:lnTo>
                  <a:lnTo>
                    <a:pt x="3252" y="2178"/>
                  </a:lnTo>
                  <a:lnTo>
                    <a:pt x="3252" y="2186"/>
                  </a:lnTo>
                  <a:lnTo>
                    <a:pt x="3236" y="2198"/>
                  </a:lnTo>
                  <a:lnTo>
                    <a:pt x="3232" y="2215"/>
                  </a:lnTo>
                  <a:lnTo>
                    <a:pt x="3223" y="2218"/>
                  </a:lnTo>
                  <a:lnTo>
                    <a:pt x="3203" y="2255"/>
                  </a:lnTo>
                  <a:lnTo>
                    <a:pt x="3180" y="2258"/>
                  </a:lnTo>
                  <a:lnTo>
                    <a:pt x="3180" y="2264"/>
                  </a:lnTo>
                  <a:lnTo>
                    <a:pt x="3178" y="2269"/>
                  </a:lnTo>
                  <a:lnTo>
                    <a:pt x="3176" y="2273"/>
                  </a:lnTo>
                  <a:lnTo>
                    <a:pt x="3174" y="2276"/>
                  </a:lnTo>
                  <a:lnTo>
                    <a:pt x="3174" y="2280"/>
                  </a:lnTo>
                  <a:lnTo>
                    <a:pt x="3172" y="2286"/>
                  </a:lnTo>
                  <a:lnTo>
                    <a:pt x="3143" y="2295"/>
                  </a:lnTo>
                  <a:lnTo>
                    <a:pt x="3136" y="2329"/>
                  </a:lnTo>
                  <a:lnTo>
                    <a:pt x="3123" y="2338"/>
                  </a:lnTo>
                  <a:lnTo>
                    <a:pt x="3123" y="2355"/>
                  </a:lnTo>
                  <a:lnTo>
                    <a:pt x="3120" y="2355"/>
                  </a:lnTo>
                  <a:lnTo>
                    <a:pt x="3112" y="2378"/>
                  </a:lnTo>
                  <a:lnTo>
                    <a:pt x="3109" y="2378"/>
                  </a:lnTo>
                  <a:lnTo>
                    <a:pt x="3109" y="2386"/>
                  </a:lnTo>
                  <a:lnTo>
                    <a:pt x="3103" y="2386"/>
                  </a:lnTo>
                  <a:lnTo>
                    <a:pt x="3100" y="2402"/>
                  </a:lnTo>
                  <a:lnTo>
                    <a:pt x="3083" y="2411"/>
                  </a:lnTo>
                  <a:lnTo>
                    <a:pt x="3063" y="2486"/>
                  </a:lnTo>
                  <a:lnTo>
                    <a:pt x="3081" y="2498"/>
                  </a:lnTo>
                  <a:lnTo>
                    <a:pt x="3096" y="2515"/>
                  </a:lnTo>
                  <a:lnTo>
                    <a:pt x="3100" y="2515"/>
                  </a:lnTo>
                  <a:lnTo>
                    <a:pt x="3100" y="2555"/>
                  </a:lnTo>
                  <a:lnTo>
                    <a:pt x="3094" y="2564"/>
                  </a:lnTo>
                  <a:lnTo>
                    <a:pt x="3094" y="2575"/>
                  </a:lnTo>
                  <a:lnTo>
                    <a:pt x="3096" y="2589"/>
                  </a:lnTo>
                  <a:lnTo>
                    <a:pt x="3096" y="2606"/>
                  </a:lnTo>
                  <a:lnTo>
                    <a:pt x="3092" y="2606"/>
                  </a:lnTo>
                  <a:lnTo>
                    <a:pt x="3092" y="2616"/>
                  </a:lnTo>
                  <a:lnTo>
                    <a:pt x="3096" y="2635"/>
                  </a:lnTo>
                  <a:lnTo>
                    <a:pt x="3103" y="2655"/>
                  </a:lnTo>
                  <a:lnTo>
                    <a:pt x="3111" y="2675"/>
                  </a:lnTo>
                  <a:lnTo>
                    <a:pt x="3116" y="2691"/>
                  </a:lnTo>
                  <a:lnTo>
                    <a:pt x="3120" y="2702"/>
                  </a:lnTo>
                  <a:lnTo>
                    <a:pt x="3127" y="2704"/>
                  </a:lnTo>
                  <a:lnTo>
                    <a:pt x="3132" y="2706"/>
                  </a:lnTo>
                  <a:lnTo>
                    <a:pt x="3138" y="2707"/>
                  </a:lnTo>
                  <a:lnTo>
                    <a:pt x="3141" y="2711"/>
                  </a:lnTo>
                  <a:lnTo>
                    <a:pt x="3145" y="2716"/>
                  </a:lnTo>
                  <a:lnTo>
                    <a:pt x="3149" y="2722"/>
                  </a:lnTo>
                  <a:lnTo>
                    <a:pt x="3154" y="2731"/>
                  </a:lnTo>
                  <a:lnTo>
                    <a:pt x="3158" y="2746"/>
                  </a:lnTo>
                  <a:lnTo>
                    <a:pt x="3156" y="2762"/>
                  </a:lnTo>
                  <a:lnTo>
                    <a:pt x="3152" y="2762"/>
                  </a:lnTo>
                  <a:lnTo>
                    <a:pt x="3152" y="2782"/>
                  </a:lnTo>
                  <a:lnTo>
                    <a:pt x="3149" y="2782"/>
                  </a:lnTo>
                  <a:lnTo>
                    <a:pt x="3149" y="2809"/>
                  </a:lnTo>
                  <a:lnTo>
                    <a:pt x="3147" y="2811"/>
                  </a:lnTo>
                  <a:lnTo>
                    <a:pt x="3147" y="2811"/>
                  </a:lnTo>
                  <a:lnTo>
                    <a:pt x="3145" y="2813"/>
                  </a:lnTo>
                  <a:lnTo>
                    <a:pt x="3143" y="2815"/>
                  </a:lnTo>
                  <a:lnTo>
                    <a:pt x="3143" y="2818"/>
                  </a:lnTo>
                  <a:lnTo>
                    <a:pt x="3149" y="2818"/>
                  </a:lnTo>
                  <a:lnTo>
                    <a:pt x="3149" y="2831"/>
                  </a:lnTo>
                  <a:lnTo>
                    <a:pt x="3152" y="2831"/>
                  </a:lnTo>
                  <a:lnTo>
                    <a:pt x="3152" y="2935"/>
                  </a:lnTo>
                  <a:lnTo>
                    <a:pt x="3160" y="2938"/>
                  </a:lnTo>
                  <a:lnTo>
                    <a:pt x="3163" y="2949"/>
                  </a:lnTo>
                  <a:lnTo>
                    <a:pt x="3165" y="2967"/>
                  </a:lnTo>
                  <a:lnTo>
                    <a:pt x="3163" y="2982"/>
                  </a:lnTo>
                  <a:lnTo>
                    <a:pt x="3160" y="2982"/>
                  </a:lnTo>
                  <a:lnTo>
                    <a:pt x="3160" y="2995"/>
                  </a:lnTo>
                  <a:lnTo>
                    <a:pt x="3152" y="2998"/>
                  </a:lnTo>
                  <a:lnTo>
                    <a:pt x="3152" y="3018"/>
                  </a:lnTo>
                  <a:lnTo>
                    <a:pt x="3140" y="3026"/>
                  </a:lnTo>
                  <a:lnTo>
                    <a:pt x="3140" y="3035"/>
                  </a:lnTo>
                  <a:lnTo>
                    <a:pt x="3116" y="3055"/>
                  </a:lnTo>
                  <a:lnTo>
                    <a:pt x="3116" y="3062"/>
                  </a:lnTo>
                  <a:lnTo>
                    <a:pt x="3100" y="3075"/>
                  </a:lnTo>
                  <a:lnTo>
                    <a:pt x="3096" y="3086"/>
                  </a:lnTo>
                  <a:lnTo>
                    <a:pt x="3080" y="3089"/>
                  </a:lnTo>
                  <a:lnTo>
                    <a:pt x="3072" y="3102"/>
                  </a:lnTo>
                  <a:lnTo>
                    <a:pt x="3063" y="3102"/>
                  </a:lnTo>
                  <a:lnTo>
                    <a:pt x="3063" y="3106"/>
                  </a:lnTo>
                  <a:lnTo>
                    <a:pt x="3056" y="3106"/>
                  </a:lnTo>
                  <a:lnTo>
                    <a:pt x="3056" y="3109"/>
                  </a:lnTo>
                  <a:lnTo>
                    <a:pt x="3036" y="3109"/>
                  </a:lnTo>
                  <a:lnTo>
                    <a:pt x="3036" y="3115"/>
                  </a:lnTo>
                  <a:lnTo>
                    <a:pt x="3020" y="3118"/>
                  </a:lnTo>
                  <a:lnTo>
                    <a:pt x="3020" y="3122"/>
                  </a:lnTo>
                  <a:lnTo>
                    <a:pt x="2972" y="3138"/>
                  </a:lnTo>
                  <a:lnTo>
                    <a:pt x="2949" y="3166"/>
                  </a:lnTo>
                  <a:lnTo>
                    <a:pt x="2943" y="3166"/>
                  </a:lnTo>
                  <a:lnTo>
                    <a:pt x="2943" y="3178"/>
                  </a:lnTo>
                  <a:lnTo>
                    <a:pt x="2932" y="3186"/>
                  </a:lnTo>
                  <a:lnTo>
                    <a:pt x="2932" y="3191"/>
                  </a:lnTo>
                  <a:lnTo>
                    <a:pt x="2923" y="3191"/>
                  </a:lnTo>
                  <a:lnTo>
                    <a:pt x="2920" y="3198"/>
                  </a:lnTo>
                  <a:lnTo>
                    <a:pt x="2916" y="3198"/>
                  </a:lnTo>
                  <a:lnTo>
                    <a:pt x="2914" y="3202"/>
                  </a:lnTo>
                  <a:lnTo>
                    <a:pt x="2914" y="3204"/>
                  </a:lnTo>
                  <a:lnTo>
                    <a:pt x="2914" y="3204"/>
                  </a:lnTo>
                  <a:lnTo>
                    <a:pt x="2914" y="3206"/>
                  </a:lnTo>
                  <a:lnTo>
                    <a:pt x="2914" y="3207"/>
                  </a:lnTo>
                  <a:lnTo>
                    <a:pt x="2914" y="3207"/>
                  </a:lnTo>
                  <a:lnTo>
                    <a:pt x="2914" y="3209"/>
                  </a:lnTo>
                  <a:lnTo>
                    <a:pt x="2912" y="3211"/>
                  </a:lnTo>
                  <a:lnTo>
                    <a:pt x="2909" y="3215"/>
                  </a:lnTo>
                  <a:lnTo>
                    <a:pt x="2909" y="3218"/>
                  </a:lnTo>
                  <a:lnTo>
                    <a:pt x="2889" y="3218"/>
                  </a:lnTo>
                  <a:lnTo>
                    <a:pt x="2852" y="3258"/>
                  </a:lnTo>
                  <a:lnTo>
                    <a:pt x="2843" y="3258"/>
                  </a:lnTo>
                  <a:lnTo>
                    <a:pt x="2840" y="3266"/>
                  </a:lnTo>
                  <a:lnTo>
                    <a:pt x="2832" y="3266"/>
                  </a:lnTo>
                  <a:lnTo>
                    <a:pt x="2820" y="3289"/>
                  </a:lnTo>
                  <a:lnTo>
                    <a:pt x="2823" y="3289"/>
                  </a:lnTo>
                  <a:lnTo>
                    <a:pt x="2829" y="3296"/>
                  </a:lnTo>
                  <a:lnTo>
                    <a:pt x="2832" y="3302"/>
                  </a:lnTo>
                  <a:lnTo>
                    <a:pt x="2836" y="3307"/>
                  </a:lnTo>
                  <a:lnTo>
                    <a:pt x="2840" y="3315"/>
                  </a:lnTo>
                  <a:lnTo>
                    <a:pt x="2840" y="3346"/>
                  </a:lnTo>
                  <a:lnTo>
                    <a:pt x="2849" y="3351"/>
                  </a:lnTo>
                  <a:lnTo>
                    <a:pt x="2851" y="3362"/>
                  </a:lnTo>
                  <a:lnTo>
                    <a:pt x="2851" y="3373"/>
                  </a:lnTo>
                  <a:lnTo>
                    <a:pt x="2856" y="3382"/>
                  </a:lnTo>
                  <a:lnTo>
                    <a:pt x="2858" y="3384"/>
                  </a:lnTo>
                  <a:lnTo>
                    <a:pt x="2858" y="3384"/>
                  </a:lnTo>
                  <a:lnTo>
                    <a:pt x="2858" y="3386"/>
                  </a:lnTo>
                  <a:lnTo>
                    <a:pt x="2860" y="3386"/>
                  </a:lnTo>
                  <a:lnTo>
                    <a:pt x="2861" y="3386"/>
                  </a:lnTo>
                  <a:lnTo>
                    <a:pt x="2863" y="3386"/>
                  </a:lnTo>
                  <a:lnTo>
                    <a:pt x="2860" y="3455"/>
                  </a:lnTo>
                  <a:lnTo>
                    <a:pt x="2856" y="3455"/>
                  </a:lnTo>
                  <a:lnTo>
                    <a:pt x="2856" y="3471"/>
                  </a:lnTo>
                  <a:lnTo>
                    <a:pt x="2852" y="3471"/>
                  </a:lnTo>
                  <a:lnTo>
                    <a:pt x="2852" y="3473"/>
                  </a:lnTo>
                  <a:lnTo>
                    <a:pt x="2852" y="3475"/>
                  </a:lnTo>
                  <a:lnTo>
                    <a:pt x="2854" y="3476"/>
                  </a:lnTo>
                  <a:lnTo>
                    <a:pt x="2856" y="3478"/>
                  </a:lnTo>
                  <a:lnTo>
                    <a:pt x="2856" y="3478"/>
                  </a:lnTo>
                  <a:lnTo>
                    <a:pt x="2858" y="3493"/>
                  </a:lnTo>
                  <a:lnTo>
                    <a:pt x="2854" y="3504"/>
                  </a:lnTo>
                  <a:lnTo>
                    <a:pt x="2849" y="3515"/>
                  </a:lnTo>
                  <a:lnTo>
                    <a:pt x="2843" y="3522"/>
                  </a:lnTo>
                  <a:lnTo>
                    <a:pt x="2843" y="3531"/>
                  </a:lnTo>
                  <a:lnTo>
                    <a:pt x="2816" y="3551"/>
                  </a:lnTo>
                  <a:lnTo>
                    <a:pt x="2800" y="3551"/>
                  </a:lnTo>
                  <a:lnTo>
                    <a:pt x="2800" y="3555"/>
                  </a:lnTo>
                  <a:lnTo>
                    <a:pt x="2789" y="3555"/>
                  </a:lnTo>
                  <a:lnTo>
                    <a:pt x="2783" y="3562"/>
                  </a:lnTo>
                  <a:lnTo>
                    <a:pt x="2772" y="3562"/>
                  </a:lnTo>
                  <a:lnTo>
                    <a:pt x="2772" y="3566"/>
                  </a:lnTo>
                  <a:lnTo>
                    <a:pt x="2756" y="3569"/>
                  </a:lnTo>
                  <a:lnTo>
                    <a:pt x="2756" y="3575"/>
                  </a:lnTo>
                  <a:lnTo>
                    <a:pt x="2736" y="3575"/>
                  </a:lnTo>
                  <a:lnTo>
                    <a:pt x="2732" y="3582"/>
                  </a:lnTo>
                  <a:lnTo>
                    <a:pt x="2716" y="3586"/>
                  </a:lnTo>
                  <a:lnTo>
                    <a:pt x="2716" y="3589"/>
                  </a:lnTo>
                  <a:lnTo>
                    <a:pt x="2709" y="3595"/>
                  </a:lnTo>
                  <a:lnTo>
                    <a:pt x="2703" y="3606"/>
                  </a:lnTo>
                  <a:lnTo>
                    <a:pt x="2700" y="3606"/>
                  </a:lnTo>
                  <a:lnTo>
                    <a:pt x="2703" y="3609"/>
                  </a:lnTo>
                  <a:lnTo>
                    <a:pt x="2707" y="3613"/>
                  </a:lnTo>
                  <a:lnTo>
                    <a:pt x="2709" y="3615"/>
                  </a:lnTo>
                  <a:lnTo>
                    <a:pt x="2709" y="3622"/>
                  </a:lnTo>
                  <a:lnTo>
                    <a:pt x="2712" y="3622"/>
                  </a:lnTo>
                  <a:lnTo>
                    <a:pt x="2712" y="3655"/>
                  </a:lnTo>
                  <a:lnTo>
                    <a:pt x="2709" y="3655"/>
                  </a:lnTo>
                  <a:lnTo>
                    <a:pt x="2709" y="3682"/>
                  </a:lnTo>
                  <a:lnTo>
                    <a:pt x="2703" y="3682"/>
                  </a:lnTo>
                  <a:lnTo>
                    <a:pt x="2703" y="3695"/>
                  </a:lnTo>
                  <a:lnTo>
                    <a:pt x="2700" y="3695"/>
                  </a:lnTo>
                  <a:lnTo>
                    <a:pt x="2700" y="3702"/>
                  </a:lnTo>
                  <a:lnTo>
                    <a:pt x="2696" y="3702"/>
                  </a:lnTo>
                  <a:lnTo>
                    <a:pt x="2696" y="3718"/>
                  </a:lnTo>
                  <a:lnTo>
                    <a:pt x="2692" y="3718"/>
                  </a:lnTo>
                  <a:lnTo>
                    <a:pt x="2692" y="3726"/>
                  </a:lnTo>
                  <a:lnTo>
                    <a:pt x="2689" y="3726"/>
                  </a:lnTo>
                  <a:lnTo>
                    <a:pt x="2683" y="3762"/>
                  </a:lnTo>
                  <a:lnTo>
                    <a:pt x="2669" y="3775"/>
                  </a:lnTo>
                  <a:lnTo>
                    <a:pt x="2669" y="3778"/>
                  </a:lnTo>
                  <a:lnTo>
                    <a:pt x="2660" y="3778"/>
                  </a:lnTo>
                  <a:lnTo>
                    <a:pt x="2652" y="3789"/>
                  </a:lnTo>
                  <a:lnTo>
                    <a:pt x="2643" y="3789"/>
                  </a:lnTo>
                  <a:lnTo>
                    <a:pt x="2643" y="3795"/>
                  </a:lnTo>
                  <a:lnTo>
                    <a:pt x="2640" y="3798"/>
                  </a:lnTo>
                  <a:lnTo>
                    <a:pt x="2634" y="3804"/>
                  </a:lnTo>
                  <a:lnTo>
                    <a:pt x="2629" y="3807"/>
                  </a:lnTo>
                  <a:lnTo>
                    <a:pt x="2623" y="3811"/>
                  </a:lnTo>
                  <a:lnTo>
                    <a:pt x="2616" y="3815"/>
                  </a:lnTo>
                  <a:lnTo>
                    <a:pt x="2612" y="3826"/>
                  </a:lnTo>
                  <a:lnTo>
                    <a:pt x="2609" y="3826"/>
                  </a:lnTo>
                  <a:lnTo>
                    <a:pt x="2609" y="3835"/>
                  </a:lnTo>
                  <a:lnTo>
                    <a:pt x="2600" y="3838"/>
                  </a:lnTo>
                  <a:lnTo>
                    <a:pt x="2596" y="3858"/>
                  </a:lnTo>
                  <a:lnTo>
                    <a:pt x="2583" y="3866"/>
                  </a:lnTo>
                  <a:lnTo>
                    <a:pt x="2583" y="3875"/>
                  </a:lnTo>
                  <a:lnTo>
                    <a:pt x="2576" y="3878"/>
                  </a:lnTo>
                  <a:lnTo>
                    <a:pt x="2576" y="3886"/>
                  </a:lnTo>
                  <a:lnTo>
                    <a:pt x="2560" y="3898"/>
                  </a:lnTo>
                  <a:lnTo>
                    <a:pt x="2560" y="3906"/>
                  </a:lnTo>
                  <a:lnTo>
                    <a:pt x="2532" y="3929"/>
                  </a:lnTo>
                  <a:lnTo>
                    <a:pt x="2529" y="3938"/>
                  </a:lnTo>
                  <a:lnTo>
                    <a:pt x="2512" y="3942"/>
                  </a:lnTo>
                  <a:lnTo>
                    <a:pt x="2509" y="3955"/>
                  </a:lnTo>
                  <a:lnTo>
                    <a:pt x="2489" y="3966"/>
                  </a:lnTo>
                  <a:lnTo>
                    <a:pt x="2489" y="3975"/>
                  </a:lnTo>
                  <a:lnTo>
                    <a:pt x="2483" y="3975"/>
                  </a:lnTo>
                  <a:lnTo>
                    <a:pt x="2480" y="3982"/>
                  </a:lnTo>
                  <a:lnTo>
                    <a:pt x="2472" y="3982"/>
                  </a:lnTo>
                  <a:lnTo>
                    <a:pt x="2449" y="4009"/>
                  </a:lnTo>
                  <a:lnTo>
                    <a:pt x="2440" y="4009"/>
                  </a:lnTo>
                  <a:lnTo>
                    <a:pt x="2432" y="4022"/>
                  </a:lnTo>
                  <a:lnTo>
                    <a:pt x="2409" y="4031"/>
                  </a:lnTo>
                  <a:lnTo>
                    <a:pt x="2400" y="4042"/>
                  </a:lnTo>
                  <a:lnTo>
                    <a:pt x="2383" y="4046"/>
                  </a:lnTo>
                  <a:lnTo>
                    <a:pt x="2380" y="4055"/>
                  </a:lnTo>
                  <a:lnTo>
                    <a:pt x="2340" y="4058"/>
                  </a:lnTo>
                  <a:lnTo>
                    <a:pt x="2340" y="4058"/>
                  </a:lnTo>
                  <a:lnTo>
                    <a:pt x="2340" y="4056"/>
                  </a:lnTo>
                  <a:lnTo>
                    <a:pt x="2338" y="4055"/>
                  </a:lnTo>
                  <a:lnTo>
                    <a:pt x="2336" y="4055"/>
                  </a:lnTo>
                  <a:lnTo>
                    <a:pt x="2332" y="4055"/>
                  </a:lnTo>
                  <a:lnTo>
                    <a:pt x="2332" y="4058"/>
                  </a:lnTo>
                  <a:lnTo>
                    <a:pt x="2323" y="4058"/>
                  </a:lnTo>
                  <a:lnTo>
                    <a:pt x="2312" y="4075"/>
                  </a:lnTo>
                  <a:lnTo>
                    <a:pt x="2276" y="4075"/>
                  </a:lnTo>
                  <a:lnTo>
                    <a:pt x="2272" y="4082"/>
                  </a:lnTo>
                  <a:lnTo>
                    <a:pt x="2263" y="4082"/>
                  </a:lnTo>
                  <a:lnTo>
                    <a:pt x="2263" y="4086"/>
                  </a:lnTo>
                  <a:lnTo>
                    <a:pt x="2216" y="4082"/>
                  </a:lnTo>
                  <a:lnTo>
                    <a:pt x="2216" y="4078"/>
                  </a:lnTo>
                  <a:lnTo>
                    <a:pt x="2209" y="4078"/>
                  </a:lnTo>
                  <a:lnTo>
                    <a:pt x="2209" y="4075"/>
                  </a:lnTo>
                  <a:lnTo>
                    <a:pt x="2203" y="4073"/>
                  </a:lnTo>
                  <a:lnTo>
                    <a:pt x="2200" y="4073"/>
                  </a:lnTo>
                  <a:lnTo>
                    <a:pt x="2198" y="4075"/>
                  </a:lnTo>
                  <a:lnTo>
                    <a:pt x="2196" y="4076"/>
                  </a:lnTo>
                  <a:lnTo>
                    <a:pt x="2194" y="4078"/>
                  </a:lnTo>
                  <a:lnTo>
                    <a:pt x="2194" y="4080"/>
                  </a:lnTo>
                  <a:lnTo>
                    <a:pt x="2192" y="4082"/>
                  </a:lnTo>
                  <a:lnTo>
                    <a:pt x="2192" y="4082"/>
                  </a:lnTo>
                  <a:lnTo>
                    <a:pt x="2140" y="4078"/>
                  </a:lnTo>
                  <a:lnTo>
                    <a:pt x="2140" y="4082"/>
                  </a:lnTo>
                  <a:lnTo>
                    <a:pt x="2129" y="4082"/>
                  </a:lnTo>
                  <a:lnTo>
                    <a:pt x="2116" y="4098"/>
                  </a:lnTo>
                  <a:lnTo>
                    <a:pt x="2052" y="4098"/>
                  </a:lnTo>
                  <a:lnTo>
                    <a:pt x="2052" y="4102"/>
                  </a:lnTo>
                  <a:lnTo>
                    <a:pt x="2036" y="4106"/>
                  </a:lnTo>
                  <a:lnTo>
                    <a:pt x="2023" y="4122"/>
                  </a:lnTo>
                  <a:lnTo>
                    <a:pt x="1983" y="4122"/>
                  </a:lnTo>
                  <a:lnTo>
                    <a:pt x="1981" y="4120"/>
                  </a:lnTo>
                  <a:lnTo>
                    <a:pt x="1978" y="4118"/>
                  </a:lnTo>
                  <a:lnTo>
                    <a:pt x="1974" y="4116"/>
                  </a:lnTo>
                  <a:lnTo>
                    <a:pt x="1972" y="4115"/>
                  </a:lnTo>
                  <a:lnTo>
                    <a:pt x="1972" y="4106"/>
                  </a:lnTo>
                  <a:lnTo>
                    <a:pt x="1971" y="4104"/>
                  </a:lnTo>
                  <a:lnTo>
                    <a:pt x="1967" y="4102"/>
                  </a:lnTo>
                  <a:lnTo>
                    <a:pt x="1961" y="4098"/>
                  </a:lnTo>
                  <a:lnTo>
                    <a:pt x="1956" y="4096"/>
                  </a:lnTo>
                  <a:lnTo>
                    <a:pt x="1951" y="4093"/>
                  </a:lnTo>
                  <a:lnTo>
                    <a:pt x="1947" y="4091"/>
                  </a:lnTo>
                  <a:lnTo>
                    <a:pt x="1943" y="4091"/>
                  </a:lnTo>
                  <a:lnTo>
                    <a:pt x="1941" y="4089"/>
                  </a:lnTo>
                  <a:lnTo>
                    <a:pt x="1941" y="4091"/>
                  </a:lnTo>
                  <a:lnTo>
                    <a:pt x="1941" y="4091"/>
                  </a:lnTo>
                  <a:lnTo>
                    <a:pt x="1941" y="4093"/>
                  </a:lnTo>
                  <a:lnTo>
                    <a:pt x="1941" y="4093"/>
                  </a:lnTo>
                  <a:lnTo>
                    <a:pt x="1940" y="4095"/>
                  </a:lnTo>
                  <a:lnTo>
                    <a:pt x="1920" y="4095"/>
                  </a:lnTo>
                  <a:lnTo>
                    <a:pt x="1916" y="4055"/>
                  </a:lnTo>
                  <a:lnTo>
                    <a:pt x="1920" y="4055"/>
                  </a:lnTo>
                  <a:lnTo>
                    <a:pt x="1920" y="4051"/>
                  </a:lnTo>
                  <a:lnTo>
                    <a:pt x="1916" y="4051"/>
                  </a:lnTo>
                  <a:lnTo>
                    <a:pt x="1912" y="4038"/>
                  </a:lnTo>
                  <a:lnTo>
                    <a:pt x="1909" y="4038"/>
                  </a:lnTo>
                  <a:lnTo>
                    <a:pt x="1909" y="4031"/>
                  </a:lnTo>
                  <a:lnTo>
                    <a:pt x="1900" y="4026"/>
                  </a:lnTo>
                  <a:lnTo>
                    <a:pt x="1900" y="4015"/>
                  </a:lnTo>
                  <a:lnTo>
                    <a:pt x="1892" y="4009"/>
                  </a:lnTo>
                  <a:lnTo>
                    <a:pt x="1892" y="3989"/>
                  </a:lnTo>
                  <a:lnTo>
                    <a:pt x="1896" y="3989"/>
                  </a:lnTo>
                  <a:lnTo>
                    <a:pt x="1896" y="3986"/>
                  </a:lnTo>
                  <a:lnTo>
                    <a:pt x="1912" y="3986"/>
                  </a:lnTo>
                  <a:lnTo>
                    <a:pt x="1916" y="3978"/>
                  </a:lnTo>
                  <a:lnTo>
                    <a:pt x="1916" y="3967"/>
                  </a:lnTo>
                  <a:lnTo>
                    <a:pt x="1916" y="3953"/>
                  </a:lnTo>
                  <a:lnTo>
                    <a:pt x="1916" y="3942"/>
                  </a:lnTo>
                  <a:lnTo>
                    <a:pt x="1903" y="3935"/>
                  </a:lnTo>
                  <a:lnTo>
                    <a:pt x="1903" y="3926"/>
                  </a:lnTo>
                  <a:lnTo>
                    <a:pt x="1892" y="3918"/>
                  </a:lnTo>
                  <a:lnTo>
                    <a:pt x="1892" y="3911"/>
                  </a:lnTo>
                  <a:lnTo>
                    <a:pt x="1889" y="3911"/>
                  </a:lnTo>
                  <a:lnTo>
                    <a:pt x="1880" y="3886"/>
                  </a:lnTo>
                  <a:lnTo>
                    <a:pt x="1876" y="3886"/>
                  </a:lnTo>
                  <a:lnTo>
                    <a:pt x="1872" y="3866"/>
                  </a:lnTo>
                  <a:lnTo>
                    <a:pt x="1863" y="3862"/>
                  </a:lnTo>
                  <a:lnTo>
                    <a:pt x="1863" y="3855"/>
                  </a:lnTo>
                  <a:lnTo>
                    <a:pt x="1860" y="3855"/>
                  </a:lnTo>
                  <a:lnTo>
                    <a:pt x="1860" y="3835"/>
                  </a:lnTo>
                  <a:lnTo>
                    <a:pt x="1856" y="3835"/>
                  </a:lnTo>
                  <a:lnTo>
                    <a:pt x="1856" y="3826"/>
                  </a:lnTo>
                  <a:lnTo>
                    <a:pt x="1852" y="3826"/>
                  </a:lnTo>
                  <a:lnTo>
                    <a:pt x="1849" y="3802"/>
                  </a:lnTo>
                  <a:lnTo>
                    <a:pt x="1843" y="3802"/>
                  </a:lnTo>
                  <a:lnTo>
                    <a:pt x="1836" y="3778"/>
                  </a:lnTo>
                  <a:lnTo>
                    <a:pt x="1832" y="3778"/>
                  </a:lnTo>
                  <a:lnTo>
                    <a:pt x="1829" y="3775"/>
                  </a:lnTo>
                  <a:lnTo>
                    <a:pt x="1827" y="3771"/>
                  </a:lnTo>
                  <a:lnTo>
                    <a:pt x="1825" y="3767"/>
                  </a:lnTo>
                  <a:lnTo>
                    <a:pt x="1823" y="3762"/>
                  </a:lnTo>
                  <a:lnTo>
                    <a:pt x="1812" y="3762"/>
                  </a:lnTo>
                  <a:lnTo>
                    <a:pt x="1789" y="3735"/>
                  </a:lnTo>
                  <a:lnTo>
                    <a:pt x="1780" y="3729"/>
                  </a:lnTo>
                  <a:lnTo>
                    <a:pt x="1780" y="3722"/>
                  </a:lnTo>
                  <a:lnTo>
                    <a:pt x="1776" y="3722"/>
                  </a:lnTo>
                  <a:lnTo>
                    <a:pt x="1776" y="3715"/>
                  </a:lnTo>
                  <a:lnTo>
                    <a:pt x="1772" y="3715"/>
                  </a:lnTo>
                  <a:lnTo>
                    <a:pt x="1772" y="3706"/>
                  </a:lnTo>
                  <a:lnTo>
                    <a:pt x="1763" y="3702"/>
                  </a:lnTo>
                  <a:lnTo>
                    <a:pt x="1763" y="3695"/>
                  </a:lnTo>
                  <a:lnTo>
                    <a:pt x="1756" y="3691"/>
                  </a:lnTo>
                  <a:lnTo>
                    <a:pt x="1752" y="3642"/>
                  </a:lnTo>
                  <a:lnTo>
                    <a:pt x="1743" y="3638"/>
                  </a:lnTo>
                  <a:lnTo>
                    <a:pt x="1743" y="3618"/>
                  </a:lnTo>
                  <a:lnTo>
                    <a:pt x="1740" y="3618"/>
                  </a:lnTo>
                  <a:lnTo>
                    <a:pt x="1740" y="3606"/>
                  </a:lnTo>
                  <a:lnTo>
                    <a:pt x="1736" y="3606"/>
                  </a:lnTo>
                  <a:lnTo>
                    <a:pt x="1736" y="3555"/>
                  </a:lnTo>
                  <a:lnTo>
                    <a:pt x="1732" y="3555"/>
                  </a:lnTo>
                  <a:lnTo>
                    <a:pt x="1729" y="3538"/>
                  </a:lnTo>
                  <a:lnTo>
                    <a:pt x="1723" y="3538"/>
                  </a:lnTo>
                  <a:lnTo>
                    <a:pt x="1723" y="3522"/>
                  </a:lnTo>
                  <a:lnTo>
                    <a:pt x="1720" y="3522"/>
                  </a:lnTo>
                  <a:lnTo>
                    <a:pt x="1720" y="3509"/>
                  </a:lnTo>
                  <a:lnTo>
                    <a:pt x="1716" y="3509"/>
                  </a:lnTo>
                  <a:lnTo>
                    <a:pt x="1716" y="3491"/>
                  </a:lnTo>
                  <a:lnTo>
                    <a:pt x="1720" y="3491"/>
                  </a:lnTo>
                  <a:lnTo>
                    <a:pt x="1716" y="3442"/>
                  </a:lnTo>
                  <a:lnTo>
                    <a:pt x="1716" y="3436"/>
                  </a:lnTo>
                  <a:lnTo>
                    <a:pt x="1718" y="3431"/>
                  </a:lnTo>
                  <a:lnTo>
                    <a:pt x="1718" y="3426"/>
                  </a:lnTo>
                  <a:lnTo>
                    <a:pt x="1720" y="3420"/>
                  </a:lnTo>
                  <a:lnTo>
                    <a:pt x="1720" y="3416"/>
                  </a:lnTo>
                  <a:lnTo>
                    <a:pt x="1720" y="3415"/>
                  </a:lnTo>
                  <a:lnTo>
                    <a:pt x="1716" y="3415"/>
                  </a:lnTo>
                  <a:lnTo>
                    <a:pt x="1709" y="3391"/>
                  </a:lnTo>
                  <a:lnTo>
                    <a:pt x="1692" y="3378"/>
                  </a:lnTo>
                  <a:lnTo>
                    <a:pt x="1692" y="3366"/>
                  </a:lnTo>
                  <a:lnTo>
                    <a:pt x="1689" y="3366"/>
                  </a:lnTo>
                  <a:lnTo>
                    <a:pt x="1689" y="3358"/>
                  </a:lnTo>
                  <a:lnTo>
                    <a:pt x="1683" y="3358"/>
                  </a:lnTo>
                  <a:lnTo>
                    <a:pt x="1683" y="3351"/>
                  </a:lnTo>
                  <a:lnTo>
                    <a:pt x="1669" y="3338"/>
                  </a:lnTo>
                  <a:lnTo>
                    <a:pt x="1669" y="3331"/>
                  </a:lnTo>
                  <a:lnTo>
                    <a:pt x="1660" y="3326"/>
                  </a:lnTo>
                  <a:lnTo>
                    <a:pt x="1660" y="3318"/>
                  </a:lnTo>
                  <a:lnTo>
                    <a:pt x="1656" y="3318"/>
                  </a:lnTo>
                  <a:lnTo>
                    <a:pt x="1656" y="3298"/>
                  </a:lnTo>
                  <a:lnTo>
                    <a:pt x="1652" y="3298"/>
                  </a:lnTo>
                  <a:lnTo>
                    <a:pt x="1652" y="3289"/>
                  </a:lnTo>
                  <a:lnTo>
                    <a:pt x="1643" y="3286"/>
                  </a:lnTo>
                  <a:lnTo>
                    <a:pt x="1643" y="3278"/>
                  </a:lnTo>
                  <a:lnTo>
                    <a:pt x="1640" y="3278"/>
                  </a:lnTo>
                  <a:lnTo>
                    <a:pt x="1640" y="3262"/>
                  </a:lnTo>
                  <a:lnTo>
                    <a:pt x="1629" y="3255"/>
                  </a:lnTo>
                  <a:lnTo>
                    <a:pt x="1629" y="3242"/>
                  </a:lnTo>
                  <a:lnTo>
                    <a:pt x="1620" y="3238"/>
                  </a:lnTo>
                  <a:lnTo>
                    <a:pt x="1612" y="3215"/>
                  </a:lnTo>
                  <a:lnTo>
                    <a:pt x="1603" y="3211"/>
                  </a:lnTo>
                  <a:lnTo>
                    <a:pt x="1603" y="3202"/>
                  </a:lnTo>
                  <a:lnTo>
                    <a:pt x="1589" y="3191"/>
                  </a:lnTo>
                  <a:lnTo>
                    <a:pt x="1583" y="3175"/>
                  </a:lnTo>
                  <a:lnTo>
                    <a:pt x="1576" y="3169"/>
                  </a:lnTo>
                  <a:lnTo>
                    <a:pt x="1576" y="3162"/>
                  </a:lnTo>
                  <a:lnTo>
                    <a:pt x="1572" y="3162"/>
                  </a:lnTo>
                  <a:lnTo>
                    <a:pt x="1571" y="3149"/>
                  </a:lnTo>
                  <a:lnTo>
                    <a:pt x="1571" y="3131"/>
                  </a:lnTo>
                  <a:lnTo>
                    <a:pt x="1572" y="3111"/>
                  </a:lnTo>
                  <a:lnTo>
                    <a:pt x="1574" y="3093"/>
                  </a:lnTo>
                  <a:lnTo>
                    <a:pt x="1576" y="3082"/>
                  </a:lnTo>
                  <a:lnTo>
                    <a:pt x="1572" y="3022"/>
                  </a:lnTo>
                  <a:lnTo>
                    <a:pt x="1576" y="3022"/>
                  </a:lnTo>
                  <a:lnTo>
                    <a:pt x="1576" y="3015"/>
                  </a:lnTo>
                  <a:lnTo>
                    <a:pt x="1589" y="3006"/>
                  </a:lnTo>
                  <a:lnTo>
                    <a:pt x="1589" y="2986"/>
                  </a:lnTo>
                  <a:lnTo>
                    <a:pt x="1592" y="2986"/>
                  </a:lnTo>
                  <a:lnTo>
                    <a:pt x="1592" y="2975"/>
                  </a:lnTo>
                  <a:lnTo>
                    <a:pt x="1596" y="2975"/>
                  </a:lnTo>
                  <a:lnTo>
                    <a:pt x="1596" y="2966"/>
                  </a:lnTo>
                  <a:lnTo>
                    <a:pt x="1600" y="2966"/>
                  </a:lnTo>
                  <a:lnTo>
                    <a:pt x="1600" y="2942"/>
                  </a:lnTo>
                  <a:lnTo>
                    <a:pt x="1603" y="2942"/>
                  </a:lnTo>
                  <a:lnTo>
                    <a:pt x="1603" y="2918"/>
                  </a:lnTo>
                  <a:lnTo>
                    <a:pt x="1609" y="2918"/>
                  </a:lnTo>
                  <a:lnTo>
                    <a:pt x="1609" y="2911"/>
                  </a:lnTo>
                  <a:lnTo>
                    <a:pt x="1612" y="2911"/>
                  </a:lnTo>
                  <a:lnTo>
                    <a:pt x="1612" y="2886"/>
                  </a:lnTo>
                  <a:lnTo>
                    <a:pt x="1618" y="2876"/>
                  </a:lnTo>
                  <a:lnTo>
                    <a:pt x="1623" y="2871"/>
                  </a:lnTo>
                  <a:lnTo>
                    <a:pt x="1631" y="2866"/>
                  </a:lnTo>
                  <a:lnTo>
                    <a:pt x="1636" y="2856"/>
                  </a:lnTo>
                  <a:lnTo>
                    <a:pt x="1640" y="2842"/>
                  </a:lnTo>
                  <a:lnTo>
                    <a:pt x="1652" y="2842"/>
                  </a:lnTo>
                  <a:lnTo>
                    <a:pt x="1660" y="2831"/>
                  </a:lnTo>
                  <a:lnTo>
                    <a:pt x="1667" y="2824"/>
                  </a:lnTo>
                  <a:lnTo>
                    <a:pt x="1672" y="2818"/>
                  </a:lnTo>
                  <a:lnTo>
                    <a:pt x="1676" y="2809"/>
                  </a:lnTo>
                  <a:lnTo>
                    <a:pt x="1680" y="2796"/>
                  </a:lnTo>
                  <a:lnTo>
                    <a:pt x="1680" y="2778"/>
                  </a:lnTo>
                  <a:lnTo>
                    <a:pt x="1681" y="2773"/>
                  </a:lnTo>
                  <a:lnTo>
                    <a:pt x="1683" y="2762"/>
                  </a:lnTo>
                  <a:lnTo>
                    <a:pt x="1681" y="2751"/>
                  </a:lnTo>
                  <a:lnTo>
                    <a:pt x="1680" y="2742"/>
                  </a:lnTo>
                  <a:lnTo>
                    <a:pt x="1669" y="2735"/>
                  </a:lnTo>
                  <a:lnTo>
                    <a:pt x="1669" y="2722"/>
                  </a:lnTo>
                  <a:lnTo>
                    <a:pt x="1663" y="2722"/>
                  </a:lnTo>
                  <a:lnTo>
                    <a:pt x="1660" y="2706"/>
                  </a:lnTo>
                  <a:lnTo>
                    <a:pt x="1656" y="2706"/>
                  </a:lnTo>
                  <a:lnTo>
                    <a:pt x="1656" y="2695"/>
                  </a:lnTo>
                  <a:lnTo>
                    <a:pt x="1652" y="2695"/>
                  </a:lnTo>
                  <a:lnTo>
                    <a:pt x="1652" y="2678"/>
                  </a:lnTo>
                  <a:lnTo>
                    <a:pt x="1643" y="2675"/>
                  </a:lnTo>
                  <a:lnTo>
                    <a:pt x="1640" y="2635"/>
                  </a:lnTo>
                  <a:lnTo>
                    <a:pt x="1651" y="2627"/>
                  </a:lnTo>
                  <a:lnTo>
                    <a:pt x="1654" y="2618"/>
                  </a:lnTo>
                  <a:lnTo>
                    <a:pt x="1656" y="2602"/>
                  </a:lnTo>
                  <a:lnTo>
                    <a:pt x="1649" y="2593"/>
                  </a:lnTo>
                  <a:lnTo>
                    <a:pt x="1645" y="2586"/>
                  </a:lnTo>
                  <a:lnTo>
                    <a:pt x="1643" y="2576"/>
                  </a:lnTo>
                  <a:lnTo>
                    <a:pt x="1640" y="2566"/>
                  </a:lnTo>
                  <a:lnTo>
                    <a:pt x="1636" y="2566"/>
                  </a:lnTo>
                  <a:lnTo>
                    <a:pt x="1632" y="2551"/>
                  </a:lnTo>
                  <a:lnTo>
                    <a:pt x="1629" y="2551"/>
                  </a:lnTo>
                  <a:lnTo>
                    <a:pt x="1629" y="2529"/>
                  </a:lnTo>
                  <a:lnTo>
                    <a:pt x="1616" y="2522"/>
                  </a:lnTo>
                  <a:lnTo>
                    <a:pt x="1612" y="2502"/>
                  </a:lnTo>
                  <a:lnTo>
                    <a:pt x="1603" y="2498"/>
                  </a:lnTo>
                  <a:lnTo>
                    <a:pt x="1603" y="2491"/>
                  </a:lnTo>
                  <a:lnTo>
                    <a:pt x="1600" y="2491"/>
                  </a:lnTo>
                  <a:lnTo>
                    <a:pt x="1600" y="2462"/>
                  </a:lnTo>
                  <a:lnTo>
                    <a:pt x="1589" y="2426"/>
                  </a:lnTo>
                  <a:lnTo>
                    <a:pt x="1580" y="2426"/>
                  </a:lnTo>
                  <a:lnTo>
                    <a:pt x="1576" y="2411"/>
                  </a:lnTo>
                  <a:lnTo>
                    <a:pt x="1572" y="2411"/>
                  </a:lnTo>
                  <a:lnTo>
                    <a:pt x="1572" y="2398"/>
                  </a:lnTo>
                  <a:lnTo>
                    <a:pt x="1563" y="2395"/>
                  </a:lnTo>
                  <a:lnTo>
                    <a:pt x="1556" y="2384"/>
                  </a:lnTo>
                  <a:lnTo>
                    <a:pt x="1549" y="2373"/>
                  </a:lnTo>
                  <a:lnTo>
                    <a:pt x="1543" y="2358"/>
                  </a:lnTo>
                  <a:lnTo>
                    <a:pt x="1532" y="2358"/>
                  </a:lnTo>
                  <a:lnTo>
                    <a:pt x="1532" y="2351"/>
                  </a:lnTo>
                  <a:lnTo>
                    <a:pt x="1518" y="2338"/>
                  </a:lnTo>
                  <a:lnTo>
                    <a:pt x="1507" y="2324"/>
                  </a:lnTo>
                  <a:lnTo>
                    <a:pt x="1496" y="2309"/>
                  </a:lnTo>
                  <a:lnTo>
                    <a:pt x="1476" y="2295"/>
                  </a:lnTo>
                  <a:lnTo>
                    <a:pt x="1476" y="2282"/>
                  </a:lnTo>
                  <a:lnTo>
                    <a:pt x="1465" y="2278"/>
                  </a:lnTo>
                  <a:lnTo>
                    <a:pt x="1458" y="2273"/>
                  </a:lnTo>
                  <a:lnTo>
                    <a:pt x="1452" y="2264"/>
                  </a:lnTo>
                  <a:lnTo>
                    <a:pt x="1452" y="2249"/>
                  </a:lnTo>
                  <a:lnTo>
                    <a:pt x="1440" y="2244"/>
                  </a:lnTo>
                  <a:lnTo>
                    <a:pt x="1436" y="2235"/>
                  </a:lnTo>
                  <a:lnTo>
                    <a:pt x="1436" y="2218"/>
                  </a:lnTo>
                  <a:lnTo>
                    <a:pt x="1429" y="2218"/>
                  </a:lnTo>
                  <a:lnTo>
                    <a:pt x="1423" y="2206"/>
                  </a:lnTo>
                  <a:lnTo>
                    <a:pt x="1420" y="2196"/>
                  </a:lnTo>
                  <a:lnTo>
                    <a:pt x="1414" y="2187"/>
                  </a:lnTo>
                  <a:lnTo>
                    <a:pt x="1411" y="2175"/>
                  </a:lnTo>
                  <a:lnTo>
                    <a:pt x="1409" y="2158"/>
                  </a:lnTo>
                  <a:lnTo>
                    <a:pt x="1432" y="2158"/>
                  </a:lnTo>
                  <a:lnTo>
                    <a:pt x="1432" y="2151"/>
                  </a:lnTo>
                  <a:lnTo>
                    <a:pt x="1440" y="2146"/>
                  </a:lnTo>
                  <a:lnTo>
                    <a:pt x="1440" y="2086"/>
                  </a:lnTo>
                  <a:lnTo>
                    <a:pt x="1449" y="2086"/>
                  </a:lnTo>
                  <a:lnTo>
                    <a:pt x="1443" y="2075"/>
                  </a:lnTo>
                  <a:lnTo>
                    <a:pt x="1440" y="2075"/>
                  </a:lnTo>
                  <a:lnTo>
                    <a:pt x="1438" y="2060"/>
                  </a:lnTo>
                  <a:lnTo>
                    <a:pt x="1441" y="2047"/>
                  </a:lnTo>
                  <a:lnTo>
                    <a:pt x="1447" y="2035"/>
                  </a:lnTo>
                  <a:lnTo>
                    <a:pt x="1452" y="2026"/>
                  </a:lnTo>
                  <a:lnTo>
                    <a:pt x="1460" y="2022"/>
                  </a:lnTo>
                  <a:lnTo>
                    <a:pt x="1460" y="1998"/>
                  </a:lnTo>
                  <a:lnTo>
                    <a:pt x="1469" y="1998"/>
                  </a:lnTo>
                  <a:lnTo>
                    <a:pt x="1467" y="1993"/>
                  </a:lnTo>
                  <a:lnTo>
                    <a:pt x="1463" y="1986"/>
                  </a:lnTo>
                  <a:lnTo>
                    <a:pt x="1463" y="1978"/>
                  </a:lnTo>
                  <a:lnTo>
                    <a:pt x="1463" y="1969"/>
                  </a:lnTo>
                  <a:lnTo>
                    <a:pt x="1469" y="1969"/>
                  </a:lnTo>
                  <a:lnTo>
                    <a:pt x="1469" y="1955"/>
                  </a:lnTo>
                  <a:lnTo>
                    <a:pt x="1460" y="1951"/>
                  </a:lnTo>
                  <a:lnTo>
                    <a:pt x="1460" y="1942"/>
                  </a:lnTo>
                  <a:lnTo>
                    <a:pt x="1456" y="1942"/>
                  </a:lnTo>
                  <a:lnTo>
                    <a:pt x="1452" y="1922"/>
                  </a:lnTo>
                  <a:lnTo>
                    <a:pt x="1432" y="1918"/>
                  </a:lnTo>
                  <a:lnTo>
                    <a:pt x="1429" y="1915"/>
                  </a:lnTo>
                  <a:lnTo>
                    <a:pt x="1427" y="1911"/>
                  </a:lnTo>
                  <a:lnTo>
                    <a:pt x="1423" y="1907"/>
                  </a:lnTo>
                  <a:lnTo>
                    <a:pt x="1421" y="1904"/>
                  </a:lnTo>
                  <a:lnTo>
                    <a:pt x="1420" y="1898"/>
                  </a:lnTo>
                  <a:lnTo>
                    <a:pt x="1416" y="1898"/>
                  </a:lnTo>
                  <a:lnTo>
                    <a:pt x="1416" y="1886"/>
                  </a:lnTo>
                  <a:lnTo>
                    <a:pt x="1396" y="1886"/>
                  </a:lnTo>
                  <a:lnTo>
                    <a:pt x="1396" y="1882"/>
                  </a:lnTo>
                  <a:lnTo>
                    <a:pt x="1372" y="1882"/>
                  </a:lnTo>
                  <a:lnTo>
                    <a:pt x="1372" y="1886"/>
                  </a:lnTo>
                  <a:lnTo>
                    <a:pt x="1343" y="1886"/>
                  </a:lnTo>
                  <a:lnTo>
                    <a:pt x="1343" y="1882"/>
                  </a:lnTo>
                  <a:lnTo>
                    <a:pt x="1340" y="1882"/>
                  </a:lnTo>
                  <a:lnTo>
                    <a:pt x="1332" y="1895"/>
                  </a:lnTo>
                  <a:lnTo>
                    <a:pt x="1256" y="1898"/>
                  </a:lnTo>
                  <a:lnTo>
                    <a:pt x="1252" y="1893"/>
                  </a:lnTo>
                  <a:lnTo>
                    <a:pt x="1249" y="1891"/>
                  </a:lnTo>
                  <a:lnTo>
                    <a:pt x="1245" y="1889"/>
                  </a:lnTo>
                  <a:lnTo>
                    <a:pt x="1243" y="1889"/>
                  </a:lnTo>
                  <a:lnTo>
                    <a:pt x="1240" y="1886"/>
                  </a:lnTo>
                  <a:lnTo>
                    <a:pt x="1240" y="1878"/>
                  </a:lnTo>
                  <a:lnTo>
                    <a:pt x="1232" y="1875"/>
                  </a:lnTo>
                  <a:lnTo>
                    <a:pt x="1223" y="1835"/>
                  </a:lnTo>
                  <a:lnTo>
                    <a:pt x="1216" y="1829"/>
                  </a:lnTo>
                  <a:lnTo>
                    <a:pt x="1216" y="1822"/>
                  </a:lnTo>
                  <a:lnTo>
                    <a:pt x="1209" y="1818"/>
                  </a:lnTo>
                  <a:lnTo>
                    <a:pt x="1209" y="1811"/>
                  </a:lnTo>
                  <a:lnTo>
                    <a:pt x="1203" y="1811"/>
                  </a:lnTo>
                  <a:lnTo>
                    <a:pt x="1203" y="1802"/>
                  </a:lnTo>
                  <a:lnTo>
                    <a:pt x="1176" y="1778"/>
                  </a:lnTo>
                  <a:lnTo>
                    <a:pt x="1100" y="1775"/>
                  </a:lnTo>
                  <a:lnTo>
                    <a:pt x="1100" y="1778"/>
                  </a:lnTo>
                  <a:lnTo>
                    <a:pt x="1016" y="1791"/>
                  </a:lnTo>
                  <a:lnTo>
                    <a:pt x="1016" y="1802"/>
                  </a:lnTo>
                  <a:lnTo>
                    <a:pt x="1012" y="1804"/>
                  </a:lnTo>
                  <a:lnTo>
                    <a:pt x="1009" y="1807"/>
                  </a:lnTo>
                  <a:lnTo>
                    <a:pt x="1007" y="1807"/>
                  </a:lnTo>
                  <a:lnTo>
                    <a:pt x="1003" y="1809"/>
                  </a:lnTo>
                  <a:lnTo>
                    <a:pt x="1000" y="1809"/>
                  </a:lnTo>
                  <a:lnTo>
                    <a:pt x="996" y="1809"/>
                  </a:lnTo>
                  <a:lnTo>
                    <a:pt x="989" y="1811"/>
                  </a:lnTo>
                  <a:lnTo>
                    <a:pt x="989" y="1815"/>
                  </a:lnTo>
                  <a:lnTo>
                    <a:pt x="943" y="1818"/>
                  </a:lnTo>
                  <a:lnTo>
                    <a:pt x="940" y="1826"/>
                  </a:lnTo>
                  <a:lnTo>
                    <a:pt x="923" y="1829"/>
                  </a:lnTo>
                  <a:lnTo>
                    <a:pt x="920" y="1838"/>
                  </a:lnTo>
                  <a:lnTo>
                    <a:pt x="903" y="1842"/>
                  </a:lnTo>
                  <a:lnTo>
                    <a:pt x="903" y="1846"/>
                  </a:lnTo>
                  <a:lnTo>
                    <a:pt x="869" y="1851"/>
                  </a:lnTo>
                  <a:lnTo>
                    <a:pt x="869" y="1855"/>
                  </a:lnTo>
                  <a:lnTo>
                    <a:pt x="860" y="1855"/>
                  </a:lnTo>
                  <a:lnTo>
                    <a:pt x="856" y="1862"/>
                  </a:lnTo>
                  <a:lnTo>
                    <a:pt x="841" y="1869"/>
                  </a:lnTo>
                  <a:lnTo>
                    <a:pt x="820" y="1871"/>
                  </a:lnTo>
                  <a:lnTo>
                    <a:pt x="809" y="1858"/>
                  </a:lnTo>
                  <a:lnTo>
                    <a:pt x="796" y="1856"/>
                  </a:lnTo>
                  <a:lnTo>
                    <a:pt x="781" y="1856"/>
                  </a:lnTo>
                  <a:lnTo>
                    <a:pt x="763" y="1855"/>
                  </a:lnTo>
                  <a:lnTo>
                    <a:pt x="763" y="1851"/>
                  </a:lnTo>
                  <a:lnTo>
                    <a:pt x="740" y="1851"/>
                  </a:lnTo>
                  <a:lnTo>
                    <a:pt x="736" y="1842"/>
                  </a:lnTo>
                  <a:lnTo>
                    <a:pt x="729" y="1840"/>
                  </a:lnTo>
                  <a:lnTo>
                    <a:pt x="714" y="1840"/>
                  </a:lnTo>
                  <a:lnTo>
                    <a:pt x="701" y="1840"/>
                  </a:lnTo>
                  <a:lnTo>
                    <a:pt x="692" y="1842"/>
                  </a:lnTo>
                  <a:lnTo>
                    <a:pt x="689" y="1851"/>
                  </a:lnTo>
                  <a:lnTo>
                    <a:pt x="663" y="1851"/>
                  </a:lnTo>
                  <a:lnTo>
                    <a:pt x="663" y="1846"/>
                  </a:lnTo>
                  <a:lnTo>
                    <a:pt x="652" y="1851"/>
                  </a:lnTo>
                  <a:lnTo>
                    <a:pt x="652" y="1855"/>
                  </a:lnTo>
                  <a:lnTo>
                    <a:pt x="629" y="1855"/>
                  </a:lnTo>
                  <a:lnTo>
                    <a:pt x="629" y="1858"/>
                  </a:lnTo>
                  <a:lnTo>
                    <a:pt x="620" y="1858"/>
                  </a:lnTo>
                  <a:lnTo>
                    <a:pt x="616" y="1866"/>
                  </a:lnTo>
                  <a:lnTo>
                    <a:pt x="609" y="1866"/>
                  </a:lnTo>
                  <a:lnTo>
                    <a:pt x="609" y="1871"/>
                  </a:lnTo>
                  <a:lnTo>
                    <a:pt x="576" y="1875"/>
                  </a:lnTo>
                  <a:lnTo>
                    <a:pt x="576" y="1878"/>
                  </a:lnTo>
                  <a:lnTo>
                    <a:pt x="563" y="1878"/>
                  </a:lnTo>
                  <a:lnTo>
                    <a:pt x="560" y="1886"/>
                  </a:lnTo>
                  <a:lnTo>
                    <a:pt x="549" y="1886"/>
                  </a:lnTo>
                  <a:lnTo>
                    <a:pt x="549" y="1889"/>
                  </a:lnTo>
                  <a:lnTo>
                    <a:pt x="509" y="1895"/>
                  </a:lnTo>
                  <a:lnTo>
                    <a:pt x="509" y="1889"/>
                  </a:lnTo>
                  <a:lnTo>
                    <a:pt x="500" y="1889"/>
                  </a:lnTo>
                  <a:lnTo>
                    <a:pt x="496" y="1882"/>
                  </a:lnTo>
                  <a:lnTo>
                    <a:pt x="483" y="1882"/>
                  </a:lnTo>
                  <a:lnTo>
                    <a:pt x="480" y="1875"/>
                  </a:lnTo>
                  <a:lnTo>
                    <a:pt x="472" y="1875"/>
                  </a:lnTo>
                  <a:lnTo>
                    <a:pt x="469" y="1866"/>
                  </a:lnTo>
                  <a:lnTo>
                    <a:pt x="460" y="1866"/>
                  </a:lnTo>
                  <a:lnTo>
                    <a:pt x="456" y="1858"/>
                  </a:lnTo>
                  <a:lnTo>
                    <a:pt x="449" y="1858"/>
                  </a:lnTo>
                  <a:lnTo>
                    <a:pt x="443" y="1851"/>
                  </a:lnTo>
                  <a:lnTo>
                    <a:pt x="429" y="1846"/>
                  </a:lnTo>
                  <a:lnTo>
                    <a:pt x="420" y="1835"/>
                  </a:lnTo>
                  <a:lnTo>
                    <a:pt x="412" y="1835"/>
                  </a:lnTo>
                  <a:lnTo>
                    <a:pt x="372" y="1791"/>
                  </a:lnTo>
                  <a:lnTo>
                    <a:pt x="363" y="1791"/>
                  </a:lnTo>
                  <a:lnTo>
                    <a:pt x="360" y="1782"/>
                  </a:lnTo>
                  <a:lnTo>
                    <a:pt x="349" y="1778"/>
                  </a:lnTo>
                  <a:lnTo>
                    <a:pt x="349" y="1775"/>
                  </a:lnTo>
                  <a:lnTo>
                    <a:pt x="332" y="1769"/>
                  </a:lnTo>
                  <a:lnTo>
                    <a:pt x="329" y="1762"/>
                  </a:lnTo>
                  <a:lnTo>
                    <a:pt x="316" y="1762"/>
                  </a:lnTo>
                  <a:lnTo>
                    <a:pt x="309" y="1742"/>
                  </a:lnTo>
                  <a:lnTo>
                    <a:pt x="300" y="1742"/>
                  </a:lnTo>
                  <a:lnTo>
                    <a:pt x="300" y="1738"/>
                  </a:lnTo>
                  <a:lnTo>
                    <a:pt x="292" y="1738"/>
                  </a:lnTo>
                  <a:lnTo>
                    <a:pt x="289" y="1731"/>
                  </a:lnTo>
                  <a:lnTo>
                    <a:pt x="276" y="1731"/>
                  </a:lnTo>
                  <a:lnTo>
                    <a:pt x="269" y="1718"/>
                  </a:lnTo>
                  <a:lnTo>
                    <a:pt x="265" y="1716"/>
                  </a:lnTo>
                  <a:lnTo>
                    <a:pt x="261" y="1716"/>
                  </a:lnTo>
                  <a:lnTo>
                    <a:pt x="260" y="1716"/>
                  </a:lnTo>
                  <a:lnTo>
                    <a:pt x="258" y="1716"/>
                  </a:lnTo>
                  <a:lnTo>
                    <a:pt x="258" y="1716"/>
                  </a:lnTo>
                  <a:lnTo>
                    <a:pt x="256" y="1716"/>
                  </a:lnTo>
                  <a:lnTo>
                    <a:pt x="254" y="1715"/>
                  </a:lnTo>
                  <a:lnTo>
                    <a:pt x="254" y="1711"/>
                  </a:lnTo>
                  <a:lnTo>
                    <a:pt x="252" y="1706"/>
                  </a:lnTo>
                  <a:lnTo>
                    <a:pt x="240" y="1706"/>
                  </a:lnTo>
                  <a:lnTo>
                    <a:pt x="236" y="1689"/>
                  </a:lnTo>
                  <a:lnTo>
                    <a:pt x="232" y="1689"/>
                  </a:lnTo>
                  <a:lnTo>
                    <a:pt x="232" y="1678"/>
                  </a:lnTo>
                  <a:lnTo>
                    <a:pt x="216" y="1671"/>
                  </a:lnTo>
                  <a:lnTo>
                    <a:pt x="212" y="1622"/>
                  </a:lnTo>
                  <a:lnTo>
                    <a:pt x="216" y="1622"/>
                  </a:lnTo>
                  <a:lnTo>
                    <a:pt x="216" y="1618"/>
                  </a:lnTo>
                  <a:lnTo>
                    <a:pt x="209" y="1615"/>
                  </a:lnTo>
                  <a:lnTo>
                    <a:pt x="203" y="1602"/>
                  </a:lnTo>
                  <a:lnTo>
                    <a:pt x="192" y="1595"/>
                  </a:lnTo>
                  <a:lnTo>
                    <a:pt x="192" y="1582"/>
                  </a:lnTo>
                  <a:lnTo>
                    <a:pt x="189" y="1582"/>
                  </a:lnTo>
                  <a:lnTo>
                    <a:pt x="189" y="1578"/>
                  </a:lnTo>
                  <a:lnTo>
                    <a:pt x="185" y="1576"/>
                  </a:lnTo>
                  <a:lnTo>
                    <a:pt x="180" y="1575"/>
                  </a:lnTo>
                  <a:lnTo>
                    <a:pt x="176" y="1575"/>
                  </a:lnTo>
                  <a:lnTo>
                    <a:pt x="171" y="1573"/>
                  </a:lnTo>
                  <a:lnTo>
                    <a:pt x="169" y="1569"/>
                  </a:lnTo>
                  <a:lnTo>
                    <a:pt x="169" y="1562"/>
                  </a:lnTo>
                  <a:lnTo>
                    <a:pt x="149" y="1558"/>
                  </a:lnTo>
                  <a:lnTo>
                    <a:pt x="143" y="1547"/>
                  </a:lnTo>
                  <a:lnTo>
                    <a:pt x="140" y="1540"/>
                  </a:lnTo>
                  <a:lnTo>
                    <a:pt x="134" y="1531"/>
                  </a:lnTo>
                  <a:lnTo>
                    <a:pt x="132" y="1518"/>
                  </a:lnTo>
                  <a:lnTo>
                    <a:pt x="118" y="1511"/>
                  </a:lnTo>
                  <a:lnTo>
                    <a:pt x="111" y="1498"/>
                  </a:lnTo>
                  <a:lnTo>
                    <a:pt x="109" y="1478"/>
                  </a:lnTo>
                  <a:lnTo>
                    <a:pt x="107" y="1476"/>
                  </a:lnTo>
                  <a:lnTo>
                    <a:pt x="105" y="1476"/>
                  </a:lnTo>
                  <a:lnTo>
                    <a:pt x="105" y="1475"/>
                  </a:lnTo>
                  <a:lnTo>
                    <a:pt x="105" y="1475"/>
                  </a:lnTo>
                  <a:lnTo>
                    <a:pt x="105" y="1473"/>
                  </a:lnTo>
                  <a:lnTo>
                    <a:pt x="103" y="1469"/>
                  </a:lnTo>
                  <a:lnTo>
                    <a:pt x="92" y="1469"/>
                  </a:lnTo>
                  <a:lnTo>
                    <a:pt x="92" y="1478"/>
                  </a:lnTo>
                  <a:lnTo>
                    <a:pt x="72" y="1478"/>
                  </a:lnTo>
                  <a:lnTo>
                    <a:pt x="69" y="1462"/>
                  </a:lnTo>
                  <a:lnTo>
                    <a:pt x="56" y="1458"/>
                  </a:lnTo>
                  <a:lnTo>
                    <a:pt x="54" y="1453"/>
                  </a:lnTo>
                  <a:lnTo>
                    <a:pt x="52" y="1449"/>
                  </a:lnTo>
                  <a:lnTo>
                    <a:pt x="51" y="1446"/>
                  </a:lnTo>
                  <a:lnTo>
                    <a:pt x="49" y="1444"/>
                  </a:lnTo>
                  <a:lnTo>
                    <a:pt x="45" y="1440"/>
                  </a:lnTo>
                  <a:lnTo>
                    <a:pt x="43" y="1435"/>
                  </a:lnTo>
                  <a:lnTo>
                    <a:pt x="29" y="1435"/>
                  </a:lnTo>
                  <a:lnTo>
                    <a:pt x="25" y="1416"/>
                  </a:lnTo>
                  <a:lnTo>
                    <a:pt x="23" y="1395"/>
                  </a:lnTo>
                  <a:lnTo>
                    <a:pt x="27" y="1386"/>
                  </a:lnTo>
                  <a:lnTo>
                    <a:pt x="27" y="1376"/>
                  </a:lnTo>
                  <a:lnTo>
                    <a:pt x="27" y="1366"/>
                  </a:lnTo>
                  <a:lnTo>
                    <a:pt x="29" y="1355"/>
                  </a:lnTo>
                  <a:lnTo>
                    <a:pt x="32" y="1355"/>
                  </a:lnTo>
                  <a:lnTo>
                    <a:pt x="34" y="1351"/>
                  </a:lnTo>
                  <a:lnTo>
                    <a:pt x="34" y="1347"/>
                  </a:lnTo>
                  <a:lnTo>
                    <a:pt x="36" y="1344"/>
                  </a:lnTo>
                  <a:lnTo>
                    <a:pt x="36" y="1338"/>
                  </a:lnTo>
                  <a:lnTo>
                    <a:pt x="23" y="1335"/>
                  </a:lnTo>
                  <a:lnTo>
                    <a:pt x="20" y="1322"/>
                  </a:lnTo>
                  <a:lnTo>
                    <a:pt x="14" y="1311"/>
                  </a:lnTo>
                  <a:lnTo>
                    <a:pt x="7" y="1302"/>
                  </a:lnTo>
                  <a:lnTo>
                    <a:pt x="3" y="1291"/>
                  </a:lnTo>
                  <a:lnTo>
                    <a:pt x="0" y="1275"/>
                  </a:lnTo>
                  <a:lnTo>
                    <a:pt x="14" y="1264"/>
                  </a:lnTo>
                  <a:lnTo>
                    <a:pt x="27" y="1251"/>
                  </a:lnTo>
                  <a:lnTo>
                    <a:pt x="36" y="1235"/>
                  </a:lnTo>
                  <a:lnTo>
                    <a:pt x="40" y="1235"/>
                  </a:lnTo>
                  <a:lnTo>
                    <a:pt x="43" y="1209"/>
                  </a:lnTo>
                  <a:lnTo>
                    <a:pt x="49" y="1209"/>
                  </a:lnTo>
                  <a:lnTo>
                    <a:pt x="52" y="1166"/>
                  </a:lnTo>
                  <a:lnTo>
                    <a:pt x="60" y="1162"/>
                  </a:lnTo>
                  <a:lnTo>
                    <a:pt x="63" y="1142"/>
                  </a:lnTo>
                  <a:lnTo>
                    <a:pt x="69" y="1142"/>
                  </a:lnTo>
                  <a:lnTo>
                    <a:pt x="69" y="1135"/>
                  </a:lnTo>
                  <a:lnTo>
                    <a:pt x="72" y="1135"/>
                  </a:lnTo>
                  <a:lnTo>
                    <a:pt x="78" y="1113"/>
                  </a:lnTo>
                  <a:lnTo>
                    <a:pt x="76" y="1089"/>
                  </a:lnTo>
                  <a:lnTo>
                    <a:pt x="72" y="1066"/>
                  </a:lnTo>
                  <a:lnTo>
                    <a:pt x="72" y="1049"/>
                  </a:lnTo>
                  <a:lnTo>
                    <a:pt x="56" y="1038"/>
                  </a:lnTo>
                  <a:lnTo>
                    <a:pt x="60" y="1002"/>
                  </a:lnTo>
                  <a:lnTo>
                    <a:pt x="63" y="1002"/>
                  </a:lnTo>
                  <a:lnTo>
                    <a:pt x="63" y="995"/>
                  </a:lnTo>
                  <a:lnTo>
                    <a:pt x="69" y="995"/>
                  </a:lnTo>
                  <a:lnTo>
                    <a:pt x="69" y="982"/>
                  </a:lnTo>
                  <a:lnTo>
                    <a:pt x="67" y="971"/>
                  </a:lnTo>
                  <a:lnTo>
                    <a:pt x="63" y="962"/>
                  </a:lnTo>
                  <a:lnTo>
                    <a:pt x="52" y="962"/>
                  </a:lnTo>
                  <a:lnTo>
                    <a:pt x="52" y="955"/>
                  </a:lnTo>
                  <a:lnTo>
                    <a:pt x="51" y="956"/>
                  </a:lnTo>
                  <a:lnTo>
                    <a:pt x="49" y="956"/>
                  </a:lnTo>
                  <a:lnTo>
                    <a:pt x="49" y="956"/>
                  </a:lnTo>
                  <a:lnTo>
                    <a:pt x="49" y="958"/>
                  </a:lnTo>
                  <a:lnTo>
                    <a:pt x="49" y="958"/>
                  </a:lnTo>
                  <a:lnTo>
                    <a:pt x="49" y="962"/>
                  </a:lnTo>
                  <a:lnTo>
                    <a:pt x="23" y="962"/>
                  </a:lnTo>
                  <a:lnTo>
                    <a:pt x="29" y="902"/>
                  </a:lnTo>
                  <a:lnTo>
                    <a:pt x="36" y="902"/>
                  </a:lnTo>
                  <a:lnTo>
                    <a:pt x="36" y="871"/>
                  </a:lnTo>
                  <a:lnTo>
                    <a:pt x="63" y="849"/>
                  </a:lnTo>
                  <a:lnTo>
                    <a:pt x="69" y="831"/>
                  </a:lnTo>
                  <a:lnTo>
                    <a:pt x="72" y="831"/>
                  </a:lnTo>
                  <a:lnTo>
                    <a:pt x="76" y="815"/>
                  </a:lnTo>
                  <a:lnTo>
                    <a:pt x="80" y="815"/>
                  </a:lnTo>
                  <a:lnTo>
                    <a:pt x="80" y="802"/>
                  </a:lnTo>
                  <a:lnTo>
                    <a:pt x="89" y="798"/>
                  </a:lnTo>
                  <a:lnTo>
                    <a:pt x="92" y="769"/>
                  </a:lnTo>
                  <a:lnTo>
                    <a:pt x="92" y="769"/>
                  </a:lnTo>
                  <a:lnTo>
                    <a:pt x="94" y="767"/>
                  </a:lnTo>
                  <a:lnTo>
                    <a:pt x="96" y="767"/>
                  </a:lnTo>
                  <a:lnTo>
                    <a:pt x="98" y="766"/>
                  </a:lnTo>
                  <a:lnTo>
                    <a:pt x="98" y="764"/>
                  </a:lnTo>
                  <a:lnTo>
                    <a:pt x="100" y="758"/>
                  </a:lnTo>
                  <a:lnTo>
                    <a:pt x="109" y="758"/>
                  </a:lnTo>
                  <a:lnTo>
                    <a:pt x="149" y="715"/>
                  </a:lnTo>
                  <a:lnTo>
                    <a:pt x="156" y="709"/>
                  </a:lnTo>
                  <a:lnTo>
                    <a:pt x="156" y="675"/>
                  </a:lnTo>
                  <a:lnTo>
                    <a:pt x="160" y="675"/>
                  </a:lnTo>
                  <a:lnTo>
                    <a:pt x="163" y="658"/>
                  </a:lnTo>
                  <a:lnTo>
                    <a:pt x="172" y="655"/>
                  </a:lnTo>
                  <a:lnTo>
                    <a:pt x="172" y="646"/>
                  </a:lnTo>
                  <a:lnTo>
                    <a:pt x="176" y="646"/>
                  </a:lnTo>
                  <a:lnTo>
                    <a:pt x="176" y="629"/>
                  </a:lnTo>
                  <a:lnTo>
                    <a:pt x="180" y="629"/>
                  </a:lnTo>
                  <a:lnTo>
                    <a:pt x="183" y="626"/>
                  </a:lnTo>
                  <a:lnTo>
                    <a:pt x="187" y="624"/>
                  </a:lnTo>
                  <a:lnTo>
                    <a:pt x="191" y="624"/>
                  </a:lnTo>
                  <a:lnTo>
                    <a:pt x="194" y="624"/>
                  </a:lnTo>
                  <a:lnTo>
                    <a:pt x="196" y="624"/>
                  </a:lnTo>
                  <a:lnTo>
                    <a:pt x="200" y="624"/>
                  </a:lnTo>
                  <a:lnTo>
                    <a:pt x="203" y="622"/>
                  </a:lnTo>
                  <a:lnTo>
                    <a:pt x="212" y="611"/>
                  </a:lnTo>
                  <a:lnTo>
                    <a:pt x="220" y="611"/>
                  </a:lnTo>
                  <a:lnTo>
                    <a:pt x="223" y="602"/>
                  </a:lnTo>
                  <a:lnTo>
                    <a:pt x="229" y="602"/>
                  </a:lnTo>
                  <a:lnTo>
                    <a:pt x="229" y="595"/>
                  </a:lnTo>
                  <a:lnTo>
                    <a:pt x="236" y="589"/>
                  </a:lnTo>
                  <a:lnTo>
                    <a:pt x="236" y="582"/>
                  </a:lnTo>
                  <a:lnTo>
                    <a:pt x="243" y="578"/>
                  </a:lnTo>
                  <a:lnTo>
                    <a:pt x="243" y="558"/>
                  </a:lnTo>
                  <a:lnTo>
                    <a:pt x="249" y="558"/>
                  </a:lnTo>
                  <a:lnTo>
                    <a:pt x="251" y="555"/>
                  </a:lnTo>
                  <a:lnTo>
                    <a:pt x="252" y="551"/>
                  </a:lnTo>
                  <a:lnTo>
                    <a:pt x="254" y="549"/>
                  </a:lnTo>
                  <a:lnTo>
                    <a:pt x="254" y="544"/>
                  </a:lnTo>
                  <a:lnTo>
                    <a:pt x="256" y="538"/>
                  </a:lnTo>
                  <a:lnTo>
                    <a:pt x="280" y="531"/>
                  </a:lnTo>
                  <a:lnTo>
                    <a:pt x="280" y="526"/>
                  </a:lnTo>
                  <a:lnTo>
                    <a:pt x="320" y="522"/>
                  </a:lnTo>
                  <a:lnTo>
                    <a:pt x="320" y="518"/>
                  </a:lnTo>
                  <a:lnTo>
                    <a:pt x="329" y="518"/>
                  </a:lnTo>
                  <a:lnTo>
                    <a:pt x="329" y="515"/>
                  </a:lnTo>
                  <a:lnTo>
                    <a:pt x="349" y="509"/>
                  </a:lnTo>
                  <a:lnTo>
                    <a:pt x="372" y="482"/>
                  </a:lnTo>
                  <a:lnTo>
                    <a:pt x="389" y="478"/>
                  </a:lnTo>
                  <a:lnTo>
                    <a:pt x="443" y="415"/>
                  </a:lnTo>
                  <a:lnTo>
                    <a:pt x="441" y="398"/>
                  </a:lnTo>
                  <a:lnTo>
                    <a:pt x="436" y="380"/>
                  </a:lnTo>
                  <a:lnTo>
                    <a:pt x="434" y="362"/>
                  </a:lnTo>
                  <a:lnTo>
                    <a:pt x="436" y="342"/>
                  </a:lnTo>
                  <a:lnTo>
                    <a:pt x="445" y="320"/>
                  </a:lnTo>
                  <a:lnTo>
                    <a:pt x="460" y="302"/>
                  </a:lnTo>
                  <a:lnTo>
                    <a:pt x="472" y="295"/>
                  </a:lnTo>
                  <a:lnTo>
                    <a:pt x="472" y="271"/>
                  </a:lnTo>
                  <a:lnTo>
                    <a:pt x="476" y="271"/>
                  </a:lnTo>
                  <a:lnTo>
                    <a:pt x="496" y="246"/>
                  </a:lnTo>
                  <a:lnTo>
                    <a:pt x="503" y="246"/>
                  </a:lnTo>
                  <a:lnTo>
                    <a:pt x="520" y="226"/>
                  </a:lnTo>
                  <a:lnTo>
                    <a:pt x="529" y="226"/>
                  </a:lnTo>
                  <a:lnTo>
                    <a:pt x="529" y="222"/>
                  </a:lnTo>
                  <a:lnTo>
                    <a:pt x="536" y="222"/>
                  </a:lnTo>
                  <a:lnTo>
                    <a:pt x="536" y="218"/>
                  </a:lnTo>
                  <a:lnTo>
                    <a:pt x="549" y="218"/>
                  </a:lnTo>
                  <a:lnTo>
                    <a:pt x="549" y="215"/>
                  </a:lnTo>
                  <a:lnTo>
                    <a:pt x="563" y="209"/>
                  </a:lnTo>
                  <a:lnTo>
                    <a:pt x="563" y="206"/>
                  </a:lnTo>
                  <a:lnTo>
                    <a:pt x="583" y="202"/>
                  </a:lnTo>
                  <a:lnTo>
                    <a:pt x="589" y="195"/>
                  </a:lnTo>
                  <a:lnTo>
                    <a:pt x="596" y="195"/>
                  </a:lnTo>
                  <a:lnTo>
                    <a:pt x="603" y="182"/>
                  </a:lnTo>
                  <a:lnTo>
                    <a:pt x="609" y="182"/>
                  </a:lnTo>
                  <a:lnTo>
                    <a:pt x="609" y="175"/>
                  </a:lnTo>
                  <a:lnTo>
                    <a:pt x="620" y="166"/>
                  </a:lnTo>
                  <a:lnTo>
                    <a:pt x="620" y="158"/>
                  </a:lnTo>
                  <a:lnTo>
                    <a:pt x="623" y="158"/>
                  </a:lnTo>
                  <a:lnTo>
                    <a:pt x="623" y="149"/>
                  </a:lnTo>
                  <a:lnTo>
                    <a:pt x="629" y="149"/>
                  </a:lnTo>
                  <a:lnTo>
                    <a:pt x="629" y="142"/>
                  </a:lnTo>
                  <a:lnTo>
                    <a:pt x="632" y="142"/>
                  </a:lnTo>
                  <a:lnTo>
                    <a:pt x="632" y="135"/>
                  </a:lnTo>
                  <a:lnTo>
                    <a:pt x="640" y="131"/>
                  </a:lnTo>
                  <a:lnTo>
                    <a:pt x="640" y="122"/>
                  </a:lnTo>
                  <a:lnTo>
                    <a:pt x="643" y="122"/>
                  </a:lnTo>
                  <a:lnTo>
                    <a:pt x="643" y="115"/>
                  </a:lnTo>
                  <a:lnTo>
                    <a:pt x="649" y="115"/>
                  </a:lnTo>
                  <a:lnTo>
                    <a:pt x="649" y="106"/>
                  </a:lnTo>
                  <a:lnTo>
                    <a:pt x="652" y="106"/>
                  </a:lnTo>
                  <a:lnTo>
                    <a:pt x="652" y="98"/>
                  </a:lnTo>
                  <a:lnTo>
                    <a:pt x="656" y="98"/>
                  </a:lnTo>
                  <a:lnTo>
                    <a:pt x="660" y="86"/>
                  </a:lnTo>
                  <a:lnTo>
                    <a:pt x="700" y="82"/>
                  </a:lnTo>
                  <a:lnTo>
                    <a:pt x="705" y="93"/>
                  </a:lnTo>
                  <a:lnTo>
                    <a:pt x="712" y="106"/>
                  </a:lnTo>
                  <a:lnTo>
                    <a:pt x="720" y="115"/>
                  </a:lnTo>
                  <a:lnTo>
                    <a:pt x="723" y="116"/>
                  </a:lnTo>
                  <a:lnTo>
                    <a:pt x="725" y="116"/>
                  </a:lnTo>
                  <a:lnTo>
                    <a:pt x="729" y="116"/>
                  </a:lnTo>
                  <a:lnTo>
                    <a:pt x="731" y="118"/>
                  </a:lnTo>
                  <a:lnTo>
                    <a:pt x="732" y="118"/>
                  </a:lnTo>
                  <a:lnTo>
                    <a:pt x="736" y="122"/>
                  </a:lnTo>
                  <a:lnTo>
                    <a:pt x="776" y="118"/>
                  </a:lnTo>
                  <a:lnTo>
                    <a:pt x="776" y="122"/>
                  </a:lnTo>
                  <a:lnTo>
                    <a:pt x="792" y="122"/>
                  </a:lnTo>
                  <a:lnTo>
                    <a:pt x="796" y="115"/>
                  </a:lnTo>
                  <a:lnTo>
                    <a:pt x="811" y="111"/>
                  </a:lnTo>
                  <a:lnTo>
                    <a:pt x="829" y="111"/>
                  </a:lnTo>
                  <a:lnTo>
                    <a:pt x="831" y="113"/>
                  </a:lnTo>
                  <a:lnTo>
                    <a:pt x="832" y="116"/>
                  </a:lnTo>
                  <a:lnTo>
                    <a:pt x="832" y="118"/>
                  </a:lnTo>
                  <a:lnTo>
                    <a:pt x="834" y="122"/>
                  </a:lnTo>
                  <a:lnTo>
                    <a:pt x="836" y="126"/>
                  </a:lnTo>
                  <a:lnTo>
                    <a:pt x="856" y="124"/>
                  </a:lnTo>
                  <a:lnTo>
                    <a:pt x="872" y="120"/>
                  </a:lnTo>
                  <a:lnTo>
                    <a:pt x="889" y="115"/>
                  </a:lnTo>
                  <a:lnTo>
                    <a:pt x="891" y="109"/>
                  </a:lnTo>
                  <a:lnTo>
                    <a:pt x="894" y="107"/>
                  </a:lnTo>
                  <a:lnTo>
                    <a:pt x="896" y="104"/>
                  </a:lnTo>
                  <a:lnTo>
                    <a:pt x="898" y="100"/>
                  </a:lnTo>
                  <a:lnTo>
                    <a:pt x="900" y="95"/>
                  </a:lnTo>
                  <a:lnTo>
                    <a:pt x="916" y="91"/>
                  </a:lnTo>
                  <a:lnTo>
                    <a:pt x="932" y="86"/>
                  </a:lnTo>
                  <a:lnTo>
                    <a:pt x="932" y="82"/>
                  </a:lnTo>
                  <a:lnTo>
                    <a:pt x="960" y="82"/>
                  </a:lnTo>
                  <a:lnTo>
                    <a:pt x="972" y="66"/>
                  </a:lnTo>
                  <a:lnTo>
                    <a:pt x="983" y="66"/>
                  </a:lnTo>
                  <a:lnTo>
                    <a:pt x="992" y="55"/>
                  </a:lnTo>
                  <a:lnTo>
                    <a:pt x="1012" y="55"/>
                  </a:lnTo>
                  <a:lnTo>
                    <a:pt x="1012" y="51"/>
                  </a:lnTo>
                  <a:lnTo>
                    <a:pt x="1023" y="51"/>
                  </a:lnTo>
                  <a:lnTo>
                    <a:pt x="1023" y="46"/>
                  </a:lnTo>
                  <a:lnTo>
                    <a:pt x="1032" y="46"/>
                  </a:lnTo>
                  <a:lnTo>
                    <a:pt x="1032" y="42"/>
                  </a:lnTo>
                  <a:lnTo>
                    <a:pt x="1096" y="42"/>
                  </a:lnTo>
                  <a:lnTo>
                    <a:pt x="1103" y="29"/>
                  </a:lnTo>
                  <a:lnTo>
                    <a:pt x="1209" y="26"/>
                  </a:lnTo>
                  <a:lnTo>
                    <a:pt x="1249" y="35"/>
                  </a:lnTo>
                  <a:lnTo>
                    <a:pt x="1249" y="29"/>
                  </a:lnTo>
                  <a:lnTo>
                    <a:pt x="1269" y="29"/>
                  </a:lnTo>
                  <a:lnTo>
                    <a:pt x="1272" y="22"/>
                  </a:lnTo>
                  <a:lnTo>
                    <a:pt x="1289" y="16"/>
                  </a:lnTo>
                  <a:lnTo>
                    <a:pt x="1312" y="15"/>
                  </a:lnTo>
                  <a:lnTo>
                    <a:pt x="1316" y="26"/>
                  </a:lnTo>
                  <a:lnTo>
                    <a:pt x="1320" y="26"/>
                  </a:lnTo>
                  <a:lnTo>
                    <a:pt x="1323" y="24"/>
                  </a:lnTo>
                  <a:lnTo>
                    <a:pt x="1325" y="24"/>
                  </a:lnTo>
                  <a:lnTo>
                    <a:pt x="1325" y="22"/>
                  </a:lnTo>
                  <a:lnTo>
                    <a:pt x="1327" y="18"/>
                  </a:lnTo>
                  <a:lnTo>
                    <a:pt x="1329" y="15"/>
                  </a:lnTo>
                  <a:lnTo>
                    <a:pt x="1356" y="15"/>
                  </a:lnTo>
                  <a:lnTo>
                    <a:pt x="1356" y="18"/>
                  </a:lnTo>
                  <a:lnTo>
                    <a:pt x="1365" y="22"/>
                  </a:lnTo>
                  <a:lnTo>
                    <a:pt x="1380" y="26"/>
                  </a:lnTo>
                  <a:lnTo>
                    <a:pt x="1394" y="27"/>
                  </a:lnTo>
                  <a:lnTo>
                    <a:pt x="1409" y="26"/>
                  </a:lnTo>
                  <a:lnTo>
                    <a:pt x="1412" y="18"/>
                  </a:lnTo>
                  <a:lnTo>
                    <a:pt x="1436" y="15"/>
                  </a:lnTo>
                  <a:lnTo>
                    <a:pt x="1436" y="9"/>
                  </a:lnTo>
                  <a:lnTo>
                    <a:pt x="1443" y="7"/>
                  </a:lnTo>
                  <a:lnTo>
                    <a:pt x="1456" y="4"/>
                  </a:lnTo>
                  <a:lnTo>
                    <a:pt x="1469" y="0"/>
                  </a:lnTo>
                  <a:close/>
                </a:path>
              </a:pathLst>
            </a:custGeom>
            <a:solidFill>
              <a:schemeClr val="bg1">
                <a:lumMod val="85000"/>
              </a:schemeClr>
            </a:solidFill>
            <a:ln w="3175">
              <a:noFill/>
            </a:ln>
          </p:spPr>
          <p:txBody>
            <a:bodyPr vert="horz" wrap="square" lIns="91440" tIns="45720" rIns="91440" bIns="45720" numCol="1" anchor="t" anchorCtr="0" compatLnSpc="1">
              <a:prstTxWarp prst="textNoShape">
                <a:avLst/>
              </a:prstTxWarp>
            </a:bodyPr>
            <a:lstStyle/>
            <a:p>
              <a:endParaRPr lang="ko-KR" altLang="en-US"/>
            </a:p>
          </p:txBody>
        </p:sp>
        <p:sp>
          <p:nvSpPr>
            <p:cNvPr id="11" name="타원 3">
              <a:extLst>
                <a:ext uri="{FF2B5EF4-FFF2-40B4-BE49-F238E27FC236}">
                  <a16:creationId xmlns:a16="http://schemas.microsoft.com/office/drawing/2014/main" id="{BCF83B57-43CB-B630-F649-B1C96E3A5DA2}"/>
                </a:ext>
              </a:extLst>
            </p:cNvPr>
            <p:cNvSpPr/>
            <p:nvPr/>
          </p:nvSpPr>
          <p:spPr>
            <a:xfrm>
              <a:off x="3245572" y="1932058"/>
              <a:ext cx="1613762" cy="161376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0">
              <a:extLst>
                <a:ext uri="{FF2B5EF4-FFF2-40B4-BE49-F238E27FC236}">
                  <a16:creationId xmlns:a16="http://schemas.microsoft.com/office/drawing/2014/main" id="{4E7BABA8-0ACD-AB54-D4F0-77AD1C0EFA77}"/>
                </a:ext>
              </a:extLst>
            </p:cNvPr>
            <p:cNvSpPr/>
            <p:nvPr/>
          </p:nvSpPr>
          <p:spPr>
            <a:xfrm>
              <a:off x="2352657" y="1791251"/>
              <a:ext cx="852406" cy="852406"/>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11">
              <a:extLst>
                <a:ext uri="{FF2B5EF4-FFF2-40B4-BE49-F238E27FC236}">
                  <a16:creationId xmlns:a16="http://schemas.microsoft.com/office/drawing/2014/main" id="{C7E7F3F7-72CD-D120-56A6-04E1B8CEE3F1}"/>
                </a:ext>
              </a:extLst>
            </p:cNvPr>
            <p:cNvSpPr/>
            <p:nvPr/>
          </p:nvSpPr>
          <p:spPr>
            <a:xfrm>
              <a:off x="3850910" y="4876604"/>
              <a:ext cx="1092054" cy="1092054"/>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12">
              <a:extLst>
                <a:ext uri="{FF2B5EF4-FFF2-40B4-BE49-F238E27FC236}">
                  <a16:creationId xmlns:a16="http://schemas.microsoft.com/office/drawing/2014/main" id="{39E6A4D9-DA70-ACD0-BEF8-56927E94CDD9}"/>
                </a:ext>
              </a:extLst>
            </p:cNvPr>
            <p:cNvSpPr/>
            <p:nvPr/>
          </p:nvSpPr>
          <p:spPr>
            <a:xfrm>
              <a:off x="3245572" y="3568148"/>
              <a:ext cx="1353011" cy="1353011"/>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 name="TextBox 16">
            <a:extLst>
              <a:ext uri="{FF2B5EF4-FFF2-40B4-BE49-F238E27FC236}">
                <a16:creationId xmlns:a16="http://schemas.microsoft.com/office/drawing/2014/main" id="{4D84FC5B-C4AA-25A8-D2CE-4A2F82AF7298}"/>
              </a:ext>
            </a:extLst>
          </p:cNvPr>
          <p:cNvSpPr txBox="1"/>
          <p:nvPr/>
        </p:nvSpPr>
        <p:spPr>
          <a:xfrm>
            <a:off x="823732" y="1751518"/>
            <a:ext cx="10544536" cy="2585323"/>
          </a:xfrm>
          <a:prstGeom prst="rect">
            <a:avLst/>
          </a:prstGeom>
          <a:noFill/>
        </p:spPr>
        <p:txBody>
          <a:bodyPr wrap="square" rtlCol="0">
            <a:spAutoFit/>
          </a:bodyPr>
          <a:lstStyle/>
          <a:p>
            <a:pPr algn="l"/>
            <a:r>
              <a:rPr lang="en-US" b="1" i="0" dirty="0">
                <a:solidFill>
                  <a:srgbClr val="F4A816"/>
                </a:solidFill>
                <a:effectLst/>
                <a:latin typeface="Söhne"/>
              </a:rPr>
              <a:t>In conclusion, the Outland Adventures case study highlights the journey of Blythe Timmerson and Jim Ford as they established and grew their outdoor adventure business. To optimize their operations, they focused on three key areas: equipment sales, booking trends, and inventory aging.</a:t>
            </a:r>
          </a:p>
          <a:p>
            <a:pPr algn="l"/>
            <a:r>
              <a:rPr lang="en-US" b="1" i="0" dirty="0">
                <a:solidFill>
                  <a:srgbClr val="F47758"/>
                </a:solidFill>
                <a:effectLst/>
                <a:latin typeface="Söhne"/>
              </a:rPr>
              <a:t>By generating reports, Blythe and Jim will gain valuable insights to inform their decision-making. The Equipment Sales Report provided an overview of sales, customer preferences, and profitability. The Booking Trend Report will help them monitor booking patterns in Africa, Asia, and Southern Europe, enabling them to identify potential issues and adjust marketing strategies. The Inventory Aging Report will allow them to assess the age and relevance of inventory items, ensuring customer safety and satisfaction.</a:t>
            </a:r>
          </a:p>
          <a:p>
            <a:pPr algn="l"/>
            <a:r>
              <a:rPr lang="en-US" b="1" i="0" dirty="0">
                <a:solidFill>
                  <a:srgbClr val="8AC7D3"/>
                </a:solidFill>
                <a:effectLst/>
                <a:latin typeface="Söhne"/>
              </a:rPr>
              <a:t>Assumptions were made regarding the case study and the accuracy of the database tables we created. </a:t>
            </a:r>
            <a:endParaRPr lang="en-US" dirty="0"/>
          </a:p>
        </p:txBody>
      </p:sp>
    </p:spTree>
    <p:extLst>
      <p:ext uri="{BB962C8B-B14F-4D97-AF65-F5344CB8AC3E}">
        <p14:creationId xmlns:p14="http://schemas.microsoft.com/office/powerpoint/2010/main" val="1889942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245B1FE-E2BB-4DFA-AF46-FDC0B52133D1}"/>
              </a:ext>
            </a:extLst>
          </p:cNvPr>
          <p:cNvGrpSpPr/>
          <p:nvPr/>
        </p:nvGrpSpPr>
        <p:grpSpPr>
          <a:xfrm>
            <a:off x="3457576" y="3771900"/>
            <a:ext cx="5267325" cy="156210"/>
            <a:chOff x="3248025" y="2952750"/>
            <a:chExt cx="5267325" cy="156210"/>
          </a:xfrm>
        </p:grpSpPr>
        <p:sp>
          <p:nvSpPr>
            <p:cNvPr id="3" name="Rectangle 2">
              <a:extLst>
                <a:ext uri="{FF2B5EF4-FFF2-40B4-BE49-F238E27FC236}">
                  <a16:creationId xmlns:a16="http://schemas.microsoft.com/office/drawing/2014/main" id="{D7ECEBDD-5E7F-4625-8AC1-B2BA8180C79F}"/>
                </a:ext>
              </a:extLst>
            </p:cNvPr>
            <p:cNvSpPr/>
            <p:nvPr/>
          </p:nvSpPr>
          <p:spPr>
            <a:xfrm>
              <a:off x="3248025" y="2952750"/>
              <a:ext cx="5267325"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C95E8BA-D3B2-4D38-933F-5C8B428C3A21}"/>
                </a:ext>
              </a:extLst>
            </p:cNvPr>
            <p:cNvSpPr/>
            <p:nvPr/>
          </p:nvSpPr>
          <p:spPr>
            <a:xfrm>
              <a:off x="3248025" y="3063240"/>
              <a:ext cx="5267325" cy="45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549DADE8-D39A-4FD7-950A-DEFF5B15DC39}"/>
              </a:ext>
            </a:extLst>
          </p:cNvPr>
          <p:cNvGrpSpPr/>
          <p:nvPr/>
        </p:nvGrpSpPr>
        <p:grpSpPr>
          <a:xfrm flipV="1">
            <a:off x="3457576" y="4903223"/>
            <a:ext cx="5267325" cy="156210"/>
            <a:chOff x="3248025" y="2952750"/>
            <a:chExt cx="5267325" cy="156210"/>
          </a:xfrm>
        </p:grpSpPr>
        <p:sp>
          <p:nvSpPr>
            <p:cNvPr id="7" name="Rectangle 6">
              <a:extLst>
                <a:ext uri="{FF2B5EF4-FFF2-40B4-BE49-F238E27FC236}">
                  <a16:creationId xmlns:a16="http://schemas.microsoft.com/office/drawing/2014/main" id="{6DB3EC9D-0BA0-4A70-AD60-55B2FBCD2A6B}"/>
                </a:ext>
              </a:extLst>
            </p:cNvPr>
            <p:cNvSpPr/>
            <p:nvPr/>
          </p:nvSpPr>
          <p:spPr>
            <a:xfrm>
              <a:off x="3248025" y="2952750"/>
              <a:ext cx="5267325"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872CF5E-A36C-41E4-8438-323E10E4CCE0}"/>
                </a:ext>
              </a:extLst>
            </p:cNvPr>
            <p:cNvSpPr/>
            <p:nvPr/>
          </p:nvSpPr>
          <p:spPr>
            <a:xfrm>
              <a:off x="3248025" y="3063240"/>
              <a:ext cx="5267325" cy="45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261F148F-7DCD-46A2-9EF5-F5607393BD34}"/>
              </a:ext>
            </a:extLst>
          </p:cNvPr>
          <p:cNvSpPr txBox="1"/>
          <p:nvPr/>
        </p:nvSpPr>
        <p:spPr>
          <a:xfrm>
            <a:off x="-4762" y="3907835"/>
            <a:ext cx="12192000" cy="1015663"/>
          </a:xfrm>
          <a:prstGeom prst="rect">
            <a:avLst/>
          </a:prstGeom>
          <a:noFill/>
        </p:spPr>
        <p:txBody>
          <a:bodyPr wrap="square" rtlCol="0" anchor="ctr">
            <a:spAutoFit/>
          </a:bodyPr>
          <a:lstStyle/>
          <a:p>
            <a:pPr algn="ctr"/>
            <a:r>
              <a:rPr lang="en-US" altLang="ko-KR" sz="6000" dirty="0">
                <a:solidFill>
                  <a:srgbClr val="F4A816"/>
                </a:solidFill>
                <a:cs typeface="Arial" pitchFamily="34" charset="0"/>
              </a:rPr>
              <a:t>THANK YOU</a:t>
            </a:r>
            <a:endParaRPr lang="ko-KR" altLang="en-US" sz="6000" dirty="0">
              <a:solidFill>
                <a:srgbClr val="F4A816"/>
              </a:solidFill>
              <a:cs typeface="Arial" pitchFamily="34" charset="0"/>
            </a:endParaRPr>
          </a:p>
        </p:txBody>
      </p:sp>
      <p:sp>
        <p:nvSpPr>
          <p:cNvPr id="102" name="Freeform: Shape 101">
            <a:extLst>
              <a:ext uri="{FF2B5EF4-FFF2-40B4-BE49-F238E27FC236}">
                <a16:creationId xmlns:a16="http://schemas.microsoft.com/office/drawing/2014/main" id="{68CB68CE-E357-46B2-AB4B-DF12D9708303}"/>
              </a:ext>
            </a:extLst>
          </p:cNvPr>
          <p:cNvSpPr/>
          <p:nvPr/>
        </p:nvSpPr>
        <p:spPr>
          <a:xfrm>
            <a:off x="3457576" y="1816300"/>
            <a:ext cx="5267325" cy="1930155"/>
          </a:xfrm>
          <a:custGeom>
            <a:avLst/>
            <a:gdLst>
              <a:gd name="connsiteX0" fmla="*/ 3158617 w 4710892"/>
              <a:gd name="connsiteY0" fmla="*/ 1445775 h 1726256"/>
              <a:gd name="connsiteX1" fmla="*/ 3143511 w 4710892"/>
              <a:gd name="connsiteY1" fmla="*/ 1541035 h 1726256"/>
              <a:gd name="connsiteX2" fmla="*/ 3147211 w 4710892"/>
              <a:gd name="connsiteY2" fmla="*/ 1541652 h 1726256"/>
              <a:gd name="connsiteX3" fmla="*/ 3161700 w 4710892"/>
              <a:gd name="connsiteY3" fmla="*/ 1446083 h 1726256"/>
              <a:gd name="connsiteX4" fmla="*/ 3158617 w 4710892"/>
              <a:gd name="connsiteY4" fmla="*/ 1445775 h 1726256"/>
              <a:gd name="connsiteX5" fmla="*/ 3102509 w 4710892"/>
              <a:gd name="connsiteY5" fmla="*/ 1383502 h 1726256"/>
              <a:gd name="connsiteX6" fmla="*/ 3084937 w 4710892"/>
              <a:gd name="connsiteY6" fmla="*/ 1468280 h 1726256"/>
              <a:gd name="connsiteX7" fmla="*/ 3102509 w 4710892"/>
              <a:gd name="connsiteY7" fmla="*/ 1383502 h 1726256"/>
              <a:gd name="connsiteX8" fmla="*/ 2042557 w 4710892"/>
              <a:gd name="connsiteY8" fmla="*/ 1318762 h 1726256"/>
              <a:gd name="connsiteX9" fmla="*/ 2025370 w 4710892"/>
              <a:gd name="connsiteY9" fmla="*/ 1329860 h 1726256"/>
              <a:gd name="connsiteX10" fmla="*/ 1929425 w 4710892"/>
              <a:gd name="connsiteY10" fmla="*/ 1419350 h 1726256"/>
              <a:gd name="connsiteX11" fmla="*/ 1929425 w 4710892"/>
              <a:gd name="connsiteY11" fmla="*/ 1473921 h 1726256"/>
              <a:gd name="connsiteX12" fmla="*/ 1936080 w 4710892"/>
              <a:gd name="connsiteY12" fmla="*/ 1473921 h 1726256"/>
              <a:gd name="connsiteX13" fmla="*/ 1936276 w 4710892"/>
              <a:gd name="connsiteY13" fmla="*/ 1467662 h 1726256"/>
              <a:gd name="connsiteX14" fmla="*/ 2006256 w 4710892"/>
              <a:gd name="connsiteY14" fmla="*/ 1394907 h 1726256"/>
              <a:gd name="connsiteX15" fmla="*/ 2057123 w 4710892"/>
              <a:gd name="connsiteY15" fmla="*/ 1330168 h 1726256"/>
              <a:gd name="connsiteX16" fmla="*/ 2062980 w 4710892"/>
              <a:gd name="connsiteY16" fmla="*/ 1318762 h 1726256"/>
              <a:gd name="connsiteX17" fmla="*/ 2042557 w 4710892"/>
              <a:gd name="connsiteY17" fmla="*/ 1318762 h 1726256"/>
              <a:gd name="connsiteX18" fmla="*/ 3045786 w 4710892"/>
              <a:gd name="connsiteY18" fmla="*/ 1314755 h 1726256"/>
              <a:gd name="connsiteX19" fmla="*/ 3033763 w 4710892"/>
              <a:gd name="connsiteY19" fmla="*/ 1320613 h 1726256"/>
              <a:gd name="connsiteX20" fmla="*/ 3031605 w 4710892"/>
              <a:gd name="connsiteY20" fmla="*/ 1355141 h 1726256"/>
              <a:gd name="connsiteX21" fmla="*/ 3047636 w 4710892"/>
              <a:gd name="connsiteY21" fmla="*/ 1325237 h 1726256"/>
              <a:gd name="connsiteX22" fmla="*/ 3045786 w 4710892"/>
              <a:gd name="connsiteY22" fmla="*/ 1314755 h 1726256"/>
              <a:gd name="connsiteX23" fmla="*/ 3826358 w 4710892"/>
              <a:gd name="connsiteY23" fmla="*/ 1281769 h 1726256"/>
              <a:gd name="connsiteX24" fmla="*/ 3817417 w 4710892"/>
              <a:gd name="connsiteY24" fmla="*/ 1289476 h 1726256"/>
              <a:gd name="connsiteX25" fmla="*/ 3826974 w 4710892"/>
              <a:gd name="connsiteY25" fmla="*/ 1298417 h 1726256"/>
              <a:gd name="connsiteX26" fmla="*/ 3831906 w 4710892"/>
              <a:gd name="connsiteY26" fmla="*/ 1292251 h 1726256"/>
              <a:gd name="connsiteX27" fmla="*/ 3826358 w 4710892"/>
              <a:gd name="connsiteY27" fmla="*/ 1281769 h 1726256"/>
              <a:gd name="connsiteX28" fmla="*/ 2734305 w 4710892"/>
              <a:gd name="connsiteY28" fmla="*/ 1255642 h 1726256"/>
              <a:gd name="connsiteX29" fmla="*/ 2727947 w 4710892"/>
              <a:gd name="connsiteY29" fmla="*/ 1256181 h 1726256"/>
              <a:gd name="connsiteX30" fmla="*/ 2727022 w 4710892"/>
              <a:gd name="connsiteY30" fmla="*/ 1271595 h 1726256"/>
              <a:gd name="connsiteX31" fmla="*/ 2740278 w 4710892"/>
              <a:gd name="connsiteY31" fmla="*/ 1289168 h 1726256"/>
              <a:gd name="connsiteX32" fmla="*/ 2833071 w 4710892"/>
              <a:gd name="connsiteY32" fmla="*/ 1420496 h 1726256"/>
              <a:gd name="connsiteX33" fmla="*/ 2888254 w 4710892"/>
              <a:gd name="connsiteY33" fmla="*/ 1520688 h 1726256"/>
              <a:gd name="connsiteX34" fmla="*/ 2904901 w 4710892"/>
              <a:gd name="connsiteY34" fmla="*/ 1548742 h 1726256"/>
              <a:gd name="connsiteX35" fmla="*/ 2904593 w 4710892"/>
              <a:gd name="connsiteY35" fmla="*/ 1510823 h 1726256"/>
              <a:gd name="connsiteX36" fmla="*/ 2872223 w 4710892"/>
              <a:gd name="connsiteY36" fmla="*/ 1446392 h 1726256"/>
              <a:gd name="connsiteX37" fmla="*/ 2862975 w 4710892"/>
              <a:gd name="connsiteY37" fmla="*/ 1435294 h 1726256"/>
              <a:gd name="connsiteX38" fmla="*/ 2785904 w 4710892"/>
              <a:gd name="connsiteY38" fmla="*/ 1319688 h 1726256"/>
              <a:gd name="connsiteX39" fmla="*/ 2739045 w 4710892"/>
              <a:gd name="connsiteY39" fmla="*/ 1260189 h 1726256"/>
              <a:gd name="connsiteX40" fmla="*/ 2734305 w 4710892"/>
              <a:gd name="connsiteY40" fmla="*/ 1255642 h 1726256"/>
              <a:gd name="connsiteX41" fmla="*/ 2086101 w 4710892"/>
              <a:gd name="connsiteY41" fmla="*/ 1189631 h 1726256"/>
              <a:gd name="connsiteX42" fmla="*/ 2065446 w 4710892"/>
              <a:gd name="connsiteY42" fmla="*/ 1193292 h 1726256"/>
              <a:gd name="connsiteX43" fmla="*/ 2040783 w 4710892"/>
              <a:gd name="connsiteY43" fmla="*/ 1236452 h 1726256"/>
              <a:gd name="connsiteX44" fmla="*/ 2050648 w 4710892"/>
              <a:gd name="connsiteY44" fmla="*/ 1258649 h 1726256"/>
              <a:gd name="connsiteX45" fmla="*/ 2069762 w 4710892"/>
              <a:gd name="connsiteY45" fmla="*/ 1254333 h 1726256"/>
              <a:gd name="connsiteX46" fmla="*/ 2107373 w 4710892"/>
              <a:gd name="connsiteY46" fmla="*/ 1199765 h 1726256"/>
              <a:gd name="connsiteX47" fmla="*/ 2106757 w 4710892"/>
              <a:gd name="connsiteY47" fmla="*/ 1194525 h 1726256"/>
              <a:gd name="connsiteX48" fmla="*/ 2086101 w 4710892"/>
              <a:gd name="connsiteY48" fmla="*/ 1189631 h 1726256"/>
              <a:gd name="connsiteX49" fmla="*/ 992622 w 4710892"/>
              <a:gd name="connsiteY49" fmla="*/ 1124237 h 1726256"/>
              <a:gd name="connsiteX50" fmla="*/ 969501 w 4710892"/>
              <a:gd name="connsiteY50" fmla="*/ 1146434 h 1726256"/>
              <a:gd name="connsiteX51" fmla="*/ 992622 w 4710892"/>
              <a:gd name="connsiteY51" fmla="*/ 1124237 h 1726256"/>
              <a:gd name="connsiteX52" fmla="*/ 771891 w 4710892"/>
              <a:gd name="connsiteY52" fmla="*/ 1021578 h 1726256"/>
              <a:gd name="connsiteX53" fmla="*/ 729348 w 4710892"/>
              <a:gd name="connsiteY53" fmla="*/ 1051790 h 1726256"/>
              <a:gd name="connsiteX54" fmla="*/ 655360 w 4710892"/>
              <a:gd name="connsiteY54" fmla="*/ 1131943 h 1726256"/>
              <a:gd name="connsiteX55" fmla="*/ 655669 w 4710892"/>
              <a:gd name="connsiteY55" fmla="*/ 1146124 h 1726256"/>
              <a:gd name="connsiteX56" fmla="*/ 665842 w 4710892"/>
              <a:gd name="connsiteY56" fmla="*/ 1143041 h 1726256"/>
              <a:gd name="connsiteX57" fmla="*/ 728115 w 4710892"/>
              <a:gd name="connsiteY57" fmla="*/ 1087550 h 1726256"/>
              <a:gd name="connsiteX58" fmla="*/ 771891 w 4710892"/>
              <a:gd name="connsiteY58" fmla="*/ 1021578 h 1726256"/>
              <a:gd name="connsiteX59" fmla="*/ 3636571 w 4710892"/>
              <a:gd name="connsiteY59" fmla="*/ 954950 h 1726256"/>
              <a:gd name="connsiteX60" fmla="*/ 3629981 w 4710892"/>
              <a:gd name="connsiteY60" fmla="*/ 956530 h 1726256"/>
              <a:gd name="connsiteX61" fmla="*/ 3598537 w 4710892"/>
              <a:gd name="connsiteY61" fmla="*/ 973178 h 1726256"/>
              <a:gd name="connsiteX62" fmla="*/ 3592063 w 4710892"/>
              <a:gd name="connsiteY62" fmla="*/ 986742 h 1726256"/>
              <a:gd name="connsiteX63" fmla="*/ 3600695 w 4710892"/>
              <a:gd name="connsiteY63" fmla="*/ 1029902 h 1726256"/>
              <a:gd name="connsiteX64" fmla="*/ 3623507 w 4710892"/>
              <a:gd name="connsiteY64" fmla="*/ 1049016 h 1726256"/>
              <a:gd name="connsiteX65" fmla="*/ 3630598 w 4710892"/>
              <a:gd name="connsiteY65" fmla="*/ 1048708 h 1726256"/>
              <a:gd name="connsiteX66" fmla="*/ 3642930 w 4710892"/>
              <a:gd name="connsiteY66" fmla="*/ 1036068 h 1726256"/>
              <a:gd name="connsiteX67" fmla="*/ 3638305 w 4710892"/>
              <a:gd name="connsiteY67" fmla="*/ 961463 h 1726256"/>
              <a:gd name="connsiteX68" fmla="*/ 3636571 w 4710892"/>
              <a:gd name="connsiteY68" fmla="*/ 954950 h 1726256"/>
              <a:gd name="connsiteX69" fmla="*/ 2559316 w 4710892"/>
              <a:gd name="connsiteY69" fmla="*/ 875144 h 1726256"/>
              <a:gd name="connsiteX70" fmla="*/ 2539586 w 4710892"/>
              <a:gd name="connsiteY70" fmla="*/ 883160 h 1726256"/>
              <a:gd name="connsiteX71" fmla="*/ 2411032 w 4710892"/>
              <a:gd name="connsiteY71" fmla="*/ 1041925 h 1726256"/>
              <a:gd name="connsiteX72" fmla="*/ 2407024 w 4710892"/>
              <a:gd name="connsiteY72" fmla="*/ 1058264 h 1726256"/>
              <a:gd name="connsiteX73" fmla="*/ 2423363 w 4710892"/>
              <a:gd name="connsiteY73" fmla="*/ 1076452 h 1726256"/>
              <a:gd name="connsiteX74" fmla="*/ 2438161 w 4710892"/>
              <a:gd name="connsiteY74" fmla="*/ 1069053 h 1726256"/>
              <a:gd name="connsiteX75" fmla="*/ 2454500 w 4710892"/>
              <a:gd name="connsiteY75" fmla="*/ 1050865 h 1726256"/>
              <a:gd name="connsiteX76" fmla="*/ 2568257 w 4710892"/>
              <a:gd name="connsiteY76" fmla="*/ 920153 h 1726256"/>
              <a:gd name="connsiteX77" fmla="*/ 2576889 w 4710892"/>
              <a:gd name="connsiteY77" fmla="*/ 895799 h 1726256"/>
              <a:gd name="connsiteX78" fmla="*/ 2559316 w 4710892"/>
              <a:gd name="connsiteY78" fmla="*/ 875144 h 1726256"/>
              <a:gd name="connsiteX79" fmla="*/ 2883552 w 4710892"/>
              <a:gd name="connsiteY79" fmla="*/ 852910 h 1726256"/>
              <a:gd name="connsiteX80" fmla="*/ 2875922 w 4710892"/>
              <a:gd name="connsiteY80" fmla="*/ 856956 h 1726256"/>
              <a:gd name="connsiteX81" fmla="*/ 2847868 w 4710892"/>
              <a:gd name="connsiteY81" fmla="*/ 909364 h 1726256"/>
              <a:gd name="connsiteX82" fmla="*/ 2883937 w 4710892"/>
              <a:gd name="connsiteY82" fmla="*/ 894567 h 1726256"/>
              <a:gd name="connsiteX83" fmla="*/ 2890720 w 4710892"/>
              <a:gd name="connsiteY83" fmla="*/ 857881 h 1726256"/>
              <a:gd name="connsiteX84" fmla="*/ 2883552 w 4710892"/>
              <a:gd name="connsiteY84" fmla="*/ 852910 h 1726256"/>
              <a:gd name="connsiteX85" fmla="*/ 2765287 w 4710892"/>
              <a:gd name="connsiteY85" fmla="*/ 852910 h 1726256"/>
              <a:gd name="connsiteX86" fmla="*/ 2757233 w 4710892"/>
              <a:gd name="connsiteY86" fmla="*/ 858189 h 1726256"/>
              <a:gd name="connsiteX87" fmla="*/ 2719930 w 4710892"/>
              <a:gd name="connsiteY87" fmla="*/ 929094 h 1726256"/>
              <a:gd name="connsiteX88" fmla="*/ 2778812 w 4710892"/>
              <a:gd name="connsiteY88" fmla="*/ 873295 h 1726256"/>
              <a:gd name="connsiteX89" fmla="*/ 2774496 w 4710892"/>
              <a:gd name="connsiteY89" fmla="*/ 854798 h 1726256"/>
              <a:gd name="connsiteX90" fmla="*/ 2765287 w 4710892"/>
              <a:gd name="connsiteY90" fmla="*/ 852910 h 1726256"/>
              <a:gd name="connsiteX91" fmla="*/ 2276775 w 4710892"/>
              <a:gd name="connsiteY91" fmla="*/ 839845 h 1726256"/>
              <a:gd name="connsiteX92" fmla="*/ 2284019 w 4710892"/>
              <a:gd name="connsiteY92" fmla="*/ 843699 h 1726256"/>
              <a:gd name="connsiteX93" fmla="*/ 2239318 w 4710892"/>
              <a:gd name="connsiteY93" fmla="*/ 913062 h 1726256"/>
              <a:gd name="connsiteX94" fmla="*/ 2222362 w 4710892"/>
              <a:gd name="connsiteY94" fmla="*/ 916454 h 1726256"/>
              <a:gd name="connsiteX95" fmla="*/ 2184751 w 4710892"/>
              <a:gd name="connsiteY95" fmla="*/ 929094 h 1726256"/>
              <a:gd name="connsiteX96" fmla="*/ 2269530 w 4710892"/>
              <a:gd name="connsiteY96" fmla="*/ 843390 h 1726256"/>
              <a:gd name="connsiteX97" fmla="*/ 2276775 w 4710892"/>
              <a:gd name="connsiteY97" fmla="*/ 839845 h 1726256"/>
              <a:gd name="connsiteX98" fmla="*/ 2493651 w 4710892"/>
              <a:gd name="connsiteY98" fmla="*/ 767861 h 1726256"/>
              <a:gd name="connsiteX99" fmla="*/ 2489027 w 4710892"/>
              <a:gd name="connsiteY99" fmla="*/ 770944 h 1726256"/>
              <a:gd name="connsiteX100" fmla="*/ 2371263 w 4710892"/>
              <a:gd name="connsiteY100" fmla="*/ 877301 h 1726256"/>
              <a:gd name="connsiteX101" fmla="*/ 2324404 w 4710892"/>
              <a:gd name="connsiteY101" fmla="*/ 956839 h 1726256"/>
              <a:gd name="connsiteX102" fmla="*/ 2308373 w 4710892"/>
              <a:gd name="connsiteY102" fmla="*/ 1005239 h 1726256"/>
              <a:gd name="connsiteX103" fmla="*/ 2273229 w 4710892"/>
              <a:gd name="connsiteY103" fmla="*/ 1058880 h 1726256"/>
              <a:gd name="connsiteX104" fmla="*/ 2230686 w 4710892"/>
              <a:gd name="connsiteY104" fmla="*/ 1127935 h 1726256"/>
              <a:gd name="connsiteX105" fmla="*/ 2237776 w 4710892"/>
              <a:gd name="connsiteY105" fmla="*/ 1150440 h 1726256"/>
              <a:gd name="connsiteX106" fmla="*/ 2262131 w 4710892"/>
              <a:gd name="connsiteY106" fmla="*/ 1146432 h 1726256"/>
              <a:gd name="connsiteX107" fmla="*/ 2322862 w 4710892"/>
              <a:gd name="connsiteY107" fmla="*/ 1056722 h 1726256"/>
              <a:gd name="connsiteX108" fmla="*/ 2453883 w 4710892"/>
              <a:gd name="connsiteY108" fmla="*/ 893640 h 1726256"/>
              <a:gd name="connsiteX109" fmla="*/ 2486252 w 4710892"/>
              <a:gd name="connsiteY109" fmla="*/ 847398 h 1726256"/>
              <a:gd name="connsiteX110" fmla="*/ 2487486 w 4710892"/>
              <a:gd name="connsiteY110" fmla="*/ 829826 h 1726256"/>
              <a:gd name="connsiteX111" fmla="*/ 2486869 w 4710892"/>
              <a:gd name="connsiteY111" fmla="*/ 794065 h 1726256"/>
              <a:gd name="connsiteX112" fmla="*/ 2493651 w 4710892"/>
              <a:gd name="connsiteY112" fmla="*/ 767861 h 1726256"/>
              <a:gd name="connsiteX113" fmla="*/ 3511910 w 4710892"/>
              <a:gd name="connsiteY113" fmla="*/ 721620 h 1726256"/>
              <a:gd name="connsiteX114" fmla="*/ 3503278 w 4710892"/>
              <a:gd name="connsiteY114" fmla="*/ 728402 h 1726256"/>
              <a:gd name="connsiteX115" fmla="*/ 3486322 w 4710892"/>
              <a:gd name="connsiteY115" fmla="*/ 771870 h 1726256"/>
              <a:gd name="connsiteX116" fmla="*/ 3472449 w 4710892"/>
              <a:gd name="connsiteY116" fmla="*/ 809173 h 1726256"/>
              <a:gd name="connsiteX117" fmla="*/ 3472449 w 4710892"/>
              <a:gd name="connsiteY117" fmla="*/ 820271 h 1726256"/>
              <a:gd name="connsiteX118" fmla="*/ 3493413 w 4710892"/>
              <a:gd name="connsiteY118" fmla="*/ 875454 h 1726256"/>
              <a:gd name="connsiteX119" fmla="*/ 3523316 w 4710892"/>
              <a:gd name="connsiteY119" fmla="*/ 917689 h 1726256"/>
              <a:gd name="connsiteX120" fmla="*/ 3533181 w 4710892"/>
              <a:gd name="connsiteY120" fmla="*/ 931562 h 1726256"/>
              <a:gd name="connsiteX121" fmla="*/ 3550753 w 4710892"/>
              <a:gd name="connsiteY121" fmla="*/ 926013 h 1726256"/>
              <a:gd name="connsiteX122" fmla="*/ 3583432 w 4710892"/>
              <a:gd name="connsiteY122" fmla="*/ 831986 h 1726256"/>
              <a:gd name="connsiteX123" fmla="*/ 3584665 w 4710892"/>
              <a:gd name="connsiteY123" fmla="*/ 799616 h 1726256"/>
              <a:gd name="connsiteX124" fmla="*/ 3572642 w 4710892"/>
              <a:gd name="connsiteY124" fmla="*/ 794992 h 1726256"/>
              <a:gd name="connsiteX125" fmla="*/ 3546746 w 4710892"/>
              <a:gd name="connsiteY125" fmla="*/ 811331 h 1726256"/>
              <a:gd name="connsiteX126" fmla="*/ 3535031 w 4710892"/>
              <a:gd name="connsiteY126" fmla="*/ 814414 h 1726256"/>
              <a:gd name="connsiteX127" fmla="*/ 3531023 w 4710892"/>
              <a:gd name="connsiteY127" fmla="*/ 799924 h 1726256"/>
              <a:gd name="connsiteX128" fmla="*/ 3539964 w 4710892"/>
              <a:gd name="connsiteY128" fmla="*/ 765396 h 1726256"/>
              <a:gd name="connsiteX129" fmla="*/ 3511910 w 4710892"/>
              <a:gd name="connsiteY129" fmla="*/ 721620 h 1726256"/>
              <a:gd name="connsiteX130" fmla="*/ 3472296 w 4710892"/>
              <a:gd name="connsiteY130" fmla="*/ 622814 h 1726256"/>
              <a:gd name="connsiteX131" fmla="*/ 3461044 w 4710892"/>
              <a:gd name="connsiteY131" fmla="*/ 627901 h 1726256"/>
              <a:gd name="connsiteX132" fmla="*/ 3452720 w 4710892"/>
              <a:gd name="connsiteY132" fmla="*/ 633142 h 1726256"/>
              <a:gd name="connsiteX133" fmla="*/ 3434839 w 4710892"/>
              <a:gd name="connsiteY133" fmla="*/ 657188 h 1726256"/>
              <a:gd name="connsiteX134" fmla="*/ 3418808 w 4710892"/>
              <a:gd name="connsiteY134" fmla="*/ 709904 h 1726256"/>
              <a:gd name="connsiteX135" fmla="*/ 3402160 w 4710892"/>
              <a:gd name="connsiteY135" fmla="*/ 762313 h 1726256"/>
              <a:gd name="connsiteX136" fmla="*/ 3432064 w 4710892"/>
              <a:gd name="connsiteY136" fmla="*/ 797766 h 1726256"/>
              <a:gd name="connsiteX137" fmla="*/ 3468750 w 4710892"/>
              <a:gd name="connsiteY137" fmla="*/ 778344 h 1726256"/>
              <a:gd name="connsiteX138" fmla="*/ 3496188 w 4710892"/>
              <a:gd name="connsiteY138" fmla="*/ 725627 h 1726256"/>
              <a:gd name="connsiteX139" fmla="*/ 3499271 w 4710892"/>
              <a:gd name="connsiteY139" fmla="*/ 709904 h 1726256"/>
              <a:gd name="connsiteX140" fmla="*/ 3477074 w 4710892"/>
              <a:gd name="connsiteY140" fmla="*/ 633450 h 1726256"/>
              <a:gd name="connsiteX141" fmla="*/ 3472296 w 4710892"/>
              <a:gd name="connsiteY141" fmla="*/ 622814 h 1726256"/>
              <a:gd name="connsiteX142" fmla="*/ 3374801 w 4710892"/>
              <a:gd name="connsiteY142" fmla="*/ 567863 h 1726256"/>
              <a:gd name="connsiteX143" fmla="*/ 3344204 w 4710892"/>
              <a:gd name="connsiteY143" fmla="*/ 582892 h 1726256"/>
              <a:gd name="connsiteX144" fmla="*/ 3308751 w 4710892"/>
              <a:gd name="connsiteY144" fmla="*/ 625126 h 1726256"/>
              <a:gd name="connsiteX145" fmla="*/ 3319541 w 4710892"/>
              <a:gd name="connsiteY145" fmla="*/ 658729 h 1726256"/>
              <a:gd name="connsiteX146" fmla="*/ 3343279 w 4710892"/>
              <a:gd name="connsiteY146" fmla="*/ 697573 h 1726256"/>
              <a:gd name="connsiteX147" fmla="*/ 3342663 w 4710892"/>
              <a:gd name="connsiteY147" fmla="*/ 703430 h 1726256"/>
              <a:gd name="connsiteX148" fmla="*/ 3355302 w 4710892"/>
              <a:gd name="connsiteY148" fmla="*/ 725318 h 1726256"/>
              <a:gd name="connsiteX149" fmla="*/ 3387056 w 4710892"/>
              <a:gd name="connsiteY149" fmla="*/ 720694 h 1726256"/>
              <a:gd name="connsiteX150" fmla="*/ 3396305 w 4710892"/>
              <a:gd name="connsiteY150" fmla="*/ 709288 h 1726256"/>
              <a:gd name="connsiteX151" fmla="*/ 3410486 w 4710892"/>
              <a:gd name="connsiteY151" fmla="*/ 674144 h 1726256"/>
              <a:gd name="connsiteX152" fmla="*/ 3422509 w 4710892"/>
              <a:gd name="connsiteY152" fmla="*/ 651947 h 1726256"/>
              <a:gd name="connsiteX153" fmla="*/ 3440389 w 4710892"/>
              <a:gd name="connsiteY153" fmla="*/ 615878 h 1726256"/>
              <a:gd name="connsiteX154" fmla="*/ 3443780 w 4710892"/>
              <a:gd name="connsiteY154" fmla="*/ 592757 h 1726256"/>
              <a:gd name="connsiteX155" fmla="*/ 3435457 w 4710892"/>
              <a:gd name="connsiteY155" fmla="*/ 578268 h 1726256"/>
              <a:gd name="connsiteX156" fmla="*/ 3408636 w 4710892"/>
              <a:gd name="connsiteY156" fmla="*/ 569944 h 1726256"/>
              <a:gd name="connsiteX157" fmla="*/ 3374801 w 4710892"/>
              <a:gd name="connsiteY157" fmla="*/ 567863 h 1726256"/>
              <a:gd name="connsiteX158" fmla="*/ 2505367 w 4710892"/>
              <a:gd name="connsiteY158" fmla="*/ 497498 h 1726256"/>
              <a:gd name="connsiteX159" fmla="*/ 2444326 w 4710892"/>
              <a:gd name="connsiteY159" fmla="*/ 576110 h 1726256"/>
              <a:gd name="connsiteX160" fmla="*/ 2505367 w 4710892"/>
              <a:gd name="connsiteY160" fmla="*/ 497498 h 1726256"/>
              <a:gd name="connsiteX161" fmla="*/ 1467070 w 4710892"/>
              <a:gd name="connsiteY161" fmla="*/ 353838 h 1726256"/>
              <a:gd name="connsiteX162" fmla="*/ 1446107 w 4710892"/>
              <a:gd name="connsiteY162" fmla="*/ 364628 h 1726256"/>
              <a:gd name="connsiteX163" fmla="*/ 1345298 w 4710892"/>
              <a:gd name="connsiteY163" fmla="*/ 483933 h 1726256"/>
              <a:gd name="connsiteX164" fmla="*/ 1324643 w 4710892"/>
              <a:gd name="connsiteY164" fmla="*/ 511371 h 1726256"/>
              <a:gd name="connsiteX165" fmla="*/ 1335125 w 4710892"/>
              <a:gd name="connsiteY165" fmla="*/ 549906 h 1726256"/>
              <a:gd name="connsiteX166" fmla="*/ 1341290 w 4710892"/>
              <a:gd name="connsiteY166" fmla="*/ 561929 h 1726256"/>
              <a:gd name="connsiteX167" fmla="*/ 1332658 w 4710892"/>
              <a:gd name="connsiteY167" fmla="*/ 570561 h 1726256"/>
              <a:gd name="connsiteX168" fmla="*/ 1283641 w 4710892"/>
              <a:gd name="connsiteY168" fmla="*/ 597073 h 1726256"/>
              <a:gd name="connsiteX169" fmla="*/ 1172968 w 4710892"/>
              <a:gd name="connsiteY169" fmla="*/ 707438 h 1726256"/>
              <a:gd name="connsiteX170" fmla="*/ 993546 w 4710892"/>
              <a:gd name="connsiteY170" fmla="*/ 888092 h 1726256"/>
              <a:gd name="connsiteX171" fmla="*/ 959944 w 4710892"/>
              <a:gd name="connsiteY171" fmla="*/ 916763 h 1726256"/>
              <a:gd name="connsiteX172" fmla="*/ 938056 w 4710892"/>
              <a:gd name="connsiteY172" fmla="*/ 915221 h 1726256"/>
              <a:gd name="connsiteX173" fmla="*/ 943913 w 4710892"/>
              <a:gd name="connsiteY173" fmla="*/ 899499 h 1726256"/>
              <a:gd name="connsiteX174" fmla="*/ 1106687 w 4710892"/>
              <a:gd name="connsiteY174" fmla="*/ 729943 h 1726256"/>
              <a:gd name="connsiteX175" fmla="*/ 1221985 w 4710892"/>
              <a:gd name="connsiteY175" fmla="*/ 608788 h 1726256"/>
              <a:gd name="connsiteX176" fmla="*/ 1250655 w 4710892"/>
              <a:gd name="connsiteY176" fmla="*/ 570561 h 1726256"/>
              <a:gd name="connsiteX177" fmla="*/ 1236474 w 4710892"/>
              <a:gd name="connsiteY177" fmla="*/ 542815 h 1726256"/>
              <a:gd name="connsiteX178" fmla="*/ 1208420 w 4710892"/>
              <a:gd name="connsiteY178" fmla="*/ 552372 h 1726256"/>
              <a:gd name="connsiteX179" fmla="*/ 1177284 w 4710892"/>
              <a:gd name="connsiteY179" fmla="*/ 583817 h 1726256"/>
              <a:gd name="connsiteX180" fmla="*/ 1077708 w 4710892"/>
              <a:gd name="connsiteY180" fmla="*/ 700965 h 1726256"/>
              <a:gd name="connsiteX181" fmla="*/ 1053970 w 4710892"/>
              <a:gd name="connsiteY181" fmla="*/ 723469 h 1726256"/>
              <a:gd name="connsiteX182" fmla="*/ 1053662 w 4710892"/>
              <a:gd name="connsiteY182" fmla="*/ 720078 h 1726256"/>
              <a:gd name="connsiteX183" fmla="*/ 1060135 w 4710892"/>
              <a:gd name="connsiteY183" fmla="*/ 698806 h 1726256"/>
              <a:gd name="connsiteX184" fmla="*/ 1063527 w 4710892"/>
              <a:gd name="connsiteY184" fmla="*/ 680926 h 1726256"/>
              <a:gd name="connsiteX185" fmla="*/ 1041639 w 4710892"/>
              <a:gd name="connsiteY185" fmla="*/ 664279 h 1726256"/>
              <a:gd name="connsiteX186" fmla="*/ 1016359 w 4710892"/>
              <a:gd name="connsiteY186" fmla="*/ 678768 h 1726256"/>
              <a:gd name="connsiteX187" fmla="*/ 822758 w 4710892"/>
              <a:gd name="connsiteY187" fmla="*/ 948824 h 1726256"/>
              <a:gd name="connsiteX188" fmla="*/ 813201 w 4710892"/>
              <a:gd name="connsiteY188" fmla="*/ 974720 h 1726256"/>
              <a:gd name="connsiteX189" fmla="*/ 840638 w 4710892"/>
              <a:gd name="connsiteY189" fmla="*/ 975336 h 1726256"/>
              <a:gd name="connsiteX190" fmla="*/ 841871 w 4710892"/>
              <a:gd name="connsiteY190" fmla="*/ 975028 h 1726256"/>
              <a:gd name="connsiteX191" fmla="*/ 869308 w 4710892"/>
              <a:gd name="connsiteY191" fmla="*/ 993525 h 1726256"/>
              <a:gd name="connsiteX192" fmla="*/ 859443 w 4710892"/>
              <a:gd name="connsiteY192" fmla="*/ 1027436 h 1726256"/>
              <a:gd name="connsiteX193" fmla="*/ 788538 w 4710892"/>
              <a:gd name="connsiteY193" fmla="*/ 1112522 h 1726256"/>
              <a:gd name="connsiteX194" fmla="*/ 779906 w 4710892"/>
              <a:gd name="connsiteY194" fmla="*/ 1133177 h 1726256"/>
              <a:gd name="connsiteX195" fmla="*/ 794087 w 4710892"/>
              <a:gd name="connsiteY195" fmla="*/ 1123004 h 1726256"/>
              <a:gd name="connsiteX196" fmla="*/ 834780 w 4710892"/>
              <a:gd name="connsiteY196" fmla="*/ 1091251 h 1726256"/>
              <a:gd name="connsiteX197" fmla="*/ 866842 w 4710892"/>
              <a:gd name="connsiteY197" fmla="*/ 1091559 h 1726256"/>
              <a:gd name="connsiteX198" fmla="*/ 869000 w 4710892"/>
              <a:gd name="connsiteY198" fmla="*/ 1123004 h 1726256"/>
              <a:gd name="connsiteX199" fmla="*/ 850811 w 4710892"/>
              <a:gd name="connsiteY199" fmla="*/ 1146125 h 1726256"/>
              <a:gd name="connsiteX200" fmla="*/ 767575 w 4710892"/>
              <a:gd name="connsiteY200" fmla="*/ 1229670 h 1726256"/>
              <a:gd name="connsiteX201" fmla="*/ 763875 w 4710892"/>
              <a:gd name="connsiteY201" fmla="*/ 1244775 h 1726256"/>
              <a:gd name="connsiteX202" fmla="*/ 779290 w 4710892"/>
              <a:gd name="connsiteY202" fmla="*/ 1244775 h 1726256"/>
              <a:gd name="connsiteX203" fmla="*/ 785147 w 4710892"/>
              <a:gd name="connsiteY203" fmla="*/ 1240151 h 1726256"/>
              <a:gd name="connsiteX204" fmla="*/ 929732 w 4710892"/>
              <a:gd name="connsiteY204" fmla="*/ 1104815 h 1726256"/>
              <a:gd name="connsiteX205" fmla="*/ 952545 w 4710892"/>
              <a:gd name="connsiteY205" fmla="*/ 1074912 h 1726256"/>
              <a:gd name="connsiteX206" fmla="*/ 996938 w 4710892"/>
              <a:gd name="connsiteY206" fmla="*/ 1014488 h 1726256"/>
              <a:gd name="connsiteX207" fmla="*/ 1027766 w 4710892"/>
              <a:gd name="connsiteY207" fmla="*/ 1020037 h 1726256"/>
              <a:gd name="connsiteX208" fmla="*/ 1029307 w 4710892"/>
              <a:gd name="connsiteY208" fmla="*/ 1048091 h 1726256"/>
              <a:gd name="connsiteX209" fmla="*/ 998171 w 4710892"/>
              <a:gd name="connsiteY209" fmla="*/ 1114989 h 1726256"/>
              <a:gd name="connsiteX210" fmla="*/ 1022525 w 4710892"/>
              <a:gd name="connsiteY210" fmla="*/ 1098341 h 1726256"/>
              <a:gd name="connsiteX211" fmla="*/ 1155704 w 4710892"/>
              <a:gd name="connsiteY211" fmla="*/ 964238 h 1726256"/>
              <a:gd name="connsiteX212" fmla="*/ 1196089 w 4710892"/>
              <a:gd name="connsiteY212" fmla="*/ 960539 h 1726256"/>
              <a:gd name="connsiteX213" fmla="*/ 1205338 w 4710892"/>
              <a:gd name="connsiteY213" fmla="*/ 968554 h 1726256"/>
              <a:gd name="connsiteX214" fmla="*/ 1236783 w 4710892"/>
              <a:gd name="connsiteY214" fmla="*/ 992908 h 1726256"/>
              <a:gd name="connsiteX215" fmla="*/ 1272852 w 4710892"/>
              <a:gd name="connsiteY215" fmla="*/ 973795 h 1726256"/>
              <a:gd name="connsiteX216" fmla="*/ 1339441 w 4710892"/>
              <a:gd name="connsiteY216" fmla="*/ 946975 h 1726256"/>
              <a:gd name="connsiteX217" fmla="*/ 1372119 w 4710892"/>
              <a:gd name="connsiteY217" fmla="*/ 928169 h 1726256"/>
              <a:gd name="connsiteX218" fmla="*/ 1550923 w 4710892"/>
              <a:gd name="connsiteY218" fmla="*/ 699423 h 1726256"/>
              <a:gd name="connsiteX219" fmla="*/ 1562329 w 4710892"/>
              <a:gd name="connsiteY219" fmla="*/ 679076 h 1726256"/>
              <a:gd name="connsiteX220" fmla="*/ 1551848 w 4710892"/>
              <a:gd name="connsiteY220" fmla="*/ 658730 h 1726256"/>
              <a:gd name="connsiteX221" fmla="*/ 1484026 w 4710892"/>
              <a:gd name="connsiteY221" fmla="*/ 627593 h 1726256"/>
              <a:gd name="connsiteX222" fmla="*/ 1437475 w 4710892"/>
              <a:gd name="connsiteY222" fmla="*/ 622969 h 1726256"/>
              <a:gd name="connsiteX223" fmla="*/ 1422061 w 4710892"/>
              <a:gd name="connsiteY223" fmla="*/ 630368 h 1726256"/>
              <a:gd name="connsiteX224" fmla="*/ 1361637 w 4710892"/>
              <a:gd name="connsiteY224" fmla="*/ 682159 h 1726256"/>
              <a:gd name="connsiteX225" fmla="*/ 1316628 w 4710892"/>
              <a:gd name="connsiteY225" fmla="*/ 725627 h 1726256"/>
              <a:gd name="connsiteX226" fmla="*/ 1304605 w 4710892"/>
              <a:gd name="connsiteY226" fmla="*/ 721928 h 1726256"/>
              <a:gd name="connsiteX227" fmla="*/ 1311695 w 4710892"/>
              <a:gd name="connsiteY227" fmla="*/ 699731 h 1726256"/>
              <a:gd name="connsiteX228" fmla="*/ 1387225 w 4710892"/>
              <a:gd name="connsiteY228" fmla="*/ 607247 h 1726256"/>
              <a:gd name="connsiteX229" fmla="*/ 1481251 w 4710892"/>
              <a:gd name="connsiteY229" fmla="*/ 493490 h 1726256"/>
              <a:gd name="connsiteX230" fmla="*/ 1478476 w 4710892"/>
              <a:gd name="connsiteY230" fmla="*/ 468211 h 1726256"/>
              <a:gd name="connsiteX231" fmla="*/ 1466762 w 4710892"/>
              <a:gd name="connsiteY231" fmla="*/ 459271 h 1726256"/>
              <a:gd name="connsiteX232" fmla="*/ 1463062 w 4710892"/>
              <a:gd name="connsiteY232" fmla="*/ 439849 h 1726256"/>
              <a:gd name="connsiteX233" fmla="*/ 1491424 w 4710892"/>
              <a:gd name="connsiteY233" fmla="*/ 388057 h 1726256"/>
              <a:gd name="connsiteX234" fmla="*/ 1467070 w 4710892"/>
              <a:gd name="connsiteY234" fmla="*/ 353838 h 1726256"/>
              <a:gd name="connsiteX235" fmla="*/ 2526637 w 4710892"/>
              <a:gd name="connsiteY235" fmla="*/ 345515 h 1726256"/>
              <a:gd name="connsiteX236" fmla="*/ 2519547 w 4710892"/>
              <a:gd name="connsiteY236" fmla="*/ 385283 h 1726256"/>
              <a:gd name="connsiteX237" fmla="*/ 2377120 w 4710892"/>
              <a:gd name="connsiteY237" fmla="*/ 582585 h 1726256"/>
              <a:gd name="connsiteX238" fmla="*/ 2282477 w 4710892"/>
              <a:gd name="connsiteY238" fmla="*/ 669212 h 1726256"/>
              <a:gd name="connsiteX239" fmla="*/ 2262747 w 4710892"/>
              <a:gd name="connsiteY239" fmla="*/ 668596 h 1726256"/>
              <a:gd name="connsiteX240" fmla="*/ 2261822 w 4710892"/>
              <a:gd name="connsiteY240" fmla="*/ 661813 h 1726256"/>
              <a:gd name="connsiteX241" fmla="*/ 2276620 w 4710892"/>
              <a:gd name="connsiteY241" fmla="*/ 637768 h 1726256"/>
              <a:gd name="connsiteX242" fmla="*/ 2441860 w 4710892"/>
              <a:gd name="connsiteY242" fmla="*/ 434609 h 1726256"/>
              <a:gd name="connsiteX243" fmla="*/ 2526637 w 4710892"/>
              <a:gd name="connsiteY243" fmla="*/ 345515 h 1726256"/>
              <a:gd name="connsiteX244" fmla="*/ 2698043 w 4710892"/>
              <a:gd name="connsiteY244" fmla="*/ 315302 h 1726256"/>
              <a:gd name="connsiteX245" fmla="*/ 2684787 w 4710892"/>
              <a:gd name="connsiteY245" fmla="*/ 317152 h 1726256"/>
              <a:gd name="connsiteX246" fmla="*/ 2664749 w 4710892"/>
              <a:gd name="connsiteY246" fmla="*/ 333183 h 1726256"/>
              <a:gd name="connsiteX247" fmla="*/ 2662590 w 4710892"/>
              <a:gd name="connsiteY247" fmla="*/ 381275 h 1726256"/>
              <a:gd name="connsiteX248" fmla="*/ 2663515 w 4710892"/>
              <a:gd name="connsiteY248" fmla="*/ 382199 h 1726256"/>
              <a:gd name="connsiteX249" fmla="*/ 2670298 w 4710892"/>
              <a:gd name="connsiteY249" fmla="*/ 382508 h 1726256"/>
              <a:gd name="connsiteX250" fmla="*/ 2705751 w 4710892"/>
              <a:gd name="connsiteY250" fmla="*/ 337190 h 1726256"/>
              <a:gd name="connsiteX251" fmla="*/ 2708217 w 4710892"/>
              <a:gd name="connsiteY251" fmla="*/ 328558 h 1726256"/>
              <a:gd name="connsiteX252" fmla="*/ 2698043 w 4710892"/>
              <a:gd name="connsiteY252" fmla="*/ 315302 h 1726256"/>
              <a:gd name="connsiteX253" fmla="*/ 2598044 w 4710892"/>
              <a:gd name="connsiteY253" fmla="*/ 105477 h 1726256"/>
              <a:gd name="connsiteX254" fmla="*/ 2587369 w 4710892"/>
              <a:gd name="connsiteY254" fmla="*/ 112760 h 1726256"/>
              <a:gd name="connsiteX255" fmla="*/ 2539585 w 4710892"/>
              <a:gd name="connsiteY255" fmla="*/ 167326 h 1726256"/>
              <a:gd name="connsiteX256" fmla="*/ 2452033 w 4710892"/>
              <a:gd name="connsiteY256" fmla="*/ 253645 h 1726256"/>
              <a:gd name="connsiteX257" fmla="*/ 2370030 w 4710892"/>
              <a:gd name="connsiteY257" fmla="*/ 350138 h 1726256"/>
              <a:gd name="connsiteX258" fmla="*/ 2366947 w 4710892"/>
              <a:gd name="connsiteY258" fmla="*/ 356612 h 1726256"/>
              <a:gd name="connsiteX259" fmla="*/ 2311456 w 4710892"/>
              <a:gd name="connsiteY259" fmla="*/ 447555 h 1726256"/>
              <a:gd name="connsiteX260" fmla="*/ 2199549 w 4710892"/>
              <a:gd name="connsiteY260" fmla="*/ 576726 h 1726256"/>
              <a:gd name="connsiteX261" fmla="*/ 2194925 w 4710892"/>
              <a:gd name="connsiteY261" fmla="*/ 583816 h 1726256"/>
              <a:gd name="connsiteX262" fmla="*/ 2251341 w 4710892"/>
              <a:gd name="connsiteY262" fmla="*/ 579500 h 1726256"/>
              <a:gd name="connsiteX263" fmla="*/ 2251032 w 4710892"/>
              <a:gd name="connsiteY263" fmla="*/ 583816 h 1726256"/>
              <a:gd name="connsiteX264" fmla="*/ 2114155 w 4710892"/>
              <a:gd name="connsiteY264" fmla="*/ 799922 h 1726256"/>
              <a:gd name="connsiteX265" fmla="*/ 2052190 w 4710892"/>
              <a:gd name="connsiteY265" fmla="*/ 874835 h 1726256"/>
              <a:gd name="connsiteX266" fmla="*/ 2034310 w 4710892"/>
              <a:gd name="connsiteY266" fmla="*/ 878534 h 1726256"/>
              <a:gd name="connsiteX267" fmla="*/ 2004406 w 4710892"/>
              <a:gd name="connsiteY267" fmla="*/ 864045 h 1726256"/>
              <a:gd name="connsiteX268" fmla="*/ 2001940 w 4710892"/>
              <a:gd name="connsiteY268" fmla="*/ 839999 h 1726256"/>
              <a:gd name="connsiteX269" fmla="*/ 2085793 w 4710892"/>
              <a:gd name="connsiteY269" fmla="*/ 762003 h 1726256"/>
              <a:gd name="connsiteX270" fmla="*/ 2119396 w 4710892"/>
              <a:gd name="connsiteY270" fmla="*/ 723160 h 1726256"/>
              <a:gd name="connsiteX271" fmla="*/ 2126486 w 4710892"/>
              <a:gd name="connsiteY271" fmla="*/ 700963 h 1726256"/>
              <a:gd name="connsiteX272" fmla="*/ 2150532 w 4710892"/>
              <a:gd name="connsiteY272" fmla="*/ 650097 h 1726256"/>
              <a:gd name="connsiteX273" fmla="*/ 2168721 w 4710892"/>
              <a:gd name="connsiteY273" fmla="*/ 626975 h 1726256"/>
              <a:gd name="connsiteX274" fmla="*/ 2167488 w 4710892"/>
              <a:gd name="connsiteY274" fmla="*/ 604163 h 1726256"/>
              <a:gd name="connsiteX275" fmla="*/ 2145908 w 4710892"/>
              <a:gd name="connsiteY275" fmla="*/ 600771 h 1726256"/>
              <a:gd name="connsiteX276" fmla="*/ 2112614 w 4710892"/>
              <a:gd name="connsiteY276" fmla="*/ 635299 h 1726256"/>
              <a:gd name="connsiteX277" fmla="*/ 1979436 w 4710892"/>
              <a:gd name="connsiteY277" fmla="*/ 786666 h 1726256"/>
              <a:gd name="connsiteX278" fmla="*/ 1934734 w 4710892"/>
              <a:gd name="connsiteY278" fmla="*/ 820577 h 1726256"/>
              <a:gd name="connsiteX279" fmla="*/ 1945525 w 4710892"/>
              <a:gd name="connsiteY279" fmla="*/ 802697 h 1726256"/>
              <a:gd name="connsiteX280" fmla="*/ 1989301 w 4710892"/>
              <a:gd name="connsiteY280" fmla="*/ 731483 h 1726256"/>
              <a:gd name="connsiteX281" fmla="*/ 1986526 w 4710892"/>
              <a:gd name="connsiteY281" fmla="*/ 708362 h 1726256"/>
              <a:gd name="connsiteX282" fmla="*/ 1966488 w 4710892"/>
              <a:gd name="connsiteY282" fmla="*/ 709595 h 1726256"/>
              <a:gd name="connsiteX283" fmla="*/ 1951382 w 4710892"/>
              <a:gd name="connsiteY283" fmla="*/ 723776 h 1726256"/>
              <a:gd name="connsiteX284" fmla="*/ 1789841 w 4710892"/>
              <a:gd name="connsiteY284" fmla="*/ 924160 h 1726256"/>
              <a:gd name="connsiteX285" fmla="*/ 1746990 w 4710892"/>
              <a:gd name="connsiteY285" fmla="*/ 999689 h 1726256"/>
              <a:gd name="connsiteX286" fmla="*/ 1716470 w 4710892"/>
              <a:gd name="connsiteY286" fmla="*/ 1040999 h 1726256"/>
              <a:gd name="connsiteX287" fmla="*/ 1487108 w 4710892"/>
              <a:gd name="connsiteY287" fmla="*/ 1272828 h 1726256"/>
              <a:gd name="connsiteX288" fmla="*/ 1408034 w 4710892"/>
              <a:gd name="connsiteY288" fmla="*/ 1357837 h 1726256"/>
              <a:gd name="connsiteX289" fmla="*/ 1367142 w 4710892"/>
              <a:gd name="connsiteY289" fmla="*/ 1419272 h 1726256"/>
              <a:gd name="connsiteX290" fmla="*/ 1415071 w 4710892"/>
              <a:gd name="connsiteY290" fmla="*/ 1419272 h 1726256"/>
              <a:gd name="connsiteX291" fmla="*/ 1437783 w 4710892"/>
              <a:gd name="connsiteY291" fmla="*/ 1380418 h 1726256"/>
              <a:gd name="connsiteX292" fmla="*/ 1615662 w 4710892"/>
              <a:gd name="connsiteY292" fmla="*/ 1198224 h 1726256"/>
              <a:gd name="connsiteX293" fmla="*/ 1662521 w 4710892"/>
              <a:gd name="connsiteY293" fmla="*/ 1170170 h 1726256"/>
              <a:gd name="connsiteX294" fmla="*/ 1694274 w 4710892"/>
              <a:gd name="connsiteY294" fmla="*/ 1145816 h 1726256"/>
              <a:gd name="connsiteX295" fmla="*/ 1787375 w 4710892"/>
              <a:gd name="connsiteY295" fmla="*/ 1031443 h 1726256"/>
              <a:gd name="connsiteX296" fmla="*/ 1869995 w 4710892"/>
              <a:gd name="connsiteY296" fmla="*/ 968861 h 1726256"/>
              <a:gd name="connsiteX297" fmla="*/ 1889109 w 4710892"/>
              <a:gd name="connsiteY297" fmla="*/ 953755 h 1726256"/>
              <a:gd name="connsiteX298" fmla="*/ 1919320 w 4710892"/>
              <a:gd name="connsiteY298" fmla="*/ 941424 h 1726256"/>
              <a:gd name="connsiteX299" fmla="*/ 1865987 w 4710892"/>
              <a:gd name="connsiteY299" fmla="*/ 1016645 h 1726256"/>
              <a:gd name="connsiteX300" fmla="*/ 1719245 w 4710892"/>
              <a:gd name="connsiteY300" fmla="*/ 1196990 h 1726256"/>
              <a:gd name="connsiteX301" fmla="*/ 1693657 w 4710892"/>
              <a:gd name="connsiteY301" fmla="*/ 1234601 h 1726256"/>
              <a:gd name="connsiteX302" fmla="*/ 1696740 w 4710892"/>
              <a:gd name="connsiteY302" fmla="*/ 1269129 h 1726256"/>
              <a:gd name="connsiteX303" fmla="*/ 1729418 w 4710892"/>
              <a:gd name="connsiteY303" fmla="*/ 1266971 h 1726256"/>
              <a:gd name="connsiteX304" fmla="*/ 1760554 w 4710892"/>
              <a:gd name="connsiteY304" fmla="*/ 1232443 h 1726256"/>
              <a:gd name="connsiteX305" fmla="*/ 1927335 w 4710892"/>
              <a:gd name="connsiteY305" fmla="*/ 1037300 h 1726256"/>
              <a:gd name="connsiteX306" fmla="*/ 1964021 w 4710892"/>
              <a:gd name="connsiteY306" fmla="*/ 1002772 h 1726256"/>
              <a:gd name="connsiteX307" fmla="*/ 1999165 w 4710892"/>
              <a:gd name="connsiteY307" fmla="*/ 988899 h 1726256"/>
              <a:gd name="connsiteX308" fmla="*/ 2002865 w 4710892"/>
              <a:gd name="connsiteY308" fmla="*/ 992291 h 1726256"/>
              <a:gd name="connsiteX309" fmla="*/ 1993616 w 4710892"/>
              <a:gd name="connsiteY309" fmla="*/ 1029285 h 1726256"/>
              <a:gd name="connsiteX310" fmla="*/ 1891575 w 4710892"/>
              <a:gd name="connsiteY310" fmla="*/ 1142732 h 1726256"/>
              <a:gd name="connsiteX311" fmla="*/ 1849032 w 4710892"/>
              <a:gd name="connsiteY311" fmla="*/ 1190516 h 1726256"/>
              <a:gd name="connsiteX312" fmla="*/ 1837934 w 4710892"/>
              <a:gd name="connsiteY312" fmla="*/ 1227510 h 1726256"/>
              <a:gd name="connsiteX313" fmla="*/ 1849648 w 4710892"/>
              <a:gd name="connsiteY313" fmla="*/ 1235525 h 1726256"/>
              <a:gd name="connsiteX314" fmla="*/ 1876469 w 4710892"/>
              <a:gd name="connsiteY314" fmla="*/ 1219803 h 1726256"/>
              <a:gd name="connsiteX315" fmla="*/ 1930727 w 4710892"/>
              <a:gd name="connsiteY315" fmla="*/ 1161538 h 1726256"/>
              <a:gd name="connsiteX316" fmla="*/ 1959705 w 4710892"/>
              <a:gd name="connsiteY316" fmla="*/ 1152289 h 1726256"/>
              <a:gd name="connsiteX317" fmla="*/ 1965871 w 4710892"/>
              <a:gd name="connsiteY317" fmla="*/ 1162155 h 1726256"/>
              <a:gd name="connsiteX318" fmla="*/ 1913270 w 4710892"/>
              <a:gd name="connsiteY318" fmla="*/ 1257761 h 1726256"/>
              <a:gd name="connsiteX319" fmla="*/ 1836942 w 4710892"/>
              <a:gd name="connsiteY319" fmla="*/ 1329214 h 1726256"/>
              <a:gd name="connsiteX320" fmla="*/ 1899422 w 4710892"/>
              <a:gd name="connsiteY320" fmla="*/ 1329214 h 1726256"/>
              <a:gd name="connsiteX321" fmla="*/ 1928068 w 4710892"/>
              <a:gd name="connsiteY321" fmla="*/ 1291941 h 1726256"/>
              <a:gd name="connsiteX322" fmla="*/ 1961863 w 4710892"/>
              <a:gd name="connsiteY322" fmla="*/ 1255256 h 1726256"/>
              <a:gd name="connsiteX323" fmla="*/ 2039550 w 4710892"/>
              <a:gd name="connsiteY323" fmla="*/ 1171403 h 1726256"/>
              <a:gd name="connsiteX324" fmla="*/ 2074078 w 4710892"/>
              <a:gd name="connsiteY324" fmla="*/ 1108513 h 1726256"/>
              <a:gd name="connsiteX325" fmla="*/ 2088567 w 4710892"/>
              <a:gd name="connsiteY325" fmla="*/ 1080151 h 1726256"/>
              <a:gd name="connsiteX326" fmla="*/ 2155157 w 4710892"/>
              <a:gd name="connsiteY326" fmla="*/ 1008013 h 1726256"/>
              <a:gd name="connsiteX327" fmla="*/ 2140051 w 4710892"/>
              <a:gd name="connsiteY327" fmla="*/ 1059496 h 1726256"/>
              <a:gd name="connsiteX328" fmla="*/ 2116313 w 4710892"/>
              <a:gd name="connsiteY328" fmla="*/ 1122386 h 1726256"/>
              <a:gd name="connsiteX329" fmla="*/ 2120321 w 4710892"/>
              <a:gd name="connsiteY329" fmla="*/ 1152906 h 1726256"/>
              <a:gd name="connsiteX330" fmla="*/ 2146833 w 4710892"/>
              <a:gd name="connsiteY330" fmla="*/ 1121769 h 1726256"/>
              <a:gd name="connsiteX331" fmla="*/ 2269530 w 4710892"/>
              <a:gd name="connsiteY331" fmla="*/ 946356 h 1726256"/>
              <a:gd name="connsiteX332" fmla="*/ 2344751 w 4710892"/>
              <a:gd name="connsiteY332" fmla="*/ 876684 h 1726256"/>
              <a:gd name="connsiteX333" fmla="*/ 2375887 w 4710892"/>
              <a:gd name="connsiteY333" fmla="*/ 842157 h 1726256"/>
              <a:gd name="connsiteX334" fmla="*/ 2447717 w 4710892"/>
              <a:gd name="connsiteY334" fmla="*/ 737957 h 1726256"/>
              <a:gd name="connsiteX335" fmla="*/ 2456657 w 4710892"/>
              <a:gd name="connsiteY335" fmla="*/ 728092 h 1726256"/>
              <a:gd name="connsiteX336" fmla="*/ 2480395 w 4710892"/>
              <a:gd name="connsiteY336" fmla="*/ 722235 h 1726256"/>
              <a:gd name="connsiteX337" fmla="*/ 2493343 w 4710892"/>
              <a:gd name="connsiteY337" fmla="*/ 741656 h 1726256"/>
              <a:gd name="connsiteX338" fmla="*/ 2493651 w 4710892"/>
              <a:gd name="connsiteY338" fmla="*/ 744123 h 1726256"/>
              <a:gd name="connsiteX339" fmla="*/ 2499200 w 4710892"/>
              <a:gd name="connsiteY339" fmla="*/ 761079 h 1726256"/>
              <a:gd name="connsiteX340" fmla="*/ 2519547 w 4710892"/>
              <a:gd name="connsiteY340" fmla="*/ 751830 h 1726256"/>
              <a:gd name="connsiteX341" fmla="*/ 2579970 w 4710892"/>
              <a:gd name="connsiteY341" fmla="*/ 680617 h 1726256"/>
              <a:gd name="connsiteX342" fmla="*/ 2673072 w 4710892"/>
              <a:gd name="connsiteY342" fmla="*/ 570868 h 1726256"/>
              <a:gd name="connsiteX343" fmla="*/ 2680162 w 4710892"/>
              <a:gd name="connsiteY343" fmla="*/ 553604 h 1726256"/>
              <a:gd name="connsiteX344" fmla="*/ 2696810 w 4710892"/>
              <a:gd name="connsiteY344" fmla="*/ 495339 h 1726256"/>
              <a:gd name="connsiteX345" fmla="*/ 2724247 w 4710892"/>
              <a:gd name="connsiteY345" fmla="*/ 460503 h 1726256"/>
              <a:gd name="connsiteX346" fmla="*/ 2731029 w 4710892"/>
              <a:gd name="connsiteY346" fmla="*/ 445089 h 1726256"/>
              <a:gd name="connsiteX347" fmla="*/ 2722089 w 4710892"/>
              <a:gd name="connsiteY347" fmla="*/ 419193 h 1726256"/>
              <a:gd name="connsiteX348" fmla="*/ 2692802 w 4710892"/>
              <a:gd name="connsiteY348" fmla="*/ 424434 h 1726256"/>
              <a:gd name="connsiteX349" fmla="*/ 2650567 w 4710892"/>
              <a:gd name="connsiteY349" fmla="*/ 467593 h 1726256"/>
              <a:gd name="connsiteX350" fmla="*/ 2537736 w 4710892"/>
              <a:gd name="connsiteY350" fmla="*/ 589365 h 1726256"/>
              <a:gd name="connsiteX351" fmla="*/ 2496117 w 4710892"/>
              <a:gd name="connsiteY351" fmla="*/ 645473 h 1726256"/>
              <a:gd name="connsiteX352" fmla="*/ 2460665 w 4710892"/>
              <a:gd name="connsiteY352" fmla="*/ 678767 h 1726256"/>
              <a:gd name="connsiteX353" fmla="*/ 2486561 w 4710892"/>
              <a:gd name="connsiteY353" fmla="*/ 624509 h 1726256"/>
              <a:gd name="connsiteX354" fmla="*/ 2620664 w 4710892"/>
              <a:gd name="connsiteY354" fmla="*/ 459578 h 1726256"/>
              <a:gd name="connsiteX355" fmla="*/ 2638852 w 4710892"/>
              <a:gd name="connsiteY355" fmla="*/ 433066 h 1726256"/>
              <a:gd name="connsiteX356" fmla="*/ 2629604 w 4710892"/>
              <a:gd name="connsiteY356" fmla="*/ 399771 h 1726256"/>
              <a:gd name="connsiteX357" fmla="*/ 2624055 w 4710892"/>
              <a:gd name="connsiteY357" fmla="*/ 396997 h 1726256"/>
              <a:gd name="connsiteX358" fmla="*/ 2608949 w 4710892"/>
              <a:gd name="connsiteY358" fmla="*/ 383741 h 1726256"/>
              <a:gd name="connsiteX359" fmla="*/ 2624055 w 4710892"/>
              <a:gd name="connsiteY359" fmla="*/ 357845 h 1726256"/>
              <a:gd name="connsiteX360" fmla="*/ 2647793 w 4710892"/>
              <a:gd name="connsiteY360" fmla="*/ 334724 h 1726256"/>
              <a:gd name="connsiteX361" fmla="*/ 2673997 w 4710892"/>
              <a:gd name="connsiteY361" fmla="*/ 288789 h 1726256"/>
              <a:gd name="connsiteX362" fmla="*/ 2679238 w 4710892"/>
              <a:gd name="connsiteY362" fmla="*/ 277691 h 1726256"/>
              <a:gd name="connsiteX363" fmla="*/ 2672455 w 4710892"/>
              <a:gd name="connsiteY363" fmla="*/ 235765 h 1726256"/>
              <a:gd name="connsiteX364" fmla="*/ 2625905 w 4710892"/>
              <a:gd name="connsiteY364" fmla="*/ 241005 h 1726256"/>
              <a:gd name="connsiteX365" fmla="*/ 2590144 w 4710892"/>
              <a:gd name="connsiteY365" fmla="*/ 278308 h 1726256"/>
              <a:gd name="connsiteX366" fmla="*/ 2549142 w 4710892"/>
              <a:gd name="connsiteY366" fmla="*/ 276458 h 1726256"/>
              <a:gd name="connsiteX367" fmla="*/ 2550375 w 4710892"/>
              <a:gd name="connsiteY367" fmla="*/ 241005 h 1726256"/>
              <a:gd name="connsiteX368" fmla="*/ 2615731 w 4710892"/>
              <a:gd name="connsiteY368" fmla="*/ 156228 h 1726256"/>
              <a:gd name="connsiteX369" fmla="*/ 2617273 w 4710892"/>
              <a:gd name="connsiteY369" fmla="*/ 134340 h 1726256"/>
              <a:gd name="connsiteX370" fmla="*/ 2607099 w 4710892"/>
              <a:gd name="connsiteY370" fmla="*/ 114610 h 1726256"/>
              <a:gd name="connsiteX371" fmla="*/ 2598044 w 4710892"/>
              <a:gd name="connsiteY371" fmla="*/ 105477 h 1726256"/>
              <a:gd name="connsiteX372" fmla="*/ 2604016 w 4710892"/>
              <a:gd name="connsiteY372" fmla="*/ 6 h 1726256"/>
              <a:gd name="connsiteX373" fmla="*/ 2632070 w 4710892"/>
              <a:gd name="connsiteY373" fmla="*/ 19042 h 1726256"/>
              <a:gd name="connsiteX374" fmla="*/ 2682012 w 4710892"/>
              <a:gd name="connsiteY374" fmla="*/ 96421 h 1726256"/>
              <a:gd name="connsiteX375" fmla="*/ 2695268 w 4710892"/>
              <a:gd name="connsiteY375" fmla="*/ 105361 h 1726256"/>
              <a:gd name="connsiteX376" fmla="*/ 2858966 w 4710892"/>
              <a:gd name="connsiteY376" fmla="*/ 207095 h 1726256"/>
              <a:gd name="connsiteX377" fmla="*/ 3049177 w 4710892"/>
              <a:gd name="connsiteY377" fmla="*/ 473451 h 1726256"/>
              <a:gd name="connsiteX378" fmla="*/ 3294878 w 4710892"/>
              <a:gd name="connsiteY378" fmla="*/ 801463 h 1726256"/>
              <a:gd name="connsiteX379" fmla="*/ 3480156 w 4710892"/>
              <a:gd name="connsiteY379" fmla="*/ 1015104 h 1726256"/>
              <a:gd name="connsiteX380" fmla="*/ 3615492 w 4710892"/>
              <a:gd name="connsiteY380" fmla="*/ 1122386 h 1726256"/>
              <a:gd name="connsiteX381" fmla="*/ 3745279 w 4710892"/>
              <a:gd name="connsiteY381" fmla="*/ 1226894 h 1726256"/>
              <a:gd name="connsiteX382" fmla="*/ 3746204 w 4710892"/>
              <a:gd name="connsiteY382" fmla="*/ 1227818 h 1726256"/>
              <a:gd name="connsiteX383" fmla="*/ 3775491 w 4710892"/>
              <a:gd name="connsiteY383" fmla="*/ 1221653 h 1726256"/>
              <a:gd name="connsiteX384" fmla="*/ 3761310 w 4710892"/>
              <a:gd name="connsiteY384" fmla="*/ 1182193 h 1726256"/>
              <a:gd name="connsiteX385" fmla="*/ 3703969 w 4710892"/>
              <a:gd name="connsiteY385" fmla="*/ 1128551 h 1726256"/>
              <a:gd name="connsiteX386" fmla="*/ 3698112 w 4710892"/>
              <a:gd name="connsiteY386" fmla="*/ 1091866 h 1726256"/>
              <a:gd name="connsiteX387" fmla="*/ 3699345 w 4710892"/>
              <a:gd name="connsiteY387" fmla="*/ 1048398 h 1726256"/>
              <a:gd name="connsiteX388" fmla="*/ 3688863 w 4710892"/>
              <a:gd name="connsiteY388" fmla="*/ 1045315 h 1726256"/>
              <a:gd name="connsiteX389" fmla="*/ 3670983 w 4710892"/>
              <a:gd name="connsiteY389" fmla="*/ 1063196 h 1726256"/>
              <a:gd name="connsiteX390" fmla="*/ 3651253 w 4710892"/>
              <a:gd name="connsiteY390" fmla="*/ 1106972 h 1726256"/>
              <a:gd name="connsiteX391" fmla="*/ 3636455 w 4710892"/>
              <a:gd name="connsiteY391" fmla="*/ 1113137 h 1726256"/>
              <a:gd name="connsiteX392" fmla="*/ 3617342 w 4710892"/>
              <a:gd name="connsiteY392" fmla="*/ 1100189 h 1726256"/>
              <a:gd name="connsiteX393" fmla="*/ 3267441 w 4710892"/>
              <a:gd name="connsiteY393" fmla="*/ 713603 h 1726256"/>
              <a:gd name="connsiteX394" fmla="*/ 3238462 w 4710892"/>
              <a:gd name="connsiteY394" fmla="*/ 675376 h 1726256"/>
              <a:gd name="connsiteX395" fmla="*/ 3243087 w 4710892"/>
              <a:gd name="connsiteY395" fmla="*/ 601388 h 1726256"/>
              <a:gd name="connsiteX396" fmla="*/ 3294878 w 4710892"/>
              <a:gd name="connsiteY396" fmla="*/ 550522 h 1726256"/>
              <a:gd name="connsiteX397" fmla="*/ 3366400 w 4710892"/>
              <a:gd name="connsiteY397" fmla="*/ 486398 h 1726256"/>
              <a:gd name="connsiteX398" fmla="*/ 3441004 w 4710892"/>
              <a:gd name="connsiteY398" fmla="*/ 489790 h 1726256"/>
              <a:gd name="connsiteX399" fmla="*/ 3504511 w 4710892"/>
              <a:gd name="connsiteY399" fmla="*/ 549597 h 1726256"/>
              <a:gd name="connsiteX400" fmla="*/ 3617650 w 4710892"/>
              <a:gd name="connsiteY400" fmla="*/ 604471 h 1726256"/>
              <a:gd name="connsiteX401" fmla="*/ 3791214 w 4710892"/>
              <a:gd name="connsiteY401" fmla="*/ 734875 h 1726256"/>
              <a:gd name="connsiteX402" fmla="*/ 3988823 w 4710892"/>
              <a:gd name="connsiteY402" fmla="*/ 996298 h 1726256"/>
              <a:gd name="connsiteX403" fmla="*/ 4317452 w 4710892"/>
              <a:gd name="connsiteY403" fmla="*/ 1345582 h 1726256"/>
              <a:gd name="connsiteX404" fmla="*/ 4354754 w 4710892"/>
              <a:gd name="connsiteY404" fmla="*/ 1384734 h 1726256"/>
              <a:gd name="connsiteX405" fmla="*/ 4376643 w 4710892"/>
              <a:gd name="connsiteY405" fmla="*/ 1414330 h 1726256"/>
              <a:gd name="connsiteX406" fmla="*/ 4465736 w 4710892"/>
              <a:gd name="connsiteY406" fmla="*/ 1515138 h 1726256"/>
              <a:gd name="connsiteX407" fmla="*/ 4691091 w 4710892"/>
              <a:gd name="connsiteY407" fmla="*/ 1703807 h 1726256"/>
              <a:gd name="connsiteX408" fmla="*/ 4710821 w 4710892"/>
              <a:gd name="connsiteY408" fmla="*/ 1725387 h 1726256"/>
              <a:gd name="connsiteX409" fmla="*/ 4710892 w 4710892"/>
              <a:gd name="connsiteY409" fmla="*/ 1726256 h 1726256"/>
              <a:gd name="connsiteX410" fmla="*/ 0 w 4710892"/>
              <a:gd name="connsiteY410" fmla="*/ 1726256 h 1726256"/>
              <a:gd name="connsiteX411" fmla="*/ 10125 w 4710892"/>
              <a:gd name="connsiteY411" fmla="*/ 1713672 h 1726256"/>
              <a:gd name="connsiteX412" fmla="*/ 36329 w 4710892"/>
              <a:gd name="connsiteY412" fmla="*/ 1691476 h 1726256"/>
              <a:gd name="connsiteX413" fmla="*/ 44652 w 4710892"/>
              <a:gd name="connsiteY413" fmla="*/ 1672670 h 1726256"/>
              <a:gd name="connsiteX414" fmla="*/ 78255 w 4710892"/>
              <a:gd name="connsiteY414" fmla="*/ 1570012 h 1726256"/>
              <a:gd name="connsiteX415" fmla="*/ 276789 w 4710892"/>
              <a:gd name="connsiteY415" fmla="*/ 1341883 h 1726256"/>
              <a:gd name="connsiteX416" fmla="*/ 475015 w 4710892"/>
              <a:gd name="connsiteY416" fmla="*/ 1159688 h 1726256"/>
              <a:gd name="connsiteX417" fmla="*/ 898596 w 4710892"/>
              <a:gd name="connsiteY417" fmla="*/ 703430 h 1726256"/>
              <a:gd name="connsiteX418" fmla="*/ 937131 w 4710892"/>
              <a:gd name="connsiteY418" fmla="*/ 643315 h 1726256"/>
              <a:gd name="connsiteX419" fmla="*/ 1014510 w 4710892"/>
              <a:gd name="connsiteY419" fmla="*/ 583816 h 1726256"/>
              <a:gd name="connsiteX420" fmla="*/ 1080175 w 4710892"/>
              <a:gd name="connsiteY420" fmla="*/ 537574 h 1726256"/>
              <a:gd name="connsiteX421" fmla="*/ 1185299 w 4710892"/>
              <a:gd name="connsiteY421" fmla="*/ 442931 h 1726256"/>
              <a:gd name="connsiteX422" fmla="*/ 1261445 w 4710892"/>
              <a:gd name="connsiteY422" fmla="*/ 409020 h 1726256"/>
              <a:gd name="connsiteX423" fmla="*/ 1294123 w 4710892"/>
              <a:gd name="connsiteY423" fmla="*/ 390523 h 1726256"/>
              <a:gd name="connsiteX424" fmla="*/ 1421752 w 4710892"/>
              <a:gd name="connsiteY424" fmla="*/ 262277 h 1726256"/>
              <a:gd name="connsiteX425" fmla="*/ 1439016 w 4710892"/>
              <a:gd name="connsiteY425" fmla="*/ 246555 h 1726256"/>
              <a:gd name="connsiteX426" fmla="*/ 1521635 w 4710892"/>
              <a:gd name="connsiteY426" fmla="*/ 241622 h 1726256"/>
              <a:gd name="connsiteX427" fmla="*/ 1571886 w 4710892"/>
              <a:gd name="connsiteY427" fmla="*/ 286632 h 1726256"/>
              <a:gd name="connsiteX428" fmla="*/ 1854273 w 4710892"/>
              <a:gd name="connsiteY428" fmla="*/ 621426 h 1726256"/>
              <a:gd name="connsiteX429" fmla="*/ 1855506 w 4710892"/>
              <a:gd name="connsiteY429" fmla="*/ 645781 h 1726256"/>
              <a:gd name="connsiteX430" fmla="*/ 1779360 w 4710892"/>
              <a:gd name="connsiteY430" fmla="*/ 734258 h 1726256"/>
              <a:gd name="connsiteX431" fmla="*/ 1544448 w 4710892"/>
              <a:gd name="connsiteY431" fmla="*/ 981192 h 1726256"/>
              <a:gd name="connsiteX432" fmla="*/ 1467994 w 4710892"/>
              <a:gd name="connsiteY432" fmla="*/ 1061346 h 1726256"/>
              <a:gd name="connsiteX433" fmla="*/ 1436550 w 4710892"/>
              <a:gd name="connsiteY433" fmla="*/ 1100806 h 1726256"/>
              <a:gd name="connsiteX434" fmla="*/ 1439941 w 4710892"/>
              <a:gd name="connsiteY434" fmla="*/ 1124236 h 1726256"/>
              <a:gd name="connsiteX435" fmla="*/ 1458746 w 4710892"/>
              <a:gd name="connsiteY435" fmla="*/ 1124852 h 1726256"/>
              <a:gd name="connsiteX436" fmla="*/ 1499131 w 4710892"/>
              <a:gd name="connsiteY436" fmla="*/ 1090941 h 1726256"/>
              <a:gd name="connsiteX437" fmla="*/ 1733117 w 4710892"/>
              <a:gd name="connsiteY437" fmla="*/ 861887 h 1726256"/>
              <a:gd name="connsiteX438" fmla="*/ 1949224 w 4710892"/>
              <a:gd name="connsiteY438" fmla="*/ 616494 h 1726256"/>
              <a:gd name="connsiteX439" fmla="*/ 2100899 w 4710892"/>
              <a:gd name="connsiteY439" fmla="*/ 519693 h 1726256"/>
              <a:gd name="connsiteX440" fmla="*/ 2149299 w 4710892"/>
              <a:gd name="connsiteY440" fmla="*/ 486398 h 1726256"/>
              <a:gd name="connsiteX441" fmla="*/ 2275695 w 4710892"/>
              <a:gd name="connsiteY441" fmla="*/ 318385 h 1726256"/>
              <a:gd name="connsiteX442" fmla="*/ 2431070 w 4710892"/>
              <a:gd name="connsiteY442" fmla="*/ 161469 h 1726256"/>
              <a:gd name="connsiteX443" fmla="*/ 2575038 w 4710892"/>
              <a:gd name="connsiteY443" fmla="*/ 17501 h 1726256"/>
              <a:gd name="connsiteX444" fmla="*/ 2604016 w 4710892"/>
              <a:gd name="connsiteY444" fmla="*/ 6 h 1726256"/>
              <a:gd name="connsiteX0" fmla="*/ 3158617 w 4710892"/>
              <a:gd name="connsiteY0" fmla="*/ 1445775 h 1726256"/>
              <a:gd name="connsiteX1" fmla="*/ 3143511 w 4710892"/>
              <a:gd name="connsiteY1" fmla="*/ 1541035 h 1726256"/>
              <a:gd name="connsiteX2" fmla="*/ 3147211 w 4710892"/>
              <a:gd name="connsiteY2" fmla="*/ 1541652 h 1726256"/>
              <a:gd name="connsiteX3" fmla="*/ 3161700 w 4710892"/>
              <a:gd name="connsiteY3" fmla="*/ 1446083 h 1726256"/>
              <a:gd name="connsiteX4" fmla="*/ 3158617 w 4710892"/>
              <a:gd name="connsiteY4" fmla="*/ 1445775 h 1726256"/>
              <a:gd name="connsiteX5" fmla="*/ 3102509 w 4710892"/>
              <a:gd name="connsiteY5" fmla="*/ 1383502 h 1726256"/>
              <a:gd name="connsiteX6" fmla="*/ 3084937 w 4710892"/>
              <a:gd name="connsiteY6" fmla="*/ 1468280 h 1726256"/>
              <a:gd name="connsiteX7" fmla="*/ 3102509 w 4710892"/>
              <a:gd name="connsiteY7" fmla="*/ 1383502 h 1726256"/>
              <a:gd name="connsiteX8" fmla="*/ 2042557 w 4710892"/>
              <a:gd name="connsiteY8" fmla="*/ 1318762 h 1726256"/>
              <a:gd name="connsiteX9" fmla="*/ 2025370 w 4710892"/>
              <a:gd name="connsiteY9" fmla="*/ 1329860 h 1726256"/>
              <a:gd name="connsiteX10" fmla="*/ 1929425 w 4710892"/>
              <a:gd name="connsiteY10" fmla="*/ 1419350 h 1726256"/>
              <a:gd name="connsiteX11" fmla="*/ 1929425 w 4710892"/>
              <a:gd name="connsiteY11" fmla="*/ 1473921 h 1726256"/>
              <a:gd name="connsiteX12" fmla="*/ 1936080 w 4710892"/>
              <a:gd name="connsiteY12" fmla="*/ 1473921 h 1726256"/>
              <a:gd name="connsiteX13" fmla="*/ 1936276 w 4710892"/>
              <a:gd name="connsiteY13" fmla="*/ 1467662 h 1726256"/>
              <a:gd name="connsiteX14" fmla="*/ 2006256 w 4710892"/>
              <a:gd name="connsiteY14" fmla="*/ 1394907 h 1726256"/>
              <a:gd name="connsiteX15" fmla="*/ 2057123 w 4710892"/>
              <a:gd name="connsiteY15" fmla="*/ 1330168 h 1726256"/>
              <a:gd name="connsiteX16" fmla="*/ 2062980 w 4710892"/>
              <a:gd name="connsiteY16" fmla="*/ 1318762 h 1726256"/>
              <a:gd name="connsiteX17" fmla="*/ 2042557 w 4710892"/>
              <a:gd name="connsiteY17" fmla="*/ 1318762 h 1726256"/>
              <a:gd name="connsiteX18" fmla="*/ 3045786 w 4710892"/>
              <a:gd name="connsiteY18" fmla="*/ 1314755 h 1726256"/>
              <a:gd name="connsiteX19" fmla="*/ 3033763 w 4710892"/>
              <a:gd name="connsiteY19" fmla="*/ 1320613 h 1726256"/>
              <a:gd name="connsiteX20" fmla="*/ 3031605 w 4710892"/>
              <a:gd name="connsiteY20" fmla="*/ 1355141 h 1726256"/>
              <a:gd name="connsiteX21" fmla="*/ 3047636 w 4710892"/>
              <a:gd name="connsiteY21" fmla="*/ 1325237 h 1726256"/>
              <a:gd name="connsiteX22" fmla="*/ 3045786 w 4710892"/>
              <a:gd name="connsiteY22" fmla="*/ 1314755 h 1726256"/>
              <a:gd name="connsiteX23" fmla="*/ 3826358 w 4710892"/>
              <a:gd name="connsiteY23" fmla="*/ 1281769 h 1726256"/>
              <a:gd name="connsiteX24" fmla="*/ 3817417 w 4710892"/>
              <a:gd name="connsiteY24" fmla="*/ 1289476 h 1726256"/>
              <a:gd name="connsiteX25" fmla="*/ 3826974 w 4710892"/>
              <a:gd name="connsiteY25" fmla="*/ 1298417 h 1726256"/>
              <a:gd name="connsiteX26" fmla="*/ 3831906 w 4710892"/>
              <a:gd name="connsiteY26" fmla="*/ 1292251 h 1726256"/>
              <a:gd name="connsiteX27" fmla="*/ 3826358 w 4710892"/>
              <a:gd name="connsiteY27" fmla="*/ 1281769 h 1726256"/>
              <a:gd name="connsiteX28" fmla="*/ 2734305 w 4710892"/>
              <a:gd name="connsiteY28" fmla="*/ 1255642 h 1726256"/>
              <a:gd name="connsiteX29" fmla="*/ 2727947 w 4710892"/>
              <a:gd name="connsiteY29" fmla="*/ 1256181 h 1726256"/>
              <a:gd name="connsiteX30" fmla="*/ 2727022 w 4710892"/>
              <a:gd name="connsiteY30" fmla="*/ 1271595 h 1726256"/>
              <a:gd name="connsiteX31" fmla="*/ 2740278 w 4710892"/>
              <a:gd name="connsiteY31" fmla="*/ 1289168 h 1726256"/>
              <a:gd name="connsiteX32" fmla="*/ 2833071 w 4710892"/>
              <a:gd name="connsiteY32" fmla="*/ 1420496 h 1726256"/>
              <a:gd name="connsiteX33" fmla="*/ 2888254 w 4710892"/>
              <a:gd name="connsiteY33" fmla="*/ 1520688 h 1726256"/>
              <a:gd name="connsiteX34" fmla="*/ 2904901 w 4710892"/>
              <a:gd name="connsiteY34" fmla="*/ 1548742 h 1726256"/>
              <a:gd name="connsiteX35" fmla="*/ 2904593 w 4710892"/>
              <a:gd name="connsiteY35" fmla="*/ 1510823 h 1726256"/>
              <a:gd name="connsiteX36" fmla="*/ 2872223 w 4710892"/>
              <a:gd name="connsiteY36" fmla="*/ 1446392 h 1726256"/>
              <a:gd name="connsiteX37" fmla="*/ 2862975 w 4710892"/>
              <a:gd name="connsiteY37" fmla="*/ 1435294 h 1726256"/>
              <a:gd name="connsiteX38" fmla="*/ 2785904 w 4710892"/>
              <a:gd name="connsiteY38" fmla="*/ 1319688 h 1726256"/>
              <a:gd name="connsiteX39" fmla="*/ 2739045 w 4710892"/>
              <a:gd name="connsiteY39" fmla="*/ 1260189 h 1726256"/>
              <a:gd name="connsiteX40" fmla="*/ 2734305 w 4710892"/>
              <a:gd name="connsiteY40" fmla="*/ 1255642 h 1726256"/>
              <a:gd name="connsiteX41" fmla="*/ 2086101 w 4710892"/>
              <a:gd name="connsiteY41" fmla="*/ 1189631 h 1726256"/>
              <a:gd name="connsiteX42" fmla="*/ 2065446 w 4710892"/>
              <a:gd name="connsiteY42" fmla="*/ 1193292 h 1726256"/>
              <a:gd name="connsiteX43" fmla="*/ 2040783 w 4710892"/>
              <a:gd name="connsiteY43" fmla="*/ 1236452 h 1726256"/>
              <a:gd name="connsiteX44" fmla="*/ 2050648 w 4710892"/>
              <a:gd name="connsiteY44" fmla="*/ 1258649 h 1726256"/>
              <a:gd name="connsiteX45" fmla="*/ 2069762 w 4710892"/>
              <a:gd name="connsiteY45" fmla="*/ 1254333 h 1726256"/>
              <a:gd name="connsiteX46" fmla="*/ 2107373 w 4710892"/>
              <a:gd name="connsiteY46" fmla="*/ 1199765 h 1726256"/>
              <a:gd name="connsiteX47" fmla="*/ 2106757 w 4710892"/>
              <a:gd name="connsiteY47" fmla="*/ 1194525 h 1726256"/>
              <a:gd name="connsiteX48" fmla="*/ 2086101 w 4710892"/>
              <a:gd name="connsiteY48" fmla="*/ 1189631 h 1726256"/>
              <a:gd name="connsiteX49" fmla="*/ 992622 w 4710892"/>
              <a:gd name="connsiteY49" fmla="*/ 1124237 h 1726256"/>
              <a:gd name="connsiteX50" fmla="*/ 969501 w 4710892"/>
              <a:gd name="connsiteY50" fmla="*/ 1146434 h 1726256"/>
              <a:gd name="connsiteX51" fmla="*/ 992622 w 4710892"/>
              <a:gd name="connsiteY51" fmla="*/ 1124237 h 1726256"/>
              <a:gd name="connsiteX52" fmla="*/ 771891 w 4710892"/>
              <a:gd name="connsiteY52" fmla="*/ 1021578 h 1726256"/>
              <a:gd name="connsiteX53" fmla="*/ 729348 w 4710892"/>
              <a:gd name="connsiteY53" fmla="*/ 1051790 h 1726256"/>
              <a:gd name="connsiteX54" fmla="*/ 655360 w 4710892"/>
              <a:gd name="connsiteY54" fmla="*/ 1131943 h 1726256"/>
              <a:gd name="connsiteX55" fmla="*/ 655669 w 4710892"/>
              <a:gd name="connsiteY55" fmla="*/ 1146124 h 1726256"/>
              <a:gd name="connsiteX56" fmla="*/ 665842 w 4710892"/>
              <a:gd name="connsiteY56" fmla="*/ 1143041 h 1726256"/>
              <a:gd name="connsiteX57" fmla="*/ 728115 w 4710892"/>
              <a:gd name="connsiteY57" fmla="*/ 1087550 h 1726256"/>
              <a:gd name="connsiteX58" fmla="*/ 771891 w 4710892"/>
              <a:gd name="connsiteY58" fmla="*/ 1021578 h 1726256"/>
              <a:gd name="connsiteX59" fmla="*/ 3636571 w 4710892"/>
              <a:gd name="connsiteY59" fmla="*/ 954950 h 1726256"/>
              <a:gd name="connsiteX60" fmla="*/ 3629981 w 4710892"/>
              <a:gd name="connsiteY60" fmla="*/ 956530 h 1726256"/>
              <a:gd name="connsiteX61" fmla="*/ 3598537 w 4710892"/>
              <a:gd name="connsiteY61" fmla="*/ 973178 h 1726256"/>
              <a:gd name="connsiteX62" fmla="*/ 3592063 w 4710892"/>
              <a:gd name="connsiteY62" fmla="*/ 986742 h 1726256"/>
              <a:gd name="connsiteX63" fmla="*/ 3600695 w 4710892"/>
              <a:gd name="connsiteY63" fmla="*/ 1029902 h 1726256"/>
              <a:gd name="connsiteX64" fmla="*/ 3623507 w 4710892"/>
              <a:gd name="connsiteY64" fmla="*/ 1049016 h 1726256"/>
              <a:gd name="connsiteX65" fmla="*/ 3630598 w 4710892"/>
              <a:gd name="connsiteY65" fmla="*/ 1048708 h 1726256"/>
              <a:gd name="connsiteX66" fmla="*/ 3642930 w 4710892"/>
              <a:gd name="connsiteY66" fmla="*/ 1036068 h 1726256"/>
              <a:gd name="connsiteX67" fmla="*/ 3638305 w 4710892"/>
              <a:gd name="connsiteY67" fmla="*/ 961463 h 1726256"/>
              <a:gd name="connsiteX68" fmla="*/ 3636571 w 4710892"/>
              <a:gd name="connsiteY68" fmla="*/ 954950 h 1726256"/>
              <a:gd name="connsiteX69" fmla="*/ 2559316 w 4710892"/>
              <a:gd name="connsiteY69" fmla="*/ 875144 h 1726256"/>
              <a:gd name="connsiteX70" fmla="*/ 2539586 w 4710892"/>
              <a:gd name="connsiteY70" fmla="*/ 883160 h 1726256"/>
              <a:gd name="connsiteX71" fmla="*/ 2411032 w 4710892"/>
              <a:gd name="connsiteY71" fmla="*/ 1041925 h 1726256"/>
              <a:gd name="connsiteX72" fmla="*/ 2407024 w 4710892"/>
              <a:gd name="connsiteY72" fmla="*/ 1058264 h 1726256"/>
              <a:gd name="connsiteX73" fmla="*/ 2423363 w 4710892"/>
              <a:gd name="connsiteY73" fmla="*/ 1076452 h 1726256"/>
              <a:gd name="connsiteX74" fmla="*/ 2438161 w 4710892"/>
              <a:gd name="connsiteY74" fmla="*/ 1069053 h 1726256"/>
              <a:gd name="connsiteX75" fmla="*/ 2454500 w 4710892"/>
              <a:gd name="connsiteY75" fmla="*/ 1050865 h 1726256"/>
              <a:gd name="connsiteX76" fmla="*/ 2568257 w 4710892"/>
              <a:gd name="connsiteY76" fmla="*/ 920153 h 1726256"/>
              <a:gd name="connsiteX77" fmla="*/ 2576889 w 4710892"/>
              <a:gd name="connsiteY77" fmla="*/ 895799 h 1726256"/>
              <a:gd name="connsiteX78" fmla="*/ 2559316 w 4710892"/>
              <a:gd name="connsiteY78" fmla="*/ 875144 h 1726256"/>
              <a:gd name="connsiteX79" fmla="*/ 2883552 w 4710892"/>
              <a:gd name="connsiteY79" fmla="*/ 852910 h 1726256"/>
              <a:gd name="connsiteX80" fmla="*/ 2875922 w 4710892"/>
              <a:gd name="connsiteY80" fmla="*/ 856956 h 1726256"/>
              <a:gd name="connsiteX81" fmla="*/ 2847868 w 4710892"/>
              <a:gd name="connsiteY81" fmla="*/ 909364 h 1726256"/>
              <a:gd name="connsiteX82" fmla="*/ 2883937 w 4710892"/>
              <a:gd name="connsiteY82" fmla="*/ 894567 h 1726256"/>
              <a:gd name="connsiteX83" fmla="*/ 2890720 w 4710892"/>
              <a:gd name="connsiteY83" fmla="*/ 857881 h 1726256"/>
              <a:gd name="connsiteX84" fmla="*/ 2883552 w 4710892"/>
              <a:gd name="connsiteY84" fmla="*/ 852910 h 1726256"/>
              <a:gd name="connsiteX85" fmla="*/ 2765287 w 4710892"/>
              <a:gd name="connsiteY85" fmla="*/ 852910 h 1726256"/>
              <a:gd name="connsiteX86" fmla="*/ 2757233 w 4710892"/>
              <a:gd name="connsiteY86" fmla="*/ 858189 h 1726256"/>
              <a:gd name="connsiteX87" fmla="*/ 2719930 w 4710892"/>
              <a:gd name="connsiteY87" fmla="*/ 929094 h 1726256"/>
              <a:gd name="connsiteX88" fmla="*/ 2778812 w 4710892"/>
              <a:gd name="connsiteY88" fmla="*/ 873295 h 1726256"/>
              <a:gd name="connsiteX89" fmla="*/ 2774496 w 4710892"/>
              <a:gd name="connsiteY89" fmla="*/ 854798 h 1726256"/>
              <a:gd name="connsiteX90" fmla="*/ 2765287 w 4710892"/>
              <a:gd name="connsiteY90" fmla="*/ 852910 h 1726256"/>
              <a:gd name="connsiteX91" fmla="*/ 2276775 w 4710892"/>
              <a:gd name="connsiteY91" fmla="*/ 839845 h 1726256"/>
              <a:gd name="connsiteX92" fmla="*/ 2284019 w 4710892"/>
              <a:gd name="connsiteY92" fmla="*/ 843699 h 1726256"/>
              <a:gd name="connsiteX93" fmla="*/ 2239318 w 4710892"/>
              <a:gd name="connsiteY93" fmla="*/ 913062 h 1726256"/>
              <a:gd name="connsiteX94" fmla="*/ 2222362 w 4710892"/>
              <a:gd name="connsiteY94" fmla="*/ 916454 h 1726256"/>
              <a:gd name="connsiteX95" fmla="*/ 2184751 w 4710892"/>
              <a:gd name="connsiteY95" fmla="*/ 929094 h 1726256"/>
              <a:gd name="connsiteX96" fmla="*/ 2269530 w 4710892"/>
              <a:gd name="connsiteY96" fmla="*/ 843390 h 1726256"/>
              <a:gd name="connsiteX97" fmla="*/ 2276775 w 4710892"/>
              <a:gd name="connsiteY97" fmla="*/ 839845 h 1726256"/>
              <a:gd name="connsiteX98" fmla="*/ 2493651 w 4710892"/>
              <a:gd name="connsiteY98" fmla="*/ 767861 h 1726256"/>
              <a:gd name="connsiteX99" fmla="*/ 2489027 w 4710892"/>
              <a:gd name="connsiteY99" fmla="*/ 770944 h 1726256"/>
              <a:gd name="connsiteX100" fmla="*/ 2371263 w 4710892"/>
              <a:gd name="connsiteY100" fmla="*/ 877301 h 1726256"/>
              <a:gd name="connsiteX101" fmla="*/ 2324404 w 4710892"/>
              <a:gd name="connsiteY101" fmla="*/ 956839 h 1726256"/>
              <a:gd name="connsiteX102" fmla="*/ 2308373 w 4710892"/>
              <a:gd name="connsiteY102" fmla="*/ 1005239 h 1726256"/>
              <a:gd name="connsiteX103" fmla="*/ 2273229 w 4710892"/>
              <a:gd name="connsiteY103" fmla="*/ 1058880 h 1726256"/>
              <a:gd name="connsiteX104" fmla="*/ 2230686 w 4710892"/>
              <a:gd name="connsiteY104" fmla="*/ 1127935 h 1726256"/>
              <a:gd name="connsiteX105" fmla="*/ 2237776 w 4710892"/>
              <a:gd name="connsiteY105" fmla="*/ 1150440 h 1726256"/>
              <a:gd name="connsiteX106" fmla="*/ 2262131 w 4710892"/>
              <a:gd name="connsiteY106" fmla="*/ 1146432 h 1726256"/>
              <a:gd name="connsiteX107" fmla="*/ 2322862 w 4710892"/>
              <a:gd name="connsiteY107" fmla="*/ 1056722 h 1726256"/>
              <a:gd name="connsiteX108" fmla="*/ 2453883 w 4710892"/>
              <a:gd name="connsiteY108" fmla="*/ 893640 h 1726256"/>
              <a:gd name="connsiteX109" fmla="*/ 2486252 w 4710892"/>
              <a:gd name="connsiteY109" fmla="*/ 847398 h 1726256"/>
              <a:gd name="connsiteX110" fmla="*/ 2487486 w 4710892"/>
              <a:gd name="connsiteY110" fmla="*/ 829826 h 1726256"/>
              <a:gd name="connsiteX111" fmla="*/ 2486869 w 4710892"/>
              <a:gd name="connsiteY111" fmla="*/ 794065 h 1726256"/>
              <a:gd name="connsiteX112" fmla="*/ 2493651 w 4710892"/>
              <a:gd name="connsiteY112" fmla="*/ 767861 h 1726256"/>
              <a:gd name="connsiteX113" fmla="*/ 3511910 w 4710892"/>
              <a:gd name="connsiteY113" fmla="*/ 721620 h 1726256"/>
              <a:gd name="connsiteX114" fmla="*/ 3503278 w 4710892"/>
              <a:gd name="connsiteY114" fmla="*/ 728402 h 1726256"/>
              <a:gd name="connsiteX115" fmla="*/ 3486322 w 4710892"/>
              <a:gd name="connsiteY115" fmla="*/ 771870 h 1726256"/>
              <a:gd name="connsiteX116" fmla="*/ 3472449 w 4710892"/>
              <a:gd name="connsiteY116" fmla="*/ 809173 h 1726256"/>
              <a:gd name="connsiteX117" fmla="*/ 3472449 w 4710892"/>
              <a:gd name="connsiteY117" fmla="*/ 820271 h 1726256"/>
              <a:gd name="connsiteX118" fmla="*/ 3493413 w 4710892"/>
              <a:gd name="connsiteY118" fmla="*/ 875454 h 1726256"/>
              <a:gd name="connsiteX119" fmla="*/ 3523316 w 4710892"/>
              <a:gd name="connsiteY119" fmla="*/ 917689 h 1726256"/>
              <a:gd name="connsiteX120" fmla="*/ 3533181 w 4710892"/>
              <a:gd name="connsiteY120" fmla="*/ 931562 h 1726256"/>
              <a:gd name="connsiteX121" fmla="*/ 3550753 w 4710892"/>
              <a:gd name="connsiteY121" fmla="*/ 926013 h 1726256"/>
              <a:gd name="connsiteX122" fmla="*/ 3583432 w 4710892"/>
              <a:gd name="connsiteY122" fmla="*/ 831986 h 1726256"/>
              <a:gd name="connsiteX123" fmla="*/ 3584665 w 4710892"/>
              <a:gd name="connsiteY123" fmla="*/ 799616 h 1726256"/>
              <a:gd name="connsiteX124" fmla="*/ 3572642 w 4710892"/>
              <a:gd name="connsiteY124" fmla="*/ 794992 h 1726256"/>
              <a:gd name="connsiteX125" fmla="*/ 3546746 w 4710892"/>
              <a:gd name="connsiteY125" fmla="*/ 811331 h 1726256"/>
              <a:gd name="connsiteX126" fmla="*/ 3535031 w 4710892"/>
              <a:gd name="connsiteY126" fmla="*/ 814414 h 1726256"/>
              <a:gd name="connsiteX127" fmla="*/ 3531023 w 4710892"/>
              <a:gd name="connsiteY127" fmla="*/ 799924 h 1726256"/>
              <a:gd name="connsiteX128" fmla="*/ 3539964 w 4710892"/>
              <a:gd name="connsiteY128" fmla="*/ 765396 h 1726256"/>
              <a:gd name="connsiteX129" fmla="*/ 3511910 w 4710892"/>
              <a:gd name="connsiteY129" fmla="*/ 721620 h 1726256"/>
              <a:gd name="connsiteX130" fmla="*/ 3472296 w 4710892"/>
              <a:gd name="connsiteY130" fmla="*/ 622814 h 1726256"/>
              <a:gd name="connsiteX131" fmla="*/ 3461044 w 4710892"/>
              <a:gd name="connsiteY131" fmla="*/ 627901 h 1726256"/>
              <a:gd name="connsiteX132" fmla="*/ 3452720 w 4710892"/>
              <a:gd name="connsiteY132" fmla="*/ 633142 h 1726256"/>
              <a:gd name="connsiteX133" fmla="*/ 3434839 w 4710892"/>
              <a:gd name="connsiteY133" fmla="*/ 657188 h 1726256"/>
              <a:gd name="connsiteX134" fmla="*/ 3418808 w 4710892"/>
              <a:gd name="connsiteY134" fmla="*/ 709904 h 1726256"/>
              <a:gd name="connsiteX135" fmla="*/ 3402160 w 4710892"/>
              <a:gd name="connsiteY135" fmla="*/ 762313 h 1726256"/>
              <a:gd name="connsiteX136" fmla="*/ 3432064 w 4710892"/>
              <a:gd name="connsiteY136" fmla="*/ 797766 h 1726256"/>
              <a:gd name="connsiteX137" fmla="*/ 3468750 w 4710892"/>
              <a:gd name="connsiteY137" fmla="*/ 778344 h 1726256"/>
              <a:gd name="connsiteX138" fmla="*/ 3496188 w 4710892"/>
              <a:gd name="connsiteY138" fmla="*/ 725627 h 1726256"/>
              <a:gd name="connsiteX139" fmla="*/ 3499271 w 4710892"/>
              <a:gd name="connsiteY139" fmla="*/ 709904 h 1726256"/>
              <a:gd name="connsiteX140" fmla="*/ 3477074 w 4710892"/>
              <a:gd name="connsiteY140" fmla="*/ 633450 h 1726256"/>
              <a:gd name="connsiteX141" fmla="*/ 3472296 w 4710892"/>
              <a:gd name="connsiteY141" fmla="*/ 622814 h 1726256"/>
              <a:gd name="connsiteX142" fmla="*/ 3374801 w 4710892"/>
              <a:gd name="connsiteY142" fmla="*/ 567863 h 1726256"/>
              <a:gd name="connsiteX143" fmla="*/ 3344204 w 4710892"/>
              <a:gd name="connsiteY143" fmla="*/ 582892 h 1726256"/>
              <a:gd name="connsiteX144" fmla="*/ 3308751 w 4710892"/>
              <a:gd name="connsiteY144" fmla="*/ 625126 h 1726256"/>
              <a:gd name="connsiteX145" fmla="*/ 3319541 w 4710892"/>
              <a:gd name="connsiteY145" fmla="*/ 658729 h 1726256"/>
              <a:gd name="connsiteX146" fmla="*/ 3343279 w 4710892"/>
              <a:gd name="connsiteY146" fmla="*/ 697573 h 1726256"/>
              <a:gd name="connsiteX147" fmla="*/ 3342663 w 4710892"/>
              <a:gd name="connsiteY147" fmla="*/ 703430 h 1726256"/>
              <a:gd name="connsiteX148" fmla="*/ 3355302 w 4710892"/>
              <a:gd name="connsiteY148" fmla="*/ 725318 h 1726256"/>
              <a:gd name="connsiteX149" fmla="*/ 3387056 w 4710892"/>
              <a:gd name="connsiteY149" fmla="*/ 720694 h 1726256"/>
              <a:gd name="connsiteX150" fmla="*/ 3396305 w 4710892"/>
              <a:gd name="connsiteY150" fmla="*/ 709288 h 1726256"/>
              <a:gd name="connsiteX151" fmla="*/ 3410486 w 4710892"/>
              <a:gd name="connsiteY151" fmla="*/ 674144 h 1726256"/>
              <a:gd name="connsiteX152" fmla="*/ 3422509 w 4710892"/>
              <a:gd name="connsiteY152" fmla="*/ 651947 h 1726256"/>
              <a:gd name="connsiteX153" fmla="*/ 3440389 w 4710892"/>
              <a:gd name="connsiteY153" fmla="*/ 615878 h 1726256"/>
              <a:gd name="connsiteX154" fmla="*/ 3443780 w 4710892"/>
              <a:gd name="connsiteY154" fmla="*/ 592757 h 1726256"/>
              <a:gd name="connsiteX155" fmla="*/ 3435457 w 4710892"/>
              <a:gd name="connsiteY155" fmla="*/ 578268 h 1726256"/>
              <a:gd name="connsiteX156" fmla="*/ 3408636 w 4710892"/>
              <a:gd name="connsiteY156" fmla="*/ 569944 h 1726256"/>
              <a:gd name="connsiteX157" fmla="*/ 3374801 w 4710892"/>
              <a:gd name="connsiteY157" fmla="*/ 567863 h 1726256"/>
              <a:gd name="connsiteX158" fmla="*/ 2505367 w 4710892"/>
              <a:gd name="connsiteY158" fmla="*/ 497498 h 1726256"/>
              <a:gd name="connsiteX159" fmla="*/ 2444326 w 4710892"/>
              <a:gd name="connsiteY159" fmla="*/ 576110 h 1726256"/>
              <a:gd name="connsiteX160" fmla="*/ 2505367 w 4710892"/>
              <a:gd name="connsiteY160" fmla="*/ 497498 h 1726256"/>
              <a:gd name="connsiteX161" fmla="*/ 1467070 w 4710892"/>
              <a:gd name="connsiteY161" fmla="*/ 353838 h 1726256"/>
              <a:gd name="connsiteX162" fmla="*/ 1446107 w 4710892"/>
              <a:gd name="connsiteY162" fmla="*/ 364628 h 1726256"/>
              <a:gd name="connsiteX163" fmla="*/ 1345298 w 4710892"/>
              <a:gd name="connsiteY163" fmla="*/ 483933 h 1726256"/>
              <a:gd name="connsiteX164" fmla="*/ 1324643 w 4710892"/>
              <a:gd name="connsiteY164" fmla="*/ 511371 h 1726256"/>
              <a:gd name="connsiteX165" fmla="*/ 1335125 w 4710892"/>
              <a:gd name="connsiteY165" fmla="*/ 549906 h 1726256"/>
              <a:gd name="connsiteX166" fmla="*/ 1341290 w 4710892"/>
              <a:gd name="connsiteY166" fmla="*/ 561929 h 1726256"/>
              <a:gd name="connsiteX167" fmla="*/ 1332658 w 4710892"/>
              <a:gd name="connsiteY167" fmla="*/ 570561 h 1726256"/>
              <a:gd name="connsiteX168" fmla="*/ 1283641 w 4710892"/>
              <a:gd name="connsiteY168" fmla="*/ 597073 h 1726256"/>
              <a:gd name="connsiteX169" fmla="*/ 1172968 w 4710892"/>
              <a:gd name="connsiteY169" fmla="*/ 707438 h 1726256"/>
              <a:gd name="connsiteX170" fmla="*/ 993546 w 4710892"/>
              <a:gd name="connsiteY170" fmla="*/ 888092 h 1726256"/>
              <a:gd name="connsiteX171" fmla="*/ 959944 w 4710892"/>
              <a:gd name="connsiteY171" fmla="*/ 916763 h 1726256"/>
              <a:gd name="connsiteX172" fmla="*/ 938056 w 4710892"/>
              <a:gd name="connsiteY172" fmla="*/ 915221 h 1726256"/>
              <a:gd name="connsiteX173" fmla="*/ 943913 w 4710892"/>
              <a:gd name="connsiteY173" fmla="*/ 899499 h 1726256"/>
              <a:gd name="connsiteX174" fmla="*/ 1106687 w 4710892"/>
              <a:gd name="connsiteY174" fmla="*/ 729943 h 1726256"/>
              <a:gd name="connsiteX175" fmla="*/ 1221985 w 4710892"/>
              <a:gd name="connsiteY175" fmla="*/ 608788 h 1726256"/>
              <a:gd name="connsiteX176" fmla="*/ 1250655 w 4710892"/>
              <a:gd name="connsiteY176" fmla="*/ 570561 h 1726256"/>
              <a:gd name="connsiteX177" fmla="*/ 1236474 w 4710892"/>
              <a:gd name="connsiteY177" fmla="*/ 542815 h 1726256"/>
              <a:gd name="connsiteX178" fmla="*/ 1208420 w 4710892"/>
              <a:gd name="connsiteY178" fmla="*/ 552372 h 1726256"/>
              <a:gd name="connsiteX179" fmla="*/ 1177284 w 4710892"/>
              <a:gd name="connsiteY179" fmla="*/ 583817 h 1726256"/>
              <a:gd name="connsiteX180" fmla="*/ 1077708 w 4710892"/>
              <a:gd name="connsiteY180" fmla="*/ 700965 h 1726256"/>
              <a:gd name="connsiteX181" fmla="*/ 1053970 w 4710892"/>
              <a:gd name="connsiteY181" fmla="*/ 723469 h 1726256"/>
              <a:gd name="connsiteX182" fmla="*/ 1053662 w 4710892"/>
              <a:gd name="connsiteY182" fmla="*/ 720078 h 1726256"/>
              <a:gd name="connsiteX183" fmla="*/ 1060135 w 4710892"/>
              <a:gd name="connsiteY183" fmla="*/ 698806 h 1726256"/>
              <a:gd name="connsiteX184" fmla="*/ 1063527 w 4710892"/>
              <a:gd name="connsiteY184" fmla="*/ 680926 h 1726256"/>
              <a:gd name="connsiteX185" fmla="*/ 1041639 w 4710892"/>
              <a:gd name="connsiteY185" fmla="*/ 664279 h 1726256"/>
              <a:gd name="connsiteX186" fmla="*/ 1016359 w 4710892"/>
              <a:gd name="connsiteY186" fmla="*/ 678768 h 1726256"/>
              <a:gd name="connsiteX187" fmla="*/ 822758 w 4710892"/>
              <a:gd name="connsiteY187" fmla="*/ 948824 h 1726256"/>
              <a:gd name="connsiteX188" fmla="*/ 813201 w 4710892"/>
              <a:gd name="connsiteY188" fmla="*/ 974720 h 1726256"/>
              <a:gd name="connsiteX189" fmla="*/ 840638 w 4710892"/>
              <a:gd name="connsiteY189" fmla="*/ 975336 h 1726256"/>
              <a:gd name="connsiteX190" fmla="*/ 841871 w 4710892"/>
              <a:gd name="connsiteY190" fmla="*/ 975028 h 1726256"/>
              <a:gd name="connsiteX191" fmla="*/ 869308 w 4710892"/>
              <a:gd name="connsiteY191" fmla="*/ 993525 h 1726256"/>
              <a:gd name="connsiteX192" fmla="*/ 859443 w 4710892"/>
              <a:gd name="connsiteY192" fmla="*/ 1027436 h 1726256"/>
              <a:gd name="connsiteX193" fmla="*/ 788538 w 4710892"/>
              <a:gd name="connsiteY193" fmla="*/ 1112522 h 1726256"/>
              <a:gd name="connsiteX194" fmla="*/ 779906 w 4710892"/>
              <a:gd name="connsiteY194" fmla="*/ 1133177 h 1726256"/>
              <a:gd name="connsiteX195" fmla="*/ 794087 w 4710892"/>
              <a:gd name="connsiteY195" fmla="*/ 1123004 h 1726256"/>
              <a:gd name="connsiteX196" fmla="*/ 834780 w 4710892"/>
              <a:gd name="connsiteY196" fmla="*/ 1091251 h 1726256"/>
              <a:gd name="connsiteX197" fmla="*/ 866842 w 4710892"/>
              <a:gd name="connsiteY197" fmla="*/ 1091559 h 1726256"/>
              <a:gd name="connsiteX198" fmla="*/ 869000 w 4710892"/>
              <a:gd name="connsiteY198" fmla="*/ 1123004 h 1726256"/>
              <a:gd name="connsiteX199" fmla="*/ 850811 w 4710892"/>
              <a:gd name="connsiteY199" fmla="*/ 1146125 h 1726256"/>
              <a:gd name="connsiteX200" fmla="*/ 767575 w 4710892"/>
              <a:gd name="connsiteY200" fmla="*/ 1229670 h 1726256"/>
              <a:gd name="connsiteX201" fmla="*/ 763875 w 4710892"/>
              <a:gd name="connsiteY201" fmla="*/ 1244775 h 1726256"/>
              <a:gd name="connsiteX202" fmla="*/ 779290 w 4710892"/>
              <a:gd name="connsiteY202" fmla="*/ 1244775 h 1726256"/>
              <a:gd name="connsiteX203" fmla="*/ 785147 w 4710892"/>
              <a:gd name="connsiteY203" fmla="*/ 1240151 h 1726256"/>
              <a:gd name="connsiteX204" fmla="*/ 929732 w 4710892"/>
              <a:gd name="connsiteY204" fmla="*/ 1104815 h 1726256"/>
              <a:gd name="connsiteX205" fmla="*/ 952545 w 4710892"/>
              <a:gd name="connsiteY205" fmla="*/ 1074912 h 1726256"/>
              <a:gd name="connsiteX206" fmla="*/ 996938 w 4710892"/>
              <a:gd name="connsiteY206" fmla="*/ 1014488 h 1726256"/>
              <a:gd name="connsiteX207" fmla="*/ 1027766 w 4710892"/>
              <a:gd name="connsiteY207" fmla="*/ 1020037 h 1726256"/>
              <a:gd name="connsiteX208" fmla="*/ 1029307 w 4710892"/>
              <a:gd name="connsiteY208" fmla="*/ 1048091 h 1726256"/>
              <a:gd name="connsiteX209" fmla="*/ 998171 w 4710892"/>
              <a:gd name="connsiteY209" fmla="*/ 1114989 h 1726256"/>
              <a:gd name="connsiteX210" fmla="*/ 1022525 w 4710892"/>
              <a:gd name="connsiteY210" fmla="*/ 1098341 h 1726256"/>
              <a:gd name="connsiteX211" fmla="*/ 1155704 w 4710892"/>
              <a:gd name="connsiteY211" fmla="*/ 964238 h 1726256"/>
              <a:gd name="connsiteX212" fmla="*/ 1196089 w 4710892"/>
              <a:gd name="connsiteY212" fmla="*/ 960539 h 1726256"/>
              <a:gd name="connsiteX213" fmla="*/ 1205338 w 4710892"/>
              <a:gd name="connsiteY213" fmla="*/ 968554 h 1726256"/>
              <a:gd name="connsiteX214" fmla="*/ 1236783 w 4710892"/>
              <a:gd name="connsiteY214" fmla="*/ 992908 h 1726256"/>
              <a:gd name="connsiteX215" fmla="*/ 1272852 w 4710892"/>
              <a:gd name="connsiteY215" fmla="*/ 973795 h 1726256"/>
              <a:gd name="connsiteX216" fmla="*/ 1339441 w 4710892"/>
              <a:gd name="connsiteY216" fmla="*/ 946975 h 1726256"/>
              <a:gd name="connsiteX217" fmla="*/ 1372119 w 4710892"/>
              <a:gd name="connsiteY217" fmla="*/ 928169 h 1726256"/>
              <a:gd name="connsiteX218" fmla="*/ 1550923 w 4710892"/>
              <a:gd name="connsiteY218" fmla="*/ 699423 h 1726256"/>
              <a:gd name="connsiteX219" fmla="*/ 1562329 w 4710892"/>
              <a:gd name="connsiteY219" fmla="*/ 679076 h 1726256"/>
              <a:gd name="connsiteX220" fmla="*/ 1551848 w 4710892"/>
              <a:gd name="connsiteY220" fmla="*/ 658730 h 1726256"/>
              <a:gd name="connsiteX221" fmla="*/ 1484026 w 4710892"/>
              <a:gd name="connsiteY221" fmla="*/ 627593 h 1726256"/>
              <a:gd name="connsiteX222" fmla="*/ 1437475 w 4710892"/>
              <a:gd name="connsiteY222" fmla="*/ 622969 h 1726256"/>
              <a:gd name="connsiteX223" fmla="*/ 1422061 w 4710892"/>
              <a:gd name="connsiteY223" fmla="*/ 630368 h 1726256"/>
              <a:gd name="connsiteX224" fmla="*/ 1361637 w 4710892"/>
              <a:gd name="connsiteY224" fmla="*/ 682159 h 1726256"/>
              <a:gd name="connsiteX225" fmla="*/ 1316628 w 4710892"/>
              <a:gd name="connsiteY225" fmla="*/ 725627 h 1726256"/>
              <a:gd name="connsiteX226" fmla="*/ 1304605 w 4710892"/>
              <a:gd name="connsiteY226" fmla="*/ 721928 h 1726256"/>
              <a:gd name="connsiteX227" fmla="*/ 1311695 w 4710892"/>
              <a:gd name="connsiteY227" fmla="*/ 699731 h 1726256"/>
              <a:gd name="connsiteX228" fmla="*/ 1387225 w 4710892"/>
              <a:gd name="connsiteY228" fmla="*/ 607247 h 1726256"/>
              <a:gd name="connsiteX229" fmla="*/ 1481251 w 4710892"/>
              <a:gd name="connsiteY229" fmla="*/ 493490 h 1726256"/>
              <a:gd name="connsiteX230" fmla="*/ 1478476 w 4710892"/>
              <a:gd name="connsiteY230" fmla="*/ 468211 h 1726256"/>
              <a:gd name="connsiteX231" fmla="*/ 1466762 w 4710892"/>
              <a:gd name="connsiteY231" fmla="*/ 459271 h 1726256"/>
              <a:gd name="connsiteX232" fmla="*/ 1463062 w 4710892"/>
              <a:gd name="connsiteY232" fmla="*/ 439849 h 1726256"/>
              <a:gd name="connsiteX233" fmla="*/ 1491424 w 4710892"/>
              <a:gd name="connsiteY233" fmla="*/ 388057 h 1726256"/>
              <a:gd name="connsiteX234" fmla="*/ 1467070 w 4710892"/>
              <a:gd name="connsiteY234" fmla="*/ 353838 h 1726256"/>
              <a:gd name="connsiteX235" fmla="*/ 2526637 w 4710892"/>
              <a:gd name="connsiteY235" fmla="*/ 345515 h 1726256"/>
              <a:gd name="connsiteX236" fmla="*/ 2519547 w 4710892"/>
              <a:gd name="connsiteY236" fmla="*/ 385283 h 1726256"/>
              <a:gd name="connsiteX237" fmla="*/ 2377120 w 4710892"/>
              <a:gd name="connsiteY237" fmla="*/ 582585 h 1726256"/>
              <a:gd name="connsiteX238" fmla="*/ 2282477 w 4710892"/>
              <a:gd name="connsiteY238" fmla="*/ 669212 h 1726256"/>
              <a:gd name="connsiteX239" fmla="*/ 2262747 w 4710892"/>
              <a:gd name="connsiteY239" fmla="*/ 668596 h 1726256"/>
              <a:gd name="connsiteX240" fmla="*/ 2261822 w 4710892"/>
              <a:gd name="connsiteY240" fmla="*/ 661813 h 1726256"/>
              <a:gd name="connsiteX241" fmla="*/ 2276620 w 4710892"/>
              <a:gd name="connsiteY241" fmla="*/ 637768 h 1726256"/>
              <a:gd name="connsiteX242" fmla="*/ 2441860 w 4710892"/>
              <a:gd name="connsiteY242" fmla="*/ 434609 h 1726256"/>
              <a:gd name="connsiteX243" fmla="*/ 2526637 w 4710892"/>
              <a:gd name="connsiteY243" fmla="*/ 345515 h 1726256"/>
              <a:gd name="connsiteX244" fmla="*/ 2698043 w 4710892"/>
              <a:gd name="connsiteY244" fmla="*/ 315302 h 1726256"/>
              <a:gd name="connsiteX245" fmla="*/ 2684787 w 4710892"/>
              <a:gd name="connsiteY245" fmla="*/ 317152 h 1726256"/>
              <a:gd name="connsiteX246" fmla="*/ 2664749 w 4710892"/>
              <a:gd name="connsiteY246" fmla="*/ 333183 h 1726256"/>
              <a:gd name="connsiteX247" fmla="*/ 2662590 w 4710892"/>
              <a:gd name="connsiteY247" fmla="*/ 381275 h 1726256"/>
              <a:gd name="connsiteX248" fmla="*/ 2663515 w 4710892"/>
              <a:gd name="connsiteY248" fmla="*/ 382199 h 1726256"/>
              <a:gd name="connsiteX249" fmla="*/ 2670298 w 4710892"/>
              <a:gd name="connsiteY249" fmla="*/ 382508 h 1726256"/>
              <a:gd name="connsiteX250" fmla="*/ 2705751 w 4710892"/>
              <a:gd name="connsiteY250" fmla="*/ 337190 h 1726256"/>
              <a:gd name="connsiteX251" fmla="*/ 2708217 w 4710892"/>
              <a:gd name="connsiteY251" fmla="*/ 328558 h 1726256"/>
              <a:gd name="connsiteX252" fmla="*/ 2698043 w 4710892"/>
              <a:gd name="connsiteY252" fmla="*/ 315302 h 1726256"/>
              <a:gd name="connsiteX253" fmla="*/ 2598044 w 4710892"/>
              <a:gd name="connsiteY253" fmla="*/ 105477 h 1726256"/>
              <a:gd name="connsiteX254" fmla="*/ 2587369 w 4710892"/>
              <a:gd name="connsiteY254" fmla="*/ 112760 h 1726256"/>
              <a:gd name="connsiteX255" fmla="*/ 2539585 w 4710892"/>
              <a:gd name="connsiteY255" fmla="*/ 167326 h 1726256"/>
              <a:gd name="connsiteX256" fmla="*/ 2452033 w 4710892"/>
              <a:gd name="connsiteY256" fmla="*/ 253645 h 1726256"/>
              <a:gd name="connsiteX257" fmla="*/ 2370030 w 4710892"/>
              <a:gd name="connsiteY257" fmla="*/ 350138 h 1726256"/>
              <a:gd name="connsiteX258" fmla="*/ 2366947 w 4710892"/>
              <a:gd name="connsiteY258" fmla="*/ 356612 h 1726256"/>
              <a:gd name="connsiteX259" fmla="*/ 2311456 w 4710892"/>
              <a:gd name="connsiteY259" fmla="*/ 447555 h 1726256"/>
              <a:gd name="connsiteX260" fmla="*/ 2199549 w 4710892"/>
              <a:gd name="connsiteY260" fmla="*/ 576726 h 1726256"/>
              <a:gd name="connsiteX261" fmla="*/ 2194925 w 4710892"/>
              <a:gd name="connsiteY261" fmla="*/ 583816 h 1726256"/>
              <a:gd name="connsiteX262" fmla="*/ 2251341 w 4710892"/>
              <a:gd name="connsiteY262" fmla="*/ 579500 h 1726256"/>
              <a:gd name="connsiteX263" fmla="*/ 2251032 w 4710892"/>
              <a:gd name="connsiteY263" fmla="*/ 583816 h 1726256"/>
              <a:gd name="connsiteX264" fmla="*/ 2114155 w 4710892"/>
              <a:gd name="connsiteY264" fmla="*/ 799922 h 1726256"/>
              <a:gd name="connsiteX265" fmla="*/ 2052190 w 4710892"/>
              <a:gd name="connsiteY265" fmla="*/ 874835 h 1726256"/>
              <a:gd name="connsiteX266" fmla="*/ 2034310 w 4710892"/>
              <a:gd name="connsiteY266" fmla="*/ 878534 h 1726256"/>
              <a:gd name="connsiteX267" fmla="*/ 2004406 w 4710892"/>
              <a:gd name="connsiteY267" fmla="*/ 864045 h 1726256"/>
              <a:gd name="connsiteX268" fmla="*/ 2001940 w 4710892"/>
              <a:gd name="connsiteY268" fmla="*/ 839999 h 1726256"/>
              <a:gd name="connsiteX269" fmla="*/ 2085793 w 4710892"/>
              <a:gd name="connsiteY269" fmla="*/ 762003 h 1726256"/>
              <a:gd name="connsiteX270" fmla="*/ 2119396 w 4710892"/>
              <a:gd name="connsiteY270" fmla="*/ 723160 h 1726256"/>
              <a:gd name="connsiteX271" fmla="*/ 2126486 w 4710892"/>
              <a:gd name="connsiteY271" fmla="*/ 700963 h 1726256"/>
              <a:gd name="connsiteX272" fmla="*/ 2150532 w 4710892"/>
              <a:gd name="connsiteY272" fmla="*/ 650097 h 1726256"/>
              <a:gd name="connsiteX273" fmla="*/ 2168721 w 4710892"/>
              <a:gd name="connsiteY273" fmla="*/ 626975 h 1726256"/>
              <a:gd name="connsiteX274" fmla="*/ 2167488 w 4710892"/>
              <a:gd name="connsiteY274" fmla="*/ 604163 h 1726256"/>
              <a:gd name="connsiteX275" fmla="*/ 2145908 w 4710892"/>
              <a:gd name="connsiteY275" fmla="*/ 600771 h 1726256"/>
              <a:gd name="connsiteX276" fmla="*/ 2112614 w 4710892"/>
              <a:gd name="connsiteY276" fmla="*/ 635299 h 1726256"/>
              <a:gd name="connsiteX277" fmla="*/ 1979436 w 4710892"/>
              <a:gd name="connsiteY277" fmla="*/ 786666 h 1726256"/>
              <a:gd name="connsiteX278" fmla="*/ 1934734 w 4710892"/>
              <a:gd name="connsiteY278" fmla="*/ 820577 h 1726256"/>
              <a:gd name="connsiteX279" fmla="*/ 1945525 w 4710892"/>
              <a:gd name="connsiteY279" fmla="*/ 802697 h 1726256"/>
              <a:gd name="connsiteX280" fmla="*/ 1989301 w 4710892"/>
              <a:gd name="connsiteY280" fmla="*/ 731483 h 1726256"/>
              <a:gd name="connsiteX281" fmla="*/ 1986526 w 4710892"/>
              <a:gd name="connsiteY281" fmla="*/ 708362 h 1726256"/>
              <a:gd name="connsiteX282" fmla="*/ 1966488 w 4710892"/>
              <a:gd name="connsiteY282" fmla="*/ 709595 h 1726256"/>
              <a:gd name="connsiteX283" fmla="*/ 1951382 w 4710892"/>
              <a:gd name="connsiteY283" fmla="*/ 723776 h 1726256"/>
              <a:gd name="connsiteX284" fmla="*/ 1789841 w 4710892"/>
              <a:gd name="connsiteY284" fmla="*/ 924160 h 1726256"/>
              <a:gd name="connsiteX285" fmla="*/ 1746990 w 4710892"/>
              <a:gd name="connsiteY285" fmla="*/ 999689 h 1726256"/>
              <a:gd name="connsiteX286" fmla="*/ 1716470 w 4710892"/>
              <a:gd name="connsiteY286" fmla="*/ 1040999 h 1726256"/>
              <a:gd name="connsiteX287" fmla="*/ 1487108 w 4710892"/>
              <a:gd name="connsiteY287" fmla="*/ 1272828 h 1726256"/>
              <a:gd name="connsiteX288" fmla="*/ 1408034 w 4710892"/>
              <a:gd name="connsiteY288" fmla="*/ 1357837 h 1726256"/>
              <a:gd name="connsiteX289" fmla="*/ 1367142 w 4710892"/>
              <a:gd name="connsiteY289" fmla="*/ 1419272 h 1726256"/>
              <a:gd name="connsiteX290" fmla="*/ 1415071 w 4710892"/>
              <a:gd name="connsiteY290" fmla="*/ 1419272 h 1726256"/>
              <a:gd name="connsiteX291" fmla="*/ 1437783 w 4710892"/>
              <a:gd name="connsiteY291" fmla="*/ 1380418 h 1726256"/>
              <a:gd name="connsiteX292" fmla="*/ 1615662 w 4710892"/>
              <a:gd name="connsiteY292" fmla="*/ 1198224 h 1726256"/>
              <a:gd name="connsiteX293" fmla="*/ 1662521 w 4710892"/>
              <a:gd name="connsiteY293" fmla="*/ 1170170 h 1726256"/>
              <a:gd name="connsiteX294" fmla="*/ 1694274 w 4710892"/>
              <a:gd name="connsiteY294" fmla="*/ 1145816 h 1726256"/>
              <a:gd name="connsiteX295" fmla="*/ 1787375 w 4710892"/>
              <a:gd name="connsiteY295" fmla="*/ 1031443 h 1726256"/>
              <a:gd name="connsiteX296" fmla="*/ 1869995 w 4710892"/>
              <a:gd name="connsiteY296" fmla="*/ 968861 h 1726256"/>
              <a:gd name="connsiteX297" fmla="*/ 1889109 w 4710892"/>
              <a:gd name="connsiteY297" fmla="*/ 953755 h 1726256"/>
              <a:gd name="connsiteX298" fmla="*/ 1919320 w 4710892"/>
              <a:gd name="connsiteY298" fmla="*/ 941424 h 1726256"/>
              <a:gd name="connsiteX299" fmla="*/ 1865987 w 4710892"/>
              <a:gd name="connsiteY299" fmla="*/ 1016645 h 1726256"/>
              <a:gd name="connsiteX300" fmla="*/ 1719245 w 4710892"/>
              <a:gd name="connsiteY300" fmla="*/ 1196990 h 1726256"/>
              <a:gd name="connsiteX301" fmla="*/ 1693657 w 4710892"/>
              <a:gd name="connsiteY301" fmla="*/ 1234601 h 1726256"/>
              <a:gd name="connsiteX302" fmla="*/ 1696740 w 4710892"/>
              <a:gd name="connsiteY302" fmla="*/ 1269129 h 1726256"/>
              <a:gd name="connsiteX303" fmla="*/ 1729418 w 4710892"/>
              <a:gd name="connsiteY303" fmla="*/ 1266971 h 1726256"/>
              <a:gd name="connsiteX304" fmla="*/ 1760554 w 4710892"/>
              <a:gd name="connsiteY304" fmla="*/ 1232443 h 1726256"/>
              <a:gd name="connsiteX305" fmla="*/ 1927335 w 4710892"/>
              <a:gd name="connsiteY305" fmla="*/ 1037300 h 1726256"/>
              <a:gd name="connsiteX306" fmla="*/ 1964021 w 4710892"/>
              <a:gd name="connsiteY306" fmla="*/ 1002772 h 1726256"/>
              <a:gd name="connsiteX307" fmla="*/ 1999165 w 4710892"/>
              <a:gd name="connsiteY307" fmla="*/ 988899 h 1726256"/>
              <a:gd name="connsiteX308" fmla="*/ 2002865 w 4710892"/>
              <a:gd name="connsiteY308" fmla="*/ 992291 h 1726256"/>
              <a:gd name="connsiteX309" fmla="*/ 1993616 w 4710892"/>
              <a:gd name="connsiteY309" fmla="*/ 1029285 h 1726256"/>
              <a:gd name="connsiteX310" fmla="*/ 1891575 w 4710892"/>
              <a:gd name="connsiteY310" fmla="*/ 1142732 h 1726256"/>
              <a:gd name="connsiteX311" fmla="*/ 1849032 w 4710892"/>
              <a:gd name="connsiteY311" fmla="*/ 1190516 h 1726256"/>
              <a:gd name="connsiteX312" fmla="*/ 1837934 w 4710892"/>
              <a:gd name="connsiteY312" fmla="*/ 1227510 h 1726256"/>
              <a:gd name="connsiteX313" fmla="*/ 1849648 w 4710892"/>
              <a:gd name="connsiteY313" fmla="*/ 1235525 h 1726256"/>
              <a:gd name="connsiteX314" fmla="*/ 1876469 w 4710892"/>
              <a:gd name="connsiteY314" fmla="*/ 1219803 h 1726256"/>
              <a:gd name="connsiteX315" fmla="*/ 1930727 w 4710892"/>
              <a:gd name="connsiteY315" fmla="*/ 1161538 h 1726256"/>
              <a:gd name="connsiteX316" fmla="*/ 1959705 w 4710892"/>
              <a:gd name="connsiteY316" fmla="*/ 1152289 h 1726256"/>
              <a:gd name="connsiteX317" fmla="*/ 1965871 w 4710892"/>
              <a:gd name="connsiteY317" fmla="*/ 1162155 h 1726256"/>
              <a:gd name="connsiteX318" fmla="*/ 1913270 w 4710892"/>
              <a:gd name="connsiteY318" fmla="*/ 1257761 h 1726256"/>
              <a:gd name="connsiteX319" fmla="*/ 1836942 w 4710892"/>
              <a:gd name="connsiteY319" fmla="*/ 1329214 h 1726256"/>
              <a:gd name="connsiteX320" fmla="*/ 1899422 w 4710892"/>
              <a:gd name="connsiteY320" fmla="*/ 1329214 h 1726256"/>
              <a:gd name="connsiteX321" fmla="*/ 1928068 w 4710892"/>
              <a:gd name="connsiteY321" fmla="*/ 1291941 h 1726256"/>
              <a:gd name="connsiteX322" fmla="*/ 1961863 w 4710892"/>
              <a:gd name="connsiteY322" fmla="*/ 1255256 h 1726256"/>
              <a:gd name="connsiteX323" fmla="*/ 2039550 w 4710892"/>
              <a:gd name="connsiteY323" fmla="*/ 1171403 h 1726256"/>
              <a:gd name="connsiteX324" fmla="*/ 2074078 w 4710892"/>
              <a:gd name="connsiteY324" fmla="*/ 1108513 h 1726256"/>
              <a:gd name="connsiteX325" fmla="*/ 2088567 w 4710892"/>
              <a:gd name="connsiteY325" fmla="*/ 1080151 h 1726256"/>
              <a:gd name="connsiteX326" fmla="*/ 2155157 w 4710892"/>
              <a:gd name="connsiteY326" fmla="*/ 1008013 h 1726256"/>
              <a:gd name="connsiteX327" fmla="*/ 2140051 w 4710892"/>
              <a:gd name="connsiteY327" fmla="*/ 1059496 h 1726256"/>
              <a:gd name="connsiteX328" fmla="*/ 2116313 w 4710892"/>
              <a:gd name="connsiteY328" fmla="*/ 1122386 h 1726256"/>
              <a:gd name="connsiteX329" fmla="*/ 2120321 w 4710892"/>
              <a:gd name="connsiteY329" fmla="*/ 1152906 h 1726256"/>
              <a:gd name="connsiteX330" fmla="*/ 2146833 w 4710892"/>
              <a:gd name="connsiteY330" fmla="*/ 1121769 h 1726256"/>
              <a:gd name="connsiteX331" fmla="*/ 2269530 w 4710892"/>
              <a:gd name="connsiteY331" fmla="*/ 946356 h 1726256"/>
              <a:gd name="connsiteX332" fmla="*/ 2344751 w 4710892"/>
              <a:gd name="connsiteY332" fmla="*/ 876684 h 1726256"/>
              <a:gd name="connsiteX333" fmla="*/ 2375887 w 4710892"/>
              <a:gd name="connsiteY333" fmla="*/ 842157 h 1726256"/>
              <a:gd name="connsiteX334" fmla="*/ 2447717 w 4710892"/>
              <a:gd name="connsiteY334" fmla="*/ 737957 h 1726256"/>
              <a:gd name="connsiteX335" fmla="*/ 2456657 w 4710892"/>
              <a:gd name="connsiteY335" fmla="*/ 728092 h 1726256"/>
              <a:gd name="connsiteX336" fmla="*/ 2480395 w 4710892"/>
              <a:gd name="connsiteY336" fmla="*/ 722235 h 1726256"/>
              <a:gd name="connsiteX337" fmla="*/ 2493343 w 4710892"/>
              <a:gd name="connsiteY337" fmla="*/ 741656 h 1726256"/>
              <a:gd name="connsiteX338" fmla="*/ 2493651 w 4710892"/>
              <a:gd name="connsiteY338" fmla="*/ 744123 h 1726256"/>
              <a:gd name="connsiteX339" fmla="*/ 2499200 w 4710892"/>
              <a:gd name="connsiteY339" fmla="*/ 761079 h 1726256"/>
              <a:gd name="connsiteX340" fmla="*/ 2519547 w 4710892"/>
              <a:gd name="connsiteY340" fmla="*/ 751830 h 1726256"/>
              <a:gd name="connsiteX341" fmla="*/ 2579970 w 4710892"/>
              <a:gd name="connsiteY341" fmla="*/ 680617 h 1726256"/>
              <a:gd name="connsiteX342" fmla="*/ 2673072 w 4710892"/>
              <a:gd name="connsiteY342" fmla="*/ 570868 h 1726256"/>
              <a:gd name="connsiteX343" fmla="*/ 2680162 w 4710892"/>
              <a:gd name="connsiteY343" fmla="*/ 553604 h 1726256"/>
              <a:gd name="connsiteX344" fmla="*/ 2696810 w 4710892"/>
              <a:gd name="connsiteY344" fmla="*/ 495339 h 1726256"/>
              <a:gd name="connsiteX345" fmla="*/ 2724247 w 4710892"/>
              <a:gd name="connsiteY345" fmla="*/ 460503 h 1726256"/>
              <a:gd name="connsiteX346" fmla="*/ 2731029 w 4710892"/>
              <a:gd name="connsiteY346" fmla="*/ 445089 h 1726256"/>
              <a:gd name="connsiteX347" fmla="*/ 2722089 w 4710892"/>
              <a:gd name="connsiteY347" fmla="*/ 419193 h 1726256"/>
              <a:gd name="connsiteX348" fmla="*/ 2692802 w 4710892"/>
              <a:gd name="connsiteY348" fmla="*/ 424434 h 1726256"/>
              <a:gd name="connsiteX349" fmla="*/ 2650567 w 4710892"/>
              <a:gd name="connsiteY349" fmla="*/ 467593 h 1726256"/>
              <a:gd name="connsiteX350" fmla="*/ 2537736 w 4710892"/>
              <a:gd name="connsiteY350" fmla="*/ 589365 h 1726256"/>
              <a:gd name="connsiteX351" fmla="*/ 2496117 w 4710892"/>
              <a:gd name="connsiteY351" fmla="*/ 645473 h 1726256"/>
              <a:gd name="connsiteX352" fmla="*/ 2460665 w 4710892"/>
              <a:gd name="connsiteY352" fmla="*/ 678767 h 1726256"/>
              <a:gd name="connsiteX353" fmla="*/ 2486561 w 4710892"/>
              <a:gd name="connsiteY353" fmla="*/ 624509 h 1726256"/>
              <a:gd name="connsiteX354" fmla="*/ 2620664 w 4710892"/>
              <a:gd name="connsiteY354" fmla="*/ 459578 h 1726256"/>
              <a:gd name="connsiteX355" fmla="*/ 2638852 w 4710892"/>
              <a:gd name="connsiteY355" fmla="*/ 433066 h 1726256"/>
              <a:gd name="connsiteX356" fmla="*/ 2629604 w 4710892"/>
              <a:gd name="connsiteY356" fmla="*/ 399771 h 1726256"/>
              <a:gd name="connsiteX357" fmla="*/ 2624055 w 4710892"/>
              <a:gd name="connsiteY357" fmla="*/ 396997 h 1726256"/>
              <a:gd name="connsiteX358" fmla="*/ 2608949 w 4710892"/>
              <a:gd name="connsiteY358" fmla="*/ 383741 h 1726256"/>
              <a:gd name="connsiteX359" fmla="*/ 2624055 w 4710892"/>
              <a:gd name="connsiteY359" fmla="*/ 357845 h 1726256"/>
              <a:gd name="connsiteX360" fmla="*/ 2647793 w 4710892"/>
              <a:gd name="connsiteY360" fmla="*/ 334724 h 1726256"/>
              <a:gd name="connsiteX361" fmla="*/ 2673997 w 4710892"/>
              <a:gd name="connsiteY361" fmla="*/ 288789 h 1726256"/>
              <a:gd name="connsiteX362" fmla="*/ 2679238 w 4710892"/>
              <a:gd name="connsiteY362" fmla="*/ 277691 h 1726256"/>
              <a:gd name="connsiteX363" fmla="*/ 2672455 w 4710892"/>
              <a:gd name="connsiteY363" fmla="*/ 235765 h 1726256"/>
              <a:gd name="connsiteX364" fmla="*/ 2625905 w 4710892"/>
              <a:gd name="connsiteY364" fmla="*/ 241005 h 1726256"/>
              <a:gd name="connsiteX365" fmla="*/ 2590144 w 4710892"/>
              <a:gd name="connsiteY365" fmla="*/ 278308 h 1726256"/>
              <a:gd name="connsiteX366" fmla="*/ 2549142 w 4710892"/>
              <a:gd name="connsiteY366" fmla="*/ 276458 h 1726256"/>
              <a:gd name="connsiteX367" fmla="*/ 2550375 w 4710892"/>
              <a:gd name="connsiteY367" fmla="*/ 241005 h 1726256"/>
              <a:gd name="connsiteX368" fmla="*/ 2615731 w 4710892"/>
              <a:gd name="connsiteY368" fmla="*/ 156228 h 1726256"/>
              <a:gd name="connsiteX369" fmla="*/ 2617273 w 4710892"/>
              <a:gd name="connsiteY369" fmla="*/ 134340 h 1726256"/>
              <a:gd name="connsiteX370" fmla="*/ 2607099 w 4710892"/>
              <a:gd name="connsiteY370" fmla="*/ 114610 h 1726256"/>
              <a:gd name="connsiteX371" fmla="*/ 2598044 w 4710892"/>
              <a:gd name="connsiteY371" fmla="*/ 105477 h 1726256"/>
              <a:gd name="connsiteX372" fmla="*/ 2604016 w 4710892"/>
              <a:gd name="connsiteY372" fmla="*/ 6 h 1726256"/>
              <a:gd name="connsiteX373" fmla="*/ 2632070 w 4710892"/>
              <a:gd name="connsiteY373" fmla="*/ 19042 h 1726256"/>
              <a:gd name="connsiteX374" fmla="*/ 2682012 w 4710892"/>
              <a:gd name="connsiteY374" fmla="*/ 96421 h 1726256"/>
              <a:gd name="connsiteX375" fmla="*/ 2695268 w 4710892"/>
              <a:gd name="connsiteY375" fmla="*/ 105361 h 1726256"/>
              <a:gd name="connsiteX376" fmla="*/ 2858966 w 4710892"/>
              <a:gd name="connsiteY376" fmla="*/ 207095 h 1726256"/>
              <a:gd name="connsiteX377" fmla="*/ 3049177 w 4710892"/>
              <a:gd name="connsiteY377" fmla="*/ 473451 h 1726256"/>
              <a:gd name="connsiteX378" fmla="*/ 3294878 w 4710892"/>
              <a:gd name="connsiteY378" fmla="*/ 801463 h 1726256"/>
              <a:gd name="connsiteX379" fmla="*/ 3480156 w 4710892"/>
              <a:gd name="connsiteY379" fmla="*/ 1015104 h 1726256"/>
              <a:gd name="connsiteX380" fmla="*/ 3615492 w 4710892"/>
              <a:gd name="connsiteY380" fmla="*/ 1122386 h 1726256"/>
              <a:gd name="connsiteX381" fmla="*/ 3745279 w 4710892"/>
              <a:gd name="connsiteY381" fmla="*/ 1226894 h 1726256"/>
              <a:gd name="connsiteX382" fmla="*/ 3746204 w 4710892"/>
              <a:gd name="connsiteY382" fmla="*/ 1227818 h 1726256"/>
              <a:gd name="connsiteX383" fmla="*/ 3775491 w 4710892"/>
              <a:gd name="connsiteY383" fmla="*/ 1221653 h 1726256"/>
              <a:gd name="connsiteX384" fmla="*/ 3761310 w 4710892"/>
              <a:gd name="connsiteY384" fmla="*/ 1182193 h 1726256"/>
              <a:gd name="connsiteX385" fmla="*/ 3703969 w 4710892"/>
              <a:gd name="connsiteY385" fmla="*/ 1128551 h 1726256"/>
              <a:gd name="connsiteX386" fmla="*/ 3698112 w 4710892"/>
              <a:gd name="connsiteY386" fmla="*/ 1091866 h 1726256"/>
              <a:gd name="connsiteX387" fmla="*/ 3699345 w 4710892"/>
              <a:gd name="connsiteY387" fmla="*/ 1048398 h 1726256"/>
              <a:gd name="connsiteX388" fmla="*/ 3688863 w 4710892"/>
              <a:gd name="connsiteY388" fmla="*/ 1045315 h 1726256"/>
              <a:gd name="connsiteX389" fmla="*/ 3670983 w 4710892"/>
              <a:gd name="connsiteY389" fmla="*/ 1063196 h 1726256"/>
              <a:gd name="connsiteX390" fmla="*/ 3651253 w 4710892"/>
              <a:gd name="connsiteY390" fmla="*/ 1106972 h 1726256"/>
              <a:gd name="connsiteX391" fmla="*/ 3636455 w 4710892"/>
              <a:gd name="connsiteY391" fmla="*/ 1113137 h 1726256"/>
              <a:gd name="connsiteX392" fmla="*/ 3617342 w 4710892"/>
              <a:gd name="connsiteY392" fmla="*/ 1100189 h 1726256"/>
              <a:gd name="connsiteX393" fmla="*/ 3267441 w 4710892"/>
              <a:gd name="connsiteY393" fmla="*/ 713603 h 1726256"/>
              <a:gd name="connsiteX394" fmla="*/ 3238462 w 4710892"/>
              <a:gd name="connsiteY394" fmla="*/ 675376 h 1726256"/>
              <a:gd name="connsiteX395" fmla="*/ 3243087 w 4710892"/>
              <a:gd name="connsiteY395" fmla="*/ 601388 h 1726256"/>
              <a:gd name="connsiteX396" fmla="*/ 3294878 w 4710892"/>
              <a:gd name="connsiteY396" fmla="*/ 550522 h 1726256"/>
              <a:gd name="connsiteX397" fmla="*/ 3366400 w 4710892"/>
              <a:gd name="connsiteY397" fmla="*/ 486398 h 1726256"/>
              <a:gd name="connsiteX398" fmla="*/ 3441004 w 4710892"/>
              <a:gd name="connsiteY398" fmla="*/ 489790 h 1726256"/>
              <a:gd name="connsiteX399" fmla="*/ 3504511 w 4710892"/>
              <a:gd name="connsiteY399" fmla="*/ 549597 h 1726256"/>
              <a:gd name="connsiteX400" fmla="*/ 3617650 w 4710892"/>
              <a:gd name="connsiteY400" fmla="*/ 604471 h 1726256"/>
              <a:gd name="connsiteX401" fmla="*/ 3791214 w 4710892"/>
              <a:gd name="connsiteY401" fmla="*/ 734875 h 1726256"/>
              <a:gd name="connsiteX402" fmla="*/ 3988823 w 4710892"/>
              <a:gd name="connsiteY402" fmla="*/ 996298 h 1726256"/>
              <a:gd name="connsiteX403" fmla="*/ 4317452 w 4710892"/>
              <a:gd name="connsiteY403" fmla="*/ 1345582 h 1726256"/>
              <a:gd name="connsiteX404" fmla="*/ 4354754 w 4710892"/>
              <a:gd name="connsiteY404" fmla="*/ 1384734 h 1726256"/>
              <a:gd name="connsiteX405" fmla="*/ 4376643 w 4710892"/>
              <a:gd name="connsiteY405" fmla="*/ 1414330 h 1726256"/>
              <a:gd name="connsiteX406" fmla="*/ 4465736 w 4710892"/>
              <a:gd name="connsiteY406" fmla="*/ 1515138 h 1726256"/>
              <a:gd name="connsiteX407" fmla="*/ 4691091 w 4710892"/>
              <a:gd name="connsiteY407" fmla="*/ 1703807 h 1726256"/>
              <a:gd name="connsiteX408" fmla="*/ 4710821 w 4710892"/>
              <a:gd name="connsiteY408" fmla="*/ 1725387 h 1726256"/>
              <a:gd name="connsiteX409" fmla="*/ 4710892 w 4710892"/>
              <a:gd name="connsiteY409" fmla="*/ 1726256 h 1726256"/>
              <a:gd name="connsiteX410" fmla="*/ 0 w 4710892"/>
              <a:gd name="connsiteY410" fmla="*/ 1726256 h 1726256"/>
              <a:gd name="connsiteX411" fmla="*/ 10125 w 4710892"/>
              <a:gd name="connsiteY411" fmla="*/ 1713672 h 1726256"/>
              <a:gd name="connsiteX412" fmla="*/ 36329 w 4710892"/>
              <a:gd name="connsiteY412" fmla="*/ 1691476 h 1726256"/>
              <a:gd name="connsiteX413" fmla="*/ 78255 w 4710892"/>
              <a:gd name="connsiteY413" fmla="*/ 1570012 h 1726256"/>
              <a:gd name="connsiteX414" fmla="*/ 276789 w 4710892"/>
              <a:gd name="connsiteY414" fmla="*/ 1341883 h 1726256"/>
              <a:gd name="connsiteX415" fmla="*/ 475015 w 4710892"/>
              <a:gd name="connsiteY415" fmla="*/ 1159688 h 1726256"/>
              <a:gd name="connsiteX416" fmla="*/ 898596 w 4710892"/>
              <a:gd name="connsiteY416" fmla="*/ 703430 h 1726256"/>
              <a:gd name="connsiteX417" fmla="*/ 937131 w 4710892"/>
              <a:gd name="connsiteY417" fmla="*/ 643315 h 1726256"/>
              <a:gd name="connsiteX418" fmla="*/ 1014510 w 4710892"/>
              <a:gd name="connsiteY418" fmla="*/ 583816 h 1726256"/>
              <a:gd name="connsiteX419" fmla="*/ 1080175 w 4710892"/>
              <a:gd name="connsiteY419" fmla="*/ 537574 h 1726256"/>
              <a:gd name="connsiteX420" fmla="*/ 1185299 w 4710892"/>
              <a:gd name="connsiteY420" fmla="*/ 442931 h 1726256"/>
              <a:gd name="connsiteX421" fmla="*/ 1261445 w 4710892"/>
              <a:gd name="connsiteY421" fmla="*/ 409020 h 1726256"/>
              <a:gd name="connsiteX422" fmla="*/ 1294123 w 4710892"/>
              <a:gd name="connsiteY422" fmla="*/ 390523 h 1726256"/>
              <a:gd name="connsiteX423" fmla="*/ 1421752 w 4710892"/>
              <a:gd name="connsiteY423" fmla="*/ 262277 h 1726256"/>
              <a:gd name="connsiteX424" fmla="*/ 1439016 w 4710892"/>
              <a:gd name="connsiteY424" fmla="*/ 246555 h 1726256"/>
              <a:gd name="connsiteX425" fmla="*/ 1521635 w 4710892"/>
              <a:gd name="connsiteY425" fmla="*/ 241622 h 1726256"/>
              <a:gd name="connsiteX426" fmla="*/ 1571886 w 4710892"/>
              <a:gd name="connsiteY426" fmla="*/ 286632 h 1726256"/>
              <a:gd name="connsiteX427" fmla="*/ 1854273 w 4710892"/>
              <a:gd name="connsiteY427" fmla="*/ 621426 h 1726256"/>
              <a:gd name="connsiteX428" fmla="*/ 1855506 w 4710892"/>
              <a:gd name="connsiteY428" fmla="*/ 645781 h 1726256"/>
              <a:gd name="connsiteX429" fmla="*/ 1779360 w 4710892"/>
              <a:gd name="connsiteY429" fmla="*/ 734258 h 1726256"/>
              <a:gd name="connsiteX430" fmla="*/ 1544448 w 4710892"/>
              <a:gd name="connsiteY430" fmla="*/ 981192 h 1726256"/>
              <a:gd name="connsiteX431" fmla="*/ 1467994 w 4710892"/>
              <a:gd name="connsiteY431" fmla="*/ 1061346 h 1726256"/>
              <a:gd name="connsiteX432" fmla="*/ 1436550 w 4710892"/>
              <a:gd name="connsiteY432" fmla="*/ 1100806 h 1726256"/>
              <a:gd name="connsiteX433" fmla="*/ 1439941 w 4710892"/>
              <a:gd name="connsiteY433" fmla="*/ 1124236 h 1726256"/>
              <a:gd name="connsiteX434" fmla="*/ 1458746 w 4710892"/>
              <a:gd name="connsiteY434" fmla="*/ 1124852 h 1726256"/>
              <a:gd name="connsiteX435" fmla="*/ 1499131 w 4710892"/>
              <a:gd name="connsiteY435" fmla="*/ 1090941 h 1726256"/>
              <a:gd name="connsiteX436" fmla="*/ 1733117 w 4710892"/>
              <a:gd name="connsiteY436" fmla="*/ 861887 h 1726256"/>
              <a:gd name="connsiteX437" fmla="*/ 1949224 w 4710892"/>
              <a:gd name="connsiteY437" fmla="*/ 616494 h 1726256"/>
              <a:gd name="connsiteX438" fmla="*/ 2100899 w 4710892"/>
              <a:gd name="connsiteY438" fmla="*/ 519693 h 1726256"/>
              <a:gd name="connsiteX439" fmla="*/ 2149299 w 4710892"/>
              <a:gd name="connsiteY439" fmla="*/ 486398 h 1726256"/>
              <a:gd name="connsiteX440" fmla="*/ 2275695 w 4710892"/>
              <a:gd name="connsiteY440" fmla="*/ 318385 h 1726256"/>
              <a:gd name="connsiteX441" fmla="*/ 2431070 w 4710892"/>
              <a:gd name="connsiteY441" fmla="*/ 161469 h 1726256"/>
              <a:gd name="connsiteX442" fmla="*/ 2575038 w 4710892"/>
              <a:gd name="connsiteY442" fmla="*/ 17501 h 1726256"/>
              <a:gd name="connsiteX443" fmla="*/ 2604016 w 4710892"/>
              <a:gd name="connsiteY443" fmla="*/ 6 h 1726256"/>
              <a:gd name="connsiteX0" fmla="*/ 3158617 w 4710892"/>
              <a:gd name="connsiteY0" fmla="*/ 1445775 h 1726256"/>
              <a:gd name="connsiteX1" fmla="*/ 3143511 w 4710892"/>
              <a:gd name="connsiteY1" fmla="*/ 1541035 h 1726256"/>
              <a:gd name="connsiteX2" fmla="*/ 3147211 w 4710892"/>
              <a:gd name="connsiteY2" fmla="*/ 1541652 h 1726256"/>
              <a:gd name="connsiteX3" fmla="*/ 3161700 w 4710892"/>
              <a:gd name="connsiteY3" fmla="*/ 1446083 h 1726256"/>
              <a:gd name="connsiteX4" fmla="*/ 3158617 w 4710892"/>
              <a:gd name="connsiteY4" fmla="*/ 1445775 h 1726256"/>
              <a:gd name="connsiteX5" fmla="*/ 3102509 w 4710892"/>
              <a:gd name="connsiteY5" fmla="*/ 1383502 h 1726256"/>
              <a:gd name="connsiteX6" fmla="*/ 3084937 w 4710892"/>
              <a:gd name="connsiteY6" fmla="*/ 1468280 h 1726256"/>
              <a:gd name="connsiteX7" fmla="*/ 3102509 w 4710892"/>
              <a:gd name="connsiteY7" fmla="*/ 1383502 h 1726256"/>
              <a:gd name="connsiteX8" fmla="*/ 2042557 w 4710892"/>
              <a:gd name="connsiteY8" fmla="*/ 1318762 h 1726256"/>
              <a:gd name="connsiteX9" fmla="*/ 2025370 w 4710892"/>
              <a:gd name="connsiteY9" fmla="*/ 1329860 h 1726256"/>
              <a:gd name="connsiteX10" fmla="*/ 1929425 w 4710892"/>
              <a:gd name="connsiteY10" fmla="*/ 1419350 h 1726256"/>
              <a:gd name="connsiteX11" fmla="*/ 1929425 w 4710892"/>
              <a:gd name="connsiteY11" fmla="*/ 1473921 h 1726256"/>
              <a:gd name="connsiteX12" fmla="*/ 1936080 w 4710892"/>
              <a:gd name="connsiteY12" fmla="*/ 1473921 h 1726256"/>
              <a:gd name="connsiteX13" fmla="*/ 1936276 w 4710892"/>
              <a:gd name="connsiteY13" fmla="*/ 1467662 h 1726256"/>
              <a:gd name="connsiteX14" fmla="*/ 2006256 w 4710892"/>
              <a:gd name="connsiteY14" fmla="*/ 1394907 h 1726256"/>
              <a:gd name="connsiteX15" fmla="*/ 2057123 w 4710892"/>
              <a:gd name="connsiteY15" fmla="*/ 1330168 h 1726256"/>
              <a:gd name="connsiteX16" fmla="*/ 2062980 w 4710892"/>
              <a:gd name="connsiteY16" fmla="*/ 1318762 h 1726256"/>
              <a:gd name="connsiteX17" fmla="*/ 2042557 w 4710892"/>
              <a:gd name="connsiteY17" fmla="*/ 1318762 h 1726256"/>
              <a:gd name="connsiteX18" fmla="*/ 3045786 w 4710892"/>
              <a:gd name="connsiteY18" fmla="*/ 1314755 h 1726256"/>
              <a:gd name="connsiteX19" fmla="*/ 3033763 w 4710892"/>
              <a:gd name="connsiteY19" fmla="*/ 1320613 h 1726256"/>
              <a:gd name="connsiteX20" fmla="*/ 3031605 w 4710892"/>
              <a:gd name="connsiteY20" fmla="*/ 1355141 h 1726256"/>
              <a:gd name="connsiteX21" fmla="*/ 3047636 w 4710892"/>
              <a:gd name="connsiteY21" fmla="*/ 1325237 h 1726256"/>
              <a:gd name="connsiteX22" fmla="*/ 3045786 w 4710892"/>
              <a:gd name="connsiteY22" fmla="*/ 1314755 h 1726256"/>
              <a:gd name="connsiteX23" fmla="*/ 3826358 w 4710892"/>
              <a:gd name="connsiteY23" fmla="*/ 1281769 h 1726256"/>
              <a:gd name="connsiteX24" fmla="*/ 3817417 w 4710892"/>
              <a:gd name="connsiteY24" fmla="*/ 1289476 h 1726256"/>
              <a:gd name="connsiteX25" fmla="*/ 3826974 w 4710892"/>
              <a:gd name="connsiteY25" fmla="*/ 1298417 h 1726256"/>
              <a:gd name="connsiteX26" fmla="*/ 3831906 w 4710892"/>
              <a:gd name="connsiteY26" fmla="*/ 1292251 h 1726256"/>
              <a:gd name="connsiteX27" fmla="*/ 3826358 w 4710892"/>
              <a:gd name="connsiteY27" fmla="*/ 1281769 h 1726256"/>
              <a:gd name="connsiteX28" fmla="*/ 2734305 w 4710892"/>
              <a:gd name="connsiteY28" fmla="*/ 1255642 h 1726256"/>
              <a:gd name="connsiteX29" fmla="*/ 2727947 w 4710892"/>
              <a:gd name="connsiteY29" fmla="*/ 1256181 h 1726256"/>
              <a:gd name="connsiteX30" fmla="*/ 2727022 w 4710892"/>
              <a:gd name="connsiteY30" fmla="*/ 1271595 h 1726256"/>
              <a:gd name="connsiteX31" fmla="*/ 2740278 w 4710892"/>
              <a:gd name="connsiteY31" fmla="*/ 1289168 h 1726256"/>
              <a:gd name="connsiteX32" fmla="*/ 2833071 w 4710892"/>
              <a:gd name="connsiteY32" fmla="*/ 1420496 h 1726256"/>
              <a:gd name="connsiteX33" fmla="*/ 2888254 w 4710892"/>
              <a:gd name="connsiteY33" fmla="*/ 1520688 h 1726256"/>
              <a:gd name="connsiteX34" fmla="*/ 2904901 w 4710892"/>
              <a:gd name="connsiteY34" fmla="*/ 1548742 h 1726256"/>
              <a:gd name="connsiteX35" fmla="*/ 2904593 w 4710892"/>
              <a:gd name="connsiteY35" fmla="*/ 1510823 h 1726256"/>
              <a:gd name="connsiteX36" fmla="*/ 2872223 w 4710892"/>
              <a:gd name="connsiteY36" fmla="*/ 1446392 h 1726256"/>
              <a:gd name="connsiteX37" fmla="*/ 2862975 w 4710892"/>
              <a:gd name="connsiteY37" fmla="*/ 1435294 h 1726256"/>
              <a:gd name="connsiteX38" fmla="*/ 2785904 w 4710892"/>
              <a:gd name="connsiteY38" fmla="*/ 1319688 h 1726256"/>
              <a:gd name="connsiteX39" fmla="*/ 2739045 w 4710892"/>
              <a:gd name="connsiteY39" fmla="*/ 1260189 h 1726256"/>
              <a:gd name="connsiteX40" fmla="*/ 2734305 w 4710892"/>
              <a:gd name="connsiteY40" fmla="*/ 1255642 h 1726256"/>
              <a:gd name="connsiteX41" fmla="*/ 2086101 w 4710892"/>
              <a:gd name="connsiteY41" fmla="*/ 1189631 h 1726256"/>
              <a:gd name="connsiteX42" fmla="*/ 2065446 w 4710892"/>
              <a:gd name="connsiteY42" fmla="*/ 1193292 h 1726256"/>
              <a:gd name="connsiteX43" fmla="*/ 2040783 w 4710892"/>
              <a:gd name="connsiteY43" fmla="*/ 1236452 h 1726256"/>
              <a:gd name="connsiteX44" fmla="*/ 2050648 w 4710892"/>
              <a:gd name="connsiteY44" fmla="*/ 1258649 h 1726256"/>
              <a:gd name="connsiteX45" fmla="*/ 2069762 w 4710892"/>
              <a:gd name="connsiteY45" fmla="*/ 1254333 h 1726256"/>
              <a:gd name="connsiteX46" fmla="*/ 2107373 w 4710892"/>
              <a:gd name="connsiteY46" fmla="*/ 1199765 h 1726256"/>
              <a:gd name="connsiteX47" fmla="*/ 2106757 w 4710892"/>
              <a:gd name="connsiteY47" fmla="*/ 1194525 h 1726256"/>
              <a:gd name="connsiteX48" fmla="*/ 2086101 w 4710892"/>
              <a:gd name="connsiteY48" fmla="*/ 1189631 h 1726256"/>
              <a:gd name="connsiteX49" fmla="*/ 992622 w 4710892"/>
              <a:gd name="connsiteY49" fmla="*/ 1124237 h 1726256"/>
              <a:gd name="connsiteX50" fmla="*/ 969501 w 4710892"/>
              <a:gd name="connsiteY50" fmla="*/ 1146434 h 1726256"/>
              <a:gd name="connsiteX51" fmla="*/ 992622 w 4710892"/>
              <a:gd name="connsiteY51" fmla="*/ 1124237 h 1726256"/>
              <a:gd name="connsiteX52" fmla="*/ 771891 w 4710892"/>
              <a:gd name="connsiteY52" fmla="*/ 1021578 h 1726256"/>
              <a:gd name="connsiteX53" fmla="*/ 729348 w 4710892"/>
              <a:gd name="connsiteY53" fmla="*/ 1051790 h 1726256"/>
              <a:gd name="connsiteX54" fmla="*/ 655360 w 4710892"/>
              <a:gd name="connsiteY54" fmla="*/ 1131943 h 1726256"/>
              <a:gd name="connsiteX55" fmla="*/ 655669 w 4710892"/>
              <a:gd name="connsiteY55" fmla="*/ 1146124 h 1726256"/>
              <a:gd name="connsiteX56" fmla="*/ 665842 w 4710892"/>
              <a:gd name="connsiteY56" fmla="*/ 1143041 h 1726256"/>
              <a:gd name="connsiteX57" fmla="*/ 728115 w 4710892"/>
              <a:gd name="connsiteY57" fmla="*/ 1087550 h 1726256"/>
              <a:gd name="connsiteX58" fmla="*/ 771891 w 4710892"/>
              <a:gd name="connsiteY58" fmla="*/ 1021578 h 1726256"/>
              <a:gd name="connsiteX59" fmla="*/ 3636571 w 4710892"/>
              <a:gd name="connsiteY59" fmla="*/ 954950 h 1726256"/>
              <a:gd name="connsiteX60" fmla="*/ 3629981 w 4710892"/>
              <a:gd name="connsiteY60" fmla="*/ 956530 h 1726256"/>
              <a:gd name="connsiteX61" fmla="*/ 3598537 w 4710892"/>
              <a:gd name="connsiteY61" fmla="*/ 973178 h 1726256"/>
              <a:gd name="connsiteX62" fmla="*/ 3592063 w 4710892"/>
              <a:gd name="connsiteY62" fmla="*/ 986742 h 1726256"/>
              <a:gd name="connsiteX63" fmla="*/ 3600695 w 4710892"/>
              <a:gd name="connsiteY63" fmla="*/ 1029902 h 1726256"/>
              <a:gd name="connsiteX64" fmla="*/ 3623507 w 4710892"/>
              <a:gd name="connsiteY64" fmla="*/ 1049016 h 1726256"/>
              <a:gd name="connsiteX65" fmla="*/ 3630598 w 4710892"/>
              <a:gd name="connsiteY65" fmla="*/ 1048708 h 1726256"/>
              <a:gd name="connsiteX66" fmla="*/ 3642930 w 4710892"/>
              <a:gd name="connsiteY66" fmla="*/ 1036068 h 1726256"/>
              <a:gd name="connsiteX67" fmla="*/ 3638305 w 4710892"/>
              <a:gd name="connsiteY67" fmla="*/ 961463 h 1726256"/>
              <a:gd name="connsiteX68" fmla="*/ 3636571 w 4710892"/>
              <a:gd name="connsiteY68" fmla="*/ 954950 h 1726256"/>
              <a:gd name="connsiteX69" fmla="*/ 2559316 w 4710892"/>
              <a:gd name="connsiteY69" fmla="*/ 875144 h 1726256"/>
              <a:gd name="connsiteX70" fmla="*/ 2539586 w 4710892"/>
              <a:gd name="connsiteY70" fmla="*/ 883160 h 1726256"/>
              <a:gd name="connsiteX71" fmla="*/ 2411032 w 4710892"/>
              <a:gd name="connsiteY71" fmla="*/ 1041925 h 1726256"/>
              <a:gd name="connsiteX72" fmla="*/ 2407024 w 4710892"/>
              <a:gd name="connsiteY72" fmla="*/ 1058264 h 1726256"/>
              <a:gd name="connsiteX73" fmla="*/ 2423363 w 4710892"/>
              <a:gd name="connsiteY73" fmla="*/ 1076452 h 1726256"/>
              <a:gd name="connsiteX74" fmla="*/ 2438161 w 4710892"/>
              <a:gd name="connsiteY74" fmla="*/ 1069053 h 1726256"/>
              <a:gd name="connsiteX75" fmla="*/ 2454500 w 4710892"/>
              <a:gd name="connsiteY75" fmla="*/ 1050865 h 1726256"/>
              <a:gd name="connsiteX76" fmla="*/ 2568257 w 4710892"/>
              <a:gd name="connsiteY76" fmla="*/ 920153 h 1726256"/>
              <a:gd name="connsiteX77" fmla="*/ 2576889 w 4710892"/>
              <a:gd name="connsiteY77" fmla="*/ 895799 h 1726256"/>
              <a:gd name="connsiteX78" fmla="*/ 2559316 w 4710892"/>
              <a:gd name="connsiteY78" fmla="*/ 875144 h 1726256"/>
              <a:gd name="connsiteX79" fmla="*/ 2883552 w 4710892"/>
              <a:gd name="connsiteY79" fmla="*/ 852910 h 1726256"/>
              <a:gd name="connsiteX80" fmla="*/ 2875922 w 4710892"/>
              <a:gd name="connsiteY80" fmla="*/ 856956 h 1726256"/>
              <a:gd name="connsiteX81" fmla="*/ 2847868 w 4710892"/>
              <a:gd name="connsiteY81" fmla="*/ 909364 h 1726256"/>
              <a:gd name="connsiteX82" fmla="*/ 2883937 w 4710892"/>
              <a:gd name="connsiteY82" fmla="*/ 894567 h 1726256"/>
              <a:gd name="connsiteX83" fmla="*/ 2890720 w 4710892"/>
              <a:gd name="connsiteY83" fmla="*/ 857881 h 1726256"/>
              <a:gd name="connsiteX84" fmla="*/ 2883552 w 4710892"/>
              <a:gd name="connsiteY84" fmla="*/ 852910 h 1726256"/>
              <a:gd name="connsiteX85" fmla="*/ 2765287 w 4710892"/>
              <a:gd name="connsiteY85" fmla="*/ 852910 h 1726256"/>
              <a:gd name="connsiteX86" fmla="*/ 2757233 w 4710892"/>
              <a:gd name="connsiteY86" fmla="*/ 858189 h 1726256"/>
              <a:gd name="connsiteX87" fmla="*/ 2719930 w 4710892"/>
              <a:gd name="connsiteY87" fmla="*/ 929094 h 1726256"/>
              <a:gd name="connsiteX88" fmla="*/ 2778812 w 4710892"/>
              <a:gd name="connsiteY88" fmla="*/ 873295 h 1726256"/>
              <a:gd name="connsiteX89" fmla="*/ 2774496 w 4710892"/>
              <a:gd name="connsiteY89" fmla="*/ 854798 h 1726256"/>
              <a:gd name="connsiteX90" fmla="*/ 2765287 w 4710892"/>
              <a:gd name="connsiteY90" fmla="*/ 852910 h 1726256"/>
              <a:gd name="connsiteX91" fmla="*/ 2276775 w 4710892"/>
              <a:gd name="connsiteY91" fmla="*/ 839845 h 1726256"/>
              <a:gd name="connsiteX92" fmla="*/ 2284019 w 4710892"/>
              <a:gd name="connsiteY92" fmla="*/ 843699 h 1726256"/>
              <a:gd name="connsiteX93" fmla="*/ 2239318 w 4710892"/>
              <a:gd name="connsiteY93" fmla="*/ 913062 h 1726256"/>
              <a:gd name="connsiteX94" fmla="*/ 2222362 w 4710892"/>
              <a:gd name="connsiteY94" fmla="*/ 916454 h 1726256"/>
              <a:gd name="connsiteX95" fmla="*/ 2184751 w 4710892"/>
              <a:gd name="connsiteY95" fmla="*/ 929094 h 1726256"/>
              <a:gd name="connsiteX96" fmla="*/ 2269530 w 4710892"/>
              <a:gd name="connsiteY96" fmla="*/ 843390 h 1726256"/>
              <a:gd name="connsiteX97" fmla="*/ 2276775 w 4710892"/>
              <a:gd name="connsiteY97" fmla="*/ 839845 h 1726256"/>
              <a:gd name="connsiteX98" fmla="*/ 2493651 w 4710892"/>
              <a:gd name="connsiteY98" fmla="*/ 767861 h 1726256"/>
              <a:gd name="connsiteX99" fmla="*/ 2489027 w 4710892"/>
              <a:gd name="connsiteY99" fmla="*/ 770944 h 1726256"/>
              <a:gd name="connsiteX100" fmla="*/ 2371263 w 4710892"/>
              <a:gd name="connsiteY100" fmla="*/ 877301 h 1726256"/>
              <a:gd name="connsiteX101" fmla="*/ 2324404 w 4710892"/>
              <a:gd name="connsiteY101" fmla="*/ 956839 h 1726256"/>
              <a:gd name="connsiteX102" fmla="*/ 2308373 w 4710892"/>
              <a:gd name="connsiteY102" fmla="*/ 1005239 h 1726256"/>
              <a:gd name="connsiteX103" fmla="*/ 2273229 w 4710892"/>
              <a:gd name="connsiteY103" fmla="*/ 1058880 h 1726256"/>
              <a:gd name="connsiteX104" fmla="*/ 2230686 w 4710892"/>
              <a:gd name="connsiteY104" fmla="*/ 1127935 h 1726256"/>
              <a:gd name="connsiteX105" fmla="*/ 2237776 w 4710892"/>
              <a:gd name="connsiteY105" fmla="*/ 1150440 h 1726256"/>
              <a:gd name="connsiteX106" fmla="*/ 2262131 w 4710892"/>
              <a:gd name="connsiteY106" fmla="*/ 1146432 h 1726256"/>
              <a:gd name="connsiteX107" fmla="*/ 2322862 w 4710892"/>
              <a:gd name="connsiteY107" fmla="*/ 1056722 h 1726256"/>
              <a:gd name="connsiteX108" fmla="*/ 2453883 w 4710892"/>
              <a:gd name="connsiteY108" fmla="*/ 893640 h 1726256"/>
              <a:gd name="connsiteX109" fmla="*/ 2486252 w 4710892"/>
              <a:gd name="connsiteY109" fmla="*/ 847398 h 1726256"/>
              <a:gd name="connsiteX110" fmla="*/ 2487486 w 4710892"/>
              <a:gd name="connsiteY110" fmla="*/ 829826 h 1726256"/>
              <a:gd name="connsiteX111" fmla="*/ 2486869 w 4710892"/>
              <a:gd name="connsiteY111" fmla="*/ 794065 h 1726256"/>
              <a:gd name="connsiteX112" fmla="*/ 2493651 w 4710892"/>
              <a:gd name="connsiteY112" fmla="*/ 767861 h 1726256"/>
              <a:gd name="connsiteX113" fmla="*/ 3511910 w 4710892"/>
              <a:gd name="connsiteY113" fmla="*/ 721620 h 1726256"/>
              <a:gd name="connsiteX114" fmla="*/ 3503278 w 4710892"/>
              <a:gd name="connsiteY114" fmla="*/ 728402 h 1726256"/>
              <a:gd name="connsiteX115" fmla="*/ 3486322 w 4710892"/>
              <a:gd name="connsiteY115" fmla="*/ 771870 h 1726256"/>
              <a:gd name="connsiteX116" fmla="*/ 3472449 w 4710892"/>
              <a:gd name="connsiteY116" fmla="*/ 809173 h 1726256"/>
              <a:gd name="connsiteX117" fmla="*/ 3472449 w 4710892"/>
              <a:gd name="connsiteY117" fmla="*/ 820271 h 1726256"/>
              <a:gd name="connsiteX118" fmla="*/ 3493413 w 4710892"/>
              <a:gd name="connsiteY118" fmla="*/ 875454 h 1726256"/>
              <a:gd name="connsiteX119" fmla="*/ 3523316 w 4710892"/>
              <a:gd name="connsiteY119" fmla="*/ 917689 h 1726256"/>
              <a:gd name="connsiteX120" fmla="*/ 3533181 w 4710892"/>
              <a:gd name="connsiteY120" fmla="*/ 931562 h 1726256"/>
              <a:gd name="connsiteX121" fmla="*/ 3550753 w 4710892"/>
              <a:gd name="connsiteY121" fmla="*/ 926013 h 1726256"/>
              <a:gd name="connsiteX122" fmla="*/ 3583432 w 4710892"/>
              <a:gd name="connsiteY122" fmla="*/ 831986 h 1726256"/>
              <a:gd name="connsiteX123" fmla="*/ 3584665 w 4710892"/>
              <a:gd name="connsiteY123" fmla="*/ 799616 h 1726256"/>
              <a:gd name="connsiteX124" fmla="*/ 3572642 w 4710892"/>
              <a:gd name="connsiteY124" fmla="*/ 794992 h 1726256"/>
              <a:gd name="connsiteX125" fmla="*/ 3546746 w 4710892"/>
              <a:gd name="connsiteY125" fmla="*/ 811331 h 1726256"/>
              <a:gd name="connsiteX126" fmla="*/ 3535031 w 4710892"/>
              <a:gd name="connsiteY126" fmla="*/ 814414 h 1726256"/>
              <a:gd name="connsiteX127" fmla="*/ 3531023 w 4710892"/>
              <a:gd name="connsiteY127" fmla="*/ 799924 h 1726256"/>
              <a:gd name="connsiteX128" fmla="*/ 3539964 w 4710892"/>
              <a:gd name="connsiteY128" fmla="*/ 765396 h 1726256"/>
              <a:gd name="connsiteX129" fmla="*/ 3511910 w 4710892"/>
              <a:gd name="connsiteY129" fmla="*/ 721620 h 1726256"/>
              <a:gd name="connsiteX130" fmla="*/ 3472296 w 4710892"/>
              <a:gd name="connsiteY130" fmla="*/ 622814 h 1726256"/>
              <a:gd name="connsiteX131" fmla="*/ 3461044 w 4710892"/>
              <a:gd name="connsiteY131" fmla="*/ 627901 h 1726256"/>
              <a:gd name="connsiteX132" fmla="*/ 3452720 w 4710892"/>
              <a:gd name="connsiteY132" fmla="*/ 633142 h 1726256"/>
              <a:gd name="connsiteX133" fmla="*/ 3434839 w 4710892"/>
              <a:gd name="connsiteY133" fmla="*/ 657188 h 1726256"/>
              <a:gd name="connsiteX134" fmla="*/ 3418808 w 4710892"/>
              <a:gd name="connsiteY134" fmla="*/ 709904 h 1726256"/>
              <a:gd name="connsiteX135" fmla="*/ 3402160 w 4710892"/>
              <a:gd name="connsiteY135" fmla="*/ 762313 h 1726256"/>
              <a:gd name="connsiteX136" fmla="*/ 3432064 w 4710892"/>
              <a:gd name="connsiteY136" fmla="*/ 797766 h 1726256"/>
              <a:gd name="connsiteX137" fmla="*/ 3468750 w 4710892"/>
              <a:gd name="connsiteY137" fmla="*/ 778344 h 1726256"/>
              <a:gd name="connsiteX138" fmla="*/ 3496188 w 4710892"/>
              <a:gd name="connsiteY138" fmla="*/ 725627 h 1726256"/>
              <a:gd name="connsiteX139" fmla="*/ 3499271 w 4710892"/>
              <a:gd name="connsiteY139" fmla="*/ 709904 h 1726256"/>
              <a:gd name="connsiteX140" fmla="*/ 3477074 w 4710892"/>
              <a:gd name="connsiteY140" fmla="*/ 633450 h 1726256"/>
              <a:gd name="connsiteX141" fmla="*/ 3472296 w 4710892"/>
              <a:gd name="connsiteY141" fmla="*/ 622814 h 1726256"/>
              <a:gd name="connsiteX142" fmla="*/ 3374801 w 4710892"/>
              <a:gd name="connsiteY142" fmla="*/ 567863 h 1726256"/>
              <a:gd name="connsiteX143" fmla="*/ 3344204 w 4710892"/>
              <a:gd name="connsiteY143" fmla="*/ 582892 h 1726256"/>
              <a:gd name="connsiteX144" fmla="*/ 3308751 w 4710892"/>
              <a:gd name="connsiteY144" fmla="*/ 625126 h 1726256"/>
              <a:gd name="connsiteX145" fmla="*/ 3319541 w 4710892"/>
              <a:gd name="connsiteY145" fmla="*/ 658729 h 1726256"/>
              <a:gd name="connsiteX146" fmla="*/ 3343279 w 4710892"/>
              <a:gd name="connsiteY146" fmla="*/ 697573 h 1726256"/>
              <a:gd name="connsiteX147" fmla="*/ 3342663 w 4710892"/>
              <a:gd name="connsiteY147" fmla="*/ 703430 h 1726256"/>
              <a:gd name="connsiteX148" fmla="*/ 3355302 w 4710892"/>
              <a:gd name="connsiteY148" fmla="*/ 725318 h 1726256"/>
              <a:gd name="connsiteX149" fmla="*/ 3387056 w 4710892"/>
              <a:gd name="connsiteY149" fmla="*/ 720694 h 1726256"/>
              <a:gd name="connsiteX150" fmla="*/ 3396305 w 4710892"/>
              <a:gd name="connsiteY150" fmla="*/ 709288 h 1726256"/>
              <a:gd name="connsiteX151" fmla="*/ 3410486 w 4710892"/>
              <a:gd name="connsiteY151" fmla="*/ 674144 h 1726256"/>
              <a:gd name="connsiteX152" fmla="*/ 3422509 w 4710892"/>
              <a:gd name="connsiteY152" fmla="*/ 651947 h 1726256"/>
              <a:gd name="connsiteX153" fmla="*/ 3440389 w 4710892"/>
              <a:gd name="connsiteY153" fmla="*/ 615878 h 1726256"/>
              <a:gd name="connsiteX154" fmla="*/ 3443780 w 4710892"/>
              <a:gd name="connsiteY154" fmla="*/ 592757 h 1726256"/>
              <a:gd name="connsiteX155" fmla="*/ 3435457 w 4710892"/>
              <a:gd name="connsiteY155" fmla="*/ 578268 h 1726256"/>
              <a:gd name="connsiteX156" fmla="*/ 3408636 w 4710892"/>
              <a:gd name="connsiteY156" fmla="*/ 569944 h 1726256"/>
              <a:gd name="connsiteX157" fmla="*/ 3374801 w 4710892"/>
              <a:gd name="connsiteY157" fmla="*/ 567863 h 1726256"/>
              <a:gd name="connsiteX158" fmla="*/ 2505367 w 4710892"/>
              <a:gd name="connsiteY158" fmla="*/ 497498 h 1726256"/>
              <a:gd name="connsiteX159" fmla="*/ 2444326 w 4710892"/>
              <a:gd name="connsiteY159" fmla="*/ 576110 h 1726256"/>
              <a:gd name="connsiteX160" fmla="*/ 2505367 w 4710892"/>
              <a:gd name="connsiteY160" fmla="*/ 497498 h 1726256"/>
              <a:gd name="connsiteX161" fmla="*/ 1467070 w 4710892"/>
              <a:gd name="connsiteY161" fmla="*/ 353838 h 1726256"/>
              <a:gd name="connsiteX162" fmla="*/ 1446107 w 4710892"/>
              <a:gd name="connsiteY162" fmla="*/ 364628 h 1726256"/>
              <a:gd name="connsiteX163" fmla="*/ 1345298 w 4710892"/>
              <a:gd name="connsiteY163" fmla="*/ 483933 h 1726256"/>
              <a:gd name="connsiteX164" fmla="*/ 1324643 w 4710892"/>
              <a:gd name="connsiteY164" fmla="*/ 511371 h 1726256"/>
              <a:gd name="connsiteX165" fmla="*/ 1335125 w 4710892"/>
              <a:gd name="connsiteY165" fmla="*/ 549906 h 1726256"/>
              <a:gd name="connsiteX166" fmla="*/ 1341290 w 4710892"/>
              <a:gd name="connsiteY166" fmla="*/ 561929 h 1726256"/>
              <a:gd name="connsiteX167" fmla="*/ 1332658 w 4710892"/>
              <a:gd name="connsiteY167" fmla="*/ 570561 h 1726256"/>
              <a:gd name="connsiteX168" fmla="*/ 1283641 w 4710892"/>
              <a:gd name="connsiteY168" fmla="*/ 597073 h 1726256"/>
              <a:gd name="connsiteX169" fmla="*/ 1172968 w 4710892"/>
              <a:gd name="connsiteY169" fmla="*/ 707438 h 1726256"/>
              <a:gd name="connsiteX170" fmla="*/ 993546 w 4710892"/>
              <a:gd name="connsiteY170" fmla="*/ 888092 h 1726256"/>
              <a:gd name="connsiteX171" fmla="*/ 959944 w 4710892"/>
              <a:gd name="connsiteY171" fmla="*/ 916763 h 1726256"/>
              <a:gd name="connsiteX172" fmla="*/ 938056 w 4710892"/>
              <a:gd name="connsiteY172" fmla="*/ 915221 h 1726256"/>
              <a:gd name="connsiteX173" fmla="*/ 943913 w 4710892"/>
              <a:gd name="connsiteY173" fmla="*/ 899499 h 1726256"/>
              <a:gd name="connsiteX174" fmla="*/ 1106687 w 4710892"/>
              <a:gd name="connsiteY174" fmla="*/ 729943 h 1726256"/>
              <a:gd name="connsiteX175" fmla="*/ 1221985 w 4710892"/>
              <a:gd name="connsiteY175" fmla="*/ 608788 h 1726256"/>
              <a:gd name="connsiteX176" fmla="*/ 1250655 w 4710892"/>
              <a:gd name="connsiteY176" fmla="*/ 570561 h 1726256"/>
              <a:gd name="connsiteX177" fmla="*/ 1236474 w 4710892"/>
              <a:gd name="connsiteY177" fmla="*/ 542815 h 1726256"/>
              <a:gd name="connsiteX178" fmla="*/ 1208420 w 4710892"/>
              <a:gd name="connsiteY178" fmla="*/ 552372 h 1726256"/>
              <a:gd name="connsiteX179" fmla="*/ 1177284 w 4710892"/>
              <a:gd name="connsiteY179" fmla="*/ 583817 h 1726256"/>
              <a:gd name="connsiteX180" fmla="*/ 1077708 w 4710892"/>
              <a:gd name="connsiteY180" fmla="*/ 700965 h 1726256"/>
              <a:gd name="connsiteX181" fmla="*/ 1053970 w 4710892"/>
              <a:gd name="connsiteY181" fmla="*/ 723469 h 1726256"/>
              <a:gd name="connsiteX182" fmla="*/ 1053662 w 4710892"/>
              <a:gd name="connsiteY182" fmla="*/ 720078 h 1726256"/>
              <a:gd name="connsiteX183" fmla="*/ 1060135 w 4710892"/>
              <a:gd name="connsiteY183" fmla="*/ 698806 h 1726256"/>
              <a:gd name="connsiteX184" fmla="*/ 1063527 w 4710892"/>
              <a:gd name="connsiteY184" fmla="*/ 680926 h 1726256"/>
              <a:gd name="connsiteX185" fmla="*/ 1041639 w 4710892"/>
              <a:gd name="connsiteY185" fmla="*/ 664279 h 1726256"/>
              <a:gd name="connsiteX186" fmla="*/ 1016359 w 4710892"/>
              <a:gd name="connsiteY186" fmla="*/ 678768 h 1726256"/>
              <a:gd name="connsiteX187" fmla="*/ 822758 w 4710892"/>
              <a:gd name="connsiteY187" fmla="*/ 948824 h 1726256"/>
              <a:gd name="connsiteX188" fmla="*/ 813201 w 4710892"/>
              <a:gd name="connsiteY188" fmla="*/ 974720 h 1726256"/>
              <a:gd name="connsiteX189" fmla="*/ 840638 w 4710892"/>
              <a:gd name="connsiteY189" fmla="*/ 975336 h 1726256"/>
              <a:gd name="connsiteX190" fmla="*/ 841871 w 4710892"/>
              <a:gd name="connsiteY190" fmla="*/ 975028 h 1726256"/>
              <a:gd name="connsiteX191" fmla="*/ 869308 w 4710892"/>
              <a:gd name="connsiteY191" fmla="*/ 993525 h 1726256"/>
              <a:gd name="connsiteX192" fmla="*/ 859443 w 4710892"/>
              <a:gd name="connsiteY192" fmla="*/ 1027436 h 1726256"/>
              <a:gd name="connsiteX193" fmla="*/ 788538 w 4710892"/>
              <a:gd name="connsiteY193" fmla="*/ 1112522 h 1726256"/>
              <a:gd name="connsiteX194" fmla="*/ 779906 w 4710892"/>
              <a:gd name="connsiteY194" fmla="*/ 1133177 h 1726256"/>
              <a:gd name="connsiteX195" fmla="*/ 794087 w 4710892"/>
              <a:gd name="connsiteY195" fmla="*/ 1123004 h 1726256"/>
              <a:gd name="connsiteX196" fmla="*/ 834780 w 4710892"/>
              <a:gd name="connsiteY196" fmla="*/ 1091251 h 1726256"/>
              <a:gd name="connsiteX197" fmla="*/ 866842 w 4710892"/>
              <a:gd name="connsiteY197" fmla="*/ 1091559 h 1726256"/>
              <a:gd name="connsiteX198" fmla="*/ 869000 w 4710892"/>
              <a:gd name="connsiteY198" fmla="*/ 1123004 h 1726256"/>
              <a:gd name="connsiteX199" fmla="*/ 850811 w 4710892"/>
              <a:gd name="connsiteY199" fmla="*/ 1146125 h 1726256"/>
              <a:gd name="connsiteX200" fmla="*/ 767575 w 4710892"/>
              <a:gd name="connsiteY200" fmla="*/ 1229670 h 1726256"/>
              <a:gd name="connsiteX201" fmla="*/ 763875 w 4710892"/>
              <a:gd name="connsiteY201" fmla="*/ 1244775 h 1726256"/>
              <a:gd name="connsiteX202" fmla="*/ 779290 w 4710892"/>
              <a:gd name="connsiteY202" fmla="*/ 1244775 h 1726256"/>
              <a:gd name="connsiteX203" fmla="*/ 785147 w 4710892"/>
              <a:gd name="connsiteY203" fmla="*/ 1240151 h 1726256"/>
              <a:gd name="connsiteX204" fmla="*/ 929732 w 4710892"/>
              <a:gd name="connsiteY204" fmla="*/ 1104815 h 1726256"/>
              <a:gd name="connsiteX205" fmla="*/ 952545 w 4710892"/>
              <a:gd name="connsiteY205" fmla="*/ 1074912 h 1726256"/>
              <a:gd name="connsiteX206" fmla="*/ 996938 w 4710892"/>
              <a:gd name="connsiteY206" fmla="*/ 1014488 h 1726256"/>
              <a:gd name="connsiteX207" fmla="*/ 1027766 w 4710892"/>
              <a:gd name="connsiteY207" fmla="*/ 1020037 h 1726256"/>
              <a:gd name="connsiteX208" fmla="*/ 1029307 w 4710892"/>
              <a:gd name="connsiteY208" fmla="*/ 1048091 h 1726256"/>
              <a:gd name="connsiteX209" fmla="*/ 998171 w 4710892"/>
              <a:gd name="connsiteY209" fmla="*/ 1114989 h 1726256"/>
              <a:gd name="connsiteX210" fmla="*/ 1022525 w 4710892"/>
              <a:gd name="connsiteY210" fmla="*/ 1098341 h 1726256"/>
              <a:gd name="connsiteX211" fmla="*/ 1155704 w 4710892"/>
              <a:gd name="connsiteY211" fmla="*/ 964238 h 1726256"/>
              <a:gd name="connsiteX212" fmla="*/ 1196089 w 4710892"/>
              <a:gd name="connsiteY212" fmla="*/ 960539 h 1726256"/>
              <a:gd name="connsiteX213" fmla="*/ 1205338 w 4710892"/>
              <a:gd name="connsiteY213" fmla="*/ 968554 h 1726256"/>
              <a:gd name="connsiteX214" fmla="*/ 1236783 w 4710892"/>
              <a:gd name="connsiteY214" fmla="*/ 992908 h 1726256"/>
              <a:gd name="connsiteX215" fmla="*/ 1272852 w 4710892"/>
              <a:gd name="connsiteY215" fmla="*/ 973795 h 1726256"/>
              <a:gd name="connsiteX216" fmla="*/ 1339441 w 4710892"/>
              <a:gd name="connsiteY216" fmla="*/ 946975 h 1726256"/>
              <a:gd name="connsiteX217" fmla="*/ 1372119 w 4710892"/>
              <a:gd name="connsiteY217" fmla="*/ 928169 h 1726256"/>
              <a:gd name="connsiteX218" fmla="*/ 1550923 w 4710892"/>
              <a:gd name="connsiteY218" fmla="*/ 699423 h 1726256"/>
              <a:gd name="connsiteX219" fmla="*/ 1562329 w 4710892"/>
              <a:gd name="connsiteY219" fmla="*/ 679076 h 1726256"/>
              <a:gd name="connsiteX220" fmla="*/ 1551848 w 4710892"/>
              <a:gd name="connsiteY220" fmla="*/ 658730 h 1726256"/>
              <a:gd name="connsiteX221" fmla="*/ 1484026 w 4710892"/>
              <a:gd name="connsiteY221" fmla="*/ 627593 h 1726256"/>
              <a:gd name="connsiteX222" fmla="*/ 1437475 w 4710892"/>
              <a:gd name="connsiteY222" fmla="*/ 622969 h 1726256"/>
              <a:gd name="connsiteX223" fmla="*/ 1422061 w 4710892"/>
              <a:gd name="connsiteY223" fmla="*/ 630368 h 1726256"/>
              <a:gd name="connsiteX224" fmla="*/ 1361637 w 4710892"/>
              <a:gd name="connsiteY224" fmla="*/ 682159 h 1726256"/>
              <a:gd name="connsiteX225" fmla="*/ 1316628 w 4710892"/>
              <a:gd name="connsiteY225" fmla="*/ 725627 h 1726256"/>
              <a:gd name="connsiteX226" fmla="*/ 1304605 w 4710892"/>
              <a:gd name="connsiteY226" fmla="*/ 721928 h 1726256"/>
              <a:gd name="connsiteX227" fmla="*/ 1311695 w 4710892"/>
              <a:gd name="connsiteY227" fmla="*/ 699731 h 1726256"/>
              <a:gd name="connsiteX228" fmla="*/ 1387225 w 4710892"/>
              <a:gd name="connsiteY228" fmla="*/ 607247 h 1726256"/>
              <a:gd name="connsiteX229" fmla="*/ 1481251 w 4710892"/>
              <a:gd name="connsiteY229" fmla="*/ 493490 h 1726256"/>
              <a:gd name="connsiteX230" fmla="*/ 1478476 w 4710892"/>
              <a:gd name="connsiteY230" fmla="*/ 468211 h 1726256"/>
              <a:gd name="connsiteX231" fmla="*/ 1466762 w 4710892"/>
              <a:gd name="connsiteY231" fmla="*/ 459271 h 1726256"/>
              <a:gd name="connsiteX232" fmla="*/ 1463062 w 4710892"/>
              <a:gd name="connsiteY232" fmla="*/ 439849 h 1726256"/>
              <a:gd name="connsiteX233" fmla="*/ 1491424 w 4710892"/>
              <a:gd name="connsiteY233" fmla="*/ 388057 h 1726256"/>
              <a:gd name="connsiteX234" fmla="*/ 1467070 w 4710892"/>
              <a:gd name="connsiteY234" fmla="*/ 353838 h 1726256"/>
              <a:gd name="connsiteX235" fmla="*/ 2526637 w 4710892"/>
              <a:gd name="connsiteY235" fmla="*/ 345515 h 1726256"/>
              <a:gd name="connsiteX236" fmla="*/ 2519547 w 4710892"/>
              <a:gd name="connsiteY236" fmla="*/ 385283 h 1726256"/>
              <a:gd name="connsiteX237" fmla="*/ 2377120 w 4710892"/>
              <a:gd name="connsiteY237" fmla="*/ 582585 h 1726256"/>
              <a:gd name="connsiteX238" fmla="*/ 2282477 w 4710892"/>
              <a:gd name="connsiteY238" fmla="*/ 669212 h 1726256"/>
              <a:gd name="connsiteX239" fmla="*/ 2262747 w 4710892"/>
              <a:gd name="connsiteY239" fmla="*/ 668596 h 1726256"/>
              <a:gd name="connsiteX240" fmla="*/ 2261822 w 4710892"/>
              <a:gd name="connsiteY240" fmla="*/ 661813 h 1726256"/>
              <a:gd name="connsiteX241" fmla="*/ 2276620 w 4710892"/>
              <a:gd name="connsiteY241" fmla="*/ 637768 h 1726256"/>
              <a:gd name="connsiteX242" fmla="*/ 2441860 w 4710892"/>
              <a:gd name="connsiteY242" fmla="*/ 434609 h 1726256"/>
              <a:gd name="connsiteX243" fmla="*/ 2526637 w 4710892"/>
              <a:gd name="connsiteY243" fmla="*/ 345515 h 1726256"/>
              <a:gd name="connsiteX244" fmla="*/ 2698043 w 4710892"/>
              <a:gd name="connsiteY244" fmla="*/ 315302 h 1726256"/>
              <a:gd name="connsiteX245" fmla="*/ 2684787 w 4710892"/>
              <a:gd name="connsiteY245" fmla="*/ 317152 h 1726256"/>
              <a:gd name="connsiteX246" fmla="*/ 2664749 w 4710892"/>
              <a:gd name="connsiteY246" fmla="*/ 333183 h 1726256"/>
              <a:gd name="connsiteX247" fmla="*/ 2662590 w 4710892"/>
              <a:gd name="connsiteY247" fmla="*/ 381275 h 1726256"/>
              <a:gd name="connsiteX248" fmla="*/ 2663515 w 4710892"/>
              <a:gd name="connsiteY248" fmla="*/ 382199 h 1726256"/>
              <a:gd name="connsiteX249" fmla="*/ 2670298 w 4710892"/>
              <a:gd name="connsiteY249" fmla="*/ 382508 h 1726256"/>
              <a:gd name="connsiteX250" fmla="*/ 2705751 w 4710892"/>
              <a:gd name="connsiteY250" fmla="*/ 337190 h 1726256"/>
              <a:gd name="connsiteX251" fmla="*/ 2708217 w 4710892"/>
              <a:gd name="connsiteY251" fmla="*/ 328558 h 1726256"/>
              <a:gd name="connsiteX252" fmla="*/ 2698043 w 4710892"/>
              <a:gd name="connsiteY252" fmla="*/ 315302 h 1726256"/>
              <a:gd name="connsiteX253" fmla="*/ 2598044 w 4710892"/>
              <a:gd name="connsiteY253" fmla="*/ 105477 h 1726256"/>
              <a:gd name="connsiteX254" fmla="*/ 2587369 w 4710892"/>
              <a:gd name="connsiteY254" fmla="*/ 112760 h 1726256"/>
              <a:gd name="connsiteX255" fmla="*/ 2539585 w 4710892"/>
              <a:gd name="connsiteY255" fmla="*/ 167326 h 1726256"/>
              <a:gd name="connsiteX256" fmla="*/ 2452033 w 4710892"/>
              <a:gd name="connsiteY256" fmla="*/ 253645 h 1726256"/>
              <a:gd name="connsiteX257" fmla="*/ 2370030 w 4710892"/>
              <a:gd name="connsiteY257" fmla="*/ 350138 h 1726256"/>
              <a:gd name="connsiteX258" fmla="*/ 2366947 w 4710892"/>
              <a:gd name="connsiteY258" fmla="*/ 356612 h 1726256"/>
              <a:gd name="connsiteX259" fmla="*/ 2311456 w 4710892"/>
              <a:gd name="connsiteY259" fmla="*/ 447555 h 1726256"/>
              <a:gd name="connsiteX260" fmla="*/ 2199549 w 4710892"/>
              <a:gd name="connsiteY260" fmla="*/ 576726 h 1726256"/>
              <a:gd name="connsiteX261" fmla="*/ 2194925 w 4710892"/>
              <a:gd name="connsiteY261" fmla="*/ 583816 h 1726256"/>
              <a:gd name="connsiteX262" fmla="*/ 2251341 w 4710892"/>
              <a:gd name="connsiteY262" fmla="*/ 579500 h 1726256"/>
              <a:gd name="connsiteX263" fmla="*/ 2251032 w 4710892"/>
              <a:gd name="connsiteY263" fmla="*/ 583816 h 1726256"/>
              <a:gd name="connsiteX264" fmla="*/ 2114155 w 4710892"/>
              <a:gd name="connsiteY264" fmla="*/ 799922 h 1726256"/>
              <a:gd name="connsiteX265" fmla="*/ 2052190 w 4710892"/>
              <a:gd name="connsiteY265" fmla="*/ 874835 h 1726256"/>
              <a:gd name="connsiteX266" fmla="*/ 2034310 w 4710892"/>
              <a:gd name="connsiteY266" fmla="*/ 878534 h 1726256"/>
              <a:gd name="connsiteX267" fmla="*/ 2004406 w 4710892"/>
              <a:gd name="connsiteY267" fmla="*/ 864045 h 1726256"/>
              <a:gd name="connsiteX268" fmla="*/ 2001940 w 4710892"/>
              <a:gd name="connsiteY268" fmla="*/ 839999 h 1726256"/>
              <a:gd name="connsiteX269" fmla="*/ 2085793 w 4710892"/>
              <a:gd name="connsiteY269" fmla="*/ 762003 h 1726256"/>
              <a:gd name="connsiteX270" fmla="*/ 2119396 w 4710892"/>
              <a:gd name="connsiteY270" fmla="*/ 723160 h 1726256"/>
              <a:gd name="connsiteX271" fmla="*/ 2126486 w 4710892"/>
              <a:gd name="connsiteY271" fmla="*/ 700963 h 1726256"/>
              <a:gd name="connsiteX272" fmla="*/ 2150532 w 4710892"/>
              <a:gd name="connsiteY272" fmla="*/ 650097 h 1726256"/>
              <a:gd name="connsiteX273" fmla="*/ 2168721 w 4710892"/>
              <a:gd name="connsiteY273" fmla="*/ 626975 h 1726256"/>
              <a:gd name="connsiteX274" fmla="*/ 2167488 w 4710892"/>
              <a:gd name="connsiteY274" fmla="*/ 604163 h 1726256"/>
              <a:gd name="connsiteX275" fmla="*/ 2145908 w 4710892"/>
              <a:gd name="connsiteY275" fmla="*/ 600771 h 1726256"/>
              <a:gd name="connsiteX276" fmla="*/ 2112614 w 4710892"/>
              <a:gd name="connsiteY276" fmla="*/ 635299 h 1726256"/>
              <a:gd name="connsiteX277" fmla="*/ 1979436 w 4710892"/>
              <a:gd name="connsiteY277" fmla="*/ 786666 h 1726256"/>
              <a:gd name="connsiteX278" fmla="*/ 1934734 w 4710892"/>
              <a:gd name="connsiteY278" fmla="*/ 820577 h 1726256"/>
              <a:gd name="connsiteX279" fmla="*/ 1945525 w 4710892"/>
              <a:gd name="connsiteY279" fmla="*/ 802697 h 1726256"/>
              <a:gd name="connsiteX280" fmla="*/ 1989301 w 4710892"/>
              <a:gd name="connsiteY280" fmla="*/ 731483 h 1726256"/>
              <a:gd name="connsiteX281" fmla="*/ 1986526 w 4710892"/>
              <a:gd name="connsiteY281" fmla="*/ 708362 h 1726256"/>
              <a:gd name="connsiteX282" fmla="*/ 1966488 w 4710892"/>
              <a:gd name="connsiteY282" fmla="*/ 709595 h 1726256"/>
              <a:gd name="connsiteX283" fmla="*/ 1951382 w 4710892"/>
              <a:gd name="connsiteY283" fmla="*/ 723776 h 1726256"/>
              <a:gd name="connsiteX284" fmla="*/ 1789841 w 4710892"/>
              <a:gd name="connsiteY284" fmla="*/ 924160 h 1726256"/>
              <a:gd name="connsiteX285" fmla="*/ 1746990 w 4710892"/>
              <a:gd name="connsiteY285" fmla="*/ 999689 h 1726256"/>
              <a:gd name="connsiteX286" fmla="*/ 1716470 w 4710892"/>
              <a:gd name="connsiteY286" fmla="*/ 1040999 h 1726256"/>
              <a:gd name="connsiteX287" fmla="*/ 1487108 w 4710892"/>
              <a:gd name="connsiteY287" fmla="*/ 1272828 h 1726256"/>
              <a:gd name="connsiteX288" fmla="*/ 1408034 w 4710892"/>
              <a:gd name="connsiteY288" fmla="*/ 1357837 h 1726256"/>
              <a:gd name="connsiteX289" fmla="*/ 1367142 w 4710892"/>
              <a:gd name="connsiteY289" fmla="*/ 1419272 h 1726256"/>
              <a:gd name="connsiteX290" fmla="*/ 1415071 w 4710892"/>
              <a:gd name="connsiteY290" fmla="*/ 1419272 h 1726256"/>
              <a:gd name="connsiteX291" fmla="*/ 1437783 w 4710892"/>
              <a:gd name="connsiteY291" fmla="*/ 1380418 h 1726256"/>
              <a:gd name="connsiteX292" fmla="*/ 1615662 w 4710892"/>
              <a:gd name="connsiteY292" fmla="*/ 1198224 h 1726256"/>
              <a:gd name="connsiteX293" fmla="*/ 1662521 w 4710892"/>
              <a:gd name="connsiteY293" fmla="*/ 1170170 h 1726256"/>
              <a:gd name="connsiteX294" fmla="*/ 1694274 w 4710892"/>
              <a:gd name="connsiteY294" fmla="*/ 1145816 h 1726256"/>
              <a:gd name="connsiteX295" fmla="*/ 1787375 w 4710892"/>
              <a:gd name="connsiteY295" fmla="*/ 1031443 h 1726256"/>
              <a:gd name="connsiteX296" fmla="*/ 1869995 w 4710892"/>
              <a:gd name="connsiteY296" fmla="*/ 968861 h 1726256"/>
              <a:gd name="connsiteX297" fmla="*/ 1889109 w 4710892"/>
              <a:gd name="connsiteY297" fmla="*/ 953755 h 1726256"/>
              <a:gd name="connsiteX298" fmla="*/ 1919320 w 4710892"/>
              <a:gd name="connsiteY298" fmla="*/ 941424 h 1726256"/>
              <a:gd name="connsiteX299" fmla="*/ 1865987 w 4710892"/>
              <a:gd name="connsiteY299" fmla="*/ 1016645 h 1726256"/>
              <a:gd name="connsiteX300" fmla="*/ 1719245 w 4710892"/>
              <a:gd name="connsiteY300" fmla="*/ 1196990 h 1726256"/>
              <a:gd name="connsiteX301" fmla="*/ 1693657 w 4710892"/>
              <a:gd name="connsiteY301" fmla="*/ 1234601 h 1726256"/>
              <a:gd name="connsiteX302" fmla="*/ 1696740 w 4710892"/>
              <a:gd name="connsiteY302" fmla="*/ 1269129 h 1726256"/>
              <a:gd name="connsiteX303" fmla="*/ 1729418 w 4710892"/>
              <a:gd name="connsiteY303" fmla="*/ 1266971 h 1726256"/>
              <a:gd name="connsiteX304" fmla="*/ 1760554 w 4710892"/>
              <a:gd name="connsiteY304" fmla="*/ 1232443 h 1726256"/>
              <a:gd name="connsiteX305" fmla="*/ 1927335 w 4710892"/>
              <a:gd name="connsiteY305" fmla="*/ 1037300 h 1726256"/>
              <a:gd name="connsiteX306" fmla="*/ 1964021 w 4710892"/>
              <a:gd name="connsiteY306" fmla="*/ 1002772 h 1726256"/>
              <a:gd name="connsiteX307" fmla="*/ 1999165 w 4710892"/>
              <a:gd name="connsiteY307" fmla="*/ 988899 h 1726256"/>
              <a:gd name="connsiteX308" fmla="*/ 2002865 w 4710892"/>
              <a:gd name="connsiteY308" fmla="*/ 992291 h 1726256"/>
              <a:gd name="connsiteX309" fmla="*/ 1993616 w 4710892"/>
              <a:gd name="connsiteY309" fmla="*/ 1029285 h 1726256"/>
              <a:gd name="connsiteX310" fmla="*/ 1891575 w 4710892"/>
              <a:gd name="connsiteY310" fmla="*/ 1142732 h 1726256"/>
              <a:gd name="connsiteX311" fmla="*/ 1849032 w 4710892"/>
              <a:gd name="connsiteY311" fmla="*/ 1190516 h 1726256"/>
              <a:gd name="connsiteX312" fmla="*/ 1837934 w 4710892"/>
              <a:gd name="connsiteY312" fmla="*/ 1227510 h 1726256"/>
              <a:gd name="connsiteX313" fmla="*/ 1849648 w 4710892"/>
              <a:gd name="connsiteY313" fmla="*/ 1235525 h 1726256"/>
              <a:gd name="connsiteX314" fmla="*/ 1876469 w 4710892"/>
              <a:gd name="connsiteY314" fmla="*/ 1219803 h 1726256"/>
              <a:gd name="connsiteX315" fmla="*/ 1930727 w 4710892"/>
              <a:gd name="connsiteY315" fmla="*/ 1161538 h 1726256"/>
              <a:gd name="connsiteX316" fmla="*/ 1959705 w 4710892"/>
              <a:gd name="connsiteY316" fmla="*/ 1152289 h 1726256"/>
              <a:gd name="connsiteX317" fmla="*/ 1965871 w 4710892"/>
              <a:gd name="connsiteY317" fmla="*/ 1162155 h 1726256"/>
              <a:gd name="connsiteX318" fmla="*/ 1913270 w 4710892"/>
              <a:gd name="connsiteY318" fmla="*/ 1257761 h 1726256"/>
              <a:gd name="connsiteX319" fmla="*/ 1836942 w 4710892"/>
              <a:gd name="connsiteY319" fmla="*/ 1329214 h 1726256"/>
              <a:gd name="connsiteX320" fmla="*/ 1899422 w 4710892"/>
              <a:gd name="connsiteY320" fmla="*/ 1329214 h 1726256"/>
              <a:gd name="connsiteX321" fmla="*/ 1928068 w 4710892"/>
              <a:gd name="connsiteY321" fmla="*/ 1291941 h 1726256"/>
              <a:gd name="connsiteX322" fmla="*/ 1961863 w 4710892"/>
              <a:gd name="connsiteY322" fmla="*/ 1255256 h 1726256"/>
              <a:gd name="connsiteX323" fmla="*/ 2039550 w 4710892"/>
              <a:gd name="connsiteY323" fmla="*/ 1171403 h 1726256"/>
              <a:gd name="connsiteX324" fmla="*/ 2074078 w 4710892"/>
              <a:gd name="connsiteY324" fmla="*/ 1108513 h 1726256"/>
              <a:gd name="connsiteX325" fmla="*/ 2088567 w 4710892"/>
              <a:gd name="connsiteY325" fmla="*/ 1080151 h 1726256"/>
              <a:gd name="connsiteX326" fmla="*/ 2155157 w 4710892"/>
              <a:gd name="connsiteY326" fmla="*/ 1008013 h 1726256"/>
              <a:gd name="connsiteX327" fmla="*/ 2140051 w 4710892"/>
              <a:gd name="connsiteY327" fmla="*/ 1059496 h 1726256"/>
              <a:gd name="connsiteX328" fmla="*/ 2116313 w 4710892"/>
              <a:gd name="connsiteY328" fmla="*/ 1122386 h 1726256"/>
              <a:gd name="connsiteX329" fmla="*/ 2120321 w 4710892"/>
              <a:gd name="connsiteY329" fmla="*/ 1152906 h 1726256"/>
              <a:gd name="connsiteX330" fmla="*/ 2146833 w 4710892"/>
              <a:gd name="connsiteY330" fmla="*/ 1121769 h 1726256"/>
              <a:gd name="connsiteX331" fmla="*/ 2269530 w 4710892"/>
              <a:gd name="connsiteY331" fmla="*/ 946356 h 1726256"/>
              <a:gd name="connsiteX332" fmla="*/ 2344751 w 4710892"/>
              <a:gd name="connsiteY332" fmla="*/ 876684 h 1726256"/>
              <a:gd name="connsiteX333" fmla="*/ 2375887 w 4710892"/>
              <a:gd name="connsiteY333" fmla="*/ 842157 h 1726256"/>
              <a:gd name="connsiteX334" fmla="*/ 2447717 w 4710892"/>
              <a:gd name="connsiteY334" fmla="*/ 737957 h 1726256"/>
              <a:gd name="connsiteX335" fmla="*/ 2456657 w 4710892"/>
              <a:gd name="connsiteY335" fmla="*/ 728092 h 1726256"/>
              <a:gd name="connsiteX336" fmla="*/ 2480395 w 4710892"/>
              <a:gd name="connsiteY336" fmla="*/ 722235 h 1726256"/>
              <a:gd name="connsiteX337" fmla="*/ 2493343 w 4710892"/>
              <a:gd name="connsiteY337" fmla="*/ 741656 h 1726256"/>
              <a:gd name="connsiteX338" fmla="*/ 2493651 w 4710892"/>
              <a:gd name="connsiteY338" fmla="*/ 744123 h 1726256"/>
              <a:gd name="connsiteX339" fmla="*/ 2499200 w 4710892"/>
              <a:gd name="connsiteY339" fmla="*/ 761079 h 1726256"/>
              <a:gd name="connsiteX340" fmla="*/ 2519547 w 4710892"/>
              <a:gd name="connsiteY340" fmla="*/ 751830 h 1726256"/>
              <a:gd name="connsiteX341" fmla="*/ 2579970 w 4710892"/>
              <a:gd name="connsiteY341" fmla="*/ 680617 h 1726256"/>
              <a:gd name="connsiteX342" fmla="*/ 2673072 w 4710892"/>
              <a:gd name="connsiteY342" fmla="*/ 570868 h 1726256"/>
              <a:gd name="connsiteX343" fmla="*/ 2680162 w 4710892"/>
              <a:gd name="connsiteY343" fmla="*/ 553604 h 1726256"/>
              <a:gd name="connsiteX344" fmla="*/ 2696810 w 4710892"/>
              <a:gd name="connsiteY344" fmla="*/ 495339 h 1726256"/>
              <a:gd name="connsiteX345" fmla="*/ 2724247 w 4710892"/>
              <a:gd name="connsiteY345" fmla="*/ 460503 h 1726256"/>
              <a:gd name="connsiteX346" fmla="*/ 2731029 w 4710892"/>
              <a:gd name="connsiteY346" fmla="*/ 445089 h 1726256"/>
              <a:gd name="connsiteX347" fmla="*/ 2722089 w 4710892"/>
              <a:gd name="connsiteY347" fmla="*/ 419193 h 1726256"/>
              <a:gd name="connsiteX348" fmla="*/ 2692802 w 4710892"/>
              <a:gd name="connsiteY348" fmla="*/ 424434 h 1726256"/>
              <a:gd name="connsiteX349" fmla="*/ 2650567 w 4710892"/>
              <a:gd name="connsiteY349" fmla="*/ 467593 h 1726256"/>
              <a:gd name="connsiteX350" fmla="*/ 2537736 w 4710892"/>
              <a:gd name="connsiteY350" fmla="*/ 589365 h 1726256"/>
              <a:gd name="connsiteX351" fmla="*/ 2496117 w 4710892"/>
              <a:gd name="connsiteY351" fmla="*/ 645473 h 1726256"/>
              <a:gd name="connsiteX352" fmla="*/ 2460665 w 4710892"/>
              <a:gd name="connsiteY352" fmla="*/ 678767 h 1726256"/>
              <a:gd name="connsiteX353" fmla="*/ 2486561 w 4710892"/>
              <a:gd name="connsiteY353" fmla="*/ 624509 h 1726256"/>
              <a:gd name="connsiteX354" fmla="*/ 2620664 w 4710892"/>
              <a:gd name="connsiteY354" fmla="*/ 459578 h 1726256"/>
              <a:gd name="connsiteX355" fmla="*/ 2638852 w 4710892"/>
              <a:gd name="connsiteY355" fmla="*/ 433066 h 1726256"/>
              <a:gd name="connsiteX356" fmla="*/ 2629604 w 4710892"/>
              <a:gd name="connsiteY356" fmla="*/ 399771 h 1726256"/>
              <a:gd name="connsiteX357" fmla="*/ 2624055 w 4710892"/>
              <a:gd name="connsiteY357" fmla="*/ 396997 h 1726256"/>
              <a:gd name="connsiteX358" fmla="*/ 2608949 w 4710892"/>
              <a:gd name="connsiteY358" fmla="*/ 383741 h 1726256"/>
              <a:gd name="connsiteX359" fmla="*/ 2624055 w 4710892"/>
              <a:gd name="connsiteY359" fmla="*/ 357845 h 1726256"/>
              <a:gd name="connsiteX360" fmla="*/ 2647793 w 4710892"/>
              <a:gd name="connsiteY360" fmla="*/ 334724 h 1726256"/>
              <a:gd name="connsiteX361" fmla="*/ 2673997 w 4710892"/>
              <a:gd name="connsiteY361" fmla="*/ 288789 h 1726256"/>
              <a:gd name="connsiteX362" fmla="*/ 2679238 w 4710892"/>
              <a:gd name="connsiteY362" fmla="*/ 277691 h 1726256"/>
              <a:gd name="connsiteX363" fmla="*/ 2672455 w 4710892"/>
              <a:gd name="connsiteY363" fmla="*/ 235765 h 1726256"/>
              <a:gd name="connsiteX364" fmla="*/ 2625905 w 4710892"/>
              <a:gd name="connsiteY364" fmla="*/ 241005 h 1726256"/>
              <a:gd name="connsiteX365" fmla="*/ 2590144 w 4710892"/>
              <a:gd name="connsiteY365" fmla="*/ 278308 h 1726256"/>
              <a:gd name="connsiteX366" fmla="*/ 2549142 w 4710892"/>
              <a:gd name="connsiteY366" fmla="*/ 276458 h 1726256"/>
              <a:gd name="connsiteX367" fmla="*/ 2550375 w 4710892"/>
              <a:gd name="connsiteY367" fmla="*/ 241005 h 1726256"/>
              <a:gd name="connsiteX368" fmla="*/ 2615731 w 4710892"/>
              <a:gd name="connsiteY368" fmla="*/ 156228 h 1726256"/>
              <a:gd name="connsiteX369" fmla="*/ 2617273 w 4710892"/>
              <a:gd name="connsiteY369" fmla="*/ 134340 h 1726256"/>
              <a:gd name="connsiteX370" fmla="*/ 2607099 w 4710892"/>
              <a:gd name="connsiteY370" fmla="*/ 114610 h 1726256"/>
              <a:gd name="connsiteX371" fmla="*/ 2598044 w 4710892"/>
              <a:gd name="connsiteY371" fmla="*/ 105477 h 1726256"/>
              <a:gd name="connsiteX372" fmla="*/ 2604016 w 4710892"/>
              <a:gd name="connsiteY372" fmla="*/ 6 h 1726256"/>
              <a:gd name="connsiteX373" fmla="*/ 2632070 w 4710892"/>
              <a:gd name="connsiteY373" fmla="*/ 19042 h 1726256"/>
              <a:gd name="connsiteX374" fmla="*/ 2682012 w 4710892"/>
              <a:gd name="connsiteY374" fmla="*/ 96421 h 1726256"/>
              <a:gd name="connsiteX375" fmla="*/ 2695268 w 4710892"/>
              <a:gd name="connsiteY375" fmla="*/ 105361 h 1726256"/>
              <a:gd name="connsiteX376" fmla="*/ 2858966 w 4710892"/>
              <a:gd name="connsiteY376" fmla="*/ 207095 h 1726256"/>
              <a:gd name="connsiteX377" fmla="*/ 3049177 w 4710892"/>
              <a:gd name="connsiteY377" fmla="*/ 473451 h 1726256"/>
              <a:gd name="connsiteX378" fmla="*/ 3294878 w 4710892"/>
              <a:gd name="connsiteY378" fmla="*/ 801463 h 1726256"/>
              <a:gd name="connsiteX379" fmla="*/ 3480156 w 4710892"/>
              <a:gd name="connsiteY379" fmla="*/ 1015104 h 1726256"/>
              <a:gd name="connsiteX380" fmla="*/ 3615492 w 4710892"/>
              <a:gd name="connsiteY380" fmla="*/ 1122386 h 1726256"/>
              <a:gd name="connsiteX381" fmla="*/ 3745279 w 4710892"/>
              <a:gd name="connsiteY381" fmla="*/ 1226894 h 1726256"/>
              <a:gd name="connsiteX382" fmla="*/ 3746204 w 4710892"/>
              <a:gd name="connsiteY382" fmla="*/ 1227818 h 1726256"/>
              <a:gd name="connsiteX383" fmla="*/ 3775491 w 4710892"/>
              <a:gd name="connsiteY383" fmla="*/ 1221653 h 1726256"/>
              <a:gd name="connsiteX384" fmla="*/ 3761310 w 4710892"/>
              <a:gd name="connsiteY384" fmla="*/ 1182193 h 1726256"/>
              <a:gd name="connsiteX385" fmla="*/ 3703969 w 4710892"/>
              <a:gd name="connsiteY385" fmla="*/ 1128551 h 1726256"/>
              <a:gd name="connsiteX386" fmla="*/ 3698112 w 4710892"/>
              <a:gd name="connsiteY386" fmla="*/ 1091866 h 1726256"/>
              <a:gd name="connsiteX387" fmla="*/ 3699345 w 4710892"/>
              <a:gd name="connsiteY387" fmla="*/ 1048398 h 1726256"/>
              <a:gd name="connsiteX388" fmla="*/ 3688863 w 4710892"/>
              <a:gd name="connsiteY388" fmla="*/ 1045315 h 1726256"/>
              <a:gd name="connsiteX389" fmla="*/ 3670983 w 4710892"/>
              <a:gd name="connsiteY389" fmla="*/ 1063196 h 1726256"/>
              <a:gd name="connsiteX390" fmla="*/ 3651253 w 4710892"/>
              <a:gd name="connsiteY390" fmla="*/ 1106972 h 1726256"/>
              <a:gd name="connsiteX391" fmla="*/ 3636455 w 4710892"/>
              <a:gd name="connsiteY391" fmla="*/ 1113137 h 1726256"/>
              <a:gd name="connsiteX392" fmla="*/ 3617342 w 4710892"/>
              <a:gd name="connsiteY392" fmla="*/ 1100189 h 1726256"/>
              <a:gd name="connsiteX393" fmla="*/ 3267441 w 4710892"/>
              <a:gd name="connsiteY393" fmla="*/ 713603 h 1726256"/>
              <a:gd name="connsiteX394" fmla="*/ 3238462 w 4710892"/>
              <a:gd name="connsiteY394" fmla="*/ 675376 h 1726256"/>
              <a:gd name="connsiteX395" fmla="*/ 3243087 w 4710892"/>
              <a:gd name="connsiteY395" fmla="*/ 601388 h 1726256"/>
              <a:gd name="connsiteX396" fmla="*/ 3294878 w 4710892"/>
              <a:gd name="connsiteY396" fmla="*/ 550522 h 1726256"/>
              <a:gd name="connsiteX397" fmla="*/ 3366400 w 4710892"/>
              <a:gd name="connsiteY397" fmla="*/ 486398 h 1726256"/>
              <a:gd name="connsiteX398" fmla="*/ 3441004 w 4710892"/>
              <a:gd name="connsiteY398" fmla="*/ 489790 h 1726256"/>
              <a:gd name="connsiteX399" fmla="*/ 3504511 w 4710892"/>
              <a:gd name="connsiteY399" fmla="*/ 549597 h 1726256"/>
              <a:gd name="connsiteX400" fmla="*/ 3617650 w 4710892"/>
              <a:gd name="connsiteY400" fmla="*/ 604471 h 1726256"/>
              <a:gd name="connsiteX401" fmla="*/ 3791214 w 4710892"/>
              <a:gd name="connsiteY401" fmla="*/ 734875 h 1726256"/>
              <a:gd name="connsiteX402" fmla="*/ 3988823 w 4710892"/>
              <a:gd name="connsiteY402" fmla="*/ 996298 h 1726256"/>
              <a:gd name="connsiteX403" fmla="*/ 4317452 w 4710892"/>
              <a:gd name="connsiteY403" fmla="*/ 1345582 h 1726256"/>
              <a:gd name="connsiteX404" fmla="*/ 4354754 w 4710892"/>
              <a:gd name="connsiteY404" fmla="*/ 1384734 h 1726256"/>
              <a:gd name="connsiteX405" fmla="*/ 4376643 w 4710892"/>
              <a:gd name="connsiteY405" fmla="*/ 1414330 h 1726256"/>
              <a:gd name="connsiteX406" fmla="*/ 4465736 w 4710892"/>
              <a:gd name="connsiteY406" fmla="*/ 1515138 h 1726256"/>
              <a:gd name="connsiteX407" fmla="*/ 4691091 w 4710892"/>
              <a:gd name="connsiteY407" fmla="*/ 1703807 h 1726256"/>
              <a:gd name="connsiteX408" fmla="*/ 4710821 w 4710892"/>
              <a:gd name="connsiteY408" fmla="*/ 1725387 h 1726256"/>
              <a:gd name="connsiteX409" fmla="*/ 4710892 w 4710892"/>
              <a:gd name="connsiteY409" fmla="*/ 1726256 h 1726256"/>
              <a:gd name="connsiteX410" fmla="*/ 0 w 4710892"/>
              <a:gd name="connsiteY410" fmla="*/ 1726256 h 1726256"/>
              <a:gd name="connsiteX411" fmla="*/ 10125 w 4710892"/>
              <a:gd name="connsiteY411" fmla="*/ 1713672 h 1726256"/>
              <a:gd name="connsiteX412" fmla="*/ 78255 w 4710892"/>
              <a:gd name="connsiteY412" fmla="*/ 1570012 h 1726256"/>
              <a:gd name="connsiteX413" fmla="*/ 276789 w 4710892"/>
              <a:gd name="connsiteY413" fmla="*/ 1341883 h 1726256"/>
              <a:gd name="connsiteX414" fmla="*/ 475015 w 4710892"/>
              <a:gd name="connsiteY414" fmla="*/ 1159688 h 1726256"/>
              <a:gd name="connsiteX415" fmla="*/ 898596 w 4710892"/>
              <a:gd name="connsiteY415" fmla="*/ 703430 h 1726256"/>
              <a:gd name="connsiteX416" fmla="*/ 937131 w 4710892"/>
              <a:gd name="connsiteY416" fmla="*/ 643315 h 1726256"/>
              <a:gd name="connsiteX417" fmla="*/ 1014510 w 4710892"/>
              <a:gd name="connsiteY417" fmla="*/ 583816 h 1726256"/>
              <a:gd name="connsiteX418" fmla="*/ 1080175 w 4710892"/>
              <a:gd name="connsiteY418" fmla="*/ 537574 h 1726256"/>
              <a:gd name="connsiteX419" fmla="*/ 1185299 w 4710892"/>
              <a:gd name="connsiteY419" fmla="*/ 442931 h 1726256"/>
              <a:gd name="connsiteX420" fmla="*/ 1261445 w 4710892"/>
              <a:gd name="connsiteY420" fmla="*/ 409020 h 1726256"/>
              <a:gd name="connsiteX421" fmla="*/ 1294123 w 4710892"/>
              <a:gd name="connsiteY421" fmla="*/ 390523 h 1726256"/>
              <a:gd name="connsiteX422" fmla="*/ 1421752 w 4710892"/>
              <a:gd name="connsiteY422" fmla="*/ 262277 h 1726256"/>
              <a:gd name="connsiteX423" fmla="*/ 1439016 w 4710892"/>
              <a:gd name="connsiteY423" fmla="*/ 246555 h 1726256"/>
              <a:gd name="connsiteX424" fmla="*/ 1521635 w 4710892"/>
              <a:gd name="connsiteY424" fmla="*/ 241622 h 1726256"/>
              <a:gd name="connsiteX425" fmla="*/ 1571886 w 4710892"/>
              <a:gd name="connsiteY425" fmla="*/ 286632 h 1726256"/>
              <a:gd name="connsiteX426" fmla="*/ 1854273 w 4710892"/>
              <a:gd name="connsiteY426" fmla="*/ 621426 h 1726256"/>
              <a:gd name="connsiteX427" fmla="*/ 1855506 w 4710892"/>
              <a:gd name="connsiteY427" fmla="*/ 645781 h 1726256"/>
              <a:gd name="connsiteX428" fmla="*/ 1779360 w 4710892"/>
              <a:gd name="connsiteY428" fmla="*/ 734258 h 1726256"/>
              <a:gd name="connsiteX429" fmla="*/ 1544448 w 4710892"/>
              <a:gd name="connsiteY429" fmla="*/ 981192 h 1726256"/>
              <a:gd name="connsiteX430" fmla="*/ 1467994 w 4710892"/>
              <a:gd name="connsiteY430" fmla="*/ 1061346 h 1726256"/>
              <a:gd name="connsiteX431" fmla="*/ 1436550 w 4710892"/>
              <a:gd name="connsiteY431" fmla="*/ 1100806 h 1726256"/>
              <a:gd name="connsiteX432" fmla="*/ 1439941 w 4710892"/>
              <a:gd name="connsiteY432" fmla="*/ 1124236 h 1726256"/>
              <a:gd name="connsiteX433" fmla="*/ 1458746 w 4710892"/>
              <a:gd name="connsiteY433" fmla="*/ 1124852 h 1726256"/>
              <a:gd name="connsiteX434" fmla="*/ 1499131 w 4710892"/>
              <a:gd name="connsiteY434" fmla="*/ 1090941 h 1726256"/>
              <a:gd name="connsiteX435" fmla="*/ 1733117 w 4710892"/>
              <a:gd name="connsiteY435" fmla="*/ 861887 h 1726256"/>
              <a:gd name="connsiteX436" fmla="*/ 1949224 w 4710892"/>
              <a:gd name="connsiteY436" fmla="*/ 616494 h 1726256"/>
              <a:gd name="connsiteX437" fmla="*/ 2100899 w 4710892"/>
              <a:gd name="connsiteY437" fmla="*/ 519693 h 1726256"/>
              <a:gd name="connsiteX438" fmla="*/ 2149299 w 4710892"/>
              <a:gd name="connsiteY438" fmla="*/ 486398 h 1726256"/>
              <a:gd name="connsiteX439" fmla="*/ 2275695 w 4710892"/>
              <a:gd name="connsiteY439" fmla="*/ 318385 h 1726256"/>
              <a:gd name="connsiteX440" fmla="*/ 2431070 w 4710892"/>
              <a:gd name="connsiteY440" fmla="*/ 161469 h 1726256"/>
              <a:gd name="connsiteX441" fmla="*/ 2575038 w 4710892"/>
              <a:gd name="connsiteY441" fmla="*/ 17501 h 1726256"/>
              <a:gd name="connsiteX442" fmla="*/ 2604016 w 4710892"/>
              <a:gd name="connsiteY442" fmla="*/ 6 h 1726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Lst>
            <a:rect l="l" t="t" r="r" b="b"/>
            <a:pathLst>
              <a:path w="4710892" h="1726256">
                <a:moveTo>
                  <a:pt x="3158617" y="1445775"/>
                </a:moveTo>
                <a:cubicBezTo>
                  <a:pt x="3153684" y="1477528"/>
                  <a:pt x="3148444" y="1509282"/>
                  <a:pt x="3143511" y="1541035"/>
                </a:cubicBezTo>
                <a:cubicBezTo>
                  <a:pt x="3144744" y="1541035"/>
                  <a:pt x="3145977" y="1541343"/>
                  <a:pt x="3147211" y="1541652"/>
                </a:cubicBezTo>
                <a:cubicBezTo>
                  <a:pt x="3158617" y="1510823"/>
                  <a:pt x="3164166" y="1479070"/>
                  <a:pt x="3161700" y="1446083"/>
                </a:cubicBezTo>
                <a:cubicBezTo>
                  <a:pt x="3160467" y="1446083"/>
                  <a:pt x="3159542" y="1445775"/>
                  <a:pt x="3158617" y="1445775"/>
                </a:cubicBezTo>
                <a:close/>
                <a:moveTo>
                  <a:pt x="3102509" y="1383502"/>
                </a:moveTo>
                <a:cubicBezTo>
                  <a:pt x="3080313" y="1402924"/>
                  <a:pt x="3073530" y="1435602"/>
                  <a:pt x="3084937" y="1468280"/>
                </a:cubicBezTo>
                <a:cubicBezTo>
                  <a:pt x="3097577" y="1440534"/>
                  <a:pt x="3103743" y="1413714"/>
                  <a:pt x="3102509" y="1383502"/>
                </a:cubicBezTo>
                <a:close/>
                <a:moveTo>
                  <a:pt x="2042557" y="1318762"/>
                </a:moveTo>
                <a:cubicBezTo>
                  <a:pt x="2036468" y="1320689"/>
                  <a:pt x="2030919" y="1324465"/>
                  <a:pt x="2025370" y="1329860"/>
                </a:cubicBezTo>
                <a:lnTo>
                  <a:pt x="1929425" y="1419350"/>
                </a:lnTo>
                <a:lnTo>
                  <a:pt x="1929425" y="1473921"/>
                </a:lnTo>
                <a:lnTo>
                  <a:pt x="1936080" y="1473921"/>
                </a:lnTo>
                <a:cubicBezTo>
                  <a:pt x="1936145" y="1471835"/>
                  <a:pt x="1936211" y="1469748"/>
                  <a:pt x="1936276" y="1467662"/>
                </a:cubicBezTo>
                <a:cubicBezTo>
                  <a:pt x="1958164" y="1442075"/>
                  <a:pt x="1982826" y="1418954"/>
                  <a:pt x="2006256" y="1394907"/>
                </a:cubicBezTo>
                <a:cubicBezTo>
                  <a:pt x="2025370" y="1375178"/>
                  <a:pt x="2043250" y="1354214"/>
                  <a:pt x="2057123" y="1330168"/>
                </a:cubicBezTo>
                <a:cubicBezTo>
                  <a:pt x="2059281" y="1326777"/>
                  <a:pt x="2060822" y="1323078"/>
                  <a:pt x="2062980" y="1318762"/>
                </a:cubicBezTo>
                <a:cubicBezTo>
                  <a:pt x="2055273" y="1316758"/>
                  <a:pt x="2048645" y="1316835"/>
                  <a:pt x="2042557" y="1318762"/>
                </a:cubicBezTo>
                <a:close/>
                <a:moveTo>
                  <a:pt x="3045786" y="1314755"/>
                </a:moveTo>
                <a:cubicBezTo>
                  <a:pt x="3040545" y="1312906"/>
                  <a:pt x="3036538" y="1315680"/>
                  <a:pt x="3033763" y="1320613"/>
                </a:cubicBezTo>
                <a:cubicBezTo>
                  <a:pt x="3027905" y="1331403"/>
                  <a:pt x="3028522" y="1342501"/>
                  <a:pt x="3031605" y="1355141"/>
                </a:cubicBezTo>
                <a:cubicBezTo>
                  <a:pt x="3042087" y="1346509"/>
                  <a:pt x="3045786" y="1336336"/>
                  <a:pt x="3047636" y="1325237"/>
                </a:cubicBezTo>
                <a:cubicBezTo>
                  <a:pt x="3048253" y="1321846"/>
                  <a:pt x="3051644" y="1316605"/>
                  <a:pt x="3045786" y="1314755"/>
                </a:cubicBezTo>
                <a:close/>
                <a:moveTo>
                  <a:pt x="3826358" y="1281769"/>
                </a:moveTo>
                <a:cubicBezTo>
                  <a:pt x="3822658" y="1284544"/>
                  <a:pt x="3816800" y="1284852"/>
                  <a:pt x="3817417" y="1289476"/>
                </a:cubicBezTo>
                <a:cubicBezTo>
                  <a:pt x="3818342" y="1293792"/>
                  <a:pt x="3820500" y="1299033"/>
                  <a:pt x="3826974" y="1298417"/>
                </a:cubicBezTo>
                <a:cubicBezTo>
                  <a:pt x="3830365" y="1298108"/>
                  <a:pt x="3833447" y="1296875"/>
                  <a:pt x="3831906" y="1292251"/>
                </a:cubicBezTo>
                <a:cubicBezTo>
                  <a:pt x="3830673" y="1288552"/>
                  <a:pt x="3830673" y="1283927"/>
                  <a:pt x="3826358" y="1281769"/>
                </a:cubicBezTo>
                <a:close/>
                <a:moveTo>
                  <a:pt x="2734305" y="1255642"/>
                </a:moveTo>
                <a:cubicBezTo>
                  <a:pt x="2732571" y="1254408"/>
                  <a:pt x="2730567" y="1254023"/>
                  <a:pt x="2727947" y="1256181"/>
                </a:cubicBezTo>
                <a:cubicBezTo>
                  <a:pt x="2722706" y="1260497"/>
                  <a:pt x="2723631" y="1266355"/>
                  <a:pt x="2727022" y="1271595"/>
                </a:cubicBezTo>
                <a:cubicBezTo>
                  <a:pt x="2731030" y="1277453"/>
                  <a:pt x="2735962" y="1283002"/>
                  <a:pt x="2740278" y="1289168"/>
                </a:cubicBezTo>
                <a:cubicBezTo>
                  <a:pt x="2771106" y="1332944"/>
                  <a:pt x="2800085" y="1378261"/>
                  <a:pt x="2833071" y="1420496"/>
                </a:cubicBezTo>
                <a:cubicBezTo>
                  <a:pt x="2857117" y="1451325"/>
                  <a:pt x="2876231" y="1483694"/>
                  <a:pt x="2888254" y="1520688"/>
                </a:cubicBezTo>
                <a:cubicBezTo>
                  <a:pt x="2891337" y="1530245"/>
                  <a:pt x="2895653" y="1539494"/>
                  <a:pt x="2904901" y="1548742"/>
                </a:cubicBezTo>
                <a:cubicBezTo>
                  <a:pt x="2904901" y="1534253"/>
                  <a:pt x="2905518" y="1522538"/>
                  <a:pt x="2904593" y="1510823"/>
                </a:cubicBezTo>
                <a:cubicBezTo>
                  <a:pt x="2903052" y="1484927"/>
                  <a:pt x="2894728" y="1462114"/>
                  <a:pt x="2872223" y="1446392"/>
                </a:cubicBezTo>
                <a:cubicBezTo>
                  <a:pt x="2868524" y="1443926"/>
                  <a:pt x="2865749" y="1439302"/>
                  <a:pt x="2862975" y="1435294"/>
                </a:cubicBezTo>
                <a:cubicBezTo>
                  <a:pt x="2837079" y="1396758"/>
                  <a:pt x="2812108" y="1357915"/>
                  <a:pt x="2785904" y="1319688"/>
                </a:cubicBezTo>
                <a:cubicBezTo>
                  <a:pt x="2771723" y="1299033"/>
                  <a:pt x="2758467" y="1276836"/>
                  <a:pt x="2739045" y="1260189"/>
                </a:cubicBezTo>
                <a:cubicBezTo>
                  <a:pt x="2737503" y="1258956"/>
                  <a:pt x="2736039" y="1256875"/>
                  <a:pt x="2734305" y="1255642"/>
                </a:cubicBezTo>
                <a:close/>
                <a:moveTo>
                  <a:pt x="2086101" y="1189631"/>
                </a:moveTo>
                <a:cubicBezTo>
                  <a:pt x="2077392" y="1189207"/>
                  <a:pt x="2068683" y="1190209"/>
                  <a:pt x="2065446" y="1193292"/>
                </a:cubicBezTo>
                <a:cubicBezTo>
                  <a:pt x="2052498" y="1205623"/>
                  <a:pt x="2044483" y="1221038"/>
                  <a:pt x="2040783" y="1236452"/>
                </a:cubicBezTo>
                <a:cubicBezTo>
                  <a:pt x="2041400" y="1246625"/>
                  <a:pt x="2043250" y="1254333"/>
                  <a:pt x="2050648" y="1258649"/>
                </a:cubicBezTo>
                <a:cubicBezTo>
                  <a:pt x="2058047" y="1262656"/>
                  <a:pt x="2063904" y="1258341"/>
                  <a:pt x="2069762" y="1254333"/>
                </a:cubicBezTo>
                <a:cubicBezTo>
                  <a:pt x="2089184" y="1241076"/>
                  <a:pt x="2098741" y="1220729"/>
                  <a:pt x="2107373" y="1199765"/>
                </a:cubicBezTo>
                <a:cubicBezTo>
                  <a:pt x="2108298" y="1197916"/>
                  <a:pt x="2109223" y="1196374"/>
                  <a:pt x="2106757" y="1194525"/>
                </a:cubicBezTo>
                <a:cubicBezTo>
                  <a:pt x="2103520" y="1191904"/>
                  <a:pt x="2094810" y="1190054"/>
                  <a:pt x="2086101" y="1189631"/>
                </a:cubicBezTo>
                <a:close/>
                <a:moveTo>
                  <a:pt x="992622" y="1124237"/>
                </a:moveTo>
                <a:cubicBezTo>
                  <a:pt x="984915" y="1131328"/>
                  <a:pt x="978133" y="1138110"/>
                  <a:pt x="969501" y="1146434"/>
                </a:cubicBezTo>
                <a:cubicBezTo>
                  <a:pt x="981524" y="1141501"/>
                  <a:pt x="991081" y="1137494"/>
                  <a:pt x="992622" y="1124237"/>
                </a:cubicBezTo>
                <a:close/>
                <a:moveTo>
                  <a:pt x="771891" y="1021578"/>
                </a:moveTo>
                <a:cubicBezTo>
                  <a:pt x="756169" y="1029901"/>
                  <a:pt x="742296" y="1040383"/>
                  <a:pt x="729348" y="1051790"/>
                </a:cubicBezTo>
                <a:cubicBezTo>
                  <a:pt x="700986" y="1075219"/>
                  <a:pt x="675707" y="1101115"/>
                  <a:pt x="655360" y="1131943"/>
                </a:cubicBezTo>
                <a:cubicBezTo>
                  <a:pt x="651661" y="1137184"/>
                  <a:pt x="651353" y="1141809"/>
                  <a:pt x="655669" y="1146124"/>
                </a:cubicBezTo>
                <a:cubicBezTo>
                  <a:pt x="660293" y="1150440"/>
                  <a:pt x="663067" y="1144891"/>
                  <a:pt x="665842" y="1143041"/>
                </a:cubicBezTo>
                <a:cubicBezTo>
                  <a:pt x="688655" y="1126702"/>
                  <a:pt x="709310" y="1108205"/>
                  <a:pt x="728115" y="1087550"/>
                </a:cubicBezTo>
                <a:cubicBezTo>
                  <a:pt x="745687" y="1067821"/>
                  <a:pt x="761101" y="1046241"/>
                  <a:pt x="771891" y="1021578"/>
                </a:cubicBezTo>
                <a:close/>
                <a:moveTo>
                  <a:pt x="3636571" y="954950"/>
                </a:moveTo>
                <a:cubicBezTo>
                  <a:pt x="3635376" y="954064"/>
                  <a:pt x="3633373" y="954527"/>
                  <a:pt x="3629981" y="956530"/>
                </a:cubicBezTo>
                <a:cubicBezTo>
                  <a:pt x="3619808" y="962388"/>
                  <a:pt x="3609327" y="968245"/>
                  <a:pt x="3598537" y="973178"/>
                </a:cubicBezTo>
                <a:cubicBezTo>
                  <a:pt x="3591754" y="976261"/>
                  <a:pt x="3590522" y="980268"/>
                  <a:pt x="3592063" y="986742"/>
                </a:cubicBezTo>
                <a:cubicBezTo>
                  <a:pt x="3595454" y="1000923"/>
                  <a:pt x="3597612" y="1015413"/>
                  <a:pt x="3600695" y="1029902"/>
                </a:cubicBezTo>
                <a:cubicBezTo>
                  <a:pt x="3604702" y="1049016"/>
                  <a:pt x="3604702" y="1049016"/>
                  <a:pt x="3623507" y="1049016"/>
                </a:cubicBezTo>
                <a:cubicBezTo>
                  <a:pt x="3625974" y="1049016"/>
                  <a:pt x="3628440" y="1048708"/>
                  <a:pt x="3630598" y="1048708"/>
                </a:cubicBezTo>
                <a:cubicBezTo>
                  <a:pt x="3641080" y="1050557"/>
                  <a:pt x="3643854" y="1046241"/>
                  <a:pt x="3642930" y="1036068"/>
                </a:cubicBezTo>
                <a:cubicBezTo>
                  <a:pt x="3640771" y="1011405"/>
                  <a:pt x="3639538" y="986434"/>
                  <a:pt x="3638305" y="961463"/>
                </a:cubicBezTo>
                <a:cubicBezTo>
                  <a:pt x="3638151" y="958072"/>
                  <a:pt x="3637765" y="955837"/>
                  <a:pt x="3636571" y="954950"/>
                </a:cubicBezTo>
                <a:close/>
                <a:moveTo>
                  <a:pt x="2559316" y="875144"/>
                </a:moveTo>
                <a:cubicBezTo>
                  <a:pt x="2551301" y="874528"/>
                  <a:pt x="2545443" y="878227"/>
                  <a:pt x="2539586" y="883160"/>
                </a:cubicBezTo>
                <a:cubicBezTo>
                  <a:pt x="2487178" y="928477"/>
                  <a:pt x="2445251" y="982118"/>
                  <a:pt x="2411032" y="1041925"/>
                </a:cubicBezTo>
                <a:cubicBezTo>
                  <a:pt x="2407949" y="1047166"/>
                  <a:pt x="2406407" y="1052407"/>
                  <a:pt x="2407024" y="1058264"/>
                </a:cubicBezTo>
                <a:cubicBezTo>
                  <a:pt x="2408257" y="1067820"/>
                  <a:pt x="2415348" y="1072753"/>
                  <a:pt x="2423363" y="1076452"/>
                </a:cubicBezTo>
                <a:cubicBezTo>
                  <a:pt x="2431379" y="1080152"/>
                  <a:pt x="2434153" y="1073370"/>
                  <a:pt x="2438161" y="1069053"/>
                </a:cubicBezTo>
                <a:cubicBezTo>
                  <a:pt x="2443710" y="1063196"/>
                  <a:pt x="2449259" y="1057031"/>
                  <a:pt x="2454500" y="1050865"/>
                </a:cubicBezTo>
                <a:cubicBezTo>
                  <a:pt x="2492110" y="1007089"/>
                  <a:pt x="2531879" y="964854"/>
                  <a:pt x="2568257" y="920153"/>
                </a:cubicBezTo>
                <a:cubicBezTo>
                  <a:pt x="2573806" y="913063"/>
                  <a:pt x="2575964" y="905048"/>
                  <a:pt x="2576889" y="895799"/>
                </a:cubicBezTo>
                <a:cubicBezTo>
                  <a:pt x="2576889" y="881926"/>
                  <a:pt x="2571647" y="875453"/>
                  <a:pt x="2559316" y="875144"/>
                </a:cubicBezTo>
                <a:close/>
                <a:moveTo>
                  <a:pt x="2883552" y="852910"/>
                </a:moveTo>
                <a:cubicBezTo>
                  <a:pt x="2881240" y="852794"/>
                  <a:pt x="2878851" y="854181"/>
                  <a:pt x="2875922" y="856956"/>
                </a:cubicBezTo>
                <a:cubicBezTo>
                  <a:pt x="2861124" y="870521"/>
                  <a:pt x="2857733" y="889942"/>
                  <a:pt x="2847868" y="909364"/>
                </a:cubicBezTo>
                <a:cubicBezTo>
                  <a:pt x="2862357" y="904740"/>
                  <a:pt x="2873456" y="900424"/>
                  <a:pt x="2883937" y="894567"/>
                </a:cubicBezTo>
                <a:cubicBezTo>
                  <a:pt x="2902126" y="883777"/>
                  <a:pt x="2903359" y="873912"/>
                  <a:pt x="2890720" y="857881"/>
                </a:cubicBezTo>
                <a:cubicBezTo>
                  <a:pt x="2888099" y="854644"/>
                  <a:pt x="2885864" y="853025"/>
                  <a:pt x="2883552" y="852910"/>
                </a:cubicBezTo>
                <a:close/>
                <a:moveTo>
                  <a:pt x="2765287" y="852910"/>
                </a:moveTo>
                <a:cubicBezTo>
                  <a:pt x="2762474" y="853796"/>
                  <a:pt x="2759853" y="855877"/>
                  <a:pt x="2757233" y="858189"/>
                </a:cubicBezTo>
                <a:cubicBezTo>
                  <a:pt x="2736886" y="876378"/>
                  <a:pt x="2728254" y="900732"/>
                  <a:pt x="2719930" y="929094"/>
                </a:cubicBezTo>
                <a:cubicBezTo>
                  <a:pt x="2746443" y="914297"/>
                  <a:pt x="2768331" y="899808"/>
                  <a:pt x="2778812" y="873295"/>
                </a:cubicBezTo>
                <a:cubicBezTo>
                  <a:pt x="2781895" y="866204"/>
                  <a:pt x="2781279" y="859731"/>
                  <a:pt x="2774496" y="854798"/>
                </a:cubicBezTo>
                <a:cubicBezTo>
                  <a:pt x="2771105" y="852332"/>
                  <a:pt x="2768100" y="852023"/>
                  <a:pt x="2765287" y="852910"/>
                </a:cubicBezTo>
                <a:close/>
                <a:moveTo>
                  <a:pt x="2276775" y="839845"/>
                </a:moveTo>
                <a:cubicBezTo>
                  <a:pt x="2279164" y="839383"/>
                  <a:pt x="2281553" y="840154"/>
                  <a:pt x="2284019" y="843699"/>
                </a:cubicBezTo>
                <a:cubicBezTo>
                  <a:pt x="2288952" y="850789"/>
                  <a:pt x="2246100" y="905972"/>
                  <a:pt x="2239318" y="913062"/>
                </a:cubicBezTo>
                <a:cubicBezTo>
                  <a:pt x="2234385" y="917995"/>
                  <a:pt x="2228836" y="921694"/>
                  <a:pt x="2222362" y="916454"/>
                </a:cubicBezTo>
                <a:cubicBezTo>
                  <a:pt x="2217738" y="912754"/>
                  <a:pt x="2190917" y="934334"/>
                  <a:pt x="2184751" y="929094"/>
                </a:cubicBezTo>
                <a:cubicBezTo>
                  <a:pt x="2191534" y="924778"/>
                  <a:pt x="2263981" y="846782"/>
                  <a:pt x="2269530" y="843390"/>
                </a:cubicBezTo>
                <a:cubicBezTo>
                  <a:pt x="2271996" y="842003"/>
                  <a:pt x="2274386" y="840308"/>
                  <a:pt x="2276775" y="839845"/>
                </a:cubicBezTo>
                <a:close/>
                <a:moveTo>
                  <a:pt x="2493651" y="767861"/>
                </a:moveTo>
                <a:cubicBezTo>
                  <a:pt x="2491185" y="769403"/>
                  <a:pt x="2489952" y="769711"/>
                  <a:pt x="2489027" y="770944"/>
                </a:cubicBezTo>
                <a:lnTo>
                  <a:pt x="2371263" y="877301"/>
                </a:lnTo>
                <a:cubicBezTo>
                  <a:pt x="2347833" y="898881"/>
                  <a:pt x="2326870" y="922927"/>
                  <a:pt x="2324404" y="956839"/>
                </a:cubicBezTo>
                <a:cubicBezTo>
                  <a:pt x="2323171" y="974410"/>
                  <a:pt x="2317622" y="990441"/>
                  <a:pt x="2308373" y="1005239"/>
                </a:cubicBezTo>
                <a:cubicBezTo>
                  <a:pt x="2296967" y="1023427"/>
                  <a:pt x="2284636" y="1041000"/>
                  <a:pt x="2273229" y="1058880"/>
                </a:cubicBezTo>
                <a:cubicBezTo>
                  <a:pt x="2258740" y="1081693"/>
                  <a:pt x="2244559" y="1104814"/>
                  <a:pt x="2230686" y="1127935"/>
                </a:cubicBezTo>
                <a:cubicBezTo>
                  <a:pt x="2224829" y="1137492"/>
                  <a:pt x="2228528" y="1145199"/>
                  <a:pt x="2237776" y="1150440"/>
                </a:cubicBezTo>
                <a:cubicBezTo>
                  <a:pt x="2250724" y="1157839"/>
                  <a:pt x="2255040" y="1157222"/>
                  <a:pt x="2262131" y="1146432"/>
                </a:cubicBezTo>
                <a:cubicBezTo>
                  <a:pt x="2282169" y="1116220"/>
                  <a:pt x="2300358" y="1085084"/>
                  <a:pt x="2322862" y="1056722"/>
                </a:cubicBezTo>
                <a:cubicBezTo>
                  <a:pt x="2366330" y="1002156"/>
                  <a:pt x="2410415" y="947898"/>
                  <a:pt x="2453883" y="893640"/>
                </a:cubicBezTo>
                <a:cubicBezTo>
                  <a:pt x="2465598" y="878843"/>
                  <a:pt x="2478545" y="864970"/>
                  <a:pt x="2486252" y="847398"/>
                </a:cubicBezTo>
                <a:cubicBezTo>
                  <a:pt x="2488719" y="841541"/>
                  <a:pt x="2490876" y="835991"/>
                  <a:pt x="2487486" y="829826"/>
                </a:cubicBezTo>
                <a:cubicBezTo>
                  <a:pt x="2481320" y="818111"/>
                  <a:pt x="2482861" y="806088"/>
                  <a:pt x="2486869" y="794065"/>
                </a:cubicBezTo>
                <a:cubicBezTo>
                  <a:pt x="2489643" y="786050"/>
                  <a:pt x="2493651" y="778343"/>
                  <a:pt x="2493651" y="767861"/>
                </a:cubicBezTo>
                <a:close/>
                <a:moveTo>
                  <a:pt x="3511910" y="721620"/>
                </a:moveTo>
                <a:cubicBezTo>
                  <a:pt x="3504819" y="720079"/>
                  <a:pt x="3503894" y="721928"/>
                  <a:pt x="3503278" y="728402"/>
                </a:cubicBezTo>
                <a:cubicBezTo>
                  <a:pt x="3502044" y="744741"/>
                  <a:pt x="3499887" y="762313"/>
                  <a:pt x="3486322" y="771870"/>
                </a:cubicBezTo>
                <a:cubicBezTo>
                  <a:pt x="3471833" y="782352"/>
                  <a:pt x="3471833" y="794683"/>
                  <a:pt x="3472449" y="809173"/>
                </a:cubicBezTo>
                <a:lnTo>
                  <a:pt x="3472449" y="820271"/>
                </a:lnTo>
                <a:cubicBezTo>
                  <a:pt x="3468442" y="842776"/>
                  <a:pt x="3473374" y="861581"/>
                  <a:pt x="3493413" y="875454"/>
                </a:cubicBezTo>
                <a:cubicBezTo>
                  <a:pt x="3508210" y="885319"/>
                  <a:pt x="3518692" y="899809"/>
                  <a:pt x="3523316" y="917689"/>
                </a:cubicBezTo>
                <a:cubicBezTo>
                  <a:pt x="3524858" y="923546"/>
                  <a:pt x="3528249" y="928171"/>
                  <a:pt x="3533181" y="931562"/>
                </a:cubicBezTo>
                <a:cubicBezTo>
                  <a:pt x="3542738" y="938652"/>
                  <a:pt x="3547054" y="937419"/>
                  <a:pt x="3550753" y="926013"/>
                </a:cubicBezTo>
                <a:cubicBezTo>
                  <a:pt x="3561236" y="894568"/>
                  <a:pt x="3569559" y="862197"/>
                  <a:pt x="3583432" y="831986"/>
                </a:cubicBezTo>
                <a:cubicBezTo>
                  <a:pt x="3588364" y="821812"/>
                  <a:pt x="3588672" y="810714"/>
                  <a:pt x="3584665" y="799616"/>
                </a:cubicBezTo>
                <a:cubicBezTo>
                  <a:pt x="3582198" y="792834"/>
                  <a:pt x="3579733" y="790059"/>
                  <a:pt x="3572642" y="794992"/>
                </a:cubicBezTo>
                <a:cubicBezTo>
                  <a:pt x="3564318" y="800849"/>
                  <a:pt x="3555686" y="806090"/>
                  <a:pt x="3546746" y="811331"/>
                </a:cubicBezTo>
                <a:cubicBezTo>
                  <a:pt x="3543047" y="813489"/>
                  <a:pt x="3539964" y="819038"/>
                  <a:pt x="3535031" y="814414"/>
                </a:cubicBezTo>
                <a:cubicBezTo>
                  <a:pt x="3531332" y="810714"/>
                  <a:pt x="3529482" y="805782"/>
                  <a:pt x="3531023" y="799924"/>
                </a:cubicBezTo>
                <a:cubicBezTo>
                  <a:pt x="3534414" y="788518"/>
                  <a:pt x="3536881" y="776803"/>
                  <a:pt x="3539964" y="765396"/>
                </a:cubicBezTo>
                <a:cubicBezTo>
                  <a:pt x="3548287" y="733643"/>
                  <a:pt x="3544280" y="727477"/>
                  <a:pt x="3511910" y="721620"/>
                </a:cubicBezTo>
                <a:close/>
                <a:moveTo>
                  <a:pt x="3472296" y="622814"/>
                </a:moveTo>
                <a:cubicBezTo>
                  <a:pt x="3470292" y="622121"/>
                  <a:pt x="3467209" y="624048"/>
                  <a:pt x="3461044" y="627901"/>
                </a:cubicBezTo>
                <a:cubicBezTo>
                  <a:pt x="3458269" y="629751"/>
                  <a:pt x="3455802" y="631909"/>
                  <a:pt x="3452720" y="633142"/>
                </a:cubicBezTo>
                <a:cubicBezTo>
                  <a:pt x="3441929" y="637458"/>
                  <a:pt x="3436997" y="645781"/>
                  <a:pt x="3434839" y="657188"/>
                </a:cubicBezTo>
                <a:cubicBezTo>
                  <a:pt x="3431756" y="675377"/>
                  <a:pt x="3425282" y="692641"/>
                  <a:pt x="3418808" y="709904"/>
                </a:cubicBezTo>
                <a:cubicBezTo>
                  <a:pt x="3412643" y="727169"/>
                  <a:pt x="3405243" y="744124"/>
                  <a:pt x="3402160" y="762313"/>
                </a:cubicBezTo>
                <a:cubicBezTo>
                  <a:pt x="3398461" y="782968"/>
                  <a:pt x="3411101" y="797766"/>
                  <a:pt x="3432064" y="797766"/>
                </a:cubicBezTo>
                <a:cubicBezTo>
                  <a:pt x="3445321" y="797766"/>
                  <a:pt x="3468134" y="786976"/>
                  <a:pt x="3468750" y="778344"/>
                </a:cubicBezTo>
                <a:cubicBezTo>
                  <a:pt x="3471833" y="757381"/>
                  <a:pt x="3483548" y="741350"/>
                  <a:pt x="3496188" y="725627"/>
                </a:cubicBezTo>
                <a:cubicBezTo>
                  <a:pt x="3500196" y="720695"/>
                  <a:pt x="3501120" y="716070"/>
                  <a:pt x="3499271" y="709904"/>
                </a:cubicBezTo>
                <a:cubicBezTo>
                  <a:pt x="3491563" y="684625"/>
                  <a:pt x="3484473" y="659038"/>
                  <a:pt x="3477074" y="633450"/>
                </a:cubicBezTo>
                <a:cubicBezTo>
                  <a:pt x="3475225" y="626822"/>
                  <a:pt x="3474300" y="623508"/>
                  <a:pt x="3472296" y="622814"/>
                </a:cubicBezTo>
                <a:close/>
                <a:moveTo>
                  <a:pt x="3374801" y="567863"/>
                </a:moveTo>
                <a:cubicBezTo>
                  <a:pt x="3364011" y="569790"/>
                  <a:pt x="3353761" y="574568"/>
                  <a:pt x="3344204" y="582892"/>
                </a:cubicBezTo>
                <a:cubicBezTo>
                  <a:pt x="3330023" y="595223"/>
                  <a:pt x="3318616" y="609404"/>
                  <a:pt x="3308751" y="625126"/>
                </a:cubicBezTo>
                <a:cubicBezTo>
                  <a:pt x="3299195" y="640233"/>
                  <a:pt x="3303202" y="651639"/>
                  <a:pt x="3319541" y="658729"/>
                </a:cubicBezTo>
                <a:cubicBezTo>
                  <a:pt x="3345129" y="670136"/>
                  <a:pt x="3345129" y="670136"/>
                  <a:pt x="3343279" y="697573"/>
                </a:cubicBezTo>
                <a:cubicBezTo>
                  <a:pt x="3342971" y="698806"/>
                  <a:pt x="3342971" y="700039"/>
                  <a:pt x="3342663" y="703430"/>
                </a:cubicBezTo>
                <a:cubicBezTo>
                  <a:pt x="3342355" y="711754"/>
                  <a:pt x="3344512" y="721311"/>
                  <a:pt x="3355302" y="725318"/>
                </a:cubicBezTo>
                <a:cubicBezTo>
                  <a:pt x="3366709" y="730251"/>
                  <a:pt x="3377807" y="729943"/>
                  <a:pt x="3387056" y="720694"/>
                </a:cubicBezTo>
                <a:cubicBezTo>
                  <a:pt x="3390447" y="717303"/>
                  <a:pt x="3393530" y="713295"/>
                  <a:pt x="3396305" y="709288"/>
                </a:cubicBezTo>
                <a:cubicBezTo>
                  <a:pt x="3403395" y="698498"/>
                  <a:pt x="3407711" y="686475"/>
                  <a:pt x="3410486" y="674144"/>
                </a:cubicBezTo>
                <a:cubicBezTo>
                  <a:pt x="3412644" y="665820"/>
                  <a:pt x="3414802" y="656263"/>
                  <a:pt x="3422509" y="651947"/>
                </a:cubicBezTo>
                <a:cubicBezTo>
                  <a:pt x="3436998" y="643623"/>
                  <a:pt x="3439156" y="630367"/>
                  <a:pt x="3440389" y="615878"/>
                </a:cubicBezTo>
                <a:cubicBezTo>
                  <a:pt x="3441006" y="608171"/>
                  <a:pt x="3442239" y="600464"/>
                  <a:pt x="3443780" y="592757"/>
                </a:cubicBezTo>
                <a:cubicBezTo>
                  <a:pt x="3445322" y="585358"/>
                  <a:pt x="3443780" y="580425"/>
                  <a:pt x="3435457" y="578268"/>
                </a:cubicBezTo>
                <a:cubicBezTo>
                  <a:pt x="3426516" y="575801"/>
                  <a:pt x="3417576" y="572410"/>
                  <a:pt x="3408636" y="569944"/>
                </a:cubicBezTo>
                <a:cubicBezTo>
                  <a:pt x="3396921" y="566861"/>
                  <a:pt x="3385591" y="565936"/>
                  <a:pt x="3374801" y="567863"/>
                </a:cubicBezTo>
                <a:close/>
                <a:moveTo>
                  <a:pt x="2505367" y="497498"/>
                </a:moveTo>
                <a:cubicBezTo>
                  <a:pt x="2501975" y="529867"/>
                  <a:pt x="2481629" y="555763"/>
                  <a:pt x="2444326" y="576110"/>
                </a:cubicBezTo>
                <a:cubicBezTo>
                  <a:pt x="2448642" y="544357"/>
                  <a:pt x="2475155" y="505205"/>
                  <a:pt x="2505367" y="497498"/>
                </a:cubicBezTo>
                <a:close/>
                <a:moveTo>
                  <a:pt x="1467070" y="353838"/>
                </a:moveTo>
                <a:cubicBezTo>
                  <a:pt x="1458438" y="354146"/>
                  <a:pt x="1451656" y="357846"/>
                  <a:pt x="1446107" y="364628"/>
                </a:cubicBezTo>
                <a:lnTo>
                  <a:pt x="1345298" y="483933"/>
                </a:lnTo>
                <a:cubicBezTo>
                  <a:pt x="1337899" y="492565"/>
                  <a:pt x="1330192" y="501197"/>
                  <a:pt x="1324643" y="511371"/>
                </a:cubicBezTo>
                <a:cubicBezTo>
                  <a:pt x="1314161" y="530792"/>
                  <a:pt x="1316011" y="538808"/>
                  <a:pt x="1335125" y="549906"/>
                </a:cubicBezTo>
                <a:cubicBezTo>
                  <a:pt x="1339749" y="552680"/>
                  <a:pt x="1342215" y="556380"/>
                  <a:pt x="1341290" y="561929"/>
                </a:cubicBezTo>
                <a:cubicBezTo>
                  <a:pt x="1340365" y="566861"/>
                  <a:pt x="1338208" y="569636"/>
                  <a:pt x="1332658" y="570561"/>
                </a:cubicBezTo>
                <a:cubicBezTo>
                  <a:pt x="1313545" y="573644"/>
                  <a:pt x="1297206" y="583817"/>
                  <a:pt x="1283641" y="597073"/>
                </a:cubicBezTo>
                <a:cubicBezTo>
                  <a:pt x="1246339" y="633451"/>
                  <a:pt x="1209654" y="670444"/>
                  <a:pt x="1172968" y="707438"/>
                </a:cubicBezTo>
                <a:lnTo>
                  <a:pt x="993546" y="888092"/>
                </a:lnTo>
                <a:cubicBezTo>
                  <a:pt x="983065" y="898574"/>
                  <a:pt x="971350" y="907514"/>
                  <a:pt x="959944" y="916763"/>
                </a:cubicBezTo>
                <a:cubicBezTo>
                  <a:pt x="952545" y="922620"/>
                  <a:pt x="944529" y="922928"/>
                  <a:pt x="938056" y="915221"/>
                </a:cubicBezTo>
                <a:cubicBezTo>
                  <a:pt x="930965" y="906898"/>
                  <a:pt x="939905" y="903507"/>
                  <a:pt x="943913" y="899499"/>
                </a:cubicBezTo>
                <a:cubicBezTo>
                  <a:pt x="999096" y="843699"/>
                  <a:pt x="1053662" y="787592"/>
                  <a:pt x="1106687" y="729943"/>
                </a:cubicBezTo>
                <a:cubicBezTo>
                  <a:pt x="1144605" y="688941"/>
                  <a:pt x="1180983" y="646707"/>
                  <a:pt x="1221985" y="608788"/>
                </a:cubicBezTo>
                <a:cubicBezTo>
                  <a:pt x="1233700" y="597998"/>
                  <a:pt x="1242948" y="584742"/>
                  <a:pt x="1250655" y="570561"/>
                </a:cubicBezTo>
                <a:cubicBezTo>
                  <a:pt x="1258979" y="554838"/>
                  <a:pt x="1254355" y="546207"/>
                  <a:pt x="1236474" y="542815"/>
                </a:cubicBezTo>
                <a:cubicBezTo>
                  <a:pt x="1225376" y="540657"/>
                  <a:pt x="1216127" y="544973"/>
                  <a:pt x="1208420" y="552372"/>
                </a:cubicBezTo>
                <a:cubicBezTo>
                  <a:pt x="1197939" y="562545"/>
                  <a:pt x="1187457" y="573027"/>
                  <a:pt x="1177284" y="583817"/>
                </a:cubicBezTo>
                <a:cubicBezTo>
                  <a:pt x="1141522" y="620811"/>
                  <a:pt x="1111003" y="662121"/>
                  <a:pt x="1077708" y="700965"/>
                </a:cubicBezTo>
                <a:cubicBezTo>
                  <a:pt x="1070926" y="709288"/>
                  <a:pt x="1063835" y="717612"/>
                  <a:pt x="1053970" y="723469"/>
                </a:cubicBezTo>
                <a:cubicBezTo>
                  <a:pt x="1053970" y="721619"/>
                  <a:pt x="1053354" y="720694"/>
                  <a:pt x="1053662" y="720078"/>
                </a:cubicBezTo>
                <a:lnTo>
                  <a:pt x="1060135" y="698806"/>
                </a:lnTo>
                <a:cubicBezTo>
                  <a:pt x="1061986" y="692949"/>
                  <a:pt x="1063835" y="687092"/>
                  <a:pt x="1063527" y="680926"/>
                </a:cubicBezTo>
                <a:cubicBezTo>
                  <a:pt x="1062602" y="668903"/>
                  <a:pt x="1052429" y="660579"/>
                  <a:pt x="1041639" y="664279"/>
                </a:cubicBezTo>
                <a:cubicBezTo>
                  <a:pt x="1032390" y="667361"/>
                  <a:pt x="1023450" y="671369"/>
                  <a:pt x="1016359" y="678768"/>
                </a:cubicBezTo>
                <a:cubicBezTo>
                  <a:pt x="940213" y="760771"/>
                  <a:pt x="873316" y="848632"/>
                  <a:pt x="822758" y="948824"/>
                </a:cubicBezTo>
                <a:cubicBezTo>
                  <a:pt x="818442" y="957148"/>
                  <a:pt x="808885" y="967321"/>
                  <a:pt x="813201" y="974720"/>
                </a:cubicBezTo>
                <a:cubicBezTo>
                  <a:pt x="818750" y="983968"/>
                  <a:pt x="831081" y="975644"/>
                  <a:pt x="840638" y="975336"/>
                </a:cubicBezTo>
                <a:cubicBezTo>
                  <a:pt x="840946" y="975336"/>
                  <a:pt x="841563" y="975028"/>
                  <a:pt x="841871" y="975028"/>
                </a:cubicBezTo>
                <a:cubicBezTo>
                  <a:pt x="856052" y="973179"/>
                  <a:pt x="865609" y="979960"/>
                  <a:pt x="869308" y="993525"/>
                </a:cubicBezTo>
                <a:cubicBezTo>
                  <a:pt x="873008" y="1006781"/>
                  <a:pt x="867459" y="1017880"/>
                  <a:pt x="859443" y="1027436"/>
                </a:cubicBezTo>
                <a:cubicBezTo>
                  <a:pt x="835705" y="1055798"/>
                  <a:pt x="814126" y="1085702"/>
                  <a:pt x="788538" y="1112522"/>
                </a:cubicBezTo>
                <a:cubicBezTo>
                  <a:pt x="782989" y="1118071"/>
                  <a:pt x="778365" y="1124237"/>
                  <a:pt x="779906" y="1133177"/>
                </a:cubicBezTo>
                <a:cubicBezTo>
                  <a:pt x="786072" y="1131019"/>
                  <a:pt x="789771" y="1126395"/>
                  <a:pt x="794087" y="1123004"/>
                </a:cubicBezTo>
                <a:cubicBezTo>
                  <a:pt x="807652" y="1112214"/>
                  <a:pt x="820908" y="1101424"/>
                  <a:pt x="834780" y="1091251"/>
                </a:cubicBezTo>
                <a:cubicBezTo>
                  <a:pt x="844337" y="1084469"/>
                  <a:pt x="860060" y="1085085"/>
                  <a:pt x="866842" y="1091559"/>
                </a:cubicBezTo>
                <a:cubicBezTo>
                  <a:pt x="872700" y="1097417"/>
                  <a:pt x="873933" y="1113139"/>
                  <a:pt x="869000" y="1123004"/>
                </a:cubicBezTo>
                <a:cubicBezTo>
                  <a:pt x="864376" y="1131636"/>
                  <a:pt x="857902" y="1139034"/>
                  <a:pt x="850811" y="1146125"/>
                </a:cubicBezTo>
                <a:lnTo>
                  <a:pt x="767575" y="1229670"/>
                </a:lnTo>
                <a:cubicBezTo>
                  <a:pt x="763567" y="1233986"/>
                  <a:pt x="759251" y="1238610"/>
                  <a:pt x="763875" y="1244775"/>
                </a:cubicBezTo>
                <a:cubicBezTo>
                  <a:pt x="768808" y="1251250"/>
                  <a:pt x="774357" y="1246934"/>
                  <a:pt x="779290" y="1244775"/>
                </a:cubicBezTo>
                <a:cubicBezTo>
                  <a:pt x="781448" y="1243851"/>
                  <a:pt x="783297" y="1241693"/>
                  <a:pt x="785147" y="1240151"/>
                </a:cubicBezTo>
                <a:lnTo>
                  <a:pt x="929732" y="1104815"/>
                </a:lnTo>
                <a:cubicBezTo>
                  <a:pt x="938981" y="1096183"/>
                  <a:pt x="949154" y="1087860"/>
                  <a:pt x="952545" y="1074912"/>
                </a:cubicBezTo>
                <a:cubicBezTo>
                  <a:pt x="959635" y="1049016"/>
                  <a:pt x="977516" y="1031136"/>
                  <a:pt x="996938" y="1014488"/>
                </a:cubicBezTo>
                <a:cubicBezTo>
                  <a:pt x="1007419" y="1005240"/>
                  <a:pt x="1020675" y="1008014"/>
                  <a:pt x="1027766" y="1020037"/>
                </a:cubicBezTo>
                <a:cubicBezTo>
                  <a:pt x="1033007" y="1029286"/>
                  <a:pt x="1033931" y="1038226"/>
                  <a:pt x="1029307" y="1048091"/>
                </a:cubicBezTo>
                <a:cubicBezTo>
                  <a:pt x="1019134" y="1069671"/>
                  <a:pt x="1008961" y="1091559"/>
                  <a:pt x="998171" y="1114989"/>
                </a:cubicBezTo>
                <a:cubicBezTo>
                  <a:pt x="1011735" y="1114372"/>
                  <a:pt x="1015743" y="1103582"/>
                  <a:pt x="1022525" y="1098341"/>
                </a:cubicBezTo>
                <a:cubicBezTo>
                  <a:pt x="1068151" y="1054873"/>
                  <a:pt x="1119943" y="1017571"/>
                  <a:pt x="1155704" y="964238"/>
                </a:cubicBezTo>
                <a:cubicBezTo>
                  <a:pt x="1169268" y="943892"/>
                  <a:pt x="1177900" y="944816"/>
                  <a:pt x="1196089" y="960539"/>
                </a:cubicBezTo>
                <a:cubicBezTo>
                  <a:pt x="1199172" y="963005"/>
                  <a:pt x="1201947" y="966088"/>
                  <a:pt x="1205338" y="968554"/>
                </a:cubicBezTo>
                <a:cubicBezTo>
                  <a:pt x="1216127" y="976569"/>
                  <a:pt x="1224451" y="991675"/>
                  <a:pt x="1236783" y="992908"/>
                </a:cubicBezTo>
                <a:cubicBezTo>
                  <a:pt x="1250039" y="994450"/>
                  <a:pt x="1260828" y="980885"/>
                  <a:pt x="1272852" y="973795"/>
                </a:cubicBezTo>
                <a:cubicBezTo>
                  <a:pt x="1293815" y="961464"/>
                  <a:pt x="1314778" y="948516"/>
                  <a:pt x="1339441" y="946975"/>
                </a:cubicBezTo>
                <a:cubicBezTo>
                  <a:pt x="1354238" y="945741"/>
                  <a:pt x="1363795" y="938959"/>
                  <a:pt x="1372119" y="928169"/>
                </a:cubicBezTo>
                <a:lnTo>
                  <a:pt x="1550923" y="699423"/>
                </a:lnTo>
                <a:cubicBezTo>
                  <a:pt x="1555856" y="693257"/>
                  <a:pt x="1559555" y="686475"/>
                  <a:pt x="1562329" y="679076"/>
                </a:cubicBezTo>
                <a:cubicBezTo>
                  <a:pt x="1566645" y="667670"/>
                  <a:pt x="1565104" y="661813"/>
                  <a:pt x="1551848" y="658730"/>
                </a:cubicBezTo>
                <a:cubicBezTo>
                  <a:pt x="1527185" y="652872"/>
                  <a:pt x="1503756" y="643316"/>
                  <a:pt x="1484026" y="627593"/>
                </a:cubicBezTo>
                <a:cubicBezTo>
                  <a:pt x="1468611" y="615262"/>
                  <a:pt x="1453814" y="615262"/>
                  <a:pt x="1437475" y="622969"/>
                </a:cubicBezTo>
                <a:cubicBezTo>
                  <a:pt x="1432234" y="625435"/>
                  <a:pt x="1426993" y="627593"/>
                  <a:pt x="1422061" y="630368"/>
                </a:cubicBezTo>
                <a:cubicBezTo>
                  <a:pt x="1398323" y="643624"/>
                  <a:pt x="1380134" y="662737"/>
                  <a:pt x="1361637" y="682159"/>
                </a:cubicBezTo>
                <a:cubicBezTo>
                  <a:pt x="1347456" y="697265"/>
                  <a:pt x="1332967" y="712371"/>
                  <a:pt x="1316628" y="725627"/>
                </a:cubicBezTo>
                <a:cubicBezTo>
                  <a:pt x="1310154" y="730868"/>
                  <a:pt x="1307071" y="729635"/>
                  <a:pt x="1304605" y="721928"/>
                </a:cubicBezTo>
                <a:cubicBezTo>
                  <a:pt x="1301830" y="712679"/>
                  <a:pt x="1306454" y="706205"/>
                  <a:pt x="1311695" y="699731"/>
                </a:cubicBezTo>
                <a:lnTo>
                  <a:pt x="1387225" y="607247"/>
                </a:lnTo>
                <a:lnTo>
                  <a:pt x="1481251" y="493490"/>
                </a:lnTo>
                <a:cubicBezTo>
                  <a:pt x="1490191" y="482700"/>
                  <a:pt x="1489575" y="476843"/>
                  <a:pt x="1478476" y="468211"/>
                </a:cubicBezTo>
                <a:cubicBezTo>
                  <a:pt x="1474469" y="465128"/>
                  <a:pt x="1471078" y="461429"/>
                  <a:pt x="1466762" y="459271"/>
                </a:cubicBezTo>
                <a:cubicBezTo>
                  <a:pt x="1456280" y="454338"/>
                  <a:pt x="1458130" y="448172"/>
                  <a:pt x="1463062" y="439849"/>
                </a:cubicBezTo>
                <a:cubicBezTo>
                  <a:pt x="1473235" y="422894"/>
                  <a:pt x="1483101" y="405938"/>
                  <a:pt x="1491424" y="388057"/>
                </a:cubicBezTo>
                <a:cubicBezTo>
                  <a:pt x="1500056" y="370485"/>
                  <a:pt x="1486800" y="352913"/>
                  <a:pt x="1467070" y="353838"/>
                </a:cubicBezTo>
                <a:close/>
                <a:moveTo>
                  <a:pt x="2526637" y="345515"/>
                </a:moveTo>
                <a:cubicBezTo>
                  <a:pt x="2530028" y="361238"/>
                  <a:pt x="2528487" y="372952"/>
                  <a:pt x="2519547" y="385283"/>
                </a:cubicBezTo>
                <a:cubicBezTo>
                  <a:pt x="2471454" y="450639"/>
                  <a:pt x="2424596" y="516920"/>
                  <a:pt x="2377120" y="582585"/>
                </a:cubicBezTo>
                <a:cubicBezTo>
                  <a:pt x="2351533" y="618037"/>
                  <a:pt x="2317313" y="643933"/>
                  <a:pt x="2282477" y="669212"/>
                </a:cubicBezTo>
                <a:cubicBezTo>
                  <a:pt x="2275695" y="674145"/>
                  <a:pt x="2269221" y="670445"/>
                  <a:pt x="2262747" y="668596"/>
                </a:cubicBezTo>
                <a:cubicBezTo>
                  <a:pt x="2258123" y="667362"/>
                  <a:pt x="2260589" y="664280"/>
                  <a:pt x="2261822" y="661813"/>
                </a:cubicBezTo>
                <a:cubicBezTo>
                  <a:pt x="2266447" y="653798"/>
                  <a:pt x="2270454" y="644858"/>
                  <a:pt x="2276620" y="637768"/>
                </a:cubicBezTo>
                <a:cubicBezTo>
                  <a:pt x="2334269" y="572103"/>
                  <a:pt x="2385136" y="501198"/>
                  <a:pt x="2441860" y="434609"/>
                </a:cubicBezTo>
                <a:cubicBezTo>
                  <a:pt x="2467755" y="403781"/>
                  <a:pt x="2495193" y="374185"/>
                  <a:pt x="2526637" y="345515"/>
                </a:cubicBezTo>
                <a:close/>
                <a:moveTo>
                  <a:pt x="2698043" y="315302"/>
                </a:moveTo>
                <a:cubicBezTo>
                  <a:pt x="2693111" y="312219"/>
                  <a:pt x="2689103" y="313453"/>
                  <a:pt x="2684787" y="317152"/>
                </a:cubicBezTo>
                <a:cubicBezTo>
                  <a:pt x="2678313" y="322701"/>
                  <a:pt x="2671531" y="327942"/>
                  <a:pt x="2664749" y="333183"/>
                </a:cubicBezTo>
                <a:cubicBezTo>
                  <a:pt x="2636695" y="355687"/>
                  <a:pt x="2636695" y="355687"/>
                  <a:pt x="2662590" y="381275"/>
                </a:cubicBezTo>
                <a:lnTo>
                  <a:pt x="2663515" y="382199"/>
                </a:lnTo>
                <a:cubicBezTo>
                  <a:pt x="2665673" y="384974"/>
                  <a:pt x="2667831" y="385591"/>
                  <a:pt x="2670298" y="382508"/>
                </a:cubicBezTo>
                <a:cubicBezTo>
                  <a:pt x="2682321" y="367710"/>
                  <a:pt x="2696194" y="353838"/>
                  <a:pt x="2705751" y="337190"/>
                </a:cubicBezTo>
                <a:cubicBezTo>
                  <a:pt x="2707292" y="334416"/>
                  <a:pt x="2708525" y="331333"/>
                  <a:pt x="2708217" y="328558"/>
                </a:cubicBezTo>
                <a:cubicBezTo>
                  <a:pt x="2708217" y="321160"/>
                  <a:pt x="2703284" y="318077"/>
                  <a:pt x="2698043" y="315302"/>
                </a:cubicBezTo>
                <a:close/>
                <a:moveTo>
                  <a:pt x="2598044" y="105477"/>
                </a:moveTo>
                <a:cubicBezTo>
                  <a:pt x="2594845" y="105130"/>
                  <a:pt x="2591377" y="107519"/>
                  <a:pt x="2587369" y="112760"/>
                </a:cubicBezTo>
                <a:cubicBezTo>
                  <a:pt x="2572571" y="131873"/>
                  <a:pt x="2556849" y="150370"/>
                  <a:pt x="2539585" y="167326"/>
                </a:cubicBezTo>
                <a:cubicBezTo>
                  <a:pt x="2510607" y="196305"/>
                  <a:pt x="2481628" y="225283"/>
                  <a:pt x="2452033" y="253645"/>
                </a:cubicBezTo>
                <a:cubicBezTo>
                  <a:pt x="2421513" y="283241"/>
                  <a:pt x="2395925" y="316535"/>
                  <a:pt x="2370030" y="350138"/>
                </a:cubicBezTo>
                <a:cubicBezTo>
                  <a:pt x="2368488" y="351987"/>
                  <a:pt x="2367564" y="354454"/>
                  <a:pt x="2366947" y="356612"/>
                </a:cubicBezTo>
                <a:cubicBezTo>
                  <a:pt x="2359240" y="393606"/>
                  <a:pt x="2337968" y="422584"/>
                  <a:pt x="2311456" y="447555"/>
                </a:cubicBezTo>
                <a:cubicBezTo>
                  <a:pt x="2269530" y="486707"/>
                  <a:pt x="2234694" y="531716"/>
                  <a:pt x="2199549" y="576726"/>
                </a:cubicBezTo>
                <a:cubicBezTo>
                  <a:pt x="2198316" y="578267"/>
                  <a:pt x="2197391" y="579808"/>
                  <a:pt x="2194925" y="583816"/>
                </a:cubicBezTo>
                <a:lnTo>
                  <a:pt x="2251341" y="579500"/>
                </a:lnTo>
                <a:cubicBezTo>
                  <a:pt x="2251341" y="581350"/>
                  <a:pt x="2251649" y="582891"/>
                  <a:pt x="2251032" y="583816"/>
                </a:cubicBezTo>
                <a:cubicBezTo>
                  <a:pt x="2206331" y="656262"/>
                  <a:pt x="2164714" y="730867"/>
                  <a:pt x="2114155" y="799922"/>
                </a:cubicBezTo>
                <a:cubicBezTo>
                  <a:pt x="2095042" y="826126"/>
                  <a:pt x="2074078" y="850788"/>
                  <a:pt x="2052190" y="874835"/>
                </a:cubicBezTo>
                <a:cubicBezTo>
                  <a:pt x="2046641" y="881000"/>
                  <a:pt x="2041709" y="882542"/>
                  <a:pt x="2034310" y="878534"/>
                </a:cubicBezTo>
                <a:cubicBezTo>
                  <a:pt x="2024753" y="873293"/>
                  <a:pt x="2014271" y="869286"/>
                  <a:pt x="2004406" y="864045"/>
                </a:cubicBezTo>
                <a:cubicBezTo>
                  <a:pt x="1991458" y="857263"/>
                  <a:pt x="1990842" y="850480"/>
                  <a:pt x="2001940" y="839999"/>
                </a:cubicBezTo>
                <a:cubicBezTo>
                  <a:pt x="2029686" y="813795"/>
                  <a:pt x="2057739" y="787899"/>
                  <a:pt x="2085793" y="762003"/>
                </a:cubicBezTo>
                <a:cubicBezTo>
                  <a:pt x="2098433" y="750289"/>
                  <a:pt x="2111072" y="738574"/>
                  <a:pt x="2119396" y="723160"/>
                </a:cubicBezTo>
                <a:cubicBezTo>
                  <a:pt x="2123095" y="716069"/>
                  <a:pt x="2126795" y="708671"/>
                  <a:pt x="2126486" y="700963"/>
                </a:cubicBezTo>
                <a:cubicBezTo>
                  <a:pt x="2126178" y="679692"/>
                  <a:pt x="2137276" y="664586"/>
                  <a:pt x="2150532" y="650097"/>
                </a:cubicBezTo>
                <a:cubicBezTo>
                  <a:pt x="2157315" y="643006"/>
                  <a:pt x="2163789" y="635607"/>
                  <a:pt x="2168721" y="626975"/>
                </a:cubicBezTo>
                <a:cubicBezTo>
                  <a:pt x="2173037" y="619269"/>
                  <a:pt x="2173345" y="611253"/>
                  <a:pt x="2167488" y="604163"/>
                </a:cubicBezTo>
                <a:cubicBezTo>
                  <a:pt x="2161322" y="596764"/>
                  <a:pt x="2155465" y="593373"/>
                  <a:pt x="2145908" y="600771"/>
                </a:cubicBezTo>
                <a:cubicBezTo>
                  <a:pt x="2133268" y="610945"/>
                  <a:pt x="2122787" y="622659"/>
                  <a:pt x="2112614" y="635299"/>
                </a:cubicBezTo>
                <a:cubicBezTo>
                  <a:pt x="2070071" y="687399"/>
                  <a:pt x="2026603" y="738574"/>
                  <a:pt x="1979436" y="786666"/>
                </a:cubicBezTo>
                <a:cubicBezTo>
                  <a:pt x="1966488" y="799922"/>
                  <a:pt x="1952307" y="811637"/>
                  <a:pt x="1934734" y="820577"/>
                </a:cubicBezTo>
                <a:cubicBezTo>
                  <a:pt x="1938434" y="814720"/>
                  <a:pt x="1941825" y="808554"/>
                  <a:pt x="1945525" y="802697"/>
                </a:cubicBezTo>
                <a:cubicBezTo>
                  <a:pt x="1960014" y="778959"/>
                  <a:pt x="1974194" y="754913"/>
                  <a:pt x="1989301" y="731483"/>
                </a:cubicBezTo>
                <a:cubicBezTo>
                  <a:pt x="1995158" y="722235"/>
                  <a:pt x="1993000" y="715144"/>
                  <a:pt x="1986526" y="708362"/>
                </a:cubicBezTo>
                <a:cubicBezTo>
                  <a:pt x="1979744" y="700963"/>
                  <a:pt x="1972345" y="705896"/>
                  <a:pt x="1966488" y="709595"/>
                </a:cubicBezTo>
                <a:cubicBezTo>
                  <a:pt x="1960630" y="713295"/>
                  <a:pt x="1955698" y="718535"/>
                  <a:pt x="1951382" y="723776"/>
                </a:cubicBezTo>
                <a:lnTo>
                  <a:pt x="1789841" y="924160"/>
                </a:lnTo>
                <a:cubicBezTo>
                  <a:pt x="1771344" y="946973"/>
                  <a:pt x="1755622" y="971019"/>
                  <a:pt x="1746990" y="999689"/>
                </a:cubicBezTo>
                <a:cubicBezTo>
                  <a:pt x="1741749" y="1016645"/>
                  <a:pt x="1728493" y="1028668"/>
                  <a:pt x="1716470" y="1040999"/>
                </a:cubicBezTo>
                <a:lnTo>
                  <a:pt x="1487108" y="1272828"/>
                </a:lnTo>
                <a:cubicBezTo>
                  <a:pt x="1459671" y="1300265"/>
                  <a:pt x="1432619" y="1328087"/>
                  <a:pt x="1408034" y="1357837"/>
                </a:cubicBezTo>
                <a:lnTo>
                  <a:pt x="1367142" y="1419272"/>
                </a:lnTo>
                <a:lnTo>
                  <a:pt x="1415071" y="1419272"/>
                </a:lnTo>
                <a:lnTo>
                  <a:pt x="1437783" y="1380418"/>
                </a:lnTo>
                <a:cubicBezTo>
                  <a:pt x="1499131" y="1321845"/>
                  <a:pt x="1556163" y="1258647"/>
                  <a:pt x="1615662" y="1198224"/>
                </a:cubicBezTo>
                <a:cubicBezTo>
                  <a:pt x="1628918" y="1184967"/>
                  <a:pt x="1644024" y="1174794"/>
                  <a:pt x="1662521" y="1170170"/>
                </a:cubicBezTo>
                <a:cubicBezTo>
                  <a:pt x="1676701" y="1166779"/>
                  <a:pt x="1685025" y="1155680"/>
                  <a:pt x="1694274" y="1145816"/>
                </a:cubicBezTo>
                <a:cubicBezTo>
                  <a:pt x="1727260" y="1109438"/>
                  <a:pt x="1758088" y="1070903"/>
                  <a:pt x="1787375" y="1031443"/>
                </a:cubicBezTo>
                <a:cubicBezTo>
                  <a:pt x="1808955" y="1002772"/>
                  <a:pt x="1834234" y="978726"/>
                  <a:pt x="1869995" y="968861"/>
                </a:cubicBezTo>
                <a:cubicBezTo>
                  <a:pt x="1878318" y="966703"/>
                  <a:pt x="1882943" y="959304"/>
                  <a:pt x="1889109" y="953755"/>
                </a:cubicBezTo>
                <a:cubicBezTo>
                  <a:pt x="1896507" y="944507"/>
                  <a:pt x="1905139" y="938958"/>
                  <a:pt x="1919320" y="941424"/>
                </a:cubicBezTo>
                <a:cubicBezTo>
                  <a:pt x="1902673" y="968244"/>
                  <a:pt x="1885101" y="992907"/>
                  <a:pt x="1865987" y="1016645"/>
                </a:cubicBezTo>
                <a:cubicBezTo>
                  <a:pt x="1816970" y="1076760"/>
                  <a:pt x="1765796" y="1134717"/>
                  <a:pt x="1719245" y="1196990"/>
                </a:cubicBezTo>
                <a:cubicBezTo>
                  <a:pt x="1710305" y="1209013"/>
                  <a:pt x="1701673" y="1221653"/>
                  <a:pt x="1693657" y="1234601"/>
                </a:cubicBezTo>
                <a:cubicBezTo>
                  <a:pt x="1685333" y="1248165"/>
                  <a:pt x="1686567" y="1260188"/>
                  <a:pt x="1696740" y="1269129"/>
                </a:cubicBezTo>
                <a:cubicBezTo>
                  <a:pt x="1705372" y="1276527"/>
                  <a:pt x="1717703" y="1275911"/>
                  <a:pt x="1729418" y="1266971"/>
                </a:cubicBezTo>
                <a:cubicBezTo>
                  <a:pt x="1742057" y="1257414"/>
                  <a:pt x="1751923" y="1245391"/>
                  <a:pt x="1760554" y="1232443"/>
                </a:cubicBezTo>
                <a:cubicBezTo>
                  <a:pt x="1807722" y="1159996"/>
                  <a:pt x="1865370" y="1097107"/>
                  <a:pt x="1927335" y="1037300"/>
                </a:cubicBezTo>
                <a:cubicBezTo>
                  <a:pt x="1939358" y="1025585"/>
                  <a:pt x="1951690" y="1014179"/>
                  <a:pt x="1964021" y="1002772"/>
                </a:cubicBezTo>
                <a:cubicBezTo>
                  <a:pt x="1973886" y="993524"/>
                  <a:pt x="1987142" y="992907"/>
                  <a:pt x="1999165" y="988899"/>
                </a:cubicBezTo>
                <a:cubicBezTo>
                  <a:pt x="2001323" y="987975"/>
                  <a:pt x="2003173" y="989516"/>
                  <a:pt x="2002865" y="992291"/>
                </a:cubicBezTo>
                <a:cubicBezTo>
                  <a:pt x="2001323" y="1004930"/>
                  <a:pt x="2003481" y="1017570"/>
                  <a:pt x="1993616" y="1029285"/>
                </a:cubicBezTo>
                <a:cubicBezTo>
                  <a:pt x="1960322" y="1067820"/>
                  <a:pt x="1926102" y="1105430"/>
                  <a:pt x="1891575" y="1142732"/>
                </a:cubicBezTo>
                <a:cubicBezTo>
                  <a:pt x="1877086" y="1158455"/>
                  <a:pt x="1864138" y="1175411"/>
                  <a:pt x="1849032" y="1190516"/>
                </a:cubicBezTo>
                <a:cubicBezTo>
                  <a:pt x="1838858" y="1200381"/>
                  <a:pt x="1833618" y="1212713"/>
                  <a:pt x="1837934" y="1227510"/>
                </a:cubicBezTo>
                <a:cubicBezTo>
                  <a:pt x="1839783" y="1233676"/>
                  <a:pt x="1843174" y="1236142"/>
                  <a:pt x="1849648" y="1235525"/>
                </a:cubicBezTo>
                <a:cubicBezTo>
                  <a:pt x="1860746" y="1234293"/>
                  <a:pt x="1869995" y="1229052"/>
                  <a:pt x="1876469" y="1219803"/>
                </a:cubicBezTo>
                <a:cubicBezTo>
                  <a:pt x="1891883" y="1197607"/>
                  <a:pt x="1912538" y="1180652"/>
                  <a:pt x="1930727" y="1161538"/>
                </a:cubicBezTo>
                <a:cubicBezTo>
                  <a:pt x="1939050" y="1152906"/>
                  <a:pt x="1947990" y="1150440"/>
                  <a:pt x="1959705" y="1152289"/>
                </a:cubicBezTo>
                <a:cubicBezTo>
                  <a:pt x="1966795" y="1153523"/>
                  <a:pt x="1968954" y="1154756"/>
                  <a:pt x="1965871" y="1162155"/>
                </a:cubicBezTo>
                <a:cubicBezTo>
                  <a:pt x="1951998" y="1196836"/>
                  <a:pt x="1934889" y="1229052"/>
                  <a:pt x="1913270" y="1257761"/>
                </a:cubicBezTo>
                <a:lnTo>
                  <a:pt x="1836942" y="1329214"/>
                </a:lnTo>
                <a:lnTo>
                  <a:pt x="1899422" y="1329214"/>
                </a:lnTo>
                <a:lnTo>
                  <a:pt x="1928068" y="1291941"/>
                </a:lnTo>
                <a:cubicBezTo>
                  <a:pt x="1939128" y="1279533"/>
                  <a:pt x="1950765" y="1267587"/>
                  <a:pt x="1961863" y="1255256"/>
                </a:cubicBezTo>
                <a:cubicBezTo>
                  <a:pt x="1987451" y="1226894"/>
                  <a:pt x="2013963" y="1199456"/>
                  <a:pt x="2039550" y="1171403"/>
                </a:cubicBezTo>
                <a:cubicBezTo>
                  <a:pt x="2056198" y="1153214"/>
                  <a:pt x="2068221" y="1132559"/>
                  <a:pt x="2074078" y="1108513"/>
                </a:cubicBezTo>
                <a:cubicBezTo>
                  <a:pt x="2076545" y="1098032"/>
                  <a:pt x="2082094" y="1088783"/>
                  <a:pt x="2088567" y="1080151"/>
                </a:cubicBezTo>
                <a:cubicBezTo>
                  <a:pt x="2107990" y="1054564"/>
                  <a:pt x="2132652" y="1034217"/>
                  <a:pt x="2155157" y="1008013"/>
                </a:cubicBezTo>
                <a:cubicBezTo>
                  <a:pt x="2154232" y="1028360"/>
                  <a:pt x="2147141" y="1044082"/>
                  <a:pt x="2140051" y="1059496"/>
                </a:cubicBezTo>
                <a:cubicBezTo>
                  <a:pt x="2130802" y="1079843"/>
                  <a:pt x="2118779" y="1099265"/>
                  <a:pt x="2116313" y="1122386"/>
                </a:cubicBezTo>
                <a:cubicBezTo>
                  <a:pt x="2115080" y="1132559"/>
                  <a:pt x="2116621" y="1141808"/>
                  <a:pt x="2120321" y="1152906"/>
                </a:cubicBezTo>
                <a:cubicBezTo>
                  <a:pt x="2130802" y="1142733"/>
                  <a:pt x="2139126" y="1132559"/>
                  <a:pt x="2146833" y="1121769"/>
                </a:cubicBezTo>
                <a:cubicBezTo>
                  <a:pt x="2187835" y="1063504"/>
                  <a:pt x="2226987" y="1003697"/>
                  <a:pt x="2269530" y="946356"/>
                </a:cubicBezTo>
                <a:cubicBezTo>
                  <a:pt x="2290492" y="918611"/>
                  <a:pt x="2314539" y="894565"/>
                  <a:pt x="2344751" y="876684"/>
                </a:cubicBezTo>
                <a:cubicBezTo>
                  <a:pt x="2358623" y="868361"/>
                  <a:pt x="2367564" y="855413"/>
                  <a:pt x="2375887" y="842157"/>
                </a:cubicBezTo>
                <a:cubicBezTo>
                  <a:pt x="2398084" y="806396"/>
                  <a:pt x="2422438" y="771560"/>
                  <a:pt x="2447717" y="737957"/>
                </a:cubicBezTo>
                <a:cubicBezTo>
                  <a:pt x="2450492" y="734258"/>
                  <a:pt x="2453574" y="730867"/>
                  <a:pt x="2456657" y="728092"/>
                </a:cubicBezTo>
                <a:cubicBezTo>
                  <a:pt x="2463440" y="721927"/>
                  <a:pt x="2471455" y="718844"/>
                  <a:pt x="2480395" y="722235"/>
                </a:cubicBezTo>
                <a:cubicBezTo>
                  <a:pt x="2489335" y="725318"/>
                  <a:pt x="2491493" y="733333"/>
                  <a:pt x="2493343" y="741656"/>
                </a:cubicBezTo>
                <a:cubicBezTo>
                  <a:pt x="2493343" y="742582"/>
                  <a:pt x="2493343" y="743198"/>
                  <a:pt x="2493651" y="744123"/>
                </a:cubicBezTo>
                <a:cubicBezTo>
                  <a:pt x="2495501" y="749980"/>
                  <a:pt x="2490877" y="758920"/>
                  <a:pt x="2499200" y="761079"/>
                </a:cubicBezTo>
                <a:cubicBezTo>
                  <a:pt x="2507216" y="763236"/>
                  <a:pt x="2514306" y="757996"/>
                  <a:pt x="2519547" y="751830"/>
                </a:cubicBezTo>
                <a:cubicBezTo>
                  <a:pt x="2539893" y="728092"/>
                  <a:pt x="2559932" y="704355"/>
                  <a:pt x="2579970" y="680617"/>
                </a:cubicBezTo>
                <a:lnTo>
                  <a:pt x="2673072" y="570868"/>
                </a:lnTo>
                <a:cubicBezTo>
                  <a:pt x="2677387" y="565935"/>
                  <a:pt x="2682012" y="561003"/>
                  <a:pt x="2680162" y="553604"/>
                </a:cubicBezTo>
                <a:cubicBezTo>
                  <a:pt x="2675230" y="531099"/>
                  <a:pt x="2683553" y="512603"/>
                  <a:pt x="2696810" y="495339"/>
                </a:cubicBezTo>
                <a:cubicBezTo>
                  <a:pt x="2705750" y="483624"/>
                  <a:pt x="2715306" y="472218"/>
                  <a:pt x="2724247" y="460503"/>
                </a:cubicBezTo>
                <a:cubicBezTo>
                  <a:pt x="2727946" y="455878"/>
                  <a:pt x="2731029" y="450638"/>
                  <a:pt x="2731029" y="445089"/>
                </a:cubicBezTo>
                <a:cubicBezTo>
                  <a:pt x="2731337" y="435532"/>
                  <a:pt x="2732879" y="424434"/>
                  <a:pt x="2722089" y="419193"/>
                </a:cubicBezTo>
                <a:cubicBezTo>
                  <a:pt x="2711299" y="413644"/>
                  <a:pt x="2701126" y="416110"/>
                  <a:pt x="2692802" y="424434"/>
                </a:cubicBezTo>
                <a:cubicBezTo>
                  <a:pt x="2678621" y="438615"/>
                  <a:pt x="2664440" y="452796"/>
                  <a:pt x="2650567" y="467593"/>
                </a:cubicBezTo>
                <a:cubicBezTo>
                  <a:pt x="2612648" y="507978"/>
                  <a:pt x="2574421" y="548055"/>
                  <a:pt x="2537736" y="589365"/>
                </a:cubicBezTo>
                <a:cubicBezTo>
                  <a:pt x="2522321" y="606629"/>
                  <a:pt x="2512457" y="628517"/>
                  <a:pt x="2496117" y="645473"/>
                </a:cubicBezTo>
                <a:cubicBezTo>
                  <a:pt x="2485636" y="656262"/>
                  <a:pt x="2475154" y="667360"/>
                  <a:pt x="2460665" y="678767"/>
                </a:cubicBezTo>
                <a:cubicBezTo>
                  <a:pt x="2466830" y="657187"/>
                  <a:pt x="2472071" y="638074"/>
                  <a:pt x="2486561" y="624509"/>
                </a:cubicBezTo>
                <a:cubicBezTo>
                  <a:pt x="2538969" y="575801"/>
                  <a:pt x="2575962" y="514761"/>
                  <a:pt x="2620664" y="459578"/>
                </a:cubicBezTo>
                <a:cubicBezTo>
                  <a:pt x="2627446" y="451254"/>
                  <a:pt x="2633303" y="442314"/>
                  <a:pt x="2638852" y="433066"/>
                </a:cubicBezTo>
                <a:cubicBezTo>
                  <a:pt x="2648101" y="417652"/>
                  <a:pt x="2645326" y="408711"/>
                  <a:pt x="2629604" y="399771"/>
                </a:cubicBezTo>
                <a:cubicBezTo>
                  <a:pt x="2627754" y="398846"/>
                  <a:pt x="2625905" y="398230"/>
                  <a:pt x="2624055" y="396997"/>
                </a:cubicBezTo>
                <a:cubicBezTo>
                  <a:pt x="2618814" y="392989"/>
                  <a:pt x="2608641" y="394838"/>
                  <a:pt x="2608949" y="383741"/>
                </a:cubicBezTo>
                <a:cubicBezTo>
                  <a:pt x="2609257" y="372026"/>
                  <a:pt x="2612957" y="361544"/>
                  <a:pt x="2624055" y="357845"/>
                </a:cubicBezTo>
                <a:cubicBezTo>
                  <a:pt x="2636386" y="353529"/>
                  <a:pt x="2641935" y="344589"/>
                  <a:pt x="2647793" y="334724"/>
                </a:cubicBezTo>
                <a:cubicBezTo>
                  <a:pt x="2656424" y="319309"/>
                  <a:pt x="2665365" y="304204"/>
                  <a:pt x="2673997" y="288789"/>
                </a:cubicBezTo>
                <a:cubicBezTo>
                  <a:pt x="2676154" y="285090"/>
                  <a:pt x="2677696" y="281390"/>
                  <a:pt x="2679238" y="277691"/>
                </a:cubicBezTo>
                <a:cubicBezTo>
                  <a:pt x="2685711" y="261044"/>
                  <a:pt x="2682628" y="243164"/>
                  <a:pt x="2672455" y="235765"/>
                </a:cubicBezTo>
                <a:cubicBezTo>
                  <a:pt x="2659199" y="226516"/>
                  <a:pt x="2639161" y="228366"/>
                  <a:pt x="2625905" y="241005"/>
                </a:cubicBezTo>
                <a:cubicBezTo>
                  <a:pt x="2613573" y="253029"/>
                  <a:pt x="2600934" y="265052"/>
                  <a:pt x="2590144" y="278308"/>
                </a:cubicBezTo>
                <a:cubicBezTo>
                  <a:pt x="2573805" y="298654"/>
                  <a:pt x="2559624" y="292181"/>
                  <a:pt x="2549142" y="276458"/>
                </a:cubicBezTo>
                <a:cubicBezTo>
                  <a:pt x="2536811" y="258269"/>
                  <a:pt x="2536502" y="258886"/>
                  <a:pt x="2550375" y="241005"/>
                </a:cubicBezTo>
                <a:cubicBezTo>
                  <a:pt x="2572263" y="212644"/>
                  <a:pt x="2593535" y="184281"/>
                  <a:pt x="2615731" y="156228"/>
                </a:cubicBezTo>
                <a:cubicBezTo>
                  <a:pt x="2621897" y="148521"/>
                  <a:pt x="2622513" y="142355"/>
                  <a:pt x="2617273" y="134340"/>
                </a:cubicBezTo>
                <a:cubicBezTo>
                  <a:pt x="2613265" y="128174"/>
                  <a:pt x="2610490" y="121084"/>
                  <a:pt x="2607099" y="114610"/>
                </a:cubicBezTo>
                <a:cubicBezTo>
                  <a:pt x="2604171" y="108907"/>
                  <a:pt x="2601242" y="105824"/>
                  <a:pt x="2598044" y="105477"/>
                </a:cubicBezTo>
                <a:close/>
                <a:moveTo>
                  <a:pt x="2604016" y="6"/>
                </a:moveTo>
                <a:cubicBezTo>
                  <a:pt x="2613881" y="237"/>
                  <a:pt x="2623592" y="6557"/>
                  <a:pt x="2632070" y="19042"/>
                </a:cubicBezTo>
                <a:cubicBezTo>
                  <a:pt x="2649334" y="44321"/>
                  <a:pt x="2665673" y="70525"/>
                  <a:pt x="2682012" y="96421"/>
                </a:cubicBezTo>
                <a:cubicBezTo>
                  <a:pt x="2685403" y="101662"/>
                  <a:pt x="2688794" y="104436"/>
                  <a:pt x="2695268" y="105361"/>
                </a:cubicBezTo>
                <a:cubicBezTo>
                  <a:pt x="2764323" y="115843"/>
                  <a:pt x="2818581" y="150987"/>
                  <a:pt x="2858966" y="207095"/>
                </a:cubicBezTo>
                <a:cubicBezTo>
                  <a:pt x="2922781" y="295572"/>
                  <a:pt x="2985054" y="384974"/>
                  <a:pt x="3049177" y="473451"/>
                </a:cubicBezTo>
                <a:cubicBezTo>
                  <a:pt x="3129022" y="584124"/>
                  <a:pt x="3208251" y="695723"/>
                  <a:pt x="3294878" y="801463"/>
                </a:cubicBezTo>
                <a:cubicBezTo>
                  <a:pt x="3354685" y="874527"/>
                  <a:pt x="3420041" y="942349"/>
                  <a:pt x="3480156" y="1015104"/>
                </a:cubicBezTo>
                <a:cubicBezTo>
                  <a:pt x="3517766" y="1060729"/>
                  <a:pt x="3566475" y="1091557"/>
                  <a:pt x="3615492" y="1122386"/>
                </a:cubicBezTo>
                <a:cubicBezTo>
                  <a:pt x="3662968" y="1151981"/>
                  <a:pt x="3709210" y="1183118"/>
                  <a:pt x="3745279" y="1226894"/>
                </a:cubicBezTo>
                <a:lnTo>
                  <a:pt x="3746204" y="1227818"/>
                </a:lnTo>
                <a:cubicBezTo>
                  <a:pt x="3762235" y="1243541"/>
                  <a:pt x="3768401" y="1242308"/>
                  <a:pt x="3775491" y="1221653"/>
                </a:cubicBezTo>
                <a:cubicBezTo>
                  <a:pt x="3783815" y="1197915"/>
                  <a:pt x="3782273" y="1195141"/>
                  <a:pt x="3761310" y="1182193"/>
                </a:cubicBezTo>
                <a:cubicBezTo>
                  <a:pt x="3738805" y="1168012"/>
                  <a:pt x="3723391" y="1146124"/>
                  <a:pt x="3703969" y="1128551"/>
                </a:cubicBezTo>
                <a:cubicBezTo>
                  <a:pt x="3691330" y="1117145"/>
                  <a:pt x="3690405" y="1106047"/>
                  <a:pt x="3698112" y="1091866"/>
                </a:cubicBezTo>
                <a:cubicBezTo>
                  <a:pt x="3705511" y="1077993"/>
                  <a:pt x="3707977" y="1063196"/>
                  <a:pt x="3699345" y="1048398"/>
                </a:cubicBezTo>
                <a:cubicBezTo>
                  <a:pt x="3696570" y="1043774"/>
                  <a:pt x="3694105" y="1041924"/>
                  <a:pt x="3688863" y="1045315"/>
                </a:cubicBezTo>
                <a:cubicBezTo>
                  <a:pt x="3681465" y="1049939"/>
                  <a:pt x="3674682" y="1054564"/>
                  <a:pt x="3670983" y="1063196"/>
                </a:cubicBezTo>
                <a:cubicBezTo>
                  <a:pt x="3664817" y="1077993"/>
                  <a:pt x="3657110" y="1092174"/>
                  <a:pt x="3651253" y="1106972"/>
                </a:cubicBezTo>
                <a:cubicBezTo>
                  <a:pt x="3647862" y="1115295"/>
                  <a:pt x="3644162" y="1116220"/>
                  <a:pt x="3636455" y="1113137"/>
                </a:cubicBezTo>
                <a:cubicBezTo>
                  <a:pt x="3629057" y="1110363"/>
                  <a:pt x="3622891" y="1106047"/>
                  <a:pt x="3617342" y="1100189"/>
                </a:cubicBezTo>
                <a:cubicBezTo>
                  <a:pt x="3500194" y="971944"/>
                  <a:pt x="3380889" y="845240"/>
                  <a:pt x="3267441" y="713603"/>
                </a:cubicBezTo>
                <a:cubicBezTo>
                  <a:pt x="3256959" y="701580"/>
                  <a:pt x="3247094" y="688940"/>
                  <a:pt x="3238462" y="675376"/>
                </a:cubicBezTo>
                <a:cubicBezTo>
                  <a:pt x="3220582" y="646398"/>
                  <a:pt x="3221507" y="627284"/>
                  <a:pt x="3243087" y="601388"/>
                </a:cubicBezTo>
                <a:cubicBezTo>
                  <a:pt x="3258501" y="582583"/>
                  <a:pt x="3276690" y="566860"/>
                  <a:pt x="3294878" y="550522"/>
                </a:cubicBezTo>
                <a:cubicBezTo>
                  <a:pt x="3318616" y="528942"/>
                  <a:pt x="3341121" y="506437"/>
                  <a:pt x="3366400" y="486398"/>
                </a:cubicBezTo>
                <a:cubicBezTo>
                  <a:pt x="3397228" y="461736"/>
                  <a:pt x="3412642" y="462353"/>
                  <a:pt x="3441004" y="489790"/>
                </a:cubicBezTo>
                <a:cubicBezTo>
                  <a:pt x="3461967" y="510136"/>
                  <a:pt x="3481081" y="532025"/>
                  <a:pt x="3504511" y="549597"/>
                </a:cubicBezTo>
                <a:cubicBezTo>
                  <a:pt x="3538730" y="575184"/>
                  <a:pt x="3575416" y="594606"/>
                  <a:pt x="3617650" y="604471"/>
                </a:cubicBezTo>
                <a:cubicBezTo>
                  <a:pt x="3694413" y="622351"/>
                  <a:pt x="3752370" y="666436"/>
                  <a:pt x="3791214" y="734875"/>
                </a:cubicBezTo>
                <a:cubicBezTo>
                  <a:pt x="3845471" y="831059"/>
                  <a:pt x="3913910" y="916144"/>
                  <a:pt x="3988823" y="996298"/>
                </a:cubicBezTo>
                <a:lnTo>
                  <a:pt x="4317452" y="1345582"/>
                </a:lnTo>
                <a:cubicBezTo>
                  <a:pt x="4329783" y="1358839"/>
                  <a:pt x="4342423" y="1371786"/>
                  <a:pt x="4354754" y="1384734"/>
                </a:cubicBezTo>
                <a:cubicBezTo>
                  <a:pt x="4363078" y="1393675"/>
                  <a:pt x="4370785" y="1403231"/>
                  <a:pt x="4376643" y="1414330"/>
                </a:cubicBezTo>
                <a:cubicBezTo>
                  <a:pt x="4398223" y="1455023"/>
                  <a:pt x="4431208" y="1485851"/>
                  <a:pt x="4465736" y="1515138"/>
                </a:cubicBezTo>
                <a:lnTo>
                  <a:pt x="4691091" y="1703807"/>
                </a:lnTo>
                <a:cubicBezTo>
                  <a:pt x="4698798" y="1710281"/>
                  <a:pt x="4704963" y="1717680"/>
                  <a:pt x="4710821" y="1725387"/>
                </a:cubicBezTo>
                <a:cubicBezTo>
                  <a:pt x="4710845" y="1725677"/>
                  <a:pt x="4710868" y="1725966"/>
                  <a:pt x="4710892" y="1726256"/>
                </a:cubicBezTo>
                <a:lnTo>
                  <a:pt x="0" y="1726256"/>
                </a:lnTo>
                <a:lnTo>
                  <a:pt x="10125" y="1713672"/>
                </a:lnTo>
                <a:cubicBezTo>
                  <a:pt x="23167" y="1687631"/>
                  <a:pt x="33811" y="1631977"/>
                  <a:pt x="78255" y="1570012"/>
                </a:cubicBezTo>
                <a:cubicBezTo>
                  <a:pt x="122699" y="1508047"/>
                  <a:pt x="208042" y="1415563"/>
                  <a:pt x="276789" y="1341883"/>
                </a:cubicBezTo>
                <a:cubicBezTo>
                  <a:pt x="338138" y="1276219"/>
                  <a:pt x="405035" y="1216412"/>
                  <a:pt x="475015" y="1159688"/>
                </a:cubicBezTo>
                <a:cubicBezTo>
                  <a:pt x="637789" y="1027743"/>
                  <a:pt x="781140" y="877609"/>
                  <a:pt x="898596" y="703430"/>
                </a:cubicBezTo>
                <a:cubicBezTo>
                  <a:pt x="911852" y="683699"/>
                  <a:pt x="924492" y="663661"/>
                  <a:pt x="937131" y="643315"/>
                </a:cubicBezTo>
                <a:cubicBezTo>
                  <a:pt x="955628" y="613719"/>
                  <a:pt x="978750" y="591523"/>
                  <a:pt x="1014510" y="583816"/>
                </a:cubicBezTo>
                <a:cubicBezTo>
                  <a:pt x="1042256" y="577959"/>
                  <a:pt x="1060444" y="556070"/>
                  <a:pt x="1080175" y="537574"/>
                </a:cubicBezTo>
                <a:cubicBezTo>
                  <a:pt x="1114394" y="505204"/>
                  <a:pt x="1148921" y="472834"/>
                  <a:pt x="1185299" y="442931"/>
                </a:cubicBezTo>
                <a:cubicBezTo>
                  <a:pt x="1207496" y="424434"/>
                  <a:pt x="1231541" y="410869"/>
                  <a:pt x="1261445" y="409020"/>
                </a:cubicBezTo>
                <a:cubicBezTo>
                  <a:pt x="1274701" y="408095"/>
                  <a:pt x="1284566" y="399154"/>
                  <a:pt x="1294123" y="390523"/>
                </a:cubicBezTo>
                <a:cubicBezTo>
                  <a:pt x="1338516" y="349521"/>
                  <a:pt x="1378592" y="304512"/>
                  <a:pt x="1421752" y="262277"/>
                </a:cubicBezTo>
                <a:cubicBezTo>
                  <a:pt x="1427301" y="256728"/>
                  <a:pt x="1433158" y="251487"/>
                  <a:pt x="1439016" y="246555"/>
                </a:cubicBezTo>
                <a:cubicBezTo>
                  <a:pt x="1464911" y="224667"/>
                  <a:pt x="1493274" y="223125"/>
                  <a:pt x="1521635" y="241622"/>
                </a:cubicBezTo>
                <a:cubicBezTo>
                  <a:pt x="1540749" y="253953"/>
                  <a:pt x="1557704" y="269059"/>
                  <a:pt x="1571886" y="286632"/>
                </a:cubicBezTo>
                <a:cubicBezTo>
                  <a:pt x="1664062" y="400079"/>
                  <a:pt x="1760863" y="509211"/>
                  <a:pt x="1854273" y="621426"/>
                </a:cubicBezTo>
                <a:cubicBezTo>
                  <a:pt x="1861672" y="630367"/>
                  <a:pt x="1861672" y="636224"/>
                  <a:pt x="1855506" y="645781"/>
                </a:cubicBezTo>
                <a:cubicBezTo>
                  <a:pt x="1833618" y="678459"/>
                  <a:pt x="1806181" y="705896"/>
                  <a:pt x="1779360" y="734258"/>
                </a:cubicBezTo>
                <a:lnTo>
                  <a:pt x="1544448" y="981192"/>
                </a:lnTo>
                <a:lnTo>
                  <a:pt x="1467994" y="1061346"/>
                </a:lnTo>
                <a:cubicBezTo>
                  <a:pt x="1456279" y="1073677"/>
                  <a:pt x="1446414" y="1086933"/>
                  <a:pt x="1436550" y="1100806"/>
                </a:cubicBezTo>
                <a:cubicBezTo>
                  <a:pt x="1429767" y="1110054"/>
                  <a:pt x="1434391" y="1117453"/>
                  <a:pt x="1439941" y="1124236"/>
                </a:cubicBezTo>
                <a:cubicBezTo>
                  <a:pt x="1445490" y="1131018"/>
                  <a:pt x="1452272" y="1128243"/>
                  <a:pt x="1458746" y="1124852"/>
                </a:cubicBezTo>
                <a:cubicBezTo>
                  <a:pt x="1474777" y="1116529"/>
                  <a:pt x="1486491" y="1102964"/>
                  <a:pt x="1499131" y="1090941"/>
                </a:cubicBezTo>
                <a:cubicBezTo>
                  <a:pt x="1578051" y="1015720"/>
                  <a:pt x="1656663" y="939883"/>
                  <a:pt x="1733117" y="861887"/>
                </a:cubicBezTo>
                <a:cubicBezTo>
                  <a:pt x="1809264" y="783891"/>
                  <a:pt x="1882018" y="702505"/>
                  <a:pt x="1949224" y="616494"/>
                </a:cubicBezTo>
                <a:cubicBezTo>
                  <a:pt x="1988067" y="566244"/>
                  <a:pt x="2036159" y="529866"/>
                  <a:pt x="2100899" y="519693"/>
                </a:cubicBezTo>
                <a:cubicBezTo>
                  <a:pt x="2121862" y="516302"/>
                  <a:pt x="2136660" y="502738"/>
                  <a:pt x="2149299" y="486398"/>
                </a:cubicBezTo>
                <a:cubicBezTo>
                  <a:pt x="2192459" y="430908"/>
                  <a:pt x="2235619" y="375725"/>
                  <a:pt x="2275695" y="318385"/>
                </a:cubicBezTo>
                <a:cubicBezTo>
                  <a:pt x="2318238" y="257653"/>
                  <a:pt x="2372804" y="207403"/>
                  <a:pt x="2431070" y="161469"/>
                </a:cubicBezTo>
                <a:cubicBezTo>
                  <a:pt x="2484711" y="119234"/>
                  <a:pt x="2533420" y="71758"/>
                  <a:pt x="2575038" y="17501"/>
                </a:cubicBezTo>
                <a:cubicBezTo>
                  <a:pt x="2584132" y="5632"/>
                  <a:pt x="2594151" y="-226"/>
                  <a:pt x="2604016" y="6"/>
                </a:cubicBezTo>
                <a:close/>
              </a:path>
            </a:pathLst>
          </a:custGeom>
          <a:solidFill>
            <a:schemeClr val="accent2"/>
          </a:solidFill>
          <a:ln w="6718" cap="flat">
            <a:noFill/>
            <a:prstDash val="solid"/>
            <a:miter/>
          </a:ln>
        </p:spPr>
        <p:txBody>
          <a:bodyPr wrap="square" rtlCol="0" anchor="ctr">
            <a:noAutofit/>
          </a:bodyPr>
          <a:lstStyle/>
          <a:p>
            <a:endParaRPr lang="en-US" dirty="0"/>
          </a:p>
        </p:txBody>
      </p:sp>
      <p:grpSp>
        <p:nvGrpSpPr>
          <p:cNvPr id="99" name="Group 98">
            <a:extLst>
              <a:ext uri="{FF2B5EF4-FFF2-40B4-BE49-F238E27FC236}">
                <a16:creationId xmlns:a16="http://schemas.microsoft.com/office/drawing/2014/main" id="{5B04CB0D-1427-4F64-9A9E-FA9FE62274E8}"/>
              </a:ext>
            </a:extLst>
          </p:cNvPr>
          <p:cNvGrpSpPr/>
          <p:nvPr/>
        </p:nvGrpSpPr>
        <p:grpSpPr>
          <a:xfrm>
            <a:off x="4396429" y="737672"/>
            <a:ext cx="2610788" cy="1602460"/>
            <a:chOff x="4693471" y="104146"/>
            <a:chExt cx="2334988" cy="1433178"/>
          </a:xfrm>
          <a:solidFill>
            <a:schemeClr val="accent3"/>
          </a:solidFill>
        </p:grpSpPr>
        <p:sp>
          <p:nvSpPr>
            <p:cNvPr id="27" name="Freeform: Shape 26">
              <a:extLst>
                <a:ext uri="{FF2B5EF4-FFF2-40B4-BE49-F238E27FC236}">
                  <a16:creationId xmlns:a16="http://schemas.microsoft.com/office/drawing/2014/main" id="{809C3CC6-4197-45BB-86D5-C38ACDDBBCF5}"/>
                </a:ext>
              </a:extLst>
            </p:cNvPr>
            <p:cNvSpPr/>
            <p:nvPr/>
          </p:nvSpPr>
          <p:spPr>
            <a:xfrm>
              <a:off x="5444180" y="852937"/>
              <a:ext cx="844695" cy="684387"/>
            </a:xfrm>
            <a:custGeom>
              <a:avLst/>
              <a:gdLst>
                <a:gd name="connsiteX0" fmla="*/ 1092573 w 1842247"/>
                <a:gd name="connsiteY0" fmla="*/ 0 h 1492623"/>
                <a:gd name="connsiteX1" fmla="*/ 1524896 w 1842247"/>
                <a:gd name="connsiteY1" fmla="*/ 59167 h 1492623"/>
                <a:gd name="connsiteX2" fmla="*/ 1786441 w 1842247"/>
                <a:gd name="connsiteY2" fmla="*/ 238013 h 1492623"/>
                <a:gd name="connsiteX3" fmla="*/ 1801905 w 1842247"/>
                <a:gd name="connsiteY3" fmla="*/ 256839 h 1492623"/>
                <a:gd name="connsiteX4" fmla="*/ 1820731 w 1842247"/>
                <a:gd name="connsiteY4" fmla="*/ 434340 h 1492623"/>
                <a:gd name="connsiteX5" fmla="*/ 1601544 w 1842247"/>
                <a:gd name="connsiteY5" fmla="*/ 729503 h 1492623"/>
                <a:gd name="connsiteX6" fmla="*/ 1272091 w 1842247"/>
                <a:gd name="connsiteY6" fmla="*/ 1118123 h 1492623"/>
                <a:gd name="connsiteX7" fmla="*/ 1141654 w 1842247"/>
                <a:gd name="connsiteY7" fmla="*/ 1288228 h 1492623"/>
                <a:gd name="connsiteX8" fmla="*/ 1042146 w 1842247"/>
                <a:gd name="connsiteY8" fmla="*/ 1369583 h 1492623"/>
                <a:gd name="connsiteX9" fmla="*/ 947345 w 1842247"/>
                <a:gd name="connsiteY9" fmla="*/ 1394460 h 1492623"/>
                <a:gd name="connsiteX10" fmla="*/ 878765 w 1842247"/>
                <a:gd name="connsiteY10" fmla="*/ 1411269 h 1492623"/>
                <a:gd name="connsiteX11" fmla="*/ 766482 w 1842247"/>
                <a:gd name="connsiteY11" fmla="*/ 1469091 h 1492623"/>
                <a:gd name="connsiteX12" fmla="*/ 506281 w 1842247"/>
                <a:gd name="connsiteY12" fmla="*/ 1439508 h 1492623"/>
                <a:gd name="connsiteX13" fmla="*/ 310626 w 1842247"/>
                <a:gd name="connsiteY13" fmla="*/ 1241164 h 1492623"/>
                <a:gd name="connsiteX14" fmla="*/ 65890 w 1842247"/>
                <a:gd name="connsiteY14" fmla="*/ 945328 h 1492623"/>
                <a:gd name="connsiteX15" fmla="*/ 16136 w 1842247"/>
                <a:gd name="connsiteY15" fmla="*/ 868680 h 1492623"/>
                <a:gd name="connsiteX16" fmla="*/ 11429 w 1842247"/>
                <a:gd name="connsiteY16" fmla="*/ 749001 h 1492623"/>
                <a:gd name="connsiteX17" fmla="*/ 22187 w 1842247"/>
                <a:gd name="connsiteY17" fmla="*/ 693868 h 1492623"/>
                <a:gd name="connsiteX18" fmla="*/ 179518 w 1842247"/>
                <a:gd name="connsiteY18" fmla="*/ 377862 h 1492623"/>
                <a:gd name="connsiteX19" fmla="*/ 833717 w 1842247"/>
                <a:gd name="connsiteY19" fmla="*/ 24877 h 1492623"/>
                <a:gd name="connsiteX20" fmla="*/ 1092573 w 1842247"/>
                <a:gd name="connsiteY20" fmla="*/ 0 h 1492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42247" h="1492623">
                  <a:moveTo>
                    <a:pt x="1092573" y="0"/>
                  </a:moveTo>
                  <a:cubicBezTo>
                    <a:pt x="1250576" y="1345"/>
                    <a:pt x="1389753" y="17481"/>
                    <a:pt x="1524896" y="59167"/>
                  </a:cubicBezTo>
                  <a:cubicBezTo>
                    <a:pt x="1630455" y="92112"/>
                    <a:pt x="1717861" y="151952"/>
                    <a:pt x="1786441" y="238013"/>
                  </a:cubicBezTo>
                  <a:cubicBezTo>
                    <a:pt x="1791148" y="244064"/>
                    <a:pt x="1796526" y="250788"/>
                    <a:pt x="1801905" y="256839"/>
                  </a:cubicBezTo>
                  <a:cubicBezTo>
                    <a:pt x="1855693" y="315334"/>
                    <a:pt x="1861072" y="365760"/>
                    <a:pt x="1820731" y="434340"/>
                  </a:cubicBezTo>
                  <a:cubicBezTo>
                    <a:pt x="1758202" y="540572"/>
                    <a:pt x="1682226" y="636046"/>
                    <a:pt x="1601544" y="729503"/>
                  </a:cubicBezTo>
                  <a:cubicBezTo>
                    <a:pt x="1490606" y="857922"/>
                    <a:pt x="1372271" y="980291"/>
                    <a:pt x="1272091" y="1118123"/>
                  </a:cubicBezTo>
                  <a:cubicBezTo>
                    <a:pt x="1229733" y="1175945"/>
                    <a:pt x="1190064" y="1235112"/>
                    <a:pt x="1141654" y="1288228"/>
                  </a:cubicBezTo>
                  <a:cubicBezTo>
                    <a:pt x="1112743" y="1319829"/>
                    <a:pt x="1079798" y="1347395"/>
                    <a:pt x="1042146" y="1369583"/>
                  </a:cubicBezTo>
                  <a:cubicBezTo>
                    <a:pt x="1013235" y="1386392"/>
                    <a:pt x="981634" y="1397822"/>
                    <a:pt x="947345" y="1394460"/>
                  </a:cubicBezTo>
                  <a:cubicBezTo>
                    <a:pt x="921795" y="1391771"/>
                    <a:pt x="900280" y="1399167"/>
                    <a:pt x="878765" y="1411269"/>
                  </a:cubicBezTo>
                  <a:cubicBezTo>
                    <a:pt x="842457" y="1432112"/>
                    <a:pt x="804806" y="1451610"/>
                    <a:pt x="766482" y="1469091"/>
                  </a:cubicBezTo>
                  <a:cubicBezTo>
                    <a:pt x="673697" y="1511450"/>
                    <a:pt x="587636" y="1498003"/>
                    <a:pt x="506281" y="1439508"/>
                  </a:cubicBezTo>
                  <a:cubicBezTo>
                    <a:pt x="429633" y="1384375"/>
                    <a:pt x="370465" y="1312433"/>
                    <a:pt x="310626" y="1241164"/>
                  </a:cubicBezTo>
                  <a:cubicBezTo>
                    <a:pt x="227927" y="1143672"/>
                    <a:pt x="147245" y="1044164"/>
                    <a:pt x="65890" y="945328"/>
                  </a:cubicBezTo>
                  <a:cubicBezTo>
                    <a:pt x="46392" y="921796"/>
                    <a:pt x="29583" y="896919"/>
                    <a:pt x="16136" y="868680"/>
                  </a:cubicBezTo>
                  <a:cubicBezTo>
                    <a:pt x="-2690" y="829684"/>
                    <a:pt x="-6052" y="789342"/>
                    <a:pt x="11429" y="749001"/>
                  </a:cubicBezTo>
                  <a:cubicBezTo>
                    <a:pt x="19498" y="730848"/>
                    <a:pt x="18153" y="712022"/>
                    <a:pt x="22187" y="693868"/>
                  </a:cubicBezTo>
                  <a:cubicBezTo>
                    <a:pt x="46392" y="574189"/>
                    <a:pt x="98163" y="467958"/>
                    <a:pt x="179518" y="377862"/>
                  </a:cubicBezTo>
                  <a:cubicBezTo>
                    <a:pt x="355674" y="182880"/>
                    <a:pt x="580240" y="76648"/>
                    <a:pt x="833717" y="24877"/>
                  </a:cubicBezTo>
                  <a:cubicBezTo>
                    <a:pt x="925829" y="7396"/>
                    <a:pt x="1017942" y="3362"/>
                    <a:pt x="1092573" y="0"/>
                  </a:cubicBezTo>
                  <a:close/>
                </a:path>
              </a:pathLst>
            </a:custGeom>
            <a:grpFill/>
            <a:ln w="6718"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37E2540-188E-4756-B88E-8D1FDB8E0AF6}"/>
                </a:ext>
              </a:extLst>
            </p:cNvPr>
            <p:cNvSpPr/>
            <p:nvPr/>
          </p:nvSpPr>
          <p:spPr>
            <a:xfrm>
              <a:off x="6076698" y="104146"/>
              <a:ext cx="70905" cy="465507"/>
            </a:xfrm>
            <a:custGeom>
              <a:avLst/>
              <a:gdLst>
                <a:gd name="connsiteX0" fmla="*/ 168 w 154641"/>
                <a:gd name="connsiteY0" fmla="*/ 461174 h 1015252"/>
                <a:gd name="connsiteX1" fmla="*/ 168 w 154641"/>
                <a:gd name="connsiteY1" fmla="*/ 112223 h 1015252"/>
                <a:gd name="connsiteX2" fmla="*/ 39165 w 154641"/>
                <a:gd name="connsiteY2" fmla="*/ 17421 h 1015252"/>
                <a:gd name="connsiteX3" fmla="*/ 142035 w 154641"/>
                <a:gd name="connsiteY3" fmla="*/ 43643 h 1015252"/>
                <a:gd name="connsiteX4" fmla="*/ 155482 w 154641"/>
                <a:gd name="connsiteY4" fmla="*/ 108861 h 1015252"/>
                <a:gd name="connsiteX5" fmla="*/ 154809 w 154641"/>
                <a:gd name="connsiteY5" fmla="*/ 497481 h 1015252"/>
                <a:gd name="connsiteX6" fmla="*/ 84212 w 154641"/>
                <a:gd name="connsiteY6" fmla="*/ 962749 h 1015252"/>
                <a:gd name="connsiteX7" fmla="*/ 64042 w 154641"/>
                <a:gd name="connsiteY7" fmla="*/ 1006452 h 1015252"/>
                <a:gd name="connsiteX8" fmla="*/ 38492 w 154641"/>
                <a:gd name="connsiteY8" fmla="*/ 1021244 h 1015252"/>
                <a:gd name="connsiteX9" fmla="*/ 18322 w 154641"/>
                <a:gd name="connsiteY9" fmla="*/ 997039 h 1015252"/>
                <a:gd name="connsiteX10" fmla="*/ 840 w 154641"/>
                <a:gd name="connsiteY10" fmla="*/ 807436 h 1015252"/>
                <a:gd name="connsiteX11" fmla="*/ 168 w 154641"/>
                <a:gd name="connsiteY11" fmla="*/ 461174 h 1015252"/>
                <a:gd name="connsiteX12" fmla="*/ 168 w 154641"/>
                <a:gd name="connsiteY12" fmla="*/ 461174 h 1015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4641" h="1015252">
                  <a:moveTo>
                    <a:pt x="168" y="461174"/>
                  </a:moveTo>
                  <a:cubicBezTo>
                    <a:pt x="168" y="344857"/>
                    <a:pt x="168" y="228540"/>
                    <a:pt x="168" y="112223"/>
                  </a:cubicBezTo>
                  <a:cubicBezTo>
                    <a:pt x="168" y="75243"/>
                    <a:pt x="7564" y="41626"/>
                    <a:pt x="39165" y="17421"/>
                  </a:cubicBezTo>
                  <a:cubicBezTo>
                    <a:pt x="79506" y="-12835"/>
                    <a:pt x="121192" y="-3422"/>
                    <a:pt x="142035" y="43643"/>
                  </a:cubicBezTo>
                  <a:cubicBezTo>
                    <a:pt x="150775" y="64486"/>
                    <a:pt x="154809" y="86001"/>
                    <a:pt x="155482" y="108861"/>
                  </a:cubicBezTo>
                  <a:cubicBezTo>
                    <a:pt x="158171" y="238625"/>
                    <a:pt x="162205" y="367717"/>
                    <a:pt x="154809" y="497481"/>
                  </a:cubicBezTo>
                  <a:cubicBezTo>
                    <a:pt x="146069" y="654812"/>
                    <a:pt x="131949" y="811470"/>
                    <a:pt x="84212" y="962749"/>
                  </a:cubicBezTo>
                  <a:cubicBezTo>
                    <a:pt x="79506" y="978213"/>
                    <a:pt x="73454" y="993005"/>
                    <a:pt x="64042" y="1006452"/>
                  </a:cubicBezTo>
                  <a:cubicBezTo>
                    <a:pt x="57990" y="1015193"/>
                    <a:pt x="52612" y="1023261"/>
                    <a:pt x="38492" y="1021244"/>
                  </a:cubicBezTo>
                  <a:cubicBezTo>
                    <a:pt x="23028" y="1018554"/>
                    <a:pt x="20339" y="1009142"/>
                    <a:pt x="18322" y="997039"/>
                  </a:cubicBezTo>
                  <a:cubicBezTo>
                    <a:pt x="10253" y="933838"/>
                    <a:pt x="1513" y="871309"/>
                    <a:pt x="840" y="807436"/>
                  </a:cubicBezTo>
                  <a:cubicBezTo>
                    <a:pt x="-504" y="691791"/>
                    <a:pt x="168" y="576819"/>
                    <a:pt x="168" y="461174"/>
                  </a:cubicBezTo>
                  <a:cubicBezTo>
                    <a:pt x="840" y="461174"/>
                    <a:pt x="168" y="461174"/>
                    <a:pt x="168" y="461174"/>
                  </a:cubicBezTo>
                  <a:close/>
                </a:path>
              </a:pathLst>
            </a:custGeom>
            <a:grpFill/>
            <a:ln w="6718"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B2D6222-C184-4DBE-A724-38AFBED5FFAC}"/>
                </a:ext>
              </a:extLst>
            </p:cNvPr>
            <p:cNvSpPr/>
            <p:nvPr/>
          </p:nvSpPr>
          <p:spPr>
            <a:xfrm>
              <a:off x="6495307" y="501301"/>
              <a:ext cx="360691" cy="252792"/>
            </a:xfrm>
            <a:custGeom>
              <a:avLst/>
              <a:gdLst>
                <a:gd name="connsiteX0" fmla="*/ 790269 w 786652"/>
                <a:gd name="connsiteY0" fmla="*/ 71693 h 551329"/>
                <a:gd name="connsiteX1" fmla="*/ 735136 w 786652"/>
                <a:gd name="connsiteY1" fmla="*/ 146996 h 551329"/>
                <a:gd name="connsiteX2" fmla="*/ 541498 w 786652"/>
                <a:gd name="connsiteY2" fmla="*/ 268020 h 551329"/>
                <a:gd name="connsiteX3" fmla="*/ 95056 w 786652"/>
                <a:gd name="connsiteY3" fmla="*/ 540995 h 551329"/>
                <a:gd name="connsiteX4" fmla="*/ 10340 w 786652"/>
                <a:gd name="connsiteY4" fmla="*/ 551753 h 551329"/>
                <a:gd name="connsiteX5" fmla="*/ 4288 w 786652"/>
                <a:gd name="connsiteY5" fmla="*/ 532927 h 551329"/>
                <a:gd name="connsiteX6" fmla="*/ 91022 w 786652"/>
                <a:gd name="connsiteY6" fmla="*/ 421316 h 551329"/>
                <a:gd name="connsiteX7" fmla="*/ 589908 w 786652"/>
                <a:gd name="connsiteY7" fmla="*/ 51522 h 551329"/>
                <a:gd name="connsiteX8" fmla="*/ 721689 w 786652"/>
                <a:gd name="connsiteY8" fmla="*/ 423 h 551329"/>
                <a:gd name="connsiteX9" fmla="*/ 790269 w 786652"/>
                <a:gd name="connsiteY9" fmla="*/ 71693 h 551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6652" h="551329">
                  <a:moveTo>
                    <a:pt x="790269" y="71693"/>
                  </a:moveTo>
                  <a:cubicBezTo>
                    <a:pt x="789597" y="97914"/>
                    <a:pt x="766737" y="126826"/>
                    <a:pt x="735136" y="146996"/>
                  </a:cubicBezTo>
                  <a:cubicBezTo>
                    <a:pt x="671935" y="188682"/>
                    <a:pt x="606717" y="228351"/>
                    <a:pt x="541498" y="268020"/>
                  </a:cubicBezTo>
                  <a:cubicBezTo>
                    <a:pt x="392909" y="358787"/>
                    <a:pt x="242974" y="448883"/>
                    <a:pt x="95056" y="540995"/>
                  </a:cubicBezTo>
                  <a:cubicBezTo>
                    <a:pt x="66817" y="558476"/>
                    <a:pt x="39923" y="557132"/>
                    <a:pt x="10340" y="551753"/>
                  </a:cubicBezTo>
                  <a:cubicBezTo>
                    <a:pt x="-5124" y="549063"/>
                    <a:pt x="254" y="540995"/>
                    <a:pt x="4288" y="532927"/>
                  </a:cubicBezTo>
                  <a:cubicBezTo>
                    <a:pt x="25131" y="489224"/>
                    <a:pt x="56060" y="454262"/>
                    <a:pt x="91022" y="421316"/>
                  </a:cubicBezTo>
                  <a:cubicBezTo>
                    <a:pt x="242301" y="278105"/>
                    <a:pt x="409045" y="155064"/>
                    <a:pt x="589908" y="51522"/>
                  </a:cubicBezTo>
                  <a:cubicBezTo>
                    <a:pt x="631594" y="27990"/>
                    <a:pt x="672607" y="5802"/>
                    <a:pt x="721689" y="423"/>
                  </a:cubicBezTo>
                  <a:cubicBezTo>
                    <a:pt x="760013" y="-3611"/>
                    <a:pt x="790269" y="21266"/>
                    <a:pt x="790269" y="71693"/>
                  </a:cubicBezTo>
                  <a:close/>
                </a:path>
              </a:pathLst>
            </a:custGeom>
            <a:grpFill/>
            <a:ln w="6718"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88546E0-DDF4-4445-A028-F26720D37C00}"/>
                </a:ext>
              </a:extLst>
            </p:cNvPr>
            <p:cNvSpPr/>
            <p:nvPr/>
          </p:nvSpPr>
          <p:spPr>
            <a:xfrm>
              <a:off x="4941629" y="572400"/>
              <a:ext cx="305199" cy="323697"/>
            </a:xfrm>
            <a:custGeom>
              <a:avLst/>
              <a:gdLst>
                <a:gd name="connsiteX0" fmla="*/ 57930 w 665629"/>
                <a:gd name="connsiteY0" fmla="*/ 0 h 705970"/>
                <a:gd name="connsiteX1" fmla="*/ 121803 w 665629"/>
                <a:gd name="connsiteY1" fmla="*/ 28239 h 705970"/>
                <a:gd name="connsiteX2" fmla="*/ 644894 w 665629"/>
                <a:gd name="connsiteY2" fmla="*/ 619237 h 705970"/>
                <a:gd name="connsiteX3" fmla="*/ 667754 w 665629"/>
                <a:gd name="connsiteY3" fmla="*/ 679077 h 705970"/>
                <a:gd name="connsiteX4" fmla="*/ 659686 w 665629"/>
                <a:gd name="connsiteY4" fmla="*/ 703281 h 705970"/>
                <a:gd name="connsiteX5" fmla="*/ 637498 w 665629"/>
                <a:gd name="connsiteY5" fmla="*/ 698575 h 705970"/>
                <a:gd name="connsiteX6" fmla="*/ 412932 w 665629"/>
                <a:gd name="connsiteY6" fmla="*/ 521074 h 705970"/>
                <a:gd name="connsiteX7" fmla="*/ 27001 w 665629"/>
                <a:gd name="connsiteY7" fmla="*/ 117662 h 705970"/>
                <a:gd name="connsiteX8" fmla="*/ 107 w 665629"/>
                <a:gd name="connsiteY8" fmla="*/ 55805 h 705970"/>
                <a:gd name="connsiteX9" fmla="*/ 57930 w 665629"/>
                <a:gd name="connsiteY9" fmla="*/ 0 h 70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5629" h="705970">
                  <a:moveTo>
                    <a:pt x="57930" y="0"/>
                  </a:moveTo>
                  <a:cubicBezTo>
                    <a:pt x="81462" y="1345"/>
                    <a:pt x="103650" y="11430"/>
                    <a:pt x="121803" y="28239"/>
                  </a:cubicBezTo>
                  <a:cubicBezTo>
                    <a:pt x="316113" y="207085"/>
                    <a:pt x="505717" y="390637"/>
                    <a:pt x="644894" y="619237"/>
                  </a:cubicBezTo>
                  <a:cubicBezTo>
                    <a:pt x="656324" y="638063"/>
                    <a:pt x="664392" y="657561"/>
                    <a:pt x="667754" y="679077"/>
                  </a:cubicBezTo>
                  <a:cubicBezTo>
                    <a:pt x="669098" y="688490"/>
                    <a:pt x="667081" y="697230"/>
                    <a:pt x="659686" y="703281"/>
                  </a:cubicBezTo>
                  <a:cubicBezTo>
                    <a:pt x="651617" y="710005"/>
                    <a:pt x="644221" y="702609"/>
                    <a:pt x="637498" y="698575"/>
                  </a:cubicBezTo>
                  <a:cubicBezTo>
                    <a:pt x="552109" y="652855"/>
                    <a:pt x="482857" y="586292"/>
                    <a:pt x="412932" y="521074"/>
                  </a:cubicBezTo>
                  <a:cubicBezTo>
                    <a:pt x="277117" y="393999"/>
                    <a:pt x="156093" y="252132"/>
                    <a:pt x="27001" y="117662"/>
                  </a:cubicBezTo>
                  <a:cubicBezTo>
                    <a:pt x="10193" y="100181"/>
                    <a:pt x="-1238" y="82027"/>
                    <a:pt x="107" y="55805"/>
                  </a:cubicBezTo>
                  <a:cubicBezTo>
                    <a:pt x="2124" y="16809"/>
                    <a:pt x="17588" y="0"/>
                    <a:pt x="57930" y="0"/>
                  </a:cubicBezTo>
                  <a:close/>
                </a:path>
              </a:pathLst>
            </a:custGeom>
            <a:grpFill/>
            <a:ln w="6718"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75AB187-62B4-41B1-A5C5-BDCA339FAB15}"/>
                </a:ext>
              </a:extLst>
            </p:cNvPr>
            <p:cNvSpPr/>
            <p:nvPr/>
          </p:nvSpPr>
          <p:spPr>
            <a:xfrm>
              <a:off x="5425184" y="219668"/>
              <a:ext cx="221964" cy="406933"/>
            </a:xfrm>
            <a:custGeom>
              <a:avLst/>
              <a:gdLst>
                <a:gd name="connsiteX0" fmla="*/ 486525 w 484094"/>
                <a:gd name="connsiteY0" fmla="*/ 890320 h 887505"/>
                <a:gd name="connsiteX1" fmla="*/ 374242 w 484094"/>
                <a:gd name="connsiteY1" fmla="*/ 802242 h 887505"/>
                <a:gd name="connsiteX2" fmla="*/ 239099 w 484094"/>
                <a:gd name="connsiteY2" fmla="*/ 558178 h 887505"/>
                <a:gd name="connsiteX3" fmla="*/ 35376 w 484094"/>
                <a:gd name="connsiteY3" fmla="*/ 176954 h 887505"/>
                <a:gd name="connsiteX4" fmla="*/ 12516 w 484094"/>
                <a:gd name="connsiteY4" fmla="*/ 131234 h 887505"/>
                <a:gd name="connsiteX5" fmla="*/ 34032 w 484094"/>
                <a:gd name="connsiteY5" fmla="*/ 5504 h 887505"/>
                <a:gd name="connsiteX6" fmla="*/ 54202 w 484094"/>
                <a:gd name="connsiteY6" fmla="*/ 10210 h 887505"/>
                <a:gd name="connsiteX7" fmla="*/ 153038 w 484094"/>
                <a:gd name="connsiteY7" fmla="*/ 162834 h 887505"/>
                <a:gd name="connsiteX8" fmla="*/ 428702 w 484094"/>
                <a:gd name="connsiteY8" fmla="*/ 706095 h 887505"/>
                <a:gd name="connsiteX9" fmla="*/ 486525 w 484094"/>
                <a:gd name="connsiteY9" fmla="*/ 890320 h 887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4094" h="887505">
                  <a:moveTo>
                    <a:pt x="486525" y="890320"/>
                  </a:moveTo>
                  <a:cubicBezTo>
                    <a:pt x="435426" y="871494"/>
                    <a:pt x="399791" y="842583"/>
                    <a:pt x="374242" y="802242"/>
                  </a:cubicBezTo>
                  <a:cubicBezTo>
                    <a:pt x="325160" y="722904"/>
                    <a:pt x="283474" y="640205"/>
                    <a:pt x="239099" y="558178"/>
                  </a:cubicBezTo>
                  <a:cubicBezTo>
                    <a:pt x="170519" y="431103"/>
                    <a:pt x="103284" y="304028"/>
                    <a:pt x="35376" y="176954"/>
                  </a:cubicBezTo>
                  <a:cubicBezTo>
                    <a:pt x="27308" y="162162"/>
                    <a:pt x="19240" y="146698"/>
                    <a:pt x="12516" y="131234"/>
                  </a:cubicBezTo>
                  <a:cubicBezTo>
                    <a:pt x="-9671" y="81480"/>
                    <a:pt x="-2276" y="44500"/>
                    <a:pt x="34032" y="5504"/>
                  </a:cubicBezTo>
                  <a:cubicBezTo>
                    <a:pt x="45461" y="-6599"/>
                    <a:pt x="48823" y="4159"/>
                    <a:pt x="54202" y="10210"/>
                  </a:cubicBezTo>
                  <a:cubicBezTo>
                    <a:pt x="98577" y="53913"/>
                    <a:pt x="125471" y="108374"/>
                    <a:pt x="153038" y="162834"/>
                  </a:cubicBezTo>
                  <a:cubicBezTo>
                    <a:pt x="245150" y="343697"/>
                    <a:pt x="336590" y="525232"/>
                    <a:pt x="428702" y="706095"/>
                  </a:cubicBezTo>
                  <a:cubicBezTo>
                    <a:pt x="458286" y="762573"/>
                    <a:pt x="468371" y="823757"/>
                    <a:pt x="486525" y="890320"/>
                  </a:cubicBezTo>
                  <a:close/>
                </a:path>
              </a:pathLst>
            </a:custGeom>
            <a:grpFill/>
            <a:ln w="6718"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091DB45C-461A-4927-A91C-4AFB7D2AB1B7}"/>
                </a:ext>
              </a:extLst>
            </p:cNvPr>
            <p:cNvSpPr/>
            <p:nvPr/>
          </p:nvSpPr>
          <p:spPr>
            <a:xfrm>
              <a:off x="4693471" y="1068427"/>
              <a:ext cx="373022" cy="98651"/>
            </a:xfrm>
            <a:custGeom>
              <a:avLst/>
              <a:gdLst>
                <a:gd name="connsiteX0" fmla="*/ 654286 w 813547"/>
                <a:gd name="connsiteY0" fmla="*/ 215825 h 215152"/>
                <a:gd name="connsiteX1" fmla="*/ 112370 w 813547"/>
                <a:gd name="connsiteY1" fmla="*/ 133798 h 215152"/>
                <a:gd name="connsiteX2" fmla="*/ 8155 w 813547"/>
                <a:gd name="connsiteY2" fmla="*/ 68580 h 215152"/>
                <a:gd name="connsiteX3" fmla="*/ 3449 w 813547"/>
                <a:gd name="connsiteY3" fmla="*/ 36979 h 215152"/>
                <a:gd name="connsiteX4" fmla="*/ 38411 w 813547"/>
                <a:gd name="connsiteY4" fmla="*/ 672 h 215152"/>
                <a:gd name="connsiteX5" fmla="*/ 84131 w 813547"/>
                <a:gd name="connsiteY5" fmla="*/ 2689 h 215152"/>
                <a:gd name="connsiteX6" fmla="*/ 772620 w 813547"/>
                <a:gd name="connsiteY6" fmla="*/ 145901 h 215152"/>
                <a:gd name="connsiteX7" fmla="*/ 801532 w 813547"/>
                <a:gd name="connsiteY7" fmla="*/ 159348 h 215152"/>
                <a:gd name="connsiteX8" fmla="*/ 812961 w 813547"/>
                <a:gd name="connsiteY8" fmla="*/ 192965 h 215152"/>
                <a:gd name="connsiteX9" fmla="*/ 788085 w 813547"/>
                <a:gd name="connsiteY9" fmla="*/ 204395 h 215152"/>
                <a:gd name="connsiteX10" fmla="*/ 654286 w 813547"/>
                <a:gd name="connsiteY10" fmla="*/ 215825 h 215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3547" h="215152">
                  <a:moveTo>
                    <a:pt x="654286" y="215825"/>
                  </a:moveTo>
                  <a:cubicBezTo>
                    <a:pt x="451908" y="214481"/>
                    <a:pt x="280458" y="182880"/>
                    <a:pt x="112370" y="133798"/>
                  </a:cubicBezTo>
                  <a:cubicBezTo>
                    <a:pt x="72029" y="122368"/>
                    <a:pt x="40428" y="95474"/>
                    <a:pt x="8155" y="68580"/>
                  </a:cubicBezTo>
                  <a:cubicBezTo>
                    <a:pt x="-3947" y="58495"/>
                    <a:pt x="87" y="48409"/>
                    <a:pt x="3449" y="36979"/>
                  </a:cubicBezTo>
                  <a:cubicBezTo>
                    <a:pt x="9500" y="19498"/>
                    <a:pt x="16896" y="3362"/>
                    <a:pt x="38411" y="672"/>
                  </a:cubicBezTo>
                  <a:cubicBezTo>
                    <a:pt x="53875" y="-672"/>
                    <a:pt x="68667" y="0"/>
                    <a:pt x="84131" y="2689"/>
                  </a:cubicBezTo>
                  <a:cubicBezTo>
                    <a:pt x="313403" y="50426"/>
                    <a:pt x="543348" y="98163"/>
                    <a:pt x="772620" y="145901"/>
                  </a:cubicBezTo>
                  <a:cubicBezTo>
                    <a:pt x="783378" y="147918"/>
                    <a:pt x="793463" y="151279"/>
                    <a:pt x="801532" y="159348"/>
                  </a:cubicBezTo>
                  <a:cubicBezTo>
                    <a:pt x="811617" y="168088"/>
                    <a:pt x="816323" y="180191"/>
                    <a:pt x="812961" y="192965"/>
                  </a:cubicBezTo>
                  <a:cubicBezTo>
                    <a:pt x="809600" y="204395"/>
                    <a:pt x="797497" y="203723"/>
                    <a:pt x="788085" y="204395"/>
                  </a:cubicBezTo>
                  <a:cubicBezTo>
                    <a:pt x="734296" y="209774"/>
                    <a:pt x="681180" y="213808"/>
                    <a:pt x="654286" y="215825"/>
                  </a:cubicBezTo>
                  <a:close/>
                </a:path>
              </a:pathLst>
            </a:custGeom>
            <a:grpFill/>
            <a:ln w="6718"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9B1014ED-07D9-4F0F-87BD-94A69EC6E911}"/>
                </a:ext>
              </a:extLst>
            </p:cNvPr>
            <p:cNvSpPr/>
            <p:nvPr/>
          </p:nvSpPr>
          <p:spPr>
            <a:xfrm>
              <a:off x="6683183" y="1085734"/>
              <a:ext cx="345276" cy="61657"/>
            </a:xfrm>
            <a:custGeom>
              <a:avLst/>
              <a:gdLst>
                <a:gd name="connsiteX0" fmla="*/ 755018 w 753035"/>
                <a:gd name="connsiteY0" fmla="*/ 73866 h 134470"/>
                <a:gd name="connsiteX1" fmla="*/ 609118 w 753035"/>
                <a:gd name="connsiteY1" fmla="*/ 113535 h 134470"/>
                <a:gd name="connsiteX2" fmla="*/ 336143 w 753035"/>
                <a:gd name="connsiteY2" fmla="*/ 125637 h 134470"/>
                <a:gd name="connsiteX3" fmla="*/ 81993 w 753035"/>
                <a:gd name="connsiteY3" fmla="*/ 139084 h 134470"/>
                <a:gd name="connsiteX4" fmla="*/ 1311 w 753035"/>
                <a:gd name="connsiteY4" fmla="*/ 101432 h 134470"/>
                <a:gd name="connsiteX5" fmla="*/ 51737 w 753035"/>
                <a:gd name="connsiteY5" fmla="*/ 28146 h 134470"/>
                <a:gd name="connsiteX6" fmla="*/ 209068 w 753035"/>
                <a:gd name="connsiteY6" fmla="*/ 1924 h 134470"/>
                <a:gd name="connsiteX7" fmla="*/ 728797 w 753035"/>
                <a:gd name="connsiteY7" fmla="*/ 60419 h 134470"/>
                <a:gd name="connsiteX8" fmla="*/ 751656 w 753035"/>
                <a:gd name="connsiteY8" fmla="*/ 68487 h 134470"/>
                <a:gd name="connsiteX9" fmla="*/ 755018 w 753035"/>
                <a:gd name="connsiteY9" fmla="*/ 73866 h 13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3035" h="134470">
                  <a:moveTo>
                    <a:pt x="755018" y="73866"/>
                  </a:moveTo>
                  <a:cubicBezTo>
                    <a:pt x="707953" y="94709"/>
                    <a:pt x="660216" y="110845"/>
                    <a:pt x="609118" y="113535"/>
                  </a:cubicBezTo>
                  <a:cubicBezTo>
                    <a:pt x="518350" y="118241"/>
                    <a:pt x="426910" y="120930"/>
                    <a:pt x="336143" y="125637"/>
                  </a:cubicBezTo>
                  <a:cubicBezTo>
                    <a:pt x="251426" y="129671"/>
                    <a:pt x="166710" y="134378"/>
                    <a:pt x="81993" y="139084"/>
                  </a:cubicBezTo>
                  <a:cubicBezTo>
                    <a:pt x="38963" y="141773"/>
                    <a:pt x="8707" y="128326"/>
                    <a:pt x="1311" y="101432"/>
                  </a:cubicBezTo>
                  <a:cubicBezTo>
                    <a:pt x="-5413" y="75211"/>
                    <a:pt x="14085" y="46972"/>
                    <a:pt x="51737" y="28146"/>
                  </a:cubicBezTo>
                  <a:cubicBezTo>
                    <a:pt x="101491" y="2596"/>
                    <a:pt x="155952" y="4613"/>
                    <a:pt x="209068" y="1924"/>
                  </a:cubicBezTo>
                  <a:cubicBezTo>
                    <a:pt x="385224" y="-5472"/>
                    <a:pt x="559363" y="7303"/>
                    <a:pt x="728797" y="60419"/>
                  </a:cubicBezTo>
                  <a:cubicBezTo>
                    <a:pt x="736193" y="63108"/>
                    <a:pt x="744261" y="65125"/>
                    <a:pt x="751656" y="68487"/>
                  </a:cubicBezTo>
                  <a:cubicBezTo>
                    <a:pt x="752329" y="69159"/>
                    <a:pt x="753001" y="71176"/>
                    <a:pt x="755018" y="73866"/>
                  </a:cubicBezTo>
                  <a:close/>
                </a:path>
              </a:pathLst>
            </a:custGeom>
            <a:grpFill/>
            <a:ln w="6718"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9ACF393-8BEA-4176-A84A-1E7D3D19EDB8}"/>
                </a:ext>
              </a:extLst>
            </p:cNvPr>
            <p:cNvSpPr/>
            <p:nvPr/>
          </p:nvSpPr>
          <p:spPr>
            <a:xfrm>
              <a:off x="6303104" y="419601"/>
              <a:ext cx="114065" cy="184970"/>
            </a:xfrm>
            <a:custGeom>
              <a:avLst/>
              <a:gdLst>
                <a:gd name="connsiteX0" fmla="*/ 567 w 248770"/>
                <a:gd name="connsiteY0" fmla="*/ 356781 h 403411"/>
                <a:gd name="connsiteX1" fmla="*/ 69819 w 248770"/>
                <a:gd name="connsiteY1" fmla="*/ 137594 h 403411"/>
                <a:gd name="connsiteX2" fmla="*/ 110160 w 248770"/>
                <a:gd name="connsiteY2" fmla="*/ 55567 h 403411"/>
                <a:gd name="connsiteX3" fmla="*/ 198238 w 248770"/>
                <a:gd name="connsiteY3" fmla="*/ 434 h 403411"/>
                <a:gd name="connsiteX4" fmla="*/ 248665 w 248770"/>
                <a:gd name="connsiteY4" fmla="*/ 68342 h 403411"/>
                <a:gd name="connsiteX5" fmla="*/ 214375 w 248770"/>
                <a:gd name="connsiteY5" fmla="*/ 147007 h 403411"/>
                <a:gd name="connsiteX6" fmla="*/ 125624 w 248770"/>
                <a:gd name="connsiteY6" fmla="*/ 324508 h 403411"/>
                <a:gd name="connsiteX7" fmla="*/ 72509 w 248770"/>
                <a:gd name="connsiteY7" fmla="*/ 391071 h 403411"/>
                <a:gd name="connsiteX8" fmla="*/ 24099 w 248770"/>
                <a:gd name="connsiteY8" fmla="*/ 401829 h 403411"/>
                <a:gd name="connsiteX9" fmla="*/ 567 w 248770"/>
                <a:gd name="connsiteY9" fmla="*/ 356781 h 40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770" h="403411">
                  <a:moveTo>
                    <a:pt x="567" y="356781"/>
                  </a:moveTo>
                  <a:cubicBezTo>
                    <a:pt x="14014" y="280805"/>
                    <a:pt x="38219" y="208191"/>
                    <a:pt x="69819" y="137594"/>
                  </a:cubicBezTo>
                  <a:cubicBezTo>
                    <a:pt x="81921" y="110028"/>
                    <a:pt x="98058" y="83806"/>
                    <a:pt x="110160" y="55567"/>
                  </a:cubicBezTo>
                  <a:cubicBezTo>
                    <a:pt x="126969" y="15226"/>
                    <a:pt x="161259" y="5140"/>
                    <a:pt x="198238" y="434"/>
                  </a:cubicBezTo>
                  <a:cubicBezTo>
                    <a:pt x="236563" y="-4272"/>
                    <a:pt x="261440" y="30018"/>
                    <a:pt x="248665" y="68342"/>
                  </a:cubicBezTo>
                  <a:cubicBezTo>
                    <a:pt x="239252" y="95236"/>
                    <a:pt x="226477" y="121458"/>
                    <a:pt x="214375" y="147007"/>
                  </a:cubicBezTo>
                  <a:cubicBezTo>
                    <a:pt x="185464" y="206174"/>
                    <a:pt x="155208" y="265341"/>
                    <a:pt x="125624" y="324508"/>
                  </a:cubicBezTo>
                  <a:cubicBezTo>
                    <a:pt x="112850" y="350730"/>
                    <a:pt x="94024" y="372245"/>
                    <a:pt x="72509" y="391071"/>
                  </a:cubicBezTo>
                  <a:cubicBezTo>
                    <a:pt x="57717" y="403846"/>
                    <a:pt x="42925" y="411242"/>
                    <a:pt x="24099" y="401829"/>
                  </a:cubicBezTo>
                  <a:cubicBezTo>
                    <a:pt x="4601" y="392416"/>
                    <a:pt x="-2123" y="376952"/>
                    <a:pt x="567" y="356781"/>
                  </a:cubicBezTo>
                  <a:close/>
                </a:path>
              </a:pathLst>
            </a:custGeom>
            <a:grpFill/>
            <a:ln w="6718"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9A56204-27E1-4A77-BB5B-387B88EDA9DC}"/>
                </a:ext>
              </a:extLst>
            </p:cNvPr>
            <p:cNvSpPr/>
            <p:nvPr/>
          </p:nvSpPr>
          <p:spPr>
            <a:xfrm>
              <a:off x="5309002" y="603840"/>
              <a:ext cx="114065" cy="151058"/>
            </a:xfrm>
            <a:custGeom>
              <a:avLst/>
              <a:gdLst>
                <a:gd name="connsiteX0" fmla="*/ 49409 w 248770"/>
                <a:gd name="connsiteY0" fmla="*/ 11 h 329452"/>
                <a:gd name="connsiteX1" fmla="*/ 119334 w 248770"/>
                <a:gd name="connsiteY1" fmla="*/ 31611 h 329452"/>
                <a:gd name="connsiteX2" fmla="*/ 247753 w 248770"/>
                <a:gd name="connsiteY2" fmla="*/ 260883 h 329452"/>
                <a:gd name="connsiteX3" fmla="*/ 253804 w 248770"/>
                <a:gd name="connsiteY3" fmla="*/ 297863 h 329452"/>
                <a:gd name="connsiteX4" fmla="*/ 212118 w 248770"/>
                <a:gd name="connsiteY4" fmla="*/ 326102 h 329452"/>
                <a:gd name="connsiteX5" fmla="*/ 85716 w 248770"/>
                <a:gd name="connsiteY5" fmla="*/ 229955 h 329452"/>
                <a:gd name="connsiteX6" fmla="*/ 4361 w 248770"/>
                <a:gd name="connsiteY6" fmla="*/ 71280 h 329452"/>
                <a:gd name="connsiteX7" fmla="*/ 49409 w 248770"/>
                <a:gd name="connsiteY7" fmla="*/ 11 h 329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770" h="329452">
                  <a:moveTo>
                    <a:pt x="49409" y="11"/>
                  </a:moveTo>
                  <a:cubicBezTo>
                    <a:pt x="76976" y="683"/>
                    <a:pt x="100508" y="8079"/>
                    <a:pt x="119334" y="31611"/>
                  </a:cubicBezTo>
                  <a:cubicBezTo>
                    <a:pt x="175139" y="100863"/>
                    <a:pt x="226910" y="172133"/>
                    <a:pt x="247753" y="260883"/>
                  </a:cubicBezTo>
                  <a:cubicBezTo>
                    <a:pt x="250443" y="272986"/>
                    <a:pt x="253804" y="285761"/>
                    <a:pt x="253804" y="297863"/>
                  </a:cubicBezTo>
                  <a:cubicBezTo>
                    <a:pt x="254477" y="326102"/>
                    <a:pt x="237668" y="336859"/>
                    <a:pt x="212118" y="326102"/>
                  </a:cubicBezTo>
                  <a:cubicBezTo>
                    <a:pt x="161692" y="305259"/>
                    <a:pt x="119334" y="273658"/>
                    <a:pt x="85716" y="229955"/>
                  </a:cubicBezTo>
                  <a:cubicBezTo>
                    <a:pt x="49409" y="181546"/>
                    <a:pt x="23187" y="127758"/>
                    <a:pt x="4361" y="71280"/>
                  </a:cubicBezTo>
                  <a:cubicBezTo>
                    <a:pt x="-9758" y="30939"/>
                    <a:pt x="11757" y="-662"/>
                    <a:pt x="49409" y="11"/>
                  </a:cubicBezTo>
                  <a:close/>
                </a:path>
              </a:pathLst>
            </a:custGeom>
            <a:grpFill/>
            <a:ln w="6718"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1DB8A870-E9BA-466C-B53C-0178409B1E0C}"/>
                </a:ext>
              </a:extLst>
            </p:cNvPr>
            <p:cNvSpPr/>
            <p:nvPr/>
          </p:nvSpPr>
          <p:spPr>
            <a:xfrm>
              <a:off x="5805564" y="402431"/>
              <a:ext cx="61657" cy="200383"/>
            </a:xfrm>
            <a:custGeom>
              <a:avLst/>
              <a:gdLst>
                <a:gd name="connsiteX0" fmla="*/ 140353 w 134470"/>
                <a:gd name="connsiteY0" fmla="*/ 312201 h 437029"/>
                <a:gd name="connsiteX1" fmla="*/ 124889 w 134470"/>
                <a:gd name="connsiteY1" fmla="*/ 425156 h 437029"/>
                <a:gd name="connsiteX2" fmla="*/ 115477 w 134470"/>
                <a:gd name="connsiteY2" fmla="*/ 442637 h 437029"/>
                <a:gd name="connsiteX3" fmla="*/ 100685 w 134470"/>
                <a:gd name="connsiteY3" fmla="*/ 429190 h 437029"/>
                <a:gd name="connsiteX4" fmla="*/ 504 w 134470"/>
                <a:gd name="connsiteY4" fmla="*/ 129321 h 437029"/>
                <a:gd name="connsiteX5" fmla="*/ 504 w 134470"/>
                <a:gd name="connsiteY5" fmla="*/ 62085 h 437029"/>
                <a:gd name="connsiteX6" fmla="*/ 36811 w 134470"/>
                <a:gd name="connsiteY6" fmla="*/ 6953 h 437029"/>
                <a:gd name="connsiteX7" fmla="*/ 93961 w 134470"/>
                <a:gd name="connsiteY7" fmla="*/ 33847 h 437029"/>
                <a:gd name="connsiteX8" fmla="*/ 140353 w 134470"/>
                <a:gd name="connsiteY8" fmla="*/ 312201 h 437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470" h="437029">
                  <a:moveTo>
                    <a:pt x="140353" y="312201"/>
                  </a:moveTo>
                  <a:cubicBezTo>
                    <a:pt x="139009" y="346491"/>
                    <a:pt x="135647" y="386160"/>
                    <a:pt x="124889" y="425156"/>
                  </a:cubicBezTo>
                  <a:cubicBezTo>
                    <a:pt x="122872" y="431880"/>
                    <a:pt x="122872" y="441292"/>
                    <a:pt x="115477" y="442637"/>
                  </a:cubicBezTo>
                  <a:cubicBezTo>
                    <a:pt x="107408" y="444654"/>
                    <a:pt x="104719" y="434569"/>
                    <a:pt x="100685" y="429190"/>
                  </a:cubicBezTo>
                  <a:cubicBezTo>
                    <a:pt x="35467" y="339767"/>
                    <a:pt x="4539" y="238914"/>
                    <a:pt x="504" y="129321"/>
                  </a:cubicBezTo>
                  <a:cubicBezTo>
                    <a:pt x="-168" y="107133"/>
                    <a:pt x="-168" y="84945"/>
                    <a:pt x="504" y="62085"/>
                  </a:cubicBezTo>
                  <a:cubicBezTo>
                    <a:pt x="1177" y="36536"/>
                    <a:pt x="14624" y="18383"/>
                    <a:pt x="36811" y="6953"/>
                  </a:cubicBezTo>
                  <a:cubicBezTo>
                    <a:pt x="67067" y="-7839"/>
                    <a:pt x="85893" y="901"/>
                    <a:pt x="93961" y="33847"/>
                  </a:cubicBezTo>
                  <a:cubicBezTo>
                    <a:pt x="116149" y="123942"/>
                    <a:pt x="137664" y="213365"/>
                    <a:pt x="140353" y="312201"/>
                  </a:cubicBezTo>
                  <a:close/>
                </a:path>
              </a:pathLst>
            </a:custGeom>
            <a:grpFill/>
            <a:ln w="6718"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299A2EE3-0D65-49ED-A231-5DCFC9C0C588}"/>
                </a:ext>
              </a:extLst>
            </p:cNvPr>
            <p:cNvSpPr/>
            <p:nvPr/>
          </p:nvSpPr>
          <p:spPr>
            <a:xfrm>
              <a:off x="6623509" y="848005"/>
              <a:ext cx="184970" cy="77070"/>
            </a:xfrm>
            <a:custGeom>
              <a:avLst/>
              <a:gdLst>
                <a:gd name="connsiteX0" fmla="*/ 249793 w 403411"/>
                <a:gd name="connsiteY0" fmla="*/ 0 h 168088"/>
                <a:gd name="connsiteX1" fmla="*/ 389642 w 403411"/>
                <a:gd name="connsiteY1" fmla="*/ 22860 h 168088"/>
                <a:gd name="connsiteX2" fmla="*/ 403762 w 403411"/>
                <a:gd name="connsiteY2" fmla="*/ 32273 h 168088"/>
                <a:gd name="connsiteX3" fmla="*/ 393676 w 403411"/>
                <a:gd name="connsiteY3" fmla="*/ 43703 h 168088"/>
                <a:gd name="connsiteX4" fmla="*/ 61534 w 403411"/>
                <a:gd name="connsiteY4" fmla="*/ 170105 h 168088"/>
                <a:gd name="connsiteX5" fmla="*/ 1695 w 403411"/>
                <a:gd name="connsiteY5" fmla="*/ 133126 h 168088"/>
                <a:gd name="connsiteX6" fmla="*/ 29261 w 403411"/>
                <a:gd name="connsiteY6" fmla="*/ 65218 h 168088"/>
                <a:gd name="connsiteX7" fmla="*/ 249793 w 403411"/>
                <a:gd name="connsiteY7" fmla="*/ 0 h 168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11" h="168088">
                  <a:moveTo>
                    <a:pt x="249793" y="0"/>
                  </a:moveTo>
                  <a:cubicBezTo>
                    <a:pt x="296858" y="3362"/>
                    <a:pt x="343923" y="8741"/>
                    <a:pt x="389642" y="22860"/>
                  </a:cubicBezTo>
                  <a:cubicBezTo>
                    <a:pt x="395021" y="24877"/>
                    <a:pt x="403762" y="24877"/>
                    <a:pt x="403762" y="32273"/>
                  </a:cubicBezTo>
                  <a:cubicBezTo>
                    <a:pt x="403762" y="36307"/>
                    <a:pt x="397711" y="41013"/>
                    <a:pt x="393676" y="43703"/>
                  </a:cubicBezTo>
                  <a:cubicBezTo>
                    <a:pt x="293496" y="112955"/>
                    <a:pt x="181885" y="153969"/>
                    <a:pt x="61534" y="170105"/>
                  </a:cubicBezTo>
                  <a:cubicBezTo>
                    <a:pt x="37329" y="173467"/>
                    <a:pt x="9763" y="155313"/>
                    <a:pt x="1695" y="133126"/>
                  </a:cubicBezTo>
                  <a:cubicBezTo>
                    <a:pt x="-5029" y="114300"/>
                    <a:pt x="9091" y="78665"/>
                    <a:pt x="29261" y="65218"/>
                  </a:cubicBezTo>
                  <a:cubicBezTo>
                    <a:pt x="87084" y="26894"/>
                    <a:pt x="177179" y="0"/>
                    <a:pt x="249793" y="0"/>
                  </a:cubicBezTo>
                  <a:close/>
                </a:path>
              </a:pathLst>
            </a:custGeom>
            <a:grpFill/>
            <a:ln w="6718"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A392451-F1B0-43DC-9778-67667E346524}"/>
                </a:ext>
              </a:extLst>
            </p:cNvPr>
            <p:cNvSpPr/>
            <p:nvPr/>
          </p:nvSpPr>
          <p:spPr>
            <a:xfrm>
              <a:off x="4870535" y="1318663"/>
              <a:ext cx="163390" cy="110982"/>
            </a:xfrm>
            <a:custGeom>
              <a:avLst/>
              <a:gdLst>
                <a:gd name="connsiteX0" fmla="*/ 49602 w 356347"/>
                <a:gd name="connsiteY0" fmla="*/ 244931 h 242047"/>
                <a:gd name="connsiteX1" fmla="*/ 5227 w 356347"/>
                <a:gd name="connsiteY1" fmla="*/ 216693 h 242047"/>
                <a:gd name="connsiteX2" fmla="*/ 15985 w 356347"/>
                <a:gd name="connsiteY2" fmla="*/ 154836 h 242047"/>
                <a:gd name="connsiteX3" fmla="*/ 338714 w 356347"/>
                <a:gd name="connsiteY3" fmla="*/ 195 h 242047"/>
                <a:gd name="connsiteX4" fmla="*/ 356195 w 356347"/>
                <a:gd name="connsiteY4" fmla="*/ 23727 h 242047"/>
                <a:gd name="connsiteX5" fmla="*/ 323922 w 356347"/>
                <a:gd name="connsiteY5" fmla="*/ 65413 h 242047"/>
                <a:gd name="connsiteX6" fmla="*/ 87254 w 356347"/>
                <a:gd name="connsiteY6" fmla="*/ 231484 h 242047"/>
                <a:gd name="connsiteX7" fmla="*/ 49602 w 356347"/>
                <a:gd name="connsiteY7" fmla="*/ 244931 h 242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347" h="242047">
                  <a:moveTo>
                    <a:pt x="49602" y="244931"/>
                  </a:moveTo>
                  <a:cubicBezTo>
                    <a:pt x="34138" y="241570"/>
                    <a:pt x="13968" y="236863"/>
                    <a:pt x="5227" y="216693"/>
                  </a:cubicBezTo>
                  <a:cubicBezTo>
                    <a:pt x="-3514" y="194505"/>
                    <a:pt x="-2169" y="173662"/>
                    <a:pt x="15985" y="154836"/>
                  </a:cubicBezTo>
                  <a:cubicBezTo>
                    <a:pt x="104735" y="64068"/>
                    <a:pt x="209622" y="6918"/>
                    <a:pt x="338714" y="195"/>
                  </a:cubicBezTo>
                  <a:cubicBezTo>
                    <a:pt x="358885" y="-1150"/>
                    <a:pt x="365608" y="4229"/>
                    <a:pt x="356195" y="23727"/>
                  </a:cubicBezTo>
                  <a:cubicBezTo>
                    <a:pt x="348799" y="40536"/>
                    <a:pt x="339386" y="53983"/>
                    <a:pt x="323922" y="65413"/>
                  </a:cubicBezTo>
                  <a:cubicBezTo>
                    <a:pt x="245929" y="121891"/>
                    <a:pt x="167936" y="178368"/>
                    <a:pt x="87254" y="231484"/>
                  </a:cubicBezTo>
                  <a:cubicBezTo>
                    <a:pt x="77169" y="238208"/>
                    <a:pt x="67756" y="246276"/>
                    <a:pt x="49602" y="244931"/>
                  </a:cubicBezTo>
                  <a:close/>
                </a:path>
              </a:pathLst>
            </a:custGeom>
            <a:grpFill/>
            <a:ln w="6718" cap="flat">
              <a:noFill/>
              <a:prstDash val="solid"/>
              <a:miter/>
            </a:ln>
          </p:spPr>
          <p:txBody>
            <a:bodyPr rtlCol="0" anchor="ctr"/>
            <a:lstStyle/>
            <a:p>
              <a:endParaRPr lang="en-US"/>
            </a:p>
          </p:txBody>
        </p:sp>
      </p:grpSp>
      <p:grpSp>
        <p:nvGrpSpPr>
          <p:cNvPr id="146" name="Group 145">
            <a:extLst>
              <a:ext uri="{FF2B5EF4-FFF2-40B4-BE49-F238E27FC236}">
                <a16:creationId xmlns:a16="http://schemas.microsoft.com/office/drawing/2014/main" id="{D4C43A11-2E94-4E5D-8C37-E56E9418A97E}"/>
              </a:ext>
            </a:extLst>
          </p:cNvPr>
          <p:cNvGrpSpPr/>
          <p:nvPr/>
        </p:nvGrpSpPr>
        <p:grpSpPr>
          <a:xfrm>
            <a:off x="3861880" y="3154726"/>
            <a:ext cx="4259471" cy="601689"/>
            <a:chOff x="3861880" y="3154726"/>
            <a:chExt cx="4259471" cy="601689"/>
          </a:xfrm>
        </p:grpSpPr>
        <p:grpSp>
          <p:nvGrpSpPr>
            <p:cNvPr id="117" name="Group 116">
              <a:extLst>
                <a:ext uri="{FF2B5EF4-FFF2-40B4-BE49-F238E27FC236}">
                  <a16:creationId xmlns:a16="http://schemas.microsoft.com/office/drawing/2014/main" id="{00389C6F-B1B4-4CFC-9A11-FB3519C68F1F}"/>
                </a:ext>
              </a:extLst>
            </p:cNvPr>
            <p:cNvGrpSpPr/>
            <p:nvPr/>
          </p:nvGrpSpPr>
          <p:grpSpPr>
            <a:xfrm>
              <a:off x="3861880" y="3229949"/>
              <a:ext cx="416210" cy="526466"/>
              <a:chOff x="10299941" y="2432122"/>
              <a:chExt cx="373176" cy="612113"/>
            </a:xfrm>
            <a:solidFill>
              <a:schemeClr val="bg1"/>
            </a:solidFill>
          </p:grpSpPr>
          <p:sp>
            <p:nvSpPr>
              <p:cNvPr id="109" name="Freeform: Shape 108">
                <a:extLst>
                  <a:ext uri="{FF2B5EF4-FFF2-40B4-BE49-F238E27FC236}">
                    <a16:creationId xmlns:a16="http://schemas.microsoft.com/office/drawing/2014/main" id="{1D079C8A-FA8A-4F9A-825F-17566605A6FC}"/>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3EC85EF2-D590-44FA-8ACF-BA0CAA0FC516}"/>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A4FA2D20-41FF-4A6E-B837-C620EE9FC70B}"/>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nvGrpSpPr>
            <p:cNvPr id="113" name="Graphic 88">
              <a:extLst>
                <a:ext uri="{FF2B5EF4-FFF2-40B4-BE49-F238E27FC236}">
                  <a16:creationId xmlns:a16="http://schemas.microsoft.com/office/drawing/2014/main" id="{B0C81723-7072-4FEE-B2AE-F6DAD6F6EBDD}"/>
                </a:ext>
              </a:extLst>
            </p:cNvPr>
            <p:cNvGrpSpPr/>
            <p:nvPr/>
          </p:nvGrpSpPr>
          <p:grpSpPr>
            <a:xfrm>
              <a:off x="6091238" y="3229491"/>
              <a:ext cx="820515" cy="526924"/>
              <a:chOff x="132878" y="3186506"/>
              <a:chExt cx="3142790" cy="2018260"/>
            </a:xfrm>
            <a:solidFill>
              <a:schemeClr val="bg1"/>
            </a:solidFill>
          </p:grpSpPr>
          <p:sp>
            <p:nvSpPr>
              <p:cNvPr id="114" name="Freeform: Shape 113">
                <a:extLst>
                  <a:ext uri="{FF2B5EF4-FFF2-40B4-BE49-F238E27FC236}">
                    <a16:creationId xmlns:a16="http://schemas.microsoft.com/office/drawing/2014/main" id="{7C12C8EB-1809-49D9-B801-7518A6B84E2E}"/>
                  </a:ext>
                </a:extLst>
              </p:cNvPr>
              <p:cNvSpPr/>
              <p:nvPr/>
            </p:nvSpPr>
            <p:spPr>
              <a:xfrm>
                <a:off x="779605" y="3829796"/>
                <a:ext cx="2455" cy="2455"/>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0" y="0"/>
                    </a:lnTo>
                    <a:lnTo>
                      <a:pt x="0" y="0"/>
                    </a:lnTo>
                    <a:lnTo>
                      <a:pt x="0" y="0"/>
                    </a:lnTo>
                    <a:close/>
                  </a:path>
                </a:pathLst>
              </a:custGeom>
              <a:grpFill/>
              <a:ln w="2448"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AE20096A-6808-48CB-983C-F59C599776D7}"/>
                  </a:ext>
                </a:extLst>
              </p:cNvPr>
              <p:cNvSpPr/>
              <p:nvPr/>
            </p:nvSpPr>
            <p:spPr>
              <a:xfrm>
                <a:off x="132878" y="3186506"/>
                <a:ext cx="3142790" cy="2018260"/>
              </a:xfrm>
              <a:custGeom>
                <a:avLst/>
                <a:gdLst>
                  <a:gd name="connsiteX0" fmla="*/ 246 w 3142790"/>
                  <a:gd name="connsiteY0" fmla="*/ 1708892 h 2018259"/>
                  <a:gd name="connsiteX1" fmla="*/ 82498 w 3142790"/>
                  <a:gd name="connsiteY1" fmla="*/ 1709874 h 2018259"/>
                  <a:gd name="connsiteX2" fmla="*/ 112698 w 3142790"/>
                  <a:gd name="connsiteY2" fmla="*/ 1740811 h 2018259"/>
                  <a:gd name="connsiteX3" fmla="*/ 112698 w 3142790"/>
                  <a:gd name="connsiteY3" fmla="*/ 1771011 h 2018259"/>
                  <a:gd name="connsiteX4" fmla="*/ 115154 w 3142790"/>
                  <a:gd name="connsiteY4" fmla="*/ 1771993 h 2018259"/>
                  <a:gd name="connsiteX5" fmla="*/ 122274 w 3142790"/>
                  <a:gd name="connsiteY5" fmla="*/ 1760208 h 2018259"/>
                  <a:gd name="connsiteX6" fmla="*/ 627085 w 3142790"/>
                  <a:gd name="connsiteY6" fmla="*/ 860584 h 2018259"/>
                  <a:gd name="connsiteX7" fmla="*/ 948239 w 3142790"/>
                  <a:gd name="connsiteY7" fmla="*/ 384010 h 2018259"/>
                  <a:gd name="connsiteX8" fmla="*/ 1231090 w 3142790"/>
                  <a:gd name="connsiteY8" fmla="*/ 116872 h 2018259"/>
                  <a:gd name="connsiteX9" fmla="*/ 1494544 w 3142790"/>
                  <a:gd name="connsiteY9" fmla="*/ 5893 h 2018259"/>
                  <a:gd name="connsiteX10" fmla="*/ 1522534 w 3142790"/>
                  <a:gd name="connsiteY10" fmla="*/ 0 h 2018259"/>
                  <a:gd name="connsiteX11" fmla="*/ 1618291 w 3142790"/>
                  <a:gd name="connsiteY11" fmla="*/ 0 h 2018259"/>
                  <a:gd name="connsiteX12" fmla="*/ 1648737 w 3142790"/>
                  <a:gd name="connsiteY12" fmla="*/ 5893 h 2018259"/>
                  <a:gd name="connsiteX13" fmla="*/ 1944110 w 3142790"/>
                  <a:gd name="connsiteY13" fmla="*/ 139707 h 2018259"/>
                  <a:gd name="connsiteX14" fmla="*/ 2207074 w 3142790"/>
                  <a:gd name="connsiteY14" fmla="*/ 399724 h 2018259"/>
                  <a:gd name="connsiteX15" fmla="*/ 2529701 w 3142790"/>
                  <a:gd name="connsiteY15" fmla="*/ 888575 h 2018259"/>
                  <a:gd name="connsiteX16" fmla="*/ 3021989 w 3142790"/>
                  <a:gd name="connsiteY16" fmla="*/ 1761435 h 2018259"/>
                  <a:gd name="connsiteX17" fmla="*/ 3030583 w 3142790"/>
                  <a:gd name="connsiteY17" fmla="*/ 1771257 h 2018259"/>
                  <a:gd name="connsiteX18" fmla="*/ 3030583 w 3142790"/>
                  <a:gd name="connsiteY18" fmla="*/ 1735409 h 2018259"/>
                  <a:gd name="connsiteX19" fmla="*/ 3059555 w 3142790"/>
                  <a:gd name="connsiteY19" fmla="*/ 1706928 h 2018259"/>
                  <a:gd name="connsiteX20" fmla="*/ 3143036 w 3142790"/>
                  <a:gd name="connsiteY20" fmla="*/ 1706436 h 2018259"/>
                  <a:gd name="connsiteX21" fmla="*/ 3143281 w 3142790"/>
                  <a:gd name="connsiteY21" fmla="*/ 2009666 h 2018259"/>
                  <a:gd name="connsiteX22" fmla="*/ 3134442 w 3142790"/>
                  <a:gd name="connsiteY22" fmla="*/ 2018506 h 2018259"/>
                  <a:gd name="connsiteX23" fmla="*/ 3030092 w 3142790"/>
                  <a:gd name="connsiteY23" fmla="*/ 2018260 h 2018259"/>
                  <a:gd name="connsiteX24" fmla="*/ 3030828 w 3142790"/>
                  <a:gd name="connsiteY24" fmla="*/ 1961788 h 2018259"/>
                  <a:gd name="connsiteX25" fmla="*/ 3024199 w 3142790"/>
                  <a:gd name="connsiteY25" fmla="*/ 1944846 h 2018259"/>
                  <a:gd name="connsiteX26" fmla="*/ 2545660 w 3142790"/>
                  <a:gd name="connsiteY26" fmla="*/ 1109306 h 2018259"/>
                  <a:gd name="connsiteX27" fmla="*/ 2458006 w 3142790"/>
                  <a:gd name="connsiteY27" fmla="*/ 956095 h 2018259"/>
                  <a:gd name="connsiteX28" fmla="*/ 2444747 w 3142790"/>
                  <a:gd name="connsiteY28" fmla="*/ 942346 h 2018259"/>
                  <a:gd name="connsiteX29" fmla="*/ 1719450 w 3142790"/>
                  <a:gd name="connsiteY29" fmla="*/ 494007 h 2018259"/>
                  <a:gd name="connsiteX30" fmla="*/ 1637934 w 3142790"/>
                  <a:gd name="connsiteY30" fmla="*/ 443919 h 2018259"/>
                  <a:gd name="connsiteX31" fmla="*/ 1504611 w 3142790"/>
                  <a:gd name="connsiteY31" fmla="*/ 443919 h 2018259"/>
                  <a:gd name="connsiteX32" fmla="*/ 1345998 w 3142790"/>
                  <a:gd name="connsiteY32" fmla="*/ 542131 h 2018259"/>
                  <a:gd name="connsiteX33" fmla="*/ 700744 w 3142790"/>
                  <a:gd name="connsiteY33" fmla="*/ 940873 h 2018259"/>
                  <a:gd name="connsiteX34" fmla="*/ 684048 w 3142790"/>
                  <a:gd name="connsiteY34" fmla="*/ 958305 h 2018259"/>
                  <a:gd name="connsiteX35" fmla="*/ 120064 w 3142790"/>
                  <a:gd name="connsiteY35" fmla="*/ 1942882 h 2018259"/>
                  <a:gd name="connsiteX36" fmla="*/ 112453 w 3142790"/>
                  <a:gd name="connsiteY36" fmla="*/ 1971855 h 2018259"/>
                  <a:gd name="connsiteX37" fmla="*/ 113190 w 3142790"/>
                  <a:gd name="connsiteY37" fmla="*/ 2018506 h 2018259"/>
                  <a:gd name="connsiteX38" fmla="*/ 8839 w 3142790"/>
                  <a:gd name="connsiteY38" fmla="*/ 2018751 h 2018259"/>
                  <a:gd name="connsiteX39" fmla="*/ 0 w 3142790"/>
                  <a:gd name="connsiteY39" fmla="*/ 2009912 h 2018259"/>
                  <a:gd name="connsiteX40" fmla="*/ 246 w 3142790"/>
                  <a:gd name="connsiteY40" fmla="*/ 1708892 h 2018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142790" h="2018259">
                    <a:moveTo>
                      <a:pt x="246" y="1708892"/>
                    </a:moveTo>
                    <a:cubicBezTo>
                      <a:pt x="27745" y="1709137"/>
                      <a:pt x="54999" y="1709628"/>
                      <a:pt x="82498" y="1709874"/>
                    </a:cubicBezTo>
                    <a:cubicBezTo>
                      <a:pt x="112698" y="1710119"/>
                      <a:pt x="112698" y="1709874"/>
                      <a:pt x="112698" y="1740811"/>
                    </a:cubicBezTo>
                    <a:cubicBezTo>
                      <a:pt x="112698" y="1750877"/>
                      <a:pt x="112698" y="1760944"/>
                      <a:pt x="112698" y="1771011"/>
                    </a:cubicBezTo>
                    <a:cubicBezTo>
                      <a:pt x="113435" y="1771257"/>
                      <a:pt x="114417" y="1771502"/>
                      <a:pt x="115154" y="1771993"/>
                    </a:cubicBezTo>
                    <a:cubicBezTo>
                      <a:pt x="117609" y="1768065"/>
                      <a:pt x="119819" y="1764136"/>
                      <a:pt x="122274" y="1760208"/>
                    </a:cubicBezTo>
                    <a:cubicBezTo>
                      <a:pt x="290463" y="1460415"/>
                      <a:pt x="458160" y="1160131"/>
                      <a:pt x="627085" y="860584"/>
                    </a:cubicBezTo>
                    <a:cubicBezTo>
                      <a:pt x="721614" y="693378"/>
                      <a:pt x="825473" y="532310"/>
                      <a:pt x="948239" y="384010"/>
                    </a:cubicBezTo>
                    <a:cubicBezTo>
                      <a:pt x="1031474" y="283342"/>
                      <a:pt x="1122320" y="190777"/>
                      <a:pt x="1231090" y="116872"/>
                    </a:cubicBezTo>
                    <a:cubicBezTo>
                      <a:pt x="1311378" y="62119"/>
                      <a:pt x="1397805" y="21607"/>
                      <a:pt x="1494544" y="5893"/>
                    </a:cubicBezTo>
                    <a:cubicBezTo>
                      <a:pt x="1503874" y="4420"/>
                      <a:pt x="1513941" y="5893"/>
                      <a:pt x="1522534" y="0"/>
                    </a:cubicBezTo>
                    <a:cubicBezTo>
                      <a:pt x="1554453" y="0"/>
                      <a:pt x="1586372" y="0"/>
                      <a:pt x="1618291" y="0"/>
                    </a:cubicBezTo>
                    <a:cubicBezTo>
                      <a:pt x="1627867" y="5156"/>
                      <a:pt x="1638670" y="4420"/>
                      <a:pt x="1648737" y="5893"/>
                    </a:cubicBezTo>
                    <a:cubicBezTo>
                      <a:pt x="1759226" y="23816"/>
                      <a:pt x="1855474" y="73659"/>
                      <a:pt x="1944110" y="139707"/>
                    </a:cubicBezTo>
                    <a:cubicBezTo>
                      <a:pt x="2044041" y="213857"/>
                      <a:pt x="2128995" y="303230"/>
                      <a:pt x="2207074" y="399724"/>
                    </a:cubicBezTo>
                    <a:cubicBezTo>
                      <a:pt x="2330575" y="552198"/>
                      <a:pt x="2433698" y="718176"/>
                      <a:pt x="2529701" y="888575"/>
                    </a:cubicBezTo>
                    <a:cubicBezTo>
                      <a:pt x="2693469" y="1179528"/>
                      <a:pt x="2857729" y="1470482"/>
                      <a:pt x="3021989" y="1761435"/>
                    </a:cubicBezTo>
                    <a:cubicBezTo>
                      <a:pt x="3023953" y="1764873"/>
                      <a:pt x="3026163" y="1768065"/>
                      <a:pt x="3030583" y="1771257"/>
                    </a:cubicBezTo>
                    <a:cubicBezTo>
                      <a:pt x="3030583" y="1759225"/>
                      <a:pt x="3030583" y="1747440"/>
                      <a:pt x="3030583" y="1735409"/>
                    </a:cubicBezTo>
                    <a:cubicBezTo>
                      <a:pt x="3030583" y="1706928"/>
                      <a:pt x="3030583" y="1707173"/>
                      <a:pt x="3059555" y="1706928"/>
                    </a:cubicBezTo>
                    <a:cubicBezTo>
                      <a:pt x="3087300" y="1706928"/>
                      <a:pt x="3115291" y="1706682"/>
                      <a:pt x="3143036" y="1706436"/>
                    </a:cubicBezTo>
                    <a:cubicBezTo>
                      <a:pt x="3143036" y="1807595"/>
                      <a:pt x="3143036" y="1908508"/>
                      <a:pt x="3143281" y="2009666"/>
                    </a:cubicBezTo>
                    <a:cubicBezTo>
                      <a:pt x="3143281" y="2017032"/>
                      <a:pt x="3141808" y="2018506"/>
                      <a:pt x="3134442" y="2018506"/>
                    </a:cubicBezTo>
                    <a:cubicBezTo>
                      <a:pt x="3099577" y="2018015"/>
                      <a:pt x="3064957" y="2018260"/>
                      <a:pt x="3030092" y="2018260"/>
                    </a:cubicBezTo>
                    <a:cubicBezTo>
                      <a:pt x="3030337" y="1999354"/>
                      <a:pt x="3030337" y="1980694"/>
                      <a:pt x="3030828" y="1961788"/>
                    </a:cubicBezTo>
                    <a:cubicBezTo>
                      <a:pt x="3031074" y="1955159"/>
                      <a:pt x="3027145" y="1950248"/>
                      <a:pt x="3024199" y="1944846"/>
                    </a:cubicBezTo>
                    <a:cubicBezTo>
                      <a:pt x="2864604" y="1666169"/>
                      <a:pt x="2705255" y="1387738"/>
                      <a:pt x="2545660" y="1109306"/>
                    </a:cubicBezTo>
                    <a:cubicBezTo>
                      <a:pt x="2516442" y="1058236"/>
                      <a:pt x="2486978" y="1007166"/>
                      <a:pt x="2458006" y="956095"/>
                    </a:cubicBezTo>
                    <a:cubicBezTo>
                      <a:pt x="2454568" y="950203"/>
                      <a:pt x="2450394" y="945783"/>
                      <a:pt x="2444747" y="942346"/>
                    </a:cubicBezTo>
                    <a:cubicBezTo>
                      <a:pt x="2202900" y="793063"/>
                      <a:pt x="1961052" y="643535"/>
                      <a:pt x="1719450" y="494007"/>
                    </a:cubicBezTo>
                    <a:cubicBezTo>
                      <a:pt x="1692442" y="477311"/>
                      <a:pt x="1665679" y="459878"/>
                      <a:pt x="1637934" y="443919"/>
                    </a:cubicBezTo>
                    <a:cubicBezTo>
                      <a:pt x="1593738" y="418875"/>
                      <a:pt x="1548315" y="418384"/>
                      <a:pt x="1504611" y="443919"/>
                    </a:cubicBezTo>
                    <a:cubicBezTo>
                      <a:pt x="1451085" y="475347"/>
                      <a:pt x="1399033" y="509476"/>
                      <a:pt x="1345998" y="542131"/>
                    </a:cubicBezTo>
                    <a:cubicBezTo>
                      <a:pt x="1130913" y="674963"/>
                      <a:pt x="915829" y="808041"/>
                      <a:pt x="700744" y="940873"/>
                    </a:cubicBezTo>
                    <a:cubicBezTo>
                      <a:pt x="693624" y="945292"/>
                      <a:pt x="688467" y="950939"/>
                      <a:pt x="684048" y="958305"/>
                    </a:cubicBezTo>
                    <a:cubicBezTo>
                      <a:pt x="496217" y="1286579"/>
                      <a:pt x="308386" y="1614608"/>
                      <a:pt x="120064" y="1942882"/>
                    </a:cubicBezTo>
                    <a:cubicBezTo>
                      <a:pt x="114663" y="1952212"/>
                      <a:pt x="111716" y="1961052"/>
                      <a:pt x="112453" y="1971855"/>
                    </a:cubicBezTo>
                    <a:cubicBezTo>
                      <a:pt x="113190" y="1987323"/>
                      <a:pt x="112944" y="2003037"/>
                      <a:pt x="113190" y="2018506"/>
                    </a:cubicBezTo>
                    <a:cubicBezTo>
                      <a:pt x="78324" y="2018506"/>
                      <a:pt x="43704" y="2018260"/>
                      <a:pt x="8839" y="2018751"/>
                    </a:cubicBezTo>
                    <a:cubicBezTo>
                      <a:pt x="1473" y="2018751"/>
                      <a:pt x="0" y="2017278"/>
                      <a:pt x="0" y="2009912"/>
                    </a:cubicBezTo>
                    <a:cubicBezTo>
                      <a:pt x="246" y="1909490"/>
                      <a:pt x="246" y="1809068"/>
                      <a:pt x="246" y="1708892"/>
                    </a:cubicBezTo>
                    <a:close/>
                  </a:path>
                </a:pathLst>
              </a:custGeom>
              <a:grpFill/>
              <a:ln w="2448"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3897AC88-7E27-4D05-99DA-07EF7D68D00E}"/>
                  </a:ext>
                </a:extLst>
              </p:cNvPr>
              <p:cNvSpPr/>
              <p:nvPr/>
            </p:nvSpPr>
            <p:spPr>
              <a:xfrm>
                <a:off x="481108" y="3932427"/>
                <a:ext cx="2445483" cy="1215376"/>
              </a:xfrm>
              <a:custGeom>
                <a:avLst/>
                <a:gdLst>
                  <a:gd name="connsiteX0" fmla="*/ 824669 w 2445483"/>
                  <a:gd name="connsiteY0" fmla="*/ 0 h 1215375"/>
                  <a:gd name="connsiteX1" fmla="*/ 809938 w 2445483"/>
                  <a:gd name="connsiteY1" fmla="*/ 149037 h 1215375"/>
                  <a:gd name="connsiteX2" fmla="*/ 781456 w 2445483"/>
                  <a:gd name="connsiteY2" fmla="*/ 434834 h 1215375"/>
                  <a:gd name="connsiteX3" fmla="*/ 747573 w 2445483"/>
                  <a:gd name="connsiteY3" fmla="*/ 771702 h 1215375"/>
                  <a:gd name="connsiteX4" fmla="*/ 776791 w 2445483"/>
                  <a:gd name="connsiteY4" fmla="*/ 875562 h 1215375"/>
                  <a:gd name="connsiteX5" fmla="*/ 857325 w 2445483"/>
                  <a:gd name="connsiteY5" fmla="*/ 910918 h 1215375"/>
                  <a:gd name="connsiteX6" fmla="*/ 1595144 w 2445483"/>
                  <a:gd name="connsiteY6" fmla="*/ 910918 h 1215375"/>
                  <a:gd name="connsiteX7" fmla="*/ 1706124 w 2445483"/>
                  <a:gd name="connsiteY7" fmla="*/ 787416 h 1215375"/>
                  <a:gd name="connsiteX8" fmla="*/ 1640322 w 2445483"/>
                  <a:gd name="connsiteY8" fmla="*/ 150265 h 1215375"/>
                  <a:gd name="connsiteX9" fmla="*/ 1626572 w 2445483"/>
                  <a:gd name="connsiteY9" fmla="*/ 18415 h 1215375"/>
                  <a:gd name="connsiteX10" fmla="*/ 1625344 w 2445483"/>
                  <a:gd name="connsiteY10" fmla="*/ 0 h 1215375"/>
                  <a:gd name="connsiteX11" fmla="*/ 1679361 w 2445483"/>
                  <a:gd name="connsiteY11" fmla="*/ 33147 h 1215375"/>
                  <a:gd name="connsiteX12" fmla="*/ 2015001 w 2445483"/>
                  <a:gd name="connsiteY12" fmla="*/ 239147 h 1215375"/>
                  <a:gd name="connsiteX13" fmla="*/ 2031452 w 2445483"/>
                  <a:gd name="connsiteY13" fmla="*/ 257807 h 1215375"/>
                  <a:gd name="connsiteX14" fmla="*/ 2443206 w 2445483"/>
                  <a:gd name="connsiteY14" fmla="*/ 1200644 h 1215375"/>
                  <a:gd name="connsiteX15" fmla="*/ 2432894 w 2445483"/>
                  <a:gd name="connsiteY15" fmla="*/ 1216112 h 1215375"/>
                  <a:gd name="connsiteX16" fmla="*/ 14664 w 2445483"/>
                  <a:gd name="connsiteY16" fmla="*/ 1216112 h 1215375"/>
                  <a:gd name="connsiteX17" fmla="*/ 4107 w 2445483"/>
                  <a:gd name="connsiteY17" fmla="*/ 1200889 h 1215375"/>
                  <a:gd name="connsiteX18" fmla="*/ 416107 w 2445483"/>
                  <a:gd name="connsiteY18" fmla="*/ 258052 h 1215375"/>
                  <a:gd name="connsiteX19" fmla="*/ 429365 w 2445483"/>
                  <a:gd name="connsiteY19" fmla="*/ 241111 h 1215375"/>
                  <a:gd name="connsiteX20" fmla="*/ 818040 w 2445483"/>
                  <a:gd name="connsiteY20" fmla="*/ 4174 h 1215375"/>
                  <a:gd name="connsiteX21" fmla="*/ 824669 w 2445483"/>
                  <a:gd name="connsiteY21" fmla="*/ 0 h 121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45483" h="1215375">
                    <a:moveTo>
                      <a:pt x="824669" y="0"/>
                    </a:moveTo>
                    <a:cubicBezTo>
                      <a:pt x="819513" y="51561"/>
                      <a:pt x="814848" y="100422"/>
                      <a:pt x="809938" y="149037"/>
                    </a:cubicBezTo>
                    <a:cubicBezTo>
                      <a:pt x="800362" y="244303"/>
                      <a:pt x="790786" y="339569"/>
                      <a:pt x="781456" y="434834"/>
                    </a:cubicBezTo>
                    <a:cubicBezTo>
                      <a:pt x="770162" y="547042"/>
                      <a:pt x="759358" y="659495"/>
                      <a:pt x="747573" y="771702"/>
                    </a:cubicBezTo>
                    <a:cubicBezTo>
                      <a:pt x="743399" y="810741"/>
                      <a:pt x="749537" y="845852"/>
                      <a:pt x="776791" y="875562"/>
                    </a:cubicBezTo>
                    <a:cubicBezTo>
                      <a:pt x="798398" y="898887"/>
                      <a:pt x="825160" y="910918"/>
                      <a:pt x="857325" y="910918"/>
                    </a:cubicBezTo>
                    <a:cubicBezTo>
                      <a:pt x="1103347" y="910918"/>
                      <a:pt x="1349123" y="910918"/>
                      <a:pt x="1595144" y="910918"/>
                    </a:cubicBezTo>
                    <a:cubicBezTo>
                      <a:pt x="1660210" y="910918"/>
                      <a:pt x="1712753" y="852236"/>
                      <a:pt x="1706124" y="787416"/>
                    </a:cubicBezTo>
                    <a:cubicBezTo>
                      <a:pt x="1684272" y="575032"/>
                      <a:pt x="1662174" y="362648"/>
                      <a:pt x="1640322" y="150265"/>
                    </a:cubicBezTo>
                    <a:cubicBezTo>
                      <a:pt x="1635657" y="106315"/>
                      <a:pt x="1630991" y="62365"/>
                      <a:pt x="1626572" y="18415"/>
                    </a:cubicBezTo>
                    <a:cubicBezTo>
                      <a:pt x="1626081" y="13013"/>
                      <a:pt x="1625835" y="7366"/>
                      <a:pt x="1625344" y="0"/>
                    </a:cubicBezTo>
                    <a:cubicBezTo>
                      <a:pt x="1644496" y="11786"/>
                      <a:pt x="1661928" y="22343"/>
                      <a:pt x="1679361" y="33147"/>
                    </a:cubicBezTo>
                    <a:cubicBezTo>
                      <a:pt x="1791323" y="101895"/>
                      <a:pt x="1903039" y="170644"/>
                      <a:pt x="2015001" y="239147"/>
                    </a:cubicBezTo>
                    <a:cubicBezTo>
                      <a:pt x="2022613" y="243812"/>
                      <a:pt x="2027769" y="249459"/>
                      <a:pt x="2031452" y="257807"/>
                    </a:cubicBezTo>
                    <a:cubicBezTo>
                      <a:pt x="2168703" y="572086"/>
                      <a:pt x="2305955" y="886365"/>
                      <a:pt x="2443206" y="1200644"/>
                    </a:cubicBezTo>
                    <a:cubicBezTo>
                      <a:pt x="2449836" y="1216112"/>
                      <a:pt x="2449836" y="1216112"/>
                      <a:pt x="2432894" y="1216112"/>
                    </a:cubicBezTo>
                    <a:cubicBezTo>
                      <a:pt x="1626818" y="1216112"/>
                      <a:pt x="820741" y="1216112"/>
                      <a:pt x="14664" y="1216112"/>
                    </a:cubicBezTo>
                    <a:cubicBezTo>
                      <a:pt x="-2523" y="1216112"/>
                      <a:pt x="-2523" y="1216112"/>
                      <a:pt x="4107" y="1200889"/>
                    </a:cubicBezTo>
                    <a:cubicBezTo>
                      <a:pt x="141358" y="886610"/>
                      <a:pt x="278855" y="572332"/>
                      <a:pt x="416107" y="258052"/>
                    </a:cubicBezTo>
                    <a:cubicBezTo>
                      <a:pt x="419053" y="251178"/>
                      <a:pt x="422491" y="245285"/>
                      <a:pt x="429365" y="241111"/>
                    </a:cubicBezTo>
                    <a:cubicBezTo>
                      <a:pt x="559005" y="162296"/>
                      <a:pt x="688400" y="83235"/>
                      <a:pt x="818040" y="4174"/>
                    </a:cubicBezTo>
                    <a:cubicBezTo>
                      <a:pt x="819022" y="3192"/>
                      <a:pt x="820741" y="2210"/>
                      <a:pt x="824669" y="0"/>
                    </a:cubicBezTo>
                    <a:close/>
                  </a:path>
                </a:pathLst>
              </a:custGeom>
              <a:grpFill/>
              <a:ln w="2448" cap="flat">
                <a:noFill/>
                <a:prstDash val="solid"/>
                <a:miter/>
              </a:ln>
            </p:spPr>
            <p:txBody>
              <a:bodyPr rtlCol="0" anchor="ctr"/>
              <a:lstStyle/>
              <a:p>
                <a:endParaRPr lang="en-US"/>
              </a:p>
            </p:txBody>
          </p:sp>
        </p:grpSp>
        <p:grpSp>
          <p:nvGrpSpPr>
            <p:cNvPr id="118" name="Group 117">
              <a:extLst>
                <a:ext uri="{FF2B5EF4-FFF2-40B4-BE49-F238E27FC236}">
                  <a16:creationId xmlns:a16="http://schemas.microsoft.com/office/drawing/2014/main" id="{A44E5672-9E24-4725-9AFA-E3B4E4634AC7}"/>
                </a:ext>
              </a:extLst>
            </p:cNvPr>
            <p:cNvGrpSpPr/>
            <p:nvPr/>
          </p:nvGrpSpPr>
          <p:grpSpPr>
            <a:xfrm>
              <a:off x="4235432" y="3321426"/>
              <a:ext cx="343891" cy="434989"/>
              <a:chOff x="10299941" y="2432122"/>
              <a:chExt cx="373176" cy="612113"/>
            </a:xfrm>
            <a:solidFill>
              <a:schemeClr val="bg1"/>
            </a:solidFill>
          </p:grpSpPr>
          <p:sp>
            <p:nvSpPr>
              <p:cNvPr id="119" name="Freeform: Shape 118">
                <a:extLst>
                  <a:ext uri="{FF2B5EF4-FFF2-40B4-BE49-F238E27FC236}">
                    <a16:creationId xmlns:a16="http://schemas.microsoft.com/office/drawing/2014/main" id="{8EC09EB5-1FCE-4141-A1B2-F404C821BC49}"/>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63B11045-398C-4A37-948E-F4F54A5F8F14}"/>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0FACA029-20EB-40DE-9242-435B444213E2}"/>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nvGrpSpPr>
            <p:cNvPr id="122" name="Group 121">
              <a:extLst>
                <a:ext uri="{FF2B5EF4-FFF2-40B4-BE49-F238E27FC236}">
                  <a16:creationId xmlns:a16="http://schemas.microsoft.com/office/drawing/2014/main" id="{6E6475AA-24DA-45B6-9374-D191FFF437C5}"/>
                </a:ext>
              </a:extLst>
            </p:cNvPr>
            <p:cNvGrpSpPr/>
            <p:nvPr/>
          </p:nvGrpSpPr>
          <p:grpSpPr>
            <a:xfrm>
              <a:off x="4569846" y="3154726"/>
              <a:ext cx="475680" cy="601689"/>
              <a:chOff x="10299941" y="2432122"/>
              <a:chExt cx="373176" cy="612113"/>
            </a:xfrm>
            <a:solidFill>
              <a:schemeClr val="bg1"/>
            </a:solidFill>
          </p:grpSpPr>
          <p:sp>
            <p:nvSpPr>
              <p:cNvPr id="123" name="Freeform: Shape 122">
                <a:extLst>
                  <a:ext uri="{FF2B5EF4-FFF2-40B4-BE49-F238E27FC236}">
                    <a16:creationId xmlns:a16="http://schemas.microsoft.com/office/drawing/2014/main" id="{F2D2FFC1-685F-492B-BAB1-190A3CCBC018}"/>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5C5E93B8-4062-45DF-82CA-938D71B12FAC}"/>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E8DDB3E-C715-49C9-9E11-95AD1E1B2E7F}"/>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nvGrpSpPr>
            <p:cNvPr id="126" name="Group 125">
              <a:extLst>
                <a:ext uri="{FF2B5EF4-FFF2-40B4-BE49-F238E27FC236}">
                  <a16:creationId xmlns:a16="http://schemas.microsoft.com/office/drawing/2014/main" id="{EDB8D922-D11B-4418-8A80-959FF0F1C579}"/>
                </a:ext>
              </a:extLst>
            </p:cNvPr>
            <p:cNvGrpSpPr/>
            <p:nvPr/>
          </p:nvGrpSpPr>
          <p:grpSpPr>
            <a:xfrm>
              <a:off x="5027148" y="3321426"/>
              <a:ext cx="343891" cy="434989"/>
              <a:chOff x="10299941" y="2432122"/>
              <a:chExt cx="373176" cy="612113"/>
            </a:xfrm>
            <a:solidFill>
              <a:schemeClr val="bg1"/>
            </a:solidFill>
          </p:grpSpPr>
          <p:sp>
            <p:nvSpPr>
              <p:cNvPr id="127" name="Freeform: Shape 126">
                <a:extLst>
                  <a:ext uri="{FF2B5EF4-FFF2-40B4-BE49-F238E27FC236}">
                    <a16:creationId xmlns:a16="http://schemas.microsoft.com/office/drawing/2014/main" id="{15A4E84F-7AA2-45A8-BB64-61524A8AB131}"/>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955FD7A4-9C65-4C38-B7F2-065A0C0A59EB}"/>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F9540465-4750-4BAE-9B77-6A9603A5C320}"/>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nvGrpSpPr>
            <p:cNvPr id="130" name="Group 129">
              <a:extLst>
                <a:ext uri="{FF2B5EF4-FFF2-40B4-BE49-F238E27FC236}">
                  <a16:creationId xmlns:a16="http://schemas.microsoft.com/office/drawing/2014/main" id="{BEE3E800-4B8F-441D-856A-235CBA5CE2CD}"/>
                </a:ext>
              </a:extLst>
            </p:cNvPr>
            <p:cNvGrpSpPr/>
            <p:nvPr/>
          </p:nvGrpSpPr>
          <p:grpSpPr>
            <a:xfrm>
              <a:off x="5809667" y="3428150"/>
              <a:ext cx="259518" cy="328265"/>
              <a:chOff x="10299941" y="2432122"/>
              <a:chExt cx="373176" cy="612113"/>
            </a:xfrm>
            <a:solidFill>
              <a:schemeClr val="bg1"/>
            </a:solidFill>
          </p:grpSpPr>
          <p:sp>
            <p:nvSpPr>
              <p:cNvPr id="131" name="Freeform: Shape 130">
                <a:extLst>
                  <a:ext uri="{FF2B5EF4-FFF2-40B4-BE49-F238E27FC236}">
                    <a16:creationId xmlns:a16="http://schemas.microsoft.com/office/drawing/2014/main" id="{10DE9770-B0CC-4C03-B406-078E3EDDC19D}"/>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2D89FD28-46BD-443E-8E6F-BFB20C873918}"/>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5D84DCBA-B337-4F9D-99F7-6FB5A9965D4A}"/>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nvGrpSpPr>
            <p:cNvPr id="134" name="Group 133">
              <a:extLst>
                <a:ext uri="{FF2B5EF4-FFF2-40B4-BE49-F238E27FC236}">
                  <a16:creationId xmlns:a16="http://schemas.microsoft.com/office/drawing/2014/main" id="{E012BDB8-CEE0-403F-B34A-E542173B553A}"/>
                </a:ext>
              </a:extLst>
            </p:cNvPr>
            <p:cNvGrpSpPr/>
            <p:nvPr/>
          </p:nvGrpSpPr>
          <p:grpSpPr>
            <a:xfrm>
              <a:off x="7135245" y="3428150"/>
              <a:ext cx="259518" cy="328265"/>
              <a:chOff x="10299941" y="2432122"/>
              <a:chExt cx="373176" cy="612113"/>
            </a:xfrm>
            <a:solidFill>
              <a:schemeClr val="bg1"/>
            </a:solidFill>
          </p:grpSpPr>
          <p:sp>
            <p:nvSpPr>
              <p:cNvPr id="135" name="Freeform: Shape 134">
                <a:extLst>
                  <a:ext uri="{FF2B5EF4-FFF2-40B4-BE49-F238E27FC236}">
                    <a16:creationId xmlns:a16="http://schemas.microsoft.com/office/drawing/2014/main" id="{3B66C812-CE70-4B65-8008-056DEFF158A6}"/>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DC976EFE-DBF2-42DD-A6B0-09F29522F618}"/>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07898305-B1E2-4CBD-A672-696C97F1F4E5}"/>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nvGrpSpPr>
            <p:cNvPr id="138" name="Group 137">
              <a:extLst>
                <a:ext uri="{FF2B5EF4-FFF2-40B4-BE49-F238E27FC236}">
                  <a16:creationId xmlns:a16="http://schemas.microsoft.com/office/drawing/2014/main" id="{91A85570-465F-4FBD-9CE3-6503A5E40EA1}"/>
                </a:ext>
              </a:extLst>
            </p:cNvPr>
            <p:cNvGrpSpPr/>
            <p:nvPr/>
          </p:nvGrpSpPr>
          <p:grpSpPr>
            <a:xfrm>
              <a:off x="7440616" y="3266131"/>
              <a:ext cx="387606" cy="490284"/>
              <a:chOff x="10299941" y="2432122"/>
              <a:chExt cx="373176" cy="612113"/>
            </a:xfrm>
            <a:solidFill>
              <a:schemeClr val="bg1"/>
            </a:solidFill>
          </p:grpSpPr>
          <p:sp>
            <p:nvSpPr>
              <p:cNvPr id="139" name="Freeform: Shape 138">
                <a:extLst>
                  <a:ext uri="{FF2B5EF4-FFF2-40B4-BE49-F238E27FC236}">
                    <a16:creationId xmlns:a16="http://schemas.microsoft.com/office/drawing/2014/main" id="{8C171B9A-BD05-4B93-81F4-BD5F16DE542D}"/>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89093119-2585-4F79-AA7B-69650AB95DFC}"/>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A26DC633-D442-4B8F-8283-C9051225277B}"/>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nvGrpSpPr>
            <p:cNvPr id="142" name="Group 141">
              <a:extLst>
                <a:ext uri="{FF2B5EF4-FFF2-40B4-BE49-F238E27FC236}">
                  <a16:creationId xmlns:a16="http://schemas.microsoft.com/office/drawing/2014/main" id="{FDDC15F5-90C3-445A-8FC5-0F03D7C35C91}"/>
                </a:ext>
              </a:extLst>
            </p:cNvPr>
            <p:cNvGrpSpPr/>
            <p:nvPr/>
          </p:nvGrpSpPr>
          <p:grpSpPr>
            <a:xfrm>
              <a:off x="7776927" y="3320752"/>
              <a:ext cx="344424" cy="435663"/>
              <a:chOff x="10299941" y="2432122"/>
              <a:chExt cx="373176" cy="612113"/>
            </a:xfrm>
            <a:solidFill>
              <a:schemeClr val="bg1"/>
            </a:solidFill>
          </p:grpSpPr>
          <p:sp>
            <p:nvSpPr>
              <p:cNvPr id="143" name="Freeform: Shape 142">
                <a:extLst>
                  <a:ext uri="{FF2B5EF4-FFF2-40B4-BE49-F238E27FC236}">
                    <a16:creationId xmlns:a16="http://schemas.microsoft.com/office/drawing/2014/main" id="{A3E90D05-E6B7-45AE-9833-2949B2148A8E}"/>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C08B920-BA5E-4FAE-91F4-8B47F4F32B1E}"/>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59B888F-2DFD-49C9-9A54-1CF43A1DFDE0}"/>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3358199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8865B24-84B2-44C1-A2C8-E32A0D68BD99}"/>
              </a:ext>
            </a:extLst>
          </p:cNvPr>
          <p:cNvSpPr/>
          <p:nvPr/>
        </p:nvSpPr>
        <p:spPr>
          <a:xfrm>
            <a:off x="4360985" y="1155560"/>
            <a:ext cx="3376246" cy="4079631"/>
          </a:xfrm>
          <a:prstGeom prst="roundRect">
            <a:avLst>
              <a:gd name="adj" fmla="val 8929"/>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07589"/>
              </a:solidFill>
            </a:endParaRPr>
          </a:p>
        </p:txBody>
      </p:sp>
      <p:sp>
        <p:nvSpPr>
          <p:cNvPr id="10" name="TextBox 9">
            <a:extLst>
              <a:ext uri="{FF2B5EF4-FFF2-40B4-BE49-F238E27FC236}">
                <a16:creationId xmlns:a16="http://schemas.microsoft.com/office/drawing/2014/main" id="{22EACE2C-F0BB-4B26-BDA0-E1B66FC049A7}"/>
              </a:ext>
            </a:extLst>
          </p:cNvPr>
          <p:cNvSpPr txBox="1"/>
          <p:nvPr/>
        </p:nvSpPr>
        <p:spPr>
          <a:xfrm>
            <a:off x="3712764" y="3570482"/>
            <a:ext cx="4839665" cy="769441"/>
          </a:xfrm>
          <a:prstGeom prst="rect">
            <a:avLst/>
          </a:prstGeom>
          <a:solidFill>
            <a:schemeClr val="bg1"/>
          </a:solidFill>
        </p:spPr>
        <p:txBody>
          <a:bodyPr wrap="square" rtlCol="0" anchor="ctr">
            <a:spAutoFit/>
          </a:bodyPr>
          <a:lstStyle/>
          <a:p>
            <a:pPr algn="ctr"/>
            <a:r>
              <a:rPr lang="en-US" altLang="ko-KR" sz="4400" b="1" dirty="0">
                <a:solidFill>
                  <a:schemeClr val="accent2"/>
                </a:solidFill>
                <a:latin typeface="Calibri" panose="020F0502020204030204" pitchFamily="34" charset="0"/>
                <a:cs typeface="Calibri" panose="020F0502020204030204" pitchFamily="34" charset="0"/>
              </a:rPr>
              <a:t>Group Introduction</a:t>
            </a:r>
            <a:endParaRPr lang="ko-KR" altLang="en-US" sz="4400" b="1" dirty="0">
              <a:solidFill>
                <a:schemeClr val="accent2"/>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DF7CD60F-31E5-47BD-825E-DF5FFB019C06}"/>
              </a:ext>
            </a:extLst>
          </p:cNvPr>
          <p:cNvSpPr txBox="1"/>
          <p:nvPr/>
        </p:nvSpPr>
        <p:spPr>
          <a:xfrm>
            <a:off x="4730194" y="4352560"/>
            <a:ext cx="2802381" cy="379656"/>
          </a:xfrm>
          <a:prstGeom prst="rect">
            <a:avLst/>
          </a:prstGeom>
          <a:solidFill>
            <a:schemeClr val="bg1"/>
          </a:solidFill>
        </p:spPr>
        <p:txBody>
          <a:bodyPr wrap="square" rtlCol="0" anchor="ctr">
            <a:spAutoFit/>
          </a:bodyPr>
          <a:lstStyle/>
          <a:p>
            <a:pPr algn="ctr"/>
            <a:r>
              <a:rPr lang="en-US" altLang="ko-KR" sz="1867" b="1" dirty="0">
                <a:solidFill>
                  <a:srgbClr val="F4A816"/>
                </a:solidFill>
                <a:cs typeface="Arial" pitchFamily="34" charset="0"/>
              </a:rPr>
              <a:t>GROUP 1</a:t>
            </a:r>
            <a:endParaRPr lang="ko-KR" altLang="en-US" sz="1867" b="1" dirty="0">
              <a:solidFill>
                <a:srgbClr val="F4A816"/>
              </a:solidFill>
              <a:cs typeface="Arial" pitchFamily="34" charset="0"/>
            </a:endParaRPr>
          </a:p>
        </p:txBody>
      </p:sp>
      <p:grpSp>
        <p:nvGrpSpPr>
          <p:cNvPr id="73" name="Group 72">
            <a:extLst>
              <a:ext uri="{FF2B5EF4-FFF2-40B4-BE49-F238E27FC236}">
                <a16:creationId xmlns:a16="http://schemas.microsoft.com/office/drawing/2014/main" id="{C499476B-B4D0-43FD-BD69-8B9C3AD10AAA}"/>
              </a:ext>
            </a:extLst>
          </p:cNvPr>
          <p:cNvGrpSpPr/>
          <p:nvPr/>
        </p:nvGrpSpPr>
        <p:grpSpPr>
          <a:xfrm>
            <a:off x="5362767" y="1388192"/>
            <a:ext cx="1476098" cy="2009415"/>
            <a:chOff x="5362767" y="1388192"/>
            <a:chExt cx="1476098" cy="2009415"/>
          </a:xfrm>
        </p:grpSpPr>
        <p:sp>
          <p:nvSpPr>
            <p:cNvPr id="72" name="Freeform: Shape 71">
              <a:extLst>
                <a:ext uri="{FF2B5EF4-FFF2-40B4-BE49-F238E27FC236}">
                  <a16:creationId xmlns:a16="http://schemas.microsoft.com/office/drawing/2014/main" id="{1E30498D-F271-421F-AF68-CF59C76250B9}"/>
                </a:ext>
              </a:extLst>
            </p:cNvPr>
            <p:cNvSpPr/>
            <p:nvPr/>
          </p:nvSpPr>
          <p:spPr>
            <a:xfrm>
              <a:off x="5362767" y="1388192"/>
              <a:ext cx="1476098" cy="2009415"/>
            </a:xfrm>
            <a:custGeom>
              <a:avLst/>
              <a:gdLst>
                <a:gd name="connsiteX0" fmla="*/ 654971 w 1476098"/>
                <a:gd name="connsiteY0" fmla="*/ 1895315 h 2009415"/>
                <a:gd name="connsiteX1" fmla="*/ 626928 w 1476098"/>
                <a:gd name="connsiteY1" fmla="*/ 1898051 h 2009415"/>
                <a:gd name="connsiteX2" fmla="*/ 598473 w 1476098"/>
                <a:gd name="connsiteY2" fmla="*/ 1921032 h 2009415"/>
                <a:gd name="connsiteX3" fmla="*/ 624739 w 1476098"/>
                <a:gd name="connsiteY3" fmla="*/ 1957147 h 2009415"/>
                <a:gd name="connsiteX4" fmla="*/ 623645 w 1476098"/>
                <a:gd name="connsiteY4" fmla="*/ 1927598 h 2009415"/>
                <a:gd name="connsiteX5" fmla="*/ 643343 w 1476098"/>
                <a:gd name="connsiteY5" fmla="*/ 1907900 h 2009415"/>
                <a:gd name="connsiteX6" fmla="*/ 649909 w 1476098"/>
                <a:gd name="connsiteY6" fmla="*/ 1929787 h 2009415"/>
                <a:gd name="connsiteX7" fmla="*/ 660854 w 1476098"/>
                <a:gd name="connsiteY7" fmla="*/ 1945109 h 2009415"/>
                <a:gd name="connsiteX8" fmla="*/ 681646 w 1476098"/>
                <a:gd name="connsiteY8" fmla="*/ 1934166 h 2009415"/>
                <a:gd name="connsiteX9" fmla="*/ 680552 w 1476098"/>
                <a:gd name="connsiteY9" fmla="*/ 1905711 h 2009415"/>
                <a:gd name="connsiteX10" fmla="*/ 654971 w 1476098"/>
                <a:gd name="connsiteY10" fmla="*/ 1895315 h 2009415"/>
                <a:gd name="connsiteX11" fmla="*/ 765915 w 1476098"/>
                <a:gd name="connsiteY11" fmla="*/ 1886012 h 2009415"/>
                <a:gd name="connsiteX12" fmla="*/ 735270 w 1476098"/>
                <a:gd name="connsiteY12" fmla="*/ 1980130 h 2009415"/>
                <a:gd name="connsiteX13" fmla="*/ 765915 w 1476098"/>
                <a:gd name="connsiteY13" fmla="*/ 1886012 h 2009415"/>
                <a:gd name="connsiteX14" fmla="*/ 687957 w 1476098"/>
                <a:gd name="connsiteY14" fmla="*/ 1860551 h 2009415"/>
                <a:gd name="connsiteX15" fmla="*/ 663042 w 1476098"/>
                <a:gd name="connsiteY15" fmla="*/ 1861936 h 2009415"/>
                <a:gd name="connsiteX16" fmla="*/ 717761 w 1476098"/>
                <a:gd name="connsiteY16" fmla="*/ 1947298 h 2009415"/>
                <a:gd name="connsiteX17" fmla="*/ 730893 w 1476098"/>
                <a:gd name="connsiteY17" fmla="*/ 1891485 h 2009415"/>
                <a:gd name="connsiteX18" fmla="*/ 687957 w 1476098"/>
                <a:gd name="connsiteY18" fmla="*/ 1860551 h 2009415"/>
                <a:gd name="connsiteX19" fmla="*/ 1166592 w 1476098"/>
                <a:gd name="connsiteY19" fmla="*/ 1825548 h 2009415"/>
                <a:gd name="connsiteX20" fmla="*/ 1194908 w 1476098"/>
                <a:gd name="connsiteY20" fmla="*/ 1848803 h 2009415"/>
                <a:gd name="connsiteX21" fmla="*/ 1200381 w 1476098"/>
                <a:gd name="connsiteY21" fmla="*/ 1856464 h 2009415"/>
                <a:gd name="connsiteX22" fmla="*/ 1198193 w 1476098"/>
                <a:gd name="connsiteY22" fmla="*/ 1864124 h 2009415"/>
                <a:gd name="connsiteX23" fmla="*/ 1121585 w 1476098"/>
                <a:gd name="connsiteY23" fmla="*/ 1858652 h 2009415"/>
                <a:gd name="connsiteX24" fmla="*/ 1121585 w 1476098"/>
                <a:gd name="connsiteY24" fmla="*/ 1837860 h 2009415"/>
                <a:gd name="connsiteX25" fmla="*/ 1132530 w 1476098"/>
                <a:gd name="connsiteY25" fmla="*/ 1830198 h 2009415"/>
                <a:gd name="connsiteX26" fmla="*/ 1166592 w 1476098"/>
                <a:gd name="connsiteY26" fmla="*/ 1825548 h 2009415"/>
                <a:gd name="connsiteX27" fmla="*/ 1167415 w 1476098"/>
                <a:gd name="connsiteY27" fmla="*/ 1812416 h 2009415"/>
                <a:gd name="connsiteX28" fmla="*/ 1110644 w 1476098"/>
                <a:gd name="connsiteY28" fmla="*/ 1819256 h 2009415"/>
                <a:gd name="connsiteX29" fmla="*/ 1067963 w 1476098"/>
                <a:gd name="connsiteY29" fmla="*/ 1875068 h 2009415"/>
                <a:gd name="connsiteX30" fmla="*/ 1104078 w 1476098"/>
                <a:gd name="connsiteY30" fmla="*/ 1857559 h 2009415"/>
                <a:gd name="connsiteX31" fmla="*/ 1176307 w 1476098"/>
                <a:gd name="connsiteY31" fmla="*/ 1905711 h 2009415"/>
                <a:gd name="connsiteX32" fmla="*/ 1206949 w 1476098"/>
                <a:gd name="connsiteY32" fmla="*/ 1853180 h 2009415"/>
                <a:gd name="connsiteX33" fmla="*/ 1167415 w 1476098"/>
                <a:gd name="connsiteY33" fmla="*/ 1812416 h 2009415"/>
                <a:gd name="connsiteX34" fmla="*/ 1281367 w 1476098"/>
                <a:gd name="connsiteY34" fmla="*/ 1767820 h 2009415"/>
                <a:gd name="connsiteX35" fmla="*/ 1293404 w 1476098"/>
                <a:gd name="connsiteY35" fmla="*/ 1837861 h 2009415"/>
                <a:gd name="connsiteX36" fmla="*/ 1360162 w 1476098"/>
                <a:gd name="connsiteY36" fmla="*/ 1838954 h 2009415"/>
                <a:gd name="connsiteX37" fmla="*/ 1281367 w 1476098"/>
                <a:gd name="connsiteY37" fmla="*/ 1767820 h 2009415"/>
                <a:gd name="connsiteX38" fmla="*/ 358807 w 1476098"/>
                <a:gd name="connsiteY38" fmla="*/ 1671513 h 2009415"/>
                <a:gd name="connsiteX39" fmla="*/ 381788 w 1476098"/>
                <a:gd name="connsiteY39" fmla="*/ 1685741 h 2009415"/>
                <a:gd name="connsiteX40" fmla="*/ 316125 w 1476098"/>
                <a:gd name="connsiteY40" fmla="*/ 1719665 h 2009415"/>
                <a:gd name="connsiteX41" fmla="*/ 299708 w 1476098"/>
                <a:gd name="connsiteY41" fmla="*/ 1712005 h 2009415"/>
                <a:gd name="connsiteX42" fmla="*/ 358807 w 1476098"/>
                <a:gd name="connsiteY42" fmla="*/ 1671513 h 2009415"/>
                <a:gd name="connsiteX43" fmla="*/ 1213786 w 1476098"/>
                <a:gd name="connsiteY43" fmla="*/ 1663169 h 2009415"/>
                <a:gd name="connsiteX44" fmla="*/ 1250722 w 1476098"/>
                <a:gd name="connsiteY44" fmla="*/ 1680268 h 2009415"/>
                <a:gd name="connsiteX45" fmla="*/ 1237589 w 1476098"/>
                <a:gd name="connsiteY45" fmla="*/ 1689022 h 2009415"/>
                <a:gd name="connsiteX46" fmla="*/ 1176305 w 1476098"/>
                <a:gd name="connsiteY46" fmla="*/ 1679174 h 2009415"/>
                <a:gd name="connsiteX47" fmla="*/ 1178493 w 1476098"/>
                <a:gd name="connsiteY47" fmla="*/ 1668230 h 2009415"/>
                <a:gd name="connsiteX48" fmla="*/ 1213786 w 1476098"/>
                <a:gd name="connsiteY48" fmla="*/ 1663169 h 2009415"/>
                <a:gd name="connsiteX49" fmla="*/ 660990 w 1476098"/>
                <a:gd name="connsiteY49" fmla="*/ 1634853 h 2009415"/>
                <a:gd name="connsiteX50" fmla="*/ 655382 w 1476098"/>
                <a:gd name="connsiteY50" fmla="*/ 1640872 h 2009415"/>
                <a:gd name="connsiteX51" fmla="*/ 513112 w 1476098"/>
                <a:gd name="connsiteY51" fmla="*/ 1854276 h 2009415"/>
                <a:gd name="connsiteX52" fmla="*/ 538283 w 1476098"/>
                <a:gd name="connsiteY52" fmla="*/ 1964807 h 2009415"/>
                <a:gd name="connsiteX53" fmla="*/ 550321 w 1476098"/>
                <a:gd name="connsiteY53" fmla="*/ 1879446 h 2009415"/>
                <a:gd name="connsiteX54" fmla="*/ 635684 w 1476098"/>
                <a:gd name="connsiteY54" fmla="*/ 1831293 h 2009415"/>
                <a:gd name="connsiteX55" fmla="*/ 563453 w 1476098"/>
                <a:gd name="connsiteY55" fmla="*/ 1856463 h 2009415"/>
                <a:gd name="connsiteX56" fmla="*/ 532810 w 1476098"/>
                <a:gd name="connsiteY56" fmla="*/ 1847710 h 2009415"/>
                <a:gd name="connsiteX57" fmla="*/ 629117 w 1476098"/>
                <a:gd name="connsiteY57" fmla="*/ 1800652 h 2009415"/>
                <a:gd name="connsiteX58" fmla="*/ 665231 w 1476098"/>
                <a:gd name="connsiteY58" fmla="*/ 1782046 h 2009415"/>
                <a:gd name="connsiteX59" fmla="*/ 700252 w 1476098"/>
                <a:gd name="connsiteY59" fmla="*/ 1639778 h 2009415"/>
                <a:gd name="connsiteX60" fmla="*/ 610511 w 1476098"/>
                <a:gd name="connsiteY60" fmla="*/ 1766726 h 2009415"/>
                <a:gd name="connsiteX61" fmla="*/ 670703 w 1476098"/>
                <a:gd name="connsiteY61" fmla="*/ 1635399 h 2009415"/>
                <a:gd name="connsiteX62" fmla="*/ 660990 w 1476098"/>
                <a:gd name="connsiteY62" fmla="*/ 1634853 h 2009415"/>
                <a:gd name="connsiteX63" fmla="*/ 863861 w 1476098"/>
                <a:gd name="connsiteY63" fmla="*/ 1630475 h 2009415"/>
                <a:gd name="connsiteX64" fmla="*/ 850182 w 1476098"/>
                <a:gd name="connsiteY64" fmla="*/ 1633212 h 2009415"/>
                <a:gd name="connsiteX65" fmla="*/ 854559 w 1476098"/>
                <a:gd name="connsiteY65" fmla="*/ 1656193 h 2009415"/>
                <a:gd name="connsiteX66" fmla="*/ 879729 w 1476098"/>
                <a:gd name="connsiteY66" fmla="*/ 1691213 h 2009415"/>
                <a:gd name="connsiteX67" fmla="*/ 959619 w 1476098"/>
                <a:gd name="connsiteY67" fmla="*/ 1791896 h 2009415"/>
                <a:gd name="connsiteX68" fmla="*/ 883012 w 1476098"/>
                <a:gd name="connsiteY68" fmla="*/ 1741554 h 2009415"/>
                <a:gd name="connsiteX69" fmla="*/ 819539 w 1476098"/>
                <a:gd name="connsiteY69" fmla="*/ 1667136 h 2009415"/>
                <a:gd name="connsiteX70" fmla="*/ 809690 w 1476098"/>
                <a:gd name="connsiteY70" fmla="*/ 1674798 h 2009415"/>
                <a:gd name="connsiteX71" fmla="*/ 875352 w 1476098"/>
                <a:gd name="connsiteY71" fmla="*/ 1749215 h 2009415"/>
                <a:gd name="connsiteX72" fmla="*/ 1035131 w 1476098"/>
                <a:gd name="connsiteY72" fmla="*/ 1931976 h 2009415"/>
                <a:gd name="connsiteX73" fmla="*/ 1110644 w 1476098"/>
                <a:gd name="connsiteY73" fmla="*/ 1945109 h 2009415"/>
                <a:gd name="connsiteX74" fmla="*/ 991356 w 1476098"/>
                <a:gd name="connsiteY74" fmla="*/ 1832388 h 2009415"/>
                <a:gd name="connsiteX75" fmla="*/ 1038414 w 1476098"/>
                <a:gd name="connsiteY75" fmla="*/ 1847710 h 2009415"/>
                <a:gd name="connsiteX76" fmla="*/ 1018716 w 1476098"/>
                <a:gd name="connsiteY76" fmla="*/ 1802839 h 2009415"/>
                <a:gd name="connsiteX77" fmla="*/ 945392 w 1476098"/>
                <a:gd name="connsiteY77" fmla="*/ 1722951 h 2009415"/>
                <a:gd name="connsiteX78" fmla="*/ 874257 w 1476098"/>
                <a:gd name="connsiteY78" fmla="*/ 1640872 h 2009415"/>
                <a:gd name="connsiteX79" fmla="*/ 863861 w 1476098"/>
                <a:gd name="connsiteY79" fmla="*/ 1630475 h 2009415"/>
                <a:gd name="connsiteX80" fmla="*/ 767009 w 1476098"/>
                <a:gd name="connsiteY80" fmla="*/ 1629929 h 2009415"/>
                <a:gd name="connsiteX81" fmla="*/ 759347 w 1476098"/>
                <a:gd name="connsiteY81" fmla="*/ 1719666 h 2009415"/>
                <a:gd name="connsiteX82" fmla="*/ 745121 w 1476098"/>
                <a:gd name="connsiteY82" fmla="*/ 1803935 h 2009415"/>
                <a:gd name="connsiteX83" fmla="*/ 725423 w 1476098"/>
                <a:gd name="connsiteY83" fmla="*/ 1670419 h 2009415"/>
                <a:gd name="connsiteX84" fmla="*/ 701346 w 1476098"/>
                <a:gd name="connsiteY84" fmla="*/ 1783141 h 2009415"/>
                <a:gd name="connsiteX85" fmla="*/ 741838 w 1476098"/>
                <a:gd name="connsiteY85" fmla="*/ 1820350 h 2009415"/>
                <a:gd name="connsiteX86" fmla="*/ 761536 w 1476098"/>
                <a:gd name="connsiteY86" fmla="*/ 1789707 h 2009415"/>
                <a:gd name="connsiteX87" fmla="*/ 772481 w 1476098"/>
                <a:gd name="connsiteY87" fmla="*/ 1731705 h 2009415"/>
                <a:gd name="connsiteX88" fmla="*/ 767009 w 1476098"/>
                <a:gd name="connsiteY88" fmla="*/ 1629929 h 2009415"/>
                <a:gd name="connsiteX89" fmla="*/ 484659 w 1476098"/>
                <a:gd name="connsiteY89" fmla="*/ 1615701 h 2009415"/>
                <a:gd name="connsiteX90" fmla="*/ 243894 w 1476098"/>
                <a:gd name="connsiteY90" fmla="*/ 1679176 h 2009415"/>
                <a:gd name="connsiteX91" fmla="*/ 238422 w 1476098"/>
                <a:gd name="connsiteY91" fmla="*/ 1869597 h 2009415"/>
                <a:gd name="connsiteX92" fmla="*/ 241705 w 1476098"/>
                <a:gd name="connsiteY92" fmla="*/ 1810501 h 2009415"/>
                <a:gd name="connsiteX93" fmla="*/ 216535 w 1476098"/>
                <a:gd name="connsiteY93" fmla="*/ 1699968 h 2009415"/>
                <a:gd name="connsiteX94" fmla="*/ 112569 w 1476098"/>
                <a:gd name="connsiteY94" fmla="*/ 1703251 h 2009415"/>
                <a:gd name="connsiteX95" fmla="*/ 101625 w 1476098"/>
                <a:gd name="connsiteY95" fmla="*/ 1710913 h 2009415"/>
                <a:gd name="connsiteX96" fmla="*/ 112569 w 1476098"/>
                <a:gd name="connsiteY96" fmla="*/ 1715289 h 2009415"/>
                <a:gd name="connsiteX97" fmla="*/ 107097 w 1476098"/>
                <a:gd name="connsiteY97" fmla="*/ 1807218 h 2009415"/>
                <a:gd name="connsiteX98" fmla="*/ 136646 w 1476098"/>
                <a:gd name="connsiteY98" fmla="*/ 1826916 h 2009415"/>
                <a:gd name="connsiteX99" fmla="*/ 148683 w 1476098"/>
                <a:gd name="connsiteY99" fmla="*/ 1796273 h 2009415"/>
                <a:gd name="connsiteX100" fmla="*/ 143212 w 1476098"/>
                <a:gd name="connsiteY100" fmla="*/ 1760158 h 2009415"/>
                <a:gd name="connsiteX101" fmla="*/ 113663 w 1476098"/>
                <a:gd name="connsiteY101" fmla="*/ 1792990 h 2009415"/>
                <a:gd name="connsiteX102" fmla="*/ 116946 w 1476098"/>
                <a:gd name="connsiteY102" fmla="*/ 1747026 h 2009415"/>
                <a:gd name="connsiteX103" fmla="*/ 151966 w 1476098"/>
                <a:gd name="connsiteY103" fmla="*/ 1734988 h 2009415"/>
                <a:gd name="connsiteX104" fmla="*/ 173853 w 1476098"/>
                <a:gd name="connsiteY104" fmla="*/ 1770009 h 2009415"/>
                <a:gd name="connsiteX105" fmla="*/ 177137 w 1476098"/>
                <a:gd name="connsiteY105" fmla="*/ 1834576 h 2009415"/>
                <a:gd name="connsiteX106" fmla="*/ 186987 w 1476098"/>
                <a:gd name="connsiteY106" fmla="*/ 1760158 h 2009415"/>
                <a:gd name="connsiteX107" fmla="*/ 151966 w 1476098"/>
                <a:gd name="connsiteY107" fmla="*/ 1689023 h 2009415"/>
                <a:gd name="connsiteX108" fmla="*/ 223101 w 1476098"/>
                <a:gd name="connsiteY108" fmla="*/ 1812688 h 2009415"/>
                <a:gd name="connsiteX109" fmla="*/ 167289 w 1476098"/>
                <a:gd name="connsiteY109" fmla="*/ 1863031 h 2009415"/>
                <a:gd name="connsiteX110" fmla="*/ 254839 w 1476098"/>
                <a:gd name="connsiteY110" fmla="*/ 1872880 h 2009415"/>
                <a:gd name="connsiteX111" fmla="*/ 468243 w 1476098"/>
                <a:gd name="connsiteY111" fmla="*/ 1715289 h 2009415"/>
                <a:gd name="connsiteX112" fmla="*/ 498885 w 1476098"/>
                <a:gd name="connsiteY112" fmla="*/ 1674798 h 2009415"/>
                <a:gd name="connsiteX113" fmla="*/ 348955 w 1476098"/>
                <a:gd name="connsiteY113" fmla="*/ 1771103 h 2009415"/>
                <a:gd name="connsiteX114" fmla="*/ 315029 w 1476098"/>
                <a:gd name="connsiteY114" fmla="*/ 1779858 h 2009415"/>
                <a:gd name="connsiteX115" fmla="*/ 334727 w 1476098"/>
                <a:gd name="connsiteY115" fmla="*/ 1749215 h 2009415"/>
                <a:gd name="connsiteX116" fmla="*/ 484659 w 1476098"/>
                <a:gd name="connsiteY116" fmla="*/ 1615701 h 2009415"/>
                <a:gd name="connsiteX117" fmla="*/ 938278 w 1476098"/>
                <a:gd name="connsiteY117" fmla="*/ 1612965 h 2009415"/>
                <a:gd name="connsiteX118" fmla="*/ 912561 w 1476098"/>
                <a:gd name="connsiteY118" fmla="*/ 1623361 h 2009415"/>
                <a:gd name="connsiteX119" fmla="*/ 927883 w 1476098"/>
                <a:gd name="connsiteY119" fmla="*/ 1657287 h 2009415"/>
                <a:gd name="connsiteX120" fmla="*/ 1040603 w 1476098"/>
                <a:gd name="connsiteY120" fmla="*/ 1784235 h 2009415"/>
                <a:gd name="connsiteX121" fmla="*/ 1092040 w 1476098"/>
                <a:gd name="connsiteY121" fmla="*/ 1796273 h 2009415"/>
                <a:gd name="connsiteX122" fmla="*/ 1222271 w 1476098"/>
                <a:gd name="connsiteY122" fmla="*/ 1828010 h 2009415"/>
                <a:gd name="connsiteX123" fmla="*/ 1259480 w 1476098"/>
                <a:gd name="connsiteY123" fmla="*/ 1853180 h 2009415"/>
                <a:gd name="connsiteX124" fmla="*/ 1095323 w 1476098"/>
                <a:gd name="connsiteY124" fmla="*/ 1685740 h 2009415"/>
                <a:gd name="connsiteX125" fmla="*/ 1019809 w 1476098"/>
                <a:gd name="connsiteY125" fmla="*/ 1641966 h 2009415"/>
                <a:gd name="connsiteX126" fmla="*/ 1084378 w 1476098"/>
                <a:gd name="connsiteY126" fmla="*/ 1695591 h 2009415"/>
                <a:gd name="connsiteX127" fmla="*/ 1117210 w 1476098"/>
                <a:gd name="connsiteY127" fmla="*/ 1751404 h 2009415"/>
                <a:gd name="connsiteX128" fmla="*/ 1080001 w 1476098"/>
                <a:gd name="connsiteY128" fmla="*/ 1728422 h 2009415"/>
                <a:gd name="connsiteX129" fmla="*/ 967279 w 1476098"/>
                <a:gd name="connsiteY129" fmla="*/ 1625550 h 2009415"/>
                <a:gd name="connsiteX130" fmla="*/ 938278 w 1476098"/>
                <a:gd name="connsiteY130" fmla="*/ 1612965 h 2009415"/>
                <a:gd name="connsiteX131" fmla="*/ 457299 w 1476098"/>
                <a:gd name="connsiteY131" fmla="*/ 1586154 h 2009415"/>
                <a:gd name="connsiteX132" fmla="*/ 196836 w 1476098"/>
                <a:gd name="connsiteY132" fmla="*/ 1624457 h 2009415"/>
                <a:gd name="connsiteX133" fmla="*/ 123512 w 1476098"/>
                <a:gd name="connsiteY133" fmla="*/ 1647438 h 2009415"/>
                <a:gd name="connsiteX134" fmla="*/ 66605 w 1476098"/>
                <a:gd name="connsiteY134" fmla="*/ 1694496 h 2009415"/>
                <a:gd name="connsiteX135" fmla="*/ 106003 w 1476098"/>
                <a:gd name="connsiteY135" fmla="*/ 1853180 h 2009415"/>
                <a:gd name="connsiteX136" fmla="*/ 66605 w 1476098"/>
                <a:gd name="connsiteY136" fmla="*/ 1741554 h 2009415"/>
                <a:gd name="connsiteX137" fmla="*/ 88493 w 1476098"/>
                <a:gd name="connsiteY137" fmla="*/ 1708723 h 2009415"/>
                <a:gd name="connsiteX138" fmla="*/ 83020 w 1476098"/>
                <a:gd name="connsiteY138" fmla="*/ 1704347 h 2009415"/>
                <a:gd name="connsiteX139" fmla="*/ 92871 w 1476098"/>
                <a:gd name="connsiteY139" fmla="*/ 1675891 h 2009415"/>
                <a:gd name="connsiteX140" fmla="*/ 122419 w 1476098"/>
                <a:gd name="connsiteY140" fmla="*/ 1650721 h 2009415"/>
                <a:gd name="connsiteX141" fmla="*/ 123512 w 1476098"/>
                <a:gd name="connsiteY141" fmla="*/ 1648532 h 2009415"/>
                <a:gd name="connsiteX142" fmla="*/ 124608 w 1476098"/>
                <a:gd name="connsiteY142" fmla="*/ 1648532 h 2009415"/>
                <a:gd name="connsiteX143" fmla="*/ 173853 w 1476098"/>
                <a:gd name="connsiteY143" fmla="*/ 1635399 h 2009415"/>
                <a:gd name="connsiteX144" fmla="*/ 237328 w 1476098"/>
                <a:gd name="connsiteY144" fmla="*/ 1669325 h 2009415"/>
                <a:gd name="connsiteX145" fmla="*/ 381787 w 1476098"/>
                <a:gd name="connsiteY145" fmla="*/ 1617889 h 2009415"/>
                <a:gd name="connsiteX146" fmla="*/ 457299 w 1476098"/>
                <a:gd name="connsiteY146" fmla="*/ 1586154 h 2009415"/>
                <a:gd name="connsiteX147" fmla="*/ 1036226 w 1476098"/>
                <a:gd name="connsiteY147" fmla="*/ 1573704 h 2009415"/>
                <a:gd name="connsiteX148" fmla="*/ 999017 w 1476098"/>
                <a:gd name="connsiteY148" fmla="*/ 1585058 h 2009415"/>
                <a:gd name="connsiteX149" fmla="*/ 1064680 w 1476098"/>
                <a:gd name="connsiteY149" fmla="*/ 1624457 h 2009415"/>
                <a:gd name="connsiteX150" fmla="*/ 1249629 w 1476098"/>
                <a:gd name="connsiteY150" fmla="*/ 1726234 h 2009415"/>
                <a:gd name="connsiteX151" fmla="*/ 1182873 w 1476098"/>
                <a:gd name="connsiteY151" fmla="*/ 1726234 h 2009415"/>
                <a:gd name="connsiteX152" fmla="*/ 1222271 w 1476098"/>
                <a:gd name="connsiteY152" fmla="*/ 1765630 h 2009415"/>
                <a:gd name="connsiteX153" fmla="*/ 1254007 w 1476098"/>
                <a:gd name="connsiteY153" fmla="*/ 1756875 h 2009415"/>
                <a:gd name="connsiteX154" fmla="*/ 1320764 w 1476098"/>
                <a:gd name="connsiteY154" fmla="*/ 1657287 h 2009415"/>
                <a:gd name="connsiteX155" fmla="*/ 1233214 w 1476098"/>
                <a:gd name="connsiteY155" fmla="*/ 1629929 h 2009415"/>
                <a:gd name="connsiteX156" fmla="*/ 1064680 w 1476098"/>
                <a:gd name="connsiteY156" fmla="*/ 1617889 h 2009415"/>
                <a:gd name="connsiteX157" fmla="*/ 1082189 w 1476098"/>
                <a:gd name="connsiteY157" fmla="*/ 1599284 h 2009415"/>
                <a:gd name="connsiteX158" fmla="*/ 1379862 w 1476098"/>
                <a:gd name="connsiteY158" fmla="*/ 1644155 h 2009415"/>
                <a:gd name="connsiteX159" fmla="*/ 1321859 w 1476098"/>
                <a:gd name="connsiteY159" fmla="*/ 1704347 h 2009415"/>
                <a:gd name="connsiteX160" fmla="*/ 1361256 w 1476098"/>
                <a:gd name="connsiteY160" fmla="*/ 1682457 h 2009415"/>
                <a:gd name="connsiteX161" fmla="*/ 1398466 w 1476098"/>
                <a:gd name="connsiteY161" fmla="*/ 1680270 h 2009415"/>
                <a:gd name="connsiteX162" fmla="*/ 1374390 w 1476098"/>
                <a:gd name="connsiteY162" fmla="*/ 1704347 h 2009415"/>
                <a:gd name="connsiteX163" fmla="*/ 1317481 w 1476098"/>
                <a:gd name="connsiteY163" fmla="*/ 1775481 h 2009415"/>
                <a:gd name="connsiteX164" fmla="*/ 1327332 w 1476098"/>
                <a:gd name="connsiteY164" fmla="*/ 1795179 h 2009415"/>
                <a:gd name="connsiteX165" fmla="*/ 1344841 w 1476098"/>
                <a:gd name="connsiteY165" fmla="*/ 1779858 h 2009415"/>
                <a:gd name="connsiteX166" fmla="*/ 1368917 w 1476098"/>
                <a:gd name="connsiteY166" fmla="*/ 1721856 h 2009415"/>
                <a:gd name="connsiteX167" fmla="*/ 1401749 w 1476098"/>
                <a:gd name="connsiteY167" fmla="*/ 1715289 h 2009415"/>
                <a:gd name="connsiteX168" fmla="*/ 1408999 w 1476098"/>
                <a:gd name="connsiteY168" fmla="*/ 1726644 h 2009415"/>
                <a:gd name="connsiteX169" fmla="*/ 1407345 w 1476098"/>
                <a:gd name="connsiteY169" fmla="*/ 1739491 h 2009415"/>
                <a:gd name="connsiteX170" fmla="*/ 1407220 w 1476098"/>
                <a:gd name="connsiteY170" fmla="*/ 1740460 h 2009415"/>
                <a:gd name="connsiteX171" fmla="*/ 1407220 w 1476098"/>
                <a:gd name="connsiteY171" fmla="*/ 1741554 h 2009415"/>
                <a:gd name="connsiteX172" fmla="*/ 1350313 w 1476098"/>
                <a:gd name="connsiteY172" fmla="*/ 1806122 h 2009415"/>
                <a:gd name="connsiteX173" fmla="*/ 1407220 w 1476098"/>
                <a:gd name="connsiteY173" fmla="*/ 1741554 h 2009415"/>
                <a:gd name="connsiteX174" fmla="*/ 1408315 w 1476098"/>
                <a:gd name="connsiteY174" fmla="*/ 1740460 h 2009415"/>
                <a:gd name="connsiteX175" fmla="*/ 1408315 w 1476098"/>
                <a:gd name="connsiteY175" fmla="*/ 1739366 h 2009415"/>
                <a:gd name="connsiteX176" fmla="*/ 1433486 w 1476098"/>
                <a:gd name="connsiteY176" fmla="*/ 1734988 h 2009415"/>
                <a:gd name="connsiteX177" fmla="*/ 1420354 w 1476098"/>
                <a:gd name="connsiteY177" fmla="*/ 1681364 h 2009415"/>
                <a:gd name="connsiteX178" fmla="*/ 1396277 w 1476098"/>
                <a:gd name="connsiteY178" fmla="*/ 1645249 h 2009415"/>
                <a:gd name="connsiteX179" fmla="*/ 1399560 w 1476098"/>
                <a:gd name="connsiteY179" fmla="*/ 1616795 h 2009415"/>
                <a:gd name="connsiteX180" fmla="*/ 1354691 w 1476098"/>
                <a:gd name="connsiteY180" fmla="*/ 1602569 h 2009415"/>
                <a:gd name="connsiteX181" fmla="*/ 1070152 w 1476098"/>
                <a:gd name="connsiteY181" fmla="*/ 1576303 h 2009415"/>
                <a:gd name="connsiteX182" fmla="*/ 1036226 w 1476098"/>
                <a:gd name="connsiteY182" fmla="*/ 1573704 h 2009415"/>
                <a:gd name="connsiteX183" fmla="*/ 200119 w 1476098"/>
                <a:gd name="connsiteY183" fmla="*/ 1533622 h 2009415"/>
                <a:gd name="connsiteX184" fmla="*/ 194647 w 1476098"/>
                <a:gd name="connsiteY184" fmla="*/ 1551133 h 2009415"/>
                <a:gd name="connsiteX185" fmla="*/ 263594 w 1476098"/>
                <a:gd name="connsiteY185" fmla="*/ 1582869 h 2009415"/>
                <a:gd name="connsiteX186" fmla="*/ 224196 w 1476098"/>
                <a:gd name="connsiteY186" fmla="*/ 1540190 h 2009415"/>
                <a:gd name="connsiteX187" fmla="*/ 200119 w 1476098"/>
                <a:gd name="connsiteY187" fmla="*/ 1533622 h 2009415"/>
                <a:gd name="connsiteX188" fmla="*/ 142118 w 1476098"/>
                <a:gd name="connsiteY188" fmla="*/ 1521585 h 2009415"/>
                <a:gd name="connsiteX189" fmla="*/ 142118 w 1476098"/>
                <a:gd name="connsiteY189" fmla="*/ 1582869 h 2009415"/>
                <a:gd name="connsiteX190" fmla="*/ 153061 w 1476098"/>
                <a:gd name="connsiteY190" fmla="*/ 1600380 h 2009415"/>
                <a:gd name="connsiteX191" fmla="*/ 169477 w 1476098"/>
                <a:gd name="connsiteY191" fmla="*/ 1583965 h 2009415"/>
                <a:gd name="connsiteX192" fmla="*/ 142118 w 1476098"/>
                <a:gd name="connsiteY192" fmla="*/ 1521585 h 2009415"/>
                <a:gd name="connsiteX193" fmla="*/ 1333898 w 1476098"/>
                <a:gd name="connsiteY193" fmla="*/ 1498602 h 2009415"/>
                <a:gd name="connsiteX194" fmla="*/ 1209139 w 1476098"/>
                <a:gd name="connsiteY194" fmla="*/ 1559888 h 2009415"/>
                <a:gd name="connsiteX195" fmla="*/ 1331708 w 1476098"/>
                <a:gd name="connsiteY195" fmla="*/ 1532528 h 2009415"/>
                <a:gd name="connsiteX196" fmla="*/ 1306538 w 1476098"/>
                <a:gd name="connsiteY196" fmla="*/ 1566454 h 2009415"/>
                <a:gd name="connsiteX197" fmla="*/ 1360162 w 1476098"/>
                <a:gd name="connsiteY197" fmla="*/ 1552226 h 2009415"/>
                <a:gd name="connsiteX198" fmla="*/ 1333898 w 1476098"/>
                <a:gd name="connsiteY198" fmla="*/ 1498602 h 2009415"/>
                <a:gd name="connsiteX199" fmla="*/ 1269329 w 1476098"/>
                <a:gd name="connsiteY199" fmla="*/ 1486564 h 2009415"/>
                <a:gd name="connsiteX200" fmla="*/ 1144570 w 1476098"/>
                <a:gd name="connsiteY200" fmla="*/ 1511735 h 2009415"/>
                <a:gd name="connsiteX201" fmla="*/ 1077812 w 1476098"/>
                <a:gd name="connsiteY201" fmla="*/ 1548943 h 2009415"/>
                <a:gd name="connsiteX202" fmla="*/ 1162079 w 1476098"/>
                <a:gd name="connsiteY202" fmla="*/ 1519396 h 2009415"/>
                <a:gd name="connsiteX203" fmla="*/ 142118 w 1476098"/>
                <a:gd name="connsiteY203" fmla="*/ 1473432 h 2009415"/>
                <a:gd name="connsiteX204" fmla="*/ 64416 w 1476098"/>
                <a:gd name="connsiteY204" fmla="*/ 1497509 h 2009415"/>
                <a:gd name="connsiteX205" fmla="*/ 38152 w 1476098"/>
                <a:gd name="connsiteY205" fmla="*/ 1541283 h 2009415"/>
                <a:gd name="connsiteX206" fmla="*/ 84114 w 1476098"/>
                <a:gd name="connsiteY206" fmla="*/ 1539094 h 2009415"/>
                <a:gd name="connsiteX207" fmla="*/ 92871 w 1476098"/>
                <a:gd name="connsiteY207" fmla="*/ 1544567 h 2009415"/>
                <a:gd name="connsiteX208" fmla="*/ 83020 w 1476098"/>
                <a:gd name="connsiteY208" fmla="*/ 1616795 h 2009415"/>
                <a:gd name="connsiteX209" fmla="*/ 95059 w 1476098"/>
                <a:gd name="connsiteY209" fmla="*/ 1568643 h 2009415"/>
                <a:gd name="connsiteX210" fmla="*/ 74267 w 1476098"/>
                <a:gd name="connsiteY210" fmla="*/ 1505168 h 2009415"/>
                <a:gd name="connsiteX211" fmla="*/ 370843 w 1476098"/>
                <a:gd name="connsiteY211" fmla="*/ 1498602 h 2009415"/>
                <a:gd name="connsiteX212" fmla="*/ 142118 w 1476098"/>
                <a:gd name="connsiteY212" fmla="*/ 1473432 h 2009415"/>
                <a:gd name="connsiteX213" fmla="*/ 747310 w 1476098"/>
                <a:gd name="connsiteY213" fmla="*/ 125 h 2009415"/>
                <a:gd name="connsiteX214" fmla="*/ 752781 w 1476098"/>
                <a:gd name="connsiteY214" fmla="*/ 16814 h 2009415"/>
                <a:gd name="connsiteX215" fmla="*/ 863589 w 1476098"/>
                <a:gd name="connsiteY215" fmla="*/ 343142 h 2009415"/>
                <a:gd name="connsiteX216" fmla="*/ 950864 w 1476098"/>
                <a:gd name="connsiteY216" fmla="*/ 683290 h 2009415"/>
                <a:gd name="connsiteX217" fmla="*/ 1002300 w 1476098"/>
                <a:gd name="connsiteY217" fmla="*/ 475359 h 2009415"/>
                <a:gd name="connsiteX218" fmla="*/ 994639 w 1476098"/>
                <a:gd name="connsiteY218" fmla="*/ 432678 h 2009415"/>
                <a:gd name="connsiteX219" fmla="*/ 1001207 w 1476098"/>
                <a:gd name="connsiteY219" fmla="*/ 405318 h 2009415"/>
                <a:gd name="connsiteX220" fmla="*/ 1026377 w 1476098"/>
                <a:gd name="connsiteY220" fmla="*/ 422828 h 2009415"/>
                <a:gd name="connsiteX221" fmla="*/ 1186156 w 1476098"/>
                <a:gd name="connsiteY221" fmla="*/ 823371 h 2009415"/>
                <a:gd name="connsiteX222" fmla="*/ 1153324 w 1476098"/>
                <a:gd name="connsiteY222" fmla="*/ 1012698 h 2009415"/>
                <a:gd name="connsiteX223" fmla="*/ 1222271 w 1476098"/>
                <a:gd name="connsiteY223" fmla="*/ 945942 h 2009415"/>
                <a:gd name="connsiteX224" fmla="*/ 1239780 w 1476098"/>
                <a:gd name="connsiteY224" fmla="*/ 926242 h 2009415"/>
                <a:gd name="connsiteX225" fmla="*/ 1257291 w 1476098"/>
                <a:gd name="connsiteY225" fmla="*/ 949225 h 2009415"/>
                <a:gd name="connsiteX226" fmla="*/ 1261669 w 1476098"/>
                <a:gd name="connsiteY226" fmla="*/ 1197648 h 2009415"/>
                <a:gd name="connsiteX227" fmla="*/ 1146758 w 1476098"/>
                <a:gd name="connsiteY227" fmla="*/ 1451544 h 2009415"/>
                <a:gd name="connsiteX228" fmla="*/ 1136908 w 1476098"/>
                <a:gd name="connsiteY228" fmla="*/ 1474526 h 2009415"/>
                <a:gd name="connsiteX229" fmla="*/ 1251818 w 1476098"/>
                <a:gd name="connsiteY229" fmla="*/ 1455921 h 2009415"/>
                <a:gd name="connsiteX230" fmla="*/ 1389711 w 1476098"/>
                <a:gd name="connsiteY230" fmla="*/ 1563171 h 2009415"/>
                <a:gd name="connsiteX231" fmla="*/ 1406126 w 1476098"/>
                <a:gd name="connsiteY231" fmla="*/ 1593814 h 2009415"/>
                <a:gd name="connsiteX232" fmla="*/ 1397371 w 1476098"/>
                <a:gd name="connsiteY232" fmla="*/ 1850993 h 2009415"/>
                <a:gd name="connsiteX233" fmla="*/ 1353596 w 1476098"/>
                <a:gd name="connsiteY233" fmla="*/ 1869597 h 2009415"/>
                <a:gd name="connsiteX234" fmla="*/ 1221175 w 1476098"/>
                <a:gd name="connsiteY234" fmla="*/ 1940732 h 2009415"/>
                <a:gd name="connsiteX235" fmla="*/ 974941 w 1476098"/>
                <a:gd name="connsiteY235" fmla="*/ 1919938 h 2009415"/>
                <a:gd name="connsiteX236" fmla="*/ 812973 w 1476098"/>
                <a:gd name="connsiteY236" fmla="*/ 1727328 h 2009415"/>
                <a:gd name="connsiteX237" fmla="*/ 818445 w 1476098"/>
                <a:gd name="connsiteY237" fmla="*/ 1824727 h 2009415"/>
                <a:gd name="connsiteX238" fmla="*/ 810784 w 1476098"/>
                <a:gd name="connsiteY238" fmla="*/ 1919938 h 2009415"/>
                <a:gd name="connsiteX239" fmla="*/ 630211 w 1476098"/>
                <a:gd name="connsiteY239" fmla="*/ 2007488 h 2009415"/>
                <a:gd name="connsiteX240" fmla="*/ 557983 w 1476098"/>
                <a:gd name="connsiteY240" fmla="*/ 1992167 h 2009415"/>
                <a:gd name="connsiteX241" fmla="*/ 486848 w 1476098"/>
                <a:gd name="connsiteY241" fmla="*/ 1826916 h 2009415"/>
                <a:gd name="connsiteX242" fmla="*/ 596285 w 1476098"/>
                <a:gd name="connsiteY242" fmla="*/ 1663853 h 2009415"/>
                <a:gd name="connsiteX243" fmla="*/ 617077 w 1476098"/>
                <a:gd name="connsiteY243" fmla="*/ 1623361 h 2009415"/>
                <a:gd name="connsiteX244" fmla="*/ 562359 w 1476098"/>
                <a:gd name="connsiteY244" fmla="*/ 1667136 h 2009415"/>
                <a:gd name="connsiteX245" fmla="*/ 270159 w 1476098"/>
                <a:gd name="connsiteY245" fmla="*/ 1894768 h 2009415"/>
                <a:gd name="connsiteX246" fmla="*/ 167289 w 1476098"/>
                <a:gd name="connsiteY246" fmla="*/ 1904617 h 2009415"/>
                <a:gd name="connsiteX247" fmla="*/ 109286 w 1476098"/>
                <a:gd name="connsiteY247" fmla="*/ 1887108 h 2009415"/>
                <a:gd name="connsiteX248" fmla="*/ 27207 w 1476098"/>
                <a:gd name="connsiteY248" fmla="*/ 1756875 h 2009415"/>
                <a:gd name="connsiteX249" fmla="*/ 14075 w 1476098"/>
                <a:gd name="connsiteY249" fmla="*/ 1649627 h 2009415"/>
                <a:gd name="connsiteX250" fmla="*/ 134457 w 1476098"/>
                <a:gd name="connsiteY250" fmla="*/ 1451544 h 2009415"/>
                <a:gd name="connsiteX251" fmla="*/ 311746 w 1476098"/>
                <a:gd name="connsiteY251" fmla="*/ 1466866 h 2009415"/>
                <a:gd name="connsiteX252" fmla="*/ 243894 w 1476098"/>
                <a:gd name="connsiteY252" fmla="*/ 1414336 h 2009415"/>
                <a:gd name="connsiteX253" fmla="*/ 234045 w 1476098"/>
                <a:gd name="connsiteY253" fmla="*/ 1396825 h 2009415"/>
                <a:gd name="connsiteX254" fmla="*/ 255933 w 1476098"/>
                <a:gd name="connsiteY254" fmla="*/ 1390259 h 2009415"/>
                <a:gd name="connsiteX255" fmla="*/ 323785 w 1476098"/>
                <a:gd name="connsiteY255" fmla="*/ 1418712 h 2009415"/>
                <a:gd name="connsiteX256" fmla="*/ 237328 w 1476098"/>
                <a:gd name="connsiteY256" fmla="*/ 1266594 h 2009415"/>
                <a:gd name="connsiteX257" fmla="*/ 220913 w 1476098"/>
                <a:gd name="connsiteY257" fmla="*/ 1103533 h 2009415"/>
                <a:gd name="connsiteX258" fmla="*/ 222007 w 1476098"/>
                <a:gd name="connsiteY258" fmla="*/ 890128 h 2009415"/>
                <a:gd name="connsiteX259" fmla="*/ 232952 w 1476098"/>
                <a:gd name="connsiteY259" fmla="*/ 849637 h 2009415"/>
                <a:gd name="connsiteX260" fmla="*/ 310652 w 1476098"/>
                <a:gd name="connsiteY260" fmla="*/ 941563 h 2009415"/>
                <a:gd name="connsiteX261" fmla="*/ 347861 w 1476098"/>
                <a:gd name="connsiteY261" fmla="*/ 953602 h 2009415"/>
                <a:gd name="connsiteX262" fmla="*/ 339106 w 1476098"/>
                <a:gd name="connsiteY262" fmla="*/ 919676 h 2009415"/>
                <a:gd name="connsiteX263" fmla="*/ 346766 w 1476098"/>
                <a:gd name="connsiteY263" fmla="*/ 648271 h 2009415"/>
                <a:gd name="connsiteX264" fmla="*/ 456203 w 1476098"/>
                <a:gd name="connsiteY264" fmla="*/ 446905 h 2009415"/>
                <a:gd name="connsiteX265" fmla="*/ 472620 w 1476098"/>
                <a:gd name="connsiteY265" fmla="*/ 430490 h 2009415"/>
                <a:gd name="connsiteX266" fmla="*/ 487942 w 1476098"/>
                <a:gd name="connsiteY266" fmla="*/ 458943 h 2009415"/>
                <a:gd name="connsiteX267" fmla="*/ 632400 w 1476098"/>
                <a:gd name="connsiteY267" fmla="*/ 695329 h 2009415"/>
                <a:gd name="connsiteX268" fmla="*/ 621456 w 1476098"/>
                <a:gd name="connsiteY268" fmla="*/ 379054 h 2009415"/>
                <a:gd name="connsiteX269" fmla="*/ 658665 w 1476098"/>
                <a:gd name="connsiteY269" fmla="*/ 73723 h 2009415"/>
                <a:gd name="connsiteX270" fmla="*/ 728706 w 1476098"/>
                <a:gd name="connsiteY270" fmla="*/ 8059 h 2009415"/>
                <a:gd name="connsiteX271" fmla="*/ 747310 w 1476098"/>
                <a:gd name="connsiteY271" fmla="*/ 125 h 2009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Lst>
              <a:rect l="l" t="t" r="r" b="b"/>
              <a:pathLst>
                <a:path w="1476098" h="2009415">
                  <a:moveTo>
                    <a:pt x="654971" y="1895315"/>
                  </a:moveTo>
                  <a:cubicBezTo>
                    <a:pt x="645806" y="1895041"/>
                    <a:pt x="636231" y="1896956"/>
                    <a:pt x="626928" y="1898051"/>
                  </a:cubicBezTo>
                  <a:cubicBezTo>
                    <a:pt x="612701" y="1900240"/>
                    <a:pt x="600662" y="1906806"/>
                    <a:pt x="598473" y="1921032"/>
                  </a:cubicBezTo>
                  <a:cubicBezTo>
                    <a:pt x="595190" y="1938543"/>
                    <a:pt x="605041" y="1950581"/>
                    <a:pt x="624739" y="1957147"/>
                  </a:cubicBezTo>
                  <a:cubicBezTo>
                    <a:pt x="624739" y="1946202"/>
                    <a:pt x="622550" y="1937449"/>
                    <a:pt x="623645" y="1927598"/>
                  </a:cubicBezTo>
                  <a:cubicBezTo>
                    <a:pt x="624739" y="1916655"/>
                    <a:pt x="631305" y="1907900"/>
                    <a:pt x="643343" y="1907900"/>
                  </a:cubicBezTo>
                  <a:cubicBezTo>
                    <a:pt x="664137" y="1908995"/>
                    <a:pt x="651005" y="1922127"/>
                    <a:pt x="649909" y="1929787"/>
                  </a:cubicBezTo>
                  <a:cubicBezTo>
                    <a:pt x="648816" y="1937449"/>
                    <a:pt x="653193" y="1942919"/>
                    <a:pt x="660854" y="1945109"/>
                  </a:cubicBezTo>
                  <a:cubicBezTo>
                    <a:pt x="669608" y="1947298"/>
                    <a:pt x="678363" y="1942919"/>
                    <a:pt x="681646" y="1934166"/>
                  </a:cubicBezTo>
                  <a:cubicBezTo>
                    <a:pt x="684929" y="1924315"/>
                    <a:pt x="688212" y="1913372"/>
                    <a:pt x="680552" y="1905711"/>
                  </a:cubicBezTo>
                  <a:cubicBezTo>
                    <a:pt x="672892" y="1898051"/>
                    <a:pt x="664137" y="1895588"/>
                    <a:pt x="654971" y="1895315"/>
                  </a:cubicBezTo>
                  <a:close/>
                  <a:moveTo>
                    <a:pt x="765915" y="1886012"/>
                  </a:moveTo>
                  <a:cubicBezTo>
                    <a:pt x="772481" y="1923221"/>
                    <a:pt x="758253" y="1952770"/>
                    <a:pt x="735270" y="1980130"/>
                  </a:cubicBezTo>
                  <a:cubicBezTo>
                    <a:pt x="786707" y="1950581"/>
                    <a:pt x="795462" y="1924315"/>
                    <a:pt x="765915" y="1886012"/>
                  </a:cubicBezTo>
                  <a:close/>
                  <a:moveTo>
                    <a:pt x="687957" y="1860551"/>
                  </a:moveTo>
                  <a:cubicBezTo>
                    <a:pt x="680826" y="1859679"/>
                    <a:pt x="672618" y="1860021"/>
                    <a:pt x="663042" y="1861936"/>
                  </a:cubicBezTo>
                  <a:cubicBezTo>
                    <a:pt x="703534" y="1879446"/>
                    <a:pt x="725423" y="1902428"/>
                    <a:pt x="717761" y="1947298"/>
                  </a:cubicBezTo>
                  <a:cubicBezTo>
                    <a:pt x="740743" y="1926504"/>
                    <a:pt x="741838" y="1907900"/>
                    <a:pt x="730893" y="1891485"/>
                  </a:cubicBezTo>
                  <a:cubicBezTo>
                    <a:pt x="721044" y="1876710"/>
                    <a:pt x="709349" y="1863167"/>
                    <a:pt x="687957" y="1860551"/>
                  </a:cubicBezTo>
                  <a:close/>
                  <a:moveTo>
                    <a:pt x="1166592" y="1825548"/>
                  </a:moveTo>
                  <a:cubicBezTo>
                    <a:pt x="1176852" y="1829104"/>
                    <a:pt x="1186154" y="1837312"/>
                    <a:pt x="1194908" y="1848803"/>
                  </a:cubicBezTo>
                  <a:cubicBezTo>
                    <a:pt x="1196004" y="1850992"/>
                    <a:pt x="1198193" y="1853181"/>
                    <a:pt x="1200381" y="1856464"/>
                  </a:cubicBezTo>
                  <a:cubicBezTo>
                    <a:pt x="1199287" y="1858652"/>
                    <a:pt x="1198193" y="1864124"/>
                    <a:pt x="1198193" y="1864124"/>
                  </a:cubicBezTo>
                  <a:cubicBezTo>
                    <a:pt x="1173021" y="1860841"/>
                    <a:pt x="1148945" y="1841143"/>
                    <a:pt x="1121585" y="1858652"/>
                  </a:cubicBezTo>
                  <a:cubicBezTo>
                    <a:pt x="1121585" y="1852086"/>
                    <a:pt x="1121585" y="1844426"/>
                    <a:pt x="1121585" y="1837860"/>
                  </a:cubicBezTo>
                  <a:cubicBezTo>
                    <a:pt x="1124868" y="1834575"/>
                    <a:pt x="1129245" y="1832387"/>
                    <a:pt x="1132530" y="1830198"/>
                  </a:cubicBezTo>
                  <a:cubicBezTo>
                    <a:pt x="1145115" y="1823085"/>
                    <a:pt x="1156333" y="1821991"/>
                    <a:pt x="1166592" y="1825548"/>
                  </a:cubicBezTo>
                  <a:close/>
                  <a:moveTo>
                    <a:pt x="1167415" y="1812416"/>
                  </a:moveTo>
                  <a:cubicBezTo>
                    <a:pt x="1150315" y="1809680"/>
                    <a:pt x="1130342" y="1814878"/>
                    <a:pt x="1110644" y="1819256"/>
                  </a:cubicBezTo>
                  <a:cubicBezTo>
                    <a:pt x="1083284" y="1828010"/>
                    <a:pt x="1076718" y="1850993"/>
                    <a:pt x="1067963" y="1875068"/>
                  </a:cubicBezTo>
                  <a:cubicBezTo>
                    <a:pt x="1084378" y="1873974"/>
                    <a:pt x="1087661" y="1853180"/>
                    <a:pt x="1104078" y="1857559"/>
                  </a:cubicBezTo>
                  <a:cubicBezTo>
                    <a:pt x="1111738" y="1914466"/>
                    <a:pt x="1111738" y="1913372"/>
                    <a:pt x="1176307" y="1905711"/>
                  </a:cubicBezTo>
                  <a:cubicBezTo>
                    <a:pt x="1211326" y="1902428"/>
                    <a:pt x="1216799" y="1883823"/>
                    <a:pt x="1206949" y="1853180"/>
                  </a:cubicBezTo>
                  <a:cubicBezTo>
                    <a:pt x="1198742" y="1825821"/>
                    <a:pt x="1184515" y="1815151"/>
                    <a:pt x="1167415" y="1812416"/>
                  </a:cubicBezTo>
                  <a:close/>
                  <a:moveTo>
                    <a:pt x="1281367" y="1767820"/>
                  </a:moveTo>
                  <a:cubicBezTo>
                    <a:pt x="1266046" y="1798462"/>
                    <a:pt x="1273706" y="1820350"/>
                    <a:pt x="1293404" y="1837861"/>
                  </a:cubicBezTo>
                  <a:cubicBezTo>
                    <a:pt x="1312010" y="1854276"/>
                    <a:pt x="1332802" y="1858653"/>
                    <a:pt x="1360162" y="1838954"/>
                  </a:cubicBezTo>
                  <a:cubicBezTo>
                    <a:pt x="1316387" y="1834576"/>
                    <a:pt x="1298876" y="1802839"/>
                    <a:pt x="1281367" y="1767820"/>
                  </a:cubicBezTo>
                  <a:close/>
                  <a:moveTo>
                    <a:pt x="358807" y="1671513"/>
                  </a:moveTo>
                  <a:cubicBezTo>
                    <a:pt x="368656" y="1674796"/>
                    <a:pt x="387261" y="1675890"/>
                    <a:pt x="381788" y="1685741"/>
                  </a:cubicBezTo>
                  <a:cubicBezTo>
                    <a:pt x="368656" y="1710911"/>
                    <a:pt x="340202" y="1713099"/>
                    <a:pt x="316125" y="1719665"/>
                  </a:cubicBezTo>
                  <a:cubicBezTo>
                    <a:pt x="308464" y="1720760"/>
                    <a:pt x="297521" y="1719665"/>
                    <a:pt x="299708" y="1712005"/>
                  </a:cubicBezTo>
                  <a:cubicBezTo>
                    <a:pt x="308464" y="1683551"/>
                    <a:pt x="340202" y="1685741"/>
                    <a:pt x="358807" y="1671513"/>
                  </a:cubicBezTo>
                  <a:close/>
                  <a:moveTo>
                    <a:pt x="1213786" y="1663169"/>
                  </a:moveTo>
                  <a:cubicBezTo>
                    <a:pt x="1225551" y="1665221"/>
                    <a:pt x="1237589" y="1670966"/>
                    <a:pt x="1250722" y="1680268"/>
                  </a:cubicBezTo>
                  <a:cubicBezTo>
                    <a:pt x="1241967" y="1685740"/>
                    <a:pt x="1239778" y="1689022"/>
                    <a:pt x="1237589" y="1689022"/>
                  </a:cubicBezTo>
                  <a:cubicBezTo>
                    <a:pt x="1215701" y="1689022"/>
                    <a:pt x="1193814" y="1695588"/>
                    <a:pt x="1176305" y="1679174"/>
                  </a:cubicBezTo>
                  <a:cubicBezTo>
                    <a:pt x="1175210" y="1676985"/>
                    <a:pt x="1176305" y="1669324"/>
                    <a:pt x="1178493" y="1668230"/>
                  </a:cubicBezTo>
                  <a:cubicBezTo>
                    <a:pt x="1190531" y="1662759"/>
                    <a:pt x="1202022" y="1661118"/>
                    <a:pt x="1213786" y="1663169"/>
                  </a:cubicBezTo>
                  <a:close/>
                  <a:moveTo>
                    <a:pt x="660990" y="1634853"/>
                  </a:moveTo>
                  <a:cubicBezTo>
                    <a:pt x="658665" y="1636221"/>
                    <a:pt x="657023" y="1638683"/>
                    <a:pt x="655382" y="1640872"/>
                  </a:cubicBezTo>
                  <a:cubicBezTo>
                    <a:pt x="607230" y="1710913"/>
                    <a:pt x="556887" y="1779858"/>
                    <a:pt x="513112" y="1854276"/>
                  </a:cubicBezTo>
                  <a:cubicBezTo>
                    <a:pt x="489035" y="1894768"/>
                    <a:pt x="499980" y="1926504"/>
                    <a:pt x="538283" y="1964807"/>
                  </a:cubicBezTo>
                  <a:cubicBezTo>
                    <a:pt x="528434" y="1927598"/>
                    <a:pt x="525151" y="1900240"/>
                    <a:pt x="550321" y="1879446"/>
                  </a:cubicBezTo>
                  <a:cubicBezTo>
                    <a:pt x="577681" y="1863031"/>
                    <a:pt x="606134" y="1847710"/>
                    <a:pt x="635684" y="1831293"/>
                  </a:cubicBezTo>
                  <a:cubicBezTo>
                    <a:pt x="603945" y="1828010"/>
                    <a:pt x="584247" y="1844427"/>
                    <a:pt x="563453" y="1856463"/>
                  </a:cubicBezTo>
                  <a:cubicBezTo>
                    <a:pt x="549226" y="1865220"/>
                    <a:pt x="537189" y="1871785"/>
                    <a:pt x="532810" y="1847710"/>
                  </a:cubicBezTo>
                  <a:cubicBezTo>
                    <a:pt x="559076" y="1820350"/>
                    <a:pt x="593002" y="1807218"/>
                    <a:pt x="629117" y="1800652"/>
                  </a:cubicBezTo>
                  <a:cubicBezTo>
                    <a:pt x="642248" y="1797369"/>
                    <a:pt x="659759" y="1799556"/>
                    <a:pt x="665231" y="1782046"/>
                  </a:cubicBezTo>
                  <a:cubicBezTo>
                    <a:pt x="680552" y="1739366"/>
                    <a:pt x="699157" y="1696685"/>
                    <a:pt x="700252" y="1639778"/>
                  </a:cubicBezTo>
                  <a:cubicBezTo>
                    <a:pt x="666325" y="1686836"/>
                    <a:pt x="638967" y="1727328"/>
                    <a:pt x="610511" y="1766726"/>
                  </a:cubicBezTo>
                  <a:cubicBezTo>
                    <a:pt x="610511" y="1712006"/>
                    <a:pt x="653193" y="1680270"/>
                    <a:pt x="670703" y="1635399"/>
                  </a:cubicBezTo>
                  <a:cubicBezTo>
                    <a:pt x="666326" y="1633211"/>
                    <a:pt x="663316" y="1633485"/>
                    <a:pt x="660990" y="1634853"/>
                  </a:cubicBezTo>
                  <a:close/>
                  <a:moveTo>
                    <a:pt x="863861" y="1630475"/>
                  </a:moveTo>
                  <a:cubicBezTo>
                    <a:pt x="860030" y="1628286"/>
                    <a:pt x="855653" y="1628286"/>
                    <a:pt x="850182" y="1633212"/>
                  </a:cubicBezTo>
                  <a:cubicBezTo>
                    <a:pt x="841426" y="1640872"/>
                    <a:pt x="850182" y="1649627"/>
                    <a:pt x="854559" y="1656193"/>
                  </a:cubicBezTo>
                  <a:cubicBezTo>
                    <a:pt x="862220" y="1668231"/>
                    <a:pt x="870974" y="1680270"/>
                    <a:pt x="879729" y="1691213"/>
                  </a:cubicBezTo>
                  <a:cubicBezTo>
                    <a:pt x="904900" y="1722951"/>
                    <a:pt x="930072" y="1753592"/>
                    <a:pt x="959619" y="1791896"/>
                  </a:cubicBezTo>
                  <a:cubicBezTo>
                    <a:pt x="922410" y="1779858"/>
                    <a:pt x="902712" y="1761254"/>
                    <a:pt x="883012" y="1741554"/>
                  </a:cubicBezTo>
                  <a:cubicBezTo>
                    <a:pt x="861125" y="1716383"/>
                    <a:pt x="840333" y="1692307"/>
                    <a:pt x="819539" y="1667136"/>
                  </a:cubicBezTo>
                  <a:cubicBezTo>
                    <a:pt x="816256" y="1669325"/>
                    <a:pt x="812973" y="1672608"/>
                    <a:pt x="809690" y="1674798"/>
                  </a:cubicBezTo>
                  <a:cubicBezTo>
                    <a:pt x="826105" y="1703251"/>
                    <a:pt x="851275" y="1726234"/>
                    <a:pt x="875352" y="1749215"/>
                  </a:cubicBezTo>
                  <a:cubicBezTo>
                    <a:pt x="927883" y="1810501"/>
                    <a:pt x="973847" y="1877257"/>
                    <a:pt x="1035131" y="1931976"/>
                  </a:cubicBezTo>
                  <a:cubicBezTo>
                    <a:pt x="1057018" y="1952770"/>
                    <a:pt x="1082189" y="1957147"/>
                    <a:pt x="1110644" y="1945109"/>
                  </a:cubicBezTo>
                  <a:cubicBezTo>
                    <a:pt x="1053735" y="1924315"/>
                    <a:pt x="1009960" y="1893674"/>
                    <a:pt x="991356" y="1832388"/>
                  </a:cubicBezTo>
                  <a:cubicBezTo>
                    <a:pt x="1012150" y="1834576"/>
                    <a:pt x="1021999" y="1866314"/>
                    <a:pt x="1038414" y="1847710"/>
                  </a:cubicBezTo>
                  <a:cubicBezTo>
                    <a:pt x="1055925" y="1828010"/>
                    <a:pt x="1030754" y="1815973"/>
                    <a:pt x="1018716" y="1802839"/>
                  </a:cubicBezTo>
                  <a:cubicBezTo>
                    <a:pt x="994639" y="1775481"/>
                    <a:pt x="969468" y="1750309"/>
                    <a:pt x="945392" y="1722951"/>
                  </a:cubicBezTo>
                  <a:cubicBezTo>
                    <a:pt x="921315" y="1696685"/>
                    <a:pt x="898334" y="1668231"/>
                    <a:pt x="874257" y="1640872"/>
                  </a:cubicBezTo>
                  <a:cubicBezTo>
                    <a:pt x="870974" y="1637042"/>
                    <a:pt x="867691" y="1632664"/>
                    <a:pt x="863861" y="1630475"/>
                  </a:cubicBezTo>
                  <a:close/>
                  <a:moveTo>
                    <a:pt x="767009" y="1629929"/>
                  </a:moveTo>
                  <a:cubicBezTo>
                    <a:pt x="754970" y="1666042"/>
                    <a:pt x="757159" y="1693402"/>
                    <a:pt x="759347" y="1719666"/>
                  </a:cubicBezTo>
                  <a:cubicBezTo>
                    <a:pt x="745121" y="1743743"/>
                    <a:pt x="763725" y="1775481"/>
                    <a:pt x="745121" y="1803935"/>
                  </a:cubicBezTo>
                  <a:cubicBezTo>
                    <a:pt x="724327" y="1762347"/>
                    <a:pt x="740743" y="1719666"/>
                    <a:pt x="725423" y="1670419"/>
                  </a:cubicBezTo>
                  <a:cubicBezTo>
                    <a:pt x="715572" y="1715289"/>
                    <a:pt x="705723" y="1749215"/>
                    <a:pt x="701346" y="1783141"/>
                  </a:cubicBezTo>
                  <a:cubicBezTo>
                    <a:pt x="698063" y="1809405"/>
                    <a:pt x="724327" y="1817067"/>
                    <a:pt x="741838" y="1820350"/>
                  </a:cubicBezTo>
                  <a:cubicBezTo>
                    <a:pt x="763725" y="1824727"/>
                    <a:pt x="760442" y="1803935"/>
                    <a:pt x="761536" y="1789707"/>
                  </a:cubicBezTo>
                  <a:cubicBezTo>
                    <a:pt x="763725" y="1770009"/>
                    <a:pt x="753876" y="1748121"/>
                    <a:pt x="772481" y="1731705"/>
                  </a:cubicBezTo>
                  <a:cubicBezTo>
                    <a:pt x="786707" y="1699968"/>
                    <a:pt x="779047" y="1669325"/>
                    <a:pt x="767009" y="1629929"/>
                  </a:cubicBezTo>
                  <a:close/>
                  <a:moveTo>
                    <a:pt x="484659" y="1615701"/>
                  </a:moveTo>
                  <a:cubicBezTo>
                    <a:pt x="404768" y="1641966"/>
                    <a:pt x="324878" y="1664948"/>
                    <a:pt x="243894" y="1679176"/>
                  </a:cubicBezTo>
                  <a:cubicBezTo>
                    <a:pt x="286576" y="1754688"/>
                    <a:pt x="286576" y="1819256"/>
                    <a:pt x="238422" y="1869597"/>
                  </a:cubicBezTo>
                  <a:cubicBezTo>
                    <a:pt x="231856" y="1847710"/>
                    <a:pt x="239518" y="1829105"/>
                    <a:pt x="241705" y="1810501"/>
                  </a:cubicBezTo>
                  <a:cubicBezTo>
                    <a:pt x="247177" y="1770009"/>
                    <a:pt x="247177" y="1731705"/>
                    <a:pt x="216535" y="1699968"/>
                  </a:cubicBezTo>
                  <a:cubicBezTo>
                    <a:pt x="178232" y="1660570"/>
                    <a:pt x="151966" y="1661665"/>
                    <a:pt x="112569" y="1703251"/>
                  </a:cubicBezTo>
                  <a:cubicBezTo>
                    <a:pt x="109286" y="1706534"/>
                    <a:pt x="104908" y="1709817"/>
                    <a:pt x="101625" y="1710913"/>
                  </a:cubicBezTo>
                  <a:cubicBezTo>
                    <a:pt x="104908" y="1712006"/>
                    <a:pt x="108191" y="1713100"/>
                    <a:pt x="112569" y="1715289"/>
                  </a:cubicBezTo>
                  <a:cubicBezTo>
                    <a:pt x="97248" y="1744838"/>
                    <a:pt x="78644" y="1774386"/>
                    <a:pt x="107097" y="1807218"/>
                  </a:cubicBezTo>
                  <a:cubicBezTo>
                    <a:pt x="115852" y="1815973"/>
                    <a:pt x="119136" y="1833482"/>
                    <a:pt x="136646" y="1826916"/>
                  </a:cubicBezTo>
                  <a:cubicBezTo>
                    <a:pt x="149778" y="1821444"/>
                    <a:pt x="148683" y="1807218"/>
                    <a:pt x="148683" y="1796273"/>
                  </a:cubicBezTo>
                  <a:cubicBezTo>
                    <a:pt x="148683" y="1784235"/>
                    <a:pt x="150872" y="1771103"/>
                    <a:pt x="143212" y="1760158"/>
                  </a:cubicBezTo>
                  <a:cubicBezTo>
                    <a:pt x="123512" y="1764537"/>
                    <a:pt x="130078" y="1787518"/>
                    <a:pt x="113663" y="1792990"/>
                  </a:cubicBezTo>
                  <a:cubicBezTo>
                    <a:pt x="98342" y="1776575"/>
                    <a:pt x="106003" y="1761254"/>
                    <a:pt x="116946" y="1747026"/>
                  </a:cubicBezTo>
                  <a:cubicBezTo>
                    <a:pt x="125702" y="1736083"/>
                    <a:pt x="137740" y="1730611"/>
                    <a:pt x="151966" y="1734988"/>
                  </a:cubicBezTo>
                  <a:cubicBezTo>
                    <a:pt x="168383" y="1740460"/>
                    <a:pt x="172760" y="1755781"/>
                    <a:pt x="173853" y="1770009"/>
                  </a:cubicBezTo>
                  <a:cubicBezTo>
                    <a:pt x="176043" y="1789707"/>
                    <a:pt x="176043" y="1809405"/>
                    <a:pt x="177137" y="1834576"/>
                  </a:cubicBezTo>
                  <a:cubicBezTo>
                    <a:pt x="204496" y="1808312"/>
                    <a:pt x="196836" y="1784235"/>
                    <a:pt x="186987" y="1760158"/>
                  </a:cubicBezTo>
                  <a:cubicBezTo>
                    <a:pt x="178232" y="1738271"/>
                    <a:pt x="166194" y="1717479"/>
                    <a:pt x="151966" y="1689023"/>
                  </a:cubicBezTo>
                  <a:cubicBezTo>
                    <a:pt x="203402" y="1721856"/>
                    <a:pt x="231856" y="1773292"/>
                    <a:pt x="223101" y="1812688"/>
                  </a:cubicBezTo>
                  <a:cubicBezTo>
                    <a:pt x="216535" y="1842237"/>
                    <a:pt x="201213" y="1863031"/>
                    <a:pt x="167289" y="1863031"/>
                  </a:cubicBezTo>
                  <a:cubicBezTo>
                    <a:pt x="193553" y="1894768"/>
                    <a:pt x="223101" y="1894768"/>
                    <a:pt x="254839" y="1872880"/>
                  </a:cubicBezTo>
                  <a:cubicBezTo>
                    <a:pt x="327068" y="1822539"/>
                    <a:pt x="401485" y="1773292"/>
                    <a:pt x="468243" y="1715289"/>
                  </a:cubicBezTo>
                  <a:cubicBezTo>
                    <a:pt x="479186" y="1705440"/>
                    <a:pt x="492318" y="1697779"/>
                    <a:pt x="498885" y="1674798"/>
                  </a:cubicBezTo>
                  <a:lnTo>
                    <a:pt x="348955" y="1771103"/>
                  </a:lnTo>
                  <a:cubicBezTo>
                    <a:pt x="338011" y="1777669"/>
                    <a:pt x="323785" y="1792990"/>
                    <a:pt x="315029" y="1779858"/>
                  </a:cubicBezTo>
                  <a:cubicBezTo>
                    <a:pt x="302991" y="1763441"/>
                    <a:pt x="325974" y="1759064"/>
                    <a:pt x="334727" y="1749215"/>
                  </a:cubicBezTo>
                  <a:cubicBezTo>
                    <a:pt x="379598" y="1701063"/>
                    <a:pt x="468243" y="1699968"/>
                    <a:pt x="484659" y="1615701"/>
                  </a:cubicBezTo>
                  <a:close/>
                  <a:moveTo>
                    <a:pt x="938278" y="1612965"/>
                  </a:moveTo>
                  <a:cubicBezTo>
                    <a:pt x="928703" y="1612965"/>
                    <a:pt x="919674" y="1616795"/>
                    <a:pt x="912561" y="1623361"/>
                  </a:cubicBezTo>
                  <a:cubicBezTo>
                    <a:pt x="898334" y="1636495"/>
                    <a:pt x="919127" y="1647438"/>
                    <a:pt x="927883" y="1657287"/>
                  </a:cubicBezTo>
                  <a:cubicBezTo>
                    <a:pt x="965091" y="1699968"/>
                    <a:pt x="1003394" y="1741554"/>
                    <a:pt x="1040603" y="1784235"/>
                  </a:cubicBezTo>
                  <a:cubicBezTo>
                    <a:pt x="1055925" y="1800652"/>
                    <a:pt x="1066869" y="1808312"/>
                    <a:pt x="1092040" y="1796273"/>
                  </a:cubicBezTo>
                  <a:cubicBezTo>
                    <a:pt x="1147853" y="1770009"/>
                    <a:pt x="1181779" y="1780952"/>
                    <a:pt x="1222271" y="1828010"/>
                  </a:cubicBezTo>
                  <a:cubicBezTo>
                    <a:pt x="1232120" y="1838954"/>
                    <a:pt x="1237592" y="1855370"/>
                    <a:pt x="1259480" y="1853180"/>
                  </a:cubicBezTo>
                  <a:cubicBezTo>
                    <a:pt x="1220082" y="1783141"/>
                    <a:pt x="1147853" y="1743743"/>
                    <a:pt x="1095323" y="1685740"/>
                  </a:cubicBezTo>
                  <a:cubicBezTo>
                    <a:pt x="1070152" y="1671514"/>
                    <a:pt x="1053735" y="1643061"/>
                    <a:pt x="1019809" y="1641966"/>
                  </a:cubicBezTo>
                  <a:cubicBezTo>
                    <a:pt x="1040603" y="1659476"/>
                    <a:pt x="1062491" y="1678081"/>
                    <a:pt x="1084378" y="1695591"/>
                  </a:cubicBezTo>
                  <a:cubicBezTo>
                    <a:pt x="1093133" y="1714196"/>
                    <a:pt x="1117210" y="1724045"/>
                    <a:pt x="1117210" y="1751404"/>
                  </a:cubicBezTo>
                  <a:cubicBezTo>
                    <a:pt x="1099700" y="1749215"/>
                    <a:pt x="1089850" y="1738271"/>
                    <a:pt x="1080001" y="1728422"/>
                  </a:cubicBezTo>
                  <a:cubicBezTo>
                    <a:pt x="1041697" y="1694496"/>
                    <a:pt x="1003394" y="1660570"/>
                    <a:pt x="967279" y="1625550"/>
                  </a:cubicBezTo>
                  <a:cubicBezTo>
                    <a:pt x="957977" y="1616796"/>
                    <a:pt x="947854" y="1612965"/>
                    <a:pt x="938278" y="1612965"/>
                  </a:cubicBezTo>
                  <a:close/>
                  <a:moveTo>
                    <a:pt x="457299" y="1586154"/>
                  </a:moveTo>
                  <a:cubicBezTo>
                    <a:pt x="370843" y="1605852"/>
                    <a:pt x="283293" y="1612418"/>
                    <a:pt x="196836" y="1624457"/>
                  </a:cubicBezTo>
                  <a:cubicBezTo>
                    <a:pt x="170572" y="1628833"/>
                    <a:pt x="144306" y="1627740"/>
                    <a:pt x="123512" y="1647438"/>
                  </a:cubicBezTo>
                  <a:cubicBezTo>
                    <a:pt x="93965" y="1649627"/>
                    <a:pt x="80831" y="1674798"/>
                    <a:pt x="66605" y="1694496"/>
                  </a:cubicBezTo>
                  <a:cubicBezTo>
                    <a:pt x="29396" y="1742649"/>
                    <a:pt x="51284" y="1829105"/>
                    <a:pt x="106003" y="1853180"/>
                  </a:cubicBezTo>
                  <a:cubicBezTo>
                    <a:pt x="75361" y="1821444"/>
                    <a:pt x="55661" y="1786424"/>
                    <a:pt x="66605" y="1741554"/>
                  </a:cubicBezTo>
                  <a:cubicBezTo>
                    <a:pt x="70984" y="1726234"/>
                    <a:pt x="76454" y="1712006"/>
                    <a:pt x="88493" y="1708723"/>
                  </a:cubicBezTo>
                  <a:cubicBezTo>
                    <a:pt x="86303" y="1707630"/>
                    <a:pt x="85210" y="1706534"/>
                    <a:pt x="83020" y="1704347"/>
                  </a:cubicBezTo>
                  <a:cubicBezTo>
                    <a:pt x="73171" y="1693402"/>
                    <a:pt x="87399" y="1684647"/>
                    <a:pt x="92871" y="1675891"/>
                  </a:cubicBezTo>
                  <a:cubicBezTo>
                    <a:pt x="100531" y="1664948"/>
                    <a:pt x="111474" y="1658382"/>
                    <a:pt x="122419" y="1650721"/>
                  </a:cubicBezTo>
                  <a:cubicBezTo>
                    <a:pt x="122419" y="1649627"/>
                    <a:pt x="123512" y="1649627"/>
                    <a:pt x="123512" y="1648532"/>
                  </a:cubicBezTo>
                  <a:lnTo>
                    <a:pt x="124608" y="1648532"/>
                  </a:lnTo>
                  <a:cubicBezTo>
                    <a:pt x="141023" y="1644155"/>
                    <a:pt x="157438" y="1636495"/>
                    <a:pt x="173853" y="1635399"/>
                  </a:cubicBezTo>
                  <a:cubicBezTo>
                    <a:pt x="201213" y="1633212"/>
                    <a:pt x="226384" y="1638682"/>
                    <a:pt x="237328" y="1669325"/>
                  </a:cubicBezTo>
                  <a:cubicBezTo>
                    <a:pt x="278916" y="1635399"/>
                    <a:pt x="334727" y="1637589"/>
                    <a:pt x="381787" y="1617889"/>
                  </a:cubicBezTo>
                  <a:cubicBezTo>
                    <a:pt x="406958" y="1606946"/>
                    <a:pt x="436505" y="1608041"/>
                    <a:pt x="457299" y="1586154"/>
                  </a:cubicBezTo>
                  <a:close/>
                  <a:moveTo>
                    <a:pt x="1036226" y="1573704"/>
                  </a:moveTo>
                  <a:cubicBezTo>
                    <a:pt x="1024461" y="1573841"/>
                    <a:pt x="1012149" y="1576303"/>
                    <a:pt x="999017" y="1585058"/>
                  </a:cubicBezTo>
                  <a:cubicBezTo>
                    <a:pt x="1023094" y="1599284"/>
                    <a:pt x="1043886" y="1612418"/>
                    <a:pt x="1064680" y="1624457"/>
                  </a:cubicBezTo>
                  <a:cubicBezTo>
                    <a:pt x="1119399" y="1667136"/>
                    <a:pt x="1180683" y="1697779"/>
                    <a:pt x="1249629" y="1726234"/>
                  </a:cubicBezTo>
                  <a:cubicBezTo>
                    <a:pt x="1222271" y="1739366"/>
                    <a:pt x="1203666" y="1718572"/>
                    <a:pt x="1182873" y="1726234"/>
                  </a:cubicBezTo>
                  <a:cubicBezTo>
                    <a:pt x="1189439" y="1745932"/>
                    <a:pt x="1208043" y="1753592"/>
                    <a:pt x="1222271" y="1765630"/>
                  </a:cubicBezTo>
                  <a:cubicBezTo>
                    <a:pt x="1237592" y="1778763"/>
                    <a:pt x="1247441" y="1776575"/>
                    <a:pt x="1254007" y="1756875"/>
                  </a:cubicBezTo>
                  <a:cubicBezTo>
                    <a:pt x="1267140" y="1718572"/>
                    <a:pt x="1290123" y="1685740"/>
                    <a:pt x="1320764" y="1657287"/>
                  </a:cubicBezTo>
                  <a:cubicBezTo>
                    <a:pt x="1294499" y="1633212"/>
                    <a:pt x="1263857" y="1629929"/>
                    <a:pt x="1233214" y="1629929"/>
                  </a:cubicBezTo>
                  <a:cubicBezTo>
                    <a:pt x="1177400" y="1629929"/>
                    <a:pt x="1120493" y="1632116"/>
                    <a:pt x="1064680" y="1617889"/>
                  </a:cubicBezTo>
                  <a:cubicBezTo>
                    <a:pt x="1048265" y="1591625"/>
                    <a:pt x="1070152" y="1597097"/>
                    <a:pt x="1082189" y="1599284"/>
                  </a:cubicBezTo>
                  <a:cubicBezTo>
                    <a:pt x="1181779" y="1615701"/>
                    <a:pt x="1283556" y="1608041"/>
                    <a:pt x="1379862" y="1644155"/>
                  </a:cubicBezTo>
                  <a:cubicBezTo>
                    <a:pt x="1378766" y="1680270"/>
                    <a:pt x="1329519" y="1668231"/>
                    <a:pt x="1321859" y="1704347"/>
                  </a:cubicBezTo>
                  <a:cubicBezTo>
                    <a:pt x="1337181" y="1695591"/>
                    <a:pt x="1348124" y="1686836"/>
                    <a:pt x="1361256" y="1682457"/>
                  </a:cubicBezTo>
                  <a:cubicBezTo>
                    <a:pt x="1373296" y="1678081"/>
                    <a:pt x="1389711" y="1661665"/>
                    <a:pt x="1398466" y="1680270"/>
                  </a:cubicBezTo>
                  <a:cubicBezTo>
                    <a:pt x="1406126" y="1696685"/>
                    <a:pt x="1384239" y="1698874"/>
                    <a:pt x="1374390" y="1704347"/>
                  </a:cubicBezTo>
                  <a:cubicBezTo>
                    <a:pt x="1345936" y="1720762"/>
                    <a:pt x="1320764" y="1739366"/>
                    <a:pt x="1317481" y="1775481"/>
                  </a:cubicBezTo>
                  <a:cubicBezTo>
                    <a:pt x="1316387" y="1783141"/>
                    <a:pt x="1314198" y="1794086"/>
                    <a:pt x="1327332" y="1795179"/>
                  </a:cubicBezTo>
                  <a:cubicBezTo>
                    <a:pt x="1337181" y="1796273"/>
                    <a:pt x="1344841" y="1790801"/>
                    <a:pt x="1344841" y="1779858"/>
                  </a:cubicBezTo>
                  <a:cubicBezTo>
                    <a:pt x="1344841" y="1756875"/>
                    <a:pt x="1350313" y="1737177"/>
                    <a:pt x="1368917" y="1721856"/>
                  </a:cubicBezTo>
                  <a:cubicBezTo>
                    <a:pt x="1378766" y="1714196"/>
                    <a:pt x="1389711" y="1712006"/>
                    <a:pt x="1401749" y="1715289"/>
                  </a:cubicBezTo>
                  <a:cubicBezTo>
                    <a:pt x="1409410" y="1717478"/>
                    <a:pt x="1409957" y="1721855"/>
                    <a:pt x="1408999" y="1726644"/>
                  </a:cubicBezTo>
                  <a:lnTo>
                    <a:pt x="1407345" y="1739491"/>
                  </a:lnTo>
                  <a:lnTo>
                    <a:pt x="1407220" y="1740460"/>
                  </a:lnTo>
                  <a:lnTo>
                    <a:pt x="1407220" y="1741554"/>
                  </a:lnTo>
                  <a:cubicBezTo>
                    <a:pt x="1382049" y="1757971"/>
                    <a:pt x="1383145" y="1795179"/>
                    <a:pt x="1350313" y="1806122"/>
                  </a:cubicBezTo>
                  <a:cubicBezTo>
                    <a:pt x="1397371" y="1807218"/>
                    <a:pt x="1402843" y="1774386"/>
                    <a:pt x="1407220" y="1741554"/>
                  </a:cubicBezTo>
                  <a:cubicBezTo>
                    <a:pt x="1407220" y="1740460"/>
                    <a:pt x="1408315" y="1740460"/>
                    <a:pt x="1408315" y="1740460"/>
                  </a:cubicBezTo>
                  <a:lnTo>
                    <a:pt x="1408315" y="1739366"/>
                  </a:lnTo>
                  <a:cubicBezTo>
                    <a:pt x="1417071" y="1739366"/>
                    <a:pt x="1429107" y="1747026"/>
                    <a:pt x="1433486" y="1734988"/>
                  </a:cubicBezTo>
                  <a:cubicBezTo>
                    <a:pt x="1440052" y="1716383"/>
                    <a:pt x="1435674" y="1696685"/>
                    <a:pt x="1420354" y="1681364"/>
                  </a:cubicBezTo>
                  <a:cubicBezTo>
                    <a:pt x="1411598" y="1670419"/>
                    <a:pt x="1390805" y="1666042"/>
                    <a:pt x="1396277" y="1645249"/>
                  </a:cubicBezTo>
                  <a:cubicBezTo>
                    <a:pt x="1421448" y="1638682"/>
                    <a:pt x="1413786" y="1625550"/>
                    <a:pt x="1399560" y="1616795"/>
                  </a:cubicBezTo>
                  <a:cubicBezTo>
                    <a:pt x="1386426" y="1608041"/>
                    <a:pt x="1370011" y="1605852"/>
                    <a:pt x="1354691" y="1602569"/>
                  </a:cubicBezTo>
                  <a:cubicBezTo>
                    <a:pt x="1260574" y="1581775"/>
                    <a:pt x="1165364" y="1583965"/>
                    <a:pt x="1070152" y="1576303"/>
                  </a:cubicBezTo>
                  <a:cubicBezTo>
                    <a:pt x="1059209" y="1575756"/>
                    <a:pt x="1047991" y="1573567"/>
                    <a:pt x="1036226" y="1573704"/>
                  </a:cubicBezTo>
                  <a:close/>
                  <a:moveTo>
                    <a:pt x="200119" y="1533622"/>
                  </a:moveTo>
                  <a:cubicBezTo>
                    <a:pt x="190270" y="1534717"/>
                    <a:pt x="194647" y="1544567"/>
                    <a:pt x="194647" y="1551133"/>
                  </a:cubicBezTo>
                  <a:cubicBezTo>
                    <a:pt x="194647" y="1594908"/>
                    <a:pt x="204496" y="1599284"/>
                    <a:pt x="263594" y="1582869"/>
                  </a:cubicBezTo>
                  <a:cubicBezTo>
                    <a:pt x="253744" y="1562077"/>
                    <a:pt x="207781" y="1580682"/>
                    <a:pt x="224196" y="1540190"/>
                  </a:cubicBezTo>
                  <a:cubicBezTo>
                    <a:pt x="216535" y="1538000"/>
                    <a:pt x="207781" y="1532528"/>
                    <a:pt x="200119" y="1533622"/>
                  </a:cubicBezTo>
                  <a:close/>
                  <a:moveTo>
                    <a:pt x="142118" y="1521585"/>
                  </a:moveTo>
                  <a:cubicBezTo>
                    <a:pt x="145400" y="1543473"/>
                    <a:pt x="146495" y="1563171"/>
                    <a:pt x="142118" y="1582869"/>
                  </a:cubicBezTo>
                  <a:cubicBezTo>
                    <a:pt x="139929" y="1591625"/>
                    <a:pt x="138834" y="1601474"/>
                    <a:pt x="153061" y="1600380"/>
                  </a:cubicBezTo>
                  <a:cubicBezTo>
                    <a:pt x="162911" y="1599284"/>
                    <a:pt x="170572" y="1594908"/>
                    <a:pt x="169477" y="1583965"/>
                  </a:cubicBezTo>
                  <a:cubicBezTo>
                    <a:pt x="167289" y="1562077"/>
                    <a:pt x="170572" y="1536907"/>
                    <a:pt x="142118" y="1521585"/>
                  </a:cubicBezTo>
                  <a:close/>
                  <a:moveTo>
                    <a:pt x="1333898" y="1498602"/>
                  </a:moveTo>
                  <a:cubicBezTo>
                    <a:pt x="1303255" y="1488753"/>
                    <a:pt x="1234309" y="1522679"/>
                    <a:pt x="1209139" y="1559888"/>
                  </a:cubicBezTo>
                  <a:cubicBezTo>
                    <a:pt x="1252914" y="1547850"/>
                    <a:pt x="1289027" y="1523773"/>
                    <a:pt x="1331708" y="1532528"/>
                  </a:cubicBezTo>
                  <a:cubicBezTo>
                    <a:pt x="1331708" y="1551133"/>
                    <a:pt x="1309821" y="1547850"/>
                    <a:pt x="1306538" y="1566454"/>
                  </a:cubicBezTo>
                  <a:cubicBezTo>
                    <a:pt x="1326236" y="1562077"/>
                    <a:pt x="1352502" y="1586154"/>
                    <a:pt x="1360162" y="1552226"/>
                  </a:cubicBezTo>
                  <a:cubicBezTo>
                    <a:pt x="1364539" y="1534717"/>
                    <a:pt x="1357973" y="1506262"/>
                    <a:pt x="1333898" y="1498602"/>
                  </a:cubicBezTo>
                  <a:close/>
                  <a:moveTo>
                    <a:pt x="1269329" y="1486564"/>
                  </a:moveTo>
                  <a:cubicBezTo>
                    <a:pt x="1225554" y="1488753"/>
                    <a:pt x="1183966" y="1496413"/>
                    <a:pt x="1144570" y="1511735"/>
                  </a:cubicBezTo>
                  <a:cubicBezTo>
                    <a:pt x="1119399" y="1517207"/>
                    <a:pt x="1089850" y="1515019"/>
                    <a:pt x="1077812" y="1548943"/>
                  </a:cubicBezTo>
                  <a:lnTo>
                    <a:pt x="1162079" y="1519396"/>
                  </a:lnTo>
                  <a:close/>
                  <a:moveTo>
                    <a:pt x="142118" y="1473432"/>
                  </a:moveTo>
                  <a:cubicBezTo>
                    <a:pt x="115852" y="1469055"/>
                    <a:pt x="87399" y="1482187"/>
                    <a:pt x="64416" y="1497509"/>
                  </a:cubicBezTo>
                  <a:cubicBezTo>
                    <a:pt x="49096" y="1507358"/>
                    <a:pt x="27207" y="1521585"/>
                    <a:pt x="38152" y="1541283"/>
                  </a:cubicBezTo>
                  <a:cubicBezTo>
                    <a:pt x="48001" y="1560982"/>
                    <a:pt x="67699" y="1541283"/>
                    <a:pt x="84114" y="1539094"/>
                  </a:cubicBezTo>
                  <a:cubicBezTo>
                    <a:pt x="86303" y="1538000"/>
                    <a:pt x="88493" y="1541283"/>
                    <a:pt x="92871" y="1544567"/>
                  </a:cubicBezTo>
                  <a:cubicBezTo>
                    <a:pt x="79737" y="1567548"/>
                    <a:pt x="73171" y="1591625"/>
                    <a:pt x="83020" y="1616795"/>
                  </a:cubicBezTo>
                  <a:cubicBezTo>
                    <a:pt x="89586" y="1600380"/>
                    <a:pt x="85210" y="1576303"/>
                    <a:pt x="95059" y="1568643"/>
                  </a:cubicBezTo>
                  <a:cubicBezTo>
                    <a:pt x="134457" y="1538000"/>
                    <a:pt x="104908" y="1525962"/>
                    <a:pt x="74267" y="1505168"/>
                  </a:cubicBezTo>
                  <a:cubicBezTo>
                    <a:pt x="177137" y="1478904"/>
                    <a:pt x="271254" y="1550039"/>
                    <a:pt x="370843" y="1498602"/>
                  </a:cubicBezTo>
                  <a:cubicBezTo>
                    <a:pt x="290952" y="1490942"/>
                    <a:pt x="216535" y="1484375"/>
                    <a:pt x="142118" y="1473432"/>
                  </a:cubicBezTo>
                  <a:close/>
                  <a:moveTo>
                    <a:pt x="747310" y="125"/>
                  </a:moveTo>
                  <a:cubicBezTo>
                    <a:pt x="752234" y="946"/>
                    <a:pt x="754970" y="5870"/>
                    <a:pt x="752781" y="16814"/>
                  </a:cubicBezTo>
                  <a:cubicBezTo>
                    <a:pt x="725423" y="148140"/>
                    <a:pt x="815437" y="234798"/>
                    <a:pt x="863589" y="343142"/>
                  </a:cubicBezTo>
                  <a:cubicBezTo>
                    <a:pt x="969530" y="529954"/>
                    <a:pt x="925876" y="663592"/>
                    <a:pt x="950864" y="683290"/>
                  </a:cubicBezTo>
                  <a:cubicBezTo>
                    <a:pt x="995734" y="612156"/>
                    <a:pt x="1013243" y="547587"/>
                    <a:pt x="1002300" y="475359"/>
                  </a:cubicBezTo>
                  <a:cubicBezTo>
                    <a:pt x="1000111" y="461131"/>
                    <a:pt x="996828" y="446905"/>
                    <a:pt x="994639" y="432678"/>
                  </a:cubicBezTo>
                  <a:cubicBezTo>
                    <a:pt x="993545" y="422828"/>
                    <a:pt x="991356" y="409696"/>
                    <a:pt x="1001207" y="405318"/>
                  </a:cubicBezTo>
                  <a:cubicBezTo>
                    <a:pt x="1016526" y="398753"/>
                    <a:pt x="1020905" y="414073"/>
                    <a:pt x="1026377" y="422828"/>
                  </a:cubicBezTo>
                  <a:cubicBezTo>
                    <a:pt x="1095323" y="549776"/>
                    <a:pt x="1180683" y="670158"/>
                    <a:pt x="1186156" y="823371"/>
                  </a:cubicBezTo>
                  <a:cubicBezTo>
                    <a:pt x="1188345" y="886845"/>
                    <a:pt x="1177400" y="947036"/>
                    <a:pt x="1153324" y="1012698"/>
                  </a:cubicBezTo>
                  <a:cubicBezTo>
                    <a:pt x="1185062" y="991906"/>
                    <a:pt x="1206949" y="972206"/>
                    <a:pt x="1222271" y="945942"/>
                  </a:cubicBezTo>
                  <a:cubicBezTo>
                    <a:pt x="1226648" y="938280"/>
                    <a:pt x="1225554" y="924054"/>
                    <a:pt x="1239780" y="926242"/>
                  </a:cubicBezTo>
                  <a:cubicBezTo>
                    <a:pt x="1250724" y="928431"/>
                    <a:pt x="1254007" y="939376"/>
                    <a:pt x="1257291" y="949225"/>
                  </a:cubicBezTo>
                  <a:cubicBezTo>
                    <a:pt x="1287933" y="1031302"/>
                    <a:pt x="1287933" y="1114475"/>
                    <a:pt x="1261669" y="1197648"/>
                  </a:cubicBezTo>
                  <a:cubicBezTo>
                    <a:pt x="1233214" y="1286294"/>
                    <a:pt x="1180683" y="1365088"/>
                    <a:pt x="1146758" y="1451544"/>
                  </a:cubicBezTo>
                  <a:cubicBezTo>
                    <a:pt x="1144570" y="1458110"/>
                    <a:pt x="1141287" y="1464677"/>
                    <a:pt x="1136908" y="1474526"/>
                  </a:cubicBezTo>
                  <a:cubicBezTo>
                    <a:pt x="1179590" y="1481092"/>
                    <a:pt x="1214609" y="1463583"/>
                    <a:pt x="1251818" y="1455921"/>
                  </a:cubicBezTo>
                  <a:cubicBezTo>
                    <a:pt x="1342651" y="1437317"/>
                    <a:pt x="1388616" y="1470149"/>
                    <a:pt x="1389711" y="1563171"/>
                  </a:cubicBezTo>
                  <a:cubicBezTo>
                    <a:pt x="1389711" y="1578492"/>
                    <a:pt x="1392994" y="1586154"/>
                    <a:pt x="1406126" y="1593814"/>
                  </a:cubicBezTo>
                  <a:cubicBezTo>
                    <a:pt x="1502432" y="1654004"/>
                    <a:pt x="1499148" y="1792990"/>
                    <a:pt x="1397371" y="1850993"/>
                  </a:cubicBezTo>
                  <a:cubicBezTo>
                    <a:pt x="1384239" y="1859748"/>
                    <a:pt x="1367823" y="1869597"/>
                    <a:pt x="1353596" y="1869597"/>
                  </a:cubicBezTo>
                  <a:cubicBezTo>
                    <a:pt x="1296689" y="1869597"/>
                    <a:pt x="1260574" y="1908995"/>
                    <a:pt x="1221175" y="1940732"/>
                  </a:cubicBezTo>
                  <a:cubicBezTo>
                    <a:pt x="1142381" y="2004205"/>
                    <a:pt x="1041697" y="1997639"/>
                    <a:pt x="974941" y="1919938"/>
                  </a:cubicBezTo>
                  <a:cubicBezTo>
                    <a:pt x="922410" y="1859748"/>
                    <a:pt x="872069" y="1798462"/>
                    <a:pt x="812973" y="1727328"/>
                  </a:cubicBezTo>
                  <a:cubicBezTo>
                    <a:pt x="815162" y="1768913"/>
                    <a:pt x="815162" y="1797369"/>
                    <a:pt x="818445" y="1824727"/>
                  </a:cubicBezTo>
                  <a:cubicBezTo>
                    <a:pt x="821728" y="1857559"/>
                    <a:pt x="817350" y="1888202"/>
                    <a:pt x="810784" y="1919938"/>
                  </a:cubicBezTo>
                  <a:cubicBezTo>
                    <a:pt x="794368" y="1996545"/>
                    <a:pt x="723234" y="2016243"/>
                    <a:pt x="630211" y="2007488"/>
                  </a:cubicBezTo>
                  <a:cubicBezTo>
                    <a:pt x="606134" y="2005300"/>
                    <a:pt x="582058" y="1994356"/>
                    <a:pt x="557983" y="1992167"/>
                  </a:cubicBezTo>
                  <a:cubicBezTo>
                    <a:pt x="485752" y="1985601"/>
                    <a:pt x="443073" y="1888202"/>
                    <a:pt x="486848" y="1826916"/>
                  </a:cubicBezTo>
                  <a:cubicBezTo>
                    <a:pt x="525151" y="1773292"/>
                    <a:pt x="560170" y="1718572"/>
                    <a:pt x="596285" y="1663853"/>
                  </a:cubicBezTo>
                  <a:cubicBezTo>
                    <a:pt x="603945" y="1651816"/>
                    <a:pt x="615984" y="1643061"/>
                    <a:pt x="617077" y="1623361"/>
                  </a:cubicBezTo>
                  <a:cubicBezTo>
                    <a:pt x="593002" y="1634306"/>
                    <a:pt x="577681" y="1650721"/>
                    <a:pt x="562359" y="1667136"/>
                  </a:cubicBezTo>
                  <a:cubicBezTo>
                    <a:pt x="478093" y="1760158"/>
                    <a:pt x="373032" y="1825822"/>
                    <a:pt x="270159" y="1894768"/>
                  </a:cubicBezTo>
                  <a:cubicBezTo>
                    <a:pt x="237328" y="1916655"/>
                    <a:pt x="204496" y="1921032"/>
                    <a:pt x="167289" y="1904617"/>
                  </a:cubicBezTo>
                  <a:cubicBezTo>
                    <a:pt x="149778" y="1895861"/>
                    <a:pt x="128985" y="1891485"/>
                    <a:pt x="109286" y="1887108"/>
                  </a:cubicBezTo>
                  <a:cubicBezTo>
                    <a:pt x="42528" y="1870691"/>
                    <a:pt x="11886" y="1823633"/>
                    <a:pt x="27207" y="1756875"/>
                  </a:cubicBezTo>
                  <a:cubicBezTo>
                    <a:pt x="35962" y="1718572"/>
                    <a:pt x="28302" y="1686836"/>
                    <a:pt x="14075" y="1649627"/>
                  </a:cubicBezTo>
                  <a:cubicBezTo>
                    <a:pt x="-18756" y="1559888"/>
                    <a:pt x="-152" y="1452638"/>
                    <a:pt x="134457" y="1451544"/>
                  </a:cubicBezTo>
                  <a:cubicBezTo>
                    <a:pt x="192460" y="1451544"/>
                    <a:pt x="249367" y="1464677"/>
                    <a:pt x="311746" y="1466866"/>
                  </a:cubicBezTo>
                  <a:cubicBezTo>
                    <a:pt x="289859" y="1449355"/>
                    <a:pt x="266876" y="1431845"/>
                    <a:pt x="243894" y="1414336"/>
                  </a:cubicBezTo>
                  <a:cubicBezTo>
                    <a:pt x="238422" y="1409957"/>
                    <a:pt x="230762" y="1405580"/>
                    <a:pt x="234045" y="1396825"/>
                  </a:cubicBezTo>
                  <a:cubicBezTo>
                    <a:pt x="237328" y="1385882"/>
                    <a:pt x="248271" y="1386976"/>
                    <a:pt x="255933" y="1390259"/>
                  </a:cubicBezTo>
                  <a:cubicBezTo>
                    <a:pt x="275631" y="1397920"/>
                    <a:pt x="295331" y="1406674"/>
                    <a:pt x="323785" y="1418712"/>
                  </a:cubicBezTo>
                  <a:cubicBezTo>
                    <a:pt x="286576" y="1366182"/>
                    <a:pt x="257028" y="1319124"/>
                    <a:pt x="237328" y="1266594"/>
                  </a:cubicBezTo>
                  <a:cubicBezTo>
                    <a:pt x="218724" y="1212970"/>
                    <a:pt x="213252" y="1159346"/>
                    <a:pt x="220913" y="1103533"/>
                  </a:cubicBezTo>
                  <a:cubicBezTo>
                    <a:pt x="231856" y="1032398"/>
                    <a:pt x="236235" y="961263"/>
                    <a:pt x="222007" y="890128"/>
                  </a:cubicBezTo>
                  <a:cubicBezTo>
                    <a:pt x="218724" y="876995"/>
                    <a:pt x="214347" y="861675"/>
                    <a:pt x="232952" y="849637"/>
                  </a:cubicBezTo>
                  <a:cubicBezTo>
                    <a:pt x="257028" y="882467"/>
                    <a:pt x="277820" y="916393"/>
                    <a:pt x="310652" y="941563"/>
                  </a:cubicBezTo>
                  <a:cubicBezTo>
                    <a:pt x="321595" y="949225"/>
                    <a:pt x="333634" y="965640"/>
                    <a:pt x="347861" y="953602"/>
                  </a:cubicBezTo>
                  <a:cubicBezTo>
                    <a:pt x="362087" y="941563"/>
                    <a:pt x="344578" y="929527"/>
                    <a:pt x="339106" y="919676"/>
                  </a:cubicBezTo>
                  <a:cubicBezTo>
                    <a:pt x="288765" y="827749"/>
                    <a:pt x="286576" y="738010"/>
                    <a:pt x="346766" y="648271"/>
                  </a:cubicBezTo>
                  <a:cubicBezTo>
                    <a:pt x="389447" y="584798"/>
                    <a:pt x="440884" y="525700"/>
                    <a:pt x="456203" y="446905"/>
                  </a:cubicBezTo>
                  <a:cubicBezTo>
                    <a:pt x="457299" y="439244"/>
                    <a:pt x="461676" y="428301"/>
                    <a:pt x="472620" y="430490"/>
                  </a:cubicBezTo>
                  <a:cubicBezTo>
                    <a:pt x="486848" y="433773"/>
                    <a:pt x="485752" y="447999"/>
                    <a:pt x="487942" y="458943"/>
                  </a:cubicBezTo>
                  <a:cubicBezTo>
                    <a:pt x="505451" y="554153"/>
                    <a:pt x="566736" y="622005"/>
                    <a:pt x="632400" y="695329"/>
                  </a:cubicBezTo>
                  <a:cubicBezTo>
                    <a:pt x="663042" y="583702"/>
                    <a:pt x="688212" y="481925"/>
                    <a:pt x="621456" y="379054"/>
                  </a:cubicBezTo>
                  <a:cubicBezTo>
                    <a:pt x="575492" y="307919"/>
                    <a:pt x="598473" y="137196"/>
                    <a:pt x="658665" y="73723"/>
                  </a:cubicBezTo>
                  <a:cubicBezTo>
                    <a:pt x="680552" y="50740"/>
                    <a:pt x="704629" y="29948"/>
                    <a:pt x="728706" y="8059"/>
                  </a:cubicBezTo>
                  <a:cubicBezTo>
                    <a:pt x="735272" y="2587"/>
                    <a:pt x="742385" y="-696"/>
                    <a:pt x="747310" y="125"/>
                  </a:cubicBezTo>
                  <a:close/>
                </a:path>
              </a:pathLst>
            </a:custGeom>
            <a:solidFill>
              <a:schemeClr val="accent3">
                <a:lumMod val="50000"/>
              </a:schemeClr>
            </a:solidFill>
            <a:ln w="6718" cap="flat">
              <a:noFill/>
              <a:prstDash val="solid"/>
              <a:miter/>
            </a:ln>
          </p:spPr>
          <p:txBody>
            <a:bodyPr wrap="square" rtlCol="0" anchor="ctr">
              <a:noAutofit/>
            </a:bodyPr>
            <a:lstStyle/>
            <a:p>
              <a:endParaRPr lang="en-US" dirty="0">
                <a:solidFill>
                  <a:srgbClr val="F7C76A"/>
                </a:solidFill>
              </a:endParaRPr>
            </a:p>
          </p:txBody>
        </p:sp>
        <p:sp>
          <p:nvSpPr>
            <p:cNvPr id="71" name="Freeform: Shape 70">
              <a:extLst>
                <a:ext uri="{FF2B5EF4-FFF2-40B4-BE49-F238E27FC236}">
                  <a16:creationId xmlns:a16="http://schemas.microsoft.com/office/drawing/2014/main" id="{B78771AD-1D6F-4B11-AE93-5759C860ED43}"/>
                </a:ext>
              </a:extLst>
            </p:cNvPr>
            <p:cNvSpPr/>
            <p:nvPr/>
          </p:nvSpPr>
          <p:spPr>
            <a:xfrm>
              <a:off x="5581959" y="1388192"/>
              <a:ext cx="1063290" cy="1606414"/>
            </a:xfrm>
            <a:custGeom>
              <a:avLst/>
              <a:gdLst>
                <a:gd name="connsiteX0" fmla="*/ 529749 w 1063290"/>
                <a:gd name="connsiteY0" fmla="*/ 125 h 1606414"/>
                <a:gd name="connsiteX1" fmla="*/ 535220 w 1063290"/>
                <a:gd name="connsiteY1" fmla="*/ 16814 h 1606414"/>
                <a:gd name="connsiteX2" fmla="*/ 646028 w 1063290"/>
                <a:gd name="connsiteY2" fmla="*/ 343142 h 1606414"/>
                <a:gd name="connsiteX3" fmla="*/ 733303 w 1063290"/>
                <a:gd name="connsiteY3" fmla="*/ 683291 h 1606414"/>
                <a:gd name="connsiteX4" fmla="*/ 784739 w 1063290"/>
                <a:gd name="connsiteY4" fmla="*/ 475359 h 1606414"/>
                <a:gd name="connsiteX5" fmla="*/ 777078 w 1063290"/>
                <a:gd name="connsiteY5" fmla="*/ 432678 h 1606414"/>
                <a:gd name="connsiteX6" fmla="*/ 783646 w 1063290"/>
                <a:gd name="connsiteY6" fmla="*/ 405318 h 1606414"/>
                <a:gd name="connsiteX7" fmla="*/ 808816 w 1063290"/>
                <a:gd name="connsiteY7" fmla="*/ 422828 h 1606414"/>
                <a:gd name="connsiteX8" fmla="*/ 968594 w 1063290"/>
                <a:gd name="connsiteY8" fmla="*/ 823371 h 1606414"/>
                <a:gd name="connsiteX9" fmla="*/ 935763 w 1063290"/>
                <a:gd name="connsiteY9" fmla="*/ 1012698 h 1606414"/>
                <a:gd name="connsiteX10" fmla="*/ 1004710 w 1063290"/>
                <a:gd name="connsiteY10" fmla="*/ 945942 h 1606414"/>
                <a:gd name="connsiteX11" fmla="*/ 1022219 w 1063290"/>
                <a:gd name="connsiteY11" fmla="*/ 926242 h 1606414"/>
                <a:gd name="connsiteX12" fmla="*/ 1039729 w 1063290"/>
                <a:gd name="connsiteY12" fmla="*/ 949225 h 1606414"/>
                <a:gd name="connsiteX13" fmla="*/ 1044108 w 1063290"/>
                <a:gd name="connsiteY13" fmla="*/ 1197648 h 1606414"/>
                <a:gd name="connsiteX14" fmla="*/ 929197 w 1063290"/>
                <a:gd name="connsiteY14" fmla="*/ 1451544 h 1606414"/>
                <a:gd name="connsiteX15" fmla="*/ 920383 w 1063290"/>
                <a:gd name="connsiteY15" fmla="*/ 1472109 h 1606414"/>
                <a:gd name="connsiteX16" fmla="*/ 804766 w 1063290"/>
                <a:gd name="connsiteY16" fmla="*/ 1540658 h 1606414"/>
                <a:gd name="connsiteX17" fmla="*/ 506598 w 1063290"/>
                <a:gd name="connsiteY17" fmla="*/ 1606414 h 1606414"/>
                <a:gd name="connsiteX18" fmla="*/ 208430 w 1063290"/>
                <a:gd name="connsiteY18" fmla="*/ 1540658 h 1606414"/>
                <a:gd name="connsiteX19" fmla="*/ 143627 w 1063290"/>
                <a:gd name="connsiteY19" fmla="*/ 1502237 h 1606414"/>
                <a:gd name="connsiteX20" fmla="*/ 153282 w 1063290"/>
                <a:gd name="connsiteY20" fmla="*/ 1498602 h 1606414"/>
                <a:gd name="connsiteX21" fmla="*/ 134389 w 1063290"/>
                <a:gd name="connsiteY21" fmla="*/ 1496760 h 1606414"/>
                <a:gd name="connsiteX22" fmla="*/ 82046 w 1063290"/>
                <a:gd name="connsiteY22" fmla="*/ 1465725 h 1606414"/>
                <a:gd name="connsiteX23" fmla="*/ 94185 w 1063290"/>
                <a:gd name="connsiteY23" fmla="*/ 1466866 h 1606414"/>
                <a:gd name="connsiteX24" fmla="*/ 26333 w 1063290"/>
                <a:gd name="connsiteY24" fmla="*/ 1414336 h 1606414"/>
                <a:gd name="connsiteX25" fmla="*/ 16484 w 1063290"/>
                <a:gd name="connsiteY25" fmla="*/ 1396825 h 1606414"/>
                <a:gd name="connsiteX26" fmla="*/ 38372 w 1063290"/>
                <a:gd name="connsiteY26" fmla="*/ 1390259 h 1606414"/>
                <a:gd name="connsiteX27" fmla="*/ 106224 w 1063290"/>
                <a:gd name="connsiteY27" fmla="*/ 1418712 h 1606414"/>
                <a:gd name="connsiteX28" fmla="*/ 19767 w 1063290"/>
                <a:gd name="connsiteY28" fmla="*/ 1266594 h 1606414"/>
                <a:gd name="connsiteX29" fmla="*/ 3352 w 1063290"/>
                <a:gd name="connsiteY29" fmla="*/ 1103533 h 1606414"/>
                <a:gd name="connsiteX30" fmla="*/ 4446 w 1063290"/>
                <a:gd name="connsiteY30" fmla="*/ 890128 h 1606414"/>
                <a:gd name="connsiteX31" fmla="*/ 15391 w 1063290"/>
                <a:gd name="connsiteY31" fmla="*/ 849637 h 1606414"/>
                <a:gd name="connsiteX32" fmla="*/ 93091 w 1063290"/>
                <a:gd name="connsiteY32" fmla="*/ 941563 h 1606414"/>
                <a:gd name="connsiteX33" fmla="*/ 130300 w 1063290"/>
                <a:gd name="connsiteY33" fmla="*/ 953602 h 1606414"/>
                <a:gd name="connsiteX34" fmla="*/ 121545 w 1063290"/>
                <a:gd name="connsiteY34" fmla="*/ 919676 h 1606414"/>
                <a:gd name="connsiteX35" fmla="*/ 129205 w 1063290"/>
                <a:gd name="connsiteY35" fmla="*/ 648271 h 1606414"/>
                <a:gd name="connsiteX36" fmla="*/ 238642 w 1063290"/>
                <a:gd name="connsiteY36" fmla="*/ 446905 h 1606414"/>
                <a:gd name="connsiteX37" fmla="*/ 255059 w 1063290"/>
                <a:gd name="connsiteY37" fmla="*/ 430490 h 1606414"/>
                <a:gd name="connsiteX38" fmla="*/ 270381 w 1063290"/>
                <a:gd name="connsiteY38" fmla="*/ 458943 h 1606414"/>
                <a:gd name="connsiteX39" fmla="*/ 414839 w 1063290"/>
                <a:gd name="connsiteY39" fmla="*/ 695329 h 1606414"/>
                <a:gd name="connsiteX40" fmla="*/ 403895 w 1063290"/>
                <a:gd name="connsiteY40" fmla="*/ 379054 h 1606414"/>
                <a:gd name="connsiteX41" fmla="*/ 441104 w 1063290"/>
                <a:gd name="connsiteY41" fmla="*/ 73723 h 1606414"/>
                <a:gd name="connsiteX42" fmla="*/ 511145 w 1063290"/>
                <a:gd name="connsiteY42" fmla="*/ 8059 h 1606414"/>
                <a:gd name="connsiteX43" fmla="*/ 529749 w 1063290"/>
                <a:gd name="connsiteY43" fmla="*/ 125 h 160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63290" h="1606414">
                  <a:moveTo>
                    <a:pt x="529749" y="125"/>
                  </a:moveTo>
                  <a:cubicBezTo>
                    <a:pt x="534673" y="946"/>
                    <a:pt x="537409" y="5870"/>
                    <a:pt x="535220" y="16814"/>
                  </a:cubicBezTo>
                  <a:cubicBezTo>
                    <a:pt x="507862" y="148140"/>
                    <a:pt x="597876" y="234798"/>
                    <a:pt x="646028" y="343142"/>
                  </a:cubicBezTo>
                  <a:cubicBezTo>
                    <a:pt x="751969" y="529954"/>
                    <a:pt x="708315" y="663592"/>
                    <a:pt x="733303" y="683291"/>
                  </a:cubicBezTo>
                  <a:cubicBezTo>
                    <a:pt x="778173" y="612156"/>
                    <a:pt x="795682" y="547587"/>
                    <a:pt x="784739" y="475359"/>
                  </a:cubicBezTo>
                  <a:cubicBezTo>
                    <a:pt x="782550" y="461131"/>
                    <a:pt x="779267" y="446905"/>
                    <a:pt x="777078" y="432678"/>
                  </a:cubicBezTo>
                  <a:cubicBezTo>
                    <a:pt x="775984" y="422828"/>
                    <a:pt x="773795" y="409696"/>
                    <a:pt x="783646" y="405318"/>
                  </a:cubicBezTo>
                  <a:cubicBezTo>
                    <a:pt x="798965" y="398753"/>
                    <a:pt x="803344" y="414073"/>
                    <a:pt x="808816" y="422828"/>
                  </a:cubicBezTo>
                  <a:cubicBezTo>
                    <a:pt x="877762" y="549776"/>
                    <a:pt x="963122" y="670158"/>
                    <a:pt x="968594" y="823371"/>
                  </a:cubicBezTo>
                  <a:cubicBezTo>
                    <a:pt x="970784" y="886845"/>
                    <a:pt x="959839" y="947036"/>
                    <a:pt x="935763" y="1012698"/>
                  </a:cubicBezTo>
                  <a:cubicBezTo>
                    <a:pt x="967501" y="991906"/>
                    <a:pt x="989388" y="972206"/>
                    <a:pt x="1004710" y="945942"/>
                  </a:cubicBezTo>
                  <a:cubicBezTo>
                    <a:pt x="1009086" y="938280"/>
                    <a:pt x="1007993" y="924054"/>
                    <a:pt x="1022219" y="926242"/>
                  </a:cubicBezTo>
                  <a:cubicBezTo>
                    <a:pt x="1033163" y="928431"/>
                    <a:pt x="1036446" y="939376"/>
                    <a:pt x="1039729" y="949225"/>
                  </a:cubicBezTo>
                  <a:cubicBezTo>
                    <a:pt x="1070372" y="1031302"/>
                    <a:pt x="1070372" y="1114475"/>
                    <a:pt x="1044108" y="1197648"/>
                  </a:cubicBezTo>
                  <a:cubicBezTo>
                    <a:pt x="1015653" y="1286294"/>
                    <a:pt x="963122" y="1365088"/>
                    <a:pt x="929197" y="1451544"/>
                  </a:cubicBezTo>
                  <a:lnTo>
                    <a:pt x="920383" y="1472109"/>
                  </a:lnTo>
                  <a:lnTo>
                    <a:pt x="804766" y="1540658"/>
                  </a:lnTo>
                  <a:cubicBezTo>
                    <a:pt x="713121" y="1583000"/>
                    <a:pt x="612363" y="1606414"/>
                    <a:pt x="506598" y="1606414"/>
                  </a:cubicBezTo>
                  <a:cubicBezTo>
                    <a:pt x="400834" y="1606414"/>
                    <a:pt x="300075" y="1583000"/>
                    <a:pt x="208430" y="1540658"/>
                  </a:cubicBezTo>
                  <a:lnTo>
                    <a:pt x="143627" y="1502237"/>
                  </a:lnTo>
                  <a:lnTo>
                    <a:pt x="153282" y="1498602"/>
                  </a:lnTo>
                  <a:lnTo>
                    <a:pt x="134389" y="1496760"/>
                  </a:lnTo>
                  <a:lnTo>
                    <a:pt x="82046" y="1465725"/>
                  </a:lnTo>
                  <a:lnTo>
                    <a:pt x="94185" y="1466866"/>
                  </a:lnTo>
                  <a:cubicBezTo>
                    <a:pt x="72298" y="1449355"/>
                    <a:pt x="49315" y="1431845"/>
                    <a:pt x="26333" y="1414336"/>
                  </a:cubicBezTo>
                  <a:cubicBezTo>
                    <a:pt x="20861" y="1409957"/>
                    <a:pt x="13201" y="1405580"/>
                    <a:pt x="16484" y="1396825"/>
                  </a:cubicBezTo>
                  <a:cubicBezTo>
                    <a:pt x="19767" y="1385882"/>
                    <a:pt x="30710" y="1386976"/>
                    <a:pt x="38372" y="1390259"/>
                  </a:cubicBezTo>
                  <a:cubicBezTo>
                    <a:pt x="58070" y="1397920"/>
                    <a:pt x="77770" y="1406674"/>
                    <a:pt x="106224" y="1418712"/>
                  </a:cubicBezTo>
                  <a:cubicBezTo>
                    <a:pt x="69015" y="1366182"/>
                    <a:pt x="39467" y="1319124"/>
                    <a:pt x="19767" y="1266594"/>
                  </a:cubicBezTo>
                  <a:cubicBezTo>
                    <a:pt x="1163" y="1212970"/>
                    <a:pt x="-4309" y="1159346"/>
                    <a:pt x="3352" y="1103533"/>
                  </a:cubicBezTo>
                  <a:cubicBezTo>
                    <a:pt x="14295" y="1032398"/>
                    <a:pt x="18674" y="961263"/>
                    <a:pt x="4446" y="890128"/>
                  </a:cubicBezTo>
                  <a:cubicBezTo>
                    <a:pt x="1163" y="876995"/>
                    <a:pt x="-3214" y="861675"/>
                    <a:pt x="15391" y="849637"/>
                  </a:cubicBezTo>
                  <a:cubicBezTo>
                    <a:pt x="39467" y="882467"/>
                    <a:pt x="60259" y="916393"/>
                    <a:pt x="93091" y="941563"/>
                  </a:cubicBezTo>
                  <a:cubicBezTo>
                    <a:pt x="104034" y="949225"/>
                    <a:pt x="116073" y="965640"/>
                    <a:pt x="130300" y="953602"/>
                  </a:cubicBezTo>
                  <a:cubicBezTo>
                    <a:pt x="144526" y="941563"/>
                    <a:pt x="127017" y="929527"/>
                    <a:pt x="121545" y="919676"/>
                  </a:cubicBezTo>
                  <a:cubicBezTo>
                    <a:pt x="71204" y="827749"/>
                    <a:pt x="69015" y="738010"/>
                    <a:pt x="129205" y="648271"/>
                  </a:cubicBezTo>
                  <a:cubicBezTo>
                    <a:pt x="171886" y="584798"/>
                    <a:pt x="223323" y="525700"/>
                    <a:pt x="238642" y="446905"/>
                  </a:cubicBezTo>
                  <a:cubicBezTo>
                    <a:pt x="239738" y="439244"/>
                    <a:pt x="244115" y="428301"/>
                    <a:pt x="255059" y="430490"/>
                  </a:cubicBezTo>
                  <a:cubicBezTo>
                    <a:pt x="269287" y="433773"/>
                    <a:pt x="268191" y="447999"/>
                    <a:pt x="270381" y="458943"/>
                  </a:cubicBezTo>
                  <a:cubicBezTo>
                    <a:pt x="287890" y="554153"/>
                    <a:pt x="349175" y="622005"/>
                    <a:pt x="414839" y="695329"/>
                  </a:cubicBezTo>
                  <a:cubicBezTo>
                    <a:pt x="445481" y="583702"/>
                    <a:pt x="470651" y="481925"/>
                    <a:pt x="403895" y="379054"/>
                  </a:cubicBezTo>
                  <a:cubicBezTo>
                    <a:pt x="357931" y="307919"/>
                    <a:pt x="380912" y="137196"/>
                    <a:pt x="441104" y="73723"/>
                  </a:cubicBezTo>
                  <a:cubicBezTo>
                    <a:pt x="462991" y="50740"/>
                    <a:pt x="487068" y="29948"/>
                    <a:pt x="511145" y="8059"/>
                  </a:cubicBezTo>
                  <a:cubicBezTo>
                    <a:pt x="517711" y="2587"/>
                    <a:pt x="524824" y="-696"/>
                    <a:pt x="529749" y="125"/>
                  </a:cubicBezTo>
                  <a:close/>
                </a:path>
              </a:pathLst>
            </a:custGeom>
            <a:solidFill>
              <a:schemeClr val="accent3"/>
            </a:solidFill>
            <a:ln w="6718" cap="flat">
              <a:noFill/>
              <a:prstDash val="solid"/>
              <a:miter/>
            </a:ln>
          </p:spPr>
          <p:txBody>
            <a:bodyPr wrap="square" rtlCol="0" anchor="ctr">
              <a:noAutofit/>
            </a:bodyPr>
            <a:lstStyle/>
            <a:p>
              <a:endParaRPr lang="en-US" dirty="0">
                <a:solidFill>
                  <a:srgbClr val="F7C76A"/>
                </a:solidFill>
              </a:endParaRPr>
            </a:p>
          </p:txBody>
        </p:sp>
        <p:sp>
          <p:nvSpPr>
            <p:cNvPr id="33" name="Freeform: Shape 32">
              <a:extLst>
                <a:ext uri="{FF2B5EF4-FFF2-40B4-BE49-F238E27FC236}">
                  <a16:creationId xmlns:a16="http://schemas.microsoft.com/office/drawing/2014/main" id="{BB40341D-4229-4C29-BBD5-451755B4C908}"/>
                </a:ext>
              </a:extLst>
            </p:cNvPr>
            <p:cNvSpPr/>
            <p:nvPr/>
          </p:nvSpPr>
          <p:spPr>
            <a:xfrm>
              <a:off x="5455051" y="3003891"/>
              <a:ext cx="404921" cy="262651"/>
            </a:xfrm>
            <a:custGeom>
              <a:avLst/>
              <a:gdLst>
                <a:gd name="connsiteX0" fmla="*/ 136849 w 248770"/>
                <a:gd name="connsiteY0" fmla="*/ 100853 h 161364"/>
                <a:gd name="connsiteX1" fmla="*/ 148951 w 248770"/>
                <a:gd name="connsiteY1" fmla="*/ 82027 h 161364"/>
                <a:gd name="connsiteX2" fmla="*/ 241063 w 248770"/>
                <a:gd name="connsiteY2" fmla="*/ 0 h 161364"/>
                <a:gd name="connsiteX3" fmla="*/ 93146 w 248770"/>
                <a:gd name="connsiteY3" fmla="*/ 38997 h 161364"/>
                <a:gd name="connsiteX4" fmla="*/ 89784 w 248770"/>
                <a:gd name="connsiteY4" fmla="*/ 155986 h 161364"/>
                <a:gd name="connsiteX5" fmla="*/ 91801 w 248770"/>
                <a:gd name="connsiteY5" fmla="*/ 119679 h 161364"/>
                <a:gd name="connsiteX6" fmla="*/ 76337 w 248770"/>
                <a:gd name="connsiteY6" fmla="*/ 51771 h 161364"/>
                <a:gd name="connsiteX7" fmla="*/ 12463 w 248770"/>
                <a:gd name="connsiteY7" fmla="*/ 53788 h 161364"/>
                <a:gd name="connsiteX8" fmla="*/ 5740 w 248770"/>
                <a:gd name="connsiteY8" fmla="*/ 58495 h 161364"/>
                <a:gd name="connsiteX9" fmla="*/ 12463 w 248770"/>
                <a:gd name="connsiteY9" fmla="*/ 61184 h 161364"/>
                <a:gd name="connsiteX10" fmla="*/ 9101 w 248770"/>
                <a:gd name="connsiteY10" fmla="*/ 117662 h 161364"/>
                <a:gd name="connsiteX11" fmla="*/ 27255 w 248770"/>
                <a:gd name="connsiteY11" fmla="*/ 129764 h 161364"/>
                <a:gd name="connsiteX12" fmla="*/ 34651 w 248770"/>
                <a:gd name="connsiteY12" fmla="*/ 110938 h 161364"/>
                <a:gd name="connsiteX13" fmla="*/ 31289 w 248770"/>
                <a:gd name="connsiteY13" fmla="*/ 88751 h 161364"/>
                <a:gd name="connsiteX14" fmla="*/ 13135 w 248770"/>
                <a:gd name="connsiteY14" fmla="*/ 108921 h 161364"/>
                <a:gd name="connsiteX15" fmla="*/ 15152 w 248770"/>
                <a:gd name="connsiteY15" fmla="*/ 80682 h 161364"/>
                <a:gd name="connsiteX16" fmla="*/ 36668 w 248770"/>
                <a:gd name="connsiteY16" fmla="*/ 73287 h 161364"/>
                <a:gd name="connsiteX17" fmla="*/ 50115 w 248770"/>
                <a:gd name="connsiteY17" fmla="*/ 94802 h 161364"/>
                <a:gd name="connsiteX18" fmla="*/ 52132 w 248770"/>
                <a:gd name="connsiteY18" fmla="*/ 134471 h 161364"/>
                <a:gd name="connsiteX19" fmla="*/ 58183 w 248770"/>
                <a:gd name="connsiteY19" fmla="*/ 88751 h 161364"/>
                <a:gd name="connsiteX20" fmla="*/ 36668 w 248770"/>
                <a:gd name="connsiteY20" fmla="*/ 45048 h 161364"/>
                <a:gd name="connsiteX21" fmla="*/ 80371 w 248770"/>
                <a:gd name="connsiteY21" fmla="*/ 121024 h 161364"/>
                <a:gd name="connsiteX22" fmla="*/ 46081 w 248770"/>
                <a:gd name="connsiteY22" fmla="*/ 151952 h 161364"/>
                <a:gd name="connsiteX23" fmla="*/ 99869 w 248770"/>
                <a:gd name="connsiteY23" fmla="*/ 158003 h 161364"/>
                <a:gd name="connsiteX24" fmla="*/ 230978 w 248770"/>
                <a:gd name="connsiteY24" fmla="*/ 61184 h 161364"/>
                <a:gd name="connsiteX25" fmla="*/ 249804 w 248770"/>
                <a:gd name="connsiteY25" fmla="*/ 36307 h 161364"/>
                <a:gd name="connsiteX26" fmla="*/ 157691 w 248770"/>
                <a:gd name="connsiteY26" fmla="*/ 95474 h 161364"/>
                <a:gd name="connsiteX27" fmla="*/ 136849 w 248770"/>
                <a:gd name="connsiteY27" fmla="*/ 100853 h 161364"/>
                <a:gd name="connsiteX28" fmla="*/ 127435 w 248770"/>
                <a:gd name="connsiteY28" fmla="*/ 59167 h 161364"/>
                <a:gd name="connsiteX29" fmla="*/ 163743 w 248770"/>
                <a:gd name="connsiteY29" fmla="*/ 34290 h 161364"/>
                <a:gd name="connsiteX30" fmla="*/ 177862 w 248770"/>
                <a:gd name="connsiteY30" fmla="*/ 43031 h 161364"/>
                <a:gd name="connsiteX31" fmla="*/ 137521 w 248770"/>
                <a:gd name="connsiteY31" fmla="*/ 63874 h 161364"/>
                <a:gd name="connsiteX32" fmla="*/ 127435 w 248770"/>
                <a:gd name="connsiteY32" fmla="*/ 59167 h 161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48770" h="161364">
                  <a:moveTo>
                    <a:pt x="136849" y="100853"/>
                  </a:moveTo>
                  <a:cubicBezTo>
                    <a:pt x="130125" y="90768"/>
                    <a:pt x="143572" y="87406"/>
                    <a:pt x="148951" y="82027"/>
                  </a:cubicBezTo>
                  <a:cubicBezTo>
                    <a:pt x="176517" y="51771"/>
                    <a:pt x="230978" y="51099"/>
                    <a:pt x="241063" y="0"/>
                  </a:cubicBezTo>
                  <a:cubicBezTo>
                    <a:pt x="191982" y="16137"/>
                    <a:pt x="142899" y="30256"/>
                    <a:pt x="93146" y="38997"/>
                  </a:cubicBezTo>
                  <a:cubicBezTo>
                    <a:pt x="120040" y="85389"/>
                    <a:pt x="119367" y="125058"/>
                    <a:pt x="89784" y="155986"/>
                  </a:cubicBezTo>
                  <a:cubicBezTo>
                    <a:pt x="85749" y="142539"/>
                    <a:pt x="89784" y="131109"/>
                    <a:pt x="91801" y="119679"/>
                  </a:cubicBezTo>
                  <a:cubicBezTo>
                    <a:pt x="95163" y="95474"/>
                    <a:pt x="95163" y="71270"/>
                    <a:pt x="76337" y="51771"/>
                  </a:cubicBezTo>
                  <a:cubicBezTo>
                    <a:pt x="52804" y="27567"/>
                    <a:pt x="36668" y="28239"/>
                    <a:pt x="12463" y="53788"/>
                  </a:cubicBezTo>
                  <a:cubicBezTo>
                    <a:pt x="10446" y="55806"/>
                    <a:pt x="8429" y="57150"/>
                    <a:pt x="5740" y="58495"/>
                  </a:cubicBezTo>
                  <a:cubicBezTo>
                    <a:pt x="7757" y="59167"/>
                    <a:pt x="9774" y="59840"/>
                    <a:pt x="12463" y="61184"/>
                  </a:cubicBezTo>
                  <a:cubicBezTo>
                    <a:pt x="3050" y="79338"/>
                    <a:pt x="-8380" y="97491"/>
                    <a:pt x="9101" y="117662"/>
                  </a:cubicBezTo>
                  <a:cubicBezTo>
                    <a:pt x="13808" y="123041"/>
                    <a:pt x="16497" y="133798"/>
                    <a:pt x="27255" y="129764"/>
                  </a:cubicBezTo>
                  <a:cubicBezTo>
                    <a:pt x="35323" y="127075"/>
                    <a:pt x="34651" y="118334"/>
                    <a:pt x="34651" y="110938"/>
                  </a:cubicBezTo>
                  <a:cubicBezTo>
                    <a:pt x="34651" y="103543"/>
                    <a:pt x="36668" y="95474"/>
                    <a:pt x="31289" y="88751"/>
                  </a:cubicBezTo>
                  <a:cubicBezTo>
                    <a:pt x="19187" y="91440"/>
                    <a:pt x="23221" y="104887"/>
                    <a:pt x="13135" y="108921"/>
                  </a:cubicBezTo>
                  <a:cubicBezTo>
                    <a:pt x="3723" y="98836"/>
                    <a:pt x="8429" y="89423"/>
                    <a:pt x="15152" y="80682"/>
                  </a:cubicBezTo>
                  <a:cubicBezTo>
                    <a:pt x="20532" y="73959"/>
                    <a:pt x="27927" y="70597"/>
                    <a:pt x="36668" y="73287"/>
                  </a:cubicBezTo>
                  <a:cubicBezTo>
                    <a:pt x="46753" y="76648"/>
                    <a:pt x="49443" y="85389"/>
                    <a:pt x="50115" y="94802"/>
                  </a:cubicBezTo>
                  <a:cubicBezTo>
                    <a:pt x="51460" y="106904"/>
                    <a:pt x="51460" y="119007"/>
                    <a:pt x="52132" y="134471"/>
                  </a:cubicBezTo>
                  <a:cubicBezTo>
                    <a:pt x="68268" y="118334"/>
                    <a:pt x="64235" y="103543"/>
                    <a:pt x="58183" y="88751"/>
                  </a:cubicBezTo>
                  <a:cubicBezTo>
                    <a:pt x="52804" y="75304"/>
                    <a:pt x="45408" y="62529"/>
                    <a:pt x="36668" y="45048"/>
                  </a:cubicBezTo>
                  <a:cubicBezTo>
                    <a:pt x="68268" y="65218"/>
                    <a:pt x="85749" y="96819"/>
                    <a:pt x="80371" y="121024"/>
                  </a:cubicBezTo>
                  <a:cubicBezTo>
                    <a:pt x="76337" y="139177"/>
                    <a:pt x="66251" y="151952"/>
                    <a:pt x="46081" y="151952"/>
                  </a:cubicBezTo>
                  <a:cubicBezTo>
                    <a:pt x="62217" y="171450"/>
                    <a:pt x="80371" y="171450"/>
                    <a:pt x="99869" y="158003"/>
                  </a:cubicBezTo>
                  <a:cubicBezTo>
                    <a:pt x="144244" y="127075"/>
                    <a:pt x="189964" y="96819"/>
                    <a:pt x="230978" y="61184"/>
                  </a:cubicBezTo>
                  <a:cubicBezTo>
                    <a:pt x="237701" y="55133"/>
                    <a:pt x="245770" y="50426"/>
                    <a:pt x="249804" y="36307"/>
                  </a:cubicBezTo>
                  <a:cubicBezTo>
                    <a:pt x="216186" y="57823"/>
                    <a:pt x="186602" y="76648"/>
                    <a:pt x="157691" y="95474"/>
                  </a:cubicBezTo>
                  <a:cubicBezTo>
                    <a:pt x="150968" y="99509"/>
                    <a:pt x="142227" y="108921"/>
                    <a:pt x="136849" y="100853"/>
                  </a:cubicBezTo>
                  <a:close/>
                  <a:moveTo>
                    <a:pt x="127435" y="59167"/>
                  </a:moveTo>
                  <a:cubicBezTo>
                    <a:pt x="132814" y="41686"/>
                    <a:pt x="152313" y="43031"/>
                    <a:pt x="163743" y="34290"/>
                  </a:cubicBezTo>
                  <a:cubicBezTo>
                    <a:pt x="170466" y="36307"/>
                    <a:pt x="181224" y="37652"/>
                    <a:pt x="177862" y="43031"/>
                  </a:cubicBezTo>
                  <a:cubicBezTo>
                    <a:pt x="169794" y="57823"/>
                    <a:pt x="152313" y="59840"/>
                    <a:pt x="137521" y="63874"/>
                  </a:cubicBezTo>
                  <a:cubicBezTo>
                    <a:pt x="132814" y="65218"/>
                    <a:pt x="126091" y="63874"/>
                    <a:pt x="127435" y="59167"/>
                  </a:cubicBezTo>
                  <a:close/>
                </a:path>
              </a:pathLst>
            </a:custGeom>
            <a:noFill/>
            <a:ln w="6718" cap="flat">
              <a:noFill/>
              <a:prstDash val="solid"/>
              <a:miter/>
            </a:ln>
          </p:spPr>
          <p:txBody>
            <a:bodyPr rtlCol="0" anchor="ctr"/>
            <a:lstStyle/>
            <a:p>
              <a:endParaRPr lang="en-US">
                <a:solidFill>
                  <a:srgbClr val="F7C76A"/>
                </a:solidFill>
              </a:endParaRPr>
            </a:p>
          </p:txBody>
        </p:sp>
        <p:sp>
          <p:nvSpPr>
            <p:cNvPr id="34" name="Freeform: Shape 33">
              <a:extLst>
                <a:ext uri="{FF2B5EF4-FFF2-40B4-BE49-F238E27FC236}">
                  <a16:creationId xmlns:a16="http://schemas.microsoft.com/office/drawing/2014/main" id="{3FFFD82C-D771-42BD-BAF8-95523A2A1494}"/>
                </a:ext>
              </a:extLst>
            </p:cNvPr>
            <p:cNvSpPr/>
            <p:nvPr/>
          </p:nvSpPr>
          <p:spPr>
            <a:xfrm>
              <a:off x="5409743" y="2975438"/>
              <a:ext cx="404921" cy="262651"/>
            </a:xfrm>
            <a:custGeom>
              <a:avLst/>
              <a:gdLst>
                <a:gd name="connsiteX0" fmla="*/ 11387 w 248770"/>
                <a:gd name="connsiteY0" fmla="*/ 95474 h 161364"/>
                <a:gd name="connsiteX1" fmla="*/ 24834 w 248770"/>
                <a:gd name="connsiteY1" fmla="*/ 75304 h 161364"/>
                <a:gd name="connsiteX2" fmla="*/ 21472 w 248770"/>
                <a:gd name="connsiteY2" fmla="*/ 72614 h 161364"/>
                <a:gd name="connsiteX3" fmla="*/ 27523 w 248770"/>
                <a:gd name="connsiteY3" fmla="*/ 55133 h 161364"/>
                <a:gd name="connsiteX4" fmla="*/ 45677 w 248770"/>
                <a:gd name="connsiteY4" fmla="*/ 39669 h 161364"/>
                <a:gd name="connsiteX5" fmla="*/ 46349 w 248770"/>
                <a:gd name="connsiteY5" fmla="*/ 38324 h 161364"/>
                <a:gd name="connsiteX6" fmla="*/ 46349 w 248770"/>
                <a:gd name="connsiteY6" fmla="*/ 38324 h 161364"/>
                <a:gd name="connsiteX7" fmla="*/ 47022 w 248770"/>
                <a:gd name="connsiteY7" fmla="*/ 38324 h 161364"/>
                <a:gd name="connsiteX8" fmla="*/ 77278 w 248770"/>
                <a:gd name="connsiteY8" fmla="*/ 30256 h 161364"/>
                <a:gd name="connsiteX9" fmla="*/ 116274 w 248770"/>
                <a:gd name="connsiteY9" fmla="*/ 51099 h 161364"/>
                <a:gd name="connsiteX10" fmla="*/ 205025 w 248770"/>
                <a:gd name="connsiteY10" fmla="*/ 19498 h 161364"/>
                <a:gd name="connsiteX11" fmla="*/ 251417 w 248770"/>
                <a:gd name="connsiteY11" fmla="*/ 0 h 161364"/>
                <a:gd name="connsiteX12" fmla="*/ 91397 w 248770"/>
                <a:gd name="connsiteY12" fmla="*/ 23532 h 161364"/>
                <a:gd name="connsiteX13" fmla="*/ 46349 w 248770"/>
                <a:gd name="connsiteY13" fmla="*/ 37652 h 161364"/>
                <a:gd name="connsiteX14" fmla="*/ 11387 w 248770"/>
                <a:gd name="connsiteY14" fmla="*/ 66563 h 161364"/>
                <a:gd name="connsiteX15" fmla="*/ 34919 w 248770"/>
                <a:gd name="connsiteY15" fmla="*/ 164054 h 161364"/>
                <a:gd name="connsiteX16" fmla="*/ 11387 w 248770"/>
                <a:gd name="connsiteY16" fmla="*/ 95474 h 161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770" h="161364">
                  <a:moveTo>
                    <a:pt x="11387" y="95474"/>
                  </a:moveTo>
                  <a:cubicBezTo>
                    <a:pt x="13404" y="86061"/>
                    <a:pt x="17438" y="77993"/>
                    <a:pt x="24834" y="75304"/>
                  </a:cubicBezTo>
                  <a:cubicBezTo>
                    <a:pt x="23489" y="74631"/>
                    <a:pt x="22144" y="73959"/>
                    <a:pt x="21472" y="72614"/>
                  </a:cubicBezTo>
                  <a:cubicBezTo>
                    <a:pt x="15421" y="65891"/>
                    <a:pt x="24161" y="60512"/>
                    <a:pt x="27523" y="55133"/>
                  </a:cubicBezTo>
                  <a:cubicBezTo>
                    <a:pt x="32230" y="48409"/>
                    <a:pt x="38953" y="44375"/>
                    <a:pt x="45677" y="39669"/>
                  </a:cubicBezTo>
                  <a:cubicBezTo>
                    <a:pt x="45677" y="38996"/>
                    <a:pt x="46349" y="38996"/>
                    <a:pt x="46349" y="38324"/>
                  </a:cubicBezTo>
                  <a:lnTo>
                    <a:pt x="46349" y="38324"/>
                  </a:lnTo>
                  <a:cubicBezTo>
                    <a:pt x="46349" y="38324"/>
                    <a:pt x="47022" y="38324"/>
                    <a:pt x="47022" y="38324"/>
                  </a:cubicBezTo>
                  <a:cubicBezTo>
                    <a:pt x="57107" y="35635"/>
                    <a:pt x="66520" y="30928"/>
                    <a:pt x="77278" y="30256"/>
                  </a:cubicBezTo>
                  <a:cubicBezTo>
                    <a:pt x="94086" y="28911"/>
                    <a:pt x="109550" y="31601"/>
                    <a:pt x="116274" y="51099"/>
                  </a:cubicBezTo>
                  <a:cubicBezTo>
                    <a:pt x="141823" y="29584"/>
                    <a:pt x="176113" y="30928"/>
                    <a:pt x="205025" y="19498"/>
                  </a:cubicBezTo>
                  <a:cubicBezTo>
                    <a:pt x="220489" y="13447"/>
                    <a:pt x="238642" y="13447"/>
                    <a:pt x="251417" y="0"/>
                  </a:cubicBezTo>
                  <a:cubicBezTo>
                    <a:pt x="198301" y="12102"/>
                    <a:pt x="144513" y="16137"/>
                    <a:pt x="91397" y="23532"/>
                  </a:cubicBezTo>
                  <a:cubicBezTo>
                    <a:pt x="75933" y="25549"/>
                    <a:pt x="59124" y="25549"/>
                    <a:pt x="46349" y="37652"/>
                  </a:cubicBezTo>
                  <a:cubicBezTo>
                    <a:pt x="28196" y="38996"/>
                    <a:pt x="20128" y="54460"/>
                    <a:pt x="11387" y="66563"/>
                  </a:cubicBezTo>
                  <a:cubicBezTo>
                    <a:pt x="-11473" y="96146"/>
                    <a:pt x="1974" y="148590"/>
                    <a:pt x="34919" y="164054"/>
                  </a:cubicBezTo>
                  <a:cubicBezTo>
                    <a:pt x="16766" y="144556"/>
                    <a:pt x="4663" y="123041"/>
                    <a:pt x="11387" y="95474"/>
                  </a:cubicBezTo>
                  <a:close/>
                </a:path>
              </a:pathLst>
            </a:custGeom>
            <a:noFill/>
            <a:ln w="6718" cap="flat">
              <a:noFill/>
              <a:prstDash val="solid"/>
              <a:miter/>
            </a:ln>
          </p:spPr>
          <p:txBody>
            <a:bodyPr rtlCol="0" anchor="ctr"/>
            <a:lstStyle/>
            <a:p>
              <a:endParaRPr lang="en-US">
                <a:solidFill>
                  <a:srgbClr val="F7C76A"/>
                </a:solidFill>
              </a:endParaRPr>
            </a:p>
          </p:txBody>
        </p:sp>
        <p:sp>
          <p:nvSpPr>
            <p:cNvPr id="35" name="Freeform: Shape 34">
              <a:extLst>
                <a:ext uri="{FF2B5EF4-FFF2-40B4-BE49-F238E27FC236}">
                  <a16:creationId xmlns:a16="http://schemas.microsoft.com/office/drawing/2014/main" id="{BA2A70A0-D241-426A-B877-3EAB85B77D5B}"/>
                </a:ext>
              </a:extLst>
            </p:cNvPr>
            <p:cNvSpPr/>
            <p:nvPr/>
          </p:nvSpPr>
          <p:spPr>
            <a:xfrm>
              <a:off x="5893389" y="3233711"/>
              <a:ext cx="10944" cy="10944"/>
            </a:xfrm>
            <a:custGeom>
              <a:avLst/>
              <a:gdLst>
                <a:gd name="connsiteX0" fmla="*/ 2017 w 0"/>
                <a:gd name="connsiteY0" fmla="*/ 0 h 0"/>
                <a:gd name="connsiteX1" fmla="*/ 0 w 0"/>
                <a:gd name="connsiteY1" fmla="*/ 2690 h 0"/>
                <a:gd name="connsiteX2" fmla="*/ 2017 w 0"/>
                <a:gd name="connsiteY2" fmla="*/ 0 h 0"/>
              </a:gdLst>
              <a:ahLst/>
              <a:cxnLst>
                <a:cxn ang="0">
                  <a:pos x="connsiteX0" y="connsiteY0"/>
                </a:cxn>
                <a:cxn ang="0">
                  <a:pos x="connsiteX1" y="connsiteY1"/>
                </a:cxn>
                <a:cxn ang="0">
                  <a:pos x="connsiteX2" y="connsiteY2"/>
                </a:cxn>
              </a:cxnLst>
              <a:rect l="l" t="t" r="r" b="b"/>
              <a:pathLst>
                <a:path>
                  <a:moveTo>
                    <a:pt x="2017" y="0"/>
                  </a:moveTo>
                  <a:cubicBezTo>
                    <a:pt x="1344" y="673"/>
                    <a:pt x="672" y="2017"/>
                    <a:pt x="0" y="2690"/>
                  </a:cubicBezTo>
                  <a:cubicBezTo>
                    <a:pt x="672" y="1345"/>
                    <a:pt x="1344" y="673"/>
                    <a:pt x="2017" y="0"/>
                  </a:cubicBezTo>
                  <a:close/>
                </a:path>
              </a:pathLst>
            </a:custGeom>
            <a:solidFill>
              <a:srgbClr val="313131"/>
            </a:solidFill>
            <a:ln w="6718" cap="flat">
              <a:noFill/>
              <a:prstDash val="solid"/>
              <a:miter/>
            </a:ln>
          </p:spPr>
          <p:txBody>
            <a:bodyPr rtlCol="0" anchor="ctr"/>
            <a:lstStyle/>
            <a:p>
              <a:endParaRPr lang="en-US">
                <a:solidFill>
                  <a:srgbClr val="F7C76A"/>
                </a:solidFill>
              </a:endParaRPr>
            </a:p>
          </p:txBody>
        </p:sp>
        <p:sp>
          <p:nvSpPr>
            <p:cNvPr id="36" name="Freeform: Shape 35">
              <a:extLst>
                <a:ext uri="{FF2B5EF4-FFF2-40B4-BE49-F238E27FC236}">
                  <a16:creationId xmlns:a16="http://schemas.microsoft.com/office/drawing/2014/main" id="{DCCE2E56-19C2-4A81-8F49-CEADEB7E1610}"/>
                </a:ext>
              </a:extLst>
            </p:cNvPr>
            <p:cNvSpPr/>
            <p:nvPr/>
          </p:nvSpPr>
          <p:spPr>
            <a:xfrm>
              <a:off x="6427017" y="3006080"/>
              <a:ext cx="10944" cy="10944"/>
            </a:xfrm>
            <a:custGeom>
              <a:avLst/>
              <a:gdLst>
                <a:gd name="connsiteX0" fmla="*/ 264 w 0"/>
                <a:gd name="connsiteY0" fmla="*/ 1345 h 0"/>
                <a:gd name="connsiteX1" fmla="*/ 1609 w 0"/>
                <a:gd name="connsiteY1" fmla="*/ 4034 h 0"/>
                <a:gd name="connsiteX2" fmla="*/ 1609 w 0"/>
                <a:gd name="connsiteY2" fmla="*/ 0 h 0"/>
                <a:gd name="connsiteX3" fmla="*/ 264 w 0"/>
                <a:gd name="connsiteY3" fmla="*/ 1345 h 0"/>
              </a:gdLst>
              <a:ahLst/>
              <a:cxnLst>
                <a:cxn ang="0">
                  <a:pos x="connsiteX0" y="connsiteY0"/>
                </a:cxn>
                <a:cxn ang="0">
                  <a:pos x="connsiteX1" y="connsiteY1"/>
                </a:cxn>
                <a:cxn ang="0">
                  <a:pos x="connsiteX2" y="connsiteY2"/>
                </a:cxn>
                <a:cxn ang="0">
                  <a:pos x="connsiteX3" y="connsiteY3"/>
                </a:cxn>
              </a:cxnLst>
              <a:rect l="l" t="t" r="r" b="b"/>
              <a:pathLst>
                <a:path>
                  <a:moveTo>
                    <a:pt x="264" y="1345"/>
                  </a:moveTo>
                  <a:cubicBezTo>
                    <a:pt x="-409" y="2017"/>
                    <a:pt x="264" y="3362"/>
                    <a:pt x="1609" y="4034"/>
                  </a:cubicBezTo>
                  <a:cubicBezTo>
                    <a:pt x="1609" y="2690"/>
                    <a:pt x="1609" y="1345"/>
                    <a:pt x="1609" y="0"/>
                  </a:cubicBezTo>
                  <a:cubicBezTo>
                    <a:pt x="1609" y="0"/>
                    <a:pt x="936" y="0"/>
                    <a:pt x="264" y="1345"/>
                  </a:cubicBezTo>
                  <a:close/>
                </a:path>
              </a:pathLst>
            </a:custGeom>
            <a:solidFill>
              <a:srgbClr val="F4F4F4"/>
            </a:solidFill>
            <a:ln w="6718" cap="flat">
              <a:noFill/>
              <a:prstDash val="solid"/>
              <a:miter/>
            </a:ln>
          </p:spPr>
          <p:txBody>
            <a:bodyPr rtlCol="0" anchor="ctr"/>
            <a:lstStyle/>
            <a:p>
              <a:endParaRPr lang="en-US">
                <a:solidFill>
                  <a:srgbClr val="F7C76A"/>
                </a:solidFill>
              </a:endParaRPr>
            </a:p>
          </p:txBody>
        </p:sp>
        <p:sp>
          <p:nvSpPr>
            <p:cNvPr id="37" name="Freeform: Shape 36">
              <a:extLst>
                <a:ext uri="{FF2B5EF4-FFF2-40B4-BE49-F238E27FC236}">
                  <a16:creationId xmlns:a16="http://schemas.microsoft.com/office/drawing/2014/main" id="{87DE4561-82FB-47F9-9AF7-043015A69641}"/>
                </a:ext>
              </a:extLst>
            </p:cNvPr>
            <p:cNvSpPr/>
            <p:nvPr/>
          </p:nvSpPr>
          <p:spPr>
            <a:xfrm>
              <a:off x="6771080" y="3127829"/>
              <a:ext cx="10944" cy="10944"/>
            </a:xfrm>
            <a:custGeom>
              <a:avLst/>
              <a:gdLst>
                <a:gd name="connsiteX0" fmla="*/ 0 w 0"/>
                <a:gd name="connsiteY0" fmla="*/ 504 h 0"/>
                <a:gd name="connsiteX1" fmla="*/ 0 w 0"/>
                <a:gd name="connsiteY1" fmla="*/ 504 h 0"/>
                <a:gd name="connsiteX2" fmla="*/ 0 w 0"/>
                <a:gd name="connsiteY2" fmla="*/ 504 h 0"/>
                <a:gd name="connsiteX3" fmla="*/ 0 w 0"/>
                <a:gd name="connsiteY3" fmla="*/ 504 h 0"/>
              </a:gdLst>
              <a:ahLst/>
              <a:cxnLst>
                <a:cxn ang="0">
                  <a:pos x="connsiteX0" y="connsiteY0"/>
                </a:cxn>
                <a:cxn ang="0">
                  <a:pos x="connsiteX1" y="connsiteY1"/>
                </a:cxn>
                <a:cxn ang="0">
                  <a:pos x="connsiteX2" y="connsiteY2"/>
                </a:cxn>
                <a:cxn ang="0">
                  <a:pos x="connsiteX3" y="connsiteY3"/>
                </a:cxn>
              </a:cxnLst>
              <a:rect l="l" t="t" r="r" b="b"/>
              <a:pathLst>
                <a:path>
                  <a:moveTo>
                    <a:pt x="0" y="504"/>
                  </a:moveTo>
                  <a:cubicBezTo>
                    <a:pt x="0" y="504"/>
                    <a:pt x="0" y="-168"/>
                    <a:pt x="0" y="504"/>
                  </a:cubicBezTo>
                  <a:cubicBezTo>
                    <a:pt x="0" y="-168"/>
                    <a:pt x="0" y="-168"/>
                    <a:pt x="0" y="504"/>
                  </a:cubicBezTo>
                  <a:lnTo>
                    <a:pt x="0" y="504"/>
                  </a:lnTo>
                  <a:close/>
                </a:path>
              </a:pathLst>
            </a:custGeom>
            <a:solidFill>
              <a:srgbClr val="D9D9D9"/>
            </a:solidFill>
            <a:ln w="6718" cap="flat">
              <a:noFill/>
              <a:prstDash val="solid"/>
              <a:miter/>
            </a:ln>
          </p:spPr>
          <p:txBody>
            <a:bodyPr rtlCol="0" anchor="ctr"/>
            <a:lstStyle/>
            <a:p>
              <a:endParaRPr lang="en-US">
                <a:solidFill>
                  <a:srgbClr val="F7C76A"/>
                </a:solidFill>
              </a:endParaRPr>
            </a:p>
          </p:txBody>
        </p:sp>
        <p:sp>
          <p:nvSpPr>
            <p:cNvPr id="38" name="Freeform: Shape 37">
              <a:extLst>
                <a:ext uri="{FF2B5EF4-FFF2-40B4-BE49-F238E27FC236}">
                  <a16:creationId xmlns:a16="http://schemas.microsoft.com/office/drawing/2014/main" id="{4EE2B021-B1E7-49AC-B719-E0F7ABE9A81B}"/>
                </a:ext>
              </a:extLst>
            </p:cNvPr>
            <p:cNvSpPr/>
            <p:nvPr/>
          </p:nvSpPr>
          <p:spPr>
            <a:xfrm>
              <a:off x="6744816" y="3032344"/>
              <a:ext cx="10944" cy="10944"/>
            </a:xfrm>
            <a:custGeom>
              <a:avLst/>
              <a:gdLst>
                <a:gd name="connsiteX0" fmla="*/ 10085 w 6723"/>
                <a:gd name="connsiteY0" fmla="*/ 0 h 0"/>
                <a:gd name="connsiteX1" fmla="*/ 10085 w 6723"/>
                <a:gd name="connsiteY1" fmla="*/ 0 h 0"/>
                <a:gd name="connsiteX2" fmla="*/ 0 w 6723"/>
                <a:gd name="connsiteY2" fmla="*/ 0 h 0"/>
                <a:gd name="connsiteX3" fmla="*/ 10085 w 6723"/>
                <a:gd name="connsiteY3" fmla="*/ 0 h 0"/>
              </a:gdLst>
              <a:ahLst/>
              <a:cxnLst>
                <a:cxn ang="0">
                  <a:pos x="connsiteX0" y="connsiteY0"/>
                </a:cxn>
                <a:cxn ang="0">
                  <a:pos x="connsiteX1" y="connsiteY1"/>
                </a:cxn>
                <a:cxn ang="0">
                  <a:pos x="connsiteX2" y="connsiteY2"/>
                </a:cxn>
                <a:cxn ang="0">
                  <a:pos x="connsiteX3" y="connsiteY3"/>
                </a:cxn>
              </a:cxnLst>
              <a:rect l="l" t="t" r="r" b="b"/>
              <a:pathLst>
                <a:path w="6723">
                  <a:moveTo>
                    <a:pt x="10085" y="0"/>
                  </a:moveTo>
                  <a:lnTo>
                    <a:pt x="10085" y="0"/>
                  </a:lnTo>
                  <a:cubicBezTo>
                    <a:pt x="6724" y="0"/>
                    <a:pt x="3362" y="0"/>
                    <a:pt x="0" y="0"/>
                  </a:cubicBezTo>
                  <a:cubicBezTo>
                    <a:pt x="3362" y="3362"/>
                    <a:pt x="6724" y="3362"/>
                    <a:pt x="10085" y="0"/>
                  </a:cubicBezTo>
                  <a:close/>
                </a:path>
              </a:pathLst>
            </a:custGeom>
            <a:solidFill>
              <a:srgbClr val="D9D9D9"/>
            </a:solidFill>
            <a:ln w="6718" cap="flat">
              <a:noFill/>
              <a:prstDash val="solid"/>
              <a:miter/>
            </a:ln>
          </p:spPr>
          <p:txBody>
            <a:bodyPr rtlCol="0" anchor="ctr"/>
            <a:lstStyle/>
            <a:p>
              <a:endParaRPr lang="en-US">
                <a:solidFill>
                  <a:srgbClr val="F7C76A"/>
                </a:solidFill>
              </a:endParaRPr>
            </a:p>
          </p:txBody>
        </p:sp>
        <p:sp>
          <p:nvSpPr>
            <p:cNvPr id="39" name="Freeform: Shape 38">
              <a:extLst>
                <a:ext uri="{FF2B5EF4-FFF2-40B4-BE49-F238E27FC236}">
                  <a16:creationId xmlns:a16="http://schemas.microsoft.com/office/drawing/2014/main" id="{26C127DF-F974-4649-82DE-E82836C0359B}"/>
                </a:ext>
              </a:extLst>
            </p:cNvPr>
            <p:cNvSpPr/>
            <p:nvPr/>
          </p:nvSpPr>
          <p:spPr>
            <a:xfrm>
              <a:off x="6122113" y="3107856"/>
              <a:ext cx="10944" cy="10944"/>
            </a:xfrm>
            <a:custGeom>
              <a:avLst/>
              <a:gdLst>
                <a:gd name="connsiteX0" fmla="*/ 0 w 6723"/>
                <a:gd name="connsiteY0" fmla="*/ 0 h 6723"/>
                <a:gd name="connsiteX1" fmla="*/ 7396 w 6723"/>
                <a:gd name="connsiteY1" fmla="*/ 7396 h 6723"/>
                <a:gd name="connsiteX2" fmla="*/ 0 w 6723"/>
                <a:gd name="connsiteY2" fmla="*/ 0 h 6723"/>
              </a:gdLst>
              <a:ahLst/>
              <a:cxnLst>
                <a:cxn ang="0">
                  <a:pos x="connsiteX0" y="connsiteY0"/>
                </a:cxn>
                <a:cxn ang="0">
                  <a:pos x="connsiteX1" y="connsiteY1"/>
                </a:cxn>
                <a:cxn ang="0">
                  <a:pos x="connsiteX2" y="connsiteY2"/>
                </a:cxn>
              </a:cxnLst>
              <a:rect l="l" t="t" r="r" b="b"/>
              <a:pathLst>
                <a:path w="6723" h="6723">
                  <a:moveTo>
                    <a:pt x="0" y="0"/>
                  </a:moveTo>
                  <a:cubicBezTo>
                    <a:pt x="2690" y="2690"/>
                    <a:pt x="5379" y="4707"/>
                    <a:pt x="7396" y="7396"/>
                  </a:cubicBezTo>
                  <a:cubicBezTo>
                    <a:pt x="6724" y="4034"/>
                    <a:pt x="4707" y="1345"/>
                    <a:pt x="0" y="0"/>
                  </a:cubicBezTo>
                  <a:close/>
                </a:path>
              </a:pathLst>
            </a:custGeom>
            <a:solidFill>
              <a:srgbClr val="E7E7E7"/>
            </a:solidFill>
            <a:ln w="6718" cap="flat">
              <a:noFill/>
              <a:prstDash val="solid"/>
              <a:miter/>
            </a:ln>
          </p:spPr>
          <p:txBody>
            <a:bodyPr rtlCol="0" anchor="ctr"/>
            <a:lstStyle/>
            <a:p>
              <a:endParaRPr lang="en-US">
                <a:solidFill>
                  <a:srgbClr val="F7C76A"/>
                </a:solidFill>
              </a:endParaRPr>
            </a:p>
          </p:txBody>
        </p:sp>
        <p:sp>
          <p:nvSpPr>
            <p:cNvPr id="40" name="Freeform: Shape 39">
              <a:extLst>
                <a:ext uri="{FF2B5EF4-FFF2-40B4-BE49-F238E27FC236}">
                  <a16:creationId xmlns:a16="http://schemas.microsoft.com/office/drawing/2014/main" id="{363ECAE2-8A3C-455F-B151-8E0BE4641777}"/>
                </a:ext>
              </a:extLst>
            </p:cNvPr>
            <p:cNvSpPr/>
            <p:nvPr/>
          </p:nvSpPr>
          <p:spPr>
            <a:xfrm>
              <a:off x="6770259" y="3128163"/>
              <a:ext cx="10944" cy="10944"/>
            </a:xfrm>
            <a:custGeom>
              <a:avLst/>
              <a:gdLst>
                <a:gd name="connsiteX0" fmla="*/ 504 w 0"/>
                <a:gd name="connsiteY0" fmla="*/ 299 h 0"/>
                <a:gd name="connsiteX1" fmla="*/ 504 w 0"/>
                <a:gd name="connsiteY1" fmla="*/ 299 h 0"/>
                <a:gd name="connsiteX2" fmla="*/ 504 w 0"/>
                <a:gd name="connsiteY2" fmla="*/ 299 h 0"/>
                <a:gd name="connsiteX3" fmla="*/ 504 w 0"/>
                <a:gd name="connsiteY3" fmla="*/ 299 h 0"/>
              </a:gdLst>
              <a:ahLst/>
              <a:cxnLst>
                <a:cxn ang="0">
                  <a:pos x="connsiteX0" y="connsiteY0"/>
                </a:cxn>
                <a:cxn ang="0">
                  <a:pos x="connsiteX1" y="connsiteY1"/>
                </a:cxn>
                <a:cxn ang="0">
                  <a:pos x="connsiteX2" y="connsiteY2"/>
                </a:cxn>
                <a:cxn ang="0">
                  <a:pos x="connsiteX3" y="connsiteY3"/>
                </a:cxn>
              </a:cxnLst>
              <a:rect l="l" t="t" r="r" b="b"/>
              <a:pathLst>
                <a:path>
                  <a:moveTo>
                    <a:pt x="504" y="299"/>
                  </a:moveTo>
                  <a:cubicBezTo>
                    <a:pt x="504" y="299"/>
                    <a:pt x="-168" y="-373"/>
                    <a:pt x="504" y="299"/>
                  </a:cubicBezTo>
                  <a:cubicBezTo>
                    <a:pt x="-168" y="299"/>
                    <a:pt x="-168" y="299"/>
                    <a:pt x="504" y="299"/>
                  </a:cubicBezTo>
                  <a:cubicBezTo>
                    <a:pt x="504" y="299"/>
                    <a:pt x="504" y="299"/>
                    <a:pt x="504" y="299"/>
                  </a:cubicBezTo>
                  <a:close/>
                </a:path>
              </a:pathLst>
            </a:custGeom>
            <a:solidFill>
              <a:srgbClr val="DADADA"/>
            </a:solidFill>
            <a:ln w="6718" cap="flat">
              <a:noFill/>
              <a:prstDash val="solid"/>
              <a:miter/>
            </a:ln>
          </p:spPr>
          <p:txBody>
            <a:bodyPr rtlCol="0" anchor="ctr"/>
            <a:lstStyle/>
            <a:p>
              <a:endParaRPr lang="en-US">
                <a:solidFill>
                  <a:srgbClr val="F7C76A"/>
                </a:solidFill>
              </a:endParaRPr>
            </a:p>
          </p:txBody>
        </p:sp>
        <p:sp>
          <p:nvSpPr>
            <p:cNvPr id="41" name="Freeform: Shape 40">
              <a:extLst>
                <a:ext uri="{FF2B5EF4-FFF2-40B4-BE49-F238E27FC236}">
                  <a16:creationId xmlns:a16="http://schemas.microsoft.com/office/drawing/2014/main" id="{FC407D32-3208-43C8-8142-77135E5BA592}"/>
                </a:ext>
              </a:extLst>
            </p:cNvPr>
            <p:cNvSpPr/>
            <p:nvPr/>
          </p:nvSpPr>
          <p:spPr>
            <a:xfrm>
              <a:off x="6556581" y="3234803"/>
              <a:ext cx="10944" cy="10944"/>
            </a:xfrm>
            <a:custGeom>
              <a:avLst/>
              <a:gdLst>
                <a:gd name="connsiteX0" fmla="*/ 0 w 6723"/>
                <a:gd name="connsiteY0" fmla="*/ 0 h 0"/>
                <a:gd name="connsiteX1" fmla="*/ 3362 w 6723"/>
                <a:gd name="connsiteY1" fmla="*/ 4707 h 0"/>
                <a:gd name="connsiteX2" fmla="*/ 5379 w 6723"/>
                <a:gd name="connsiteY2" fmla="*/ 4707 h 0"/>
                <a:gd name="connsiteX3" fmla="*/ 7396 w 6723"/>
                <a:gd name="connsiteY3" fmla="*/ 4707 h 0"/>
                <a:gd name="connsiteX4" fmla="*/ 2017 w 6723"/>
                <a:gd name="connsiteY4" fmla="*/ 0 h 0"/>
                <a:gd name="connsiteX5" fmla="*/ 0 w 6723"/>
                <a:gd name="connsiteY5" fmla="*/ 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23">
                  <a:moveTo>
                    <a:pt x="0" y="0"/>
                  </a:moveTo>
                  <a:cubicBezTo>
                    <a:pt x="1345" y="1345"/>
                    <a:pt x="2690" y="3362"/>
                    <a:pt x="3362" y="4707"/>
                  </a:cubicBezTo>
                  <a:lnTo>
                    <a:pt x="5379" y="4707"/>
                  </a:lnTo>
                  <a:lnTo>
                    <a:pt x="7396" y="4707"/>
                  </a:lnTo>
                  <a:cubicBezTo>
                    <a:pt x="6051" y="2689"/>
                    <a:pt x="4034" y="1345"/>
                    <a:pt x="2017" y="0"/>
                  </a:cubicBezTo>
                  <a:cubicBezTo>
                    <a:pt x="1345" y="672"/>
                    <a:pt x="672" y="0"/>
                    <a:pt x="0" y="0"/>
                  </a:cubicBezTo>
                  <a:close/>
                </a:path>
              </a:pathLst>
            </a:custGeom>
            <a:solidFill>
              <a:srgbClr val="898989"/>
            </a:solidFill>
            <a:ln w="6718" cap="flat">
              <a:noFill/>
              <a:prstDash val="solid"/>
              <a:miter/>
            </a:ln>
          </p:spPr>
          <p:txBody>
            <a:bodyPr rtlCol="0" anchor="ctr"/>
            <a:lstStyle/>
            <a:p>
              <a:endParaRPr lang="en-US">
                <a:solidFill>
                  <a:srgbClr val="F7C76A"/>
                </a:solidFill>
              </a:endParaRPr>
            </a:p>
          </p:txBody>
        </p:sp>
        <p:sp>
          <p:nvSpPr>
            <p:cNvPr id="46" name="Freeform: Shape 45">
              <a:extLst>
                <a:ext uri="{FF2B5EF4-FFF2-40B4-BE49-F238E27FC236}">
                  <a16:creationId xmlns:a16="http://schemas.microsoft.com/office/drawing/2014/main" id="{56997F0E-54C7-4A87-949B-BCFB7720BE89}"/>
                </a:ext>
              </a:extLst>
            </p:cNvPr>
            <p:cNvSpPr/>
            <p:nvPr/>
          </p:nvSpPr>
          <p:spPr>
            <a:xfrm>
              <a:off x="6552553" y="1813722"/>
              <a:ext cx="87550" cy="262651"/>
            </a:xfrm>
            <a:custGeom>
              <a:avLst/>
              <a:gdLst>
                <a:gd name="connsiteX0" fmla="*/ 31388 w 53788"/>
                <a:gd name="connsiteY0" fmla="*/ 163739 h 161364"/>
                <a:gd name="connsiteX1" fmla="*/ 7856 w 53788"/>
                <a:gd name="connsiteY1" fmla="*/ 105244 h 161364"/>
                <a:gd name="connsiteX2" fmla="*/ 13907 w 53788"/>
                <a:gd name="connsiteY2" fmla="*/ 12460 h 161364"/>
                <a:gd name="connsiteX3" fmla="*/ 40129 w 53788"/>
                <a:gd name="connsiteY3" fmla="*/ 11787 h 161364"/>
                <a:gd name="connsiteX4" fmla="*/ 31388 w 53788"/>
                <a:gd name="connsiteY4" fmla="*/ 163739 h 161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88" h="161364">
                  <a:moveTo>
                    <a:pt x="31388" y="163739"/>
                  </a:moveTo>
                  <a:cubicBezTo>
                    <a:pt x="22647" y="142896"/>
                    <a:pt x="15252" y="124070"/>
                    <a:pt x="7856" y="105244"/>
                  </a:cubicBezTo>
                  <a:cubicBezTo>
                    <a:pt x="-4919" y="73644"/>
                    <a:pt x="-1557" y="42043"/>
                    <a:pt x="13907" y="12460"/>
                  </a:cubicBezTo>
                  <a:cubicBezTo>
                    <a:pt x="21975" y="-3004"/>
                    <a:pt x="30043" y="-5022"/>
                    <a:pt x="40129" y="11787"/>
                  </a:cubicBezTo>
                  <a:cubicBezTo>
                    <a:pt x="68367" y="58852"/>
                    <a:pt x="66350" y="116002"/>
                    <a:pt x="31388" y="163739"/>
                  </a:cubicBezTo>
                  <a:close/>
                </a:path>
              </a:pathLst>
            </a:custGeom>
            <a:solidFill>
              <a:schemeClr val="accent3"/>
            </a:solidFill>
            <a:ln w="6718" cap="flat">
              <a:noFill/>
              <a:prstDash val="solid"/>
              <a:miter/>
            </a:ln>
          </p:spPr>
          <p:txBody>
            <a:bodyPr rtlCol="0" anchor="ctr"/>
            <a:lstStyle/>
            <a:p>
              <a:endParaRPr lang="en-US">
                <a:solidFill>
                  <a:srgbClr val="F7C76A"/>
                </a:solidFill>
              </a:endParaRPr>
            </a:p>
          </p:txBody>
        </p:sp>
        <p:sp>
          <p:nvSpPr>
            <p:cNvPr id="47" name="Freeform: Shape 46">
              <a:extLst>
                <a:ext uri="{FF2B5EF4-FFF2-40B4-BE49-F238E27FC236}">
                  <a16:creationId xmlns:a16="http://schemas.microsoft.com/office/drawing/2014/main" id="{D9E3AC50-FA47-4094-8BCB-436856F9C3BC}"/>
                </a:ext>
              </a:extLst>
            </p:cNvPr>
            <p:cNvSpPr/>
            <p:nvPr/>
          </p:nvSpPr>
          <p:spPr>
            <a:xfrm>
              <a:off x="5704767" y="1499122"/>
              <a:ext cx="98495" cy="229820"/>
            </a:xfrm>
            <a:custGeom>
              <a:avLst/>
              <a:gdLst>
                <a:gd name="connsiteX0" fmla="*/ 35874 w 60511"/>
                <a:gd name="connsiteY0" fmla="*/ 0 h 141194"/>
                <a:gd name="connsiteX1" fmla="*/ 42597 w 60511"/>
                <a:gd name="connsiteY1" fmla="*/ 135143 h 141194"/>
                <a:gd name="connsiteX2" fmla="*/ 16375 w 60511"/>
                <a:gd name="connsiteY2" fmla="*/ 135143 h 141194"/>
                <a:gd name="connsiteX3" fmla="*/ 35874 w 60511"/>
                <a:gd name="connsiteY3" fmla="*/ 0 h 141194"/>
              </a:gdLst>
              <a:ahLst/>
              <a:cxnLst>
                <a:cxn ang="0">
                  <a:pos x="connsiteX0" y="connsiteY0"/>
                </a:cxn>
                <a:cxn ang="0">
                  <a:pos x="connsiteX1" y="connsiteY1"/>
                </a:cxn>
                <a:cxn ang="0">
                  <a:pos x="connsiteX2" y="connsiteY2"/>
                </a:cxn>
                <a:cxn ang="0">
                  <a:pos x="connsiteX3" y="connsiteY3"/>
                </a:cxn>
              </a:cxnLst>
              <a:rect l="l" t="t" r="r" b="b"/>
              <a:pathLst>
                <a:path w="60511" h="141194">
                  <a:moveTo>
                    <a:pt x="35874" y="0"/>
                  </a:moveTo>
                  <a:cubicBezTo>
                    <a:pt x="49321" y="45720"/>
                    <a:pt x="81594" y="87406"/>
                    <a:pt x="42597" y="135143"/>
                  </a:cubicBezTo>
                  <a:cubicBezTo>
                    <a:pt x="31840" y="148590"/>
                    <a:pt x="25789" y="151952"/>
                    <a:pt x="16375" y="135143"/>
                  </a:cubicBezTo>
                  <a:cubicBezTo>
                    <a:pt x="-10519" y="89423"/>
                    <a:pt x="-4467" y="38997"/>
                    <a:pt x="35874" y="0"/>
                  </a:cubicBezTo>
                  <a:close/>
                </a:path>
              </a:pathLst>
            </a:custGeom>
            <a:solidFill>
              <a:schemeClr val="accent3"/>
            </a:solidFill>
            <a:ln w="6718" cap="flat">
              <a:noFill/>
              <a:prstDash val="solid"/>
              <a:miter/>
            </a:ln>
          </p:spPr>
          <p:txBody>
            <a:bodyPr rtlCol="0" anchor="ctr"/>
            <a:lstStyle/>
            <a:p>
              <a:endParaRPr lang="en-US">
                <a:solidFill>
                  <a:srgbClr val="F7C76A"/>
                </a:solidFill>
              </a:endParaRPr>
            </a:p>
          </p:txBody>
        </p:sp>
        <p:sp>
          <p:nvSpPr>
            <p:cNvPr id="48" name="Freeform: Shape 47">
              <a:extLst>
                <a:ext uri="{FF2B5EF4-FFF2-40B4-BE49-F238E27FC236}">
                  <a16:creationId xmlns:a16="http://schemas.microsoft.com/office/drawing/2014/main" id="{EEE2EF91-DF68-46FD-A61C-5A9504246567}"/>
                </a:ext>
              </a:extLst>
            </p:cNvPr>
            <p:cNvSpPr/>
            <p:nvPr/>
          </p:nvSpPr>
          <p:spPr>
            <a:xfrm>
              <a:off x="5434584" y="2246583"/>
              <a:ext cx="87550" cy="218876"/>
            </a:xfrm>
            <a:custGeom>
              <a:avLst/>
              <a:gdLst>
                <a:gd name="connsiteX0" fmla="*/ 53948 w 53788"/>
                <a:gd name="connsiteY0" fmla="*/ 109593 h 134470"/>
                <a:gd name="connsiteX1" fmla="*/ 47897 w 53788"/>
                <a:gd name="connsiteY1" fmla="*/ 135815 h 134470"/>
                <a:gd name="connsiteX2" fmla="*/ 28399 w 53788"/>
                <a:gd name="connsiteY2" fmla="*/ 116989 h 134470"/>
                <a:gd name="connsiteX3" fmla="*/ 9573 w 53788"/>
                <a:gd name="connsiteY3" fmla="*/ 15464 h 134470"/>
                <a:gd name="connsiteX4" fmla="*/ 23020 w 53788"/>
                <a:gd name="connsiteY4" fmla="*/ 0 h 134470"/>
                <a:gd name="connsiteX5" fmla="*/ 35123 w 53788"/>
                <a:gd name="connsiteY5" fmla="*/ 15464 h 134470"/>
                <a:gd name="connsiteX6" fmla="*/ 53948 w 53788"/>
                <a:gd name="connsiteY6" fmla="*/ 109593 h 13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788" h="134470">
                  <a:moveTo>
                    <a:pt x="53948" y="109593"/>
                  </a:moveTo>
                  <a:cubicBezTo>
                    <a:pt x="52604" y="119006"/>
                    <a:pt x="60000" y="132453"/>
                    <a:pt x="47897" y="135815"/>
                  </a:cubicBezTo>
                  <a:cubicBezTo>
                    <a:pt x="37140" y="138505"/>
                    <a:pt x="33106" y="125057"/>
                    <a:pt x="28399" y="116989"/>
                  </a:cubicBezTo>
                  <a:cubicBezTo>
                    <a:pt x="9573" y="85388"/>
                    <a:pt x="-13287" y="55133"/>
                    <a:pt x="9573" y="15464"/>
                  </a:cubicBezTo>
                  <a:cubicBezTo>
                    <a:pt x="12935" y="9413"/>
                    <a:pt x="14952" y="672"/>
                    <a:pt x="23020" y="0"/>
                  </a:cubicBezTo>
                  <a:cubicBezTo>
                    <a:pt x="31761" y="0"/>
                    <a:pt x="33106" y="9413"/>
                    <a:pt x="35123" y="15464"/>
                  </a:cubicBezTo>
                  <a:cubicBezTo>
                    <a:pt x="45880" y="46392"/>
                    <a:pt x="50587" y="77993"/>
                    <a:pt x="53948" y="109593"/>
                  </a:cubicBezTo>
                  <a:close/>
                </a:path>
              </a:pathLst>
            </a:custGeom>
            <a:solidFill>
              <a:schemeClr val="accent3"/>
            </a:solidFill>
            <a:ln w="6718" cap="flat">
              <a:noFill/>
              <a:prstDash val="solid"/>
              <a:miter/>
            </a:ln>
          </p:spPr>
          <p:txBody>
            <a:bodyPr rtlCol="0" anchor="ctr"/>
            <a:lstStyle/>
            <a:p>
              <a:endParaRPr lang="en-US">
                <a:solidFill>
                  <a:srgbClr val="F7C76A"/>
                </a:solidFill>
              </a:endParaRPr>
            </a:p>
          </p:txBody>
        </p:sp>
        <p:sp>
          <p:nvSpPr>
            <p:cNvPr id="49" name="Freeform: Shape 48">
              <a:extLst>
                <a:ext uri="{FF2B5EF4-FFF2-40B4-BE49-F238E27FC236}">
                  <a16:creationId xmlns:a16="http://schemas.microsoft.com/office/drawing/2014/main" id="{6E70C241-31F7-447A-992B-548166E9E48C}"/>
                </a:ext>
              </a:extLst>
            </p:cNvPr>
            <p:cNvSpPr/>
            <p:nvPr/>
          </p:nvSpPr>
          <p:spPr>
            <a:xfrm>
              <a:off x="5833197" y="2268469"/>
              <a:ext cx="590964" cy="667569"/>
            </a:xfrm>
            <a:custGeom>
              <a:avLst/>
              <a:gdLst>
                <a:gd name="connsiteX0" fmla="*/ 0 w 363070"/>
                <a:gd name="connsiteY0" fmla="*/ 259528 h 410135"/>
                <a:gd name="connsiteX1" fmla="*/ 53788 w 363070"/>
                <a:gd name="connsiteY1" fmla="*/ 285750 h 410135"/>
                <a:gd name="connsiteX2" fmla="*/ 57150 w 363070"/>
                <a:gd name="connsiteY2" fmla="*/ 132453 h 410135"/>
                <a:gd name="connsiteX3" fmla="*/ 80010 w 363070"/>
                <a:gd name="connsiteY3" fmla="*/ 175484 h 410135"/>
                <a:gd name="connsiteX4" fmla="*/ 98163 w 363070"/>
                <a:gd name="connsiteY4" fmla="*/ 188931 h 410135"/>
                <a:gd name="connsiteX5" fmla="*/ 103542 w 363070"/>
                <a:gd name="connsiteY5" fmla="*/ 170105 h 410135"/>
                <a:gd name="connsiteX6" fmla="*/ 187586 w 363070"/>
                <a:gd name="connsiteY6" fmla="*/ 0 h 410135"/>
                <a:gd name="connsiteX7" fmla="*/ 249443 w 363070"/>
                <a:gd name="connsiteY7" fmla="*/ 190948 h 410135"/>
                <a:gd name="connsiteX8" fmla="*/ 262218 w 363070"/>
                <a:gd name="connsiteY8" fmla="*/ 211791 h 410135"/>
                <a:gd name="connsiteX9" fmla="*/ 276337 w 363070"/>
                <a:gd name="connsiteY9" fmla="*/ 188931 h 410135"/>
                <a:gd name="connsiteX10" fmla="*/ 293146 w 363070"/>
                <a:gd name="connsiteY10" fmla="*/ 126402 h 410135"/>
                <a:gd name="connsiteX11" fmla="*/ 305248 w 363070"/>
                <a:gd name="connsiteY11" fmla="*/ 285077 h 410135"/>
                <a:gd name="connsiteX12" fmla="*/ 368449 w 363070"/>
                <a:gd name="connsiteY12" fmla="*/ 267596 h 410135"/>
                <a:gd name="connsiteX13" fmla="*/ 293146 w 363070"/>
                <a:gd name="connsiteY13" fmla="*/ 379207 h 410135"/>
                <a:gd name="connsiteX14" fmla="*/ 70597 w 363070"/>
                <a:gd name="connsiteY14" fmla="*/ 363743 h 410135"/>
                <a:gd name="connsiteX15" fmla="*/ 0 w 363070"/>
                <a:gd name="connsiteY15" fmla="*/ 259528 h 410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3070" h="410135">
                  <a:moveTo>
                    <a:pt x="0" y="259528"/>
                  </a:moveTo>
                  <a:cubicBezTo>
                    <a:pt x="23532" y="261545"/>
                    <a:pt x="31600" y="282388"/>
                    <a:pt x="53788" y="285750"/>
                  </a:cubicBezTo>
                  <a:cubicBezTo>
                    <a:pt x="34290" y="233979"/>
                    <a:pt x="48409" y="184224"/>
                    <a:pt x="57150" y="132453"/>
                  </a:cubicBezTo>
                  <a:cubicBezTo>
                    <a:pt x="64546" y="147245"/>
                    <a:pt x="71941" y="161365"/>
                    <a:pt x="80010" y="175484"/>
                  </a:cubicBezTo>
                  <a:cubicBezTo>
                    <a:pt x="84044" y="182207"/>
                    <a:pt x="88750" y="190948"/>
                    <a:pt x="98163" y="188931"/>
                  </a:cubicBezTo>
                  <a:cubicBezTo>
                    <a:pt x="106904" y="186914"/>
                    <a:pt x="102870" y="176829"/>
                    <a:pt x="103542" y="170105"/>
                  </a:cubicBezTo>
                  <a:cubicBezTo>
                    <a:pt x="106904" y="103542"/>
                    <a:pt x="143883" y="53788"/>
                    <a:pt x="187586" y="0"/>
                  </a:cubicBezTo>
                  <a:cubicBezTo>
                    <a:pt x="198344" y="70597"/>
                    <a:pt x="225238" y="130436"/>
                    <a:pt x="249443" y="190948"/>
                  </a:cubicBezTo>
                  <a:cubicBezTo>
                    <a:pt x="252805" y="199016"/>
                    <a:pt x="252132" y="212463"/>
                    <a:pt x="262218" y="211791"/>
                  </a:cubicBezTo>
                  <a:cubicBezTo>
                    <a:pt x="273647" y="211119"/>
                    <a:pt x="273647" y="197672"/>
                    <a:pt x="276337" y="188931"/>
                  </a:cubicBezTo>
                  <a:cubicBezTo>
                    <a:pt x="281716" y="170777"/>
                    <a:pt x="286422" y="151952"/>
                    <a:pt x="293146" y="126402"/>
                  </a:cubicBezTo>
                  <a:cubicBezTo>
                    <a:pt x="319368" y="182880"/>
                    <a:pt x="305248" y="233979"/>
                    <a:pt x="305248" y="285077"/>
                  </a:cubicBezTo>
                  <a:cubicBezTo>
                    <a:pt x="325419" y="284405"/>
                    <a:pt x="340210" y="266924"/>
                    <a:pt x="368449" y="267596"/>
                  </a:cubicBezTo>
                  <a:cubicBezTo>
                    <a:pt x="332815" y="302559"/>
                    <a:pt x="327436" y="351641"/>
                    <a:pt x="293146" y="379207"/>
                  </a:cubicBezTo>
                  <a:cubicBezTo>
                    <a:pt x="233979" y="426272"/>
                    <a:pt x="127747" y="430978"/>
                    <a:pt x="70597" y="363743"/>
                  </a:cubicBezTo>
                  <a:cubicBezTo>
                    <a:pt x="43030" y="332142"/>
                    <a:pt x="20171" y="299197"/>
                    <a:pt x="0" y="259528"/>
                  </a:cubicBezTo>
                  <a:close/>
                </a:path>
              </a:pathLst>
            </a:custGeom>
            <a:solidFill>
              <a:srgbClr val="FEFEFE"/>
            </a:solidFill>
            <a:ln w="6718" cap="flat">
              <a:noFill/>
              <a:prstDash val="solid"/>
              <a:miter/>
            </a:ln>
          </p:spPr>
          <p:txBody>
            <a:bodyPr rtlCol="0" anchor="ctr"/>
            <a:lstStyle/>
            <a:p>
              <a:endParaRPr lang="en-US">
                <a:solidFill>
                  <a:srgbClr val="F7C76A"/>
                </a:solidFill>
              </a:endParaRPr>
            </a:p>
          </p:txBody>
        </p:sp>
        <p:sp>
          <p:nvSpPr>
            <p:cNvPr id="50" name="Freeform: Shape 49">
              <a:extLst>
                <a:ext uri="{FF2B5EF4-FFF2-40B4-BE49-F238E27FC236}">
                  <a16:creationId xmlns:a16="http://schemas.microsoft.com/office/drawing/2014/main" id="{958A23E7-C974-4C76-B8DC-6F3F3AD4CE09}"/>
                </a:ext>
              </a:extLst>
            </p:cNvPr>
            <p:cNvSpPr/>
            <p:nvPr/>
          </p:nvSpPr>
          <p:spPr>
            <a:xfrm>
              <a:off x="5983459" y="2520465"/>
              <a:ext cx="290440" cy="404088"/>
            </a:xfrm>
            <a:custGeom>
              <a:avLst/>
              <a:gdLst>
                <a:gd name="connsiteX0" fmla="*/ 114597 w 154641"/>
                <a:gd name="connsiteY0" fmla="*/ 135815 h 215152"/>
                <a:gd name="connsiteX1" fmla="*/ 150232 w 154641"/>
                <a:gd name="connsiteY1" fmla="*/ 87406 h 215152"/>
                <a:gd name="connsiteX2" fmla="*/ 146198 w 154641"/>
                <a:gd name="connsiteY2" fmla="*/ 153296 h 215152"/>
                <a:gd name="connsiteX3" fmla="*/ 84341 w 154641"/>
                <a:gd name="connsiteY3" fmla="*/ 219187 h 215152"/>
                <a:gd name="connsiteX4" fmla="*/ 22485 w 154641"/>
                <a:gd name="connsiteY4" fmla="*/ 191621 h 215152"/>
                <a:gd name="connsiteX5" fmla="*/ 1642 w 154641"/>
                <a:gd name="connsiteY5" fmla="*/ 116990 h 215152"/>
                <a:gd name="connsiteX6" fmla="*/ 15089 w 154641"/>
                <a:gd name="connsiteY6" fmla="*/ 112283 h 215152"/>
                <a:gd name="connsiteX7" fmla="*/ 34587 w 154641"/>
                <a:gd name="connsiteY7" fmla="*/ 100853 h 215152"/>
                <a:gd name="connsiteX8" fmla="*/ 71566 w 154641"/>
                <a:gd name="connsiteY8" fmla="*/ 0 h 215152"/>
                <a:gd name="connsiteX9" fmla="*/ 114597 w 154641"/>
                <a:gd name="connsiteY9" fmla="*/ 135815 h 215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641" h="215152">
                  <a:moveTo>
                    <a:pt x="114597" y="135815"/>
                  </a:moveTo>
                  <a:cubicBezTo>
                    <a:pt x="132078" y="122368"/>
                    <a:pt x="136785" y="103543"/>
                    <a:pt x="150232" y="87406"/>
                  </a:cubicBezTo>
                  <a:cubicBezTo>
                    <a:pt x="162334" y="112283"/>
                    <a:pt x="153593" y="133798"/>
                    <a:pt x="146198" y="153296"/>
                  </a:cubicBezTo>
                  <a:cubicBezTo>
                    <a:pt x="135440" y="183552"/>
                    <a:pt x="116614" y="209774"/>
                    <a:pt x="84341" y="219187"/>
                  </a:cubicBezTo>
                  <a:cubicBezTo>
                    <a:pt x="57447" y="227255"/>
                    <a:pt x="38621" y="211791"/>
                    <a:pt x="22485" y="191621"/>
                  </a:cubicBezTo>
                  <a:cubicBezTo>
                    <a:pt x="4331" y="169433"/>
                    <a:pt x="-3737" y="145228"/>
                    <a:pt x="1642" y="116990"/>
                  </a:cubicBezTo>
                  <a:cubicBezTo>
                    <a:pt x="2986" y="109593"/>
                    <a:pt x="8365" y="106232"/>
                    <a:pt x="15089" y="112283"/>
                  </a:cubicBezTo>
                  <a:cubicBezTo>
                    <a:pt x="31225" y="125057"/>
                    <a:pt x="32570" y="110938"/>
                    <a:pt x="34587" y="100853"/>
                  </a:cubicBezTo>
                  <a:cubicBezTo>
                    <a:pt x="41310" y="67235"/>
                    <a:pt x="54757" y="36979"/>
                    <a:pt x="71566" y="0"/>
                  </a:cubicBezTo>
                  <a:cubicBezTo>
                    <a:pt x="90392" y="47065"/>
                    <a:pt x="95099" y="92785"/>
                    <a:pt x="114597" y="135815"/>
                  </a:cubicBezTo>
                  <a:close/>
                </a:path>
              </a:pathLst>
            </a:custGeom>
            <a:solidFill>
              <a:schemeClr val="accent4"/>
            </a:solidFill>
            <a:ln w="6718" cap="flat">
              <a:noFill/>
              <a:prstDash val="solid"/>
              <a:miter/>
            </a:ln>
          </p:spPr>
          <p:txBody>
            <a:bodyPr rtlCol="0" anchor="ctr"/>
            <a:lstStyle/>
            <a:p>
              <a:endParaRPr lang="en-US">
                <a:solidFill>
                  <a:srgbClr val="F7C76A"/>
                </a:solidFill>
              </a:endParaRPr>
            </a:p>
          </p:txBody>
        </p:sp>
      </p:grpSp>
      <p:sp>
        <p:nvSpPr>
          <p:cNvPr id="4" name="Rectangle 3">
            <a:extLst>
              <a:ext uri="{FF2B5EF4-FFF2-40B4-BE49-F238E27FC236}">
                <a16:creationId xmlns:a16="http://schemas.microsoft.com/office/drawing/2014/main" id="{C0DF8002-6DC0-5B07-0124-23AC5210AF50}"/>
              </a:ext>
            </a:extLst>
          </p:cNvPr>
          <p:cNvSpPr/>
          <p:nvPr/>
        </p:nvSpPr>
        <p:spPr>
          <a:xfrm rot="10800000">
            <a:off x="190319" y="425983"/>
            <a:ext cx="3536338" cy="5681117"/>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4">
            <a:extLst>
              <a:ext uri="{FF2B5EF4-FFF2-40B4-BE49-F238E27FC236}">
                <a16:creationId xmlns:a16="http://schemas.microsoft.com/office/drawing/2014/main" id="{30B571EB-D95D-EB71-CAC9-BBBAAEE28ABA}"/>
              </a:ext>
            </a:extLst>
          </p:cNvPr>
          <p:cNvSpPr/>
          <p:nvPr/>
        </p:nvSpPr>
        <p:spPr>
          <a:xfrm>
            <a:off x="202691" y="425983"/>
            <a:ext cx="3536338" cy="5609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latin typeface="Calibri" panose="020F0502020204030204" pitchFamily="34" charset="0"/>
                <a:cs typeface="Calibri" panose="020F0502020204030204" pitchFamily="34" charset="0"/>
              </a:rPr>
              <a:t>Khaoula Azdoud</a:t>
            </a:r>
            <a:endParaRPr lang="ko-KR" altLang="en-US" sz="2400"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8708BFC3-8B2E-3FEB-2A1A-9ECB4273F552}"/>
              </a:ext>
            </a:extLst>
          </p:cNvPr>
          <p:cNvSpPr/>
          <p:nvPr/>
        </p:nvSpPr>
        <p:spPr>
          <a:xfrm rot="10800000">
            <a:off x="8521986" y="425983"/>
            <a:ext cx="3579951" cy="5681117"/>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ectangle 6">
            <a:extLst>
              <a:ext uri="{FF2B5EF4-FFF2-40B4-BE49-F238E27FC236}">
                <a16:creationId xmlns:a16="http://schemas.microsoft.com/office/drawing/2014/main" id="{0C7DBD95-04D8-3876-A546-E69EAECBCB18}"/>
              </a:ext>
            </a:extLst>
          </p:cNvPr>
          <p:cNvSpPr/>
          <p:nvPr/>
        </p:nvSpPr>
        <p:spPr>
          <a:xfrm>
            <a:off x="8521986" y="425983"/>
            <a:ext cx="3579951" cy="5609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t>Tanner Agnew</a:t>
            </a:r>
            <a:endParaRPr lang="ko-KR" altLang="en-US" sz="2400" dirty="0"/>
          </a:p>
        </p:txBody>
      </p:sp>
      <p:sp>
        <p:nvSpPr>
          <p:cNvPr id="19" name="TextBox 18">
            <a:extLst>
              <a:ext uri="{FF2B5EF4-FFF2-40B4-BE49-F238E27FC236}">
                <a16:creationId xmlns:a16="http://schemas.microsoft.com/office/drawing/2014/main" id="{8582D39A-AC88-13B8-95C9-895D9427883E}"/>
              </a:ext>
            </a:extLst>
          </p:cNvPr>
          <p:cNvSpPr txBox="1"/>
          <p:nvPr/>
        </p:nvSpPr>
        <p:spPr>
          <a:xfrm>
            <a:off x="8597737" y="1007863"/>
            <a:ext cx="3383217" cy="5078313"/>
          </a:xfrm>
          <a:prstGeom prst="rect">
            <a:avLst/>
          </a:prstGeom>
          <a:noFill/>
        </p:spPr>
        <p:txBody>
          <a:bodyPr wrap="square" rtlCol="0">
            <a:spAutoFit/>
          </a:bodyPr>
          <a:lstStyle/>
          <a:p>
            <a:r>
              <a:rPr lang="en-US" b="0" i="0" dirty="0">
                <a:effectLst/>
                <a:latin typeface="Calibri" panose="020F0502020204030204" pitchFamily="34" charset="0"/>
                <a:cs typeface="Calibri" panose="020F0502020204030204" pitchFamily="34" charset="0"/>
              </a:rPr>
              <a:t>This is my second semester pursuing Software Development. I live in Southern California and work at Disneyland and hope to eventually use my degree for a remote job or something in the entertainment industry. I liked the Outland Adventure Case Study because I love the outdoors and thought the supply and demand business aspects of the case were very interesting. I’m lucky to have been partnered with such a dedicated and intelligent partner like Khaoula for this project and I am excited to see what everyone else has come up with In Module 12!</a:t>
            </a:r>
            <a:endParaRPr lang="en-US" dirty="0">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0FC8F965-2CDC-7E76-FD4E-0BBDACA84DF9}"/>
              </a:ext>
            </a:extLst>
          </p:cNvPr>
          <p:cNvSpPr txBox="1"/>
          <p:nvPr/>
        </p:nvSpPr>
        <p:spPr>
          <a:xfrm>
            <a:off x="201435" y="986939"/>
            <a:ext cx="3425221" cy="5355312"/>
          </a:xfrm>
          <a:prstGeom prst="rect">
            <a:avLst/>
          </a:prstGeom>
          <a:noFill/>
        </p:spPr>
        <p:txBody>
          <a:bodyPr wrap="square" rtlCol="0">
            <a:spAutoFit/>
          </a:bodyPr>
          <a:lstStyle/>
          <a:p>
            <a:r>
              <a:rPr lang="en-US" b="0" i="0" dirty="0">
                <a:effectLst/>
                <a:latin typeface="Söhne"/>
              </a:rPr>
              <a:t>I am a Software Development student living in Orlando, Florida, and working at Disney's Magic Kingdom Park. I chose to work on the Outland Adventures case study because it is close to my job. It was great working with Tanner during this project, as we shared ideas, insights, and experiences while tackling the challenges presented by the case study. This presentation will provide an overview of our collaborative </a:t>
            </a:r>
            <a:r>
              <a:rPr lang="en-US" b="0" i="0" dirty="0">
                <a:effectLst/>
                <a:latin typeface="Calibri" panose="020F0502020204030204" pitchFamily="34" charset="0"/>
                <a:cs typeface="Calibri" panose="020F0502020204030204" pitchFamily="34" charset="0"/>
              </a:rPr>
              <a:t>efforts, the lessons learned, and our proposed solutions. </a:t>
            </a:r>
            <a:r>
              <a:rPr lang="en-US" dirty="0">
                <a:latin typeface="Calibri" panose="020F0502020204030204" pitchFamily="34" charset="0"/>
                <a:cs typeface="Calibri" panose="020F0502020204030204" pitchFamily="34" charset="0"/>
              </a:rPr>
              <a:t>I’m looking forward to seeing </a:t>
            </a:r>
            <a:r>
              <a:rPr lang="en-US" dirty="0">
                <a:effectLst/>
                <a:latin typeface="Calibri" panose="020F0502020204030204" pitchFamily="34" charset="0"/>
                <a:cs typeface="Calibri" panose="020F0502020204030204" pitchFamily="34" charset="0"/>
              </a:rPr>
              <a:t>the choices and solutions of other groups.</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6302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Graphic 47">
            <a:extLst>
              <a:ext uri="{FF2B5EF4-FFF2-40B4-BE49-F238E27FC236}">
                <a16:creationId xmlns:a16="http://schemas.microsoft.com/office/drawing/2014/main" id="{3D2F66A0-BAE0-4D81-913C-5290A0A6C09F}"/>
              </a:ext>
            </a:extLst>
          </p:cNvPr>
          <p:cNvSpPr/>
          <p:nvPr/>
        </p:nvSpPr>
        <p:spPr>
          <a:xfrm>
            <a:off x="7087386" y="3001081"/>
            <a:ext cx="2926529" cy="3903556"/>
          </a:xfrm>
          <a:custGeom>
            <a:avLst/>
            <a:gdLst>
              <a:gd name="connsiteX0" fmla="*/ 949088 w 2076450"/>
              <a:gd name="connsiteY0" fmla="*/ 7144 h 3114675"/>
              <a:gd name="connsiteX1" fmla="*/ 883365 w 2076450"/>
              <a:gd name="connsiteY1" fmla="*/ 105251 h 3114675"/>
              <a:gd name="connsiteX2" fmla="*/ 909083 w 2076450"/>
              <a:gd name="connsiteY2" fmla="*/ 238601 h 3114675"/>
              <a:gd name="connsiteX3" fmla="*/ 833835 w 2076450"/>
              <a:gd name="connsiteY3" fmla="*/ 193834 h 3114675"/>
              <a:gd name="connsiteX4" fmla="*/ 817643 w 2076450"/>
              <a:gd name="connsiteY4" fmla="*/ 301466 h 3114675"/>
              <a:gd name="connsiteX5" fmla="*/ 810023 w 2076450"/>
              <a:gd name="connsiteY5" fmla="*/ 328136 h 3114675"/>
              <a:gd name="connsiteX6" fmla="*/ 684293 w 2076450"/>
              <a:gd name="connsiteY6" fmla="*/ 381476 h 3114675"/>
              <a:gd name="connsiteX7" fmla="*/ 703343 w 2076450"/>
              <a:gd name="connsiteY7" fmla="*/ 451009 h 3114675"/>
              <a:gd name="connsiteX8" fmla="*/ 714773 w 2076450"/>
              <a:gd name="connsiteY8" fmla="*/ 539591 h 3114675"/>
              <a:gd name="connsiteX9" fmla="*/ 828120 w 2076450"/>
              <a:gd name="connsiteY9" fmla="*/ 573881 h 3114675"/>
              <a:gd name="connsiteX10" fmla="*/ 947183 w 2076450"/>
              <a:gd name="connsiteY10" fmla="*/ 577691 h 3114675"/>
              <a:gd name="connsiteX11" fmla="*/ 731918 w 2076450"/>
              <a:gd name="connsiteY11" fmla="*/ 618649 h 3114675"/>
              <a:gd name="connsiteX12" fmla="*/ 530940 w 2076450"/>
              <a:gd name="connsiteY12" fmla="*/ 601504 h 3114675"/>
              <a:gd name="connsiteX13" fmla="*/ 597615 w 2076450"/>
              <a:gd name="connsiteY13" fmla="*/ 649129 h 3114675"/>
              <a:gd name="connsiteX14" fmla="*/ 629048 w 2076450"/>
              <a:gd name="connsiteY14" fmla="*/ 688181 h 3114675"/>
              <a:gd name="connsiteX15" fmla="*/ 714773 w 2076450"/>
              <a:gd name="connsiteY15" fmla="*/ 728186 h 3114675"/>
              <a:gd name="connsiteX16" fmla="*/ 947183 w 2076450"/>
              <a:gd name="connsiteY16" fmla="*/ 689134 h 3114675"/>
              <a:gd name="connsiteX17" fmla="*/ 674768 w 2076450"/>
              <a:gd name="connsiteY17" fmla="*/ 758666 h 3114675"/>
              <a:gd name="connsiteX18" fmla="*/ 528083 w 2076450"/>
              <a:gd name="connsiteY18" fmla="*/ 788194 h 3114675"/>
              <a:gd name="connsiteX19" fmla="*/ 530940 w 2076450"/>
              <a:gd name="connsiteY19" fmla="*/ 846296 h 3114675"/>
              <a:gd name="connsiteX20" fmla="*/ 569040 w 2076450"/>
              <a:gd name="connsiteY20" fmla="*/ 912971 h 3114675"/>
              <a:gd name="connsiteX21" fmla="*/ 502365 w 2076450"/>
              <a:gd name="connsiteY21" fmla="*/ 958691 h 3114675"/>
              <a:gd name="connsiteX22" fmla="*/ 409973 w 2076450"/>
              <a:gd name="connsiteY22" fmla="*/ 972979 h 3114675"/>
              <a:gd name="connsiteX23" fmla="*/ 547133 w 2076450"/>
              <a:gd name="connsiteY23" fmla="*/ 1067276 h 3114675"/>
              <a:gd name="connsiteX24" fmla="*/ 730013 w 2076450"/>
              <a:gd name="connsiteY24" fmla="*/ 1155859 h 3114675"/>
              <a:gd name="connsiteX25" fmla="*/ 409020 w 2076450"/>
              <a:gd name="connsiteY25" fmla="*/ 1204436 h 3114675"/>
              <a:gd name="connsiteX26" fmla="*/ 530940 w 2076450"/>
              <a:gd name="connsiteY26" fmla="*/ 1310164 h 3114675"/>
              <a:gd name="connsiteX27" fmla="*/ 366158 w 2076450"/>
              <a:gd name="connsiteY27" fmla="*/ 1365409 h 3114675"/>
              <a:gd name="connsiteX28" fmla="*/ 637620 w 2076450"/>
              <a:gd name="connsiteY28" fmla="*/ 1413034 h 3114675"/>
              <a:gd name="connsiteX29" fmla="*/ 617618 w 2076450"/>
              <a:gd name="connsiteY29" fmla="*/ 1487329 h 3114675"/>
              <a:gd name="connsiteX30" fmla="*/ 286148 w 2076450"/>
              <a:gd name="connsiteY30" fmla="*/ 1588294 h 3114675"/>
              <a:gd name="connsiteX31" fmla="*/ 550943 w 2076450"/>
              <a:gd name="connsiteY31" fmla="*/ 1688306 h 3114675"/>
              <a:gd name="connsiteX32" fmla="*/ 627143 w 2076450"/>
              <a:gd name="connsiteY32" fmla="*/ 1666399 h 3114675"/>
              <a:gd name="connsiteX33" fmla="*/ 734775 w 2076450"/>
              <a:gd name="connsiteY33" fmla="*/ 1662589 h 3114675"/>
              <a:gd name="connsiteX34" fmla="*/ 604283 w 2076450"/>
              <a:gd name="connsiteY34" fmla="*/ 1759744 h 3114675"/>
              <a:gd name="connsiteX35" fmla="*/ 217568 w 2076450"/>
              <a:gd name="connsiteY35" fmla="*/ 1794986 h 3114675"/>
              <a:gd name="connsiteX36" fmla="*/ 214710 w 2076450"/>
              <a:gd name="connsiteY36" fmla="*/ 1862614 h 3114675"/>
              <a:gd name="connsiteX37" fmla="*/ 335678 w 2076450"/>
              <a:gd name="connsiteY37" fmla="*/ 1914049 h 3114675"/>
              <a:gd name="connsiteX38" fmla="*/ 472838 w 2076450"/>
              <a:gd name="connsiteY38" fmla="*/ 1916906 h 3114675"/>
              <a:gd name="connsiteX39" fmla="*/ 553800 w 2076450"/>
              <a:gd name="connsiteY39" fmla="*/ 1953101 h 3114675"/>
              <a:gd name="connsiteX40" fmla="*/ 602378 w 2076450"/>
              <a:gd name="connsiteY40" fmla="*/ 2004536 h 3114675"/>
              <a:gd name="connsiteX41" fmla="*/ 275670 w 2076450"/>
              <a:gd name="connsiteY41" fmla="*/ 2024539 h 3114675"/>
              <a:gd name="connsiteX42" fmla="*/ 236618 w 2076450"/>
              <a:gd name="connsiteY42" fmla="*/ 2049304 h 3114675"/>
              <a:gd name="connsiteX43" fmla="*/ 262335 w 2076450"/>
              <a:gd name="connsiteY43" fmla="*/ 2092166 h 3114675"/>
              <a:gd name="connsiteX44" fmla="*/ 420450 w 2076450"/>
              <a:gd name="connsiteY44" fmla="*/ 2151221 h 3114675"/>
              <a:gd name="connsiteX45" fmla="*/ 480458 w 2076450"/>
              <a:gd name="connsiteY45" fmla="*/ 2174081 h 3114675"/>
              <a:gd name="connsiteX46" fmla="*/ 269955 w 2076450"/>
              <a:gd name="connsiteY46" fmla="*/ 2228374 h 3114675"/>
              <a:gd name="connsiteX47" fmla="*/ 106125 w 2076450"/>
              <a:gd name="connsiteY47" fmla="*/ 2250281 h 3114675"/>
              <a:gd name="connsiteX48" fmla="*/ 45165 w 2076450"/>
              <a:gd name="connsiteY48" fmla="*/ 2290286 h 3114675"/>
              <a:gd name="connsiteX49" fmla="*/ 84218 w 2076450"/>
              <a:gd name="connsiteY49" fmla="*/ 2353151 h 3114675"/>
              <a:gd name="connsiteX50" fmla="*/ 203280 w 2076450"/>
              <a:gd name="connsiteY50" fmla="*/ 2444591 h 3114675"/>
              <a:gd name="connsiteX51" fmla="*/ 172800 w 2076450"/>
              <a:gd name="connsiteY51" fmla="*/ 2478881 h 3114675"/>
              <a:gd name="connsiteX52" fmla="*/ 201375 w 2076450"/>
              <a:gd name="connsiteY52" fmla="*/ 2519839 h 3114675"/>
              <a:gd name="connsiteX53" fmla="*/ 301388 w 2076450"/>
              <a:gd name="connsiteY53" fmla="*/ 2558891 h 3114675"/>
              <a:gd name="connsiteX54" fmla="*/ 76598 w 2076450"/>
              <a:gd name="connsiteY54" fmla="*/ 2589371 h 3114675"/>
              <a:gd name="connsiteX55" fmla="*/ 58500 w 2076450"/>
              <a:gd name="connsiteY55" fmla="*/ 2659856 h 3114675"/>
              <a:gd name="connsiteX56" fmla="*/ 110888 w 2076450"/>
              <a:gd name="connsiteY56" fmla="*/ 2693194 h 3114675"/>
              <a:gd name="connsiteX57" fmla="*/ 214710 w 2076450"/>
              <a:gd name="connsiteY57" fmla="*/ 2727484 h 3114675"/>
              <a:gd name="connsiteX58" fmla="*/ 262335 w 2076450"/>
              <a:gd name="connsiteY58" fmla="*/ 2756059 h 3114675"/>
              <a:gd name="connsiteX59" fmla="*/ 358538 w 2076450"/>
              <a:gd name="connsiteY59" fmla="*/ 2733199 h 3114675"/>
              <a:gd name="connsiteX60" fmla="*/ 254715 w 2076450"/>
              <a:gd name="connsiteY60" fmla="*/ 2758916 h 3114675"/>
              <a:gd name="connsiteX61" fmla="*/ 45165 w 2076450"/>
              <a:gd name="connsiteY61" fmla="*/ 2806541 h 3114675"/>
              <a:gd name="connsiteX62" fmla="*/ 46118 w 2076450"/>
              <a:gd name="connsiteY62" fmla="*/ 2865596 h 3114675"/>
              <a:gd name="connsiteX63" fmla="*/ 88980 w 2076450"/>
              <a:gd name="connsiteY63" fmla="*/ 2895124 h 3114675"/>
              <a:gd name="connsiteX64" fmla="*/ 155655 w 2076450"/>
              <a:gd name="connsiteY64" fmla="*/ 2902744 h 3114675"/>
              <a:gd name="connsiteX65" fmla="*/ 343298 w 2076450"/>
              <a:gd name="connsiteY65" fmla="*/ 2914174 h 3114675"/>
              <a:gd name="connsiteX66" fmla="*/ 301388 w 2076450"/>
              <a:gd name="connsiteY66" fmla="*/ 2956084 h 3114675"/>
              <a:gd name="connsiteX67" fmla="*/ 361395 w 2076450"/>
              <a:gd name="connsiteY67" fmla="*/ 2980849 h 3114675"/>
              <a:gd name="connsiteX68" fmla="*/ 511890 w 2076450"/>
              <a:gd name="connsiteY68" fmla="*/ 3029426 h 3114675"/>
              <a:gd name="connsiteX69" fmla="*/ 603330 w 2076450"/>
              <a:gd name="connsiteY69" fmla="*/ 3058001 h 3114675"/>
              <a:gd name="connsiteX70" fmla="*/ 825263 w 2076450"/>
              <a:gd name="connsiteY70" fmla="*/ 2954179 h 3114675"/>
              <a:gd name="connsiteX71" fmla="*/ 957660 w 2076450"/>
              <a:gd name="connsiteY71" fmla="*/ 2927509 h 3114675"/>
              <a:gd name="connsiteX72" fmla="*/ 1013858 w 2076450"/>
              <a:gd name="connsiteY72" fmla="*/ 3102769 h 3114675"/>
              <a:gd name="connsiteX73" fmla="*/ 1119585 w 2076450"/>
              <a:gd name="connsiteY73" fmla="*/ 3020854 h 3114675"/>
              <a:gd name="connsiteX74" fmla="*/ 1191975 w 2076450"/>
              <a:gd name="connsiteY74" fmla="*/ 2997041 h 3114675"/>
              <a:gd name="connsiteX75" fmla="*/ 1468200 w 2076450"/>
              <a:gd name="connsiteY75" fmla="*/ 3026569 h 3114675"/>
              <a:gd name="connsiteX76" fmla="*/ 1561545 w 2076450"/>
              <a:gd name="connsiteY76" fmla="*/ 3002756 h 3114675"/>
              <a:gd name="connsiteX77" fmla="*/ 1679655 w 2076450"/>
              <a:gd name="connsiteY77" fmla="*/ 3030379 h 3114675"/>
              <a:gd name="connsiteX78" fmla="*/ 1748235 w 2076450"/>
              <a:gd name="connsiteY78" fmla="*/ 2996089 h 3114675"/>
              <a:gd name="connsiteX79" fmla="*/ 1893968 w 2076450"/>
              <a:gd name="connsiteY79" fmla="*/ 3009424 h 3114675"/>
              <a:gd name="connsiteX80" fmla="*/ 1888253 w 2076450"/>
              <a:gd name="connsiteY80" fmla="*/ 2944654 h 3114675"/>
              <a:gd name="connsiteX81" fmla="*/ 1964453 w 2076450"/>
              <a:gd name="connsiteY81" fmla="*/ 2947511 h 3114675"/>
              <a:gd name="connsiteX82" fmla="*/ 1948260 w 2076450"/>
              <a:gd name="connsiteY82" fmla="*/ 2913221 h 3114675"/>
              <a:gd name="connsiteX83" fmla="*/ 1843485 w 2076450"/>
              <a:gd name="connsiteY83" fmla="*/ 2853214 h 3114675"/>
              <a:gd name="connsiteX84" fmla="*/ 1883490 w 2076450"/>
              <a:gd name="connsiteY84" fmla="*/ 2818924 h 3114675"/>
              <a:gd name="connsiteX85" fmla="*/ 1909208 w 2076450"/>
              <a:gd name="connsiteY85" fmla="*/ 2790349 h 3114675"/>
              <a:gd name="connsiteX86" fmla="*/ 2032080 w 2076450"/>
              <a:gd name="connsiteY86" fmla="*/ 2757964 h 3114675"/>
              <a:gd name="connsiteX87" fmla="*/ 2036843 w 2076450"/>
              <a:gd name="connsiteY87" fmla="*/ 2711291 h 3114675"/>
              <a:gd name="connsiteX88" fmla="*/ 2008268 w 2076450"/>
              <a:gd name="connsiteY88" fmla="*/ 2670334 h 3114675"/>
              <a:gd name="connsiteX89" fmla="*/ 1943498 w 2076450"/>
              <a:gd name="connsiteY89" fmla="*/ 2645569 h 3114675"/>
              <a:gd name="connsiteX90" fmla="*/ 1793003 w 2076450"/>
              <a:gd name="connsiteY90" fmla="*/ 2651284 h 3114675"/>
              <a:gd name="connsiteX91" fmla="*/ 1497728 w 2076450"/>
              <a:gd name="connsiteY91" fmla="*/ 2538889 h 3114675"/>
              <a:gd name="connsiteX92" fmla="*/ 1592025 w 2076450"/>
              <a:gd name="connsiteY92" fmla="*/ 2535079 h 3114675"/>
              <a:gd name="connsiteX93" fmla="*/ 1824435 w 2076450"/>
              <a:gd name="connsiteY93" fmla="*/ 2566511 h 3114675"/>
              <a:gd name="connsiteX94" fmla="*/ 1938735 w 2076450"/>
              <a:gd name="connsiteY94" fmla="*/ 2449354 h 3114675"/>
              <a:gd name="connsiteX95" fmla="*/ 2000648 w 2076450"/>
              <a:gd name="connsiteY95" fmla="*/ 2416969 h 3114675"/>
              <a:gd name="connsiteX96" fmla="*/ 1993028 w 2076450"/>
              <a:gd name="connsiteY96" fmla="*/ 2387441 h 3114675"/>
              <a:gd name="connsiteX97" fmla="*/ 1549163 w 2076450"/>
              <a:gd name="connsiteY97" fmla="*/ 2328386 h 3114675"/>
              <a:gd name="connsiteX98" fmla="*/ 1554878 w 2076450"/>
              <a:gd name="connsiteY98" fmla="*/ 2282666 h 3114675"/>
              <a:gd name="connsiteX99" fmla="*/ 1823483 w 2076450"/>
              <a:gd name="connsiteY99" fmla="*/ 2291239 h 3114675"/>
              <a:gd name="connsiteX100" fmla="*/ 1994933 w 2076450"/>
              <a:gd name="connsiteY100" fmla="*/ 2158841 h 3114675"/>
              <a:gd name="connsiteX101" fmla="*/ 2013983 w 2076450"/>
              <a:gd name="connsiteY101" fmla="*/ 2124551 h 3114675"/>
              <a:gd name="connsiteX102" fmla="*/ 1699658 w 2076450"/>
              <a:gd name="connsiteY102" fmla="*/ 2061686 h 3114675"/>
              <a:gd name="connsiteX103" fmla="*/ 1808243 w 2076450"/>
              <a:gd name="connsiteY103" fmla="*/ 2027396 h 3114675"/>
              <a:gd name="connsiteX104" fmla="*/ 1836818 w 2076450"/>
              <a:gd name="connsiteY104" fmla="*/ 2000726 h 3114675"/>
              <a:gd name="connsiteX105" fmla="*/ 1875870 w 2076450"/>
              <a:gd name="connsiteY105" fmla="*/ 1935004 h 3114675"/>
              <a:gd name="connsiteX106" fmla="*/ 1600598 w 2076450"/>
              <a:gd name="connsiteY106" fmla="*/ 1869281 h 3114675"/>
              <a:gd name="connsiteX107" fmla="*/ 1823483 w 2076450"/>
              <a:gd name="connsiteY107" fmla="*/ 1737836 h 3114675"/>
              <a:gd name="connsiteX108" fmla="*/ 1592025 w 2076450"/>
              <a:gd name="connsiteY108" fmla="*/ 1729264 h 3114675"/>
              <a:gd name="connsiteX109" fmla="*/ 1639650 w 2076450"/>
              <a:gd name="connsiteY109" fmla="*/ 1693069 h 3114675"/>
              <a:gd name="connsiteX110" fmla="*/ 1648223 w 2076450"/>
              <a:gd name="connsiteY110" fmla="*/ 1652111 h 3114675"/>
              <a:gd name="connsiteX111" fmla="*/ 1437720 w 2076450"/>
              <a:gd name="connsiteY111" fmla="*/ 1613059 h 3114675"/>
              <a:gd name="connsiteX112" fmla="*/ 1519635 w 2076450"/>
              <a:gd name="connsiteY112" fmla="*/ 1556861 h 3114675"/>
              <a:gd name="connsiteX113" fmla="*/ 1697753 w 2076450"/>
              <a:gd name="connsiteY113" fmla="*/ 1459706 h 3114675"/>
              <a:gd name="connsiteX114" fmla="*/ 1539638 w 2076450"/>
              <a:gd name="connsiteY114" fmla="*/ 1435894 h 3114675"/>
              <a:gd name="connsiteX115" fmla="*/ 1520588 w 2076450"/>
              <a:gd name="connsiteY115" fmla="*/ 1388269 h 3114675"/>
              <a:gd name="connsiteX116" fmla="*/ 1282463 w 2076450"/>
              <a:gd name="connsiteY116" fmla="*/ 1360646 h 3114675"/>
              <a:gd name="connsiteX117" fmla="*/ 1568213 w 2076450"/>
              <a:gd name="connsiteY117" fmla="*/ 1328261 h 3114675"/>
              <a:gd name="connsiteX118" fmla="*/ 1593930 w 2076450"/>
              <a:gd name="connsiteY118" fmla="*/ 1209199 h 3114675"/>
              <a:gd name="connsiteX119" fmla="*/ 1440578 w 2076450"/>
              <a:gd name="connsiteY119" fmla="*/ 1151096 h 3114675"/>
              <a:gd name="connsiteX120" fmla="*/ 1127205 w 2076450"/>
              <a:gd name="connsiteY120" fmla="*/ 1094899 h 3114675"/>
              <a:gd name="connsiteX121" fmla="*/ 1310085 w 2076450"/>
              <a:gd name="connsiteY121" fmla="*/ 1109186 h 3114675"/>
              <a:gd name="connsiteX122" fmla="*/ 1406288 w 2076450"/>
              <a:gd name="connsiteY122" fmla="*/ 1094899 h 3114675"/>
              <a:gd name="connsiteX123" fmla="*/ 1508205 w 2076450"/>
              <a:gd name="connsiteY123" fmla="*/ 1040606 h 3114675"/>
              <a:gd name="connsiteX124" fmla="*/ 1532018 w 2076450"/>
              <a:gd name="connsiteY124" fmla="*/ 969169 h 3114675"/>
              <a:gd name="connsiteX125" fmla="*/ 1421528 w 2076450"/>
              <a:gd name="connsiteY125" fmla="*/ 938689 h 3114675"/>
              <a:gd name="connsiteX126" fmla="*/ 1154828 w 2076450"/>
              <a:gd name="connsiteY126" fmla="*/ 903446 h 3114675"/>
              <a:gd name="connsiteX127" fmla="*/ 1304370 w 2076450"/>
              <a:gd name="connsiteY127" fmla="*/ 884396 h 3114675"/>
              <a:gd name="connsiteX128" fmla="*/ 1351995 w 2076450"/>
              <a:gd name="connsiteY128" fmla="*/ 868204 h 3114675"/>
              <a:gd name="connsiteX129" fmla="*/ 1480583 w 2076450"/>
              <a:gd name="connsiteY129" fmla="*/ 832009 h 3114675"/>
              <a:gd name="connsiteX130" fmla="*/ 1363425 w 2076450"/>
              <a:gd name="connsiteY130" fmla="*/ 798671 h 3114675"/>
              <a:gd name="connsiteX131" fmla="*/ 1131015 w 2076450"/>
              <a:gd name="connsiteY131" fmla="*/ 755809 h 3114675"/>
              <a:gd name="connsiteX132" fmla="*/ 1019573 w 2076450"/>
              <a:gd name="connsiteY132" fmla="*/ 655796 h 3114675"/>
              <a:gd name="connsiteX133" fmla="*/ 1088153 w 2076450"/>
              <a:gd name="connsiteY133" fmla="*/ 673894 h 3114675"/>
              <a:gd name="connsiteX134" fmla="*/ 1244363 w 2076450"/>
              <a:gd name="connsiteY134" fmla="*/ 727234 h 3114675"/>
              <a:gd name="connsiteX135" fmla="*/ 1389143 w 2076450"/>
              <a:gd name="connsiteY135" fmla="*/ 667226 h 3114675"/>
              <a:gd name="connsiteX136" fmla="*/ 1174830 w 2076450"/>
              <a:gd name="connsiteY136" fmla="*/ 590074 h 3114675"/>
              <a:gd name="connsiteX137" fmla="*/ 1180545 w 2076450"/>
              <a:gd name="connsiteY137" fmla="*/ 513874 h 3114675"/>
              <a:gd name="connsiteX138" fmla="*/ 1228170 w 2076450"/>
              <a:gd name="connsiteY138" fmla="*/ 415766 h 3114675"/>
              <a:gd name="connsiteX139" fmla="*/ 1251983 w 2076450"/>
              <a:gd name="connsiteY139" fmla="*/ 298609 h 3114675"/>
              <a:gd name="connsiteX140" fmla="*/ 1035765 w 2076450"/>
              <a:gd name="connsiteY140" fmla="*/ 451009 h 3114675"/>
              <a:gd name="connsiteX141" fmla="*/ 1058625 w 2076450"/>
              <a:gd name="connsiteY141" fmla="*/ 322421 h 3114675"/>
              <a:gd name="connsiteX142" fmla="*/ 1052910 w 2076450"/>
              <a:gd name="connsiteY142" fmla="*/ 251936 h 3114675"/>
              <a:gd name="connsiteX143" fmla="*/ 1112918 w 2076450"/>
              <a:gd name="connsiteY143" fmla="*/ 211931 h 3114675"/>
              <a:gd name="connsiteX144" fmla="*/ 1064340 w 2076450"/>
              <a:gd name="connsiteY144" fmla="*/ 185261 h 3114675"/>
              <a:gd name="connsiteX145" fmla="*/ 991950 w 2076450"/>
              <a:gd name="connsiteY145" fmla="*/ 191929 h 3114675"/>
              <a:gd name="connsiteX146" fmla="*/ 996713 w 2076450"/>
              <a:gd name="connsiteY146" fmla="*/ 111919 h 3114675"/>
              <a:gd name="connsiteX147" fmla="*/ 949088 w 2076450"/>
              <a:gd name="connsiteY147" fmla="*/ 7144 h 3114675"/>
              <a:gd name="connsiteX148" fmla="*/ 949088 w 2076450"/>
              <a:gd name="connsiteY148" fmla="*/ 7144 h 3114675"/>
              <a:gd name="connsiteX149" fmla="*/ 949088 w 2076450"/>
              <a:gd name="connsiteY149" fmla="*/ 7144 h 3114675"/>
              <a:gd name="connsiteX150" fmla="*/ 886223 w 2076450"/>
              <a:gd name="connsiteY150" fmla="*/ 287179 h 3114675"/>
              <a:gd name="connsiteX151" fmla="*/ 908130 w 2076450"/>
              <a:gd name="connsiteY151" fmla="*/ 327184 h 3114675"/>
              <a:gd name="connsiteX152" fmla="*/ 886223 w 2076450"/>
              <a:gd name="connsiteY152" fmla="*/ 287179 h 3114675"/>
              <a:gd name="connsiteX153" fmla="*/ 863363 w 2076450"/>
              <a:gd name="connsiteY153" fmla="*/ 404336 h 3114675"/>
              <a:gd name="connsiteX154" fmla="*/ 876698 w 2076450"/>
              <a:gd name="connsiteY154" fmla="*/ 435769 h 3114675"/>
              <a:gd name="connsiteX155" fmla="*/ 863363 w 2076450"/>
              <a:gd name="connsiteY155" fmla="*/ 404336 h 3114675"/>
              <a:gd name="connsiteX156" fmla="*/ 1116728 w 2076450"/>
              <a:gd name="connsiteY156" fmla="*/ 470059 h 3114675"/>
              <a:gd name="connsiteX157" fmla="*/ 1066245 w 2076450"/>
              <a:gd name="connsiteY157" fmla="*/ 511016 h 3114675"/>
              <a:gd name="connsiteX158" fmla="*/ 1116728 w 2076450"/>
              <a:gd name="connsiteY158" fmla="*/ 470059 h 3114675"/>
              <a:gd name="connsiteX159" fmla="*/ 1009095 w 2076450"/>
              <a:gd name="connsiteY159" fmla="*/ 584359 h 3114675"/>
              <a:gd name="connsiteX160" fmla="*/ 1029098 w 2076450"/>
              <a:gd name="connsiteY160" fmla="*/ 599599 h 3114675"/>
              <a:gd name="connsiteX161" fmla="*/ 1009095 w 2076450"/>
              <a:gd name="connsiteY161" fmla="*/ 584359 h 3114675"/>
              <a:gd name="connsiteX162" fmla="*/ 1009095 w 2076450"/>
              <a:gd name="connsiteY162" fmla="*/ 584359 h 3114675"/>
              <a:gd name="connsiteX163" fmla="*/ 1111013 w 2076450"/>
              <a:gd name="connsiteY163" fmla="*/ 603409 h 3114675"/>
              <a:gd name="connsiteX164" fmla="*/ 1111013 w 2076450"/>
              <a:gd name="connsiteY164" fmla="*/ 603409 h 3114675"/>
              <a:gd name="connsiteX165" fmla="*/ 1251030 w 2076450"/>
              <a:gd name="connsiteY165" fmla="*/ 632936 h 3114675"/>
              <a:gd name="connsiteX166" fmla="*/ 1251030 w 2076450"/>
              <a:gd name="connsiteY166" fmla="*/ 632936 h 3114675"/>
              <a:gd name="connsiteX167" fmla="*/ 1032908 w 2076450"/>
              <a:gd name="connsiteY167" fmla="*/ 760571 h 3114675"/>
              <a:gd name="connsiteX168" fmla="*/ 1028145 w 2076450"/>
              <a:gd name="connsiteY168" fmla="*/ 780574 h 3114675"/>
              <a:gd name="connsiteX169" fmla="*/ 1032908 w 2076450"/>
              <a:gd name="connsiteY169" fmla="*/ 760571 h 3114675"/>
              <a:gd name="connsiteX170" fmla="*/ 1032908 w 2076450"/>
              <a:gd name="connsiteY170" fmla="*/ 760571 h 3114675"/>
              <a:gd name="connsiteX171" fmla="*/ 961470 w 2076450"/>
              <a:gd name="connsiteY171" fmla="*/ 867251 h 3114675"/>
              <a:gd name="connsiteX172" fmla="*/ 961470 w 2076450"/>
              <a:gd name="connsiteY172" fmla="*/ 867251 h 3114675"/>
              <a:gd name="connsiteX173" fmla="*/ 1036718 w 2076450"/>
              <a:gd name="connsiteY173" fmla="*/ 884396 h 3114675"/>
              <a:gd name="connsiteX174" fmla="*/ 1036718 w 2076450"/>
              <a:gd name="connsiteY174" fmla="*/ 884396 h 3114675"/>
              <a:gd name="connsiteX175" fmla="*/ 921465 w 2076450"/>
              <a:gd name="connsiteY175" fmla="*/ 888206 h 3114675"/>
              <a:gd name="connsiteX176" fmla="*/ 921465 w 2076450"/>
              <a:gd name="connsiteY176" fmla="*/ 888206 h 3114675"/>
              <a:gd name="connsiteX177" fmla="*/ 874793 w 2076450"/>
              <a:gd name="connsiteY177" fmla="*/ 904399 h 3114675"/>
              <a:gd name="connsiteX178" fmla="*/ 874793 w 2076450"/>
              <a:gd name="connsiteY178" fmla="*/ 904399 h 3114675"/>
              <a:gd name="connsiteX179" fmla="*/ 681435 w 2076450"/>
              <a:gd name="connsiteY179" fmla="*/ 904399 h 3114675"/>
              <a:gd name="connsiteX180" fmla="*/ 777638 w 2076450"/>
              <a:gd name="connsiteY180" fmla="*/ 946309 h 3114675"/>
              <a:gd name="connsiteX181" fmla="*/ 681435 w 2076450"/>
              <a:gd name="connsiteY181" fmla="*/ 904399 h 3114675"/>
              <a:gd name="connsiteX182" fmla="*/ 1532970 w 2076450"/>
              <a:gd name="connsiteY182" fmla="*/ 1327309 h 3114675"/>
              <a:gd name="connsiteX183" fmla="*/ 1532970 w 2076450"/>
              <a:gd name="connsiteY183" fmla="*/ 1327309 h 3114675"/>
              <a:gd name="connsiteX184" fmla="*/ 757635 w 2076450"/>
              <a:gd name="connsiteY184" fmla="*/ 1423511 h 3114675"/>
              <a:gd name="connsiteX185" fmla="*/ 757635 w 2076450"/>
              <a:gd name="connsiteY185" fmla="*/ 1423511 h 3114675"/>
              <a:gd name="connsiteX186" fmla="*/ 1558688 w 2076450"/>
              <a:gd name="connsiteY186" fmla="*/ 1764506 h 3114675"/>
              <a:gd name="connsiteX187" fmla="*/ 1558688 w 2076450"/>
              <a:gd name="connsiteY187" fmla="*/ 1764506 h 3114675"/>
              <a:gd name="connsiteX188" fmla="*/ 1766333 w 2076450"/>
              <a:gd name="connsiteY188" fmla="*/ 1807369 h 3114675"/>
              <a:gd name="connsiteX189" fmla="*/ 1766333 w 2076450"/>
              <a:gd name="connsiteY189" fmla="*/ 1807369 h 3114675"/>
              <a:gd name="connsiteX190" fmla="*/ 1769190 w 2076450"/>
              <a:gd name="connsiteY190" fmla="*/ 2006441 h 3114675"/>
              <a:gd name="connsiteX191" fmla="*/ 1769190 w 2076450"/>
              <a:gd name="connsiteY191" fmla="*/ 2006441 h 3114675"/>
              <a:gd name="connsiteX192" fmla="*/ 151845 w 2076450"/>
              <a:gd name="connsiteY192" fmla="*/ 2329339 h 3114675"/>
              <a:gd name="connsiteX193" fmla="*/ 151845 w 2076450"/>
              <a:gd name="connsiteY193" fmla="*/ 2329339 h 3114675"/>
              <a:gd name="connsiteX194" fmla="*/ 301388 w 2076450"/>
              <a:gd name="connsiteY194" fmla="*/ 2397919 h 3114675"/>
              <a:gd name="connsiteX195" fmla="*/ 469028 w 2076450"/>
              <a:gd name="connsiteY195" fmla="*/ 2426494 h 3114675"/>
              <a:gd name="connsiteX196" fmla="*/ 301388 w 2076450"/>
              <a:gd name="connsiteY196" fmla="*/ 2397919 h 3114675"/>
              <a:gd name="connsiteX197" fmla="*/ 517605 w 2076450"/>
              <a:gd name="connsiteY197" fmla="*/ 2406491 h 3114675"/>
              <a:gd name="connsiteX198" fmla="*/ 517605 w 2076450"/>
              <a:gd name="connsiteY198" fmla="*/ 2406491 h 3114675"/>
              <a:gd name="connsiteX199" fmla="*/ 423308 w 2076450"/>
              <a:gd name="connsiteY199" fmla="*/ 2736056 h 3114675"/>
              <a:gd name="connsiteX200" fmla="*/ 423308 w 2076450"/>
              <a:gd name="connsiteY200" fmla="*/ 2736056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Lst>
            <a:rect l="l" t="t" r="r" b="b"/>
            <a:pathLst>
              <a:path w="2076450" h="3114675">
                <a:moveTo>
                  <a:pt x="949088" y="7144"/>
                </a:moveTo>
                <a:cubicBezTo>
                  <a:pt x="938610" y="62389"/>
                  <a:pt x="972900" y="200501"/>
                  <a:pt x="883365" y="105251"/>
                </a:cubicBezTo>
                <a:cubicBezTo>
                  <a:pt x="870983" y="105251"/>
                  <a:pt x="992903" y="314801"/>
                  <a:pt x="909083" y="238601"/>
                </a:cubicBezTo>
                <a:cubicBezTo>
                  <a:pt x="898605" y="171926"/>
                  <a:pt x="863363" y="174784"/>
                  <a:pt x="833835" y="193834"/>
                </a:cubicBezTo>
                <a:cubicBezTo>
                  <a:pt x="732870" y="154781"/>
                  <a:pt x="858600" y="285274"/>
                  <a:pt x="817643" y="301466"/>
                </a:cubicBezTo>
                <a:cubicBezTo>
                  <a:pt x="895748" y="301466"/>
                  <a:pt x="870030" y="356711"/>
                  <a:pt x="810023" y="328136"/>
                </a:cubicBezTo>
                <a:cubicBezTo>
                  <a:pt x="906225" y="459581"/>
                  <a:pt x="686198" y="348139"/>
                  <a:pt x="684293" y="381476"/>
                </a:cubicBezTo>
                <a:cubicBezTo>
                  <a:pt x="777638" y="421481"/>
                  <a:pt x="622380" y="411004"/>
                  <a:pt x="703343" y="451009"/>
                </a:cubicBezTo>
                <a:cubicBezTo>
                  <a:pt x="833835" y="496729"/>
                  <a:pt x="615713" y="505301"/>
                  <a:pt x="714773" y="539591"/>
                </a:cubicBezTo>
                <a:cubicBezTo>
                  <a:pt x="761445" y="555784"/>
                  <a:pt x="860505" y="517684"/>
                  <a:pt x="828120" y="573881"/>
                </a:cubicBezTo>
                <a:cubicBezTo>
                  <a:pt x="890033" y="568166"/>
                  <a:pt x="887175" y="616744"/>
                  <a:pt x="947183" y="577691"/>
                </a:cubicBezTo>
                <a:cubicBezTo>
                  <a:pt x="977663" y="712946"/>
                  <a:pt x="680483" y="534829"/>
                  <a:pt x="731918" y="618649"/>
                </a:cubicBezTo>
                <a:cubicBezTo>
                  <a:pt x="670005" y="621506"/>
                  <a:pt x="575708" y="525304"/>
                  <a:pt x="530940" y="601504"/>
                </a:cubicBezTo>
                <a:cubicBezTo>
                  <a:pt x="396638" y="611981"/>
                  <a:pt x="563325" y="655796"/>
                  <a:pt x="597615" y="649129"/>
                </a:cubicBezTo>
                <a:cubicBezTo>
                  <a:pt x="487125" y="737711"/>
                  <a:pt x="741443" y="614839"/>
                  <a:pt x="629048" y="688181"/>
                </a:cubicBezTo>
                <a:cubicBezTo>
                  <a:pt x="648098" y="779621"/>
                  <a:pt x="834788" y="621506"/>
                  <a:pt x="714773" y="728186"/>
                </a:cubicBezTo>
                <a:cubicBezTo>
                  <a:pt x="762398" y="785336"/>
                  <a:pt x="937658" y="659606"/>
                  <a:pt x="947183" y="689134"/>
                </a:cubicBezTo>
                <a:cubicBezTo>
                  <a:pt x="884318" y="784384"/>
                  <a:pt x="764303" y="785336"/>
                  <a:pt x="674768" y="758666"/>
                </a:cubicBezTo>
                <a:cubicBezTo>
                  <a:pt x="734775" y="821531"/>
                  <a:pt x="570945" y="739616"/>
                  <a:pt x="528083" y="788194"/>
                </a:cubicBezTo>
                <a:cubicBezTo>
                  <a:pt x="468075" y="789146"/>
                  <a:pt x="536655" y="836771"/>
                  <a:pt x="530940" y="846296"/>
                </a:cubicBezTo>
                <a:cubicBezTo>
                  <a:pt x="598568" y="865346"/>
                  <a:pt x="709058" y="934879"/>
                  <a:pt x="569040" y="912971"/>
                </a:cubicBezTo>
                <a:cubicBezTo>
                  <a:pt x="508080" y="912019"/>
                  <a:pt x="602378" y="1022509"/>
                  <a:pt x="502365" y="958691"/>
                </a:cubicBezTo>
                <a:cubicBezTo>
                  <a:pt x="451883" y="931069"/>
                  <a:pt x="479505" y="1007269"/>
                  <a:pt x="409973" y="972979"/>
                </a:cubicBezTo>
                <a:cubicBezTo>
                  <a:pt x="347108" y="988219"/>
                  <a:pt x="509985" y="1057751"/>
                  <a:pt x="547133" y="1067276"/>
                </a:cubicBezTo>
                <a:cubicBezTo>
                  <a:pt x="619523" y="1065371"/>
                  <a:pt x="693818" y="1189196"/>
                  <a:pt x="730013" y="1155859"/>
                </a:cubicBezTo>
                <a:cubicBezTo>
                  <a:pt x="636668" y="1233964"/>
                  <a:pt x="512843" y="1162526"/>
                  <a:pt x="409020" y="1204436"/>
                </a:cubicBezTo>
                <a:cubicBezTo>
                  <a:pt x="366158" y="1237774"/>
                  <a:pt x="517605" y="1304449"/>
                  <a:pt x="530940" y="1310164"/>
                </a:cubicBezTo>
                <a:cubicBezTo>
                  <a:pt x="681435" y="1376839"/>
                  <a:pt x="344250" y="1305401"/>
                  <a:pt x="366158" y="1365409"/>
                </a:cubicBezTo>
                <a:cubicBezTo>
                  <a:pt x="458550" y="1420654"/>
                  <a:pt x="541418" y="1491139"/>
                  <a:pt x="637620" y="1413034"/>
                </a:cubicBezTo>
                <a:cubicBezTo>
                  <a:pt x="670005" y="1436846"/>
                  <a:pt x="579518" y="1429226"/>
                  <a:pt x="617618" y="1487329"/>
                </a:cubicBezTo>
                <a:cubicBezTo>
                  <a:pt x="522368" y="1531144"/>
                  <a:pt x="340440" y="1537811"/>
                  <a:pt x="286148" y="1588294"/>
                </a:cubicBezTo>
                <a:cubicBezTo>
                  <a:pt x="365205" y="1664494"/>
                  <a:pt x="451883" y="1673066"/>
                  <a:pt x="550943" y="1688306"/>
                </a:cubicBezTo>
                <a:cubicBezTo>
                  <a:pt x="602378" y="1669256"/>
                  <a:pt x="582375" y="1654016"/>
                  <a:pt x="627143" y="1666399"/>
                </a:cubicBezTo>
                <a:cubicBezTo>
                  <a:pt x="664290" y="1686401"/>
                  <a:pt x="692865" y="1613059"/>
                  <a:pt x="734775" y="1662589"/>
                </a:cubicBezTo>
                <a:cubicBezTo>
                  <a:pt x="690008" y="1710214"/>
                  <a:pt x="452835" y="1702594"/>
                  <a:pt x="604283" y="1759744"/>
                </a:cubicBezTo>
                <a:cubicBezTo>
                  <a:pt x="479505" y="1794986"/>
                  <a:pt x="344250" y="1767364"/>
                  <a:pt x="217568" y="1794986"/>
                </a:cubicBezTo>
                <a:cubicBezTo>
                  <a:pt x="143273" y="1828324"/>
                  <a:pt x="304245" y="1820704"/>
                  <a:pt x="214710" y="1862614"/>
                </a:cubicBezTo>
                <a:cubicBezTo>
                  <a:pt x="175658" y="1910239"/>
                  <a:pt x="361395" y="1859756"/>
                  <a:pt x="335678" y="1914049"/>
                </a:cubicBezTo>
                <a:cubicBezTo>
                  <a:pt x="396638" y="1903571"/>
                  <a:pt x="425213" y="1929289"/>
                  <a:pt x="472838" y="1916906"/>
                </a:cubicBezTo>
                <a:cubicBezTo>
                  <a:pt x="469028" y="1982629"/>
                  <a:pt x="542370" y="1894999"/>
                  <a:pt x="553800" y="1953101"/>
                </a:cubicBezTo>
                <a:cubicBezTo>
                  <a:pt x="615713" y="1943576"/>
                  <a:pt x="709058" y="1981676"/>
                  <a:pt x="602378" y="2004536"/>
                </a:cubicBezTo>
                <a:cubicBezTo>
                  <a:pt x="489030" y="2033111"/>
                  <a:pt x="378540" y="2021681"/>
                  <a:pt x="275670" y="2024539"/>
                </a:cubicBezTo>
                <a:cubicBezTo>
                  <a:pt x="208995" y="2001679"/>
                  <a:pt x="117555" y="2018824"/>
                  <a:pt x="236618" y="2049304"/>
                </a:cubicBezTo>
                <a:cubicBezTo>
                  <a:pt x="332820" y="2060734"/>
                  <a:pt x="145178" y="2068354"/>
                  <a:pt x="262335" y="2092166"/>
                </a:cubicBezTo>
                <a:cubicBezTo>
                  <a:pt x="280433" y="2148364"/>
                  <a:pt x="381398" y="2103596"/>
                  <a:pt x="420450" y="2151221"/>
                </a:cubicBezTo>
                <a:cubicBezTo>
                  <a:pt x="509033" y="2108359"/>
                  <a:pt x="390923" y="2195036"/>
                  <a:pt x="480458" y="2174081"/>
                </a:cubicBezTo>
                <a:cubicBezTo>
                  <a:pt x="575708" y="2192179"/>
                  <a:pt x="324248" y="2267426"/>
                  <a:pt x="269955" y="2228374"/>
                </a:cubicBezTo>
                <a:cubicBezTo>
                  <a:pt x="213758" y="2232184"/>
                  <a:pt x="143273" y="2230279"/>
                  <a:pt x="106125" y="2250281"/>
                </a:cubicBezTo>
                <a:cubicBezTo>
                  <a:pt x="206138" y="2296001"/>
                  <a:pt x="-65325" y="2235041"/>
                  <a:pt x="45165" y="2290286"/>
                </a:cubicBezTo>
                <a:cubicBezTo>
                  <a:pt x="112793" y="2290286"/>
                  <a:pt x="125175" y="2298859"/>
                  <a:pt x="84218" y="2353151"/>
                </a:cubicBezTo>
                <a:cubicBezTo>
                  <a:pt x="115650" y="2409349"/>
                  <a:pt x="321390" y="2387441"/>
                  <a:pt x="203280" y="2444591"/>
                </a:cubicBezTo>
                <a:cubicBezTo>
                  <a:pt x="147083" y="2440781"/>
                  <a:pt x="65168" y="2474119"/>
                  <a:pt x="172800" y="2478881"/>
                </a:cubicBezTo>
                <a:cubicBezTo>
                  <a:pt x="257573" y="2456021"/>
                  <a:pt x="98505" y="2546509"/>
                  <a:pt x="201375" y="2519839"/>
                </a:cubicBezTo>
                <a:cubicBezTo>
                  <a:pt x="231855" y="2566511"/>
                  <a:pt x="284243" y="2528411"/>
                  <a:pt x="301388" y="2558891"/>
                </a:cubicBezTo>
                <a:cubicBezTo>
                  <a:pt x="372825" y="2593181"/>
                  <a:pt x="107078" y="2573179"/>
                  <a:pt x="76598" y="2589371"/>
                </a:cubicBezTo>
                <a:cubicBezTo>
                  <a:pt x="179468" y="2628424"/>
                  <a:pt x="-65325" y="2632234"/>
                  <a:pt x="58500" y="2659856"/>
                </a:cubicBezTo>
                <a:cubicBezTo>
                  <a:pt x="100410" y="2649379"/>
                  <a:pt x="183278" y="2635091"/>
                  <a:pt x="110888" y="2693194"/>
                </a:cubicBezTo>
                <a:cubicBezTo>
                  <a:pt x="167085" y="2674144"/>
                  <a:pt x="196613" y="2711291"/>
                  <a:pt x="214710" y="2727484"/>
                </a:cubicBezTo>
                <a:cubicBezTo>
                  <a:pt x="247095" y="2699861"/>
                  <a:pt x="297578" y="2700814"/>
                  <a:pt x="262335" y="2756059"/>
                </a:cubicBezTo>
                <a:cubicBezTo>
                  <a:pt x="318533" y="2733199"/>
                  <a:pt x="387113" y="2651284"/>
                  <a:pt x="358538" y="2733199"/>
                </a:cubicBezTo>
                <a:cubicBezTo>
                  <a:pt x="470933" y="2695099"/>
                  <a:pt x="299483" y="2803684"/>
                  <a:pt x="254715" y="2758916"/>
                </a:cubicBezTo>
                <a:cubicBezTo>
                  <a:pt x="164228" y="2746534"/>
                  <a:pt x="93743" y="2773204"/>
                  <a:pt x="45165" y="2806541"/>
                </a:cubicBezTo>
                <a:cubicBezTo>
                  <a:pt x="161370" y="2800826"/>
                  <a:pt x="-83423" y="2882741"/>
                  <a:pt x="46118" y="2865596"/>
                </a:cubicBezTo>
                <a:cubicBezTo>
                  <a:pt x="120413" y="2833211"/>
                  <a:pt x="88028" y="2862739"/>
                  <a:pt x="88980" y="2895124"/>
                </a:cubicBezTo>
                <a:cubicBezTo>
                  <a:pt x="132795" y="2875121"/>
                  <a:pt x="93743" y="2942749"/>
                  <a:pt x="155655" y="2902744"/>
                </a:cubicBezTo>
                <a:cubicBezTo>
                  <a:pt x="209948" y="2924651"/>
                  <a:pt x="280433" y="2904649"/>
                  <a:pt x="343298" y="2914174"/>
                </a:cubicBezTo>
                <a:cubicBezTo>
                  <a:pt x="274718" y="2910364"/>
                  <a:pt x="168038" y="2980849"/>
                  <a:pt x="301388" y="2956084"/>
                </a:cubicBezTo>
                <a:cubicBezTo>
                  <a:pt x="209948" y="3007519"/>
                  <a:pt x="314723" y="3013234"/>
                  <a:pt x="361395" y="2980849"/>
                </a:cubicBezTo>
                <a:cubicBezTo>
                  <a:pt x="302340" y="3085624"/>
                  <a:pt x="505223" y="3017996"/>
                  <a:pt x="511890" y="3029426"/>
                </a:cubicBezTo>
                <a:cubicBezTo>
                  <a:pt x="501413" y="3104674"/>
                  <a:pt x="612855" y="2953226"/>
                  <a:pt x="603330" y="3058001"/>
                </a:cubicBezTo>
                <a:cubicBezTo>
                  <a:pt x="692865" y="3028474"/>
                  <a:pt x="764303" y="3011329"/>
                  <a:pt x="825263" y="2954179"/>
                </a:cubicBezTo>
                <a:cubicBezTo>
                  <a:pt x="868125" y="3001804"/>
                  <a:pt x="922418" y="2812256"/>
                  <a:pt x="957660" y="2927509"/>
                </a:cubicBezTo>
                <a:cubicBezTo>
                  <a:pt x="950993" y="3005614"/>
                  <a:pt x="858600" y="3144679"/>
                  <a:pt x="1013858" y="3102769"/>
                </a:cubicBezTo>
                <a:cubicBezTo>
                  <a:pt x="1088153" y="3107531"/>
                  <a:pt x="1167210" y="3117056"/>
                  <a:pt x="1119585" y="3020854"/>
                </a:cubicBezTo>
                <a:cubicBezTo>
                  <a:pt x="1095773" y="2920841"/>
                  <a:pt x="1165305" y="2995136"/>
                  <a:pt x="1191975" y="2997041"/>
                </a:cubicBezTo>
                <a:cubicBezTo>
                  <a:pt x="1258650" y="3067526"/>
                  <a:pt x="1392953" y="3040856"/>
                  <a:pt x="1468200" y="3026569"/>
                </a:cubicBezTo>
                <a:cubicBezTo>
                  <a:pt x="1457723" y="2961799"/>
                  <a:pt x="1529160" y="3010376"/>
                  <a:pt x="1561545" y="3002756"/>
                </a:cubicBezTo>
                <a:cubicBezTo>
                  <a:pt x="1593930" y="3038951"/>
                  <a:pt x="1657748" y="3041809"/>
                  <a:pt x="1679655" y="3030379"/>
                </a:cubicBezTo>
                <a:cubicBezTo>
                  <a:pt x="1735853" y="3070384"/>
                  <a:pt x="1690133" y="2906554"/>
                  <a:pt x="1748235" y="2996089"/>
                </a:cubicBezTo>
                <a:cubicBezTo>
                  <a:pt x="1790145" y="3019901"/>
                  <a:pt x="1871108" y="2994184"/>
                  <a:pt x="1893968" y="3009424"/>
                </a:cubicBezTo>
                <a:cubicBezTo>
                  <a:pt x="1889205" y="2959894"/>
                  <a:pt x="1945403" y="2984659"/>
                  <a:pt x="1888253" y="2944654"/>
                </a:cubicBezTo>
                <a:cubicBezTo>
                  <a:pt x="1905398" y="2942749"/>
                  <a:pt x="2032080" y="2999899"/>
                  <a:pt x="1964453" y="2947511"/>
                </a:cubicBezTo>
                <a:cubicBezTo>
                  <a:pt x="2079705" y="2950369"/>
                  <a:pt x="2036843" y="2899886"/>
                  <a:pt x="1948260" y="2913221"/>
                </a:cubicBezTo>
                <a:cubicBezTo>
                  <a:pt x="1883490" y="2907506"/>
                  <a:pt x="1767285" y="2873216"/>
                  <a:pt x="1843485" y="2853214"/>
                </a:cubicBezTo>
                <a:cubicBezTo>
                  <a:pt x="1859678" y="2837021"/>
                  <a:pt x="1951118" y="2853214"/>
                  <a:pt x="1883490" y="2818924"/>
                </a:cubicBezTo>
                <a:cubicBezTo>
                  <a:pt x="1929210" y="2839879"/>
                  <a:pt x="1994933" y="2790349"/>
                  <a:pt x="1909208" y="2790349"/>
                </a:cubicBezTo>
                <a:cubicBezTo>
                  <a:pt x="1962548" y="2784634"/>
                  <a:pt x="1960643" y="2735104"/>
                  <a:pt x="2032080" y="2757964"/>
                </a:cubicBezTo>
                <a:cubicBezTo>
                  <a:pt x="1946355" y="2722721"/>
                  <a:pt x="2002553" y="2723674"/>
                  <a:pt x="2036843" y="2711291"/>
                </a:cubicBezTo>
                <a:cubicBezTo>
                  <a:pt x="1972073" y="2706529"/>
                  <a:pt x="1884443" y="2674144"/>
                  <a:pt x="2008268" y="2670334"/>
                </a:cubicBezTo>
                <a:cubicBezTo>
                  <a:pt x="2132093" y="2620804"/>
                  <a:pt x="1982550" y="2644616"/>
                  <a:pt x="1943498" y="2645569"/>
                </a:cubicBezTo>
                <a:cubicBezTo>
                  <a:pt x="2009220" y="2564606"/>
                  <a:pt x="1844438" y="2680811"/>
                  <a:pt x="1793003" y="2651284"/>
                </a:cubicBezTo>
                <a:cubicBezTo>
                  <a:pt x="1703468" y="2657951"/>
                  <a:pt x="1501538" y="2570321"/>
                  <a:pt x="1497728" y="2538889"/>
                </a:cubicBezTo>
                <a:cubicBezTo>
                  <a:pt x="1528208" y="2533174"/>
                  <a:pt x="1620600" y="2608421"/>
                  <a:pt x="1592025" y="2535079"/>
                </a:cubicBezTo>
                <a:cubicBezTo>
                  <a:pt x="1682513" y="2614136"/>
                  <a:pt x="1734900" y="2472214"/>
                  <a:pt x="1824435" y="2566511"/>
                </a:cubicBezTo>
                <a:cubicBezTo>
                  <a:pt x="1703468" y="2427446"/>
                  <a:pt x="2134950" y="2525554"/>
                  <a:pt x="1938735" y="2449354"/>
                </a:cubicBezTo>
                <a:cubicBezTo>
                  <a:pt x="1915875" y="2436971"/>
                  <a:pt x="2165430" y="2449354"/>
                  <a:pt x="2000648" y="2416969"/>
                </a:cubicBezTo>
                <a:cubicBezTo>
                  <a:pt x="1945403" y="2423636"/>
                  <a:pt x="2077800" y="2375059"/>
                  <a:pt x="1993028" y="2387441"/>
                </a:cubicBezTo>
                <a:cubicBezTo>
                  <a:pt x="1840628" y="2373154"/>
                  <a:pt x="1705373" y="2382679"/>
                  <a:pt x="1549163" y="2328386"/>
                </a:cubicBezTo>
                <a:cubicBezTo>
                  <a:pt x="1451055" y="2308384"/>
                  <a:pt x="1461533" y="2256949"/>
                  <a:pt x="1554878" y="2282666"/>
                </a:cubicBezTo>
                <a:cubicBezTo>
                  <a:pt x="1673940" y="2311241"/>
                  <a:pt x="1712040" y="2290286"/>
                  <a:pt x="1823483" y="2291239"/>
                </a:cubicBezTo>
                <a:cubicBezTo>
                  <a:pt x="1848248" y="2213134"/>
                  <a:pt x="2103518" y="2260759"/>
                  <a:pt x="1994933" y="2158841"/>
                </a:cubicBezTo>
                <a:cubicBezTo>
                  <a:pt x="2052083" y="2127409"/>
                  <a:pt x="2122568" y="2111216"/>
                  <a:pt x="2013983" y="2124551"/>
                </a:cubicBezTo>
                <a:cubicBezTo>
                  <a:pt x="1910160" y="2121694"/>
                  <a:pt x="1786335" y="2110264"/>
                  <a:pt x="1699658" y="2061686"/>
                </a:cubicBezTo>
                <a:cubicBezTo>
                  <a:pt x="1721565" y="2011204"/>
                  <a:pt x="1873965" y="2095976"/>
                  <a:pt x="1808243" y="2027396"/>
                </a:cubicBezTo>
                <a:cubicBezTo>
                  <a:pt x="1845390" y="2033111"/>
                  <a:pt x="1914923" y="2015966"/>
                  <a:pt x="1836818" y="2000726"/>
                </a:cubicBezTo>
                <a:cubicBezTo>
                  <a:pt x="1905398" y="1995011"/>
                  <a:pt x="2018745" y="1882616"/>
                  <a:pt x="1875870" y="1935004"/>
                </a:cubicBezTo>
                <a:cubicBezTo>
                  <a:pt x="1803480" y="1892141"/>
                  <a:pt x="1605360" y="1962626"/>
                  <a:pt x="1600598" y="1869281"/>
                </a:cubicBezTo>
                <a:cubicBezTo>
                  <a:pt x="1705373" y="1889284"/>
                  <a:pt x="1819673" y="1872139"/>
                  <a:pt x="1823483" y="1737836"/>
                </a:cubicBezTo>
                <a:cubicBezTo>
                  <a:pt x="1751093" y="1747361"/>
                  <a:pt x="1638698" y="1814036"/>
                  <a:pt x="1592025" y="1729264"/>
                </a:cubicBezTo>
                <a:cubicBezTo>
                  <a:pt x="1623458" y="1750219"/>
                  <a:pt x="1690133" y="1734979"/>
                  <a:pt x="1639650" y="1693069"/>
                </a:cubicBezTo>
                <a:cubicBezTo>
                  <a:pt x="1694895" y="1704499"/>
                  <a:pt x="1723470" y="1603534"/>
                  <a:pt x="1648223" y="1652111"/>
                </a:cubicBezTo>
                <a:cubicBezTo>
                  <a:pt x="1592025" y="1662589"/>
                  <a:pt x="1391048" y="1666399"/>
                  <a:pt x="1437720" y="1613059"/>
                </a:cubicBezTo>
                <a:cubicBezTo>
                  <a:pt x="1490108" y="1631156"/>
                  <a:pt x="1612028" y="1607344"/>
                  <a:pt x="1519635" y="1556861"/>
                </a:cubicBezTo>
                <a:cubicBezTo>
                  <a:pt x="1584405" y="1579721"/>
                  <a:pt x="1719660" y="1506379"/>
                  <a:pt x="1697753" y="1459706"/>
                </a:cubicBezTo>
                <a:cubicBezTo>
                  <a:pt x="1650128" y="1406366"/>
                  <a:pt x="1590120" y="1445419"/>
                  <a:pt x="1539638" y="1435894"/>
                </a:cubicBezTo>
                <a:cubicBezTo>
                  <a:pt x="1603455" y="1393984"/>
                  <a:pt x="1538685" y="1420654"/>
                  <a:pt x="1520588" y="1388269"/>
                </a:cubicBezTo>
                <a:cubicBezTo>
                  <a:pt x="1471058" y="1479709"/>
                  <a:pt x="1237695" y="1392079"/>
                  <a:pt x="1282463" y="1360646"/>
                </a:cubicBezTo>
                <a:cubicBezTo>
                  <a:pt x="1390095" y="1360646"/>
                  <a:pt x="1469153" y="1357789"/>
                  <a:pt x="1568213" y="1328261"/>
                </a:cubicBezTo>
                <a:cubicBezTo>
                  <a:pt x="1540590" y="1255871"/>
                  <a:pt x="1746330" y="1225391"/>
                  <a:pt x="1593930" y="1209199"/>
                </a:cubicBezTo>
                <a:cubicBezTo>
                  <a:pt x="1560593" y="1139666"/>
                  <a:pt x="1406288" y="1264444"/>
                  <a:pt x="1440578" y="1151096"/>
                </a:cubicBezTo>
                <a:cubicBezTo>
                  <a:pt x="1348185" y="1224439"/>
                  <a:pt x="1149113" y="1139666"/>
                  <a:pt x="1127205" y="1094899"/>
                </a:cubicBezTo>
                <a:cubicBezTo>
                  <a:pt x="1214835" y="1122521"/>
                  <a:pt x="1236743" y="1092041"/>
                  <a:pt x="1310085" y="1109186"/>
                </a:cubicBezTo>
                <a:cubicBezTo>
                  <a:pt x="1300560" y="1078706"/>
                  <a:pt x="1375808" y="1166336"/>
                  <a:pt x="1406288" y="1094899"/>
                </a:cubicBezTo>
                <a:cubicBezTo>
                  <a:pt x="1479630" y="1092041"/>
                  <a:pt x="1424385" y="984409"/>
                  <a:pt x="1508205" y="1040606"/>
                </a:cubicBezTo>
                <a:cubicBezTo>
                  <a:pt x="1529160" y="993934"/>
                  <a:pt x="1647270" y="970121"/>
                  <a:pt x="1532018" y="969169"/>
                </a:cubicBezTo>
                <a:cubicBezTo>
                  <a:pt x="1498680" y="936784"/>
                  <a:pt x="1427243" y="1008221"/>
                  <a:pt x="1421528" y="938689"/>
                </a:cubicBezTo>
                <a:cubicBezTo>
                  <a:pt x="1342470" y="1012031"/>
                  <a:pt x="1203405" y="991076"/>
                  <a:pt x="1154828" y="903446"/>
                </a:cubicBezTo>
                <a:cubicBezTo>
                  <a:pt x="1199595" y="899636"/>
                  <a:pt x="1305323" y="967264"/>
                  <a:pt x="1304370" y="884396"/>
                </a:cubicBezTo>
                <a:cubicBezTo>
                  <a:pt x="1348185" y="928211"/>
                  <a:pt x="1442483" y="914876"/>
                  <a:pt x="1351995" y="868204"/>
                </a:cubicBezTo>
                <a:cubicBezTo>
                  <a:pt x="1412003" y="912019"/>
                  <a:pt x="1490108" y="871061"/>
                  <a:pt x="1480583" y="832009"/>
                </a:cubicBezTo>
                <a:cubicBezTo>
                  <a:pt x="1625363" y="814864"/>
                  <a:pt x="1407240" y="763429"/>
                  <a:pt x="1363425" y="798671"/>
                </a:cubicBezTo>
                <a:cubicBezTo>
                  <a:pt x="1310085" y="684371"/>
                  <a:pt x="1158638" y="849154"/>
                  <a:pt x="1131015" y="755809"/>
                </a:cubicBezTo>
                <a:cubicBezTo>
                  <a:pt x="1102440" y="740569"/>
                  <a:pt x="956708" y="677704"/>
                  <a:pt x="1019573" y="655796"/>
                </a:cubicBezTo>
                <a:cubicBezTo>
                  <a:pt x="1029098" y="698659"/>
                  <a:pt x="1091963" y="752951"/>
                  <a:pt x="1088153" y="673894"/>
                </a:cubicBezTo>
                <a:cubicBezTo>
                  <a:pt x="1124348" y="778669"/>
                  <a:pt x="1187213" y="639604"/>
                  <a:pt x="1244363" y="727234"/>
                </a:cubicBezTo>
                <a:cubicBezTo>
                  <a:pt x="1271033" y="670084"/>
                  <a:pt x="1362473" y="748189"/>
                  <a:pt x="1389143" y="667226"/>
                </a:cubicBezTo>
                <a:cubicBezTo>
                  <a:pt x="1335803" y="624364"/>
                  <a:pt x="1186260" y="578644"/>
                  <a:pt x="1174830" y="590074"/>
                </a:cubicBezTo>
                <a:cubicBezTo>
                  <a:pt x="1230075" y="543401"/>
                  <a:pt x="1273890" y="526256"/>
                  <a:pt x="1180545" y="513874"/>
                </a:cubicBezTo>
                <a:cubicBezTo>
                  <a:pt x="1169115" y="479584"/>
                  <a:pt x="1356758" y="462439"/>
                  <a:pt x="1228170" y="415766"/>
                </a:cubicBezTo>
                <a:cubicBezTo>
                  <a:pt x="1322468" y="381476"/>
                  <a:pt x="1196738" y="349091"/>
                  <a:pt x="1251983" y="298609"/>
                </a:cubicBezTo>
                <a:cubicBezTo>
                  <a:pt x="1150065" y="302419"/>
                  <a:pt x="1100535" y="370046"/>
                  <a:pt x="1035765" y="451009"/>
                </a:cubicBezTo>
                <a:cubicBezTo>
                  <a:pt x="960518" y="465296"/>
                  <a:pt x="970995" y="241459"/>
                  <a:pt x="1058625" y="322421"/>
                </a:cubicBezTo>
                <a:cubicBezTo>
                  <a:pt x="1152923" y="327184"/>
                  <a:pt x="1126253" y="254794"/>
                  <a:pt x="1052910" y="251936"/>
                </a:cubicBezTo>
                <a:cubicBezTo>
                  <a:pt x="1091010" y="247174"/>
                  <a:pt x="1221503" y="242411"/>
                  <a:pt x="1112918" y="211931"/>
                </a:cubicBezTo>
                <a:cubicBezTo>
                  <a:pt x="1191023" y="135731"/>
                  <a:pt x="1113870" y="174784"/>
                  <a:pt x="1064340" y="185261"/>
                </a:cubicBezTo>
                <a:cubicBezTo>
                  <a:pt x="1030050" y="136684"/>
                  <a:pt x="969090" y="322421"/>
                  <a:pt x="991950" y="191929"/>
                </a:cubicBezTo>
                <a:cubicBezTo>
                  <a:pt x="1009095" y="137636"/>
                  <a:pt x="1116728" y="33814"/>
                  <a:pt x="996713" y="111919"/>
                </a:cubicBezTo>
                <a:cubicBezTo>
                  <a:pt x="947183" y="118586"/>
                  <a:pt x="1017668" y="24289"/>
                  <a:pt x="949088" y="7144"/>
                </a:cubicBezTo>
                <a:lnTo>
                  <a:pt x="949088" y="7144"/>
                </a:lnTo>
                <a:lnTo>
                  <a:pt x="949088" y="7144"/>
                </a:lnTo>
                <a:close/>
                <a:moveTo>
                  <a:pt x="886223" y="287179"/>
                </a:moveTo>
                <a:cubicBezTo>
                  <a:pt x="950993" y="293846"/>
                  <a:pt x="936705" y="430054"/>
                  <a:pt x="908130" y="327184"/>
                </a:cubicBezTo>
                <a:cubicBezTo>
                  <a:pt x="904320" y="313849"/>
                  <a:pt x="879555" y="305276"/>
                  <a:pt x="886223" y="287179"/>
                </a:cubicBezTo>
                <a:close/>
                <a:moveTo>
                  <a:pt x="863363" y="404336"/>
                </a:moveTo>
                <a:cubicBezTo>
                  <a:pt x="931943" y="406241"/>
                  <a:pt x="947183" y="504349"/>
                  <a:pt x="876698" y="435769"/>
                </a:cubicBezTo>
                <a:cubicBezTo>
                  <a:pt x="877650" y="436721"/>
                  <a:pt x="842408" y="406241"/>
                  <a:pt x="863363" y="404336"/>
                </a:cubicBezTo>
                <a:close/>
                <a:moveTo>
                  <a:pt x="1116728" y="470059"/>
                </a:moveTo>
                <a:cubicBezTo>
                  <a:pt x="1142445" y="539591"/>
                  <a:pt x="916703" y="542449"/>
                  <a:pt x="1066245" y="511016"/>
                </a:cubicBezTo>
                <a:cubicBezTo>
                  <a:pt x="1087200" y="502444"/>
                  <a:pt x="1096725" y="479584"/>
                  <a:pt x="1116728" y="470059"/>
                </a:cubicBezTo>
                <a:close/>
                <a:moveTo>
                  <a:pt x="1009095" y="584359"/>
                </a:moveTo>
                <a:cubicBezTo>
                  <a:pt x="1068150" y="591026"/>
                  <a:pt x="1128158" y="624364"/>
                  <a:pt x="1029098" y="599599"/>
                </a:cubicBezTo>
                <a:lnTo>
                  <a:pt x="1009095" y="584359"/>
                </a:lnTo>
                <a:lnTo>
                  <a:pt x="1009095" y="584359"/>
                </a:lnTo>
                <a:close/>
                <a:moveTo>
                  <a:pt x="1111013" y="603409"/>
                </a:moveTo>
                <a:cubicBezTo>
                  <a:pt x="1179593" y="587216"/>
                  <a:pt x="1100535" y="662464"/>
                  <a:pt x="1111013" y="603409"/>
                </a:cubicBezTo>
                <a:close/>
                <a:moveTo>
                  <a:pt x="1251030" y="632936"/>
                </a:moveTo>
                <a:cubicBezTo>
                  <a:pt x="1281510" y="652939"/>
                  <a:pt x="1209120" y="642461"/>
                  <a:pt x="1251030" y="632936"/>
                </a:cubicBezTo>
                <a:close/>
                <a:moveTo>
                  <a:pt x="1032908" y="760571"/>
                </a:moveTo>
                <a:cubicBezTo>
                  <a:pt x="1069103" y="813911"/>
                  <a:pt x="1010048" y="875824"/>
                  <a:pt x="1028145" y="780574"/>
                </a:cubicBezTo>
                <a:lnTo>
                  <a:pt x="1032908" y="760571"/>
                </a:lnTo>
                <a:lnTo>
                  <a:pt x="1032908" y="760571"/>
                </a:lnTo>
                <a:close/>
                <a:moveTo>
                  <a:pt x="961470" y="867251"/>
                </a:moveTo>
                <a:cubicBezTo>
                  <a:pt x="989093" y="885349"/>
                  <a:pt x="919560" y="881539"/>
                  <a:pt x="961470" y="867251"/>
                </a:cubicBezTo>
                <a:close/>
                <a:moveTo>
                  <a:pt x="1036718" y="884396"/>
                </a:moveTo>
                <a:cubicBezTo>
                  <a:pt x="1052910" y="926306"/>
                  <a:pt x="1022430" y="907256"/>
                  <a:pt x="1036718" y="884396"/>
                </a:cubicBezTo>
                <a:close/>
                <a:moveTo>
                  <a:pt x="921465" y="888206"/>
                </a:moveTo>
                <a:cubicBezTo>
                  <a:pt x="952898" y="901541"/>
                  <a:pt x="887175" y="904399"/>
                  <a:pt x="921465" y="888206"/>
                </a:cubicBezTo>
                <a:close/>
                <a:moveTo>
                  <a:pt x="874793" y="904399"/>
                </a:moveTo>
                <a:cubicBezTo>
                  <a:pt x="906225" y="917734"/>
                  <a:pt x="840503" y="920591"/>
                  <a:pt x="874793" y="904399"/>
                </a:cubicBezTo>
                <a:close/>
                <a:moveTo>
                  <a:pt x="681435" y="904399"/>
                </a:moveTo>
                <a:cubicBezTo>
                  <a:pt x="718583" y="948214"/>
                  <a:pt x="920513" y="896779"/>
                  <a:pt x="777638" y="946309"/>
                </a:cubicBezTo>
                <a:cubicBezTo>
                  <a:pt x="745253" y="952976"/>
                  <a:pt x="654765" y="966311"/>
                  <a:pt x="681435" y="904399"/>
                </a:cubicBezTo>
                <a:close/>
                <a:moveTo>
                  <a:pt x="1532970" y="1327309"/>
                </a:moveTo>
                <a:cubicBezTo>
                  <a:pt x="1567260" y="1342549"/>
                  <a:pt x="1512015" y="1349216"/>
                  <a:pt x="1532970" y="1327309"/>
                </a:cubicBezTo>
                <a:close/>
                <a:moveTo>
                  <a:pt x="757635" y="1423511"/>
                </a:moveTo>
                <a:cubicBezTo>
                  <a:pt x="685245" y="1477804"/>
                  <a:pt x="650003" y="1441609"/>
                  <a:pt x="757635" y="1423511"/>
                </a:cubicBezTo>
                <a:close/>
                <a:moveTo>
                  <a:pt x="1558688" y="1764506"/>
                </a:moveTo>
                <a:cubicBezTo>
                  <a:pt x="1654890" y="1774984"/>
                  <a:pt x="1460580" y="1774031"/>
                  <a:pt x="1558688" y="1764506"/>
                </a:cubicBezTo>
                <a:close/>
                <a:moveTo>
                  <a:pt x="1766333" y="1807369"/>
                </a:moveTo>
                <a:cubicBezTo>
                  <a:pt x="1818720" y="1806416"/>
                  <a:pt x="1736805" y="1819751"/>
                  <a:pt x="1766333" y="1807369"/>
                </a:cubicBezTo>
                <a:close/>
                <a:moveTo>
                  <a:pt x="1769190" y="2006441"/>
                </a:moveTo>
                <a:cubicBezTo>
                  <a:pt x="1833008" y="2002631"/>
                  <a:pt x="1785383" y="2038826"/>
                  <a:pt x="1769190" y="2006441"/>
                </a:cubicBezTo>
                <a:close/>
                <a:moveTo>
                  <a:pt x="151845" y="2329339"/>
                </a:moveTo>
                <a:cubicBezTo>
                  <a:pt x="171848" y="2352199"/>
                  <a:pt x="91838" y="2336006"/>
                  <a:pt x="151845" y="2329339"/>
                </a:cubicBezTo>
                <a:close/>
                <a:moveTo>
                  <a:pt x="301388" y="2397919"/>
                </a:moveTo>
                <a:cubicBezTo>
                  <a:pt x="343298" y="2445544"/>
                  <a:pt x="410925" y="2404586"/>
                  <a:pt x="469028" y="2426494"/>
                </a:cubicBezTo>
                <a:cubicBezTo>
                  <a:pt x="496650" y="2436971"/>
                  <a:pt x="202328" y="2484596"/>
                  <a:pt x="301388" y="2397919"/>
                </a:cubicBezTo>
                <a:close/>
                <a:moveTo>
                  <a:pt x="517605" y="2406491"/>
                </a:moveTo>
                <a:cubicBezTo>
                  <a:pt x="548085" y="2420779"/>
                  <a:pt x="455693" y="2415064"/>
                  <a:pt x="517605" y="2406491"/>
                </a:cubicBezTo>
                <a:close/>
                <a:moveTo>
                  <a:pt x="423308" y="2736056"/>
                </a:moveTo>
                <a:cubicBezTo>
                  <a:pt x="450930" y="2753201"/>
                  <a:pt x="381398" y="2750344"/>
                  <a:pt x="423308" y="2736056"/>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sp>
        <p:nvSpPr>
          <p:cNvPr id="51" name="Graphic 47">
            <a:extLst>
              <a:ext uri="{FF2B5EF4-FFF2-40B4-BE49-F238E27FC236}">
                <a16:creationId xmlns:a16="http://schemas.microsoft.com/office/drawing/2014/main" id="{F65F3F26-331B-47B4-9EBC-D3BE36B0204E}"/>
              </a:ext>
            </a:extLst>
          </p:cNvPr>
          <p:cNvSpPr/>
          <p:nvPr/>
        </p:nvSpPr>
        <p:spPr>
          <a:xfrm>
            <a:off x="6175664" y="3305386"/>
            <a:ext cx="2547990" cy="3510916"/>
          </a:xfrm>
          <a:custGeom>
            <a:avLst/>
            <a:gdLst>
              <a:gd name="connsiteX0" fmla="*/ 949088 w 2076450"/>
              <a:gd name="connsiteY0" fmla="*/ 7144 h 3114675"/>
              <a:gd name="connsiteX1" fmla="*/ 883365 w 2076450"/>
              <a:gd name="connsiteY1" fmla="*/ 105251 h 3114675"/>
              <a:gd name="connsiteX2" fmla="*/ 909083 w 2076450"/>
              <a:gd name="connsiteY2" fmla="*/ 238601 h 3114675"/>
              <a:gd name="connsiteX3" fmla="*/ 833835 w 2076450"/>
              <a:gd name="connsiteY3" fmla="*/ 193834 h 3114675"/>
              <a:gd name="connsiteX4" fmla="*/ 817643 w 2076450"/>
              <a:gd name="connsiteY4" fmla="*/ 301466 h 3114675"/>
              <a:gd name="connsiteX5" fmla="*/ 810023 w 2076450"/>
              <a:gd name="connsiteY5" fmla="*/ 328136 h 3114675"/>
              <a:gd name="connsiteX6" fmla="*/ 684293 w 2076450"/>
              <a:gd name="connsiteY6" fmla="*/ 381476 h 3114675"/>
              <a:gd name="connsiteX7" fmla="*/ 703343 w 2076450"/>
              <a:gd name="connsiteY7" fmla="*/ 451009 h 3114675"/>
              <a:gd name="connsiteX8" fmla="*/ 714773 w 2076450"/>
              <a:gd name="connsiteY8" fmla="*/ 539591 h 3114675"/>
              <a:gd name="connsiteX9" fmla="*/ 828120 w 2076450"/>
              <a:gd name="connsiteY9" fmla="*/ 573881 h 3114675"/>
              <a:gd name="connsiteX10" fmla="*/ 947183 w 2076450"/>
              <a:gd name="connsiteY10" fmla="*/ 577691 h 3114675"/>
              <a:gd name="connsiteX11" fmla="*/ 731918 w 2076450"/>
              <a:gd name="connsiteY11" fmla="*/ 618649 h 3114675"/>
              <a:gd name="connsiteX12" fmla="*/ 530940 w 2076450"/>
              <a:gd name="connsiteY12" fmla="*/ 601504 h 3114675"/>
              <a:gd name="connsiteX13" fmla="*/ 597615 w 2076450"/>
              <a:gd name="connsiteY13" fmla="*/ 649129 h 3114675"/>
              <a:gd name="connsiteX14" fmla="*/ 629048 w 2076450"/>
              <a:gd name="connsiteY14" fmla="*/ 688181 h 3114675"/>
              <a:gd name="connsiteX15" fmla="*/ 714773 w 2076450"/>
              <a:gd name="connsiteY15" fmla="*/ 728186 h 3114675"/>
              <a:gd name="connsiteX16" fmla="*/ 947183 w 2076450"/>
              <a:gd name="connsiteY16" fmla="*/ 689134 h 3114675"/>
              <a:gd name="connsiteX17" fmla="*/ 674768 w 2076450"/>
              <a:gd name="connsiteY17" fmla="*/ 758666 h 3114675"/>
              <a:gd name="connsiteX18" fmla="*/ 528083 w 2076450"/>
              <a:gd name="connsiteY18" fmla="*/ 788194 h 3114675"/>
              <a:gd name="connsiteX19" fmla="*/ 530940 w 2076450"/>
              <a:gd name="connsiteY19" fmla="*/ 846296 h 3114675"/>
              <a:gd name="connsiteX20" fmla="*/ 569040 w 2076450"/>
              <a:gd name="connsiteY20" fmla="*/ 912971 h 3114675"/>
              <a:gd name="connsiteX21" fmla="*/ 502365 w 2076450"/>
              <a:gd name="connsiteY21" fmla="*/ 958691 h 3114675"/>
              <a:gd name="connsiteX22" fmla="*/ 409973 w 2076450"/>
              <a:gd name="connsiteY22" fmla="*/ 972979 h 3114675"/>
              <a:gd name="connsiteX23" fmla="*/ 547133 w 2076450"/>
              <a:gd name="connsiteY23" fmla="*/ 1067276 h 3114675"/>
              <a:gd name="connsiteX24" fmla="*/ 730013 w 2076450"/>
              <a:gd name="connsiteY24" fmla="*/ 1155859 h 3114675"/>
              <a:gd name="connsiteX25" fmla="*/ 409020 w 2076450"/>
              <a:gd name="connsiteY25" fmla="*/ 1204436 h 3114675"/>
              <a:gd name="connsiteX26" fmla="*/ 530940 w 2076450"/>
              <a:gd name="connsiteY26" fmla="*/ 1310164 h 3114675"/>
              <a:gd name="connsiteX27" fmla="*/ 366158 w 2076450"/>
              <a:gd name="connsiteY27" fmla="*/ 1365409 h 3114675"/>
              <a:gd name="connsiteX28" fmla="*/ 637620 w 2076450"/>
              <a:gd name="connsiteY28" fmla="*/ 1413034 h 3114675"/>
              <a:gd name="connsiteX29" fmla="*/ 617618 w 2076450"/>
              <a:gd name="connsiteY29" fmla="*/ 1487329 h 3114675"/>
              <a:gd name="connsiteX30" fmla="*/ 286148 w 2076450"/>
              <a:gd name="connsiteY30" fmla="*/ 1588294 h 3114675"/>
              <a:gd name="connsiteX31" fmla="*/ 550943 w 2076450"/>
              <a:gd name="connsiteY31" fmla="*/ 1688306 h 3114675"/>
              <a:gd name="connsiteX32" fmla="*/ 627143 w 2076450"/>
              <a:gd name="connsiteY32" fmla="*/ 1666399 h 3114675"/>
              <a:gd name="connsiteX33" fmla="*/ 734775 w 2076450"/>
              <a:gd name="connsiteY33" fmla="*/ 1662589 h 3114675"/>
              <a:gd name="connsiteX34" fmla="*/ 604283 w 2076450"/>
              <a:gd name="connsiteY34" fmla="*/ 1759744 h 3114675"/>
              <a:gd name="connsiteX35" fmla="*/ 217568 w 2076450"/>
              <a:gd name="connsiteY35" fmla="*/ 1794986 h 3114675"/>
              <a:gd name="connsiteX36" fmla="*/ 214710 w 2076450"/>
              <a:gd name="connsiteY36" fmla="*/ 1862614 h 3114675"/>
              <a:gd name="connsiteX37" fmla="*/ 335678 w 2076450"/>
              <a:gd name="connsiteY37" fmla="*/ 1914049 h 3114675"/>
              <a:gd name="connsiteX38" fmla="*/ 472838 w 2076450"/>
              <a:gd name="connsiteY38" fmla="*/ 1916906 h 3114675"/>
              <a:gd name="connsiteX39" fmla="*/ 553800 w 2076450"/>
              <a:gd name="connsiteY39" fmla="*/ 1953101 h 3114675"/>
              <a:gd name="connsiteX40" fmla="*/ 602378 w 2076450"/>
              <a:gd name="connsiteY40" fmla="*/ 2004536 h 3114675"/>
              <a:gd name="connsiteX41" fmla="*/ 275670 w 2076450"/>
              <a:gd name="connsiteY41" fmla="*/ 2024539 h 3114675"/>
              <a:gd name="connsiteX42" fmla="*/ 236618 w 2076450"/>
              <a:gd name="connsiteY42" fmla="*/ 2049304 h 3114675"/>
              <a:gd name="connsiteX43" fmla="*/ 262335 w 2076450"/>
              <a:gd name="connsiteY43" fmla="*/ 2092166 h 3114675"/>
              <a:gd name="connsiteX44" fmla="*/ 420450 w 2076450"/>
              <a:gd name="connsiteY44" fmla="*/ 2151221 h 3114675"/>
              <a:gd name="connsiteX45" fmla="*/ 480458 w 2076450"/>
              <a:gd name="connsiteY45" fmla="*/ 2174081 h 3114675"/>
              <a:gd name="connsiteX46" fmla="*/ 269955 w 2076450"/>
              <a:gd name="connsiteY46" fmla="*/ 2228374 h 3114675"/>
              <a:gd name="connsiteX47" fmla="*/ 106125 w 2076450"/>
              <a:gd name="connsiteY47" fmla="*/ 2250281 h 3114675"/>
              <a:gd name="connsiteX48" fmla="*/ 45165 w 2076450"/>
              <a:gd name="connsiteY48" fmla="*/ 2290286 h 3114675"/>
              <a:gd name="connsiteX49" fmla="*/ 84218 w 2076450"/>
              <a:gd name="connsiteY49" fmla="*/ 2353151 h 3114675"/>
              <a:gd name="connsiteX50" fmla="*/ 203280 w 2076450"/>
              <a:gd name="connsiteY50" fmla="*/ 2444591 h 3114675"/>
              <a:gd name="connsiteX51" fmla="*/ 172800 w 2076450"/>
              <a:gd name="connsiteY51" fmla="*/ 2478881 h 3114675"/>
              <a:gd name="connsiteX52" fmla="*/ 201375 w 2076450"/>
              <a:gd name="connsiteY52" fmla="*/ 2519839 h 3114675"/>
              <a:gd name="connsiteX53" fmla="*/ 301388 w 2076450"/>
              <a:gd name="connsiteY53" fmla="*/ 2558891 h 3114675"/>
              <a:gd name="connsiteX54" fmla="*/ 76598 w 2076450"/>
              <a:gd name="connsiteY54" fmla="*/ 2589371 h 3114675"/>
              <a:gd name="connsiteX55" fmla="*/ 58500 w 2076450"/>
              <a:gd name="connsiteY55" fmla="*/ 2659856 h 3114675"/>
              <a:gd name="connsiteX56" fmla="*/ 110888 w 2076450"/>
              <a:gd name="connsiteY56" fmla="*/ 2693194 h 3114675"/>
              <a:gd name="connsiteX57" fmla="*/ 214710 w 2076450"/>
              <a:gd name="connsiteY57" fmla="*/ 2727484 h 3114675"/>
              <a:gd name="connsiteX58" fmla="*/ 262335 w 2076450"/>
              <a:gd name="connsiteY58" fmla="*/ 2756059 h 3114675"/>
              <a:gd name="connsiteX59" fmla="*/ 358538 w 2076450"/>
              <a:gd name="connsiteY59" fmla="*/ 2733199 h 3114675"/>
              <a:gd name="connsiteX60" fmla="*/ 254715 w 2076450"/>
              <a:gd name="connsiteY60" fmla="*/ 2758916 h 3114675"/>
              <a:gd name="connsiteX61" fmla="*/ 45165 w 2076450"/>
              <a:gd name="connsiteY61" fmla="*/ 2806541 h 3114675"/>
              <a:gd name="connsiteX62" fmla="*/ 46118 w 2076450"/>
              <a:gd name="connsiteY62" fmla="*/ 2865596 h 3114675"/>
              <a:gd name="connsiteX63" fmla="*/ 88980 w 2076450"/>
              <a:gd name="connsiteY63" fmla="*/ 2895124 h 3114675"/>
              <a:gd name="connsiteX64" fmla="*/ 155655 w 2076450"/>
              <a:gd name="connsiteY64" fmla="*/ 2902744 h 3114675"/>
              <a:gd name="connsiteX65" fmla="*/ 343298 w 2076450"/>
              <a:gd name="connsiteY65" fmla="*/ 2914174 h 3114675"/>
              <a:gd name="connsiteX66" fmla="*/ 301388 w 2076450"/>
              <a:gd name="connsiteY66" fmla="*/ 2956084 h 3114675"/>
              <a:gd name="connsiteX67" fmla="*/ 361395 w 2076450"/>
              <a:gd name="connsiteY67" fmla="*/ 2980849 h 3114675"/>
              <a:gd name="connsiteX68" fmla="*/ 511890 w 2076450"/>
              <a:gd name="connsiteY68" fmla="*/ 3029426 h 3114675"/>
              <a:gd name="connsiteX69" fmla="*/ 603330 w 2076450"/>
              <a:gd name="connsiteY69" fmla="*/ 3058001 h 3114675"/>
              <a:gd name="connsiteX70" fmla="*/ 825263 w 2076450"/>
              <a:gd name="connsiteY70" fmla="*/ 2954179 h 3114675"/>
              <a:gd name="connsiteX71" fmla="*/ 957660 w 2076450"/>
              <a:gd name="connsiteY71" fmla="*/ 2927509 h 3114675"/>
              <a:gd name="connsiteX72" fmla="*/ 1013858 w 2076450"/>
              <a:gd name="connsiteY72" fmla="*/ 3102769 h 3114675"/>
              <a:gd name="connsiteX73" fmla="*/ 1119585 w 2076450"/>
              <a:gd name="connsiteY73" fmla="*/ 3020854 h 3114675"/>
              <a:gd name="connsiteX74" fmla="*/ 1191975 w 2076450"/>
              <a:gd name="connsiteY74" fmla="*/ 2997041 h 3114675"/>
              <a:gd name="connsiteX75" fmla="*/ 1468200 w 2076450"/>
              <a:gd name="connsiteY75" fmla="*/ 3026569 h 3114675"/>
              <a:gd name="connsiteX76" fmla="*/ 1561545 w 2076450"/>
              <a:gd name="connsiteY76" fmla="*/ 3002756 h 3114675"/>
              <a:gd name="connsiteX77" fmla="*/ 1679655 w 2076450"/>
              <a:gd name="connsiteY77" fmla="*/ 3030379 h 3114675"/>
              <a:gd name="connsiteX78" fmla="*/ 1748235 w 2076450"/>
              <a:gd name="connsiteY78" fmla="*/ 2996089 h 3114675"/>
              <a:gd name="connsiteX79" fmla="*/ 1893968 w 2076450"/>
              <a:gd name="connsiteY79" fmla="*/ 3009424 h 3114675"/>
              <a:gd name="connsiteX80" fmla="*/ 1888253 w 2076450"/>
              <a:gd name="connsiteY80" fmla="*/ 2944654 h 3114675"/>
              <a:gd name="connsiteX81" fmla="*/ 1964453 w 2076450"/>
              <a:gd name="connsiteY81" fmla="*/ 2947511 h 3114675"/>
              <a:gd name="connsiteX82" fmla="*/ 1948260 w 2076450"/>
              <a:gd name="connsiteY82" fmla="*/ 2913221 h 3114675"/>
              <a:gd name="connsiteX83" fmla="*/ 1843485 w 2076450"/>
              <a:gd name="connsiteY83" fmla="*/ 2853214 h 3114675"/>
              <a:gd name="connsiteX84" fmla="*/ 1883490 w 2076450"/>
              <a:gd name="connsiteY84" fmla="*/ 2818924 h 3114675"/>
              <a:gd name="connsiteX85" fmla="*/ 1909208 w 2076450"/>
              <a:gd name="connsiteY85" fmla="*/ 2790349 h 3114675"/>
              <a:gd name="connsiteX86" fmla="*/ 2032080 w 2076450"/>
              <a:gd name="connsiteY86" fmla="*/ 2757964 h 3114675"/>
              <a:gd name="connsiteX87" fmla="*/ 2036843 w 2076450"/>
              <a:gd name="connsiteY87" fmla="*/ 2711291 h 3114675"/>
              <a:gd name="connsiteX88" fmla="*/ 2008268 w 2076450"/>
              <a:gd name="connsiteY88" fmla="*/ 2670334 h 3114675"/>
              <a:gd name="connsiteX89" fmla="*/ 1943498 w 2076450"/>
              <a:gd name="connsiteY89" fmla="*/ 2645569 h 3114675"/>
              <a:gd name="connsiteX90" fmla="*/ 1793003 w 2076450"/>
              <a:gd name="connsiteY90" fmla="*/ 2651284 h 3114675"/>
              <a:gd name="connsiteX91" fmla="*/ 1497728 w 2076450"/>
              <a:gd name="connsiteY91" fmla="*/ 2538889 h 3114675"/>
              <a:gd name="connsiteX92" fmla="*/ 1592025 w 2076450"/>
              <a:gd name="connsiteY92" fmla="*/ 2535079 h 3114675"/>
              <a:gd name="connsiteX93" fmla="*/ 1824435 w 2076450"/>
              <a:gd name="connsiteY93" fmla="*/ 2566511 h 3114675"/>
              <a:gd name="connsiteX94" fmla="*/ 1938735 w 2076450"/>
              <a:gd name="connsiteY94" fmla="*/ 2449354 h 3114675"/>
              <a:gd name="connsiteX95" fmla="*/ 2000648 w 2076450"/>
              <a:gd name="connsiteY95" fmla="*/ 2416969 h 3114675"/>
              <a:gd name="connsiteX96" fmla="*/ 1993028 w 2076450"/>
              <a:gd name="connsiteY96" fmla="*/ 2387441 h 3114675"/>
              <a:gd name="connsiteX97" fmla="*/ 1549163 w 2076450"/>
              <a:gd name="connsiteY97" fmla="*/ 2328386 h 3114675"/>
              <a:gd name="connsiteX98" fmla="*/ 1554878 w 2076450"/>
              <a:gd name="connsiteY98" fmla="*/ 2282666 h 3114675"/>
              <a:gd name="connsiteX99" fmla="*/ 1823483 w 2076450"/>
              <a:gd name="connsiteY99" fmla="*/ 2291239 h 3114675"/>
              <a:gd name="connsiteX100" fmla="*/ 1994933 w 2076450"/>
              <a:gd name="connsiteY100" fmla="*/ 2158841 h 3114675"/>
              <a:gd name="connsiteX101" fmla="*/ 2013983 w 2076450"/>
              <a:gd name="connsiteY101" fmla="*/ 2124551 h 3114675"/>
              <a:gd name="connsiteX102" fmla="*/ 1699658 w 2076450"/>
              <a:gd name="connsiteY102" fmla="*/ 2061686 h 3114675"/>
              <a:gd name="connsiteX103" fmla="*/ 1808243 w 2076450"/>
              <a:gd name="connsiteY103" fmla="*/ 2027396 h 3114675"/>
              <a:gd name="connsiteX104" fmla="*/ 1836818 w 2076450"/>
              <a:gd name="connsiteY104" fmla="*/ 2000726 h 3114675"/>
              <a:gd name="connsiteX105" fmla="*/ 1875870 w 2076450"/>
              <a:gd name="connsiteY105" fmla="*/ 1935004 h 3114675"/>
              <a:gd name="connsiteX106" fmla="*/ 1600598 w 2076450"/>
              <a:gd name="connsiteY106" fmla="*/ 1869281 h 3114675"/>
              <a:gd name="connsiteX107" fmla="*/ 1823483 w 2076450"/>
              <a:gd name="connsiteY107" fmla="*/ 1737836 h 3114675"/>
              <a:gd name="connsiteX108" fmla="*/ 1592025 w 2076450"/>
              <a:gd name="connsiteY108" fmla="*/ 1729264 h 3114675"/>
              <a:gd name="connsiteX109" fmla="*/ 1639650 w 2076450"/>
              <a:gd name="connsiteY109" fmla="*/ 1693069 h 3114675"/>
              <a:gd name="connsiteX110" fmla="*/ 1648223 w 2076450"/>
              <a:gd name="connsiteY110" fmla="*/ 1652111 h 3114675"/>
              <a:gd name="connsiteX111" fmla="*/ 1437720 w 2076450"/>
              <a:gd name="connsiteY111" fmla="*/ 1613059 h 3114675"/>
              <a:gd name="connsiteX112" fmla="*/ 1519635 w 2076450"/>
              <a:gd name="connsiteY112" fmla="*/ 1556861 h 3114675"/>
              <a:gd name="connsiteX113" fmla="*/ 1697753 w 2076450"/>
              <a:gd name="connsiteY113" fmla="*/ 1459706 h 3114675"/>
              <a:gd name="connsiteX114" fmla="*/ 1539638 w 2076450"/>
              <a:gd name="connsiteY114" fmla="*/ 1435894 h 3114675"/>
              <a:gd name="connsiteX115" fmla="*/ 1520588 w 2076450"/>
              <a:gd name="connsiteY115" fmla="*/ 1388269 h 3114675"/>
              <a:gd name="connsiteX116" fmla="*/ 1282463 w 2076450"/>
              <a:gd name="connsiteY116" fmla="*/ 1360646 h 3114675"/>
              <a:gd name="connsiteX117" fmla="*/ 1568213 w 2076450"/>
              <a:gd name="connsiteY117" fmla="*/ 1328261 h 3114675"/>
              <a:gd name="connsiteX118" fmla="*/ 1593930 w 2076450"/>
              <a:gd name="connsiteY118" fmla="*/ 1209199 h 3114675"/>
              <a:gd name="connsiteX119" fmla="*/ 1440578 w 2076450"/>
              <a:gd name="connsiteY119" fmla="*/ 1151096 h 3114675"/>
              <a:gd name="connsiteX120" fmla="*/ 1127205 w 2076450"/>
              <a:gd name="connsiteY120" fmla="*/ 1094899 h 3114675"/>
              <a:gd name="connsiteX121" fmla="*/ 1310085 w 2076450"/>
              <a:gd name="connsiteY121" fmla="*/ 1109186 h 3114675"/>
              <a:gd name="connsiteX122" fmla="*/ 1406288 w 2076450"/>
              <a:gd name="connsiteY122" fmla="*/ 1094899 h 3114675"/>
              <a:gd name="connsiteX123" fmla="*/ 1508205 w 2076450"/>
              <a:gd name="connsiteY123" fmla="*/ 1040606 h 3114675"/>
              <a:gd name="connsiteX124" fmla="*/ 1532018 w 2076450"/>
              <a:gd name="connsiteY124" fmla="*/ 969169 h 3114675"/>
              <a:gd name="connsiteX125" fmla="*/ 1421528 w 2076450"/>
              <a:gd name="connsiteY125" fmla="*/ 938689 h 3114675"/>
              <a:gd name="connsiteX126" fmla="*/ 1154828 w 2076450"/>
              <a:gd name="connsiteY126" fmla="*/ 903446 h 3114675"/>
              <a:gd name="connsiteX127" fmla="*/ 1304370 w 2076450"/>
              <a:gd name="connsiteY127" fmla="*/ 884396 h 3114675"/>
              <a:gd name="connsiteX128" fmla="*/ 1351995 w 2076450"/>
              <a:gd name="connsiteY128" fmla="*/ 868204 h 3114675"/>
              <a:gd name="connsiteX129" fmla="*/ 1480583 w 2076450"/>
              <a:gd name="connsiteY129" fmla="*/ 832009 h 3114675"/>
              <a:gd name="connsiteX130" fmla="*/ 1363425 w 2076450"/>
              <a:gd name="connsiteY130" fmla="*/ 798671 h 3114675"/>
              <a:gd name="connsiteX131" fmla="*/ 1131015 w 2076450"/>
              <a:gd name="connsiteY131" fmla="*/ 755809 h 3114675"/>
              <a:gd name="connsiteX132" fmla="*/ 1019573 w 2076450"/>
              <a:gd name="connsiteY132" fmla="*/ 655796 h 3114675"/>
              <a:gd name="connsiteX133" fmla="*/ 1088153 w 2076450"/>
              <a:gd name="connsiteY133" fmla="*/ 673894 h 3114675"/>
              <a:gd name="connsiteX134" fmla="*/ 1244363 w 2076450"/>
              <a:gd name="connsiteY134" fmla="*/ 727234 h 3114675"/>
              <a:gd name="connsiteX135" fmla="*/ 1389143 w 2076450"/>
              <a:gd name="connsiteY135" fmla="*/ 667226 h 3114675"/>
              <a:gd name="connsiteX136" fmla="*/ 1174830 w 2076450"/>
              <a:gd name="connsiteY136" fmla="*/ 590074 h 3114675"/>
              <a:gd name="connsiteX137" fmla="*/ 1180545 w 2076450"/>
              <a:gd name="connsiteY137" fmla="*/ 513874 h 3114675"/>
              <a:gd name="connsiteX138" fmla="*/ 1228170 w 2076450"/>
              <a:gd name="connsiteY138" fmla="*/ 415766 h 3114675"/>
              <a:gd name="connsiteX139" fmla="*/ 1251983 w 2076450"/>
              <a:gd name="connsiteY139" fmla="*/ 298609 h 3114675"/>
              <a:gd name="connsiteX140" fmla="*/ 1035765 w 2076450"/>
              <a:gd name="connsiteY140" fmla="*/ 451009 h 3114675"/>
              <a:gd name="connsiteX141" fmla="*/ 1058625 w 2076450"/>
              <a:gd name="connsiteY141" fmla="*/ 322421 h 3114675"/>
              <a:gd name="connsiteX142" fmla="*/ 1052910 w 2076450"/>
              <a:gd name="connsiteY142" fmla="*/ 251936 h 3114675"/>
              <a:gd name="connsiteX143" fmla="*/ 1112918 w 2076450"/>
              <a:gd name="connsiteY143" fmla="*/ 211931 h 3114675"/>
              <a:gd name="connsiteX144" fmla="*/ 1064340 w 2076450"/>
              <a:gd name="connsiteY144" fmla="*/ 185261 h 3114675"/>
              <a:gd name="connsiteX145" fmla="*/ 991950 w 2076450"/>
              <a:gd name="connsiteY145" fmla="*/ 191929 h 3114675"/>
              <a:gd name="connsiteX146" fmla="*/ 996713 w 2076450"/>
              <a:gd name="connsiteY146" fmla="*/ 111919 h 3114675"/>
              <a:gd name="connsiteX147" fmla="*/ 949088 w 2076450"/>
              <a:gd name="connsiteY147" fmla="*/ 7144 h 3114675"/>
              <a:gd name="connsiteX148" fmla="*/ 949088 w 2076450"/>
              <a:gd name="connsiteY148" fmla="*/ 7144 h 3114675"/>
              <a:gd name="connsiteX149" fmla="*/ 949088 w 2076450"/>
              <a:gd name="connsiteY149" fmla="*/ 7144 h 3114675"/>
              <a:gd name="connsiteX150" fmla="*/ 886223 w 2076450"/>
              <a:gd name="connsiteY150" fmla="*/ 287179 h 3114675"/>
              <a:gd name="connsiteX151" fmla="*/ 908130 w 2076450"/>
              <a:gd name="connsiteY151" fmla="*/ 327184 h 3114675"/>
              <a:gd name="connsiteX152" fmla="*/ 886223 w 2076450"/>
              <a:gd name="connsiteY152" fmla="*/ 287179 h 3114675"/>
              <a:gd name="connsiteX153" fmla="*/ 863363 w 2076450"/>
              <a:gd name="connsiteY153" fmla="*/ 404336 h 3114675"/>
              <a:gd name="connsiteX154" fmla="*/ 876698 w 2076450"/>
              <a:gd name="connsiteY154" fmla="*/ 435769 h 3114675"/>
              <a:gd name="connsiteX155" fmla="*/ 863363 w 2076450"/>
              <a:gd name="connsiteY155" fmla="*/ 404336 h 3114675"/>
              <a:gd name="connsiteX156" fmla="*/ 1116728 w 2076450"/>
              <a:gd name="connsiteY156" fmla="*/ 470059 h 3114675"/>
              <a:gd name="connsiteX157" fmla="*/ 1066245 w 2076450"/>
              <a:gd name="connsiteY157" fmla="*/ 511016 h 3114675"/>
              <a:gd name="connsiteX158" fmla="*/ 1116728 w 2076450"/>
              <a:gd name="connsiteY158" fmla="*/ 470059 h 3114675"/>
              <a:gd name="connsiteX159" fmla="*/ 1009095 w 2076450"/>
              <a:gd name="connsiteY159" fmla="*/ 584359 h 3114675"/>
              <a:gd name="connsiteX160" fmla="*/ 1029098 w 2076450"/>
              <a:gd name="connsiteY160" fmla="*/ 599599 h 3114675"/>
              <a:gd name="connsiteX161" fmla="*/ 1009095 w 2076450"/>
              <a:gd name="connsiteY161" fmla="*/ 584359 h 3114675"/>
              <a:gd name="connsiteX162" fmla="*/ 1009095 w 2076450"/>
              <a:gd name="connsiteY162" fmla="*/ 584359 h 3114675"/>
              <a:gd name="connsiteX163" fmla="*/ 1111013 w 2076450"/>
              <a:gd name="connsiteY163" fmla="*/ 603409 h 3114675"/>
              <a:gd name="connsiteX164" fmla="*/ 1111013 w 2076450"/>
              <a:gd name="connsiteY164" fmla="*/ 603409 h 3114675"/>
              <a:gd name="connsiteX165" fmla="*/ 1251030 w 2076450"/>
              <a:gd name="connsiteY165" fmla="*/ 632936 h 3114675"/>
              <a:gd name="connsiteX166" fmla="*/ 1251030 w 2076450"/>
              <a:gd name="connsiteY166" fmla="*/ 632936 h 3114675"/>
              <a:gd name="connsiteX167" fmla="*/ 1032908 w 2076450"/>
              <a:gd name="connsiteY167" fmla="*/ 760571 h 3114675"/>
              <a:gd name="connsiteX168" fmla="*/ 1028145 w 2076450"/>
              <a:gd name="connsiteY168" fmla="*/ 780574 h 3114675"/>
              <a:gd name="connsiteX169" fmla="*/ 1032908 w 2076450"/>
              <a:gd name="connsiteY169" fmla="*/ 760571 h 3114675"/>
              <a:gd name="connsiteX170" fmla="*/ 1032908 w 2076450"/>
              <a:gd name="connsiteY170" fmla="*/ 760571 h 3114675"/>
              <a:gd name="connsiteX171" fmla="*/ 961470 w 2076450"/>
              <a:gd name="connsiteY171" fmla="*/ 867251 h 3114675"/>
              <a:gd name="connsiteX172" fmla="*/ 961470 w 2076450"/>
              <a:gd name="connsiteY172" fmla="*/ 867251 h 3114675"/>
              <a:gd name="connsiteX173" fmla="*/ 1036718 w 2076450"/>
              <a:gd name="connsiteY173" fmla="*/ 884396 h 3114675"/>
              <a:gd name="connsiteX174" fmla="*/ 1036718 w 2076450"/>
              <a:gd name="connsiteY174" fmla="*/ 884396 h 3114675"/>
              <a:gd name="connsiteX175" fmla="*/ 921465 w 2076450"/>
              <a:gd name="connsiteY175" fmla="*/ 888206 h 3114675"/>
              <a:gd name="connsiteX176" fmla="*/ 921465 w 2076450"/>
              <a:gd name="connsiteY176" fmla="*/ 888206 h 3114675"/>
              <a:gd name="connsiteX177" fmla="*/ 874793 w 2076450"/>
              <a:gd name="connsiteY177" fmla="*/ 904399 h 3114675"/>
              <a:gd name="connsiteX178" fmla="*/ 874793 w 2076450"/>
              <a:gd name="connsiteY178" fmla="*/ 904399 h 3114675"/>
              <a:gd name="connsiteX179" fmla="*/ 681435 w 2076450"/>
              <a:gd name="connsiteY179" fmla="*/ 904399 h 3114675"/>
              <a:gd name="connsiteX180" fmla="*/ 777638 w 2076450"/>
              <a:gd name="connsiteY180" fmla="*/ 946309 h 3114675"/>
              <a:gd name="connsiteX181" fmla="*/ 681435 w 2076450"/>
              <a:gd name="connsiteY181" fmla="*/ 904399 h 3114675"/>
              <a:gd name="connsiteX182" fmla="*/ 1532970 w 2076450"/>
              <a:gd name="connsiteY182" fmla="*/ 1327309 h 3114675"/>
              <a:gd name="connsiteX183" fmla="*/ 1532970 w 2076450"/>
              <a:gd name="connsiteY183" fmla="*/ 1327309 h 3114675"/>
              <a:gd name="connsiteX184" fmla="*/ 757635 w 2076450"/>
              <a:gd name="connsiteY184" fmla="*/ 1423511 h 3114675"/>
              <a:gd name="connsiteX185" fmla="*/ 757635 w 2076450"/>
              <a:gd name="connsiteY185" fmla="*/ 1423511 h 3114675"/>
              <a:gd name="connsiteX186" fmla="*/ 1558688 w 2076450"/>
              <a:gd name="connsiteY186" fmla="*/ 1764506 h 3114675"/>
              <a:gd name="connsiteX187" fmla="*/ 1558688 w 2076450"/>
              <a:gd name="connsiteY187" fmla="*/ 1764506 h 3114675"/>
              <a:gd name="connsiteX188" fmla="*/ 1766333 w 2076450"/>
              <a:gd name="connsiteY188" fmla="*/ 1807369 h 3114675"/>
              <a:gd name="connsiteX189" fmla="*/ 1766333 w 2076450"/>
              <a:gd name="connsiteY189" fmla="*/ 1807369 h 3114675"/>
              <a:gd name="connsiteX190" fmla="*/ 1769190 w 2076450"/>
              <a:gd name="connsiteY190" fmla="*/ 2006441 h 3114675"/>
              <a:gd name="connsiteX191" fmla="*/ 1769190 w 2076450"/>
              <a:gd name="connsiteY191" fmla="*/ 2006441 h 3114675"/>
              <a:gd name="connsiteX192" fmla="*/ 151845 w 2076450"/>
              <a:gd name="connsiteY192" fmla="*/ 2329339 h 3114675"/>
              <a:gd name="connsiteX193" fmla="*/ 151845 w 2076450"/>
              <a:gd name="connsiteY193" fmla="*/ 2329339 h 3114675"/>
              <a:gd name="connsiteX194" fmla="*/ 301388 w 2076450"/>
              <a:gd name="connsiteY194" fmla="*/ 2397919 h 3114675"/>
              <a:gd name="connsiteX195" fmla="*/ 469028 w 2076450"/>
              <a:gd name="connsiteY195" fmla="*/ 2426494 h 3114675"/>
              <a:gd name="connsiteX196" fmla="*/ 301388 w 2076450"/>
              <a:gd name="connsiteY196" fmla="*/ 2397919 h 3114675"/>
              <a:gd name="connsiteX197" fmla="*/ 517605 w 2076450"/>
              <a:gd name="connsiteY197" fmla="*/ 2406491 h 3114675"/>
              <a:gd name="connsiteX198" fmla="*/ 517605 w 2076450"/>
              <a:gd name="connsiteY198" fmla="*/ 2406491 h 3114675"/>
              <a:gd name="connsiteX199" fmla="*/ 423308 w 2076450"/>
              <a:gd name="connsiteY199" fmla="*/ 2736056 h 3114675"/>
              <a:gd name="connsiteX200" fmla="*/ 423308 w 2076450"/>
              <a:gd name="connsiteY200" fmla="*/ 2736056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Lst>
            <a:rect l="l" t="t" r="r" b="b"/>
            <a:pathLst>
              <a:path w="2076450" h="3114675">
                <a:moveTo>
                  <a:pt x="949088" y="7144"/>
                </a:moveTo>
                <a:cubicBezTo>
                  <a:pt x="938610" y="62389"/>
                  <a:pt x="972900" y="200501"/>
                  <a:pt x="883365" y="105251"/>
                </a:cubicBezTo>
                <a:cubicBezTo>
                  <a:pt x="870983" y="105251"/>
                  <a:pt x="992903" y="314801"/>
                  <a:pt x="909083" y="238601"/>
                </a:cubicBezTo>
                <a:cubicBezTo>
                  <a:pt x="898605" y="171926"/>
                  <a:pt x="863363" y="174784"/>
                  <a:pt x="833835" y="193834"/>
                </a:cubicBezTo>
                <a:cubicBezTo>
                  <a:pt x="732870" y="154781"/>
                  <a:pt x="858600" y="285274"/>
                  <a:pt x="817643" y="301466"/>
                </a:cubicBezTo>
                <a:cubicBezTo>
                  <a:pt x="895748" y="301466"/>
                  <a:pt x="870030" y="356711"/>
                  <a:pt x="810023" y="328136"/>
                </a:cubicBezTo>
                <a:cubicBezTo>
                  <a:pt x="906225" y="459581"/>
                  <a:pt x="686198" y="348139"/>
                  <a:pt x="684293" y="381476"/>
                </a:cubicBezTo>
                <a:cubicBezTo>
                  <a:pt x="777638" y="421481"/>
                  <a:pt x="622380" y="411004"/>
                  <a:pt x="703343" y="451009"/>
                </a:cubicBezTo>
                <a:cubicBezTo>
                  <a:pt x="833835" y="496729"/>
                  <a:pt x="615713" y="505301"/>
                  <a:pt x="714773" y="539591"/>
                </a:cubicBezTo>
                <a:cubicBezTo>
                  <a:pt x="761445" y="555784"/>
                  <a:pt x="860505" y="517684"/>
                  <a:pt x="828120" y="573881"/>
                </a:cubicBezTo>
                <a:cubicBezTo>
                  <a:pt x="890033" y="568166"/>
                  <a:pt x="887175" y="616744"/>
                  <a:pt x="947183" y="577691"/>
                </a:cubicBezTo>
                <a:cubicBezTo>
                  <a:pt x="977663" y="712946"/>
                  <a:pt x="680483" y="534829"/>
                  <a:pt x="731918" y="618649"/>
                </a:cubicBezTo>
                <a:cubicBezTo>
                  <a:pt x="670005" y="621506"/>
                  <a:pt x="575708" y="525304"/>
                  <a:pt x="530940" y="601504"/>
                </a:cubicBezTo>
                <a:cubicBezTo>
                  <a:pt x="396638" y="611981"/>
                  <a:pt x="563325" y="655796"/>
                  <a:pt x="597615" y="649129"/>
                </a:cubicBezTo>
                <a:cubicBezTo>
                  <a:pt x="487125" y="737711"/>
                  <a:pt x="741443" y="614839"/>
                  <a:pt x="629048" y="688181"/>
                </a:cubicBezTo>
                <a:cubicBezTo>
                  <a:pt x="648098" y="779621"/>
                  <a:pt x="834788" y="621506"/>
                  <a:pt x="714773" y="728186"/>
                </a:cubicBezTo>
                <a:cubicBezTo>
                  <a:pt x="762398" y="785336"/>
                  <a:pt x="937658" y="659606"/>
                  <a:pt x="947183" y="689134"/>
                </a:cubicBezTo>
                <a:cubicBezTo>
                  <a:pt x="884318" y="784384"/>
                  <a:pt x="764303" y="785336"/>
                  <a:pt x="674768" y="758666"/>
                </a:cubicBezTo>
                <a:cubicBezTo>
                  <a:pt x="734775" y="821531"/>
                  <a:pt x="570945" y="739616"/>
                  <a:pt x="528083" y="788194"/>
                </a:cubicBezTo>
                <a:cubicBezTo>
                  <a:pt x="468075" y="789146"/>
                  <a:pt x="536655" y="836771"/>
                  <a:pt x="530940" y="846296"/>
                </a:cubicBezTo>
                <a:cubicBezTo>
                  <a:pt x="598568" y="865346"/>
                  <a:pt x="709058" y="934879"/>
                  <a:pt x="569040" y="912971"/>
                </a:cubicBezTo>
                <a:cubicBezTo>
                  <a:pt x="508080" y="912019"/>
                  <a:pt x="602378" y="1022509"/>
                  <a:pt x="502365" y="958691"/>
                </a:cubicBezTo>
                <a:cubicBezTo>
                  <a:pt x="451883" y="931069"/>
                  <a:pt x="479505" y="1007269"/>
                  <a:pt x="409973" y="972979"/>
                </a:cubicBezTo>
                <a:cubicBezTo>
                  <a:pt x="347108" y="988219"/>
                  <a:pt x="509985" y="1057751"/>
                  <a:pt x="547133" y="1067276"/>
                </a:cubicBezTo>
                <a:cubicBezTo>
                  <a:pt x="619523" y="1065371"/>
                  <a:pt x="693818" y="1189196"/>
                  <a:pt x="730013" y="1155859"/>
                </a:cubicBezTo>
                <a:cubicBezTo>
                  <a:pt x="636668" y="1233964"/>
                  <a:pt x="512843" y="1162526"/>
                  <a:pt x="409020" y="1204436"/>
                </a:cubicBezTo>
                <a:cubicBezTo>
                  <a:pt x="366158" y="1237774"/>
                  <a:pt x="517605" y="1304449"/>
                  <a:pt x="530940" y="1310164"/>
                </a:cubicBezTo>
                <a:cubicBezTo>
                  <a:pt x="681435" y="1376839"/>
                  <a:pt x="344250" y="1305401"/>
                  <a:pt x="366158" y="1365409"/>
                </a:cubicBezTo>
                <a:cubicBezTo>
                  <a:pt x="458550" y="1420654"/>
                  <a:pt x="541418" y="1491139"/>
                  <a:pt x="637620" y="1413034"/>
                </a:cubicBezTo>
                <a:cubicBezTo>
                  <a:pt x="670005" y="1436846"/>
                  <a:pt x="579518" y="1429226"/>
                  <a:pt x="617618" y="1487329"/>
                </a:cubicBezTo>
                <a:cubicBezTo>
                  <a:pt x="522368" y="1531144"/>
                  <a:pt x="340440" y="1537811"/>
                  <a:pt x="286148" y="1588294"/>
                </a:cubicBezTo>
                <a:cubicBezTo>
                  <a:pt x="365205" y="1664494"/>
                  <a:pt x="451883" y="1673066"/>
                  <a:pt x="550943" y="1688306"/>
                </a:cubicBezTo>
                <a:cubicBezTo>
                  <a:pt x="602378" y="1669256"/>
                  <a:pt x="582375" y="1654016"/>
                  <a:pt x="627143" y="1666399"/>
                </a:cubicBezTo>
                <a:cubicBezTo>
                  <a:pt x="664290" y="1686401"/>
                  <a:pt x="692865" y="1613059"/>
                  <a:pt x="734775" y="1662589"/>
                </a:cubicBezTo>
                <a:cubicBezTo>
                  <a:pt x="690008" y="1710214"/>
                  <a:pt x="452835" y="1702594"/>
                  <a:pt x="604283" y="1759744"/>
                </a:cubicBezTo>
                <a:cubicBezTo>
                  <a:pt x="479505" y="1794986"/>
                  <a:pt x="344250" y="1767364"/>
                  <a:pt x="217568" y="1794986"/>
                </a:cubicBezTo>
                <a:cubicBezTo>
                  <a:pt x="143273" y="1828324"/>
                  <a:pt x="304245" y="1820704"/>
                  <a:pt x="214710" y="1862614"/>
                </a:cubicBezTo>
                <a:cubicBezTo>
                  <a:pt x="175658" y="1910239"/>
                  <a:pt x="361395" y="1859756"/>
                  <a:pt x="335678" y="1914049"/>
                </a:cubicBezTo>
                <a:cubicBezTo>
                  <a:pt x="396638" y="1903571"/>
                  <a:pt x="425213" y="1929289"/>
                  <a:pt x="472838" y="1916906"/>
                </a:cubicBezTo>
                <a:cubicBezTo>
                  <a:pt x="469028" y="1982629"/>
                  <a:pt x="542370" y="1894999"/>
                  <a:pt x="553800" y="1953101"/>
                </a:cubicBezTo>
                <a:cubicBezTo>
                  <a:pt x="615713" y="1943576"/>
                  <a:pt x="709058" y="1981676"/>
                  <a:pt x="602378" y="2004536"/>
                </a:cubicBezTo>
                <a:cubicBezTo>
                  <a:pt x="489030" y="2033111"/>
                  <a:pt x="378540" y="2021681"/>
                  <a:pt x="275670" y="2024539"/>
                </a:cubicBezTo>
                <a:cubicBezTo>
                  <a:pt x="208995" y="2001679"/>
                  <a:pt x="117555" y="2018824"/>
                  <a:pt x="236618" y="2049304"/>
                </a:cubicBezTo>
                <a:cubicBezTo>
                  <a:pt x="332820" y="2060734"/>
                  <a:pt x="145178" y="2068354"/>
                  <a:pt x="262335" y="2092166"/>
                </a:cubicBezTo>
                <a:cubicBezTo>
                  <a:pt x="280433" y="2148364"/>
                  <a:pt x="381398" y="2103596"/>
                  <a:pt x="420450" y="2151221"/>
                </a:cubicBezTo>
                <a:cubicBezTo>
                  <a:pt x="509033" y="2108359"/>
                  <a:pt x="390923" y="2195036"/>
                  <a:pt x="480458" y="2174081"/>
                </a:cubicBezTo>
                <a:cubicBezTo>
                  <a:pt x="575708" y="2192179"/>
                  <a:pt x="324248" y="2267426"/>
                  <a:pt x="269955" y="2228374"/>
                </a:cubicBezTo>
                <a:cubicBezTo>
                  <a:pt x="213758" y="2232184"/>
                  <a:pt x="143273" y="2230279"/>
                  <a:pt x="106125" y="2250281"/>
                </a:cubicBezTo>
                <a:cubicBezTo>
                  <a:pt x="206138" y="2296001"/>
                  <a:pt x="-65325" y="2235041"/>
                  <a:pt x="45165" y="2290286"/>
                </a:cubicBezTo>
                <a:cubicBezTo>
                  <a:pt x="112793" y="2290286"/>
                  <a:pt x="125175" y="2298859"/>
                  <a:pt x="84218" y="2353151"/>
                </a:cubicBezTo>
                <a:cubicBezTo>
                  <a:pt x="115650" y="2409349"/>
                  <a:pt x="321390" y="2387441"/>
                  <a:pt x="203280" y="2444591"/>
                </a:cubicBezTo>
                <a:cubicBezTo>
                  <a:pt x="147083" y="2440781"/>
                  <a:pt x="65168" y="2474119"/>
                  <a:pt x="172800" y="2478881"/>
                </a:cubicBezTo>
                <a:cubicBezTo>
                  <a:pt x="257573" y="2456021"/>
                  <a:pt x="98505" y="2546509"/>
                  <a:pt x="201375" y="2519839"/>
                </a:cubicBezTo>
                <a:cubicBezTo>
                  <a:pt x="231855" y="2566511"/>
                  <a:pt x="284243" y="2528411"/>
                  <a:pt x="301388" y="2558891"/>
                </a:cubicBezTo>
                <a:cubicBezTo>
                  <a:pt x="372825" y="2593181"/>
                  <a:pt x="107078" y="2573179"/>
                  <a:pt x="76598" y="2589371"/>
                </a:cubicBezTo>
                <a:cubicBezTo>
                  <a:pt x="179468" y="2628424"/>
                  <a:pt x="-65325" y="2632234"/>
                  <a:pt x="58500" y="2659856"/>
                </a:cubicBezTo>
                <a:cubicBezTo>
                  <a:pt x="100410" y="2649379"/>
                  <a:pt x="183278" y="2635091"/>
                  <a:pt x="110888" y="2693194"/>
                </a:cubicBezTo>
                <a:cubicBezTo>
                  <a:pt x="167085" y="2674144"/>
                  <a:pt x="196613" y="2711291"/>
                  <a:pt x="214710" y="2727484"/>
                </a:cubicBezTo>
                <a:cubicBezTo>
                  <a:pt x="247095" y="2699861"/>
                  <a:pt x="297578" y="2700814"/>
                  <a:pt x="262335" y="2756059"/>
                </a:cubicBezTo>
                <a:cubicBezTo>
                  <a:pt x="318533" y="2733199"/>
                  <a:pt x="387113" y="2651284"/>
                  <a:pt x="358538" y="2733199"/>
                </a:cubicBezTo>
                <a:cubicBezTo>
                  <a:pt x="470933" y="2695099"/>
                  <a:pt x="299483" y="2803684"/>
                  <a:pt x="254715" y="2758916"/>
                </a:cubicBezTo>
                <a:cubicBezTo>
                  <a:pt x="164228" y="2746534"/>
                  <a:pt x="93743" y="2773204"/>
                  <a:pt x="45165" y="2806541"/>
                </a:cubicBezTo>
                <a:cubicBezTo>
                  <a:pt x="161370" y="2800826"/>
                  <a:pt x="-83423" y="2882741"/>
                  <a:pt x="46118" y="2865596"/>
                </a:cubicBezTo>
                <a:cubicBezTo>
                  <a:pt x="120413" y="2833211"/>
                  <a:pt x="88028" y="2862739"/>
                  <a:pt x="88980" y="2895124"/>
                </a:cubicBezTo>
                <a:cubicBezTo>
                  <a:pt x="132795" y="2875121"/>
                  <a:pt x="93743" y="2942749"/>
                  <a:pt x="155655" y="2902744"/>
                </a:cubicBezTo>
                <a:cubicBezTo>
                  <a:pt x="209948" y="2924651"/>
                  <a:pt x="280433" y="2904649"/>
                  <a:pt x="343298" y="2914174"/>
                </a:cubicBezTo>
                <a:cubicBezTo>
                  <a:pt x="274718" y="2910364"/>
                  <a:pt x="168038" y="2980849"/>
                  <a:pt x="301388" y="2956084"/>
                </a:cubicBezTo>
                <a:cubicBezTo>
                  <a:pt x="209948" y="3007519"/>
                  <a:pt x="314723" y="3013234"/>
                  <a:pt x="361395" y="2980849"/>
                </a:cubicBezTo>
                <a:cubicBezTo>
                  <a:pt x="302340" y="3085624"/>
                  <a:pt x="505223" y="3017996"/>
                  <a:pt x="511890" y="3029426"/>
                </a:cubicBezTo>
                <a:cubicBezTo>
                  <a:pt x="501413" y="3104674"/>
                  <a:pt x="612855" y="2953226"/>
                  <a:pt x="603330" y="3058001"/>
                </a:cubicBezTo>
                <a:cubicBezTo>
                  <a:pt x="692865" y="3028474"/>
                  <a:pt x="764303" y="3011329"/>
                  <a:pt x="825263" y="2954179"/>
                </a:cubicBezTo>
                <a:cubicBezTo>
                  <a:pt x="868125" y="3001804"/>
                  <a:pt x="922418" y="2812256"/>
                  <a:pt x="957660" y="2927509"/>
                </a:cubicBezTo>
                <a:cubicBezTo>
                  <a:pt x="950993" y="3005614"/>
                  <a:pt x="858600" y="3144679"/>
                  <a:pt x="1013858" y="3102769"/>
                </a:cubicBezTo>
                <a:cubicBezTo>
                  <a:pt x="1088153" y="3107531"/>
                  <a:pt x="1167210" y="3117056"/>
                  <a:pt x="1119585" y="3020854"/>
                </a:cubicBezTo>
                <a:cubicBezTo>
                  <a:pt x="1095773" y="2920841"/>
                  <a:pt x="1165305" y="2995136"/>
                  <a:pt x="1191975" y="2997041"/>
                </a:cubicBezTo>
                <a:cubicBezTo>
                  <a:pt x="1258650" y="3067526"/>
                  <a:pt x="1392953" y="3040856"/>
                  <a:pt x="1468200" y="3026569"/>
                </a:cubicBezTo>
                <a:cubicBezTo>
                  <a:pt x="1457723" y="2961799"/>
                  <a:pt x="1529160" y="3010376"/>
                  <a:pt x="1561545" y="3002756"/>
                </a:cubicBezTo>
                <a:cubicBezTo>
                  <a:pt x="1593930" y="3038951"/>
                  <a:pt x="1657748" y="3041809"/>
                  <a:pt x="1679655" y="3030379"/>
                </a:cubicBezTo>
                <a:cubicBezTo>
                  <a:pt x="1735853" y="3070384"/>
                  <a:pt x="1690133" y="2906554"/>
                  <a:pt x="1748235" y="2996089"/>
                </a:cubicBezTo>
                <a:cubicBezTo>
                  <a:pt x="1790145" y="3019901"/>
                  <a:pt x="1871108" y="2994184"/>
                  <a:pt x="1893968" y="3009424"/>
                </a:cubicBezTo>
                <a:cubicBezTo>
                  <a:pt x="1889205" y="2959894"/>
                  <a:pt x="1945403" y="2984659"/>
                  <a:pt x="1888253" y="2944654"/>
                </a:cubicBezTo>
                <a:cubicBezTo>
                  <a:pt x="1905398" y="2942749"/>
                  <a:pt x="2032080" y="2999899"/>
                  <a:pt x="1964453" y="2947511"/>
                </a:cubicBezTo>
                <a:cubicBezTo>
                  <a:pt x="2079705" y="2950369"/>
                  <a:pt x="2036843" y="2899886"/>
                  <a:pt x="1948260" y="2913221"/>
                </a:cubicBezTo>
                <a:cubicBezTo>
                  <a:pt x="1883490" y="2907506"/>
                  <a:pt x="1767285" y="2873216"/>
                  <a:pt x="1843485" y="2853214"/>
                </a:cubicBezTo>
                <a:cubicBezTo>
                  <a:pt x="1859678" y="2837021"/>
                  <a:pt x="1951118" y="2853214"/>
                  <a:pt x="1883490" y="2818924"/>
                </a:cubicBezTo>
                <a:cubicBezTo>
                  <a:pt x="1929210" y="2839879"/>
                  <a:pt x="1994933" y="2790349"/>
                  <a:pt x="1909208" y="2790349"/>
                </a:cubicBezTo>
                <a:cubicBezTo>
                  <a:pt x="1962548" y="2784634"/>
                  <a:pt x="1960643" y="2735104"/>
                  <a:pt x="2032080" y="2757964"/>
                </a:cubicBezTo>
                <a:cubicBezTo>
                  <a:pt x="1946355" y="2722721"/>
                  <a:pt x="2002553" y="2723674"/>
                  <a:pt x="2036843" y="2711291"/>
                </a:cubicBezTo>
                <a:cubicBezTo>
                  <a:pt x="1972073" y="2706529"/>
                  <a:pt x="1884443" y="2674144"/>
                  <a:pt x="2008268" y="2670334"/>
                </a:cubicBezTo>
                <a:cubicBezTo>
                  <a:pt x="2132093" y="2620804"/>
                  <a:pt x="1982550" y="2644616"/>
                  <a:pt x="1943498" y="2645569"/>
                </a:cubicBezTo>
                <a:cubicBezTo>
                  <a:pt x="2009220" y="2564606"/>
                  <a:pt x="1844438" y="2680811"/>
                  <a:pt x="1793003" y="2651284"/>
                </a:cubicBezTo>
                <a:cubicBezTo>
                  <a:pt x="1703468" y="2657951"/>
                  <a:pt x="1501538" y="2570321"/>
                  <a:pt x="1497728" y="2538889"/>
                </a:cubicBezTo>
                <a:cubicBezTo>
                  <a:pt x="1528208" y="2533174"/>
                  <a:pt x="1620600" y="2608421"/>
                  <a:pt x="1592025" y="2535079"/>
                </a:cubicBezTo>
                <a:cubicBezTo>
                  <a:pt x="1682513" y="2614136"/>
                  <a:pt x="1734900" y="2472214"/>
                  <a:pt x="1824435" y="2566511"/>
                </a:cubicBezTo>
                <a:cubicBezTo>
                  <a:pt x="1703468" y="2427446"/>
                  <a:pt x="2134950" y="2525554"/>
                  <a:pt x="1938735" y="2449354"/>
                </a:cubicBezTo>
                <a:cubicBezTo>
                  <a:pt x="1915875" y="2436971"/>
                  <a:pt x="2165430" y="2449354"/>
                  <a:pt x="2000648" y="2416969"/>
                </a:cubicBezTo>
                <a:cubicBezTo>
                  <a:pt x="1945403" y="2423636"/>
                  <a:pt x="2077800" y="2375059"/>
                  <a:pt x="1993028" y="2387441"/>
                </a:cubicBezTo>
                <a:cubicBezTo>
                  <a:pt x="1840628" y="2373154"/>
                  <a:pt x="1705373" y="2382679"/>
                  <a:pt x="1549163" y="2328386"/>
                </a:cubicBezTo>
                <a:cubicBezTo>
                  <a:pt x="1451055" y="2308384"/>
                  <a:pt x="1461533" y="2256949"/>
                  <a:pt x="1554878" y="2282666"/>
                </a:cubicBezTo>
                <a:cubicBezTo>
                  <a:pt x="1673940" y="2311241"/>
                  <a:pt x="1712040" y="2290286"/>
                  <a:pt x="1823483" y="2291239"/>
                </a:cubicBezTo>
                <a:cubicBezTo>
                  <a:pt x="1848248" y="2213134"/>
                  <a:pt x="2103518" y="2260759"/>
                  <a:pt x="1994933" y="2158841"/>
                </a:cubicBezTo>
                <a:cubicBezTo>
                  <a:pt x="2052083" y="2127409"/>
                  <a:pt x="2122568" y="2111216"/>
                  <a:pt x="2013983" y="2124551"/>
                </a:cubicBezTo>
                <a:cubicBezTo>
                  <a:pt x="1910160" y="2121694"/>
                  <a:pt x="1786335" y="2110264"/>
                  <a:pt x="1699658" y="2061686"/>
                </a:cubicBezTo>
                <a:cubicBezTo>
                  <a:pt x="1721565" y="2011204"/>
                  <a:pt x="1873965" y="2095976"/>
                  <a:pt x="1808243" y="2027396"/>
                </a:cubicBezTo>
                <a:cubicBezTo>
                  <a:pt x="1845390" y="2033111"/>
                  <a:pt x="1914923" y="2015966"/>
                  <a:pt x="1836818" y="2000726"/>
                </a:cubicBezTo>
                <a:cubicBezTo>
                  <a:pt x="1905398" y="1995011"/>
                  <a:pt x="2018745" y="1882616"/>
                  <a:pt x="1875870" y="1935004"/>
                </a:cubicBezTo>
                <a:cubicBezTo>
                  <a:pt x="1803480" y="1892141"/>
                  <a:pt x="1605360" y="1962626"/>
                  <a:pt x="1600598" y="1869281"/>
                </a:cubicBezTo>
                <a:cubicBezTo>
                  <a:pt x="1705373" y="1889284"/>
                  <a:pt x="1819673" y="1872139"/>
                  <a:pt x="1823483" y="1737836"/>
                </a:cubicBezTo>
                <a:cubicBezTo>
                  <a:pt x="1751093" y="1747361"/>
                  <a:pt x="1638698" y="1814036"/>
                  <a:pt x="1592025" y="1729264"/>
                </a:cubicBezTo>
                <a:cubicBezTo>
                  <a:pt x="1623458" y="1750219"/>
                  <a:pt x="1690133" y="1734979"/>
                  <a:pt x="1639650" y="1693069"/>
                </a:cubicBezTo>
                <a:cubicBezTo>
                  <a:pt x="1694895" y="1704499"/>
                  <a:pt x="1723470" y="1603534"/>
                  <a:pt x="1648223" y="1652111"/>
                </a:cubicBezTo>
                <a:cubicBezTo>
                  <a:pt x="1592025" y="1662589"/>
                  <a:pt x="1391048" y="1666399"/>
                  <a:pt x="1437720" y="1613059"/>
                </a:cubicBezTo>
                <a:cubicBezTo>
                  <a:pt x="1490108" y="1631156"/>
                  <a:pt x="1612028" y="1607344"/>
                  <a:pt x="1519635" y="1556861"/>
                </a:cubicBezTo>
                <a:cubicBezTo>
                  <a:pt x="1584405" y="1579721"/>
                  <a:pt x="1719660" y="1506379"/>
                  <a:pt x="1697753" y="1459706"/>
                </a:cubicBezTo>
                <a:cubicBezTo>
                  <a:pt x="1650128" y="1406366"/>
                  <a:pt x="1590120" y="1445419"/>
                  <a:pt x="1539638" y="1435894"/>
                </a:cubicBezTo>
                <a:cubicBezTo>
                  <a:pt x="1603455" y="1393984"/>
                  <a:pt x="1538685" y="1420654"/>
                  <a:pt x="1520588" y="1388269"/>
                </a:cubicBezTo>
                <a:cubicBezTo>
                  <a:pt x="1471058" y="1479709"/>
                  <a:pt x="1237695" y="1392079"/>
                  <a:pt x="1282463" y="1360646"/>
                </a:cubicBezTo>
                <a:cubicBezTo>
                  <a:pt x="1390095" y="1360646"/>
                  <a:pt x="1469153" y="1357789"/>
                  <a:pt x="1568213" y="1328261"/>
                </a:cubicBezTo>
                <a:cubicBezTo>
                  <a:pt x="1540590" y="1255871"/>
                  <a:pt x="1746330" y="1225391"/>
                  <a:pt x="1593930" y="1209199"/>
                </a:cubicBezTo>
                <a:cubicBezTo>
                  <a:pt x="1560593" y="1139666"/>
                  <a:pt x="1406288" y="1264444"/>
                  <a:pt x="1440578" y="1151096"/>
                </a:cubicBezTo>
                <a:cubicBezTo>
                  <a:pt x="1348185" y="1224439"/>
                  <a:pt x="1149113" y="1139666"/>
                  <a:pt x="1127205" y="1094899"/>
                </a:cubicBezTo>
                <a:cubicBezTo>
                  <a:pt x="1214835" y="1122521"/>
                  <a:pt x="1236743" y="1092041"/>
                  <a:pt x="1310085" y="1109186"/>
                </a:cubicBezTo>
                <a:cubicBezTo>
                  <a:pt x="1300560" y="1078706"/>
                  <a:pt x="1375808" y="1166336"/>
                  <a:pt x="1406288" y="1094899"/>
                </a:cubicBezTo>
                <a:cubicBezTo>
                  <a:pt x="1479630" y="1092041"/>
                  <a:pt x="1424385" y="984409"/>
                  <a:pt x="1508205" y="1040606"/>
                </a:cubicBezTo>
                <a:cubicBezTo>
                  <a:pt x="1529160" y="993934"/>
                  <a:pt x="1647270" y="970121"/>
                  <a:pt x="1532018" y="969169"/>
                </a:cubicBezTo>
                <a:cubicBezTo>
                  <a:pt x="1498680" y="936784"/>
                  <a:pt x="1427243" y="1008221"/>
                  <a:pt x="1421528" y="938689"/>
                </a:cubicBezTo>
                <a:cubicBezTo>
                  <a:pt x="1342470" y="1012031"/>
                  <a:pt x="1203405" y="991076"/>
                  <a:pt x="1154828" y="903446"/>
                </a:cubicBezTo>
                <a:cubicBezTo>
                  <a:pt x="1199595" y="899636"/>
                  <a:pt x="1305323" y="967264"/>
                  <a:pt x="1304370" y="884396"/>
                </a:cubicBezTo>
                <a:cubicBezTo>
                  <a:pt x="1348185" y="928211"/>
                  <a:pt x="1442483" y="914876"/>
                  <a:pt x="1351995" y="868204"/>
                </a:cubicBezTo>
                <a:cubicBezTo>
                  <a:pt x="1412003" y="912019"/>
                  <a:pt x="1490108" y="871061"/>
                  <a:pt x="1480583" y="832009"/>
                </a:cubicBezTo>
                <a:cubicBezTo>
                  <a:pt x="1625363" y="814864"/>
                  <a:pt x="1407240" y="763429"/>
                  <a:pt x="1363425" y="798671"/>
                </a:cubicBezTo>
                <a:cubicBezTo>
                  <a:pt x="1310085" y="684371"/>
                  <a:pt x="1158638" y="849154"/>
                  <a:pt x="1131015" y="755809"/>
                </a:cubicBezTo>
                <a:cubicBezTo>
                  <a:pt x="1102440" y="740569"/>
                  <a:pt x="956708" y="677704"/>
                  <a:pt x="1019573" y="655796"/>
                </a:cubicBezTo>
                <a:cubicBezTo>
                  <a:pt x="1029098" y="698659"/>
                  <a:pt x="1091963" y="752951"/>
                  <a:pt x="1088153" y="673894"/>
                </a:cubicBezTo>
                <a:cubicBezTo>
                  <a:pt x="1124348" y="778669"/>
                  <a:pt x="1187213" y="639604"/>
                  <a:pt x="1244363" y="727234"/>
                </a:cubicBezTo>
                <a:cubicBezTo>
                  <a:pt x="1271033" y="670084"/>
                  <a:pt x="1362473" y="748189"/>
                  <a:pt x="1389143" y="667226"/>
                </a:cubicBezTo>
                <a:cubicBezTo>
                  <a:pt x="1335803" y="624364"/>
                  <a:pt x="1186260" y="578644"/>
                  <a:pt x="1174830" y="590074"/>
                </a:cubicBezTo>
                <a:cubicBezTo>
                  <a:pt x="1230075" y="543401"/>
                  <a:pt x="1273890" y="526256"/>
                  <a:pt x="1180545" y="513874"/>
                </a:cubicBezTo>
                <a:cubicBezTo>
                  <a:pt x="1169115" y="479584"/>
                  <a:pt x="1356758" y="462439"/>
                  <a:pt x="1228170" y="415766"/>
                </a:cubicBezTo>
                <a:cubicBezTo>
                  <a:pt x="1322468" y="381476"/>
                  <a:pt x="1196738" y="349091"/>
                  <a:pt x="1251983" y="298609"/>
                </a:cubicBezTo>
                <a:cubicBezTo>
                  <a:pt x="1150065" y="302419"/>
                  <a:pt x="1100535" y="370046"/>
                  <a:pt x="1035765" y="451009"/>
                </a:cubicBezTo>
                <a:cubicBezTo>
                  <a:pt x="960518" y="465296"/>
                  <a:pt x="970995" y="241459"/>
                  <a:pt x="1058625" y="322421"/>
                </a:cubicBezTo>
                <a:cubicBezTo>
                  <a:pt x="1152923" y="327184"/>
                  <a:pt x="1126253" y="254794"/>
                  <a:pt x="1052910" y="251936"/>
                </a:cubicBezTo>
                <a:cubicBezTo>
                  <a:pt x="1091010" y="247174"/>
                  <a:pt x="1221503" y="242411"/>
                  <a:pt x="1112918" y="211931"/>
                </a:cubicBezTo>
                <a:cubicBezTo>
                  <a:pt x="1191023" y="135731"/>
                  <a:pt x="1113870" y="174784"/>
                  <a:pt x="1064340" y="185261"/>
                </a:cubicBezTo>
                <a:cubicBezTo>
                  <a:pt x="1030050" y="136684"/>
                  <a:pt x="969090" y="322421"/>
                  <a:pt x="991950" y="191929"/>
                </a:cubicBezTo>
                <a:cubicBezTo>
                  <a:pt x="1009095" y="137636"/>
                  <a:pt x="1116728" y="33814"/>
                  <a:pt x="996713" y="111919"/>
                </a:cubicBezTo>
                <a:cubicBezTo>
                  <a:pt x="947183" y="118586"/>
                  <a:pt x="1017668" y="24289"/>
                  <a:pt x="949088" y="7144"/>
                </a:cubicBezTo>
                <a:lnTo>
                  <a:pt x="949088" y="7144"/>
                </a:lnTo>
                <a:lnTo>
                  <a:pt x="949088" y="7144"/>
                </a:lnTo>
                <a:close/>
                <a:moveTo>
                  <a:pt x="886223" y="287179"/>
                </a:moveTo>
                <a:cubicBezTo>
                  <a:pt x="950993" y="293846"/>
                  <a:pt x="936705" y="430054"/>
                  <a:pt x="908130" y="327184"/>
                </a:cubicBezTo>
                <a:cubicBezTo>
                  <a:pt x="904320" y="313849"/>
                  <a:pt x="879555" y="305276"/>
                  <a:pt x="886223" y="287179"/>
                </a:cubicBezTo>
                <a:close/>
                <a:moveTo>
                  <a:pt x="863363" y="404336"/>
                </a:moveTo>
                <a:cubicBezTo>
                  <a:pt x="931943" y="406241"/>
                  <a:pt x="947183" y="504349"/>
                  <a:pt x="876698" y="435769"/>
                </a:cubicBezTo>
                <a:cubicBezTo>
                  <a:pt x="877650" y="436721"/>
                  <a:pt x="842408" y="406241"/>
                  <a:pt x="863363" y="404336"/>
                </a:cubicBezTo>
                <a:close/>
                <a:moveTo>
                  <a:pt x="1116728" y="470059"/>
                </a:moveTo>
                <a:cubicBezTo>
                  <a:pt x="1142445" y="539591"/>
                  <a:pt x="916703" y="542449"/>
                  <a:pt x="1066245" y="511016"/>
                </a:cubicBezTo>
                <a:cubicBezTo>
                  <a:pt x="1087200" y="502444"/>
                  <a:pt x="1096725" y="479584"/>
                  <a:pt x="1116728" y="470059"/>
                </a:cubicBezTo>
                <a:close/>
                <a:moveTo>
                  <a:pt x="1009095" y="584359"/>
                </a:moveTo>
                <a:cubicBezTo>
                  <a:pt x="1068150" y="591026"/>
                  <a:pt x="1128158" y="624364"/>
                  <a:pt x="1029098" y="599599"/>
                </a:cubicBezTo>
                <a:lnTo>
                  <a:pt x="1009095" y="584359"/>
                </a:lnTo>
                <a:lnTo>
                  <a:pt x="1009095" y="584359"/>
                </a:lnTo>
                <a:close/>
                <a:moveTo>
                  <a:pt x="1111013" y="603409"/>
                </a:moveTo>
                <a:cubicBezTo>
                  <a:pt x="1179593" y="587216"/>
                  <a:pt x="1100535" y="662464"/>
                  <a:pt x="1111013" y="603409"/>
                </a:cubicBezTo>
                <a:close/>
                <a:moveTo>
                  <a:pt x="1251030" y="632936"/>
                </a:moveTo>
                <a:cubicBezTo>
                  <a:pt x="1281510" y="652939"/>
                  <a:pt x="1209120" y="642461"/>
                  <a:pt x="1251030" y="632936"/>
                </a:cubicBezTo>
                <a:close/>
                <a:moveTo>
                  <a:pt x="1032908" y="760571"/>
                </a:moveTo>
                <a:cubicBezTo>
                  <a:pt x="1069103" y="813911"/>
                  <a:pt x="1010048" y="875824"/>
                  <a:pt x="1028145" y="780574"/>
                </a:cubicBezTo>
                <a:lnTo>
                  <a:pt x="1032908" y="760571"/>
                </a:lnTo>
                <a:lnTo>
                  <a:pt x="1032908" y="760571"/>
                </a:lnTo>
                <a:close/>
                <a:moveTo>
                  <a:pt x="961470" y="867251"/>
                </a:moveTo>
                <a:cubicBezTo>
                  <a:pt x="989093" y="885349"/>
                  <a:pt x="919560" y="881539"/>
                  <a:pt x="961470" y="867251"/>
                </a:cubicBezTo>
                <a:close/>
                <a:moveTo>
                  <a:pt x="1036718" y="884396"/>
                </a:moveTo>
                <a:cubicBezTo>
                  <a:pt x="1052910" y="926306"/>
                  <a:pt x="1022430" y="907256"/>
                  <a:pt x="1036718" y="884396"/>
                </a:cubicBezTo>
                <a:close/>
                <a:moveTo>
                  <a:pt x="921465" y="888206"/>
                </a:moveTo>
                <a:cubicBezTo>
                  <a:pt x="952898" y="901541"/>
                  <a:pt x="887175" y="904399"/>
                  <a:pt x="921465" y="888206"/>
                </a:cubicBezTo>
                <a:close/>
                <a:moveTo>
                  <a:pt x="874793" y="904399"/>
                </a:moveTo>
                <a:cubicBezTo>
                  <a:pt x="906225" y="917734"/>
                  <a:pt x="840503" y="920591"/>
                  <a:pt x="874793" y="904399"/>
                </a:cubicBezTo>
                <a:close/>
                <a:moveTo>
                  <a:pt x="681435" y="904399"/>
                </a:moveTo>
                <a:cubicBezTo>
                  <a:pt x="718583" y="948214"/>
                  <a:pt x="920513" y="896779"/>
                  <a:pt x="777638" y="946309"/>
                </a:cubicBezTo>
                <a:cubicBezTo>
                  <a:pt x="745253" y="952976"/>
                  <a:pt x="654765" y="966311"/>
                  <a:pt x="681435" y="904399"/>
                </a:cubicBezTo>
                <a:close/>
                <a:moveTo>
                  <a:pt x="1532970" y="1327309"/>
                </a:moveTo>
                <a:cubicBezTo>
                  <a:pt x="1567260" y="1342549"/>
                  <a:pt x="1512015" y="1349216"/>
                  <a:pt x="1532970" y="1327309"/>
                </a:cubicBezTo>
                <a:close/>
                <a:moveTo>
                  <a:pt x="757635" y="1423511"/>
                </a:moveTo>
                <a:cubicBezTo>
                  <a:pt x="685245" y="1477804"/>
                  <a:pt x="650003" y="1441609"/>
                  <a:pt x="757635" y="1423511"/>
                </a:cubicBezTo>
                <a:close/>
                <a:moveTo>
                  <a:pt x="1558688" y="1764506"/>
                </a:moveTo>
                <a:cubicBezTo>
                  <a:pt x="1654890" y="1774984"/>
                  <a:pt x="1460580" y="1774031"/>
                  <a:pt x="1558688" y="1764506"/>
                </a:cubicBezTo>
                <a:close/>
                <a:moveTo>
                  <a:pt x="1766333" y="1807369"/>
                </a:moveTo>
                <a:cubicBezTo>
                  <a:pt x="1818720" y="1806416"/>
                  <a:pt x="1736805" y="1819751"/>
                  <a:pt x="1766333" y="1807369"/>
                </a:cubicBezTo>
                <a:close/>
                <a:moveTo>
                  <a:pt x="1769190" y="2006441"/>
                </a:moveTo>
                <a:cubicBezTo>
                  <a:pt x="1833008" y="2002631"/>
                  <a:pt x="1785383" y="2038826"/>
                  <a:pt x="1769190" y="2006441"/>
                </a:cubicBezTo>
                <a:close/>
                <a:moveTo>
                  <a:pt x="151845" y="2329339"/>
                </a:moveTo>
                <a:cubicBezTo>
                  <a:pt x="171848" y="2352199"/>
                  <a:pt x="91838" y="2336006"/>
                  <a:pt x="151845" y="2329339"/>
                </a:cubicBezTo>
                <a:close/>
                <a:moveTo>
                  <a:pt x="301388" y="2397919"/>
                </a:moveTo>
                <a:cubicBezTo>
                  <a:pt x="343298" y="2445544"/>
                  <a:pt x="410925" y="2404586"/>
                  <a:pt x="469028" y="2426494"/>
                </a:cubicBezTo>
                <a:cubicBezTo>
                  <a:pt x="496650" y="2436971"/>
                  <a:pt x="202328" y="2484596"/>
                  <a:pt x="301388" y="2397919"/>
                </a:cubicBezTo>
                <a:close/>
                <a:moveTo>
                  <a:pt x="517605" y="2406491"/>
                </a:moveTo>
                <a:cubicBezTo>
                  <a:pt x="548085" y="2420779"/>
                  <a:pt x="455693" y="2415064"/>
                  <a:pt x="517605" y="2406491"/>
                </a:cubicBezTo>
                <a:close/>
                <a:moveTo>
                  <a:pt x="423308" y="2736056"/>
                </a:moveTo>
                <a:cubicBezTo>
                  <a:pt x="450930" y="2753201"/>
                  <a:pt x="381398" y="2750344"/>
                  <a:pt x="423308" y="2736056"/>
                </a:cubicBezTo>
                <a:close/>
              </a:path>
            </a:pathLst>
          </a:custGeom>
          <a:solidFill>
            <a:schemeClr val="accent1">
              <a:lumMod val="60000"/>
              <a:lumOff val="40000"/>
            </a:schemeClr>
          </a:solidFill>
          <a:ln w="9525" cap="flat">
            <a:noFill/>
            <a:prstDash val="solid"/>
            <a:miter/>
          </a:ln>
        </p:spPr>
        <p:txBody>
          <a:bodyPr rtlCol="0" anchor="ctr"/>
          <a:lstStyle/>
          <a:p>
            <a:endParaRPr lang="en-US"/>
          </a:p>
        </p:txBody>
      </p:sp>
      <p:sp>
        <p:nvSpPr>
          <p:cNvPr id="3" name="Graphic 41">
            <a:extLst>
              <a:ext uri="{FF2B5EF4-FFF2-40B4-BE49-F238E27FC236}">
                <a16:creationId xmlns:a16="http://schemas.microsoft.com/office/drawing/2014/main" id="{ECB8F255-E306-4FD7-AFAD-12029D2CB46C}"/>
              </a:ext>
            </a:extLst>
          </p:cNvPr>
          <p:cNvSpPr/>
          <p:nvPr/>
        </p:nvSpPr>
        <p:spPr>
          <a:xfrm>
            <a:off x="-21655" y="5895100"/>
            <a:ext cx="12304294" cy="979714"/>
          </a:xfrm>
          <a:custGeom>
            <a:avLst/>
            <a:gdLst>
              <a:gd name="connsiteX0" fmla="*/ 7144 w 6400800"/>
              <a:gd name="connsiteY0" fmla="*/ 511016 h 514350"/>
              <a:gd name="connsiteX1" fmla="*/ 6354604 w 6400800"/>
              <a:gd name="connsiteY1" fmla="*/ 511016 h 514350"/>
              <a:gd name="connsiteX2" fmla="*/ 6354604 w 6400800"/>
              <a:gd name="connsiteY2" fmla="*/ 409099 h 514350"/>
              <a:gd name="connsiteX3" fmla="*/ 6327934 w 6400800"/>
              <a:gd name="connsiteY3" fmla="*/ 415766 h 514350"/>
              <a:gd name="connsiteX4" fmla="*/ 6327934 w 6400800"/>
              <a:gd name="connsiteY4" fmla="*/ 404336 h 514350"/>
              <a:gd name="connsiteX5" fmla="*/ 6328887 w 6400800"/>
              <a:gd name="connsiteY5" fmla="*/ 383381 h 514350"/>
              <a:gd name="connsiteX6" fmla="*/ 6329839 w 6400800"/>
              <a:gd name="connsiteY6" fmla="*/ 365284 h 514350"/>
              <a:gd name="connsiteX7" fmla="*/ 6324124 w 6400800"/>
              <a:gd name="connsiteY7" fmla="*/ 383381 h 514350"/>
              <a:gd name="connsiteX8" fmla="*/ 6319362 w 6400800"/>
              <a:gd name="connsiteY8" fmla="*/ 404336 h 514350"/>
              <a:gd name="connsiteX9" fmla="*/ 6316504 w 6400800"/>
              <a:gd name="connsiteY9" fmla="*/ 419576 h 514350"/>
              <a:gd name="connsiteX10" fmla="*/ 6303169 w 6400800"/>
              <a:gd name="connsiteY10" fmla="*/ 423386 h 514350"/>
              <a:gd name="connsiteX11" fmla="*/ 6304121 w 6400800"/>
              <a:gd name="connsiteY11" fmla="*/ 405289 h 514350"/>
              <a:gd name="connsiteX12" fmla="*/ 6319362 w 6400800"/>
              <a:gd name="connsiteY12" fmla="*/ 358616 h 514350"/>
              <a:gd name="connsiteX13" fmla="*/ 6322219 w 6400800"/>
              <a:gd name="connsiteY13" fmla="*/ 349091 h 514350"/>
              <a:gd name="connsiteX14" fmla="*/ 6334601 w 6400800"/>
              <a:gd name="connsiteY14" fmla="*/ 312896 h 514350"/>
              <a:gd name="connsiteX15" fmla="*/ 6349842 w 6400800"/>
              <a:gd name="connsiteY15" fmla="*/ 269081 h 514350"/>
              <a:gd name="connsiteX16" fmla="*/ 6363176 w 6400800"/>
              <a:gd name="connsiteY16" fmla="*/ 228124 h 514350"/>
              <a:gd name="connsiteX17" fmla="*/ 6375559 w 6400800"/>
              <a:gd name="connsiteY17" fmla="*/ 190976 h 514350"/>
              <a:gd name="connsiteX18" fmla="*/ 6393656 w 6400800"/>
              <a:gd name="connsiteY18" fmla="*/ 134779 h 514350"/>
              <a:gd name="connsiteX19" fmla="*/ 6400324 w 6400800"/>
              <a:gd name="connsiteY19" fmla="*/ 113824 h 514350"/>
              <a:gd name="connsiteX20" fmla="*/ 6389846 w 6400800"/>
              <a:gd name="connsiteY20" fmla="*/ 133826 h 514350"/>
              <a:gd name="connsiteX21" fmla="*/ 6380321 w 6400800"/>
              <a:gd name="connsiteY21" fmla="*/ 153829 h 514350"/>
              <a:gd name="connsiteX22" fmla="*/ 6392704 w 6400800"/>
              <a:gd name="connsiteY22" fmla="*/ 110966 h 514350"/>
              <a:gd name="connsiteX23" fmla="*/ 6399371 w 6400800"/>
              <a:gd name="connsiteY23" fmla="*/ 87154 h 514350"/>
              <a:gd name="connsiteX24" fmla="*/ 6388894 w 6400800"/>
              <a:gd name="connsiteY24" fmla="*/ 109061 h 514350"/>
              <a:gd name="connsiteX25" fmla="*/ 6377464 w 6400800"/>
              <a:gd name="connsiteY25" fmla="*/ 134779 h 514350"/>
              <a:gd name="connsiteX26" fmla="*/ 6364129 w 6400800"/>
              <a:gd name="connsiteY26" fmla="*/ 168116 h 514350"/>
              <a:gd name="connsiteX27" fmla="*/ 6332696 w 6400800"/>
              <a:gd name="connsiteY27" fmla="*/ 253841 h 514350"/>
              <a:gd name="connsiteX28" fmla="*/ 6316504 w 6400800"/>
              <a:gd name="connsiteY28" fmla="*/ 302419 h 514350"/>
              <a:gd name="connsiteX29" fmla="*/ 6314599 w 6400800"/>
              <a:gd name="connsiteY29" fmla="*/ 308134 h 514350"/>
              <a:gd name="connsiteX30" fmla="*/ 6317456 w 6400800"/>
              <a:gd name="connsiteY30" fmla="*/ 287179 h 514350"/>
              <a:gd name="connsiteX31" fmla="*/ 6319362 w 6400800"/>
              <a:gd name="connsiteY31" fmla="*/ 267176 h 514350"/>
              <a:gd name="connsiteX32" fmla="*/ 6320314 w 6400800"/>
              <a:gd name="connsiteY32" fmla="*/ 250031 h 514350"/>
              <a:gd name="connsiteX33" fmla="*/ 6314599 w 6400800"/>
              <a:gd name="connsiteY33" fmla="*/ 266224 h 514350"/>
              <a:gd name="connsiteX34" fmla="*/ 6302217 w 6400800"/>
              <a:gd name="connsiteY34" fmla="*/ 310039 h 514350"/>
              <a:gd name="connsiteX35" fmla="*/ 6293644 w 6400800"/>
              <a:gd name="connsiteY35" fmla="*/ 339566 h 514350"/>
              <a:gd name="connsiteX36" fmla="*/ 6286976 w 6400800"/>
              <a:gd name="connsiteY36" fmla="*/ 362426 h 514350"/>
              <a:gd name="connsiteX37" fmla="*/ 6284119 w 6400800"/>
              <a:gd name="connsiteY37" fmla="*/ 335756 h 514350"/>
              <a:gd name="connsiteX38" fmla="*/ 6288881 w 6400800"/>
              <a:gd name="connsiteY38" fmla="*/ 318611 h 514350"/>
              <a:gd name="connsiteX39" fmla="*/ 6302217 w 6400800"/>
              <a:gd name="connsiteY39" fmla="*/ 274796 h 514350"/>
              <a:gd name="connsiteX40" fmla="*/ 6307931 w 6400800"/>
              <a:gd name="connsiteY40" fmla="*/ 255746 h 514350"/>
              <a:gd name="connsiteX41" fmla="*/ 6313646 w 6400800"/>
              <a:gd name="connsiteY41" fmla="*/ 238601 h 514350"/>
              <a:gd name="connsiteX42" fmla="*/ 6323171 w 6400800"/>
              <a:gd name="connsiteY42" fmla="*/ 210026 h 514350"/>
              <a:gd name="connsiteX43" fmla="*/ 6330792 w 6400800"/>
              <a:gd name="connsiteY43" fmla="*/ 185261 h 514350"/>
              <a:gd name="connsiteX44" fmla="*/ 6319362 w 6400800"/>
              <a:gd name="connsiteY44" fmla="*/ 208121 h 514350"/>
              <a:gd name="connsiteX45" fmla="*/ 6306026 w 6400800"/>
              <a:gd name="connsiteY45" fmla="*/ 234791 h 514350"/>
              <a:gd name="connsiteX46" fmla="*/ 6298406 w 6400800"/>
              <a:gd name="connsiteY46" fmla="*/ 250984 h 514350"/>
              <a:gd name="connsiteX47" fmla="*/ 6290787 w 6400800"/>
              <a:gd name="connsiteY47" fmla="*/ 270034 h 514350"/>
              <a:gd name="connsiteX48" fmla="*/ 6278404 w 6400800"/>
              <a:gd name="connsiteY48" fmla="*/ 301466 h 514350"/>
              <a:gd name="connsiteX49" fmla="*/ 6277451 w 6400800"/>
              <a:gd name="connsiteY49" fmla="*/ 292894 h 514350"/>
              <a:gd name="connsiteX50" fmla="*/ 6276499 w 6400800"/>
              <a:gd name="connsiteY50" fmla="*/ 306229 h 514350"/>
              <a:gd name="connsiteX51" fmla="*/ 6273642 w 6400800"/>
              <a:gd name="connsiteY51" fmla="*/ 312896 h 514350"/>
              <a:gd name="connsiteX52" fmla="*/ 6269831 w 6400800"/>
              <a:gd name="connsiteY52" fmla="*/ 322421 h 514350"/>
              <a:gd name="connsiteX53" fmla="*/ 6273642 w 6400800"/>
              <a:gd name="connsiteY53" fmla="*/ 300514 h 514350"/>
              <a:gd name="connsiteX54" fmla="*/ 6283167 w 6400800"/>
              <a:gd name="connsiteY54" fmla="*/ 252889 h 514350"/>
              <a:gd name="connsiteX55" fmla="*/ 6287929 w 6400800"/>
              <a:gd name="connsiteY55" fmla="*/ 231934 h 514350"/>
              <a:gd name="connsiteX56" fmla="*/ 6292692 w 6400800"/>
              <a:gd name="connsiteY56" fmla="*/ 212884 h 514350"/>
              <a:gd name="connsiteX57" fmla="*/ 6300312 w 6400800"/>
              <a:gd name="connsiteY57" fmla="*/ 181451 h 514350"/>
              <a:gd name="connsiteX58" fmla="*/ 6306026 w 6400800"/>
              <a:gd name="connsiteY58" fmla="*/ 153829 h 514350"/>
              <a:gd name="connsiteX59" fmla="*/ 6296501 w 6400800"/>
              <a:gd name="connsiteY59" fmla="*/ 180499 h 514350"/>
              <a:gd name="connsiteX60" fmla="*/ 6286024 w 6400800"/>
              <a:gd name="connsiteY60" fmla="*/ 210979 h 514350"/>
              <a:gd name="connsiteX61" fmla="*/ 6279356 w 6400800"/>
              <a:gd name="connsiteY61" fmla="*/ 230029 h 514350"/>
              <a:gd name="connsiteX62" fmla="*/ 6273642 w 6400800"/>
              <a:gd name="connsiteY62" fmla="*/ 250984 h 514350"/>
              <a:gd name="connsiteX63" fmla="*/ 6260306 w 6400800"/>
              <a:gd name="connsiteY63" fmla="*/ 298609 h 514350"/>
              <a:gd name="connsiteX64" fmla="*/ 6246971 w 6400800"/>
              <a:gd name="connsiteY64" fmla="*/ 351949 h 514350"/>
              <a:gd name="connsiteX65" fmla="*/ 6236494 w 6400800"/>
              <a:gd name="connsiteY65" fmla="*/ 396716 h 514350"/>
              <a:gd name="connsiteX66" fmla="*/ 6235542 w 6400800"/>
              <a:gd name="connsiteY66" fmla="*/ 394811 h 514350"/>
              <a:gd name="connsiteX67" fmla="*/ 6234589 w 6400800"/>
              <a:gd name="connsiteY67" fmla="*/ 370046 h 514350"/>
              <a:gd name="connsiteX68" fmla="*/ 6230779 w 6400800"/>
              <a:gd name="connsiteY68" fmla="*/ 389096 h 514350"/>
              <a:gd name="connsiteX69" fmla="*/ 6227921 w 6400800"/>
              <a:gd name="connsiteY69" fmla="*/ 384334 h 514350"/>
              <a:gd name="connsiteX70" fmla="*/ 6216492 w 6400800"/>
              <a:gd name="connsiteY70" fmla="*/ 367189 h 514350"/>
              <a:gd name="connsiteX71" fmla="*/ 6223159 w 6400800"/>
              <a:gd name="connsiteY71" fmla="*/ 348139 h 514350"/>
              <a:gd name="connsiteX72" fmla="*/ 6236494 w 6400800"/>
              <a:gd name="connsiteY72" fmla="*/ 310991 h 514350"/>
              <a:gd name="connsiteX73" fmla="*/ 6247924 w 6400800"/>
              <a:gd name="connsiteY73" fmla="*/ 279559 h 514350"/>
              <a:gd name="connsiteX74" fmla="*/ 6256496 w 6400800"/>
              <a:gd name="connsiteY74" fmla="*/ 254794 h 514350"/>
              <a:gd name="connsiteX75" fmla="*/ 6264117 w 6400800"/>
              <a:gd name="connsiteY75" fmla="*/ 233839 h 514350"/>
              <a:gd name="connsiteX76" fmla="*/ 6252687 w 6400800"/>
              <a:gd name="connsiteY76" fmla="*/ 253841 h 514350"/>
              <a:gd name="connsiteX77" fmla="*/ 6240304 w 6400800"/>
              <a:gd name="connsiteY77" fmla="*/ 276701 h 514350"/>
              <a:gd name="connsiteX78" fmla="*/ 6225064 w 6400800"/>
              <a:gd name="connsiteY78" fmla="*/ 307181 h 514350"/>
              <a:gd name="connsiteX79" fmla="*/ 6208871 w 6400800"/>
              <a:gd name="connsiteY79" fmla="*/ 343376 h 514350"/>
              <a:gd name="connsiteX80" fmla="*/ 6205062 w 6400800"/>
              <a:gd name="connsiteY80" fmla="*/ 351949 h 514350"/>
              <a:gd name="connsiteX81" fmla="*/ 6204109 w 6400800"/>
              <a:gd name="connsiteY81" fmla="*/ 350996 h 514350"/>
              <a:gd name="connsiteX82" fmla="*/ 6210776 w 6400800"/>
              <a:gd name="connsiteY82" fmla="*/ 320516 h 514350"/>
              <a:gd name="connsiteX83" fmla="*/ 6222206 w 6400800"/>
              <a:gd name="connsiteY83" fmla="*/ 268129 h 514350"/>
              <a:gd name="connsiteX84" fmla="*/ 6226017 w 6400800"/>
              <a:gd name="connsiteY84" fmla="*/ 248126 h 514350"/>
              <a:gd name="connsiteX85" fmla="*/ 6218396 w 6400800"/>
              <a:gd name="connsiteY85" fmla="*/ 267176 h 514350"/>
              <a:gd name="connsiteX86" fmla="*/ 6209824 w 6400800"/>
              <a:gd name="connsiteY86" fmla="*/ 289084 h 514350"/>
              <a:gd name="connsiteX87" fmla="*/ 6199346 w 6400800"/>
              <a:gd name="connsiteY87" fmla="*/ 317659 h 514350"/>
              <a:gd name="connsiteX88" fmla="*/ 6193631 w 6400800"/>
              <a:gd name="connsiteY88" fmla="*/ 335756 h 514350"/>
              <a:gd name="connsiteX89" fmla="*/ 6184106 w 6400800"/>
              <a:gd name="connsiteY89" fmla="*/ 322421 h 514350"/>
              <a:gd name="connsiteX90" fmla="*/ 6181249 w 6400800"/>
              <a:gd name="connsiteY90" fmla="*/ 318611 h 514350"/>
              <a:gd name="connsiteX91" fmla="*/ 6184106 w 6400800"/>
              <a:gd name="connsiteY91" fmla="*/ 302419 h 514350"/>
              <a:gd name="connsiteX92" fmla="*/ 6189821 w 6400800"/>
              <a:gd name="connsiteY92" fmla="*/ 274796 h 514350"/>
              <a:gd name="connsiteX93" fmla="*/ 6195537 w 6400800"/>
              <a:gd name="connsiteY93" fmla="*/ 250984 h 514350"/>
              <a:gd name="connsiteX94" fmla="*/ 6186012 w 6400800"/>
              <a:gd name="connsiteY94" fmla="*/ 273844 h 514350"/>
              <a:gd name="connsiteX95" fmla="*/ 6176487 w 6400800"/>
              <a:gd name="connsiteY95" fmla="*/ 300514 h 514350"/>
              <a:gd name="connsiteX96" fmla="*/ 6173629 w 6400800"/>
              <a:gd name="connsiteY96" fmla="*/ 309086 h 514350"/>
              <a:gd name="connsiteX97" fmla="*/ 6172676 w 6400800"/>
              <a:gd name="connsiteY97" fmla="*/ 308134 h 514350"/>
              <a:gd name="connsiteX98" fmla="*/ 6174581 w 6400800"/>
              <a:gd name="connsiteY98" fmla="*/ 294799 h 514350"/>
              <a:gd name="connsiteX99" fmla="*/ 6180296 w 6400800"/>
              <a:gd name="connsiteY99" fmla="*/ 263366 h 514350"/>
              <a:gd name="connsiteX100" fmla="*/ 6185059 w 6400800"/>
              <a:gd name="connsiteY100" fmla="*/ 236696 h 514350"/>
              <a:gd name="connsiteX101" fmla="*/ 6188869 w 6400800"/>
              <a:gd name="connsiteY101" fmla="*/ 215741 h 514350"/>
              <a:gd name="connsiteX102" fmla="*/ 6192679 w 6400800"/>
              <a:gd name="connsiteY102" fmla="*/ 197644 h 514350"/>
              <a:gd name="connsiteX103" fmla="*/ 6185059 w 6400800"/>
              <a:gd name="connsiteY103" fmla="*/ 214789 h 514350"/>
              <a:gd name="connsiteX104" fmla="*/ 6168867 w 6400800"/>
              <a:gd name="connsiteY104" fmla="*/ 260509 h 514350"/>
              <a:gd name="connsiteX105" fmla="*/ 6163151 w 6400800"/>
              <a:gd name="connsiteY105" fmla="*/ 280511 h 514350"/>
              <a:gd name="connsiteX106" fmla="*/ 6159342 w 6400800"/>
              <a:gd name="connsiteY106" fmla="*/ 253841 h 514350"/>
              <a:gd name="connsiteX107" fmla="*/ 6154579 w 6400800"/>
              <a:gd name="connsiteY107" fmla="*/ 225266 h 514350"/>
              <a:gd name="connsiteX108" fmla="*/ 6156484 w 6400800"/>
              <a:gd name="connsiteY108" fmla="*/ 285274 h 514350"/>
              <a:gd name="connsiteX109" fmla="*/ 6143149 w 6400800"/>
              <a:gd name="connsiteY109" fmla="*/ 268129 h 514350"/>
              <a:gd name="connsiteX110" fmla="*/ 6143149 w 6400800"/>
              <a:gd name="connsiteY110" fmla="*/ 267176 h 514350"/>
              <a:gd name="connsiteX111" fmla="*/ 6146006 w 6400800"/>
              <a:gd name="connsiteY111" fmla="*/ 256699 h 514350"/>
              <a:gd name="connsiteX112" fmla="*/ 6161246 w 6400800"/>
              <a:gd name="connsiteY112" fmla="*/ 178594 h 514350"/>
              <a:gd name="connsiteX113" fmla="*/ 6152674 w 6400800"/>
              <a:gd name="connsiteY113" fmla="*/ 200501 h 514350"/>
              <a:gd name="connsiteX114" fmla="*/ 6152674 w 6400800"/>
              <a:gd name="connsiteY114" fmla="*/ 197644 h 514350"/>
              <a:gd name="connsiteX115" fmla="*/ 6156484 w 6400800"/>
              <a:gd name="connsiteY115" fmla="*/ 172879 h 514350"/>
              <a:gd name="connsiteX116" fmla="*/ 6160294 w 6400800"/>
              <a:gd name="connsiteY116" fmla="*/ 150971 h 514350"/>
              <a:gd name="connsiteX117" fmla="*/ 6152674 w 6400800"/>
              <a:gd name="connsiteY117" fmla="*/ 171926 h 514350"/>
              <a:gd name="connsiteX118" fmla="*/ 6145054 w 6400800"/>
              <a:gd name="connsiteY118" fmla="*/ 196691 h 514350"/>
              <a:gd name="connsiteX119" fmla="*/ 6138387 w 6400800"/>
              <a:gd name="connsiteY119" fmla="*/ 220504 h 514350"/>
              <a:gd name="connsiteX120" fmla="*/ 6135529 w 6400800"/>
              <a:gd name="connsiteY120" fmla="*/ 202406 h 514350"/>
              <a:gd name="connsiteX121" fmla="*/ 6134576 w 6400800"/>
              <a:gd name="connsiteY121" fmla="*/ 221456 h 514350"/>
              <a:gd name="connsiteX122" fmla="*/ 6132671 w 6400800"/>
              <a:gd name="connsiteY122" fmla="*/ 242411 h 514350"/>
              <a:gd name="connsiteX123" fmla="*/ 6131719 w 6400800"/>
              <a:gd name="connsiteY123" fmla="*/ 249079 h 514350"/>
              <a:gd name="connsiteX124" fmla="*/ 6130767 w 6400800"/>
              <a:gd name="connsiteY124" fmla="*/ 253841 h 514350"/>
              <a:gd name="connsiteX125" fmla="*/ 6129814 w 6400800"/>
              <a:gd name="connsiteY125" fmla="*/ 251936 h 514350"/>
              <a:gd name="connsiteX126" fmla="*/ 6130767 w 6400800"/>
              <a:gd name="connsiteY126" fmla="*/ 254794 h 514350"/>
              <a:gd name="connsiteX127" fmla="*/ 6129814 w 6400800"/>
              <a:gd name="connsiteY127" fmla="*/ 261461 h 514350"/>
              <a:gd name="connsiteX128" fmla="*/ 6129814 w 6400800"/>
              <a:gd name="connsiteY128" fmla="*/ 243364 h 514350"/>
              <a:gd name="connsiteX129" fmla="*/ 6126004 w 6400800"/>
              <a:gd name="connsiteY129" fmla="*/ 274796 h 514350"/>
              <a:gd name="connsiteX130" fmla="*/ 6125051 w 6400800"/>
              <a:gd name="connsiteY130" fmla="*/ 281464 h 514350"/>
              <a:gd name="connsiteX131" fmla="*/ 6122194 w 6400800"/>
              <a:gd name="connsiteY131" fmla="*/ 267176 h 514350"/>
              <a:gd name="connsiteX132" fmla="*/ 6117431 w 6400800"/>
              <a:gd name="connsiteY132" fmla="*/ 243364 h 514350"/>
              <a:gd name="connsiteX133" fmla="*/ 6118384 w 6400800"/>
              <a:gd name="connsiteY133" fmla="*/ 267176 h 514350"/>
              <a:gd name="connsiteX134" fmla="*/ 6119337 w 6400800"/>
              <a:gd name="connsiteY134" fmla="*/ 300514 h 514350"/>
              <a:gd name="connsiteX135" fmla="*/ 6114574 w 6400800"/>
              <a:gd name="connsiteY135" fmla="*/ 317659 h 514350"/>
              <a:gd name="connsiteX136" fmla="*/ 6114574 w 6400800"/>
              <a:gd name="connsiteY136" fmla="*/ 307181 h 514350"/>
              <a:gd name="connsiteX137" fmla="*/ 6112669 w 6400800"/>
              <a:gd name="connsiteY137" fmla="*/ 286226 h 514350"/>
              <a:gd name="connsiteX138" fmla="*/ 6109812 w 6400800"/>
              <a:gd name="connsiteY138" fmla="*/ 270986 h 514350"/>
              <a:gd name="connsiteX139" fmla="*/ 6105049 w 6400800"/>
              <a:gd name="connsiteY139" fmla="*/ 258604 h 514350"/>
              <a:gd name="connsiteX140" fmla="*/ 6106001 w 6400800"/>
              <a:gd name="connsiteY140" fmla="*/ 272891 h 514350"/>
              <a:gd name="connsiteX141" fmla="*/ 6106001 w 6400800"/>
              <a:gd name="connsiteY141" fmla="*/ 282416 h 514350"/>
              <a:gd name="connsiteX142" fmla="*/ 6104096 w 6400800"/>
              <a:gd name="connsiteY142" fmla="*/ 273844 h 514350"/>
              <a:gd name="connsiteX143" fmla="*/ 6102192 w 6400800"/>
              <a:gd name="connsiteY143" fmla="*/ 268129 h 514350"/>
              <a:gd name="connsiteX144" fmla="*/ 6101239 w 6400800"/>
              <a:gd name="connsiteY144" fmla="*/ 253841 h 514350"/>
              <a:gd name="connsiteX145" fmla="*/ 6103144 w 6400800"/>
              <a:gd name="connsiteY145" fmla="*/ 247174 h 514350"/>
              <a:gd name="connsiteX146" fmla="*/ 6107906 w 6400800"/>
              <a:gd name="connsiteY146" fmla="*/ 225266 h 514350"/>
              <a:gd name="connsiteX147" fmla="*/ 6111717 w 6400800"/>
              <a:gd name="connsiteY147" fmla="*/ 205264 h 514350"/>
              <a:gd name="connsiteX148" fmla="*/ 6104096 w 6400800"/>
              <a:gd name="connsiteY148" fmla="*/ 223361 h 514350"/>
              <a:gd name="connsiteX149" fmla="*/ 6099334 w 6400800"/>
              <a:gd name="connsiteY149" fmla="*/ 234791 h 514350"/>
              <a:gd name="connsiteX150" fmla="*/ 6096476 w 6400800"/>
              <a:gd name="connsiteY150" fmla="*/ 206216 h 514350"/>
              <a:gd name="connsiteX151" fmla="*/ 6097429 w 6400800"/>
              <a:gd name="connsiteY151" fmla="*/ 199549 h 514350"/>
              <a:gd name="connsiteX152" fmla="*/ 6101239 w 6400800"/>
              <a:gd name="connsiteY152" fmla="*/ 177641 h 514350"/>
              <a:gd name="connsiteX153" fmla="*/ 6104096 w 6400800"/>
              <a:gd name="connsiteY153" fmla="*/ 157639 h 514350"/>
              <a:gd name="connsiteX154" fmla="*/ 6107906 w 6400800"/>
              <a:gd name="connsiteY154" fmla="*/ 124301 h 514350"/>
              <a:gd name="connsiteX155" fmla="*/ 6110764 w 6400800"/>
              <a:gd name="connsiteY155" fmla="*/ 95726 h 514350"/>
              <a:gd name="connsiteX156" fmla="*/ 6104096 w 6400800"/>
              <a:gd name="connsiteY156" fmla="*/ 124301 h 514350"/>
              <a:gd name="connsiteX157" fmla="*/ 6096476 w 6400800"/>
              <a:gd name="connsiteY157" fmla="*/ 156686 h 514350"/>
              <a:gd name="connsiteX158" fmla="*/ 6091714 w 6400800"/>
              <a:gd name="connsiteY158" fmla="*/ 176689 h 514350"/>
              <a:gd name="connsiteX159" fmla="*/ 6085999 w 6400800"/>
              <a:gd name="connsiteY159" fmla="*/ 198596 h 514350"/>
              <a:gd name="connsiteX160" fmla="*/ 6081237 w 6400800"/>
              <a:gd name="connsiteY160" fmla="*/ 214789 h 514350"/>
              <a:gd name="connsiteX161" fmla="*/ 6074569 w 6400800"/>
              <a:gd name="connsiteY161" fmla="*/ 201454 h 514350"/>
              <a:gd name="connsiteX162" fmla="*/ 6079331 w 6400800"/>
              <a:gd name="connsiteY162" fmla="*/ 219551 h 514350"/>
              <a:gd name="connsiteX163" fmla="*/ 6073617 w 6400800"/>
              <a:gd name="connsiteY163" fmla="*/ 230029 h 514350"/>
              <a:gd name="connsiteX164" fmla="*/ 6069806 w 6400800"/>
              <a:gd name="connsiteY164" fmla="*/ 237649 h 514350"/>
              <a:gd name="connsiteX165" fmla="*/ 6069806 w 6400800"/>
              <a:gd name="connsiteY165" fmla="*/ 228124 h 514350"/>
              <a:gd name="connsiteX166" fmla="*/ 6069806 w 6400800"/>
              <a:gd name="connsiteY166" fmla="*/ 205264 h 514350"/>
              <a:gd name="connsiteX167" fmla="*/ 6065996 w 6400800"/>
              <a:gd name="connsiteY167" fmla="*/ 228124 h 514350"/>
              <a:gd name="connsiteX168" fmla="*/ 6061234 w 6400800"/>
              <a:gd name="connsiteY168" fmla="*/ 253841 h 514350"/>
              <a:gd name="connsiteX169" fmla="*/ 6059329 w 6400800"/>
              <a:gd name="connsiteY169" fmla="*/ 263366 h 514350"/>
              <a:gd name="connsiteX170" fmla="*/ 6057424 w 6400800"/>
              <a:gd name="connsiteY170" fmla="*/ 268129 h 514350"/>
              <a:gd name="connsiteX171" fmla="*/ 6048851 w 6400800"/>
              <a:gd name="connsiteY171" fmla="*/ 294799 h 514350"/>
              <a:gd name="connsiteX172" fmla="*/ 6041231 w 6400800"/>
              <a:gd name="connsiteY172" fmla="*/ 324326 h 514350"/>
              <a:gd name="connsiteX173" fmla="*/ 6041231 w 6400800"/>
              <a:gd name="connsiteY173" fmla="*/ 325279 h 514350"/>
              <a:gd name="connsiteX174" fmla="*/ 6033612 w 6400800"/>
              <a:gd name="connsiteY174" fmla="*/ 306229 h 514350"/>
              <a:gd name="connsiteX175" fmla="*/ 6029801 w 6400800"/>
              <a:gd name="connsiteY175" fmla="*/ 296704 h 514350"/>
              <a:gd name="connsiteX176" fmla="*/ 6029801 w 6400800"/>
              <a:gd name="connsiteY176" fmla="*/ 295751 h 514350"/>
              <a:gd name="connsiteX177" fmla="*/ 6031706 w 6400800"/>
              <a:gd name="connsiteY177" fmla="*/ 281464 h 514350"/>
              <a:gd name="connsiteX178" fmla="*/ 6033612 w 6400800"/>
              <a:gd name="connsiteY178" fmla="*/ 269081 h 514350"/>
              <a:gd name="connsiteX179" fmla="*/ 6027896 w 6400800"/>
              <a:gd name="connsiteY179" fmla="*/ 280511 h 514350"/>
              <a:gd name="connsiteX180" fmla="*/ 6025039 w 6400800"/>
              <a:gd name="connsiteY180" fmla="*/ 286226 h 514350"/>
              <a:gd name="connsiteX181" fmla="*/ 6020276 w 6400800"/>
              <a:gd name="connsiteY181" fmla="*/ 272891 h 514350"/>
              <a:gd name="connsiteX182" fmla="*/ 6008846 w 6400800"/>
              <a:gd name="connsiteY182" fmla="*/ 244316 h 514350"/>
              <a:gd name="connsiteX183" fmla="*/ 6016467 w 6400800"/>
              <a:gd name="connsiteY183" fmla="*/ 273844 h 514350"/>
              <a:gd name="connsiteX184" fmla="*/ 6022181 w 6400800"/>
              <a:gd name="connsiteY184" fmla="*/ 293846 h 514350"/>
              <a:gd name="connsiteX185" fmla="*/ 6019324 w 6400800"/>
              <a:gd name="connsiteY185" fmla="*/ 302419 h 514350"/>
              <a:gd name="connsiteX186" fmla="*/ 6016467 w 6400800"/>
              <a:gd name="connsiteY186" fmla="*/ 311944 h 514350"/>
              <a:gd name="connsiteX187" fmla="*/ 6010751 w 6400800"/>
              <a:gd name="connsiteY187" fmla="*/ 333851 h 514350"/>
              <a:gd name="connsiteX188" fmla="*/ 6010751 w 6400800"/>
              <a:gd name="connsiteY188" fmla="*/ 334804 h 514350"/>
              <a:gd name="connsiteX189" fmla="*/ 6003131 w 6400800"/>
              <a:gd name="connsiteY189" fmla="*/ 320516 h 514350"/>
              <a:gd name="connsiteX190" fmla="*/ 5996464 w 6400800"/>
              <a:gd name="connsiteY190" fmla="*/ 308134 h 514350"/>
              <a:gd name="connsiteX191" fmla="*/ 5999321 w 6400800"/>
              <a:gd name="connsiteY191" fmla="*/ 302419 h 514350"/>
              <a:gd name="connsiteX192" fmla="*/ 6007894 w 6400800"/>
              <a:gd name="connsiteY192" fmla="*/ 283369 h 514350"/>
              <a:gd name="connsiteX193" fmla="*/ 6014562 w 6400800"/>
              <a:gd name="connsiteY193" fmla="*/ 267176 h 514350"/>
              <a:gd name="connsiteX194" fmla="*/ 6004084 w 6400800"/>
              <a:gd name="connsiteY194" fmla="*/ 281464 h 514350"/>
              <a:gd name="connsiteX195" fmla="*/ 5993606 w 6400800"/>
              <a:gd name="connsiteY195" fmla="*/ 297656 h 514350"/>
              <a:gd name="connsiteX196" fmla="*/ 5989796 w 6400800"/>
              <a:gd name="connsiteY196" fmla="*/ 273844 h 514350"/>
              <a:gd name="connsiteX197" fmla="*/ 5991701 w 6400800"/>
              <a:gd name="connsiteY197" fmla="*/ 250984 h 514350"/>
              <a:gd name="connsiteX198" fmla="*/ 5997417 w 6400800"/>
              <a:gd name="connsiteY198" fmla="*/ 212884 h 514350"/>
              <a:gd name="connsiteX199" fmla="*/ 6003131 w 6400800"/>
              <a:gd name="connsiteY199" fmla="*/ 179546 h 514350"/>
              <a:gd name="connsiteX200" fmla="*/ 5993606 w 6400800"/>
              <a:gd name="connsiteY200" fmla="*/ 211931 h 514350"/>
              <a:gd name="connsiteX201" fmla="*/ 5985034 w 6400800"/>
              <a:gd name="connsiteY201" fmla="*/ 248126 h 514350"/>
              <a:gd name="connsiteX202" fmla="*/ 5974556 w 6400800"/>
              <a:gd name="connsiteY202" fmla="*/ 206216 h 514350"/>
              <a:gd name="connsiteX203" fmla="*/ 5974556 w 6400800"/>
              <a:gd name="connsiteY203" fmla="*/ 206216 h 514350"/>
              <a:gd name="connsiteX204" fmla="*/ 5977414 w 6400800"/>
              <a:gd name="connsiteY204" fmla="*/ 178594 h 514350"/>
              <a:gd name="connsiteX205" fmla="*/ 5979319 w 6400800"/>
              <a:gd name="connsiteY205" fmla="*/ 153829 h 514350"/>
              <a:gd name="connsiteX206" fmla="*/ 5973604 w 6400800"/>
              <a:gd name="connsiteY206" fmla="*/ 177641 h 514350"/>
              <a:gd name="connsiteX207" fmla="*/ 5969794 w 6400800"/>
              <a:gd name="connsiteY207" fmla="*/ 191929 h 514350"/>
              <a:gd name="connsiteX208" fmla="*/ 5959317 w 6400800"/>
              <a:gd name="connsiteY208" fmla="*/ 160496 h 514350"/>
              <a:gd name="connsiteX209" fmla="*/ 5946934 w 6400800"/>
              <a:gd name="connsiteY209" fmla="*/ 130016 h 514350"/>
              <a:gd name="connsiteX210" fmla="*/ 5934551 w 6400800"/>
              <a:gd name="connsiteY210" fmla="*/ 104299 h 514350"/>
              <a:gd name="connsiteX211" fmla="*/ 5943124 w 6400800"/>
              <a:gd name="connsiteY211" fmla="*/ 131921 h 514350"/>
              <a:gd name="connsiteX212" fmla="*/ 5951696 w 6400800"/>
              <a:gd name="connsiteY212" fmla="*/ 163354 h 514350"/>
              <a:gd name="connsiteX213" fmla="*/ 5961221 w 6400800"/>
              <a:gd name="connsiteY213" fmla="*/ 204311 h 514350"/>
              <a:gd name="connsiteX214" fmla="*/ 5964079 w 6400800"/>
              <a:gd name="connsiteY214" fmla="*/ 216694 h 514350"/>
              <a:gd name="connsiteX215" fmla="*/ 5962174 w 6400800"/>
              <a:gd name="connsiteY215" fmla="*/ 222409 h 514350"/>
              <a:gd name="connsiteX216" fmla="*/ 5958364 w 6400800"/>
              <a:gd name="connsiteY216" fmla="*/ 235744 h 514350"/>
              <a:gd name="connsiteX217" fmla="*/ 5956459 w 6400800"/>
              <a:gd name="connsiteY217" fmla="*/ 232886 h 514350"/>
              <a:gd name="connsiteX218" fmla="*/ 5956459 w 6400800"/>
              <a:gd name="connsiteY218" fmla="*/ 231934 h 514350"/>
              <a:gd name="connsiteX219" fmla="*/ 5956459 w 6400800"/>
              <a:gd name="connsiteY219" fmla="*/ 232886 h 514350"/>
              <a:gd name="connsiteX220" fmla="*/ 5938362 w 6400800"/>
              <a:gd name="connsiteY220" fmla="*/ 199549 h 514350"/>
              <a:gd name="connsiteX221" fmla="*/ 5927884 w 6400800"/>
              <a:gd name="connsiteY221" fmla="*/ 180499 h 514350"/>
              <a:gd name="connsiteX222" fmla="*/ 5953601 w 6400800"/>
              <a:gd name="connsiteY222" fmla="*/ 250984 h 514350"/>
              <a:gd name="connsiteX223" fmla="*/ 5952649 w 6400800"/>
              <a:gd name="connsiteY223" fmla="*/ 255746 h 514350"/>
              <a:gd name="connsiteX224" fmla="*/ 5945029 w 6400800"/>
              <a:gd name="connsiteY224" fmla="*/ 282416 h 514350"/>
              <a:gd name="connsiteX225" fmla="*/ 5944076 w 6400800"/>
              <a:gd name="connsiteY225" fmla="*/ 285274 h 514350"/>
              <a:gd name="connsiteX226" fmla="*/ 5940267 w 6400800"/>
              <a:gd name="connsiteY226" fmla="*/ 271939 h 514350"/>
              <a:gd name="connsiteX227" fmla="*/ 5928837 w 6400800"/>
              <a:gd name="connsiteY227" fmla="*/ 237649 h 514350"/>
              <a:gd name="connsiteX228" fmla="*/ 5922169 w 6400800"/>
              <a:gd name="connsiteY228" fmla="*/ 220504 h 514350"/>
              <a:gd name="connsiteX229" fmla="*/ 5923121 w 6400800"/>
              <a:gd name="connsiteY229" fmla="*/ 216694 h 514350"/>
              <a:gd name="connsiteX230" fmla="*/ 5921217 w 6400800"/>
              <a:gd name="connsiteY230" fmla="*/ 219551 h 514350"/>
              <a:gd name="connsiteX231" fmla="*/ 5917406 w 6400800"/>
              <a:gd name="connsiteY231" fmla="*/ 211931 h 514350"/>
              <a:gd name="connsiteX232" fmla="*/ 5908834 w 6400800"/>
              <a:gd name="connsiteY232" fmla="*/ 194786 h 514350"/>
              <a:gd name="connsiteX233" fmla="*/ 5907881 w 6400800"/>
              <a:gd name="connsiteY233" fmla="*/ 183356 h 514350"/>
              <a:gd name="connsiteX234" fmla="*/ 5905024 w 6400800"/>
              <a:gd name="connsiteY234" fmla="*/ 159544 h 514350"/>
              <a:gd name="connsiteX235" fmla="*/ 5904071 w 6400800"/>
              <a:gd name="connsiteY235" fmla="*/ 184309 h 514350"/>
              <a:gd name="connsiteX236" fmla="*/ 5903119 w 6400800"/>
              <a:gd name="connsiteY236" fmla="*/ 211931 h 514350"/>
              <a:gd name="connsiteX237" fmla="*/ 5902167 w 6400800"/>
              <a:gd name="connsiteY237" fmla="*/ 229076 h 514350"/>
              <a:gd name="connsiteX238" fmla="*/ 5902167 w 6400800"/>
              <a:gd name="connsiteY238" fmla="*/ 248126 h 514350"/>
              <a:gd name="connsiteX239" fmla="*/ 5903119 w 6400800"/>
              <a:gd name="connsiteY239" fmla="*/ 270034 h 514350"/>
              <a:gd name="connsiteX240" fmla="*/ 5900262 w 6400800"/>
              <a:gd name="connsiteY240" fmla="*/ 285274 h 514350"/>
              <a:gd name="connsiteX241" fmla="*/ 5899309 w 6400800"/>
              <a:gd name="connsiteY241" fmla="*/ 282416 h 514350"/>
              <a:gd name="connsiteX242" fmla="*/ 5895499 w 6400800"/>
              <a:gd name="connsiteY242" fmla="*/ 263366 h 514350"/>
              <a:gd name="connsiteX243" fmla="*/ 5891689 w 6400800"/>
              <a:gd name="connsiteY243" fmla="*/ 248126 h 514350"/>
              <a:gd name="connsiteX244" fmla="*/ 5891689 w 6400800"/>
              <a:gd name="connsiteY244" fmla="*/ 245269 h 514350"/>
              <a:gd name="connsiteX245" fmla="*/ 5890737 w 6400800"/>
              <a:gd name="connsiteY245" fmla="*/ 247174 h 514350"/>
              <a:gd name="connsiteX246" fmla="*/ 5890737 w 6400800"/>
              <a:gd name="connsiteY246" fmla="*/ 247174 h 514350"/>
              <a:gd name="connsiteX247" fmla="*/ 5890737 w 6400800"/>
              <a:gd name="connsiteY247" fmla="*/ 248126 h 514350"/>
              <a:gd name="connsiteX248" fmla="*/ 5881212 w 6400800"/>
              <a:gd name="connsiteY248" fmla="*/ 275749 h 514350"/>
              <a:gd name="connsiteX249" fmla="*/ 5878354 w 6400800"/>
              <a:gd name="connsiteY249" fmla="*/ 262414 h 514350"/>
              <a:gd name="connsiteX250" fmla="*/ 5874544 w 6400800"/>
              <a:gd name="connsiteY250" fmla="*/ 240506 h 514350"/>
              <a:gd name="connsiteX251" fmla="*/ 5874544 w 6400800"/>
              <a:gd name="connsiteY251" fmla="*/ 262414 h 514350"/>
              <a:gd name="connsiteX252" fmla="*/ 5875496 w 6400800"/>
              <a:gd name="connsiteY252" fmla="*/ 290989 h 514350"/>
              <a:gd name="connsiteX253" fmla="*/ 5873592 w 6400800"/>
              <a:gd name="connsiteY253" fmla="*/ 298609 h 514350"/>
              <a:gd name="connsiteX254" fmla="*/ 5870734 w 6400800"/>
              <a:gd name="connsiteY254" fmla="*/ 271939 h 514350"/>
              <a:gd name="connsiteX255" fmla="*/ 5867876 w 6400800"/>
              <a:gd name="connsiteY255" fmla="*/ 292894 h 514350"/>
              <a:gd name="connsiteX256" fmla="*/ 5866924 w 6400800"/>
              <a:gd name="connsiteY256" fmla="*/ 269081 h 514350"/>
              <a:gd name="connsiteX257" fmla="*/ 5865971 w 6400800"/>
              <a:gd name="connsiteY257" fmla="*/ 243364 h 514350"/>
              <a:gd name="connsiteX258" fmla="*/ 5873592 w 6400800"/>
              <a:gd name="connsiteY258" fmla="*/ 225266 h 514350"/>
              <a:gd name="connsiteX259" fmla="*/ 5865971 w 6400800"/>
              <a:gd name="connsiteY259" fmla="*/ 237649 h 514350"/>
              <a:gd name="connsiteX260" fmla="*/ 5865971 w 6400800"/>
              <a:gd name="connsiteY260" fmla="*/ 230029 h 514350"/>
              <a:gd name="connsiteX261" fmla="*/ 5865019 w 6400800"/>
              <a:gd name="connsiteY261" fmla="*/ 194786 h 514350"/>
              <a:gd name="connsiteX262" fmla="*/ 5863114 w 6400800"/>
              <a:gd name="connsiteY262" fmla="*/ 141446 h 514350"/>
              <a:gd name="connsiteX263" fmla="*/ 5862162 w 6400800"/>
              <a:gd name="connsiteY263" fmla="*/ 121444 h 514350"/>
              <a:gd name="connsiteX264" fmla="*/ 5859304 w 6400800"/>
              <a:gd name="connsiteY264" fmla="*/ 141446 h 514350"/>
              <a:gd name="connsiteX265" fmla="*/ 5856446 w 6400800"/>
              <a:gd name="connsiteY265" fmla="*/ 161449 h 514350"/>
              <a:gd name="connsiteX266" fmla="*/ 5853589 w 6400800"/>
              <a:gd name="connsiteY266" fmla="*/ 120491 h 514350"/>
              <a:gd name="connsiteX267" fmla="*/ 5851684 w 6400800"/>
              <a:gd name="connsiteY267" fmla="*/ 98584 h 514350"/>
              <a:gd name="connsiteX268" fmla="*/ 5849779 w 6400800"/>
              <a:gd name="connsiteY268" fmla="*/ 120491 h 514350"/>
              <a:gd name="connsiteX269" fmla="*/ 5847874 w 6400800"/>
              <a:gd name="connsiteY269" fmla="*/ 146209 h 514350"/>
              <a:gd name="connsiteX270" fmla="*/ 5846921 w 6400800"/>
              <a:gd name="connsiteY270" fmla="*/ 179546 h 514350"/>
              <a:gd name="connsiteX271" fmla="*/ 5846921 w 6400800"/>
              <a:gd name="connsiteY271" fmla="*/ 262414 h 514350"/>
              <a:gd name="connsiteX272" fmla="*/ 5846921 w 6400800"/>
              <a:gd name="connsiteY272" fmla="*/ 269081 h 514350"/>
              <a:gd name="connsiteX273" fmla="*/ 5843112 w 6400800"/>
              <a:gd name="connsiteY273" fmla="*/ 274796 h 514350"/>
              <a:gd name="connsiteX274" fmla="*/ 5840254 w 6400800"/>
              <a:gd name="connsiteY274" fmla="*/ 261461 h 514350"/>
              <a:gd name="connsiteX275" fmla="*/ 5841206 w 6400800"/>
              <a:gd name="connsiteY275" fmla="*/ 242411 h 514350"/>
              <a:gd name="connsiteX276" fmla="*/ 5841206 w 6400800"/>
              <a:gd name="connsiteY276" fmla="*/ 223361 h 514350"/>
              <a:gd name="connsiteX277" fmla="*/ 5837396 w 6400800"/>
              <a:gd name="connsiteY277" fmla="*/ 242411 h 514350"/>
              <a:gd name="connsiteX278" fmla="*/ 5836444 w 6400800"/>
              <a:gd name="connsiteY278" fmla="*/ 245269 h 514350"/>
              <a:gd name="connsiteX279" fmla="*/ 5829776 w 6400800"/>
              <a:gd name="connsiteY279" fmla="*/ 215741 h 514350"/>
              <a:gd name="connsiteX280" fmla="*/ 5824062 w 6400800"/>
              <a:gd name="connsiteY280" fmla="*/ 189071 h 514350"/>
              <a:gd name="connsiteX281" fmla="*/ 5825967 w 6400800"/>
              <a:gd name="connsiteY281" fmla="*/ 215741 h 514350"/>
              <a:gd name="connsiteX282" fmla="*/ 5828824 w 6400800"/>
              <a:gd name="connsiteY282" fmla="*/ 246221 h 514350"/>
              <a:gd name="connsiteX283" fmla="*/ 5831681 w 6400800"/>
              <a:gd name="connsiteY283" fmla="*/ 268129 h 514350"/>
              <a:gd name="connsiteX284" fmla="*/ 5826919 w 6400800"/>
              <a:gd name="connsiteY284" fmla="*/ 276701 h 514350"/>
              <a:gd name="connsiteX285" fmla="*/ 5825967 w 6400800"/>
              <a:gd name="connsiteY285" fmla="*/ 270986 h 514350"/>
              <a:gd name="connsiteX286" fmla="*/ 5822156 w 6400800"/>
              <a:gd name="connsiteY286" fmla="*/ 250031 h 514350"/>
              <a:gd name="connsiteX287" fmla="*/ 5818346 w 6400800"/>
              <a:gd name="connsiteY287" fmla="*/ 231934 h 514350"/>
              <a:gd name="connsiteX288" fmla="*/ 5818346 w 6400800"/>
              <a:gd name="connsiteY288" fmla="*/ 250031 h 514350"/>
              <a:gd name="connsiteX289" fmla="*/ 5818346 w 6400800"/>
              <a:gd name="connsiteY289" fmla="*/ 270986 h 514350"/>
              <a:gd name="connsiteX290" fmla="*/ 5812631 w 6400800"/>
              <a:gd name="connsiteY290" fmla="*/ 262414 h 514350"/>
              <a:gd name="connsiteX291" fmla="*/ 5812631 w 6400800"/>
              <a:gd name="connsiteY291" fmla="*/ 246221 h 514350"/>
              <a:gd name="connsiteX292" fmla="*/ 5814537 w 6400800"/>
              <a:gd name="connsiteY292" fmla="*/ 220504 h 514350"/>
              <a:gd name="connsiteX293" fmla="*/ 5816442 w 6400800"/>
              <a:gd name="connsiteY293" fmla="*/ 221456 h 514350"/>
              <a:gd name="connsiteX294" fmla="*/ 5819299 w 6400800"/>
              <a:gd name="connsiteY294" fmla="*/ 224314 h 514350"/>
              <a:gd name="connsiteX295" fmla="*/ 5822156 w 6400800"/>
              <a:gd name="connsiteY295" fmla="*/ 231934 h 514350"/>
              <a:gd name="connsiteX296" fmla="*/ 5821204 w 6400800"/>
              <a:gd name="connsiteY296" fmla="*/ 223361 h 514350"/>
              <a:gd name="connsiteX297" fmla="*/ 5818346 w 6400800"/>
              <a:gd name="connsiteY297" fmla="*/ 219551 h 514350"/>
              <a:gd name="connsiteX298" fmla="*/ 5813584 w 6400800"/>
              <a:gd name="connsiteY298" fmla="*/ 217646 h 514350"/>
              <a:gd name="connsiteX299" fmla="*/ 5811679 w 6400800"/>
              <a:gd name="connsiteY299" fmla="*/ 217646 h 514350"/>
              <a:gd name="connsiteX300" fmla="*/ 5811679 w 6400800"/>
              <a:gd name="connsiteY300" fmla="*/ 219551 h 514350"/>
              <a:gd name="connsiteX301" fmla="*/ 5805012 w 6400800"/>
              <a:gd name="connsiteY301" fmla="*/ 246221 h 514350"/>
              <a:gd name="connsiteX302" fmla="*/ 5803106 w 6400800"/>
              <a:gd name="connsiteY302" fmla="*/ 256699 h 514350"/>
              <a:gd name="connsiteX303" fmla="*/ 5796439 w 6400800"/>
              <a:gd name="connsiteY303" fmla="*/ 264319 h 514350"/>
              <a:gd name="connsiteX304" fmla="*/ 5795487 w 6400800"/>
              <a:gd name="connsiteY304" fmla="*/ 253841 h 514350"/>
              <a:gd name="connsiteX305" fmla="*/ 5794534 w 6400800"/>
              <a:gd name="connsiteY305" fmla="*/ 248126 h 514350"/>
              <a:gd name="connsiteX306" fmla="*/ 5794534 w 6400800"/>
              <a:gd name="connsiteY306" fmla="*/ 253841 h 514350"/>
              <a:gd name="connsiteX307" fmla="*/ 5793581 w 6400800"/>
              <a:gd name="connsiteY307" fmla="*/ 268129 h 514350"/>
              <a:gd name="connsiteX308" fmla="*/ 5791676 w 6400800"/>
              <a:gd name="connsiteY308" fmla="*/ 270034 h 514350"/>
              <a:gd name="connsiteX309" fmla="*/ 5791676 w 6400800"/>
              <a:gd name="connsiteY309" fmla="*/ 270034 h 514350"/>
              <a:gd name="connsiteX310" fmla="*/ 5787867 w 6400800"/>
              <a:gd name="connsiteY310" fmla="*/ 239554 h 514350"/>
              <a:gd name="connsiteX311" fmla="*/ 5793581 w 6400800"/>
              <a:gd name="connsiteY311" fmla="*/ 224314 h 514350"/>
              <a:gd name="connsiteX312" fmla="*/ 5786914 w 6400800"/>
              <a:gd name="connsiteY312" fmla="*/ 234791 h 514350"/>
              <a:gd name="connsiteX313" fmla="*/ 5785009 w 6400800"/>
              <a:gd name="connsiteY313" fmla="*/ 205264 h 514350"/>
              <a:gd name="connsiteX314" fmla="*/ 5795487 w 6400800"/>
              <a:gd name="connsiteY314" fmla="*/ 183356 h 514350"/>
              <a:gd name="connsiteX315" fmla="*/ 5795487 w 6400800"/>
              <a:gd name="connsiteY315" fmla="*/ 184309 h 514350"/>
              <a:gd name="connsiteX316" fmla="*/ 5795487 w 6400800"/>
              <a:gd name="connsiteY316" fmla="*/ 183356 h 514350"/>
              <a:gd name="connsiteX317" fmla="*/ 5797392 w 6400800"/>
              <a:gd name="connsiteY317" fmla="*/ 178594 h 514350"/>
              <a:gd name="connsiteX318" fmla="*/ 5812631 w 6400800"/>
              <a:gd name="connsiteY318" fmla="*/ 145256 h 514350"/>
              <a:gd name="connsiteX319" fmla="*/ 5825967 w 6400800"/>
              <a:gd name="connsiteY319" fmla="*/ 115729 h 514350"/>
              <a:gd name="connsiteX320" fmla="*/ 5809774 w 6400800"/>
              <a:gd name="connsiteY320" fmla="*/ 143351 h 514350"/>
              <a:gd name="connsiteX321" fmla="*/ 5791676 w 6400800"/>
              <a:gd name="connsiteY321" fmla="*/ 173831 h 514350"/>
              <a:gd name="connsiteX322" fmla="*/ 5788819 w 6400800"/>
              <a:gd name="connsiteY322" fmla="*/ 170974 h 514350"/>
              <a:gd name="connsiteX323" fmla="*/ 5783104 w 6400800"/>
              <a:gd name="connsiteY323" fmla="*/ 169069 h 514350"/>
              <a:gd name="connsiteX324" fmla="*/ 5781199 w 6400800"/>
              <a:gd name="connsiteY324" fmla="*/ 169069 h 514350"/>
              <a:gd name="connsiteX325" fmla="*/ 5781199 w 6400800"/>
              <a:gd name="connsiteY325" fmla="*/ 170974 h 514350"/>
              <a:gd name="connsiteX326" fmla="*/ 5777389 w 6400800"/>
              <a:gd name="connsiteY326" fmla="*/ 197644 h 514350"/>
              <a:gd name="connsiteX327" fmla="*/ 5766912 w 6400800"/>
              <a:gd name="connsiteY327" fmla="*/ 217646 h 514350"/>
              <a:gd name="connsiteX328" fmla="*/ 5752624 w 6400800"/>
              <a:gd name="connsiteY328" fmla="*/ 244316 h 514350"/>
              <a:gd name="connsiteX329" fmla="*/ 5751671 w 6400800"/>
              <a:gd name="connsiteY329" fmla="*/ 233839 h 514350"/>
              <a:gd name="connsiteX330" fmla="*/ 5749767 w 6400800"/>
              <a:gd name="connsiteY330" fmla="*/ 216694 h 514350"/>
              <a:gd name="connsiteX331" fmla="*/ 5757387 w 6400800"/>
              <a:gd name="connsiteY331" fmla="*/ 190024 h 514350"/>
              <a:gd name="connsiteX332" fmla="*/ 5749767 w 6400800"/>
              <a:gd name="connsiteY332" fmla="*/ 210979 h 514350"/>
              <a:gd name="connsiteX333" fmla="*/ 5748814 w 6400800"/>
              <a:gd name="connsiteY333" fmla="*/ 204311 h 514350"/>
              <a:gd name="connsiteX334" fmla="*/ 5745004 w 6400800"/>
              <a:gd name="connsiteY334" fmla="*/ 178594 h 514350"/>
              <a:gd name="connsiteX335" fmla="*/ 5745004 w 6400800"/>
              <a:gd name="connsiteY335" fmla="*/ 204311 h 514350"/>
              <a:gd name="connsiteX336" fmla="*/ 5745004 w 6400800"/>
              <a:gd name="connsiteY336" fmla="*/ 222409 h 514350"/>
              <a:gd name="connsiteX337" fmla="*/ 5744051 w 6400800"/>
              <a:gd name="connsiteY337" fmla="*/ 225266 h 514350"/>
              <a:gd name="connsiteX338" fmla="*/ 5731669 w 6400800"/>
              <a:gd name="connsiteY338" fmla="*/ 259556 h 514350"/>
              <a:gd name="connsiteX339" fmla="*/ 5731669 w 6400800"/>
              <a:gd name="connsiteY339" fmla="*/ 258604 h 514350"/>
              <a:gd name="connsiteX340" fmla="*/ 5734526 w 6400800"/>
              <a:gd name="connsiteY340" fmla="*/ 238601 h 514350"/>
              <a:gd name="connsiteX341" fmla="*/ 5727859 w 6400800"/>
              <a:gd name="connsiteY341" fmla="*/ 258604 h 514350"/>
              <a:gd name="connsiteX342" fmla="*/ 5725954 w 6400800"/>
              <a:gd name="connsiteY342" fmla="*/ 264319 h 514350"/>
              <a:gd name="connsiteX343" fmla="*/ 5725954 w 6400800"/>
              <a:gd name="connsiteY343" fmla="*/ 263366 h 514350"/>
              <a:gd name="connsiteX344" fmla="*/ 5725954 w 6400800"/>
              <a:gd name="connsiteY344" fmla="*/ 262414 h 514350"/>
              <a:gd name="connsiteX345" fmla="*/ 5726906 w 6400800"/>
              <a:gd name="connsiteY345" fmla="*/ 256699 h 514350"/>
              <a:gd name="connsiteX346" fmla="*/ 5729764 w 6400800"/>
              <a:gd name="connsiteY346" fmla="*/ 242411 h 514350"/>
              <a:gd name="connsiteX347" fmla="*/ 5732621 w 6400800"/>
              <a:gd name="connsiteY347" fmla="*/ 230029 h 514350"/>
              <a:gd name="connsiteX348" fmla="*/ 5737384 w 6400800"/>
              <a:gd name="connsiteY348" fmla="*/ 210026 h 514350"/>
              <a:gd name="connsiteX349" fmla="*/ 5741194 w 6400800"/>
              <a:gd name="connsiteY349" fmla="*/ 191929 h 514350"/>
              <a:gd name="connsiteX350" fmla="*/ 5739289 w 6400800"/>
              <a:gd name="connsiteY350" fmla="*/ 196691 h 514350"/>
              <a:gd name="connsiteX351" fmla="*/ 5740242 w 6400800"/>
              <a:gd name="connsiteY351" fmla="*/ 190024 h 514350"/>
              <a:gd name="connsiteX352" fmla="*/ 5731669 w 6400800"/>
              <a:gd name="connsiteY352" fmla="*/ 211931 h 514350"/>
              <a:gd name="connsiteX353" fmla="*/ 5726906 w 6400800"/>
              <a:gd name="connsiteY353" fmla="*/ 224314 h 514350"/>
              <a:gd name="connsiteX354" fmla="*/ 5725001 w 6400800"/>
              <a:gd name="connsiteY354" fmla="*/ 228124 h 514350"/>
              <a:gd name="connsiteX355" fmla="*/ 5720239 w 6400800"/>
              <a:gd name="connsiteY355" fmla="*/ 240506 h 514350"/>
              <a:gd name="connsiteX356" fmla="*/ 5717381 w 6400800"/>
              <a:gd name="connsiteY356" fmla="*/ 250031 h 514350"/>
              <a:gd name="connsiteX357" fmla="*/ 5715476 w 6400800"/>
              <a:gd name="connsiteY357" fmla="*/ 254794 h 514350"/>
              <a:gd name="connsiteX358" fmla="*/ 5709762 w 6400800"/>
              <a:gd name="connsiteY358" fmla="*/ 272891 h 514350"/>
              <a:gd name="connsiteX359" fmla="*/ 5704046 w 6400800"/>
              <a:gd name="connsiteY359" fmla="*/ 290989 h 514350"/>
              <a:gd name="connsiteX360" fmla="*/ 5696426 w 6400800"/>
              <a:gd name="connsiteY360" fmla="*/ 275749 h 514350"/>
              <a:gd name="connsiteX361" fmla="*/ 5695474 w 6400800"/>
              <a:gd name="connsiteY361" fmla="*/ 269081 h 514350"/>
              <a:gd name="connsiteX362" fmla="*/ 5695474 w 6400800"/>
              <a:gd name="connsiteY362" fmla="*/ 272891 h 514350"/>
              <a:gd name="connsiteX363" fmla="*/ 5688806 w 6400800"/>
              <a:gd name="connsiteY363" fmla="*/ 259556 h 514350"/>
              <a:gd name="connsiteX364" fmla="*/ 5680234 w 6400800"/>
              <a:gd name="connsiteY364" fmla="*/ 243364 h 514350"/>
              <a:gd name="connsiteX365" fmla="*/ 5684996 w 6400800"/>
              <a:gd name="connsiteY365" fmla="*/ 260509 h 514350"/>
              <a:gd name="connsiteX366" fmla="*/ 5694521 w 6400800"/>
              <a:gd name="connsiteY366" fmla="*/ 292894 h 514350"/>
              <a:gd name="connsiteX367" fmla="*/ 5694521 w 6400800"/>
              <a:gd name="connsiteY367" fmla="*/ 309086 h 514350"/>
              <a:gd name="connsiteX368" fmla="*/ 5694521 w 6400800"/>
              <a:gd name="connsiteY368" fmla="*/ 323374 h 514350"/>
              <a:gd name="connsiteX369" fmla="*/ 5691664 w 6400800"/>
              <a:gd name="connsiteY369" fmla="*/ 331946 h 514350"/>
              <a:gd name="connsiteX370" fmla="*/ 5689759 w 6400800"/>
              <a:gd name="connsiteY370" fmla="*/ 329089 h 514350"/>
              <a:gd name="connsiteX371" fmla="*/ 5689759 w 6400800"/>
              <a:gd name="connsiteY371" fmla="*/ 320516 h 514350"/>
              <a:gd name="connsiteX372" fmla="*/ 5687854 w 6400800"/>
              <a:gd name="connsiteY372" fmla="*/ 286226 h 514350"/>
              <a:gd name="connsiteX373" fmla="*/ 5684996 w 6400800"/>
              <a:gd name="connsiteY373" fmla="*/ 319564 h 514350"/>
              <a:gd name="connsiteX374" fmla="*/ 5681187 w 6400800"/>
              <a:gd name="connsiteY374" fmla="*/ 312896 h 514350"/>
              <a:gd name="connsiteX375" fmla="*/ 5675471 w 6400800"/>
              <a:gd name="connsiteY375" fmla="*/ 273844 h 514350"/>
              <a:gd name="connsiteX376" fmla="*/ 5672614 w 6400800"/>
              <a:gd name="connsiteY376" fmla="*/ 253841 h 514350"/>
              <a:gd name="connsiteX377" fmla="*/ 5670709 w 6400800"/>
              <a:gd name="connsiteY377" fmla="*/ 235744 h 514350"/>
              <a:gd name="connsiteX378" fmla="*/ 5667851 w 6400800"/>
              <a:gd name="connsiteY378" fmla="*/ 207169 h 514350"/>
              <a:gd name="connsiteX379" fmla="*/ 5665946 w 6400800"/>
              <a:gd name="connsiteY379" fmla="*/ 188119 h 514350"/>
              <a:gd name="connsiteX380" fmla="*/ 5666899 w 6400800"/>
              <a:gd name="connsiteY380" fmla="*/ 183356 h 514350"/>
              <a:gd name="connsiteX381" fmla="*/ 5665946 w 6400800"/>
              <a:gd name="connsiteY381" fmla="*/ 186214 h 514350"/>
              <a:gd name="connsiteX382" fmla="*/ 5664994 w 6400800"/>
              <a:gd name="connsiteY382" fmla="*/ 181451 h 514350"/>
              <a:gd name="connsiteX383" fmla="*/ 5664994 w 6400800"/>
              <a:gd name="connsiteY383" fmla="*/ 188119 h 514350"/>
              <a:gd name="connsiteX384" fmla="*/ 5654517 w 6400800"/>
              <a:gd name="connsiteY384" fmla="*/ 211931 h 514350"/>
              <a:gd name="connsiteX385" fmla="*/ 5653564 w 6400800"/>
              <a:gd name="connsiteY385" fmla="*/ 205264 h 514350"/>
              <a:gd name="connsiteX386" fmla="*/ 5652612 w 6400800"/>
              <a:gd name="connsiteY386" fmla="*/ 189071 h 514350"/>
              <a:gd name="connsiteX387" fmla="*/ 5657374 w 6400800"/>
              <a:gd name="connsiteY387" fmla="*/ 179546 h 514350"/>
              <a:gd name="connsiteX388" fmla="*/ 5652612 w 6400800"/>
              <a:gd name="connsiteY388" fmla="*/ 187166 h 514350"/>
              <a:gd name="connsiteX389" fmla="*/ 5652612 w 6400800"/>
              <a:gd name="connsiteY389" fmla="*/ 185261 h 514350"/>
              <a:gd name="connsiteX390" fmla="*/ 5651659 w 6400800"/>
              <a:gd name="connsiteY390" fmla="*/ 167164 h 514350"/>
              <a:gd name="connsiteX391" fmla="*/ 5649754 w 6400800"/>
              <a:gd name="connsiteY391" fmla="*/ 179546 h 514350"/>
              <a:gd name="connsiteX392" fmla="*/ 5649754 w 6400800"/>
              <a:gd name="connsiteY392" fmla="*/ 178594 h 514350"/>
              <a:gd name="connsiteX393" fmla="*/ 5647849 w 6400800"/>
              <a:gd name="connsiteY393" fmla="*/ 159544 h 514350"/>
              <a:gd name="connsiteX394" fmla="*/ 5646896 w 6400800"/>
              <a:gd name="connsiteY394" fmla="*/ 142399 h 514350"/>
              <a:gd name="connsiteX395" fmla="*/ 5645944 w 6400800"/>
              <a:gd name="connsiteY395" fmla="*/ 114776 h 514350"/>
              <a:gd name="connsiteX396" fmla="*/ 5644992 w 6400800"/>
              <a:gd name="connsiteY396" fmla="*/ 90011 h 514350"/>
              <a:gd name="connsiteX397" fmla="*/ 5641181 w 6400800"/>
              <a:gd name="connsiteY397" fmla="*/ 113824 h 514350"/>
              <a:gd name="connsiteX398" fmla="*/ 5639276 w 6400800"/>
              <a:gd name="connsiteY398" fmla="*/ 141446 h 514350"/>
              <a:gd name="connsiteX399" fmla="*/ 5638324 w 6400800"/>
              <a:gd name="connsiteY399" fmla="*/ 158591 h 514350"/>
              <a:gd name="connsiteX400" fmla="*/ 5638324 w 6400800"/>
              <a:gd name="connsiteY400" fmla="*/ 177641 h 514350"/>
              <a:gd name="connsiteX401" fmla="*/ 5639276 w 6400800"/>
              <a:gd name="connsiteY401" fmla="*/ 205264 h 514350"/>
              <a:gd name="connsiteX402" fmla="*/ 5637371 w 6400800"/>
              <a:gd name="connsiteY402" fmla="*/ 208121 h 514350"/>
              <a:gd name="connsiteX403" fmla="*/ 5636419 w 6400800"/>
              <a:gd name="connsiteY403" fmla="*/ 209074 h 514350"/>
              <a:gd name="connsiteX404" fmla="*/ 5636419 w 6400800"/>
              <a:gd name="connsiteY404" fmla="*/ 208121 h 514350"/>
              <a:gd name="connsiteX405" fmla="*/ 5636419 w 6400800"/>
              <a:gd name="connsiteY405" fmla="*/ 209074 h 514350"/>
              <a:gd name="connsiteX406" fmla="*/ 5631656 w 6400800"/>
              <a:gd name="connsiteY406" fmla="*/ 215741 h 514350"/>
              <a:gd name="connsiteX407" fmla="*/ 5626894 w 6400800"/>
              <a:gd name="connsiteY407" fmla="*/ 192881 h 514350"/>
              <a:gd name="connsiteX408" fmla="*/ 5626894 w 6400800"/>
              <a:gd name="connsiteY408" fmla="*/ 222409 h 514350"/>
              <a:gd name="connsiteX409" fmla="*/ 5626894 w 6400800"/>
              <a:gd name="connsiteY409" fmla="*/ 223361 h 514350"/>
              <a:gd name="connsiteX410" fmla="*/ 5618321 w 6400800"/>
              <a:gd name="connsiteY410" fmla="*/ 211931 h 514350"/>
              <a:gd name="connsiteX411" fmla="*/ 5593556 w 6400800"/>
              <a:gd name="connsiteY411" fmla="*/ 181451 h 514350"/>
              <a:gd name="connsiteX412" fmla="*/ 5570696 w 6400800"/>
              <a:gd name="connsiteY412" fmla="*/ 155734 h 514350"/>
              <a:gd name="connsiteX413" fmla="*/ 5590699 w 6400800"/>
              <a:gd name="connsiteY413" fmla="*/ 184309 h 514350"/>
              <a:gd name="connsiteX414" fmla="*/ 5612606 w 6400800"/>
              <a:gd name="connsiteY414" fmla="*/ 217646 h 514350"/>
              <a:gd name="connsiteX415" fmla="*/ 5616417 w 6400800"/>
              <a:gd name="connsiteY415" fmla="*/ 223361 h 514350"/>
              <a:gd name="connsiteX416" fmla="*/ 5620226 w 6400800"/>
              <a:gd name="connsiteY416" fmla="*/ 233839 h 514350"/>
              <a:gd name="connsiteX417" fmla="*/ 5620226 w 6400800"/>
              <a:gd name="connsiteY417" fmla="*/ 234791 h 514350"/>
              <a:gd name="connsiteX418" fmla="*/ 5616417 w 6400800"/>
              <a:gd name="connsiteY418" fmla="*/ 241459 h 514350"/>
              <a:gd name="connsiteX419" fmla="*/ 5616417 w 6400800"/>
              <a:gd name="connsiteY419" fmla="*/ 240506 h 514350"/>
              <a:gd name="connsiteX420" fmla="*/ 5616417 w 6400800"/>
              <a:gd name="connsiteY420" fmla="*/ 241459 h 514350"/>
              <a:gd name="connsiteX421" fmla="*/ 5614512 w 6400800"/>
              <a:gd name="connsiteY421" fmla="*/ 245269 h 514350"/>
              <a:gd name="connsiteX422" fmla="*/ 5594509 w 6400800"/>
              <a:gd name="connsiteY422" fmla="*/ 280511 h 514350"/>
              <a:gd name="connsiteX423" fmla="*/ 5594509 w 6400800"/>
              <a:gd name="connsiteY423" fmla="*/ 275749 h 514350"/>
              <a:gd name="connsiteX424" fmla="*/ 5594509 w 6400800"/>
              <a:gd name="connsiteY424" fmla="*/ 268129 h 514350"/>
              <a:gd name="connsiteX425" fmla="*/ 5596414 w 6400800"/>
              <a:gd name="connsiteY425" fmla="*/ 256699 h 514350"/>
              <a:gd name="connsiteX426" fmla="*/ 5594509 w 6400800"/>
              <a:gd name="connsiteY426" fmla="*/ 263366 h 514350"/>
              <a:gd name="connsiteX427" fmla="*/ 5594509 w 6400800"/>
              <a:gd name="connsiteY427" fmla="*/ 262414 h 514350"/>
              <a:gd name="connsiteX428" fmla="*/ 5592604 w 6400800"/>
              <a:gd name="connsiteY428" fmla="*/ 250031 h 514350"/>
              <a:gd name="connsiteX429" fmla="*/ 5590699 w 6400800"/>
              <a:gd name="connsiteY429" fmla="*/ 232886 h 514350"/>
              <a:gd name="connsiteX430" fmla="*/ 5596414 w 6400800"/>
              <a:gd name="connsiteY430" fmla="*/ 217646 h 514350"/>
              <a:gd name="connsiteX431" fmla="*/ 5589746 w 6400800"/>
              <a:gd name="connsiteY431" fmla="*/ 230029 h 514350"/>
              <a:gd name="connsiteX432" fmla="*/ 5589746 w 6400800"/>
              <a:gd name="connsiteY432" fmla="*/ 230029 h 514350"/>
              <a:gd name="connsiteX433" fmla="*/ 5586889 w 6400800"/>
              <a:gd name="connsiteY433" fmla="*/ 211931 h 514350"/>
              <a:gd name="connsiteX434" fmla="*/ 5585937 w 6400800"/>
              <a:gd name="connsiteY434" fmla="*/ 230029 h 514350"/>
              <a:gd name="connsiteX435" fmla="*/ 5585937 w 6400800"/>
              <a:gd name="connsiteY435" fmla="*/ 230981 h 514350"/>
              <a:gd name="connsiteX436" fmla="*/ 5583079 w 6400800"/>
              <a:gd name="connsiteY436" fmla="*/ 213836 h 514350"/>
              <a:gd name="connsiteX437" fmla="*/ 5583079 w 6400800"/>
              <a:gd name="connsiteY437" fmla="*/ 242411 h 514350"/>
              <a:gd name="connsiteX438" fmla="*/ 5581174 w 6400800"/>
              <a:gd name="connsiteY438" fmla="*/ 246221 h 514350"/>
              <a:gd name="connsiteX439" fmla="*/ 5579269 w 6400800"/>
              <a:gd name="connsiteY439" fmla="*/ 250031 h 514350"/>
              <a:gd name="connsiteX440" fmla="*/ 5571649 w 6400800"/>
              <a:gd name="connsiteY440" fmla="*/ 209074 h 514350"/>
              <a:gd name="connsiteX441" fmla="*/ 5567839 w 6400800"/>
              <a:gd name="connsiteY441" fmla="*/ 189071 h 514350"/>
              <a:gd name="connsiteX442" fmla="*/ 5563076 w 6400800"/>
              <a:gd name="connsiteY442" fmla="*/ 170974 h 514350"/>
              <a:gd name="connsiteX443" fmla="*/ 5555456 w 6400800"/>
              <a:gd name="connsiteY443" fmla="*/ 141446 h 514350"/>
              <a:gd name="connsiteX444" fmla="*/ 5548789 w 6400800"/>
              <a:gd name="connsiteY444" fmla="*/ 115729 h 514350"/>
              <a:gd name="connsiteX445" fmla="*/ 5551646 w 6400800"/>
              <a:gd name="connsiteY445" fmla="*/ 142399 h 514350"/>
              <a:gd name="connsiteX446" fmla="*/ 5555456 w 6400800"/>
              <a:gd name="connsiteY446" fmla="*/ 172879 h 514350"/>
              <a:gd name="connsiteX447" fmla="*/ 5558314 w 6400800"/>
              <a:gd name="connsiteY447" fmla="*/ 190976 h 514350"/>
              <a:gd name="connsiteX448" fmla="*/ 5560219 w 6400800"/>
              <a:gd name="connsiteY448" fmla="*/ 211931 h 514350"/>
              <a:gd name="connsiteX449" fmla="*/ 5564981 w 6400800"/>
              <a:gd name="connsiteY449" fmla="*/ 257651 h 514350"/>
              <a:gd name="connsiteX450" fmla="*/ 5565934 w 6400800"/>
              <a:gd name="connsiteY450" fmla="*/ 274796 h 514350"/>
              <a:gd name="connsiteX451" fmla="*/ 5564029 w 6400800"/>
              <a:gd name="connsiteY451" fmla="*/ 278606 h 514350"/>
              <a:gd name="connsiteX452" fmla="*/ 5561171 w 6400800"/>
              <a:gd name="connsiteY452" fmla="*/ 284321 h 514350"/>
              <a:gd name="connsiteX453" fmla="*/ 5549742 w 6400800"/>
              <a:gd name="connsiteY453" fmla="*/ 264319 h 514350"/>
              <a:gd name="connsiteX454" fmla="*/ 5548789 w 6400800"/>
              <a:gd name="connsiteY454" fmla="*/ 261461 h 514350"/>
              <a:gd name="connsiteX455" fmla="*/ 5544026 w 6400800"/>
              <a:gd name="connsiteY455" fmla="*/ 247174 h 514350"/>
              <a:gd name="connsiteX456" fmla="*/ 5547837 w 6400800"/>
              <a:gd name="connsiteY456" fmla="*/ 228124 h 514350"/>
              <a:gd name="connsiteX457" fmla="*/ 5542121 w 6400800"/>
              <a:gd name="connsiteY457" fmla="*/ 241459 h 514350"/>
              <a:gd name="connsiteX458" fmla="*/ 5541169 w 6400800"/>
              <a:gd name="connsiteY458" fmla="*/ 238601 h 514350"/>
              <a:gd name="connsiteX459" fmla="*/ 5538312 w 6400800"/>
              <a:gd name="connsiteY459" fmla="*/ 230029 h 514350"/>
              <a:gd name="connsiteX460" fmla="*/ 5551646 w 6400800"/>
              <a:gd name="connsiteY460" fmla="*/ 167164 h 514350"/>
              <a:gd name="connsiteX461" fmla="*/ 5528787 w 6400800"/>
              <a:gd name="connsiteY461" fmla="*/ 225266 h 514350"/>
              <a:gd name="connsiteX462" fmla="*/ 5524976 w 6400800"/>
              <a:gd name="connsiteY462" fmla="*/ 217646 h 514350"/>
              <a:gd name="connsiteX463" fmla="*/ 5524024 w 6400800"/>
              <a:gd name="connsiteY463" fmla="*/ 207169 h 514350"/>
              <a:gd name="connsiteX464" fmla="*/ 5521167 w 6400800"/>
              <a:gd name="connsiteY464" fmla="*/ 185261 h 514350"/>
              <a:gd name="connsiteX465" fmla="*/ 5520214 w 6400800"/>
              <a:gd name="connsiteY465" fmla="*/ 207169 h 514350"/>
              <a:gd name="connsiteX466" fmla="*/ 5520214 w 6400800"/>
              <a:gd name="connsiteY466" fmla="*/ 232886 h 514350"/>
              <a:gd name="connsiteX467" fmla="*/ 5520214 w 6400800"/>
              <a:gd name="connsiteY467" fmla="*/ 248126 h 514350"/>
              <a:gd name="connsiteX468" fmla="*/ 5520214 w 6400800"/>
              <a:gd name="connsiteY468" fmla="*/ 250984 h 514350"/>
              <a:gd name="connsiteX469" fmla="*/ 5505926 w 6400800"/>
              <a:gd name="connsiteY469" fmla="*/ 291941 h 514350"/>
              <a:gd name="connsiteX470" fmla="*/ 5503069 w 6400800"/>
              <a:gd name="connsiteY470" fmla="*/ 300514 h 514350"/>
              <a:gd name="connsiteX471" fmla="*/ 5498306 w 6400800"/>
              <a:gd name="connsiteY471" fmla="*/ 290989 h 514350"/>
              <a:gd name="connsiteX472" fmla="*/ 5498306 w 6400800"/>
              <a:gd name="connsiteY472" fmla="*/ 285274 h 514350"/>
              <a:gd name="connsiteX473" fmla="*/ 5499259 w 6400800"/>
              <a:gd name="connsiteY473" fmla="*/ 269081 h 514350"/>
              <a:gd name="connsiteX474" fmla="*/ 5494496 w 6400800"/>
              <a:gd name="connsiteY474" fmla="*/ 284321 h 514350"/>
              <a:gd name="connsiteX475" fmla="*/ 5481162 w 6400800"/>
              <a:gd name="connsiteY475" fmla="*/ 257651 h 514350"/>
              <a:gd name="connsiteX476" fmla="*/ 5483067 w 6400800"/>
              <a:gd name="connsiteY476" fmla="*/ 251936 h 514350"/>
              <a:gd name="connsiteX477" fmla="*/ 5492592 w 6400800"/>
              <a:gd name="connsiteY477" fmla="*/ 224314 h 514350"/>
              <a:gd name="connsiteX478" fmla="*/ 5500212 w 6400800"/>
              <a:gd name="connsiteY478" fmla="*/ 200501 h 514350"/>
              <a:gd name="connsiteX479" fmla="*/ 5493544 w 6400800"/>
              <a:gd name="connsiteY479" fmla="*/ 212884 h 514350"/>
              <a:gd name="connsiteX480" fmla="*/ 5502117 w 6400800"/>
              <a:gd name="connsiteY480" fmla="*/ 188119 h 514350"/>
              <a:gd name="connsiteX481" fmla="*/ 5511642 w 6400800"/>
              <a:gd name="connsiteY481" fmla="*/ 160496 h 514350"/>
              <a:gd name="connsiteX482" fmla="*/ 5498306 w 6400800"/>
              <a:gd name="connsiteY482" fmla="*/ 186214 h 514350"/>
              <a:gd name="connsiteX483" fmla="*/ 5484019 w 6400800"/>
              <a:gd name="connsiteY483" fmla="*/ 215741 h 514350"/>
              <a:gd name="connsiteX484" fmla="*/ 5475446 w 6400800"/>
              <a:gd name="connsiteY484" fmla="*/ 233839 h 514350"/>
              <a:gd name="connsiteX485" fmla="*/ 5472589 w 6400800"/>
              <a:gd name="connsiteY485" fmla="*/ 241459 h 514350"/>
              <a:gd name="connsiteX486" fmla="*/ 5461159 w 6400800"/>
              <a:gd name="connsiteY486" fmla="*/ 221456 h 514350"/>
              <a:gd name="connsiteX487" fmla="*/ 5469731 w 6400800"/>
              <a:gd name="connsiteY487" fmla="*/ 248126 h 514350"/>
              <a:gd name="connsiteX488" fmla="*/ 5466874 w 6400800"/>
              <a:gd name="connsiteY488" fmla="*/ 254794 h 514350"/>
              <a:gd name="connsiteX489" fmla="*/ 5465921 w 6400800"/>
              <a:gd name="connsiteY489" fmla="*/ 257651 h 514350"/>
              <a:gd name="connsiteX490" fmla="*/ 5464969 w 6400800"/>
              <a:gd name="connsiteY490" fmla="*/ 256699 h 514350"/>
              <a:gd name="connsiteX491" fmla="*/ 5455444 w 6400800"/>
              <a:gd name="connsiteY491" fmla="*/ 246221 h 514350"/>
              <a:gd name="connsiteX492" fmla="*/ 5452587 w 6400800"/>
              <a:gd name="connsiteY492" fmla="*/ 230029 h 514350"/>
              <a:gd name="connsiteX493" fmla="*/ 5448776 w 6400800"/>
              <a:gd name="connsiteY493" fmla="*/ 214789 h 514350"/>
              <a:gd name="connsiteX494" fmla="*/ 5442109 w 6400800"/>
              <a:gd name="connsiteY494" fmla="*/ 190024 h 514350"/>
              <a:gd name="connsiteX495" fmla="*/ 5442109 w 6400800"/>
              <a:gd name="connsiteY495" fmla="*/ 190024 h 514350"/>
              <a:gd name="connsiteX496" fmla="*/ 5442109 w 6400800"/>
              <a:gd name="connsiteY496" fmla="*/ 180499 h 514350"/>
              <a:gd name="connsiteX497" fmla="*/ 5441156 w 6400800"/>
              <a:gd name="connsiteY497" fmla="*/ 186214 h 514350"/>
              <a:gd name="connsiteX498" fmla="*/ 5436394 w 6400800"/>
              <a:gd name="connsiteY498" fmla="*/ 169069 h 514350"/>
              <a:gd name="connsiteX499" fmla="*/ 5438299 w 6400800"/>
              <a:gd name="connsiteY499" fmla="*/ 190976 h 514350"/>
              <a:gd name="connsiteX500" fmla="*/ 5439251 w 6400800"/>
              <a:gd name="connsiteY500" fmla="*/ 195739 h 514350"/>
              <a:gd name="connsiteX501" fmla="*/ 5433537 w 6400800"/>
              <a:gd name="connsiteY501" fmla="*/ 225266 h 514350"/>
              <a:gd name="connsiteX502" fmla="*/ 5429726 w 6400800"/>
              <a:gd name="connsiteY502" fmla="*/ 221456 h 514350"/>
              <a:gd name="connsiteX503" fmla="*/ 5433537 w 6400800"/>
              <a:gd name="connsiteY503" fmla="*/ 225266 h 514350"/>
              <a:gd name="connsiteX504" fmla="*/ 5430679 w 6400800"/>
              <a:gd name="connsiteY504" fmla="*/ 240506 h 514350"/>
              <a:gd name="connsiteX505" fmla="*/ 5428774 w 6400800"/>
              <a:gd name="connsiteY505" fmla="*/ 228124 h 514350"/>
              <a:gd name="connsiteX506" fmla="*/ 5428774 w 6400800"/>
              <a:gd name="connsiteY506" fmla="*/ 242411 h 514350"/>
              <a:gd name="connsiteX507" fmla="*/ 5424012 w 6400800"/>
              <a:gd name="connsiteY507" fmla="*/ 222409 h 514350"/>
              <a:gd name="connsiteX508" fmla="*/ 5419249 w 6400800"/>
              <a:gd name="connsiteY508" fmla="*/ 200501 h 514350"/>
              <a:gd name="connsiteX509" fmla="*/ 5420201 w 6400800"/>
              <a:gd name="connsiteY509" fmla="*/ 223361 h 514350"/>
              <a:gd name="connsiteX510" fmla="*/ 5424964 w 6400800"/>
              <a:gd name="connsiteY510" fmla="*/ 274796 h 514350"/>
              <a:gd name="connsiteX511" fmla="*/ 5420201 w 6400800"/>
              <a:gd name="connsiteY511" fmla="*/ 299561 h 514350"/>
              <a:gd name="connsiteX512" fmla="*/ 5418296 w 6400800"/>
              <a:gd name="connsiteY512" fmla="*/ 305276 h 514350"/>
              <a:gd name="connsiteX513" fmla="*/ 5415439 w 6400800"/>
              <a:gd name="connsiteY513" fmla="*/ 298609 h 514350"/>
              <a:gd name="connsiteX514" fmla="*/ 5417344 w 6400800"/>
              <a:gd name="connsiteY514" fmla="*/ 291941 h 514350"/>
              <a:gd name="connsiteX515" fmla="*/ 5414487 w 6400800"/>
              <a:gd name="connsiteY515" fmla="*/ 296704 h 514350"/>
              <a:gd name="connsiteX516" fmla="*/ 5414487 w 6400800"/>
              <a:gd name="connsiteY516" fmla="*/ 295751 h 514350"/>
              <a:gd name="connsiteX517" fmla="*/ 5411629 w 6400800"/>
              <a:gd name="connsiteY517" fmla="*/ 287179 h 514350"/>
              <a:gd name="connsiteX518" fmla="*/ 5414487 w 6400800"/>
              <a:gd name="connsiteY518" fmla="*/ 268129 h 514350"/>
              <a:gd name="connsiteX519" fmla="*/ 5409724 w 6400800"/>
              <a:gd name="connsiteY519" fmla="*/ 282416 h 514350"/>
              <a:gd name="connsiteX520" fmla="*/ 5404009 w 6400800"/>
              <a:gd name="connsiteY520" fmla="*/ 267176 h 514350"/>
              <a:gd name="connsiteX521" fmla="*/ 5399246 w 6400800"/>
              <a:gd name="connsiteY521" fmla="*/ 253841 h 514350"/>
              <a:gd name="connsiteX522" fmla="*/ 5400199 w 6400800"/>
              <a:gd name="connsiteY522" fmla="*/ 232886 h 514350"/>
              <a:gd name="connsiteX523" fmla="*/ 5396389 w 6400800"/>
              <a:gd name="connsiteY523" fmla="*/ 247174 h 514350"/>
              <a:gd name="connsiteX524" fmla="*/ 5395437 w 6400800"/>
              <a:gd name="connsiteY524" fmla="*/ 244316 h 514350"/>
              <a:gd name="connsiteX525" fmla="*/ 5387817 w 6400800"/>
              <a:gd name="connsiteY525" fmla="*/ 224314 h 514350"/>
              <a:gd name="connsiteX526" fmla="*/ 5391626 w 6400800"/>
              <a:gd name="connsiteY526" fmla="*/ 245269 h 514350"/>
              <a:gd name="connsiteX527" fmla="*/ 5394484 w 6400800"/>
              <a:gd name="connsiteY527" fmla="*/ 257651 h 514350"/>
              <a:gd name="connsiteX528" fmla="*/ 5384959 w 6400800"/>
              <a:gd name="connsiteY528" fmla="*/ 300514 h 514350"/>
              <a:gd name="connsiteX529" fmla="*/ 5384006 w 6400800"/>
              <a:gd name="connsiteY529" fmla="*/ 297656 h 514350"/>
              <a:gd name="connsiteX530" fmla="*/ 5382101 w 6400800"/>
              <a:gd name="connsiteY530" fmla="*/ 283369 h 514350"/>
              <a:gd name="connsiteX531" fmla="*/ 5382101 w 6400800"/>
              <a:gd name="connsiteY531" fmla="*/ 287179 h 514350"/>
              <a:gd name="connsiteX532" fmla="*/ 5380196 w 6400800"/>
              <a:gd name="connsiteY532" fmla="*/ 276701 h 514350"/>
              <a:gd name="connsiteX533" fmla="*/ 5379244 w 6400800"/>
              <a:gd name="connsiteY533" fmla="*/ 272891 h 514350"/>
              <a:gd name="connsiteX534" fmla="*/ 5380196 w 6400800"/>
              <a:gd name="connsiteY534" fmla="*/ 269081 h 514350"/>
              <a:gd name="connsiteX535" fmla="*/ 5379244 w 6400800"/>
              <a:gd name="connsiteY535" fmla="*/ 271939 h 514350"/>
              <a:gd name="connsiteX536" fmla="*/ 5372576 w 6400800"/>
              <a:gd name="connsiteY536" fmla="*/ 241459 h 514350"/>
              <a:gd name="connsiteX537" fmla="*/ 5373529 w 6400800"/>
              <a:gd name="connsiteY537" fmla="*/ 232886 h 514350"/>
              <a:gd name="connsiteX538" fmla="*/ 5378292 w 6400800"/>
              <a:gd name="connsiteY538" fmla="*/ 190024 h 514350"/>
              <a:gd name="connsiteX539" fmla="*/ 5384006 w 6400800"/>
              <a:gd name="connsiteY539" fmla="*/ 153829 h 514350"/>
              <a:gd name="connsiteX540" fmla="*/ 5386864 w 6400800"/>
              <a:gd name="connsiteY540" fmla="*/ 138589 h 514350"/>
              <a:gd name="connsiteX541" fmla="*/ 5389721 w 6400800"/>
              <a:gd name="connsiteY541" fmla="*/ 126206 h 514350"/>
              <a:gd name="connsiteX542" fmla="*/ 5394484 w 6400800"/>
              <a:gd name="connsiteY542" fmla="*/ 102394 h 514350"/>
              <a:gd name="connsiteX543" fmla="*/ 5385912 w 6400800"/>
              <a:gd name="connsiteY543" fmla="*/ 125254 h 514350"/>
              <a:gd name="connsiteX544" fmla="*/ 5381149 w 6400800"/>
              <a:gd name="connsiteY544" fmla="*/ 137636 h 514350"/>
              <a:gd name="connsiteX545" fmla="*/ 5376387 w 6400800"/>
              <a:gd name="connsiteY545" fmla="*/ 151924 h 514350"/>
              <a:gd name="connsiteX546" fmla="*/ 5366862 w 6400800"/>
              <a:gd name="connsiteY546" fmla="*/ 188119 h 514350"/>
              <a:gd name="connsiteX547" fmla="*/ 5363051 w 6400800"/>
              <a:gd name="connsiteY547" fmla="*/ 205264 h 514350"/>
              <a:gd name="connsiteX548" fmla="*/ 5360194 w 6400800"/>
              <a:gd name="connsiteY548" fmla="*/ 196691 h 514350"/>
              <a:gd name="connsiteX549" fmla="*/ 5361146 w 6400800"/>
              <a:gd name="connsiteY549" fmla="*/ 210979 h 514350"/>
              <a:gd name="connsiteX550" fmla="*/ 5357337 w 6400800"/>
              <a:gd name="connsiteY550" fmla="*/ 230981 h 514350"/>
              <a:gd name="connsiteX551" fmla="*/ 5355431 w 6400800"/>
              <a:gd name="connsiteY551" fmla="*/ 245269 h 514350"/>
              <a:gd name="connsiteX552" fmla="*/ 5354479 w 6400800"/>
              <a:gd name="connsiteY552" fmla="*/ 235744 h 514350"/>
              <a:gd name="connsiteX553" fmla="*/ 5354479 w 6400800"/>
              <a:gd name="connsiteY553" fmla="*/ 230029 h 514350"/>
              <a:gd name="connsiteX554" fmla="*/ 5355431 w 6400800"/>
              <a:gd name="connsiteY554" fmla="*/ 210979 h 514350"/>
              <a:gd name="connsiteX555" fmla="*/ 5352574 w 6400800"/>
              <a:gd name="connsiteY555" fmla="*/ 222409 h 514350"/>
              <a:gd name="connsiteX556" fmla="*/ 5347812 w 6400800"/>
              <a:gd name="connsiteY556" fmla="*/ 190024 h 514350"/>
              <a:gd name="connsiteX557" fmla="*/ 5347812 w 6400800"/>
              <a:gd name="connsiteY557" fmla="*/ 179546 h 514350"/>
              <a:gd name="connsiteX558" fmla="*/ 5347812 w 6400800"/>
              <a:gd name="connsiteY558" fmla="*/ 160496 h 514350"/>
              <a:gd name="connsiteX559" fmla="*/ 5344954 w 6400800"/>
              <a:gd name="connsiteY559" fmla="*/ 173831 h 514350"/>
              <a:gd name="connsiteX560" fmla="*/ 5341144 w 6400800"/>
              <a:gd name="connsiteY560" fmla="*/ 150019 h 514350"/>
              <a:gd name="connsiteX561" fmla="*/ 5342096 w 6400800"/>
              <a:gd name="connsiteY561" fmla="*/ 177641 h 514350"/>
              <a:gd name="connsiteX562" fmla="*/ 5342096 w 6400800"/>
              <a:gd name="connsiteY562" fmla="*/ 187166 h 514350"/>
              <a:gd name="connsiteX563" fmla="*/ 5340192 w 6400800"/>
              <a:gd name="connsiteY563" fmla="*/ 200501 h 514350"/>
              <a:gd name="connsiteX564" fmla="*/ 5337334 w 6400800"/>
              <a:gd name="connsiteY564" fmla="*/ 229076 h 514350"/>
              <a:gd name="connsiteX565" fmla="*/ 5336381 w 6400800"/>
              <a:gd name="connsiteY565" fmla="*/ 263366 h 514350"/>
              <a:gd name="connsiteX566" fmla="*/ 5336381 w 6400800"/>
              <a:gd name="connsiteY566" fmla="*/ 282416 h 514350"/>
              <a:gd name="connsiteX567" fmla="*/ 5336381 w 6400800"/>
              <a:gd name="connsiteY567" fmla="*/ 282416 h 514350"/>
              <a:gd name="connsiteX568" fmla="*/ 5333524 w 6400800"/>
              <a:gd name="connsiteY568" fmla="*/ 293846 h 514350"/>
              <a:gd name="connsiteX569" fmla="*/ 5332571 w 6400800"/>
              <a:gd name="connsiteY569" fmla="*/ 291941 h 514350"/>
              <a:gd name="connsiteX570" fmla="*/ 5327809 w 6400800"/>
              <a:gd name="connsiteY570" fmla="*/ 278606 h 514350"/>
              <a:gd name="connsiteX571" fmla="*/ 5319237 w 6400800"/>
              <a:gd name="connsiteY571" fmla="*/ 252889 h 514350"/>
              <a:gd name="connsiteX572" fmla="*/ 5310664 w 6400800"/>
              <a:gd name="connsiteY572" fmla="*/ 230029 h 514350"/>
              <a:gd name="connsiteX573" fmla="*/ 5315426 w 6400800"/>
              <a:gd name="connsiteY573" fmla="*/ 253841 h 514350"/>
              <a:gd name="connsiteX574" fmla="*/ 5318284 w 6400800"/>
              <a:gd name="connsiteY574" fmla="*/ 267176 h 514350"/>
              <a:gd name="connsiteX575" fmla="*/ 5315426 w 6400800"/>
              <a:gd name="connsiteY575" fmla="*/ 263366 h 514350"/>
              <a:gd name="connsiteX576" fmla="*/ 5320189 w 6400800"/>
              <a:gd name="connsiteY576" fmla="*/ 276701 h 514350"/>
              <a:gd name="connsiteX577" fmla="*/ 5321142 w 6400800"/>
              <a:gd name="connsiteY577" fmla="*/ 281464 h 514350"/>
              <a:gd name="connsiteX578" fmla="*/ 5324951 w 6400800"/>
              <a:gd name="connsiteY578" fmla="*/ 297656 h 514350"/>
              <a:gd name="connsiteX579" fmla="*/ 5326856 w 6400800"/>
              <a:gd name="connsiteY579" fmla="*/ 306229 h 514350"/>
              <a:gd name="connsiteX580" fmla="*/ 5316379 w 6400800"/>
              <a:gd name="connsiteY580" fmla="*/ 322421 h 514350"/>
              <a:gd name="connsiteX581" fmla="*/ 5306854 w 6400800"/>
              <a:gd name="connsiteY581" fmla="*/ 338614 h 514350"/>
              <a:gd name="connsiteX582" fmla="*/ 5298281 w 6400800"/>
              <a:gd name="connsiteY582" fmla="*/ 354806 h 514350"/>
              <a:gd name="connsiteX583" fmla="*/ 5298281 w 6400800"/>
              <a:gd name="connsiteY583" fmla="*/ 344329 h 514350"/>
              <a:gd name="connsiteX584" fmla="*/ 5301139 w 6400800"/>
              <a:gd name="connsiteY584" fmla="*/ 318611 h 514350"/>
              <a:gd name="connsiteX585" fmla="*/ 5305901 w 6400800"/>
              <a:gd name="connsiteY585" fmla="*/ 291941 h 514350"/>
              <a:gd name="connsiteX586" fmla="*/ 5311617 w 6400800"/>
              <a:gd name="connsiteY586" fmla="*/ 269081 h 514350"/>
              <a:gd name="connsiteX587" fmla="*/ 5302092 w 6400800"/>
              <a:gd name="connsiteY587" fmla="*/ 290989 h 514350"/>
              <a:gd name="connsiteX588" fmla="*/ 5299234 w 6400800"/>
              <a:gd name="connsiteY588" fmla="*/ 298609 h 514350"/>
              <a:gd name="connsiteX589" fmla="*/ 5299234 w 6400800"/>
              <a:gd name="connsiteY589" fmla="*/ 263366 h 514350"/>
              <a:gd name="connsiteX590" fmla="*/ 5290662 w 6400800"/>
              <a:gd name="connsiteY590" fmla="*/ 317659 h 514350"/>
              <a:gd name="connsiteX591" fmla="*/ 5289709 w 6400800"/>
              <a:gd name="connsiteY591" fmla="*/ 312896 h 514350"/>
              <a:gd name="connsiteX592" fmla="*/ 5284946 w 6400800"/>
              <a:gd name="connsiteY592" fmla="*/ 295751 h 514350"/>
              <a:gd name="connsiteX593" fmla="*/ 5284946 w 6400800"/>
              <a:gd name="connsiteY593" fmla="*/ 295751 h 514350"/>
              <a:gd name="connsiteX594" fmla="*/ 5284946 w 6400800"/>
              <a:gd name="connsiteY594" fmla="*/ 295751 h 514350"/>
              <a:gd name="connsiteX595" fmla="*/ 5282089 w 6400800"/>
              <a:gd name="connsiteY595" fmla="*/ 284321 h 514350"/>
              <a:gd name="connsiteX596" fmla="*/ 5281137 w 6400800"/>
              <a:gd name="connsiteY596" fmla="*/ 282416 h 514350"/>
              <a:gd name="connsiteX597" fmla="*/ 5288756 w 6400800"/>
              <a:gd name="connsiteY597" fmla="*/ 252889 h 514350"/>
              <a:gd name="connsiteX598" fmla="*/ 5279231 w 6400800"/>
              <a:gd name="connsiteY598" fmla="*/ 273844 h 514350"/>
              <a:gd name="connsiteX599" fmla="*/ 5275421 w 6400800"/>
              <a:gd name="connsiteY599" fmla="*/ 262414 h 514350"/>
              <a:gd name="connsiteX600" fmla="*/ 5268754 w 6400800"/>
              <a:gd name="connsiteY600" fmla="*/ 243364 h 514350"/>
              <a:gd name="connsiteX601" fmla="*/ 5271612 w 6400800"/>
              <a:gd name="connsiteY601" fmla="*/ 262414 h 514350"/>
              <a:gd name="connsiteX602" fmla="*/ 5274469 w 6400800"/>
              <a:gd name="connsiteY602" fmla="*/ 283369 h 514350"/>
              <a:gd name="connsiteX603" fmla="*/ 5263039 w 6400800"/>
              <a:gd name="connsiteY603" fmla="*/ 310039 h 514350"/>
              <a:gd name="connsiteX604" fmla="*/ 5263039 w 6400800"/>
              <a:gd name="connsiteY604" fmla="*/ 302419 h 514350"/>
              <a:gd name="connsiteX605" fmla="*/ 5260181 w 6400800"/>
              <a:gd name="connsiteY605" fmla="*/ 310039 h 514350"/>
              <a:gd name="connsiteX606" fmla="*/ 5260181 w 6400800"/>
              <a:gd name="connsiteY606" fmla="*/ 309086 h 514350"/>
              <a:gd name="connsiteX607" fmla="*/ 5261134 w 6400800"/>
              <a:gd name="connsiteY607" fmla="*/ 301466 h 514350"/>
              <a:gd name="connsiteX608" fmla="*/ 5262087 w 6400800"/>
              <a:gd name="connsiteY608" fmla="*/ 284321 h 514350"/>
              <a:gd name="connsiteX609" fmla="*/ 5263039 w 6400800"/>
              <a:gd name="connsiteY609" fmla="*/ 269081 h 514350"/>
              <a:gd name="connsiteX610" fmla="*/ 5258276 w 6400800"/>
              <a:gd name="connsiteY610" fmla="*/ 283369 h 514350"/>
              <a:gd name="connsiteX611" fmla="*/ 5257324 w 6400800"/>
              <a:gd name="connsiteY611" fmla="*/ 287179 h 514350"/>
              <a:gd name="connsiteX612" fmla="*/ 5255419 w 6400800"/>
              <a:gd name="connsiteY612" fmla="*/ 273844 h 514350"/>
              <a:gd name="connsiteX613" fmla="*/ 5255419 w 6400800"/>
              <a:gd name="connsiteY613" fmla="*/ 271939 h 514350"/>
              <a:gd name="connsiteX614" fmla="*/ 5255419 w 6400800"/>
              <a:gd name="connsiteY614" fmla="*/ 270986 h 514350"/>
              <a:gd name="connsiteX615" fmla="*/ 5256371 w 6400800"/>
              <a:gd name="connsiteY615" fmla="*/ 266224 h 514350"/>
              <a:gd name="connsiteX616" fmla="*/ 5255419 w 6400800"/>
              <a:gd name="connsiteY616" fmla="*/ 268129 h 514350"/>
              <a:gd name="connsiteX617" fmla="*/ 5258276 w 6400800"/>
              <a:gd name="connsiteY617" fmla="*/ 232886 h 514350"/>
              <a:gd name="connsiteX618" fmla="*/ 5263039 w 6400800"/>
              <a:gd name="connsiteY618" fmla="*/ 158591 h 514350"/>
              <a:gd name="connsiteX619" fmla="*/ 5252562 w 6400800"/>
              <a:gd name="connsiteY619" fmla="*/ 204311 h 514350"/>
              <a:gd name="connsiteX620" fmla="*/ 5255419 w 6400800"/>
              <a:gd name="connsiteY620" fmla="*/ 173831 h 514350"/>
              <a:gd name="connsiteX621" fmla="*/ 5258276 w 6400800"/>
              <a:gd name="connsiteY621" fmla="*/ 140494 h 514350"/>
              <a:gd name="connsiteX622" fmla="*/ 5260181 w 6400800"/>
              <a:gd name="connsiteY622" fmla="*/ 110966 h 514350"/>
              <a:gd name="connsiteX623" fmla="*/ 5254467 w 6400800"/>
              <a:gd name="connsiteY623" fmla="*/ 139541 h 514350"/>
              <a:gd name="connsiteX624" fmla="*/ 5247799 w 6400800"/>
              <a:gd name="connsiteY624" fmla="*/ 172879 h 514350"/>
              <a:gd name="connsiteX625" fmla="*/ 5243989 w 6400800"/>
              <a:gd name="connsiteY625" fmla="*/ 192881 h 514350"/>
              <a:gd name="connsiteX626" fmla="*/ 5243037 w 6400800"/>
              <a:gd name="connsiteY626" fmla="*/ 201454 h 514350"/>
              <a:gd name="connsiteX627" fmla="*/ 5241131 w 6400800"/>
              <a:gd name="connsiteY627" fmla="*/ 194786 h 514350"/>
              <a:gd name="connsiteX628" fmla="*/ 5241131 w 6400800"/>
              <a:gd name="connsiteY628" fmla="*/ 209074 h 514350"/>
              <a:gd name="connsiteX629" fmla="*/ 5240179 w 6400800"/>
              <a:gd name="connsiteY629" fmla="*/ 215741 h 514350"/>
              <a:gd name="connsiteX630" fmla="*/ 5235417 w 6400800"/>
              <a:gd name="connsiteY630" fmla="*/ 246221 h 514350"/>
              <a:gd name="connsiteX631" fmla="*/ 5230654 w 6400800"/>
              <a:gd name="connsiteY631" fmla="*/ 252889 h 514350"/>
              <a:gd name="connsiteX632" fmla="*/ 5222081 w 6400800"/>
              <a:gd name="connsiteY632" fmla="*/ 266224 h 514350"/>
              <a:gd name="connsiteX633" fmla="*/ 5215414 w 6400800"/>
              <a:gd name="connsiteY633" fmla="*/ 279559 h 514350"/>
              <a:gd name="connsiteX634" fmla="*/ 5215414 w 6400800"/>
              <a:gd name="connsiteY634" fmla="*/ 278606 h 514350"/>
              <a:gd name="connsiteX635" fmla="*/ 5216367 w 6400800"/>
              <a:gd name="connsiteY635" fmla="*/ 275749 h 514350"/>
              <a:gd name="connsiteX636" fmla="*/ 5215414 w 6400800"/>
              <a:gd name="connsiteY636" fmla="*/ 277654 h 514350"/>
              <a:gd name="connsiteX637" fmla="*/ 5211604 w 6400800"/>
              <a:gd name="connsiteY637" fmla="*/ 249079 h 514350"/>
              <a:gd name="connsiteX638" fmla="*/ 5208746 w 6400800"/>
              <a:gd name="connsiteY638" fmla="*/ 224314 h 514350"/>
              <a:gd name="connsiteX639" fmla="*/ 5205889 w 6400800"/>
              <a:gd name="connsiteY639" fmla="*/ 202406 h 514350"/>
              <a:gd name="connsiteX640" fmla="*/ 5204937 w 6400800"/>
              <a:gd name="connsiteY640" fmla="*/ 224314 h 514350"/>
              <a:gd name="connsiteX641" fmla="*/ 5204937 w 6400800"/>
              <a:gd name="connsiteY641" fmla="*/ 249079 h 514350"/>
              <a:gd name="connsiteX642" fmla="*/ 5204937 w 6400800"/>
              <a:gd name="connsiteY642" fmla="*/ 264319 h 514350"/>
              <a:gd name="connsiteX643" fmla="*/ 5205889 w 6400800"/>
              <a:gd name="connsiteY643" fmla="*/ 281464 h 514350"/>
              <a:gd name="connsiteX644" fmla="*/ 5205889 w 6400800"/>
              <a:gd name="connsiteY644" fmla="*/ 289084 h 514350"/>
              <a:gd name="connsiteX645" fmla="*/ 5203984 w 6400800"/>
              <a:gd name="connsiteY645" fmla="*/ 286226 h 514350"/>
              <a:gd name="connsiteX646" fmla="*/ 5205889 w 6400800"/>
              <a:gd name="connsiteY646" fmla="*/ 290989 h 514350"/>
              <a:gd name="connsiteX647" fmla="*/ 5205889 w 6400800"/>
              <a:gd name="connsiteY647" fmla="*/ 291941 h 514350"/>
              <a:gd name="connsiteX648" fmla="*/ 5203984 w 6400800"/>
              <a:gd name="connsiteY648" fmla="*/ 287179 h 514350"/>
              <a:gd name="connsiteX649" fmla="*/ 5203984 w 6400800"/>
              <a:gd name="connsiteY649" fmla="*/ 287179 h 514350"/>
              <a:gd name="connsiteX650" fmla="*/ 5203984 w 6400800"/>
              <a:gd name="connsiteY650" fmla="*/ 287179 h 514350"/>
              <a:gd name="connsiteX651" fmla="*/ 5199221 w 6400800"/>
              <a:gd name="connsiteY651" fmla="*/ 278606 h 514350"/>
              <a:gd name="connsiteX652" fmla="*/ 5202079 w 6400800"/>
              <a:gd name="connsiteY652" fmla="*/ 290989 h 514350"/>
              <a:gd name="connsiteX653" fmla="*/ 5198269 w 6400800"/>
              <a:gd name="connsiteY653" fmla="*/ 300514 h 514350"/>
              <a:gd name="connsiteX654" fmla="*/ 5195412 w 6400800"/>
              <a:gd name="connsiteY654" fmla="*/ 295751 h 514350"/>
              <a:gd name="connsiteX655" fmla="*/ 5191601 w 6400800"/>
              <a:gd name="connsiteY655" fmla="*/ 263366 h 514350"/>
              <a:gd name="connsiteX656" fmla="*/ 5184934 w 6400800"/>
              <a:gd name="connsiteY656" fmla="*/ 190024 h 514350"/>
              <a:gd name="connsiteX657" fmla="*/ 5183981 w 6400800"/>
              <a:gd name="connsiteY657" fmla="*/ 169069 h 514350"/>
              <a:gd name="connsiteX658" fmla="*/ 5183981 w 6400800"/>
              <a:gd name="connsiteY658" fmla="*/ 161449 h 514350"/>
              <a:gd name="connsiteX659" fmla="*/ 5183029 w 6400800"/>
              <a:gd name="connsiteY659" fmla="*/ 169069 h 514350"/>
              <a:gd name="connsiteX660" fmla="*/ 5181124 w 6400800"/>
              <a:gd name="connsiteY660" fmla="*/ 190024 h 514350"/>
              <a:gd name="connsiteX661" fmla="*/ 5180171 w 6400800"/>
              <a:gd name="connsiteY661" fmla="*/ 211931 h 514350"/>
              <a:gd name="connsiteX662" fmla="*/ 5177314 w 6400800"/>
              <a:gd name="connsiteY662" fmla="*/ 215741 h 514350"/>
              <a:gd name="connsiteX663" fmla="*/ 5165884 w 6400800"/>
              <a:gd name="connsiteY663" fmla="*/ 231934 h 514350"/>
              <a:gd name="connsiteX664" fmla="*/ 5163979 w 6400800"/>
              <a:gd name="connsiteY664" fmla="*/ 235744 h 514350"/>
              <a:gd name="connsiteX665" fmla="*/ 5161121 w 6400800"/>
              <a:gd name="connsiteY665" fmla="*/ 230029 h 514350"/>
              <a:gd name="connsiteX666" fmla="*/ 5161121 w 6400800"/>
              <a:gd name="connsiteY666" fmla="*/ 229076 h 514350"/>
              <a:gd name="connsiteX667" fmla="*/ 5163026 w 6400800"/>
              <a:gd name="connsiteY667" fmla="*/ 213836 h 514350"/>
              <a:gd name="connsiteX668" fmla="*/ 5163979 w 6400800"/>
              <a:gd name="connsiteY668" fmla="*/ 208121 h 514350"/>
              <a:gd name="connsiteX669" fmla="*/ 5158264 w 6400800"/>
              <a:gd name="connsiteY669" fmla="*/ 224314 h 514350"/>
              <a:gd name="connsiteX670" fmla="*/ 5156359 w 6400800"/>
              <a:gd name="connsiteY670" fmla="*/ 220504 h 514350"/>
              <a:gd name="connsiteX671" fmla="*/ 5147787 w 6400800"/>
              <a:gd name="connsiteY671" fmla="*/ 205264 h 514350"/>
              <a:gd name="connsiteX672" fmla="*/ 5144929 w 6400800"/>
              <a:gd name="connsiteY672" fmla="*/ 178594 h 514350"/>
              <a:gd name="connsiteX673" fmla="*/ 5141119 w 6400800"/>
              <a:gd name="connsiteY673" fmla="*/ 149066 h 514350"/>
              <a:gd name="connsiteX674" fmla="*/ 5141119 w 6400800"/>
              <a:gd name="connsiteY674" fmla="*/ 178594 h 514350"/>
              <a:gd name="connsiteX675" fmla="*/ 5141119 w 6400800"/>
              <a:gd name="connsiteY675" fmla="*/ 255746 h 514350"/>
              <a:gd name="connsiteX676" fmla="*/ 5141119 w 6400800"/>
              <a:gd name="connsiteY676" fmla="*/ 258604 h 514350"/>
              <a:gd name="connsiteX677" fmla="*/ 5139214 w 6400800"/>
              <a:gd name="connsiteY677" fmla="*/ 260509 h 514350"/>
              <a:gd name="connsiteX678" fmla="*/ 5134451 w 6400800"/>
              <a:gd name="connsiteY678" fmla="*/ 265271 h 514350"/>
              <a:gd name="connsiteX679" fmla="*/ 5128737 w 6400800"/>
              <a:gd name="connsiteY679" fmla="*/ 184309 h 514350"/>
              <a:gd name="connsiteX680" fmla="*/ 5124926 w 6400800"/>
              <a:gd name="connsiteY680" fmla="*/ 236696 h 514350"/>
              <a:gd name="connsiteX681" fmla="*/ 5119212 w 6400800"/>
              <a:gd name="connsiteY681" fmla="*/ 219551 h 514350"/>
              <a:gd name="connsiteX682" fmla="*/ 5123974 w 6400800"/>
              <a:gd name="connsiteY682" fmla="*/ 249079 h 514350"/>
              <a:gd name="connsiteX683" fmla="*/ 5123021 w 6400800"/>
              <a:gd name="connsiteY683" fmla="*/ 258604 h 514350"/>
              <a:gd name="connsiteX684" fmla="*/ 5120164 w 6400800"/>
              <a:gd name="connsiteY684" fmla="*/ 279559 h 514350"/>
              <a:gd name="connsiteX685" fmla="*/ 5116354 w 6400800"/>
              <a:gd name="connsiteY685" fmla="*/ 285274 h 514350"/>
              <a:gd name="connsiteX686" fmla="*/ 5106829 w 6400800"/>
              <a:gd name="connsiteY686" fmla="*/ 298609 h 514350"/>
              <a:gd name="connsiteX687" fmla="*/ 5103971 w 6400800"/>
              <a:gd name="connsiteY687" fmla="*/ 303371 h 514350"/>
              <a:gd name="connsiteX688" fmla="*/ 5085874 w 6400800"/>
              <a:gd name="connsiteY688" fmla="*/ 261461 h 514350"/>
              <a:gd name="connsiteX689" fmla="*/ 5086826 w 6400800"/>
              <a:gd name="connsiteY689" fmla="*/ 261461 h 514350"/>
              <a:gd name="connsiteX690" fmla="*/ 5091589 w 6400800"/>
              <a:gd name="connsiteY690" fmla="*/ 260509 h 514350"/>
              <a:gd name="connsiteX691" fmla="*/ 5086826 w 6400800"/>
              <a:gd name="connsiteY691" fmla="*/ 260509 h 514350"/>
              <a:gd name="connsiteX692" fmla="*/ 5085874 w 6400800"/>
              <a:gd name="connsiteY692" fmla="*/ 260509 h 514350"/>
              <a:gd name="connsiteX693" fmla="*/ 5071587 w 6400800"/>
              <a:gd name="connsiteY693" fmla="*/ 230029 h 514350"/>
              <a:gd name="connsiteX694" fmla="*/ 5071587 w 6400800"/>
              <a:gd name="connsiteY694" fmla="*/ 222409 h 514350"/>
              <a:gd name="connsiteX695" fmla="*/ 5069681 w 6400800"/>
              <a:gd name="connsiteY695" fmla="*/ 227171 h 514350"/>
              <a:gd name="connsiteX696" fmla="*/ 5062062 w 6400800"/>
              <a:gd name="connsiteY696" fmla="*/ 192881 h 514350"/>
              <a:gd name="connsiteX697" fmla="*/ 5058251 w 6400800"/>
              <a:gd name="connsiteY697" fmla="*/ 174784 h 514350"/>
              <a:gd name="connsiteX698" fmla="*/ 5055394 w 6400800"/>
              <a:gd name="connsiteY698" fmla="*/ 159544 h 514350"/>
              <a:gd name="connsiteX699" fmla="*/ 5049679 w 6400800"/>
              <a:gd name="connsiteY699" fmla="*/ 130016 h 514350"/>
              <a:gd name="connsiteX700" fmla="*/ 5050631 w 6400800"/>
              <a:gd name="connsiteY700" fmla="*/ 159544 h 514350"/>
              <a:gd name="connsiteX701" fmla="*/ 5051584 w 6400800"/>
              <a:gd name="connsiteY701" fmla="*/ 174784 h 514350"/>
              <a:gd name="connsiteX702" fmla="*/ 5053489 w 6400800"/>
              <a:gd name="connsiteY702" fmla="*/ 192881 h 514350"/>
              <a:gd name="connsiteX703" fmla="*/ 5059204 w 6400800"/>
              <a:gd name="connsiteY703" fmla="*/ 236696 h 514350"/>
              <a:gd name="connsiteX704" fmla="*/ 5061109 w 6400800"/>
              <a:gd name="connsiteY704" fmla="*/ 249079 h 514350"/>
              <a:gd name="connsiteX705" fmla="*/ 5055394 w 6400800"/>
              <a:gd name="connsiteY705" fmla="*/ 270034 h 514350"/>
              <a:gd name="connsiteX706" fmla="*/ 5052537 w 6400800"/>
              <a:gd name="connsiteY706" fmla="*/ 271939 h 514350"/>
              <a:gd name="connsiteX707" fmla="*/ 5052537 w 6400800"/>
              <a:gd name="connsiteY707" fmla="*/ 271939 h 514350"/>
              <a:gd name="connsiteX708" fmla="*/ 5051584 w 6400800"/>
              <a:gd name="connsiteY708" fmla="*/ 267176 h 514350"/>
              <a:gd name="connsiteX709" fmla="*/ 5051584 w 6400800"/>
              <a:gd name="connsiteY709" fmla="*/ 269081 h 514350"/>
              <a:gd name="connsiteX710" fmla="*/ 5048726 w 6400800"/>
              <a:gd name="connsiteY710" fmla="*/ 261461 h 514350"/>
              <a:gd name="connsiteX711" fmla="*/ 5048726 w 6400800"/>
              <a:gd name="connsiteY711" fmla="*/ 261461 h 514350"/>
              <a:gd name="connsiteX712" fmla="*/ 5050631 w 6400800"/>
              <a:gd name="connsiteY712" fmla="*/ 252889 h 514350"/>
              <a:gd name="connsiteX713" fmla="*/ 5047774 w 6400800"/>
              <a:gd name="connsiteY713" fmla="*/ 259556 h 514350"/>
              <a:gd name="connsiteX714" fmla="*/ 5039201 w 6400800"/>
              <a:gd name="connsiteY714" fmla="*/ 236696 h 514350"/>
              <a:gd name="connsiteX715" fmla="*/ 5031581 w 6400800"/>
              <a:gd name="connsiteY715" fmla="*/ 214789 h 514350"/>
              <a:gd name="connsiteX716" fmla="*/ 5035392 w 6400800"/>
              <a:gd name="connsiteY716" fmla="*/ 237649 h 514350"/>
              <a:gd name="connsiteX717" fmla="*/ 5039201 w 6400800"/>
              <a:gd name="connsiteY717" fmla="*/ 256699 h 514350"/>
              <a:gd name="connsiteX718" fmla="*/ 5034439 w 6400800"/>
              <a:gd name="connsiteY718" fmla="*/ 265271 h 514350"/>
              <a:gd name="connsiteX719" fmla="*/ 5034439 w 6400800"/>
              <a:gd name="connsiteY719" fmla="*/ 262414 h 514350"/>
              <a:gd name="connsiteX720" fmla="*/ 5030629 w 6400800"/>
              <a:gd name="connsiteY720" fmla="*/ 241459 h 514350"/>
              <a:gd name="connsiteX721" fmla="*/ 5026819 w 6400800"/>
              <a:gd name="connsiteY721" fmla="*/ 223361 h 514350"/>
              <a:gd name="connsiteX722" fmla="*/ 5025867 w 6400800"/>
              <a:gd name="connsiteY722" fmla="*/ 242411 h 514350"/>
              <a:gd name="connsiteX723" fmla="*/ 5025867 w 6400800"/>
              <a:gd name="connsiteY723" fmla="*/ 263366 h 514350"/>
              <a:gd name="connsiteX724" fmla="*/ 5025867 w 6400800"/>
              <a:gd name="connsiteY724" fmla="*/ 276701 h 514350"/>
              <a:gd name="connsiteX725" fmla="*/ 5025867 w 6400800"/>
              <a:gd name="connsiteY725" fmla="*/ 281464 h 514350"/>
              <a:gd name="connsiteX726" fmla="*/ 5010626 w 6400800"/>
              <a:gd name="connsiteY726" fmla="*/ 263366 h 514350"/>
              <a:gd name="connsiteX727" fmla="*/ 4995387 w 6400800"/>
              <a:gd name="connsiteY727" fmla="*/ 248126 h 514350"/>
              <a:gd name="connsiteX728" fmla="*/ 4997292 w 6400800"/>
              <a:gd name="connsiteY728" fmla="*/ 243364 h 514350"/>
              <a:gd name="connsiteX729" fmla="*/ 4994434 w 6400800"/>
              <a:gd name="connsiteY729" fmla="*/ 248126 h 514350"/>
              <a:gd name="connsiteX730" fmla="*/ 4992529 w 6400800"/>
              <a:gd name="connsiteY730" fmla="*/ 246221 h 514350"/>
              <a:gd name="connsiteX731" fmla="*/ 4994434 w 6400800"/>
              <a:gd name="connsiteY731" fmla="*/ 190024 h 514350"/>
              <a:gd name="connsiteX732" fmla="*/ 4983004 w 6400800"/>
              <a:gd name="connsiteY732" fmla="*/ 240506 h 514350"/>
              <a:gd name="connsiteX733" fmla="*/ 4981099 w 6400800"/>
              <a:gd name="connsiteY733" fmla="*/ 238601 h 514350"/>
              <a:gd name="connsiteX734" fmla="*/ 4959192 w 6400800"/>
              <a:gd name="connsiteY734" fmla="*/ 219551 h 514350"/>
              <a:gd name="connsiteX735" fmla="*/ 4978242 w 6400800"/>
              <a:gd name="connsiteY735" fmla="*/ 241459 h 514350"/>
              <a:gd name="connsiteX736" fmla="*/ 4982051 w 6400800"/>
              <a:gd name="connsiteY736" fmla="*/ 246221 h 514350"/>
              <a:gd name="connsiteX737" fmla="*/ 4982051 w 6400800"/>
              <a:gd name="connsiteY737" fmla="*/ 248126 h 514350"/>
              <a:gd name="connsiteX738" fmla="*/ 4976337 w 6400800"/>
              <a:gd name="connsiteY738" fmla="*/ 279559 h 514350"/>
              <a:gd name="connsiteX739" fmla="*/ 4969669 w 6400800"/>
              <a:gd name="connsiteY739" fmla="*/ 290989 h 514350"/>
              <a:gd name="connsiteX740" fmla="*/ 4960144 w 6400800"/>
              <a:gd name="connsiteY740" fmla="*/ 265271 h 514350"/>
              <a:gd name="connsiteX741" fmla="*/ 4960144 w 6400800"/>
              <a:gd name="connsiteY741" fmla="*/ 264319 h 514350"/>
              <a:gd name="connsiteX742" fmla="*/ 4959192 w 6400800"/>
              <a:gd name="connsiteY742" fmla="*/ 237649 h 514350"/>
              <a:gd name="connsiteX743" fmla="*/ 4958239 w 6400800"/>
              <a:gd name="connsiteY743" fmla="*/ 214789 h 514350"/>
              <a:gd name="connsiteX744" fmla="*/ 4968717 w 6400800"/>
              <a:gd name="connsiteY744" fmla="*/ 164306 h 514350"/>
              <a:gd name="connsiteX745" fmla="*/ 4974431 w 6400800"/>
              <a:gd name="connsiteY745" fmla="*/ 134779 h 514350"/>
              <a:gd name="connsiteX746" fmla="*/ 4964906 w 6400800"/>
              <a:gd name="connsiteY746" fmla="*/ 163354 h 514350"/>
              <a:gd name="connsiteX747" fmla="*/ 4955381 w 6400800"/>
              <a:gd name="connsiteY747" fmla="*/ 191929 h 514350"/>
              <a:gd name="connsiteX748" fmla="*/ 4955381 w 6400800"/>
              <a:gd name="connsiteY748" fmla="*/ 176689 h 514350"/>
              <a:gd name="connsiteX749" fmla="*/ 4952524 w 6400800"/>
              <a:gd name="connsiteY749" fmla="*/ 202406 h 514350"/>
              <a:gd name="connsiteX750" fmla="*/ 4952524 w 6400800"/>
              <a:gd name="connsiteY750" fmla="*/ 203359 h 514350"/>
              <a:gd name="connsiteX751" fmla="*/ 4944904 w 6400800"/>
              <a:gd name="connsiteY751" fmla="*/ 227171 h 514350"/>
              <a:gd name="connsiteX752" fmla="*/ 4944904 w 6400800"/>
              <a:gd name="connsiteY752" fmla="*/ 226219 h 514350"/>
              <a:gd name="connsiteX753" fmla="*/ 4936331 w 6400800"/>
              <a:gd name="connsiteY753" fmla="*/ 199549 h 514350"/>
              <a:gd name="connsiteX754" fmla="*/ 4942046 w 6400800"/>
              <a:gd name="connsiteY754" fmla="*/ 236696 h 514350"/>
              <a:gd name="connsiteX755" fmla="*/ 4941094 w 6400800"/>
              <a:gd name="connsiteY755" fmla="*/ 239554 h 514350"/>
              <a:gd name="connsiteX756" fmla="*/ 4922996 w 6400800"/>
              <a:gd name="connsiteY756" fmla="*/ 292894 h 514350"/>
              <a:gd name="connsiteX757" fmla="*/ 4922996 w 6400800"/>
              <a:gd name="connsiteY757" fmla="*/ 289084 h 514350"/>
              <a:gd name="connsiteX758" fmla="*/ 4920139 w 6400800"/>
              <a:gd name="connsiteY758" fmla="*/ 269081 h 514350"/>
              <a:gd name="connsiteX759" fmla="*/ 4919187 w 6400800"/>
              <a:gd name="connsiteY759" fmla="*/ 290036 h 514350"/>
              <a:gd name="connsiteX760" fmla="*/ 4919187 w 6400800"/>
              <a:gd name="connsiteY760" fmla="*/ 296704 h 514350"/>
              <a:gd name="connsiteX761" fmla="*/ 4917281 w 6400800"/>
              <a:gd name="connsiteY761" fmla="*/ 289084 h 514350"/>
              <a:gd name="connsiteX762" fmla="*/ 4911567 w 6400800"/>
              <a:gd name="connsiteY762" fmla="*/ 266224 h 514350"/>
              <a:gd name="connsiteX763" fmla="*/ 4904899 w 6400800"/>
              <a:gd name="connsiteY763" fmla="*/ 246221 h 514350"/>
              <a:gd name="connsiteX764" fmla="*/ 4907756 w 6400800"/>
              <a:gd name="connsiteY764" fmla="*/ 267176 h 514350"/>
              <a:gd name="connsiteX765" fmla="*/ 4909662 w 6400800"/>
              <a:gd name="connsiteY765" fmla="*/ 290989 h 514350"/>
              <a:gd name="connsiteX766" fmla="*/ 4911567 w 6400800"/>
              <a:gd name="connsiteY766" fmla="*/ 321469 h 514350"/>
              <a:gd name="connsiteX767" fmla="*/ 4908709 w 6400800"/>
              <a:gd name="connsiteY767" fmla="*/ 327184 h 514350"/>
              <a:gd name="connsiteX768" fmla="*/ 4902042 w 6400800"/>
              <a:gd name="connsiteY768" fmla="*/ 313849 h 514350"/>
              <a:gd name="connsiteX769" fmla="*/ 4894421 w 6400800"/>
              <a:gd name="connsiteY769" fmla="*/ 298609 h 514350"/>
              <a:gd name="connsiteX770" fmla="*/ 4892517 w 6400800"/>
              <a:gd name="connsiteY770" fmla="*/ 285274 h 514350"/>
              <a:gd name="connsiteX771" fmla="*/ 4891564 w 6400800"/>
              <a:gd name="connsiteY771" fmla="*/ 293846 h 514350"/>
              <a:gd name="connsiteX772" fmla="*/ 4888706 w 6400800"/>
              <a:gd name="connsiteY772" fmla="*/ 289084 h 514350"/>
              <a:gd name="connsiteX773" fmla="*/ 4891564 w 6400800"/>
              <a:gd name="connsiteY773" fmla="*/ 295751 h 514350"/>
              <a:gd name="connsiteX774" fmla="*/ 4887754 w 6400800"/>
              <a:gd name="connsiteY774" fmla="*/ 348139 h 514350"/>
              <a:gd name="connsiteX775" fmla="*/ 4887754 w 6400800"/>
              <a:gd name="connsiteY775" fmla="*/ 357664 h 514350"/>
              <a:gd name="connsiteX776" fmla="*/ 4882991 w 6400800"/>
              <a:gd name="connsiteY776" fmla="*/ 350996 h 514350"/>
              <a:gd name="connsiteX777" fmla="*/ 4882039 w 6400800"/>
              <a:gd name="connsiteY777" fmla="*/ 338614 h 514350"/>
              <a:gd name="connsiteX778" fmla="*/ 4882039 w 6400800"/>
              <a:gd name="connsiteY778" fmla="*/ 337661 h 514350"/>
              <a:gd name="connsiteX779" fmla="*/ 4883944 w 6400800"/>
              <a:gd name="connsiteY779" fmla="*/ 327184 h 514350"/>
              <a:gd name="connsiteX780" fmla="*/ 4885849 w 6400800"/>
              <a:gd name="connsiteY780" fmla="*/ 319564 h 514350"/>
              <a:gd name="connsiteX781" fmla="*/ 4887754 w 6400800"/>
              <a:gd name="connsiteY781" fmla="*/ 312896 h 514350"/>
              <a:gd name="connsiteX782" fmla="*/ 4884896 w 6400800"/>
              <a:gd name="connsiteY782" fmla="*/ 318611 h 514350"/>
              <a:gd name="connsiteX783" fmla="*/ 4882039 w 6400800"/>
              <a:gd name="connsiteY783" fmla="*/ 326231 h 514350"/>
              <a:gd name="connsiteX784" fmla="*/ 4882039 w 6400800"/>
              <a:gd name="connsiteY784" fmla="*/ 328136 h 514350"/>
              <a:gd name="connsiteX785" fmla="*/ 4882039 w 6400800"/>
              <a:gd name="connsiteY785" fmla="*/ 326231 h 514350"/>
              <a:gd name="connsiteX786" fmla="*/ 4877276 w 6400800"/>
              <a:gd name="connsiteY786" fmla="*/ 288131 h 514350"/>
              <a:gd name="connsiteX787" fmla="*/ 4873466 w 6400800"/>
              <a:gd name="connsiteY787" fmla="*/ 263366 h 514350"/>
              <a:gd name="connsiteX788" fmla="*/ 4878229 w 6400800"/>
              <a:gd name="connsiteY788" fmla="*/ 238601 h 514350"/>
              <a:gd name="connsiteX789" fmla="*/ 4882039 w 6400800"/>
              <a:gd name="connsiteY789" fmla="*/ 211931 h 514350"/>
              <a:gd name="connsiteX790" fmla="*/ 4874419 w 6400800"/>
              <a:gd name="connsiteY790" fmla="*/ 237649 h 514350"/>
              <a:gd name="connsiteX791" fmla="*/ 4870609 w 6400800"/>
              <a:gd name="connsiteY791" fmla="*/ 249079 h 514350"/>
              <a:gd name="connsiteX792" fmla="*/ 4866799 w 6400800"/>
              <a:gd name="connsiteY792" fmla="*/ 231934 h 514350"/>
              <a:gd name="connsiteX793" fmla="*/ 4862037 w 6400800"/>
              <a:gd name="connsiteY793" fmla="*/ 210979 h 514350"/>
              <a:gd name="connsiteX794" fmla="*/ 4862989 w 6400800"/>
              <a:gd name="connsiteY794" fmla="*/ 232886 h 514350"/>
              <a:gd name="connsiteX795" fmla="*/ 4863941 w 6400800"/>
              <a:gd name="connsiteY795" fmla="*/ 248126 h 514350"/>
              <a:gd name="connsiteX796" fmla="*/ 4863941 w 6400800"/>
              <a:gd name="connsiteY796" fmla="*/ 261461 h 514350"/>
              <a:gd name="connsiteX797" fmla="*/ 4860131 w 6400800"/>
              <a:gd name="connsiteY797" fmla="*/ 264319 h 514350"/>
              <a:gd name="connsiteX798" fmla="*/ 4843939 w 6400800"/>
              <a:gd name="connsiteY798" fmla="*/ 281464 h 514350"/>
              <a:gd name="connsiteX799" fmla="*/ 4841081 w 6400800"/>
              <a:gd name="connsiteY799" fmla="*/ 270986 h 514350"/>
              <a:gd name="connsiteX800" fmla="*/ 4842987 w 6400800"/>
              <a:gd name="connsiteY800" fmla="*/ 266224 h 514350"/>
              <a:gd name="connsiteX801" fmla="*/ 4841081 w 6400800"/>
              <a:gd name="connsiteY801" fmla="*/ 269081 h 514350"/>
              <a:gd name="connsiteX802" fmla="*/ 4840129 w 6400800"/>
              <a:gd name="connsiteY802" fmla="*/ 262414 h 514350"/>
              <a:gd name="connsiteX803" fmla="*/ 4840129 w 6400800"/>
              <a:gd name="connsiteY803" fmla="*/ 270034 h 514350"/>
              <a:gd name="connsiteX804" fmla="*/ 4833462 w 6400800"/>
              <a:gd name="connsiteY804" fmla="*/ 278606 h 514350"/>
              <a:gd name="connsiteX805" fmla="*/ 4822984 w 6400800"/>
              <a:gd name="connsiteY805" fmla="*/ 294799 h 514350"/>
              <a:gd name="connsiteX806" fmla="*/ 4816316 w 6400800"/>
              <a:gd name="connsiteY806" fmla="*/ 304324 h 514350"/>
              <a:gd name="connsiteX807" fmla="*/ 4809649 w 6400800"/>
              <a:gd name="connsiteY807" fmla="*/ 315754 h 514350"/>
              <a:gd name="connsiteX808" fmla="*/ 4807744 w 6400800"/>
              <a:gd name="connsiteY808" fmla="*/ 318611 h 514350"/>
              <a:gd name="connsiteX809" fmla="*/ 4807744 w 6400800"/>
              <a:gd name="connsiteY809" fmla="*/ 304324 h 514350"/>
              <a:gd name="connsiteX810" fmla="*/ 4803934 w 6400800"/>
              <a:gd name="connsiteY810" fmla="*/ 327184 h 514350"/>
              <a:gd name="connsiteX811" fmla="*/ 4795362 w 6400800"/>
              <a:gd name="connsiteY811" fmla="*/ 342424 h 514350"/>
              <a:gd name="connsiteX812" fmla="*/ 4795362 w 6400800"/>
              <a:gd name="connsiteY812" fmla="*/ 324326 h 514350"/>
              <a:gd name="connsiteX813" fmla="*/ 4795362 w 6400800"/>
              <a:gd name="connsiteY813" fmla="*/ 311944 h 514350"/>
              <a:gd name="connsiteX814" fmla="*/ 4796314 w 6400800"/>
              <a:gd name="connsiteY814" fmla="*/ 302419 h 514350"/>
              <a:gd name="connsiteX815" fmla="*/ 4797266 w 6400800"/>
              <a:gd name="connsiteY815" fmla="*/ 297656 h 514350"/>
              <a:gd name="connsiteX816" fmla="*/ 4803934 w 6400800"/>
              <a:gd name="connsiteY816" fmla="*/ 264319 h 514350"/>
              <a:gd name="connsiteX817" fmla="*/ 4815364 w 6400800"/>
              <a:gd name="connsiteY817" fmla="*/ 192881 h 514350"/>
              <a:gd name="connsiteX818" fmla="*/ 4792504 w 6400800"/>
              <a:gd name="connsiteY818" fmla="*/ 262414 h 514350"/>
              <a:gd name="connsiteX819" fmla="*/ 4790599 w 6400800"/>
              <a:gd name="connsiteY819" fmla="*/ 268129 h 514350"/>
              <a:gd name="connsiteX820" fmla="*/ 4788694 w 6400800"/>
              <a:gd name="connsiteY820" fmla="*/ 250031 h 514350"/>
              <a:gd name="connsiteX821" fmla="*/ 4787741 w 6400800"/>
              <a:gd name="connsiteY821" fmla="*/ 270986 h 514350"/>
              <a:gd name="connsiteX822" fmla="*/ 4787741 w 6400800"/>
              <a:gd name="connsiteY822" fmla="*/ 281464 h 514350"/>
              <a:gd name="connsiteX823" fmla="*/ 4782979 w 6400800"/>
              <a:gd name="connsiteY823" fmla="*/ 299561 h 514350"/>
              <a:gd name="connsiteX824" fmla="*/ 4782979 w 6400800"/>
              <a:gd name="connsiteY824" fmla="*/ 293846 h 514350"/>
              <a:gd name="connsiteX825" fmla="*/ 4784884 w 6400800"/>
              <a:gd name="connsiteY825" fmla="*/ 263366 h 514350"/>
              <a:gd name="connsiteX826" fmla="*/ 4786789 w 6400800"/>
              <a:gd name="connsiteY826" fmla="*/ 239554 h 514350"/>
              <a:gd name="connsiteX827" fmla="*/ 4789647 w 6400800"/>
              <a:gd name="connsiteY827" fmla="*/ 218599 h 514350"/>
              <a:gd name="connsiteX828" fmla="*/ 4782979 w 6400800"/>
              <a:gd name="connsiteY828" fmla="*/ 238601 h 514350"/>
              <a:gd name="connsiteX829" fmla="*/ 4777264 w 6400800"/>
              <a:gd name="connsiteY829" fmla="*/ 262414 h 514350"/>
              <a:gd name="connsiteX830" fmla="*/ 4776312 w 6400800"/>
              <a:gd name="connsiteY830" fmla="*/ 269081 h 514350"/>
              <a:gd name="connsiteX831" fmla="*/ 4773454 w 6400800"/>
              <a:gd name="connsiteY831" fmla="*/ 251936 h 514350"/>
              <a:gd name="connsiteX832" fmla="*/ 4773454 w 6400800"/>
              <a:gd name="connsiteY832" fmla="*/ 284321 h 514350"/>
              <a:gd name="connsiteX833" fmla="*/ 4771549 w 6400800"/>
              <a:gd name="connsiteY833" fmla="*/ 293846 h 514350"/>
              <a:gd name="connsiteX834" fmla="*/ 4771549 w 6400800"/>
              <a:gd name="connsiteY834" fmla="*/ 295751 h 514350"/>
              <a:gd name="connsiteX835" fmla="*/ 4767739 w 6400800"/>
              <a:gd name="connsiteY835" fmla="*/ 260509 h 514350"/>
              <a:gd name="connsiteX836" fmla="*/ 4764881 w 6400800"/>
              <a:gd name="connsiteY836" fmla="*/ 297656 h 514350"/>
              <a:gd name="connsiteX837" fmla="*/ 4755356 w 6400800"/>
              <a:gd name="connsiteY837" fmla="*/ 276701 h 514350"/>
              <a:gd name="connsiteX838" fmla="*/ 4750594 w 6400800"/>
              <a:gd name="connsiteY838" fmla="*/ 270034 h 514350"/>
              <a:gd name="connsiteX839" fmla="*/ 4758214 w 6400800"/>
              <a:gd name="connsiteY839" fmla="*/ 243364 h 514350"/>
              <a:gd name="connsiteX840" fmla="*/ 4780122 w 6400800"/>
              <a:gd name="connsiteY840" fmla="*/ 161449 h 514350"/>
              <a:gd name="connsiteX841" fmla="*/ 4787741 w 6400800"/>
              <a:gd name="connsiteY841" fmla="*/ 130016 h 514350"/>
              <a:gd name="connsiteX842" fmla="*/ 4776312 w 6400800"/>
              <a:gd name="connsiteY842" fmla="*/ 160496 h 514350"/>
              <a:gd name="connsiteX843" fmla="*/ 4747737 w 6400800"/>
              <a:gd name="connsiteY843" fmla="*/ 240506 h 514350"/>
              <a:gd name="connsiteX844" fmla="*/ 4742022 w 6400800"/>
              <a:gd name="connsiteY844" fmla="*/ 257651 h 514350"/>
              <a:gd name="connsiteX845" fmla="*/ 4742022 w 6400800"/>
              <a:gd name="connsiteY845" fmla="*/ 257651 h 514350"/>
              <a:gd name="connsiteX846" fmla="*/ 4727734 w 6400800"/>
              <a:gd name="connsiteY846" fmla="*/ 244316 h 514350"/>
              <a:gd name="connsiteX847" fmla="*/ 4721066 w 6400800"/>
              <a:gd name="connsiteY847" fmla="*/ 240506 h 514350"/>
              <a:gd name="connsiteX848" fmla="*/ 4716304 w 6400800"/>
              <a:gd name="connsiteY848" fmla="*/ 238601 h 514350"/>
              <a:gd name="connsiteX849" fmla="*/ 4712494 w 6400800"/>
              <a:gd name="connsiteY849" fmla="*/ 237649 h 514350"/>
              <a:gd name="connsiteX850" fmla="*/ 4716304 w 6400800"/>
              <a:gd name="connsiteY850" fmla="*/ 239554 h 514350"/>
              <a:gd name="connsiteX851" fmla="*/ 4725829 w 6400800"/>
              <a:gd name="connsiteY851" fmla="*/ 246221 h 514350"/>
              <a:gd name="connsiteX852" fmla="*/ 4736306 w 6400800"/>
              <a:gd name="connsiteY852" fmla="*/ 260509 h 514350"/>
              <a:gd name="connsiteX853" fmla="*/ 4739164 w 6400800"/>
              <a:gd name="connsiteY853" fmla="*/ 266224 h 514350"/>
              <a:gd name="connsiteX854" fmla="*/ 4729639 w 6400800"/>
              <a:gd name="connsiteY854" fmla="*/ 293846 h 514350"/>
              <a:gd name="connsiteX855" fmla="*/ 4728687 w 6400800"/>
              <a:gd name="connsiteY855" fmla="*/ 295751 h 514350"/>
              <a:gd name="connsiteX856" fmla="*/ 4728687 w 6400800"/>
              <a:gd name="connsiteY856" fmla="*/ 294799 h 514350"/>
              <a:gd name="connsiteX857" fmla="*/ 4728687 w 6400800"/>
              <a:gd name="connsiteY857" fmla="*/ 290989 h 514350"/>
              <a:gd name="connsiteX858" fmla="*/ 4727734 w 6400800"/>
              <a:gd name="connsiteY858" fmla="*/ 293846 h 514350"/>
              <a:gd name="connsiteX859" fmla="*/ 4717256 w 6400800"/>
              <a:gd name="connsiteY859" fmla="*/ 270986 h 514350"/>
              <a:gd name="connsiteX860" fmla="*/ 4714399 w 6400800"/>
              <a:gd name="connsiteY860" fmla="*/ 265271 h 514350"/>
              <a:gd name="connsiteX861" fmla="*/ 4716304 w 6400800"/>
              <a:gd name="connsiteY861" fmla="*/ 252889 h 514350"/>
              <a:gd name="connsiteX862" fmla="*/ 4713447 w 6400800"/>
              <a:gd name="connsiteY862" fmla="*/ 262414 h 514350"/>
              <a:gd name="connsiteX863" fmla="*/ 4706779 w 6400800"/>
              <a:gd name="connsiteY863" fmla="*/ 248126 h 514350"/>
              <a:gd name="connsiteX864" fmla="*/ 4712494 w 6400800"/>
              <a:gd name="connsiteY864" fmla="*/ 267176 h 514350"/>
              <a:gd name="connsiteX865" fmla="*/ 4708684 w 6400800"/>
              <a:gd name="connsiteY865" fmla="*/ 277654 h 514350"/>
              <a:gd name="connsiteX866" fmla="*/ 4694397 w 6400800"/>
              <a:gd name="connsiteY866" fmla="*/ 236696 h 514350"/>
              <a:gd name="connsiteX867" fmla="*/ 4702969 w 6400800"/>
              <a:gd name="connsiteY867" fmla="*/ 293846 h 514350"/>
              <a:gd name="connsiteX868" fmla="*/ 4691539 w 6400800"/>
              <a:gd name="connsiteY868" fmla="*/ 331946 h 514350"/>
              <a:gd name="connsiteX869" fmla="*/ 4690587 w 6400800"/>
              <a:gd name="connsiteY869" fmla="*/ 329089 h 514350"/>
              <a:gd name="connsiteX870" fmla="*/ 4682966 w 6400800"/>
              <a:gd name="connsiteY870" fmla="*/ 313849 h 514350"/>
              <a:gd name="connsiteX871" fmla="*/ 4684872 w 6400800"/>
              <a:gd name="connsiteY871" fmla="*/ 322421 h 514350"/>
              <a:gd name="connsiteX872" fmla="*/ 4684872 w 6400800"/>
              <a:gd name="connsiteY872" fmla="*/ 322421 h 514350"/>
              <a:gd name="connsiteX873" fmla="*/ 4671537 w 6400800"/>
              <a:gd name="connsiteY873" fmla="*/ 304324 h 514350"/>
              <a:gd name="connsiteX874" fmla="*/ 4682014 w 6400800"/>
              <a:gd name="connsiteY874" fmla="*/ 324326 h 514350"/>
              <a:gd name="connsiteX875" fmla="*/ 4688681 w 6400800"/>
              <a:gd name="connsiteY875" fmla="*/ 337661 h 514350"/>
              <a:gd name="connsiteX876" fmla="*/ 4689634 w 6400800"/>
              <a:gd name="connsiteY876" fmla="*/ 340519 h 514350"/>
              <a:gd name="connsiteX877" fmla="*/ 4682966 w 6400800"/>
              <a:gd name="connsiteY877" fmla="*/ 366236 h 514350"/>
              <a:gd name="connsiteX878" fmla="*/ 4678204 w 6400800"/>
              <a:gd name="connsiteY878" fmla="*/ 359569 h 514350"/>
              <a:gd name="connsiteX879" fmla="*/ 4669631 w 6400800"/>
              <a:gd name="connsiteY879" fmla="*/ 349091 h 514350"/>
              <a:gd name="connsiteX880" fmla="*/ 4668679 w 6400800"/>
              <a:gd name="connsiteY880" fmla="*/ 348139 h 514350"/>
              <a:gd name="connsiteX881" fmla="*/ 4669631 w 6400800"/>
              <a:gd name="connsiteY881" fmla="*/ 330994 h 514350"/>
              <a:gd name="connsiteX882" fmla="*/ 4669631 w 6400800"/>
              <a:gd name="connsiteY882" fmla="*/ 310991 h 514350"/>
              <a:gd name="connsiteX883" fmla="*/ 4669631 w 6400800"/>
              <a:gd name="connsiteY883" fmla="*/ 313849 h 514350"/>
              <a:gd name="connsiteX884" fmla="*/ 4670584 w 6400800"/>
              <a:gd name="connsiteY884" fmla="*/ 301466 h 514350"/>
              <a:gd name="connsiteX885" fmla="*/ 4670584 w 6400800"/>
              <a:gd name="connsiteY885" fmla="*/ 287179 h 514350"/>
              <a:gd name="connsiteX886" fmla="*/ 4675347 w 6400800"/>
              <a:gd name="connsiteY886" fmla="*/ 274796 h 514350"/>
              <a:gd name="connsiteX887" fmla="*/ 4689634 w 6400800"/>
              <a:gd name="connsiteY887" fmla="*/ 250984 h 514350"/>
              <a:gd name="connsiteX888" fmla="*/ 4681062 w 6400800"/>
              <a:gd name="connsiteY888" fmla="*/ 262414 h 514350"/>
              <a:gd name="connsiteX889" fmla="*/ 4686776 w 6400800"/>
              <a:gd name="connsiteY889" fmla="*/ 248126 h 514350"/>
              <a:gd name="connsiteX890" fmla="*/ 4675347 w 6400800"/>
              <a:gd name="connsiteY890" fmla="*/ 265271 h 514350"/>
              <a:gd name="connsiteX891" fmla="*/ 4670584 w 6400800"/>
              <a:gd name="connsiteY891" fmla="*/ 272891 h 514350"/>
              <a:gd name="connsiteX892" fmla="*/ 4670584 w 6400800"/>
              <a:gd name="connsiteY892" fmla="*/ 268129 h 514350"/>
              <a:gd name="connsiteX893" fmla="*/ 4668679 w 6400800"/>
              <a:gd name="connsiteY893" fmla="*/ 250984 h 514350"/>
              <a:gd name="connsiteX894" fmla="*/ 4669631 w 6400800"/>
              <a:gd name="connsiteY894" fmla="*/ 247174 h 514350"/>
              <a:gd name="connsiteX895" fmla="*/ 4671537 w 6400800"/>
              <a:gd name="connsiteY895" fmla="*/ 222409 h 514350"/>
              <a:gd name="connsiteX896" fmla="*/ 4670584 w 6400800"/>
              <a:gd name="connsiteY896" fmla="*/ 229076 h 514350"/>
              <a:gd name="connsiteX897" fmla="*/ 4666774 w 6400800"/>
              <a:gd name="connsiteY897" fmla="*/ 242411 h 514350"/>
              <a:gd name="connsiteX898" fmla="*/ 4666774 w 6400800"/>
              <a:gd name="connsiteY898" fmla="*/ 241459 h 514350"/>
              <a:gd name="connsiteX899" fmla="*/ 4666774 w 6400800"/>
              <a:gd name="connsiteY899" fmla="*/ 241459 h 514350"/>
              <a:gd name="connsiteX900" fmla="*/ 4666774 w 6400800"/>
              <a:gd name="connsiteY900" fmla="*/ 241459 h 514350"/>
              <a:gd name="connsiteX901" fmla="*/ 4662012 w 6400800"/>
              <a:gd name="connsiteY901" fmla="*/ 228124 h 514350"/>
              <a:gd name="connsiteX902" fmla="*/ 4660106 w 6400800"/>
              <a:gd name="connsiteY902" fmla="*/ 222409 h 514350"/>
              <a:gd name="connsiteX903" fmla="*/ 4661059 w 6400800"/>
              <a:gd name="connsiteY903" fmla="*/ 228124 h 514350"/>
              <a:gd name="connsiteX904" fmla="*/ 4662964 w 6400800"/>
              <a:gd name="connsiteY904" fmla="*/ 244316 h 514350"/>
              <a:gd name="connsiteX905" fmla="*/ 4662964 w 6400800"/>
              <a:gd name="connsiteY905" fmla="*/ 246221 h 514350"/>
              <a:gd name="connsiteX906" fmla="*/ 4662964 w 6400800"/>
              <a:gd name="connsiteY906" fmla="*/ 246221 h 514350"/>
              <a:gd name="connsiteX907" fmla="*/ 4654391 w 6400800"/>
              <a:gd name="connsiteY907" fmla="*/ 262414 h 514350"/>
              <a:gd name="connsiteX908" fmla="*/ 4650581 w 6400800"/>
              <a:gd name="connsiteY908" fmla="*/ 271939 h 514350"/>
              <a:gd name="connsiteX909" fmla="*/ 4646772 w 6400800"/>
              <a:gd name="connsiteY909" fmla="*/ 261461 h 514350"/>
              <a:gd name="connsiteX910" fmla="*/ 4645819 w 6400800"/>
              <a:gd name="connsiteY910" fmla="*/ 259556 h 514350"/>
              <a:gd name="connsiteX911" fmla="*/ 4646772 w 6400800"/>
              <a:gd name="connsiteY911" fmla="*/ 253841 h 514350"/>
              <a:gd name="connsiteX912" fmla="*/ 4653439 w 6400800"/>
              <a:gd name="connsiteY912" fmla="*/ 227171 h 514350"/>
              <a:gd name="connsiteX913" fmla="*/ 4660106 w 6400800"/>
              <a:gd name="connsiteY913" fmla="*/ 204311 h 514350"/>
              <a:gd name="connsiteX914" fmla="*/ 4650581 w 6400800"/>
              <a:gd name="connsiteY914" fmla="*/ 226219 h 514350"/>
              <a:gd name="connsiteX915" fmla="*/ 4641056 w 6400800"/>
              <a:gd name="connsiteY915" fmla="*/ 251936 h 514350"/>
              <a:gd name="connsiteX916" fmla="*/ 4636294 w 6400800"/>
              <a:gd name="connsiteY916" fmla="*/ 267176 h 514350"/>
              <a:gd name="connsiteX917" fmla="*/ 4636294 w 6400800"/>
              <a:gd name="connsiteY917" fmla="*/ 259556 h 514350"/>
              <a:gd name="connsiteX918" fmla="*/ 4638199 w 6400800"/>
              <a:gd name="connsiteY918" fmla="*/ 242411 h 514350"/>
              <a:gd name="connsiteX919" fmla="*/ 4639151 w 6400800"/>
              <a:gd name="connsiteY919" fmla="*/ 235744 h 514350"/>
              <a:gd name="connsiteX920" fmla="*/ 4637247 w 6400800"/>
              <a:gd name="connsiteY920" fmla="*/ 241459 h 514350"/>
              <a:gd name="connsiteX921" fmla="*/ 4632484 w 6400800"/>
              <a:gd name="connsiteY921" fmla="*/ 258604 h 514350"/>
              <a:gd name="connsiteX922" fmla="*/ 4632484 w 6400800"/>
              <a:gd name="connsiteY922" fmla="*/ 258604 h 514350"/>
              <a:gd name="connsiteX923" fmla="*/ 4631531 w 6400800"/>
              <a:gd name="connsiteY923" fmla="*/ 254794 h 514350"/>
              <a:gd name="connsiteX924" fmla="*/ 4632484 w 6400800"/>
              <a:gd name="connsiteY924" fmla="*/ 259556 h 514350"/>
              <a:gd name="connsiteX925" fmla="*/ 4628674 w 6400800"/>
              <a:gd name="connsiteY925" fmla="*/ 285274 h 514350"/>
              <a:gd name="connsiteX926" fmla="*/ 4628674 w 6400800"/>
              <a:gd name="connsiteY926" fmla="*/ 293846 h 514350"/>
              <a:gd name="connsiteX927" fmla="*/ 4625816 w 6400800"/>
              <a:gd name="connsiteY927" fmla="*/ 303371 h 514350"/>
              <a:gd name="connsiteX928" fmla="*/ 4610576 w 6400800"/>
              <a:gd name="connsiteY928" fmla="*/ 293846 h 514350"/>
              <a:gd name="connsiteX929" fmla="*/ 4604862 w 6400800"/>
              <a:gd name="connsiteY929" fmla="*/ 290989 h 514350"/>
              <a:gd name="connsiteX930" fmla="*/ 4610576 w 6400800"/>
              <a:gd name="connsiteY930" fmla="*/ 294799 h 514350"/>
              <a:gd name="connsiteX931" fmla="*/ 4624864 w 6400800"/>
              <a:gd name="connsiteY931" fmla="*/ 307181 h 514350"/>
              <a:gd name="connsiteX932" fmla="*/ 4625816 w 6400800"/>
              <a:gd name="connsiteY932" fmla="*/ 308134 h 514350"/>
              <a:gd name="connsiteX933" fmla="*/ 4622006 w 6400800"/>
              <a:gd name="connsiteY933" fmla="*/ 325279 h 514350"/>
              <a:gd name="connsiteX934" fmla="*/ 4619149 w 6400800"/>
              <a:gd name="connsiteY934" fmla="*/ 343376 h 514350"/>
              <a:gd name="connsiteX935" fmla="*/ 4607719 w 6400800"/>
              <a:gd name="connsiteY935" fmla="*/ 306229 h 514350"/>
              <a:gd name="connsiteX936" fmla="*/ 4602956 w 6400800"/>
              <a:gd name="connsiteY936" fmla="*/ 290989 h 514350"/>
              <a:gd name="connsiteX937" fmla="*/ 4601051 w 6400800"/>
              <a:gd name="connsiteY937" fmla="*/ 269081 h 514350"/>
              <a:gd name="connsiteX938" fmla="*/ 4599147 w 6400800"/>
              <a:gd name="connsiteY938" fmla="*/ 248126 h 514350"/>
              <a:gd name="connsiteX939" fmla="*/ 4597241 w 6400800"/>
              <a:gd name="connsiteY939" fmla="*/ 269081 h 514350"/>
              <a:gd name="connsiteX940" fmla="*/ 4597241 w 6400800"/>
              <a:gd name="connsiteY940" fmla="*/ 271939 h 514350"/>
              <a:gd name="connsiteX941" fmla="*/ 4589622 w 6400800"/>
              <a:gd name="connsiteY941" fmla="*/ 250031 h 514350"/>
              <a:gd name="connsiteX942" fmla="*/ 4589622 w 6400800"/>
              <a:gd name="connsiteY942" fmla="*/ 240506 h 514350"/>
              <a:gd name="connsiteX943" fmla="*/ 4590574 w 6400800"/>
              <a:gd name="connsiteY943" fmla="*/ 197644 h 514350"/>
              <a:gd name="connsiteX944" fmla="*/ 4590574 w 6400800"/>
              <a:gd name="connsiteY944" fmla="*/ 109061 h 514350"/>
              <a:gd name="connsiteX945" fmla="*/ 4579144 w 6400800"/>
              <a:gd name="connsiteY945" fmla="*/ 197644 h 514350"/>
              <a:gd name="connsiteX946" fmla="*/ 4574381 w 6400800"/>
              <a:gd name="connsiteY946" fmla="*/ 240506 h 514350"/>
              <a:gd name="connsiteX947" fmla="*/ 4573429 w 6400800"/>
              <a:gd name="connsiteY947" fmla="*/ 256699 h 514350"/>
              <a:gd name="connsiteX948" fmla="*/ 4572476 w 6400800"/>
              <a:gd name="connsiteY948" fmla="*/ 257651 h 514350"/>
              <a:gd name="connsiteX949" fmla="*/ 4563904 w 6400800"/>
              <a:gd name="connsiteY949" fmla="*/ 265271 h 514350"/>
              <a:gd name="connsiteX950" fmla="*/ 4563904 w 6400800"/>
              <a:gd name="connsiteY950" fmla="*/ 264319 h 514350"/>
              <a:gd name="connsiteX951" fmla="*/ 4559141 w 6400800"/>
              <a:gd name="connsiteY951" fmla="*/ 255746 h 514350"/>
              <a:gd name="connsiteX952" fmla="*/ 4560094 w 6400800"/>
              <a:gd name="connsiteY952" fmla="*/ 249079 h 514350"/>
              <a:gd name="connsiteX953" fmla="*/ 4576287 w 6400800"/>
              <a:gd name="connsiteY953" fmla="*/ 159544 h 514350"/>
              <a:gd name="connsiteX954" fmla="*/ 4550569 w 6400800"/>
              <a:gd name="connsiteY954" fmla="*/ 243364 h 514350"/>
              <a:gd name="connsiteX955" fmla="*/ 4550569 w 6400800"/>
              <a:gd name="connsiteY955" fmla="*/ 243364 h 514350"/>
              <a:gd name="connsiteX956" fmla="*/ 4550569 w 6400800"/>
              <a:gd name="connsiteY956" fmla="*/ 243364 h 514350"/>
              <a:gd name="connsiteX957" fmla="*/ 4549616 w 6400800"/>
              <a:gd name="connsiteY957" fmla="*/ 246221 h 514350"/>
              <a:gd name="connsiteX958" fmla="*/ 4548664 w 6400800"/>
              <a:gd name="connsiteY958" fmla="*/ 248126 h 514350"/>
              <a:gd name="connsiteX959" fmla="*/ 4548664 w 6400800"/>
              <a:gd name="connsiteY959" fmla="*/ 248126 h 514350"/>
              <a:gd name="connsiteX960" fmla="*/ 4548664 w 6400800"/>
              <a:gd name="connsiteY960" fmla="*/ 248126 h 514350"/>
              <a:gd name="connsiteX961" fmla="*/ 4536281 w 6400800"/>
              <a:gd name="connsiteY961" fmla="*/ 292894 h 514350"/>
              <a:gd name="connsiteX962" fmla="*/ 4531519 w 6400800"/>
              <a:gd name="connsiteY962" fmla="*/ 241459 h 514350"/>
              <a:gd name="connsiteX963" fmla="*/ 4525804 w 6400800"/>
              <a:gd name="connsiteY963" fmla="*/ 303371 h 514350"/>
              <a:gd name="connsiteX964" fmla="*/ 4525804 w 6400800"/>
              <a:gd name="connsiteY964" fmla="*/ 309086 h 514350"/>
              <a:gd name="connsiteX965" fmla="*/ 4524851 w 6400800"/>
              <a:gd name="connsiteY965" fmla="*/ 308134 h 514350"/>
              <a:gd name="connsiteX966" fmla="*/ 4525804 w 6400800"/>
              <a:gd name="connsiteY966" fmla="*/ 310039 h 514350"/>
              <a:gd name="connsiteX967" fmla="*/ 4523899 w 6400800"/>
              <a:gd name="connsiteY967" fmla="*/ 333851 h 514350"/>
              <a:gd name="connsiteX968" fmla="*/ 4523899 w 6400800"/>
              <a:gd name="connsiteY968" fmla="*/ 337661 h 514350"/>
              <a:gd name="connsiteX969" fmla="*/ 4522947 w 6400800"/>
              <a:gd name="connsiteY969" fmla="*/ 339566 h 514350"/>
              <a:gd name="connsiteX970" fmla="*/ 4517231 w 6400800"/>
              <a:gd name="connsiteY970" fmla="*/ 322421 h 514350"/>
              <a:gd name="connsiteX971" fmla="*/ 4514374 w 6400800"/>
              <a:gd name="connsiteY971" fmla="*/ 301466 h 514350"/>
              <a:gd name="connsiteX972" fmla="*/ 4517231 w 6400800"/>
              <a:gd name="connsiteY972" fmla="*/ 297656 h 514350"/>
              <a:gd name="connsiteX973" fmla="*/ 4521041 w 6400800"/>
              <a:gd name="connsiteY973" fmla="*/ 291941 h 514350"/>
              <a:gd name="connsiteX974" fmla="*/ 4516279 w 6400800"/>
              <a:gd name="connsiteY974" fmla="*/ 297656 h 514350"/>
              <a:gd name="connsiteX975" fmla="*/ 4514374 w 6400800"/>
              <a:gd name="connsiteY975" fmla="*/ 300514 h 514350"/>
              <a:gd name="connsiteX976" fmla="*/ 4514374 w 6400800"/>
              <a:gd name="connsiteY976" fmla="*/ 298609 h 514350"/>
              <a:gd name="connsiteX977" fmla="*/ 4517231 w 6400800"/>
              <a:gd name="connsiteY977" fmla="*/ 293846 h 514350"/>
              <a:gd name="connsiteX978" fmla="*/ 4520089 w 6400800"/>
              <a:gd name="connsiteY978" fmla="*/ 288131 h 514350"/>
              <a:gd name="connsiteX979" fmla="*/ 4516279 w 6400800"/>
              <a:gd name="connsiteY979" fmla="*/ 292894 h 514350"/>
              <a:gd name="connsiteX980" fmla="*/ 4514374 w 6400800"/>
              <a:gd name="connsiteY980" fmla="*/ 295751 h 514350"/>
              <a:gd name="connsiteX981" fmla="*/ 4512469 w 6400800"/>
              <a:gd name="connsiteY981" fmla="*/ 281464 h 514350"/>
              <a:gd name="connsiteX982" fmla="*/ 4511516 w 6400800"/>
              <a:gd name="connsiteY982" fmla="*/ 268129 h 514350"/>
              <a:gd name="connsiteX983" fmla="*/ 4510564 w 6400800"/>
              <a:gd name="connsiteY983" fmla="*/ 272891 h 514350"/>
              <a:gd name="connsiteX984" fmla="*/ 4506754 w 6400800"/>
              <a:gd name="connsiteY984" fmla="*/ 250984 h 514350"/>
              <a:gd name="connsiteX985" fmla="*/ 4506754 w 6400800"/>
              <a:gd name="connsiteY985" fmla="*/ 292894 h 514350"/>
              <a:gd name="connsiteX986" fmla="*/ 4501991 w 6400800"/>
              <a:gd name="connsiteY986" fmla="*/ 282416 h 514350"/>
              <a:gd name="connsiteX987" fmla="*/ 4494372 w 6400800"/>
              <a:gd name="connsiteY987" fmla="*/ 267176 h 514350"/>
              <a:gd name="connsiteX988" fmla="*/ 4486751 w 6400800"/>
              <a:gd name="connsiteY988" fmla="*/ 254794 h 514350"/>
              <a:gd name="connsiteX989" fmla="*/ 4480084 w 6400800"/>
              <a:gd name="connsiteY989" fmla="*/ 245269 h 514350"/>
              <a:gd name="connsiteX990" fmla="*/ 4474369 w 6400800"/>
              <a:gd name="connsiteY990" fmla="*/ 238601 h 514350"/>
              <a:gd name="connsiteX991" fmla="*/ 4469606 w 6400800"/>
              <a:gd name="connsiteY991" fmla="*/ 233839 h 514350"/>
              <a:gd name="connsiteX992" fmla="*/ 4471512 w 6400800"/>
              <a:gd name="connsiteY992" fmla="*/ 225266 h 514350"/>
              <a:gd name="connsiteX993" fmla="*/ 4477226 w 6400800"/>
              <a:gd name="connsiteY993" fmla="*/ 198596 h 514350"/>
              <a:gd name="connsiteX994" fmla="*/ 4481037 w 6400800"/>
              <a:gd name="connsiteY994" fmla="*/ 175736 h 514350"/>
              <a:gd name="connsiteX995" fmla="*/ 4473416 w 6400800"/>
              <a:gd name="connsiteY995" fmla="*/ 197644 h 514350"/>
              <a:gd name="connsiteX996" fmla="*/ 4463891 w 6400800"/>
              <a:gd name="connsiteY996" fmla="*/ 222409 h 514350"/>
              <a:gd name="connsiteX997" fmla="*/ 4455319 w 6400800"/>
              <a:gd name="connsiteY997" fmla="*/ 244316 h 514350"/>
              <a:gd name="connsiteX998" fmla="*/ 4453414 w 6400800"/>
              <a:gd name="connsiteY998" fmla="*/ 237649 h 514350"/>
              <a:gd name="connsiteX999" fmla="*/ 4454366 w 6400800"/>
              <a:gd name="connsiteY999" fmla="*/ 247174 h 514350"/>
              <a:gd name="connsiteX1000" fmla="*/ 4451509 w 6400800"/>
              <a:gd name="connsiteY1000" fmla="*/ 253841 h 514350"/>
              <a:gd name="connsiteX1001" fmla="*/ 4436269 w 6400800"/>
              <a:gd name="connsiteY1001" fmla="*/ 289084 h 514350"/>
              <a:gd name="connsiteX1002" fmla="*/ 4435316 w 6400800"/>
              <a:gd name="connsiteY1002" fmla="*/ 287179 h 514350"/>
              <a:gd name="connsiteX1003" fmla="*/ 4438174 w 6400800"/>
              <a:gd name="connsiteY1003" fmla="*/ 274796 h 514350"/>
              <a:gd name="connsiteX1004" fmla="*/ 4444841 w 6400800"/>
              <a:gd name="connsiteY1004" fmla="*/ 247174 h 514350"/>
              <a:gd name="connsiteX1005" fmla="*/ 4454366 w 6400800"/>
              <a:gd name="connsiteY1005" fmla="*/ 195739 h 514350"/>
              <a:gd name="connsiteX1006" fmla="*/ 4460081 w 6400800"/>
              <a:gd name="connsiteY1006" fmla="*/ 151924 h 514350"/>
              <a:gd name="connsiteX1007" fmla="*/ 4461987 w 6400800"/>
              <a:gd name="connsiteY1007" fmla="*/ 133826 h 514350"/>
              <a:gd name="connsiteX1008" fmla="*/ 4462939 w 6400800"/>
              <a:gd name="connsiteY1008" fmla="*/ 118586 h 514350"/>
              <a:gd name="connsiteX1009" fmla="*/ 4463891 w 6400800"/>
              <a:gd name="connsiteY1009" fmla="*/ 89059 h 514350"/>
              <a:gd name="connsiteX1010" fmla="*/ 4458176 w 6400800"/>
              <a:gd name="connsiteY1010" fmla="*/ 118586 h 514350"/>
              <a:gd name="connsiteX1011" fmla="*/ 4455319 w 6400800"/>
              <a:gd name="connsiteY1011" fmla="*/ 133826 h 514350"/>
              <a:gd name="connsiteX1012" fmla="*/ 4451509 w 6400800"/>
              <a:gd name="connsiteY1012" fmla="*/ 151924 h 514350"/>
              <a:gd name="connsiteX1013" fmla="*/ 4441984 w 6400800"/>
              <a:gd name="connsiteY1013" fmla="*/ 194786 h 514350"/>
              <a:gd name="connsiteX1014" fmla="*/ 4428649 w 6400800"/>
              <a:gd name="connsiteY1014" fmla="*/ 245269 h 514350"/>
              <a:gd name="connsiteX1015" fmla="*/ 4421981 w 6400800"/>
              <a:gd name="connsiteY1015" fmla="*/ 269081 h 514350"/>
              <a:gd name="connsiteX1016" fmla="*/ 4414362 w 6400800"/>
              <a:gd name="connsiteY1016" fmla="*/ 258604 h 514350"/>
              <a:gd name="connsiteX1017" fmla="*/ 4394359 w 6400800"/>
              <a:gd name="connsiteY1017" fmla="*/ 230029 h 514350"/>
              <a:gd name="connsiteX1018" fmla="*/ 4387691 w 6400800"/>
              <a:gd name="connsiteY1018" fmla="*/ 221456 h 514350"/>
              <a:gd name="connsiteX1019" fmla="*/ 4395312 w 6400800"/>
              <a:gd name="connsiteY1019" fmla="*/ 180499 h 514350"/>
              <a:gd name="connsiteX1020" fmla="*/ 4382929 w 6400800"/>
              <a:gd name="connsiteY1020" fmla="*/ 215741 h 514350"/>
              <a:gd name="connsiteX1021" fmla="*/ 4375309 w 6400800"/>
              <a:gd name="connsiteY1021" fmla="*/ 206216 h 514350"/>
              <a:gd name="connsiteX1022" fmla="*/ 4381976 w 6400800"/>
              <a:gd name="connsiteY1022" fmla="*/ 218599 h 514350"/>
              <a:gd name="connsiteX1023" fmla="*/ 4369594 w 6400800"/>
              <a:gd name="connsiteY1023" fmla="*/ 259556 h 514350"/>
              <a:gd name="connsiteX1024" fmla="*/ 4368641 w 6400800"/>
              <a:gd name="connsiteY1024" fmla="*/ 241459 h 514350"/>
              <a:gd name="connsiteX1025" fmla="*/ 4366737 w 6400800"/>
              <a:gd name="connsiteY1025" fmla="*/ 263366 h 514350"/>
              <a:gd name="connsiteX1026" fmla="*/ 4365784 w 6400800"/>
              <a:gd name="connsiteY1026" fmla="*/ 274796 h 514350"/>
              <a:gd name="connsiteX1027" fmla="*/ 4362926 w 6400800"/>
              <a:gd name="connsiteY1027" fmla="*/ 285274 h 514350"/>
              <a:gd name="connsiteX1028" fmla="*/ 4362926 w 6400800"/>
              <a:gd name="connsiteY1028" fmla="*/ 282416 h 514350"/>
              <a:gd name="connsiteX1029" fmla="*/ 4361022 w 6400800"/>
              <a:gd name="connsiteY1029" fmla="*/ 261461 h 514350"/>
              <a:gd name="connsiteX1030" fmla="*/ 4359116 w 6400800"/>
              <a:gd name="connsiteY1030" fmla="*/ 283369 h 514350"/>
              <a:gd name="connsiteX1031" fmla="*/ 4359116 w 6400800"/>
              <a:gd name="connsiteY1031" fmla="*/ 290989 h 514350"/>
              <a:gd name="connsiteX1032" fmla="*/ 4357212 w 6400800"/>
              <a:gd name="connsiteY1032" fmla="*/ 295751 h 514350"/>
              <a:gd name="connsiteX1033" fmla="*/ 4351497 w 6400800"/>
              <a:gd name="connsiteY1033" fmla="*/ 284321 h 514350"/>
              <a:gd name="connsiteX1034" fmla="*/ 4351497 w 6400800"/>
              <a:gd name="connsiteY1034" fmla="*/ 257651 h 514350"/>
              <a:gd name="connsiteX1035" fmla="*/ 4351497 w 6400800"/>
              <a:gd name="connsiteY1035" fmla="*/ 238601 h 514350"/>
              <a:gd name="connsiteX1036" fmla="*/ 4349591 w 6400800"/>
              <a:gd name="connsiteY1036" fmla="*/ 221456 h 514350"/>
              <a:gd name="connsiteX1037" fmla="*/ 4345781 w 6400800"/>
              <a:gd name="connsiteY1037" fmla="*/ 194786 h 514350"/>
              <a:gd name="connsiteX1038" fmla="*/ 4342924 w 6400800"/>
              <a:gd name="connsiteY1038" fmla="*/ 170974 h 514350"/>
              <a:gd name="connsiteX1039" fmla="*/ 4341972 w 6400800"/>
              <a:gd name="connsiteY1039" fmla="*/ 194786 h 514350"/>
              <a:gd name="connsiteX1040" fmla="*/ 4341972 w 6400800"/>
              <a:gd name="connsiteY1040" fmla="*/ 217646 h 514350"/>
              <a:gd name="connsiteX1041" fmla="*/ 4340066 w 6400800"/>
              <a:gd name="connsiteY1041" fmla="*/ 205264 h 514350"/>
              <a:gd name="connsiteX1042" fmla="*/ 4339114 w 6400800"/>
              <a:gd name="connsiteY1042" fmla="*/ 226219 h 514350"/>
              <a:gd name="connsiteX1043" fmla="*/ 4338162 w 6400800"/>
              <a:gd name="connsiteY1043" fmla="*/ 250031 h 514350"/>
              <a:gd name="connsiteX1044" fmla="*/ 4338162 w 6400800"/>
              <a:gd name="connsiteY1044" fmla="*/ 252889 h 514350"/>
              <a:gd name="connsiteX1045" fmla="*/ 4337209 w 6400800"/>
              <a:gd name="connsiteY1045" fmla="*/ 250984 h 514350"/>
              <a:gd name="connsiteX1046" fmla="*/ 4318159 w 6400800"/>
              <a:gd name="connsiteY1046" fmla="*/ 196691 h 514350"/>
              <a:gd name="connsiteX1047" fmla="*/ 4289584 w 6400800"/>
              <a:gd name="connsiteY1047" fmla="*/ 116681 h 514350"/>
              <a:gd name="connsiteX1048" fmla="*/ 4278154 w 6400800"/>
              <a:gd name="connsiteY1048" fmla="*/ 86201 h 514350"/>
              <a:gd name="connsiteX1049" fmla="*/ 4285774 w 6400800"/>
              <a:gd name="connsiteY1049" fmla="*/ 117634 h 514350"/>
              <a:gd name="connsiteX1050" fmla="*/ 4307681 w 6400800"/>
              <a:gd name="connsiteY1050" fmla="*/ 199549 h 514350"/>
              <a:gd name="connsiteX1051" fmla="*/ 4334351 w 6400800"/>
              <a:gd name="connsiteY1051" fmla="*/ 295751 h 514350"/>
              <a:gd name="connsiteX1052" fmla="*/ 4334351 w 6400800"/>
              <a:gd name="connsiteY1052" fmla="*/ 296704 h 514350"/>
              <a:gd name="connsiteX1053" fmla="*/ 4334351 w 6400800"/>
              <a:gd name="connsiteY1053" fmla="*/ 294799 h 514350"/>
              <a:gd name="connsiteX1054" fmla="*/ 4334351 w 6400800"/>
              <a:gd name="connsiteY1054" fmla="*/ 301466 h 514350"/>
              <a:gd name="connsiteX1055" fmla="*/ 4333399 w 6400800"/>
              <a:gd name="connsiteY1055" fmla="*/ 315754 h 514350"/>
              <a:gd name="connsiteX1056" fmla="*/ 4329589 w 6400800"/>
              <a:gd name="connsiteY1056" fmla="*/ 344329 h 514350"/>
              <a:gd name="connsiteX1057" fmla="*/ 4328637 w 6400800"/>
              <a:gd name="connsiteY1057" fmla="*/ 343376 h 514350"/>
              <a:gd name="connsiteX1058" fmla="*/ 4326731 w 6400800"/>
              <a:gd name="connsiteY1058" fmla="*/ 340519 h 514350"/>
              <a:gd name="connsiteX1059" fmla="*/ 4325779 w 6400800"/>
              <a:gd name="connsiteY1059" fmla="*/ 333851 h 514350"/>
              <a:gd name="connsiteX1060" fmla="*/ 4315301 w 6400800"/>
              <a:gd name="connsiteY1060" fmla="*/ 267176 h 514350"/>
              <a:gd name="connsiteX1061" fmla="*/ 4301966 w 6400800"/>
              <a:gd name="connsiteY1061" fmla="*/ 202406 h 514350"/>
              <a:gd name="connsiteX1062" fmla="*/ 4303872 w 6400800"/>
              <a:gd name="connsiteY1062" fmla="*/ 268129 h 514350"/>
              <a:gd name="connsiteX1063" fmla="*/ 4303872 w 6400800"/>
              <a:gd name="connsiteY1063" fmla="*/ 274796 h 514350"/>
              <a:gd name="connsiteX1064" fmla="*/ 4301966 w 6400800"/>
              <a:gd name="connsiteY1064" fmla="*/ 290036 h 514350"/>
              <a:gd name="connsiteX1065" fmla="*/ 4300062 w 6400800"/>
              <a:gd name="connsiteY1065" fmla="*/ 300514 h 514350"/>
              <a:gd name="connsiteX1066" fmla="*/ 4288631 w 6400800"/>
              <a:gd name="connsiteY1066" fmla="*/ 286226 h 514350"/>
              <a:gd name="connsiteX1067" fmla="*/ 4299109 w 6400800"/>
              <a:gd name="connsiteY1067" fmla="*/ 305276 h 514350"/>
              <a:gd name="connsiteX1068" fmla="*/ 4296251 w 6400800"/>
              <a:gd name="connsiteY1068" fmla="*/ 323374 h 514350"/>
              <a:gd name="connsiteX1069" fmla="*/ 4292441 w 6400800"/>
              <a:gd name="connsiteY1069" fmla="*/ 346234 h 514350"/>
              <a:gd name="connsiteX1070" fmla="*/ 4290537 w 6400800"/>
              <a:gd name="connsiteY1070" fmla="*/ 343376 h 514350"/>
              <a:gd name="connsiteX1071" fmla="*/ 4288631 w 6400800"/>
              <a:gd name="connsiteY1071" fmla="*/ 308134 h 514350"/>
              <a:gd name="connsiteX1072" fmla="*/ 4281964 w 6400800"/>
              <a:gd name="connsiteY1072" fmla="*/ 231934 h 514350"/>
              <a:gd name="connsiteX1073" fmla="*/ 4277201 w 6400800"/>
              <a:gd name="connsiteY1073" fmla="*/ 309086 h 514350"/>
              <a:gd name="connsiteX1074" fmla="*/ 4277201 w 6400800"/>
              <a:gd name="connsiteY1074" fmla="*/ 318611 h 514350"/>
              <a:gd name="connsiteX1075" fmla="*/ 4273391 w 6400800"/>
              <a:gd name="connsiteY1075" fmla="*/ 310039 h 514350"/>
              <a:gd name="connsiteX1076" fmla="*/ 4272439 w 6400800"/>
              <a:gd name="connsiteY1076" fmla="*/ 303371 h 514350"/>
              <a:gd name="connsiteX1077" fmla="*/ 4270534 w 6400800"/>
              <a:gd name="connsiteY1077" fmla="*/ 273844 h 514350"/>
              <a:gd name="connsiteX1078" fmla="*/ 4269581 w 6400800"/>
              <a:gd name="connsiteY1078" fmla="*/ 260509 h 514350"/>
              <a:gd name="connsiteX1079" fmla="*/ 4269581 w 6400800"/>
              <a:gd name="connsiteY1079" fmla="*/ 255746 h 514350"/>
              <a:gd name="connsiteX1080" fmla="*/ 4270534 w 6400800"/>
              <a:gd name="connsiteY1080" fmla="*/ 234791 h 514350"/>
              <a:gd name="connsiteX1081" fmla="*/ 4273391 w 6400800"/>
              <a:gd name="connsiteY1081" fmla="*/ 155734 h 514350"/>
              <a:gd name="connsiteX1082" fmla="*/ 4259104 w 6400800"/>
              <a:gd name="connsiteY1082" fmla="*/ 233839 h 514350"/>
              <a:gd name="connsiteX1083" fmla="*/ 4253389 w 6400800"/>
              <a:gd name="connsiteY1083" fmla="*/ 271939 h 514350"/>
              <a:gd name="connsiteX1084" fmla="*/ 4252437 w 6400800"/>
              <a:gd name="connsiteY1084" fmla="*/ 270034 h 514350"/>
              <a:gd name="connsiteX1085" fmla="*/ 4253389 w 6400800"/>
              <a:gd name="connsiteY1085" fmla="*/ 262414 h 514350"/>
              <a:gd name="connsiteX1086" fmla="*/ 4255294 w 6400800"/>
              <a:gd name="connsiteY1086" fmla="*/ 240506 h 514350"/>
              <a:gd name="connsiteX1087" fmla="*/ 4249579 w 6400800"/>
              <a:gd name="connsiteY1087" fmla="*/ 262414 h 514350"/>
              <a:gd name="connsiteX1088" fmla="*/ 4248626 w 6400800"/>
              <a:gd name="connsiteY1088" fmla="*/ 264319 h 514350"/>
              <a:gd name="connsiteX1089" fmla="*/ 4246722 w 6400800"/>
              <a:gd name="connsiteY1089" fmla="*/ 261461 h 514350"/>
              <a:gd name="connsiteX1090" fmla="*/ 4244816 w 6400800"/>
              <a:gd name="connsiteY1090" fmla="*/ 257651 h 514350"/>
              <a:gd name="connsiteX1091" fmla="*/ 4244816 w 6400800"/>
              <a:gd name="connsiteY1091" fmla="*/ 251936 h 514350"/>
              <a:gd name="connsiteX1092" fmla="*/ 4243864 w 6400800"/>
              <a:gd name="connsiteY1092" fmla="*/ 256699 h 514350"/>
              <a:gd name="connsiteX1093" fmla="*/ 4240054 w 6400800"/>
              <a:gd name="connsiteY1093" fmla="*/ 251936 h 514350"/>
              <a:gd name="connsiteX1094" fmla="*/ 4229576 w 6400800"/>
              <a:gd name="connsiteY1094" fmla="*/ 235744 h 514350"/>
              <a:gd name="connsiteX1095" fmla="*/ 4220051 w 6400800"/>
              <a:gd name="connsiteY1095" fmla="*/ 222409 h 514350"/>
              <a:gd name="connsiteX1096" fmla="*/ 4226719 w 6400800"/>
              <a:gd name="connsiteY1096" fmla="*/ 237649 h 514350"/>
              <a:gd name="connsiteX1097" fmla="*/ 4234339 w 6400800"/>
              <a:gd name="connsiteY1097" fmla="*/ 254794 h 514350"/>
              <a:gd name="connsiteX1098" fmla="*/ 4236244 w 6400800"/>
              <a:gd name="connsiteY1098" fmla="*/ 258604 h 514350"/>
              <a:gd name="connsiteX1099" fmla="*/ 4231481 w 6400800"/>
              <a:gd name="connsiteY1099" fmla="*/ 251936 h 514350"/>
              <a:gd name="connsiteX1100" fmla="*/ 4220051 w 6400800"/>
              <a:gd name="connsiteY1100" fmla="*/ 237649 h 514350"/>
              <a:gd name="connsiteX1101" fmla="*/ 4202906 w 6400800"/>
              <a:gd name="connsiteY1101" fmla="*/ 219551 h 514350"/>
              <a:gd name="connsiteX1102" fmla="*/ 4196239 w 6400800"/>
              <a:gd name="connsiteY1102" fmla="*/ 213836 h 514350"/>
              <a:gd name="connsiteX1103" fmla="*/ 4201954 w 6400800"/>
              <a:gd name="connsiteY1103" fmla="*/ 220504 h 514350"/>
              <a:gd name="connsiteX1104" fmla="*/ 4216241 w 6400800"/>
              <a:gd name="connsiteY1104" fmla="*/ 240506 h 514350"/>
              <a:gd name="connsiteX1105" fmla="*/ 4225766 w 6400800"/>
              <a:gd name="connsiteY1105" fmla="*/ 255746 h 514350"/>
              <a:gd name="connsiteX1106" fmla="*/ 4235291 w 6400800"/>
              <a:gd name="connsiteY1106" fmla="*/ 273844 h 514350"/>
              <a:gd name="connsiteX1107" fmla="*/ 4235291 w 6400800"/>
              <a:gd name="connsiteY1107" fmla="*/ 274796 h 514350"/>
              <a:gd name="connsiteX1108" fmla="*/ 4235291 w 6400800"/>
              <a:gd name="connsiteY1108" fmla="*/ 282416 h 514350"/>
              <a:gd name="connsiteX1109" fmla="*/ 4234339 w 6400800"/>
              <a:gd name="connsiteY1109" fmla="*/ 281464 h 514350"/>
              <a:gd name="connsiteX1110" fmla="*/ 4229576 w 6400800"/>
              <a:gd name="connsiteY1110" fmla="*/ 276701 h 514350"/>
              <a:gd name="connsiteX1111" fmla="*/ 4233387 w 6400800"/>
              <a:gd name="connsiteY1111" fmla="*/ 282416 h 514350"/>
              <a:gd name="connsiteX1112" fmla="*/ 4235291 w 6400800"/>
              <a:gd name="connsiteY1112" fmla="*/ 284321 h 514350"/>
              <a:gd name="connsiteX1113" fmla="*/ 4235291 w 6400800"/>
              <a:gd name="connsiteY1113" fmla="*/ 285274 h 514350"/>
              <a:gd name="connsiteX1114" fmla="*/ 4229576 w 6400800"/>
              <a:gd name="connsiteY1114" fmla="*/ 310039 h 514350"/>
              <a:gd name="connsiteX1115" fmla="*/ 4222909 w 6400800"/>
              <a:gd name="connsiteY1115" fmla="*/ 295751 h 514350"/>
              <a:gd name="connsiteX1116" fmla="*/ 4228624 w 6400800"/>
              <a:gd name="connsiteY1116" fmla="*/ 316706 h 514350"/>
              <a:gd name="connsiteX1117" fmla="*/ 4226719 w 6400800"/>
              <a:gd name="connsiteY1117" fmla="*/ 327184 h 514350"/>
              <a:gd name="connsiteX1118" fmla="*/ 4223862 w 6400800"/>
              <a:gd name="connsiteY1118" fmla="*/ 341471 h 514350"/>
              <a:gd name="connsiteX1119" fmla="*/ 4222909 w 6400800"/>
              <a:gd name="connsiteY1119" fmla="*/ 334804 h 514350"/>
              <a:gd name="connsiteX1120" fmla="*/ 4219099 w 6400800"/>
              <a:gd name="connsiteY1120" fmla="*/ 311944 h 514350"/>
              <a:gd name="connsiteX1121" fmla="*/ 4219099 w 6400800"/>
              <a:gd name="connsiteY1121" fmla="*/ 331946 h 514350"/>
              <a:gd name="connsiteX1122" fmla="*/ 4217194 w 6400800"/>
              <a:gd name="connsiteY1122" fmla="*/ 322421 h 514350"/>
              <a:gd name="connsiteX1123" fmla="*/ 4198144 w 6400800"/>
              <a:gd name="connsiteY1123" fmla="*/ 240506 h 514350"/>
              <a:gd name="connsiteX1124" fmla="*/ 4205764 w 6400800"/>
              <a:gd name="connsiteY1124" fmla="*/ 323374 h 514350"/>
              <a:gd name="connsiteX1125" fmla="*/ 4210526 w 6400800"/>
              <a:gd name="connsiteY1125" fmla="*/ 364331 h 514350"/>
              <a:gd name="connsiteX1126" fmla="*/ 4210526 w 6400800"/>
              <a:gd name="connsiteY1126" fmla="*/ 363379 h 514350"/>
              <a:gd name="connsiteX1127" fmla="*/ 4206716 w 6400800"/>
              <a:gd name="connsiteY1127" fmla="*/ 350044 h 514350"/>
              <a:gd name="connsiteX1128" fmla="*/ 4202906 w 6400800"/>
              <a:gd name="connsiteY1128" fmla="*/ 338614 h 514350"/>
              <a:gd name="connsiteX1129" fmla="*/ 4202906 w 6400800"/>
              <a:gd name="connsiteY1129" fmla="*/ 350996 h 514350"/>
              <a:gd name="connsiteX1130" fmla="*/ 4202906 w 6400800"/>
              <a:gd name="connsiteY1130" fmla="*/ 365284 h 514350"/>
              <a:gd name="connsiteX1131" fmla="*/ 4202906 w 6400800"/>
              <a:gd name="connsiteY1131" fmla="*/ 373856 h 514350"/>
              <a:gd name="connsiteX1132" fmla="*/ 4202906 w 6400800"/>
              <a:gd name="connsiteY1132" fmla="*/ 380524 h 514350"/>
              <a:gd name="connsiteX1133" fmla="*/ 4201954 w 6400800"/>
              <a:gd name="connsiteY1133" fmla="*/ 378619 h 514350"/>
              <a:gd name="connsiteX1134" fmla="*/ 4201001 w 6400800"/>
              <a:gd name="connsiteY1134" fmla="*/ 361474 h 514350"/>
              <a:gd name="connsiteX1135" fmla="*/ 4196239 w 6400800"/>
              <a:gd name="connsiteY1135" fmla="*/ 290989 h 514350"/>
              <a:gd name="connsiteX1136" fmla="*/ 4191476 w 6400800"/>
              <a:gd name="connsiteY1136" fmla="*/ 343376 h 514350"/>
              <a:gd name="connsiteX1137" fmla="*/ 4188619 w 6400800"/>
              <a:gd name="connsiteY1137" fmla="*/ 335756 h 514350"/>
              <a:gd name="connsiteX1138" fmla="*/ 4181951 w 6400800"/>
              <a:gd name="connsiteY1138" fmla="*/ 319564 h 514350"/>
              <a:gd name="connsiteX1139" fmla="*/ 4180999 w 6400800"/>
              <a:gd name="connsiteY1139" fmla="*/ 316706 h 514350"/>
              <a:gd name="connsiteX1140" fmla="*/ 4180999 w 6400800"/>
              <a:gd name="connsiteY1140" fmla="*/ 256699 h 514350"/>
              <a:gd name="connsiteX1141" fmla="*/ 4180999 w 6400800"/>
              <a:gd name="connsiteY1141" fmla="*/ 230029 h 514350"/>
              <a:gd name="connsiteX1142" fmla="*/ 4177189 w 6400800"/>
              <a:gd name="connsiteY1142" fmla="*/ 256699 h 514350"/>
              <a:gd name="connsiteX1143" fmla="*/ 4175284 w 6400800"/>
              <a:gd name="connsiteY1143" fmla="*/ 270034 h 514350"/>
              <a:gd name="connsiteX1144" fmla="*/ 4174331 w 6400800"/>
              <a:gd name="connsiteY1144" fmla="*/ 251936 h 514350"/>
              <a:gd name="connsiteX1145" fmla="*/ 4168616 w 6400800"/>
              <a:gd name="connsiteY1145" fmla="*/ 176689 h 514350"/>
              <a:gd name="connsiteX1146" fmla="*/ 4162901 w 6400800"/>
              <a:gd name="connsiteY1146" fmla="*/ 251936 h 514350"/>
              <a:gd name="connsiteX1147" fmla="*/ 4160996 w 6400800"/>
              <a:gd name="connsiteY1147" fmla="*/ 287179 h 514350"/>
              <a:gd name="connsiteX1148" fmla="*/ 4154329 w 6400800"/>
              <a:gd name="connsiteY1148" fmla="*/ 303371 h 514350"/>
              <a:gd name="connsiteX1149" fmla="*/ 4146709 w 6400800"/>
              <a:gd name="connsiteY1149" fmla="*/ 280511 h 514350"/>
              <a:gd name="connsiteX1150" fmla="*/ 4140041 w 6400800"/>
              <a:gd name="connsiteY1150" fmla="*/ 246221 h 514350"/>
              <a:gd name="connsiteX1151" fmla="*/ 4133374 w 6400800"/>
              <a:gd name="connsiteY1151" fmla="*/ 224314 h 514350"/>
              <a:gd name="connsiteX1152" fmla="*/ 4134326 w 6400800"/>
              <a:gd name="connsiteY1152" fmla="*/ 230029 h 514350"/>
              <a:gd name="connsiteX1153" fmla="*/ 4136231 w 6400800"/>
              <a:gd name="connsiteY1153" fmla="*/ 247174 h 514350"/>
              <a:gd name="connsiteX1154" fmla="*/ 4136231 w 6400800"/>
              <a:gd name="connsiteY1154" fmla="*/ 250031 h 514350"/>
              <a:gd name="connsiteX1155" fmla="*/ 4118134 w 6400800"/>
              <a:gd name="connsiteY1155" fmla="*/ 197644 h 514350"/>
              <a:gd name="connsiteX1156" fmla="*/ 4093369 w 6400800"/>
              <a:gd name="connsiteY1156" fmla="*/ 121444 h 514350"/>
              <a:gd name="connsiteX1157" fmla="*/ 4083844 w 6400800"/>
              <a:gd name="connsiteY1157" fmla="*/ 92869 h 514350"/>
              <a:gd name="connsiteX1158" fmla="*/ 4089559 w 6400800"/>
              <a:gd name="connsiteY1158" fmla="*/ 122396 h 514350"/>
              <a:gd name="connsiteX1159" fmla="*/ 4106704 w 6400800"/>
              <a:gd name="connsiteY1159" fmla="*/ 200501 h 514350"/>
              <a:gd name="connsiteX1160" fmla="*/ 4119086 w 6400800"/>
              <a:gd name="connsiteY1160" fmla="*/ 248126 h 514350"/>
              <a:gd name="connsiteX1161" fmla="*/ 4117181 w 6400800"/>
              <a:gd name="connsiteY1161" fmla="*/ 262414 h 514350"/>
              <a:gd name="connsiteX1162" fmla="*/ 4114324 w 6400800"/>
              <a:gd name="connsiteY1162" fmla="*/ 290036 h 514350"/>
              <a:gd name="connsiteX1163" fmla="*/ 4110514 w 6400800"/>
              <a:gd name="connsiteY1163" fmla="*/ 284321 h 514350"/>
              <a:gd name="connsiteX1164" fmla="*/ 4114324 w 6400800"/>
              <a:gd name="connsiteY1164" fmla="*/ 269081 h 514350"/>
              <a:gd name="connsiteX1165" fmla="*/ 4108609 w 6400800"/>
              <a:gd name="connsiteY1165" fmla="*/ 282416 h 514350"/>
              <a:gd name="connsiteX1166" fmla="*/ 4102894 w 6400800"/>
              <a:gd name="connsiteY1166" fmla="*/ 273844 h 514350"/>
              <a:gd name="connsiteX1167" fmla="*/ 4096226 w 6400800"/>
              <a:gd name="connsiteY1167" fmla="*/ 263366 h 514350"/>
              <a:gd name="connsiteX1168" fmla="*/ 4097179 w 6400800"/>
              <a:gd name="connsiteY1168" fmla="*/ 262414 h 514350"/>
              <a:gd name="connsiteX1169" fmla="*/ 4096226 w 6400800"/>
              <a:gd name="connsiteY1169" fmla="*/ 263366 h 514350"/>
              <a:gd name="connsiteX1170" fmla="*/ 4090511 w 6400800"/>
              <a:gd name="connsiteY1170" fmla="*/ 253841 h 514350"/>
              <a:gd name="connsiteX1171" fmla="*/ 4090511 w 6400800"/>
              <a:gd name="connsiteY1171" fmla="*/ 252889 h 514350"/>
              <a:gd name="connsiteX1172" fmla="*/ 4090511 w 6400800"/>
              <a:gd name="connsiteY1172" fmla="*/ 238601 h 514350"/>
              <a:gd name="connsiteX1173" fmla="*/ 4090511 w 6400800"/>
              <a:gd name="connsiteY1173" fmla="*/ 215741 h 514350"/>
              <a:gd name="connsiteX1174" fmla="*/ 4089559 w 6400800"/>
              <a:gd name="connsiteY1174" fmla="*/ 195739 h 514350"/>
              <a:gd name="connsiteX1175" fmla="*/ 4086701 w 6400800"/>
              <a:gd name="connsiteY1175" fmla="*/ 214789 h 514350"/>
              <a:gd name="connsiteX1176" fmla="*/ 4083844 w 6400800"/>
              <a:gd name="connsiteY1176" fmla="*/ 236696 h 514350"/>
              <a:gd name="connsiteX1177" fmla="*/ 4083844 w 6400800"/>
              <a:gd name="connsiteY1177" fmla="*/ 239554 h 514350"/>
              <a:gd name="connsiteX1178" fmla="*/ 4081939 w 6400800"/>
              <a:gd name="connsiteY1178" fmla="*/ 236696 h 514350"/>
              <a:gd name="connsiteX1179" fmla="*/ 4081939 w 6400800"/>
              <a:gd name="connsiteY1179" fmla="*/ 234791 h 514350"/>
              <a:gd name="connsiteX1180" fmla="*/ 4081939 w 6400800"/>
              <a:gd name="connsiteY1180" fmla="*/ 210026 h 514350"/>
              <a:gd name="connsiteX1181" fmla="*/ 4081939 w 6400800"/>
              <a:gd name="connsiteY1181" fmla="*/ 188119 h 514350"/>
              <a:gd name="connsiteX1182" fmla="*/ 4078129 w 6400800"/>
              <a:gd name="connsiteY1182" fmla="*/ 210026 h 514350"/>
              <a:gd name="connsiteX1183" fmla="*/ 4075271 w 6400800"/>
              <a:gd name="connsiteY1183" fmla="*/ 227171 h 514350"/>
              <a:gd name="connsiteX1184" fmla="*/ 4059079 w 6400800"/>
              <a:gd name="connsiteY1184" fmla="*/ 202406 h 514350"/>
              <a:gd name="connsiteX1185" fmla="*/ 4073366 w 6400800"/>
              <a:gd name="connsiteY1185" fmla="*/ 236696 h 514350"/>
              <a:gd name="connsiteX1186" fmla="*/ 4071461 w 6400800"/>
              <a:gd name="connsiteY1186" fmla="*/ 250984 h 514350"/>
              <a:gd name="connsiteX1187" fmla="*/ 4067651 w 6400800"/>
              <a:gd name="connsiteY1187" fmla="*/ 268129 h 514350"/>
              <a:gd name="connsiteX1188" fmla="*/ 4064794 w 6400800"/>
              <a:gd name="connsiteY1188" fmla="*/ 279559 h 514350"/>
              <a:gd name="connsiteX1189" fmla="*/ 4061936 w 6400800"/>
              <a:gd name="connsiteY1189" fmla="*/ 253841 h 514350"/>
              <a:gd name="connsiteX1190" fmla="*/ 4054316 w 6400800"/>
              <a:gd name="connsiteY1190" fmla="*/ 207169 h 514350"/>
              <a:gd name="connsiteX1191" fmla="*/ 4050506 w 6400800"/>
              <a:gd name="connsiteY1191" fmla="*/ 186214 h 514350"/>
              <a:gd name="connsiteX1192" fmla="*/ 4046696 w 6400800"/>
              <a:gd name="connsiteY1192" fmla="*/ 168116 h 514350"/>
              <a:gd name="connsiteX1193" fmla="*/ 4040029 w 6400800"/>
              <a:gd name="connsiteY1193" fmla="*/ 137636 h 514350"/>
              <a:gd name="connsiteX1194" fmla="*/ 4034314 w 6400800"/>
              <a:gd name="connsiteY1194" fmla="*/ 111919 h 514350"/>
              <a:gd name="connsiteX1195" fmla="*/ 4036219 w 6400800"/>
              <a:gd name="connsiteY1195" fmla="*/ 138589 h 514350"/>
              <a:gd name="connsiteX1196" fmla="*/ 4039076 w 6400800"/>
              <a:gd name="connsiteY1196" fmla="*/ 169069 h 514350"/>
              <a:gd name="connsiteX1197" fmla="*/ 4042886 w 6400800"/>
              <a:gd name="connsiteY1197" fmla="*/ 208121 h 514350"/>
              <a:gd name="connsiteX1198" fmla="*/ 4044791 w 6400800"/>
              <a:gd name="connsiteY1198" fmla="*/ 238601 h 514350"/>
              <a:gd name="connsiteX1199" fmla="*/ 4031456 w 6400800"/>
              <a:gd name="connsiteY1199" fmla="*/ 170021 h 514350"/>
              <a:gd name="connsiteX1200" fmla="*/ 4036219 w 6400800"/>
              <a:gd name="connsiteY1200" fmla="*/ 252889 h 514350"/>
              <a:gd name="connsiteX1201" fmla="*/ 4037171 w 6400800"/>
              <a:gd name="connsiteY1201" fmla="*/ 264319 h 514350"/>
              <a:gd name="connsiteX1202" fmla="*/ 4035266 w 6400800"/>
              <a:gd name="connsiteY1202" fmla="*/ 271939 h 514350"/>
              <a:gd name="connsiteX1203" fmla="*/ 4030504 w 6400800"/>
              <a:gd name="connsiteY1203" fmla="*/ 266224 h 514350"/>
              <a:gd name="connsiteX1204" fmla="*/ 4023836 w 6400800"/>
              <a:gd name="connsiteY1204" fmla="*/ 258604 h 514350"/>
              <a:gd name="connsiteX1205" fmla="*/ 4009549 w 6400800"/>
              <a:gd name="connsiteY1205" fmla="*/ 229076 h 514350"/>
              <a:gd name="connsiteX1206" fmla="*/ 3996214 w 6400800"/>
              <a:gd name="connsiteY1206" fmla="*/ 203359 h 514350"/>
              <a:gd name="connsiteX1207" fmla="*/ 4005739 w 6400800"/>
              <a:gd name="connsiteY1207" fmla="*/ 230981 h 514350"/>
              <a:gd name="connsiteX1208" fmla="*/ 4014311 w 6400800"/>
              <a:gd name="connsiteY1208" fmla="*/ 255746 h 514350"/>
              <a:gd name="connsiteX1209" fmla="*/ 4007644 w 6400800"/>
              <a:gd name="connsiteY1209" fmla="*/ 243364 h 514350"/>
              <a:gd name="connsiteX1210" fmla="*/ 4015264 w 6400800"/>
              <a:gd name="connsiteY1210" fmla="*/ 267176 h 514350"/>
              <a:gd name="connsiteX1211" fmla="*/ 4024789 w 6400800"/>
              <a:gd name="connsiteY1211" fmla="*/ 294799 h 514350"/>
              <a:gd name="connsiteX1212" fmla="*/ 4026694 w 6400800"/>
              <a:gd name="connsiteY1212" fmla="*/ 301466 h 514350"/>
              <a:gd name="connsiteX1213" fmla="*/ 4017169 w 6400800"/>
              <a:gd name="connsiteY1213" fmla="*/ 329089 h 514350"/>
              <a:gd name="connsiteX1214" fmla="*/ 4016216 w 6400800"/>
              <a:gd name="connsiteY1214" fmla="*/ 328136 h 514350"/>
              <a:gd name="connsiteX1215" fmla="*/ 4005739 w 6400800"/>
              <a:gd name="connsiteY1215" fmla="*/ 320516 h 514350"/>
              <a:gd name="connsiteX1216" fmla="*/ 4005739 w 6400800"/>
              <a:gd name="connsiteY1216" fmla="*/ 318611 h 514350"/>
              <a:gd name="connsiteX1217" fmla="*/ 4004786 w 6400800"/>
              <a:gd name="connsiteY1217" fmla="*/ 310991 h 514350"/>
              <a:gd name="connsiteX1218" fmla="*/ 4002881 w 6400800"/>
              <a:gd name="connsiteY1218" fmla="*/ 269081 h 514350"/>
              <a:gd name="connsiteX1219" fmla="*/ 4000024 w 6400800"/>
              <a:gd name="connsiteY1219" fmla="*/ 284321 h 514350"/>
              <a:gd name="connsiteX1220" fmla="*/ 3993356 w 6400800"/>
              <a:gd name="connsiteY1220" fmla="*/ 248126 h 514350"/>
              <a:gd name="connsiteX1221" fmla="*/ 3993356 w 6400800"/>
              <a:gd name="connsiteY1221" fmla="*/ 286226 h 514350"/>
              <a:gd name="connsiteX1222" fmla="*/ 3992404 w 6400800"/>
              <a:gd name="connsiteY1222" fmla="*/ 286226 h 514350"/>
              <a:gd name="connsiteX1223" fmla="*/ 3990499 w 6400800"/>
              <a:gd name="connsiteY1223" fmla="*/ 287179 h 514350"/>
              <a:gd name="connsiteX1224" fmla="*/ 3985736 w 6400800"/>
              <a:gd name="connsiteY1224" fmla="*/ 292894 h 514350"/>
              <a:gd name="connsiteX1225" fmla="*/ 3985736 w 6400800"/>
              <a:gd name="connsiteY1225" fmla="*/ 292894 h 514350"/>
              <a:gd name="connsiteX1226" fmla="*/ 3985736 w 6400800"/>
              <a:gd name="connsiteY1226" fmla="*/ 293846 h 514350"/>
              <a:gd name="connsiteX1227" fmla="*/ 3983831 w 6400800"/>
              <a:gd name="connsiteY1227" fmla="*/ 313849 h 514350"/>
              <a:gd name="connsiteX1228" fmla="*/ 3978116 w 6400800"/>
              <a:gd name="connsiteY1228" fmla="*/ 303371 h 514350"/>
              <a:gd name="connsiteX1229" fmla="*/ 3987641 w 6400800"/>
              <a:gd name="connsiteY1229" fmla="*/ 272891 h 514350"/>
              <a:gd name="connsiteX1230" fmla="*/ 3976211 w 6400800"/>
              <a:gd name="connsiteY1230" fmla="*/ 298609 h 514350"/>
              <a:gd name="connsiteX1231" fmla="*/ 3973354 w 6400800"/>
              <a:gd name="connsiteY1231" fmla="*/ 293846 h 514350"/>
              <a:gd name="connsiteX1232" fmla="*/ 3973354 w 6400800"/>
              <a:gd name="connsiteY1232" fmla="*/ 288131 h 514350"/>
              <a:gd name="connsiteX1233" fmla="*/ 3973354 w 6400800"/>
              <a:gd name="connsiteY1233" fmla="*/ 287179 h 514350"/>
              <a:gd name="connsiteX1234" fmla="*/ 3977164 w 6400800"/>
              <a:gd name="connsiteY1234" fmla="*/ 278606 h 514350"/>
              <a:gd name="connsiteX1235" fmla="*/ 3980974 w 6400800"/>
              <a:gd name="connsiteY1235" fmla="*/ 270986 h 514350"/>
              <a:gd name="connsiteX1236" fmla="*/ 3976211 w 6400800"/>
              <a:gd name="connsiteY1236" fmla="*/ 277654 h 514350"/>
              <a:gd name="connsiteX1237" fmla="*/ 3973354 w 6400800"/>
              <a:gd name="connsiteY1237" fmla="*/ 282416 h 514350"/>
              <a:gd name="connsiteX1238" fmla="*/ 3974306 w 6400800"/>
              <a:gd name="connsiteY1238" fmla="*/ 254794 h 514350"/>
              <a:gd name="connsiteX1239" fmla="*/ 3975259 w 6400800"/>
              <a:gd name="connsiteY1239" fmla="*/ 230029 h 514350"/>
              <a:gd name="connsiteX1240" fmla="*/ 3970496 w 6400800"/>
              <a:gd name="connsiteY1240" fmla="*/ 254794 h 514350"/>
              <a:gd name="connsiteX1241" fmla="*/ 3965734 w 6400800"/>
              <a:gd name="connsiteY1241" fmla="*/ 281464 h 514350"/>
              <a:gd name="connsiteX1242" fmla="*/ 3961924 w 6400800"/>
              <a:gd name="connsiteY1242" fmla="*/ 274796 h 514350"/>
              <a:gd name="connsiteX1243" fmla="*/ 3962876 w 6400800"/>
              <a:gd name="connsiteY1243" fmla="*/ 269081 h 514350"/>
              <a:gd name="connsiteX1244" fmla="*/ 3966686 w 6400800"/>
              <a:gd name="connsiteY1244" fmla="*/ 245269 h 514350"/>
              <a:gd name="connsiteX1245" fmla="*/ 3959066 w 6400800"/>
              <a:gd name="connsiteY1245" fmla="*/ 268129 h 514350"/>
              <a:gd name="connsiteX1246" fmla="*/ 3959066 w 6400800"/>
              <a:gd name="connsiteY1246" fmla="*/ 269081 h 514350"/>
              <a:gd name="connsiteX1247" fmla="*/ 3958114 w 6400800"/>
              <a:gd name="connsiteY1247" fmla="*/ 267176 h 514350"/>
              <a:gd name="connsiteX1248" fmla="*/ 3958114 w 6400800"/>
              <a:gd name="connsiteY1248" fmla="*/ 269081 h 514350"/>
              <a:gd name="connsiteX1249" fmla="*/ 3955256 w 6400800"/>
              <a:gd name="connsiteY1249" fmla="*/ 264319 h 514350"/>
              <a:gd name="connsiteX1250" fmla="*/ 3954304 w 6400800"/>
              <a:gd name="connsiteY1250" fmla="*/ 247174 h 514350"/>
              <a:gd name="connsiteX1251" fmla="*/ 3951446 w 6400800"/>
              <a:gd name="connsiteY1251" fmla="*/ 214789 h 514350"/>
              <a:gd name="connsiteX1252" fmla="*/ 3947636 w 6400800"/>
              <a:gd name="connsiteY1252" fmla="*/ 190024 h 514350"/>
              <a:gd name="connsiteX1253" fmla="*/ 3943826 w 6400800"/>
              <a:gd name="connsiteY1253" fmla="*/ 169069 h 514350"/>
              <a:gd name="connsiteX1254" fmla="*/ 3943826 w 6400800"/>
              <a:gd name="connsiteY1254" fmla="*/ 190024 h 514350"/>
              <a:gd name="connsiteX1255" fmla="*/ 3943826 w 6400800"/>
              <a:gd name="connsiteY1255" fmla="*/ 214789 h 514350"/>
              <a:gd name="connsiteX1256" fmla="*/ 3943826 w 6400800"/>
              <a:gd name="connsiteY1256" fmla="*/ 225266 h 514350"/>
              <a:gd name="connsiteX1257" fmla="*/ 3940969 w 6400800"/>
              <a:gd name="connsiteY1257" fmla="*/ 215741 h 514350"/>
              <a:gd name="connsiteX1258" fmla="*/ 3939064 w 6400800"/>
              <a:gd name="connsiteY1258" fmla="*/ 207169 h 514350"/>
              <a:gd name="connsiteX1259" fmla="*/ 3940016 w 6400800"/>
              <a:gd name="connsiteY1259" fmla="*/ 205264 h 514350"/>
              <a:gd name="connsiteX1260" fmla="*/ 3939064 w 6400800"/>
              <a:gd name="connsiteY1260" fmla="*/ 206216 h 514350"/>
              <a:gd name="connsiteX1261" fmla="*/ 3936206 w 6400800"/>
              <a:gd name="connsiteY1261" fmla="*/ 197644 h 514350"/>
              <a:gd name="connsiteX1262" fmla="*/ 3937159 w 6400800"/>
              <a:gd name="connsiteY1262" fmla="*/ 208121 h 514350"/>
              <a:gd name="connsiteX1263" fmla="*/ 3929539 w 6400800"/>
              <a:gd name="connsiteY1263" fmla="*/ 216694 h 514350"/>
              <a:gd name="connsiteX1264" fmla="*/ 3925729 w 6400800"/>
              <a:gd name="connsiteY1264" fmla="*/ 197644 h 514350"/>
              <a:gd name="connsiteX1265" fmla="*/ 3916204 w 6400800"/>
              <a:gd name="connsiteY1265" fmla="*/ 158591 h 514350"/>
              <a:gd name="connsiteX1266" fmla="*/ 3912394 w 6400800"/>
              <a:gd name="connsiteY1266" fmla="*/ 144304 h 514350"/>
              <a:gd name="connsiteX1267" fmla="*/ 3915251 w 6400800"/>
              <a:gd name="connsiteY1267" fmla="*/ 139541 h 514350"/>
              <a:gd name="connsiteX1268" fmla="*/ 3935254 w 6400800"/>
              <a:gd name="connsiteY1268" fmla="*/ 110966 h 514350"/>
              <a:gd name="connsiteX1269" fmla="*/ 3912394 w 6400800"/>
              <a:gd name="connsiteY1269" fmla="*/ 136684 h 514350"/>
              <a:gd name="connsiteX1270" fmla="*/ 3910489 w 6400800"/>
              <a:gd name="connsiteY1270" fmla="*/ 138589 h 514350"/>
              <a:gd name="connsiteX1271" fmla="*/ 3906679 w 6400800"/>
              <a:gd name="connsiteY1271" fmla="*/ 128111 h 514350"/>
              <a:gd name="connsiteX1272" fmla="*/ 3898106 w 6400800"/>
              <a:gd name="connsiteY1272" fmla="*/ 102394 h 514350"/>
              <a:gd name="connsiteX1273" fmla="*/ 3902869 w 6400800"/>
              <a:gd name="connsiteY1273" fmla="*/ 129064 h 514350"/>
              <a:gd name="connsiteX1274" fmla="*/ 3905726 w 6400800"/>
              <a:gd name="connsiteY1274" fmla="*/ 143351 h 514350"/>
              <a:gd name="connsiteX1275" fmla="*/ 3905726 w 6400800"/>
              <a:gd name="connsiteY1275" fmla="*/ 143351 h 514350"/>
              <a:gd name="connsiteX1276" fmla="*/ 3887629 w 6400800"/>
              <a:gd name="connsiteY1276" fmla="*/ 167164 h 514350"/>
              <a:gd name="connsiteX1277" fmla="*/ 3866674 w 6400800"/>
              <a:gd name="connsiteY1277" fmla="*/ 195739 h 514350"/>
              <a:gd name="connsiteX1278" fmla="*/ 3862864 w 6400800"/>
              <a:gd name="connsiteY1278" fmla="*/ 182404 h 514350"/>
              <a:gd name="connsiteX1279" fmla="*/ 3854291 w 6400800"/>
              <a:gd name="connsiteY1279" fmla="*/ 155734 h 514350"/>
              <a:gd name="connsiteX1280" fmla="*/ 3859054 w 6400800"/>
              <a:gd name="connsiteY1280" fmla="*/ 183356 h 514350"/>
              <a:gd name="connsiteX1281" fmla="*/ 3862864 w 6400800"/>
              <a:gd name="connsiteY1281" fmla="*/ 202406 h 514350"/>
              <a:gd name="connsiteX1282" fmla="*/ 3858101 w 6400800"/>
              <a:gd name="connsiteY1282" fmla="*/ 209074 h 514350"/>
              <a:gd name="connsiteX1283" fmla="*/ 3853339 w 6400800"/>
              <a:gd name="connsiteY1283" fmla="*/ 216694 h 514350"/>
              <a:gd name="connsiteX1284" fmla="*/ 3849529 w 6400800"/>
              <a:gd name="connsiteY1284" fmla="*/ 195739 h 514350"/>
              <a:gd name="connsiteX1285" fmla="*/ 3852386 w 6400800"/>
              <a:gd name="connsiteY1285" fmla="*/ 178594 h 514350"/>
              <a:gd name="connsiteX1286" fmla="*/ 3855244 w 6400800"/>
              <a:gd name="connsiteY1286" fmla="*/ 158591 h 514350"/>
              <a:gd name="connsiteX1287" fmla="*/ 3848576 w 6400800"/>
              <a:gd name="connsiteY1287" fmla="*/ 177641 h 514350"/>
              <a:gd name="connsiteX1288" fmla="*/ 3841909 w 6400800"/>
              <a:gd name="connsiteY1288" fmla="*/ 199549 h 514350"/>
              <a:gd name="connsiteX1289" fmla="*/ 3838099 w 6400800"/>
              <a:gd name="connsiteY1289" fmla="*/ 212884 h 514350"/>
              <a:gd name="connsiteX1290" fmla="*/ 3835241 w 6400800"/>
              <a:gd name="connsiteY1290" fmla="*/ 225266 h 514350"/>
              <a:gd name="connsiteX1291" fmla="*/ 3834289 w 6400800"/>
              <a:gd name="connsiteY1291" fmla="*/ 222409 h 514350"/>
              <a:gd name="connsiteX1292" fmla="*/ 3825716 w 6400800"/>
              <a:gd name="connsiteY1292" fmla="*/ 209074 h 514350"/>
              <a:gd name="connsiteX1293" fmla="*/ 3809524 w 6400800"/>
              <a:gd name="connsiteY1293" fmla="*/ 184309 h 514350"/>
              <a:gd name="connsiteX1294" fmla="*/ 3821906 w 6400800"/>
              <a:gd name="connsiteY1294" fmla="*/ 210979 h 514350"/>
              <a:gd name="connsiteX1295" fmla="*/ 3828574 w 6400800"/>
              <a:gd name="connsiteY1295" fmla="*/ 224314 h 514350"/>
              <a:gd name="connsiteX1296" fmla="*/ 3832384 w 6400800"/>
              <a:gd name="connsiteY1296" fmla="*/ 234791 h 514350"/>
              <a:gd name="connsiteX1297" fmla="*/ 3828574 w 6400800"/>
              <a:gd name="connsiteY1297" fmla="*/ 254794 h 514350"/>
              <a:gd name="connsiteX1298" fmla="*/ 3825716 w 6400800"/>
              <a:gd name="connsiteY1298" fmla="*/ 259556 h 514350"/>
              <a:gd name="connsiteX1299" fmla="*/ 3820954 w 6400800"/>
              <a:gd name="connsiteY1299" fmla="*/ 269081 h 514350"/>
              <a:gd name="connsiteX1300" fmla="*/ 3820001 w 6400800"/>
              <a:gd name="connsiteY1300" fmla="*/ 267176 h 514350"/>
              <a:gd name="connsiteX1301" fmla="*/ 3804761 w 6400800"/>
              <a:gd name="connsiteY1301" fmla="*/ 249079 h 514350"/>
              <a:gd name="connsiteX1302" fmla="*/ 3817144 w 6400800"/>
              <a:gd name="connsiteY1302" fmla="*/ 270034 h 514350"/>
              <a:gd name="connsiteX1303" fmla="*/ 3819049 w 6400800"/>
              <a:gd name="connsiteY1303" fmla="*/ 272891 h 514350"/>
              <a:gd name="connsiteX1304" fmla="*/ 3806666 w 6400800"/>
              <a:gd name="connsiteY1304" fmla="*/ 294799 h 514350"/>
              <a:gd name="connsiteX1305" fmla="*/ 3806666 w 6400800"/>
              <a:gd name="connsiteY1305" fmla="*/ 294799 h 514350"/>
              <a:gd name="connsiteX1306" fmla="*/ 3803809 w 6400800"/>
              <a:gd name="connsiteY1306" fmla="*/ 290989 h 514350"/>
              <a:gd name="connsiteX1307" fmla="*/ 3802856 w 6400800"/>
              <a:gd name="connsiteY1307" fmla="*/ 287179 h 514350"/>
              <a:gd name="connsiteX1308" fmla="*/ 3799999 w 6400800"/>
              <a:gd name="connsiteY1308" fmla="*/ 276701 h 514350"/>
              <a:gd name="connsiteX1309" fmla="*/ 3795236 w 6400800"/>
              <a:gd name="connsiteY1309" fmla="*/ 260509 h 514350"/>
              <a:gd name="connsiteX1310" fmla="*/ 3790474 w 6400800"/>
              <a:gd name="connsiteY1310" fmla="*/ 246221 h 514350"/>
              <a:gd name="connsiteX1311" fmla="*/ 3791426 w 6400800"/>
              <a:gd name="connsiteY1311" fmla="*/ 260509 h 514350"/>
              <a:gd name="connsiteX1312" fmla="*/ 3792379 w 6400800"/>
              <a:gd name="connsiteY1312" fmla="*/ 273844 h 514350"/>
              <a:gd name="connsiteX1313" fmla="*/ 3787616 w 6400800"/>
              <a:gd name="connsiteY1313" fmla="*/ 268129 h 514350"/>
              <a:gd name="connsiteX1314" fmla="*/ 3777139 w 6400800"/>
              <a:gd name="connsiteY1314" fmla="*/ 255746 h 514350"/>
              <a:gd name="connsiteX1315" fmla="*/ 3773329 w 6400800"/>
              <a:gd name="connsiteY1315" fmla="*/ 246221 h 514350"/>
              <a:gd name="connsiteX1316" fmla="*/ 3764756 w 6400800"/>
              <a:gd name="connsiteY1316" fmla="*/ 224314 h 514350"/>
              <a:gd name="connsiteX1317" fmla="*/ 3769519 w 6400800"/>
              <a:gd name="connsiteY1317" fmla="*/ 247174 h 514350"/>
              <a:gd name="connsiteX1318" fmla="*/ 3776186 w 6400800"/>
              <a:gd name="connsiteY1318" fmla="*/ 273844 h 514350"/>
              <a:gd name="connsiteX1319" fmla="*/ 3781901 w 6400800"/>
              <a:gd name="connsiteY1319" fmla="*/ 299561 h 514350"/>
              <a:gd name="connsiteX1320" fmla="*/ 3760946 w 6400800"/>
              <a:gd name="connsiteY1320" fmla="*/ 234791 h 514350"/>
              <a:gd name="connsiteX1321" fmla="*/ 3755231 w 6400800"/>
              <a:gd name="connsiteY1321" fmla="*/ 218599 h 514350"/>
              <a:gd name="connsiteX1322" fmla="*/ 3759041 w 6400800"/>
              <a:gd name="connsiteY1322" fmla="*/ 211931 h 514350"/>
              <a:gd name="connsiteX1323" fmla="*/ 3754279 w 6400800"/>
              <a:gd name="connsiteY1323" fmla="*/ 217646 h 514350"/>
              <a:gd name="connsiteX1324" fmla="*/ 3750469 w 6400800"/>
              <a:gd name="connsiteY1324" fmla="*/ 208121 h 514350"/>
              <a:gd name="connsiteX1325" fmla="*/ 3752374 w 6400800"/>
              <a:gd name="connsiteY1325" fmla="*/ 197644 h 514350"/>
              <a:gd name="connsiteX1326" fmla="*/ 3748564 w 6400800"/>
              <a:gd name="connsiteY1326" fmla="*/ 205264 h 514350"/>
              <a:gd name="connsiteX1327" fmla="*/ 3734276 w 6400800"/>
              <a:gd name="connsiteY1327" fmla="*/ 167164 h 514350"/>
              <a:gd name="connsiteX1328" fmla="*/ 3742849 w 6400800"/>
              <a:gd name="connsiteY1328" fmla="*/ 217646 h 514350"/>
              <a:gd name="connsiteX1329" fmla="*/ 3736181 w 6400800"/>
              <a:gd name="connsiteY1329" fmla="*/ 236696 h 514350"/>
              <a:gd name="connsiteX1330" fmla="*/ 3735229 w 6400800"/>
              <a:gd name="connsiteY1330" fmla="*/ 238601 h 514350"/>
              <a:gd name="connsiteX1331" fmla="*/ 3730466 w 6400800"/>
              <a:gd name="connsiteY1331" fmla="*/ 245269 h 514350"/>
              <a:gd name="connsiteX1332" fmla="*/ 3726656 w 6400800"/>
              <a:gd name="connsiteY1332" fmla="*/ 236696 h 514350"/>
              <a:gd name="connsiteX1333" fmla="*/ 3726656 w 6400800"/>
              <a:gd name="connsiteY1333" fmla="*/ 232886 h 514350"/>
              <a:gd name="connsiteX1334" fmla="*/ 3725704 w 6400800"/>
              <a:gd name="connsiteY1334" fmla="*/ 214789 h 514350"/>
              <a:gd name="connsiteX1335" fmla="*/ 3722846 w 6400800"/>
              <a:gd name="connsiteY1335" fmla="*/ 230029 h 514350"/>
              <a:gd name="connsiteX1336" fmla="*/ 3721894 w 6400800"/>
              <a:gd name="connsiteY1336" fmla="*/ 229076 h 514350"/>
              <a:gd name="connsiteX1337" fmla="*/ 3721894 w 6400800"/>
              <a:gd name="connsiteY1337" fmla="*/ 229076 h 514350"/>
              <a:gd name="connsiteX1338" fmla="*/ 3725704 w 6400800"/>
              <a:gd name="connsiteY1338" fmla="*/ 190976 h 514350"/>
              <a:gd name="connsiteX1339" fmla="*/ 3727609 w 6400800"/>
              <a:gd name="connsiteY1339" fmla="*/ 172879 h 514350"/>
              <a:gd name="connsiteX1340" fmla="*/ 3730466 w 6400800"/>
              <a:gd name="connsiteY1340" fmla="*/ 155734 h 514350"/>
              <a:gd name="connsiteX1341" fmla="*/ 3734276 w 6400800"/>
              <a:gd name="connsiteY1341" fmla="*/ 128111 h 514350"/>
              <a:gd name="connsiteX1342" fmla="*/ 3737134 w 6400800"/>
              <a:gd name="connsiteY1342" fmla="*/ 104299 h 514350"/>
              <a:gd name="connsiteX1343" fmla="*/ 3730466 w 6400800"/>
              <a:gd name="connsiteY1343" fmla="*/ 127159 h 514350"/>
              <a:gd name="connsiteX1344" fmla="*/ 3722846 w 6400800"/>
              <a:gd name="connsiteY1344" fmla="*/ 153829 h 514350"/>
              <a:gd name="connsiteX1345" fmla="*/ 3718084 w 6400800"/>
              <a:gd name="connsiteY1345" fmla="*/ 170021 h 514350"/>
              <a:gd name="connsiteX1346" fmla="*/ 3714274 w 6400800"/>
              <a:gd name="connsiteY1346" fmla="*/ 188119 h 514350"/>
              <a:gd name="connsiteX1347" fmla="*/ 3710464 w 6400800"/>
              <a:gd name="connsiteY1347" fmla="*/ 208121 h 514350"/>
              <a:gd name="connsiteX1348" fmla="*/ 3710464 w 6400800"/>
              <a:gd name="connsiteY1348" fmla="*/ 207169 h 514350"/>
              <a:gd name="connsiteX1349" fmla="*/ 3691414 w 6400800"/>
              <a:gd name="connsiteY1349" fmla="*/ 174784 h 514350"/>
              <a:gd name="connsiteX1350" fmla="*/ 3677126 w 6400800"/>
              <a:gd name="connsiteY1350" fmla="*/ 150971 h 514350"/>
              <a:gd name="connsiteX1351" fmla="*/ 3678079 w 6400800"/>
              <a:gd name="connsiteY1351" fmla="*/ 137636 h 514350"/>
              <a:gd name="connsiteX1352" fmla="*/ 3675221 w 6400800"/>
              <a:gd name="connsiteY1352" fmla="*/ 149066 h 514350"/>
              <a:gd name="connsiteX1353" fmla="*/ 3674269 w 6400800"/>
              <a:gd name="connsiteY1353" fmla="*/ 147161 h 514350"/>
              <a:gd name="connsiteX1354" fmla="*/ 3675221 w 6400800"/>
              <a:gd name="connsiteY1354" fmla="*/ 150019 h 514350"/>
              <a:gd name="connsiteX1355" fmla="*/ 3672364 w 6400800"/>
              <a:gd name="connsiteY1355" fmla="*/ 164306 h 514350"/>
              <a:gd name="connsiteX1356" fmla="*/ 3665696 w 6400800"/>
              <a:gd name="connsiteY1356" fmla="*/ 194786 h 514350"/>
              <a:gd name="connsiteX1357" fmla="*/ 3662839 w 6400800"/>
              <a:gd name="connsiteY1357" fmla="*/ 209074 h 514350"/>
              <a:gd name="connsiteX1358" fmla="*/ 3661886 w 6400800"/>
              <a:gd name="connsiteY1358" fmla="*/ 210026 h 514350"/>
              <a:gd name="connsiteX1359" fmla="*/ 3658076 w 6400800"/>
              <a:gd name="connsiteY1359" fmla="*/ 216694 h 514350"/>
              <a:gd name="connsiteX1360" fmla="*/ 3658076 w 6400800"/>
              <a:gd name="connsiteY1360" fmla="*/ 174784 h 514350"/>
              <a:gd name="connsiteX1361" fmla="*/ 3645694 w 6400800"/>
              <a:gd name="connsiteY1361" fmla="*/ 239554 h 514350"/>
              <a:gd name="connsiteX1362" fmla="*/ 3644741 w 6400800"/>
              <a:gd name="connsiteY1362" fmla="*/ 246221 h 514350"/>
              <a:gd name="connsiteX1363" fmla="*/ 3643789 w 6400800"/>
              <a:gd name="connsiteY1363" fmla="*/ 249079 h 514350"/>
              <a:gd name="connsiteX1364" fmla="*/ 3640931 w 6400800"/>
              <a:gd name="connsiteY1364" fmla="*/ 259556 h 514350"/>
              <a:gd name="connsiteX1365" fmla="*/ 3633311 w 6400800"/>
              <a:gd name="connsiteY1365" fmla="*/ 243364 h 514350"/>
              <a:gd name="connsiteX1366" fmla="*/ 3639979 w 6400800"/>
              <a:gd name="connsiteY1366" fmla="*/ 265271 h 514350"/>
              <a:gd name="connsiteX1367" fmla="*/ 3637121 w 6400800"/>
              <a:gd name="connsiteY1367" fmla="*/ 275749 h 514350"/>
              <a:gd name="connsiteX1368" fmla="*/ 3627596 w 6400800"/>
              <a:gd name="connsiteY1368" fmla="*/ 261461 h 514350"/>
              <a:gd name="connsiteX1369" fmla="*/ 3635216 w 6400800"/>
              <a:gd name="connsiteY1369" fmla="*/ 280511 h 514350"/>
              <a:gd name="connsiteX1370" fmla="*/ 3635216 w 6400800"/>
              <a:gd name="connsiteY1370" fmla="*/ 281464 h 514350"/>
              <a:gd name="connsiteX1371" fmla="*/ 3630454 w 6400800"/>
              <a:gd name="connsiteY1371" fmla="*/ 309086 h 514350"/>
              <a:gd name="connsiteX1372" fmla="*/ 3627596 w 6400800"/>
              <a:gd name="connsiteY1372" fmla="*/ 332899 h 514350"/>
              <a:gd name="connsiteX1373" fmla="*/ 3620929 w 6400800"/>
              <a:gd name="connsiteY1373" fmla="*/ 312896 h 514350"/>
              <a:gd name="connsiteX1374" fmla="*/ 3620929 w 6400800"/>
              <a:gd name="connsiteY1374" fmla="*/ 309086 h 514350"/>
              <a:gd name="connsiteX1375" fmla="*/ 3619976 w 6400800"/>
              <a:gd name="connsiteY1375" fmla="*/ 310991 h 514350"/>
              <a:gd name="connsiteX1376" fmla="*/ 3619024 w 6400800"/>
              <a:gd name="connsiteY1376" fmla="*/ 308134 h 514350"/>
              <a:gd name="connsiteX1377" fmla="*/ 3622834 w 6400800"/>
              <a:gd name="connsiteY1377" fmla="*/ 272891 h 514350"/>
              <a:gd name="connsiteX1378" fmla="*/ 3626644 w 6400800"/>
              <a:gd name="connsiteY1378" fmla="*/ 221456 h 514350"/>
              <a:gd name="connsiteX1379" fmla="*/ 3630454 w 6400800"/>
              <a:gd name="connsiteY1379" fmla="*/ 211931 h 514350"/>
              <a:gd name="connsiteX1380" fmla="*/ 3626644 w 6400800"/>
              <a:gd name="connsiteY1380" fmla="*/ 216694 h 514350"/>
              <a:gd name="connsiteX1381" fmla="*/ 3626644 w 6400800"/>
              <a:gd name="connsiteY1381" fmla="*/ 214789 h 514350"/>
              <a:gd name="connsiteX1382" fmla="*/ 3626644 w 6400800"/>
              <a:gd name="connsiteY1382" fmla="*/ 192881 h 514350"/>
              <a:gd name="connsiteX1383" fmla="*/ 3622834 w 6400800"/>
              <a:gd name="connsiteY1383" fmla="*/ 214789 h 514350"/>
              <a:gd name="connsiteX1384" fmla="*/ 3620929 w 6400800"/>
              <a:gd name="connsiteY1384" fmla="*/ 226219 h 514350"/>
              <a:gd name="connsiteX1385" fmla="*/ 3620929 w 6400800"/>
              <a:gd name="connsiteY1385" fmla="*/ 227171 h 514350"/>
              <a:gd name="connsiteX1386" fmla="*/ 3609499 w 6400800"/>
              <a:gd name="connsiteY1386" fmla="*/ 243364 h 514350"/>
              <a:gd name="connsiteX1387" fmla="*/ 3603784 w 6400800"/>
              <a:gd name="connsiteY1387" fmla="*/ 251936 h 514350"/>
              <a:gd name="connsiteX1388" fmla="*/ 3613309 w 6400800"/>
              <a:gd name="connsiteY1388" fmla="*/ 225266 h 514350"/>
              <a:gd name="connsiteX1389" fmla="*/ 3619024 w 6400800"/>
              <a:gd name="connsiteY1389" fmla="*/ 208121 h 514350"/>
              <a:gd name="connsiteX1390" fmla="*/ 3624739 w 6400800"/>
              <a:gd name="connsiteY1390" fmla="*/ 192881 h 514350"/>
              <a:gd name="connsiteX1391" fmla="*/ 3634264 w 6400800"/>
              <a:gd name="connsiteY1391" fmla="*/ 168116 h 514350"/>
              <a:gd name="connsiteX1392" fmla="*/ 3642836 w 6400800"/>
              <a:gd name="connsiteY1392" fmla="*/ 146209 h 514350"/>
              <a:gd name="connsiteX1393" fmla="*/ 3631406 w 6400800"/>
              <a:gd name="connsiteY1393" fmla="*/ 166211 h 514350"/>
              <a:gd name="connsiteX1394" fmla="*/ 3618071 w 6400800"/>
              <a:gd name="connsiteY1394" fmla="*/ 189071 h 514350"/>
              <a:gd name="connsiteX1395" fmla="*/ 3610451 w 6400800"/>
              <a:gd name="connsiteY1395" fmla="*/ 203359 h 514350"/>
              <a:gd name="connsiteX1396" fmla="*/ 3602831 w 6400800"/>
              <a:gd name="connsiteY1396" fmla="*/ 219551 h 514350"/>
              <a:gd name="connsiteX1397" fmla="*/ 3588544 w 6400800"/>
              <a:gd name="connsiteY1397" fmla="*/ 250031 h 514350"/>
              <a:gd name="connsiteX1398" fmla="*/ 3588544 w 6400800"/>
              <a:gd name="connsiteY1398" fmla="*/ 242411 h 514350"/>
              <a:gd name="connsiteX1399" fmla="*/ 3585686 w 6400800"/>
              <a:gd name="connsiteY1399" fmla="*/ 256699 h 514350"/>
              <a:gd name="connsiteX1400" fmla="*/ 3585686 w 6400800"/>
              <a:gd name="connsiteY1400" fmla="*/ 257651 h 514350"/>
              <a:gd name="connsiteX1401" fmla="*/ 3579971 w 6400800"/>
              <a:gd name="connsiteY1401" fmla="*/ 270986 h 514350"/>
              <a:gd name="connsiteX1402" fmla="*/ 3573304 w 6400800"/>
              <a:gd name="connsiteY1402" fmla="*/ 282416 h 514350"/>
              <a:gd name="connsiteX1403" fmla="*/ 3568541 w 6400800"/>
              <a:gd name="connsiteY1403" fmla="*/ 263366 h 514350"/>
              <a:gd name="connsiteX1404" fmla="*/ 3564731 w 6400800"/>
              <a:gd name="connsiteY1404" fmla="*/ 248126 h 514350"/>
              <a:gd name="connsiteX1405" fmla="*/ 3564731 w 6400800"/>
              <a:gd name="connsiteY1405" fmla="*/ 248126 h 514350"/>
              <a:gd name="connsiteX1406" fmla="*/ 3562826 w 6400800"/>
              <a:gd name="connsiteY1406" fmla="*/ 237649 h 514350"/>
              <a:gd name="connsiteX1407" fmla="*/ 3561874 w 6400800"/>
              <a:gd name="connsiteY1407" fmla="*/ 233839 h 514350"/>
              <a:gd name="connsiteX1408" fmla="*/ 3566636 w 6400800"/>
              <a:gd name="connsiteY1408" fmla="*/ 227171 h 514350"/>
              <a:gd name="connsiteX1409" fmla="*/ 3561874 w 6400800"/>
              <a:gd name="connsiteY1409" fmla="*/ 230981 h 514350"/>
              <a:gd name="connsiteX1410" fmla="*/ 3559016 w 6400800"/>
              <a:gd name="connsiteY1410" fmla="*/ 218599 h 514350"/>
              <a:gd name="connsiteX1411" fmla="*/ 3559016 w 6400800"/>
              <a:gd name="connsiteY1411" fmla="*/ 231934 h 514350"/>
              <a:gd name="connsiteX1412" fmla="*/ 3554254 w 6400800"/>
              <a:gd name="connsiteY1412" fmla="*/ 220504 h 514350"/>
              <a:gd name="connsiteX1413" fmla="*/ 3569494 w 6400800"/>
              <a:gd name="connsiteY1413" fmla="*/ 197644 h 514350"/>
              <a:gd name="connsiteX1414" fmla="*/ 3585686 w 6400800"/>
              <a:gd name="connsiteY1414" fmla="*/ 174784 h 514350"/>
              <a:gd name="connsiteX1415" fmla="*/ 3600926 w 6400800"/>
              <a:gd name="connsiteY1415" fmla="*/ 154781 h 514350"/>
              <a:gd name="connsiteX1416" fmla="*/ 3582829 w 6400800"/>
              <a:gd name="connsiteY1416" fmla="*/ 171926 h 514350"/>
              <a:gd name="connsiteX1417" fmla="*/ 3562826 w 6400800"/>
              <a:gd name="connsiteY1417" fmla="*/ 192881 h 514350"/>
              <a:gd name="connsiteX1418" fmla="*/ 3549491 w 6400800"/>
              <a:gd name="connsiteY1418" fmla="*/ 209074 h 514350"/>
              <a:gd name="connsiteX1419" fmla="*/ 3542824 w 6400800"/>
              <a:gd name="connsiteY1419" fmla="*/ 193834 h 514350"/>
              <a:gd name="connsiteX1420" fmla="*/ 3546634 w 6400800"/>
              <a:gd name="connsiteY1420" fmla="*/ 212884 h 514350"/>
              <a:gd name="connsiteX1421" fmla="*/ 3539966 w 6400800"/>
              <a:gd name="connsiteY1421" fmla="*/ 222409 h 514350"/>
              <a:gd name="connsiteX1422" fmla="*/ 3539014 w 6400800"/>
              <a:gd name="connsiteY1422" fmla="*/ 223361 h 514350"/>
              <a:gd name="connsiteX1423" fmla="*/ 3539014 w 6400800"/>
              <a:gd name="connsiteY1423" fmla="*/ 210979 h 514350"/>
              <a:gd name="connsiteX1424" fmla="*/ 3539014 w 6400800"/>
              <a:gd name="connsiteY1424" fmla="*/ 184309 h 514350"/>
              <a:gd name="connsiteX1425" fmla="*/ 3539014 w 6400800"/>
              <a:gd name="connsiteY1425" fmla="*/ 173831 h 514350"/>
              <a:gd name="connsiteX1426" fmla="*/ 3540919 w 6400800"/>
              <a:gd name="connsiteY1426" fmla="*/ 170021 h 514350"/>
              <a:gd name="connsiteX1427" fmla="*/ 3539014 w 6400800"/>
              <a:gd name="connsiteY1427" fmla="*/ 172879 h 514350"/>
              <a:gd name="connsiteX1428" fmla="*/ 3539014 w 6400800"/>
              <a:gd name="connsiteY1428" fmla="*/ 162401 h 514350"/>
              <a:gd name="connsiteX1429" fmla="*/ 3537109 w 6400800"/>
              <a:gd name="connsiteY1429" fmla="*/ 176689 h 514350"/>
              <a:gd name="connsiteX1430" fmla="*/ 3527584 w 6400800"/>
              <a:gd name="connsiteY1430" fmla="*/ 190976 h 514350"/>
              <a:gd name="connsiteX1431" fmla="*/ 3511391 w 6400800"/>
              <a:gd name="connsiteY1431" fmla="*/ 214789 h 514350"/>
              <a:gd name="connsiteX1432" fmla="*/ 3510439 w 6400800"/>
              <a:gd name="connsiteY1432" fmla="*/ 215741 h 514350"/>
              <a:gd name="connsiteX1433" fmla="*/ 3508534 w 6400800"/>
              <a:gd name="connsiteY1433" fmla="*/ 201454 h 514350"/>
              <a:gd name="connsiteX1434" fmla="*/ 3505676 w 6400800"/>
              <a:gd name="connsiteY1434" fmla="*/ 180499 h 514350"/>
              <a:gd name="connsiteX1435" fmla="*/ 3504724 w 6400800"/>
              <a:gd name="connsiteY1435" fmla="*/ 202406 h 514350"/>
              <a:gd name="connsiteX1436" fmla="*/ 3503771 w 6400800"/>
              <a:gd name="connsiteY1436" fmla="*/ 226219 h 514350"/>
              <a:gd name="connsiteX1437" fmla="*/ 3500914 w 6400800"/>
              <a:gd name="connsiteY1437" fmla="*/ 230981 h 514350"/>
              <a:gd name="connsiteX1438" fmla="*/ 3491389 w 6400800"/>
              <a:gd name="connsiteY1438" fmla="*/ 247174 h 514350"/>
              <a:gd name="connsiteX1439" fmla="*/ 3483769 w 6400800"/>
              <a:gd name="connsiteY1439" fmla="*/ 230029 h 514350"/>
              <a:gd name="connsiteX1440" fmla="*/ 3469481 w 6400800"/>
              <a:gd name="connsiteY1440" fmla="*/ 200501 h 514350"/>
              <a:gd name="connsiteX1441" fmla="*/ 3471386 w 6400800"/>
              <a:gd name="connsiteY1441" fmla="*/ 190976 h 514350"/>
              <a:gd name="connsiteX1442" fmla="*/ 3477101 w 6400800"/>
              <a:gd name="connsiteY1442" fmla="*/ 167164 h 514350"/>
              <a:gd name="connsiteX1443" fmla="*/ 3482816 w 6400800"/>
              <a:gd name="connsiteY1443" fmla="*/ 146209 h 514350"/>
              <a:gd name="connsiteX1444" fmla="*/ 3492341 w 6400800"/>
              <a:gd name="connsiteY1444" fmla="*/ 111919 h 514350"/>
              <a:gd name="connsiteX1445" fmla="*/ 3499961 w 6400800"/>
              <a:gd name="connsiteY1445" fmla="*/ 82391 h 514350"/>
              <a:gd name="connsiteX1446" fmla="*/ 3488531 w 6400800"/>
              <a:gd name="connsiteY1446" fmla="*/ 110966 h 514350"/>
              <a:gd name="connsiteX1447" fmla="*/ 3476149 w 6400800"/>
              <a:gd name="connsiteY1447" fmla="*/ 144304 h 514350"/>
              <a:gd name="connsiteX1448" fmla="*/ 3468529 w 6400800"/>
              <a:gd name="connsiteY1448" fmla="*/ 164306 h 514350"/>
              <a:gd name="connsiteX1449" fmla="*/ 3461861 w 6400800"/>
              <a:gd name="connsiteY1449" fmla="*/ 185261 h 514350"/>
              <a:gd name="connsiteX1450" fmla="*/ 3452336 w 6400800"/>
              <a:gd name="connsiteY1450" fmla="*/ 168116 h 514350"/>
              <a:gd name="connsiteX1451" fmla="*/ 3460909 w 6400800"/>
              <a:gd name="connsiteY1451" fmla="*/ 189071 h 514350"/>
              <a:gd name="connsiteX1452" fmla="*/ 3450431 w 6400800"/>
              <a:gd name="connsiteY1452" fmla="*/ 225266 h 514350"/>
              <a:gd name="connsiteX1453" fmla="*/ 3441859 w 6400800"/>
              <a:gd name="connsiteY1453" fmla="*/ 210026 h 514350"/>
              <a:gd name="connsiteX1454" fmla="*/ 3442811 w 6400800"/>
              <a:gd name="connsiteY1454" fmla="*/ 208121 h 514350"/>
              <a:gd name="connsiteX1455" fmla="*/ 3445669 w 6400800"/>
              <a:gd name="connsiteY1455" fmla="*/ 190976 h 514350"/>
              <a:gd name="connsiteX1456" fmla="*/ 3439001 w 6400800"/>
              <a:gd name="connsiteY1456" fmla="*/ 205264 h 514350"/>
              <a:gd name="connsiteX1457" fmla="*/ 3439001 w 6400800"/>
              <a:gd name="connsiteY1457" fmla="*/ 205264 h 514350"/>
              <a:gd name="connsiteX1458" fmla="*/ 3438049 w 6400800"/>
              <a:gd name="connsiteY1458" fmla="*/ 165259 h 514350"/>
              <a:gd name="connsiteX1459" fmla="*/ 3437096 w 6400800"/>
              <a:gd name="connsiteY1459" fmla="*/ 135731 h 514350"/>
              <a:gd name="connsiteX1460" fmla="*/ 3435191 w 6400800"/>
              <a:gd name="connsiteY1460" fmla="*/ 112871 h 514350"/>
              <a:gd name="connsiteX1461" fmla="*/ 3433286 w 6400800"/>
              <a:gd name="connsiteY1461" fmla="*/ 92869 h 514350"/>
              <a:gd name="connsiteX1462" fmla="*/ 3431381 w 6400800"/>
              <a:gd name="connsiteY1462" fmla="*/ 112871 h 514350"/>
              <a:gd name="connsiteX1463" fmla="*/ 3428524 w 6400800"/>
              <a:gd name="connsiteY1463" fmla="*/ 149066 h 514350"/>
              <a:gd name="connsiteX1464" fmla="*/ 3428524 w 6400800"/>
              <a:gd name="connsiteY1464" fmla="*/ 150019 h 514350"/>
              <a:gd name="connsiteX1465" fmla="*/ 3426619 w 6400800"/>
              <a:gd name="connsiteY1465" fmla="*/ 131921 h 514350"/>
              <a:gd name="connsiteX1466" fmla="*/ 3423761 w 6400800"/>
              <a:gd name="connsiteY1466" fmla="*/ 113824 h 514350"/>
              <a:gd name="connsiteX1467" fmla="*/ 3422809 w 6400800"/>
              <a:gd name="connsiteY1467" fmla="*/ 131921 h 514350"/>
              <a:gd name="connsiteX1468" fmla="*/ 3420904 w 6400800"/>
              <a:gd name="connsiteY1468" fmla="*/ 174784 h 514350"/>
              <a:gd name="connsiteX1469" fmla="*/ 3412331 w 6400800"/>
              <a:gd name="connsiteY1469" fmla="*/ 162401 h 514350"/>
              <a:gd name="connsiteX1470" fmla="*/ 3398044 w 6400800"/>
              <a:gd name="connsiteY1470" fmla="*/ 141446 h 514350"/>
              <a:gd name="connsiteX1471" fmla="*/ 3401854 w 6400800"/>
              <a:gd name="connsiteY1471" fmla="*/ 123349 h 514350"/>
              <a:gd name="connsiteX1472" fmla="*/ 3396139 w 6400800"/>
              <a:gd name="connsiteY1472" fmla="*/ 139541 h 514350"/>
              <a:gd name="connsiteX1473" fmla="*/ 3391376 w 6400800"/>
              <a:gd name="connsiteY1473" fmla="*/ 132874 h 514350"/>
              <a:gd name="connsiteX1474" fmla="*/ 3395186 w 6400800"/>
              <a:gd name="connsiteY1474" fmla="*/ 139541 h 514350"/>
              <a:gd name="connsiteX1475" fmla="*/ 3395186 w 6400800"/>
              <a:gd name="connsiteY1475" fmla="*/ 141446 h 514350"/>
              <a:gd name="connsiteX1476" fmla="*/ 3382804 w 6400800"/>
              <a:gd name="connsiteY1476" fmla="*/ 177641 h 514350"/>
              <a:gd name="connsiteX1477" fmla="*/ 3382804 w 6400800"/>
              <a:gd name="connsiteY1477" fmla="*/ 172879 h 514350"/>
              <a:gd name="connsiteX1478" fmla="*/ 3381851 w 6400800"/>
              <a:gd name="connsiteY1478" fmla="*/ 150971 h 514350"/>
              <a:gd name="connsiteX1479" fmla="*/ 3378994 w 6400800"/>
              <a:gd name="connsiteY1479" fmla="*/ 172879 h 514350"/>
              <a:gd name="connsiteX1480" fmla="*/ 3376136 w 6400800"/>
              <a:gd name="connsiteY1480" fmla="*/ 197644 h 514350"/>
              <a:gd name="connsiteX1481" fmla="*/ 3365659 w 6400800"/>
              <a:gd name="connsiteY1481" fmla="*/ 234791 h 514350"/>
              <a:gd name="connsiteX1482" fmla="*/ 3358991 w 6400800"/>
              <a:gd name="connsiteY1482" fmla="*/ 253841 h 514350"/>
              <a:gd name="connsiteX1483" fmla="*/ 3358039 w 6400800"/>
              <a:gd name="connsiteY1483" fmla="*/ 257651 h 514350"/>
              <a:gd name="connsiteX1484" fmla="*/ 3351371 w 6400800"/>
              <a:gd name="connsiteY1484" fmla="*/ 239554 h 514350"/>
              <a:gd name="connsiteX1485" fmla="*/ 3351371 w 6400800"/>
              <a:gd name="connsiteY1485" fmla="*/ 237649 h 514350"/>
              <a:gd name="connsiteX1486" fmla="*/ 3351371 w 6400800"/>
              <a:gd name="connsiteY1486" fmla="*/ 238601 h 514350"/>
              <a:gd name="connsiteX1487" fmla="*/ 3344704 w 6400800"/>
              <a:gd name="connsiteY1487" fmla="*/ 221456 h 514350"/>
              <a:gd name="connsiteX1488" fmla="*/ 3349466 w 6400800"/>
              <a:gd name="connsiteY1488" fmla="*/ 248126 h 514350"/>
              <a:gd name="connsiteX1489" fmla="*/ 3347561 w 6400800"/>
              <a:gd name="connsiteY1489" fmla="*/ 265271 h 514350"/>
              <a:gd name="connsiteX1490" fmla="*/ 3345656 w 6400800"/>
              <a:gd name="connsiteY1490" fmla="*/ 283369 h 514350"/>
              <a:gd name="connsiteX1491" fmla="*/ 3343751 w 6400800"/>
              <a:gd name="connsiteY1491" fmla="*/ 287179 h 514350"/>
              <a:gd name="connsiteX1492" fmla="*/ 3339941 w 6400800"/>
              <a:gd name="connsiteY1492" fmla="*/ 274796 h 514350"/>
              <a:gd name="connsiteX1493" fmla="*/ 3325654 w 6400800"/>
              <a:gd name="connsiteY1493" fmla="*/ 231934 h 514350"/>
              <a:gd name="connsiteX1494" fmla="*/ 3328511 w 6400800"/>
              <a:gd name="connsiteY1494" fmla="*/ 216694 h 514350"/>
              <a:gd name="connsiteX1495" fmla="*/ 3338036 w 6400800"/>
              <a:gd name="connsiteY1495" fmla="*/ 170974 h 514350"/>
              <a:gd name="connsiteX1496" fmla="*/ 3346609 w 6400800"/>
              <a:gd name="connsiteY1496" fmla="*/ 136684 h 514350"/>
              <a:gd name="connsiteX1497" fmla="*/ 3355181 w 6400800"/>
              <a:gd name="connsiteY1497" fmla="*/ 106204 h 514350"/>
              <a:gd name="connsiteX1498" fmla="*/ 3342799 w 6400800"/>
              <a:gd name="connsiteY1498" fmla="*/ 134779 h 514350"/>
              <a:gd name="connsiteX1499" fmla="*/ 3330416 w 6400800"/>
              <a:gd name="connsiteY1499" fmla="*/ 169069 h 514350"/>
              <a:gd name="connsiteX1500" fmla="*/ 3318986 w 6400800"/>
              <a:gd name="connsiteY1500" fmla="*/ 208121 h 514350"/>
              <a:gd name="connsiteX1501" fmla="*/ 3318986 w 6400800"/>
              <a:gd name="connsiteY1501" fmla="*/ 203359 h 514350"/>
              <a:gd name="connsiteX1502" fmla="*/ 3320891 w 6400800"/>
              <a:gd name="connsiteY1502" fmla="*/ 195739 h 514350"/>
              <a:gd name="connsiteX1503" fmla="*/ 3327559 w 6400800"/>
              <a:gd name="connsiteY1503" fmla="*/ 170021 h 514350"/>
              <a:gd name="connsiteX1504" fmla="*/ 3332321 w 6400800"/>
              <a:gd name="connsiteY1504" fmla="*/ 147161 h 514350"/>
              <a:gd name="connsiteX1505" fmla="*/ 3323749 w 6400800"/>
              <a:gd name="connsiteY1505" fmla="*/ 169069 h 514350"/>
              <a:gd name="connsiteX1506" fmla="*/ 3322796 w 6400800"/>
              <a:gd name="connsiteY1506" fmla="*/ 171926 h 514350"/>
              <a:gd name="connsiteX1507" fmla="*/ 3323749 w 6400800"/>
              <a:gd name="connsiteY1507" fmla="*/ 165259 h 514350"/>
              <a:gd name="connsiteX1508" fmla="*/ 3328511 w 6400800"/>
              <a:gd name="connsiteY1508" fmla="*/ 147161 h 514350"/>
              <a:gd name="connsiteX1509" fmla="*/ 3336131 w 6400800"/>
              <a:gd name="connsiteY1509" fmla="*/ 116681 h 514350"/>
              <a:gd name="connsiteX1510" fmla="*/ 3341846 w 6400800"/>
              <a:gd name="connsiteY1510" fmla="*/ 90011 h 514350"/>
              <a:gd name="connsiteX1511" fmla="*/ 3332321 w 6400800"/>
              <a:gd name="connsiteY1511" fmla="*/ 114776 h 514350"/>
              <a:gd name="connsiteX1512" fmla="*/ 3321844 w 6400800"/>
              <a:gd name="connsiteY1512" fmla="*/ 143351 h 514350"/>
              <a:gd name="connsiteX1513" fmla="*/ 3315176 w 6400800"/>
              <a:gd name="connsiteY1513" fmla="*/ 161449 h 514350"/>
              <a:gd name="connsiteX1514" fmla="*/ 3308509 w 6400800"/>
              <a:gd name="connsiteY1514" fmla="*/ 181451 h 514350"/>
              <a:gd name="connsiteX1515" fmla="*/ 3308509 w 6400800"/>
              <a:gd name="connsiteY1515" fmla="*/ 181451 h 514350"/>
              <a:gd name="connsiteX1516" fmla="*/ 3306604 w 6400800"/>
              <a:gd name="connsiteY1516" fmla="*/ 176689 h 514350"/>
              <a:gd name="connsiteX1517" fmla="*/ 3292316 w 6400800"/>
              <a:gd name="connsiteY1517" fmla="*/ 140494 h 514350"/>
              <a:gd name="connsiteX1518" fmla="*/ 3305651 w 6400800"/>
              <a:gd name="connsiteY1518" fmla="*/ 189071 h 514350"/>
              <a:gd name="connsiteX1519" fmla="*/ 3294221 w 6400800"/>
              <a:gd name="connsiteY1519" fmla="*/ 227171 h 514350"/>
              <a:gd name="connsiteX1520" fmla="*/ 3293269 w 6400800"/>
              <a:gd name="connsiteY1520" fmla="*/ 230981 h 514350"/>
              <a:gd name="connsiteX1521" fmla="*/ 3292316 w 6400800"/>
              <a:gd name="connsiteY1521" fmla="*/ 229076 h 514350"/>
              <a:gd name="connsiteX1522" fmla="*/ 3277076 w 6400800"/>
              <a:gd name="connsiteY1522" fmla="*/ 197644 h 514350"/>
              <a:gd name="connsiteX1523" fmla="*/ 3291364 w 6400800"/>
              <a:gd name="connsiteY1523" fmla="*/ 237649 h 514350"/>
              <a:gd name="connsiteX1524" fmla="*/ 3285649 w 6400800"/>
              <a:gd name="connsiteY1524" fmla="*/ 257651 h 514350"/>
              <a:gd name="connsiteX1525" fmla="*/ 3277076 w 6400800"/>
              <a:gd name="connsiteY1525" fmla="*/ 246221 h 514350"/>
              <a:gd name="connsiteX1526" fmla="*/ 3274219 w 6400800"/>
              <a:gd name="connsiteY1526" fmla="*/ 242411 h 514350"/>
              <a:gd name="connsiteX1527" fmla="*/ 3277076 w 6400800"/>
              <a:gd name="connsiteY1527" fmla="*/ 199549 h 514350"/>
              <a:gd name="connsiteX1528" fmla="*/ 3272314 w 6400800"/>
              <a:gd name="connsiteY1528" fmla="*/ 217646 h 514350"/>
              <a:gd name="connsiteX1529" fmla="*/ 3268504 w 6400800"/>
              <a:gd name="connsiteY1529" fmla="*/ 234791 h 514350"/>
              <a:gd name="connsiteX1530" fmla="*/ 3258979 w 6400800"/>
              <a:gd name="connsiteY1530" fmla="*/ 223361 h 514350"/>
              <a:gd name="connsiteX1531" fmla="*/ 3241834 w 6400800"/>
              <a:gd name="connsiteY1531" fmla="*/ 203359 h 514350"/>
              <a:gd name="connsiteX1532" fmla="*/ 3256121 w 6400800"/>
              <a:gd name="connsiteY1532" fmla="*/ 226219 h 514350"/>
              <a:gd name="connsiteX1533" fmla="*/ 3266599 w 6400800"/>
              <a:gd name="connsiteY1533" fmla="*/ 243364 h 514350"/>
              <a:gd name="connsiteX1534" fmla="*/ 3260884 w 6400800"/>
              <a:gd name="connsiteY1534" fmla="*/ 265271 h 514350"/>
              <a:gd name="connsiteX1535" fmla="*/ 3256121 w 6400800"/>
              <a:gd name="connsiteY1535" fmla="*/ 288131 h 514350"/>
              <a:gd name="connsiteX1536" fmla="*/ 3256121 w 6400800"/>
              <a:gd name="connsiteY1536" fmla="*/ 287179 h 514350"/>
              <a:gd name="connsiteX1537" fmla="*/ 3256121 w 6400800"/>
              <a:gd name="connsiteY1537" fmla="*/ 289084 h 514350"/>
              <a:gd name="connsiteX1538" fmla="*/ 3255169 w 6400800"/>
              <a:gd name="connsiteY1538" fmla="*/ 293846 h 514350"/>
              <a:gd name="connsiteX1539" fmla="*/ 3253264 w 6400800"/>
              <a:gd name="connsiteY1539" fmla="*/ 290036 h 514350"/>
              <a:gd name="connsiteX1540" fmla="*/ 3254216 w 6400800"/>
              <a:gd name="connsiteY1540" fmla="*/ 280511 h 514350"/>
              <a:gd name="connsiteX1541" fmla="*/ 3252311 w 6400800"/>
              <a:gd name="connsiteY1541" fmla="*/ 287179 h 514350"/>
              <a:gd name="connsiteX1542" fmla="*/ 3246596 w 6400800"/>
              <a:gd name="connsiteY1542" fmla="*/ 276701 h 514350"/>
              <a:gd name="connsiteX1543" fmla="*/ 3251359 w 6400800"/>
              <a:gd name="connsiteY1543" fmla="*/ 290989 h 514350"/>
              <a:gd name="connsiteX1544" fmla="*/ 3249454 w 6400800"/>
              <a:gd name="connsiteY1544" fmla="*/ 298609 h 514350"/>
              <a:gd name="connsiteX1545" fmla="*/ 3247549 w 6400800"/>
              <a:gd name="connsiteY1545" fmla="*/ 304324 h 514350"/>
              <a:gd name="connsiteX1546" fmla="*/ 3246596 w 6400800"/>
              <a:gd name="connsiteY1546" fmla="*/ 301466 h 514350"/>
              <a:gd name="connsiteX1547" fmla="*/ 3246596 w 6400800"/>
              <a:gd name="connsiteY1547" fmla="*/ 306229 h 514350"/>
              <a:gd name="connsiteX1548" fmla="*/ 3243739 w 6400800"/>
              <a:gd name="connsiteY1548" fmla="*/ 317659 h 514350"/>
              <a:gd name="connsiteX1549" fmla="*/ 3239929 w 6400800"/>
              <a:gd name="connsiteY1549" fmla="*/ 304324 h 514350"/>
              <a:gd name="connsiteX1550" fmla="*/ 3242786 w 6400800"/>
              <a:gd name="connsiteY1550" fmla="*/ 296704 h 514350"/>
              <a:gd name="connsiteX1551" fmla="*/ 3238976 w 6400800"/>
              <a:gd name="connsiteY1551" fmla="*/ 302419 h 514350"/>
              <a:gd name="connsiteX1552" fmla="*/ 3236119 w 6400800"/>
              <a:gd name="connsiteY1552" fmla="*/ 293846 h 514350"/>
              <a:gd name="connsiteX1553" fmla="*/ 3235166 w 6400800"/>
              <a:gd name="connsiteY1553" fmla="*/ 290036 h 514350"/>
              <a:gd name="connsiteX1554" fmla="*/ 3241834 w 6400800"/>
              <a:gd name="connsiteY1554" fmla="*/ 273844 h 514350"/>
              <a:gd name="connsiteX1555" fmla="*/ 3249454 w 6400800"/>
              <a:gd name="connsiteY1555" fmla="*/ 256699 h 514350"/>
              <a:gd name="connsiteX1556" fmla="*/ 3256121 w 6400800"/>
              <a:gd name="connsiteY1556" fmla="*/ 242411 h 514350"/>
              <a:gd name="connsiteX1557" fmla="*/ 3245644 w 6400800"/>
              <a:gd name="connsiteY1557" fmla="*/ 254794 h 514350"/>
              <a:gd name="connsiteX1558" fmla="*/ 3235166 w 6400800"/>
              <a:gd name="connsiteY1558" fmla="*/ 270034 h 514350"/>
              <a:gd name="connsiteX1559" fmla="*/ 3230404 w 6400800"/>
              <a:gd name="connsiteY1559" fmla="*/ 276701 h 514350"/>
              <a:gd name="connsiteX1560" fmla="*/ 3229451 w 6400800"/>
              <a:gd name="connsiteY1560" fmla="*/ 272891 h 514350"/>
              <a:gd name="connsiteX1561" fmla="*/ 3222784 w 6400800"/>
              <a:gd name="connsiteY1561" fmla="*/ 253841 h 514350"/>
              <a:gd name="connsiteX1562" fmla="*/ 3218021 w 6400800"/>
              <a:gd name="connsiteY1562" fmla="*/ 241459 h 514350"/>
              <a:gd name="connsiteX1563" fmla="*/ 3218021 w 6400800"/>
              <a:gd name="connsiteY1563" fmla="*/ 236696 h 514350"/>
              <a:gd name="connsiteX1564" fmla="*/ 3222784 w 6400800"/>
              <a:gd name="connsiteY1564" fmla="*/ 206216 h 514350"/>
              <a:gd name="connsiteX1565" fmla="*/ 3229451 w 6400800"/>
              <a:gd name="connsiteY1565" fmla="*/ 166211 h 514350"/>
              <a:gd name="connsiteX1566" fmla="*/ 3235166 w 6400800"/>
              <a:gd name="connsiteY1566" fmla="*/ 135731 h 514350"/>
              <a:gd name="connsiteX1567" fmla="*/ 3239929 w 6400800"/>
              <a:gd name="connsiteY1567" fmla="*/ 109061 h 514350"/>
              <a:gd name="connsiteX1568" fmla="*/ 3231356 w 6400800"/>
              <a:gd name="connsiteY1568" fmla="*/ 134779 h 514350"/>
              <a:gd name="connsiteX1569" fmla="*/ 3212306 w 6400800"/>
              <a:gd name="connsiteY1569" fmla="*/ 204311 h 514350"/>
              <a:gd name="connsiteX1570" fmla="*/ 3209449 w 6400800"/>
              <a:gd name="connsiteY1570" fmla="*/ 215741 h 514350"/>
              <a:gd name="connsiteX1571" fmla="*/ 3204686 w 6400800"/>
              <a:gd name="connsiteY1571" fmla="*/ 204311 h 514350"/>
              <a:gd name="connsiteX1572" fmla="*/ 3203734 w 6400800"/>
              <a:gd name="connsiteY1572" fmla="*/ 175736 h 514350"/>
              <a:gd name="connsiteX1573" fmla="*/ 3200876 w 6400800"/>
              <a:gd name="connsiteY1573" fmla="*/ 206216 h 514350"/>
              <a:gd name="connsiteX1574" fmla="*/ 3196114 w 6400800"/>
              <a:gd name="connsiteY1574" fmla="*/ 240506 h 514350"/>
              <a:gd name="connsiteX1575" fmla="*/ 3195161 w 6400800"/>
              <a:gd name="connsiteY1575" fmla="*/ 243364 h 514350"/>
              <a:gd name="connsiteX1576" fmla="*/ 3196114 w 6400800"/>
              <a:gd name="connsiteY1576" fmla="*/ 217646 h 514350"/>
              <a:gd name="connsiteX1577" fmla="*/ 3198019 w 6400800"/>
              <a:gd name="connsiteY1577" fmla="*/ 180499 h 514350"/>
              <a:gd name="connsiteX1578" fmla="*/ 3199924 w 6400800"/>
              <a:gd name="connsiteY1578" fmla="*/ 151924 h 514350"/>
              <a:gd name="connsiteX1579" fmla="*/ 3200876 w 6400800"/>
              <a:gd name="connsiteY1579" fmla="*/ 127159 h 514350"/>
              <a:gd name="connsiteX1580" fmla="*/ 3195161 w 6400800"/>
              <a:gd name="connsiteY1580" fmla="*/ 151924 h 514350"/>
              <a:gd name="connsiteX1581" fmla="*/ 3184684 w 6400800"/>
              <a:gd name="connsiteY1581" fmla="*/ 217646 h 514350"/>
              <a:gd name="connsiteX1582" fmla="*/ 3181826 w 6400800"/>
              <a:gd name="connsiteY1582" fmla="*/ 235744 h 514350"/>
              <a:gd name="connsiteX1583" fmla="*/ 3179921 w 6400800"/>
              <a:gd name="connsiteY1583" fmla="*/ 231934 h 514350"/>
              <a:gd name="connsiteX1584" fmla="*/ 3179921 w 6400800"/>
              <a:gd name="connsiteY1584" fmla="*/ 224314 h 514350"/>
              <a:gd name="connsiteX1585" fmla="*/ 3178969 w 6400800"/>
              <a:gd name="connsiteY1585" fmla="*/ 230029 h 514350"/>
              <a:gd name="connsiteX1586" fmla="*/ 3177064 w 6400800"/>
              <a:gd name="connsiteY1586" fmla="*/ 227171 h 514350"/>
              <a:gd name="connsiteX1587" fmla="*/ 3178016 w 6400800"/>
              <a:gd name="connsiteY1587" fmla="*/ 231934 h 514350"/>
              <a:gd name="connsiteX1588" fmla="*/ 3174206 w 6400800"/>
              <a:gd name="connsiteY1588" fmla="*/ 250984 h 514350"/>
              <a:gd name="connsiteX1589" fmla="*/ 3170396 w 6400800"/>
              <a:gd name="connsiteY1589" fmla="*/ 277654 h 514350"/>
              <a:gd name="connsiteX1590" fmla="*/ 3169444 w 6400800"/>
              <a:gd name="connsiteY1590" fmla="*/ 275749 h 514350"/>
              <a:gd name="connsiteX1591" fmla="*/ 3163729 w 6400800"/>
              <a:gd name="connsiteY1591" fmla="*/ 215741 h 514350"/>
              <a:gd name="connsiteX1592" fmla="*/ 3162776 w 6400800"/>
              <a:gd name="connsiteY1592" fmla="*/ 207169 h 514350"/>
              <a:gd name="connsiteX1593" fmla="*/ 3163729 w 6400800"/>
              <a:gd name="connsiteY1593" fmla="*/ 203359 h 514350"/>
              <a:gd name="connsiteX1594" fmla="*/ 3174206 w 6400800"/>
              <a:gd name="connsiteY1594" fmla="*/ 132874 h 514350"/>
              <a:gd name="connsiteX1595" fmla="*/ 3178016 w 6400800"/>
              <a:gd name="connsiteY1595" fmla="*/ 106204 h 514350"/>
              <a:gd name="connsiteX1596" fmla="*/ 3170396 w 6400800"/>
              <a:gd name="connsiteY1596" fmla="*/ 131921 h 514350"/>
              <a:gd name="connsiteX1597" fmla="*/ 3158014 w 6400800"/>
              <a:gd name="connsiteY1597" fmla="*/ 177641 h 514350"/>
              <a:gd name="connsiteX1598" fmla="*/ 3154204 w 6400800"/>
              <a:gd name="connsiteY1598" fmla="*/ 159544 h 514350"/>
              <a:gd name="connsiteX1599" fmla="*/ 3149441 w 6400800"/>
              <a:gd name="connsiteY1599" fmla="*/ 134779 h 514350"/>
              <a:gd name="connsiteX1600" fmla="*/ 3143726 w 6400800"/>
              <a:gd name="connsiteY1600" fmla="*/ 112871 h 514350"/>
              <a:gd name="connsiteX1601" fmla="*/ 3133249 w 6400800"/>
              <a:gd name="connsiteY1601" fmla="*/ 77629 h 514350"/>
              <a:gd name="connsiteX1602" fmla="*/ 3122771 w 6400800"/>
              <a:gd name="connsiteY1602" fmla="*/ 47149 h 514350"/>
              <a:gd name="connsiteX1603" fmla="*/ 3129439 w 6400800"/>
              <a:gd name="connsiteY1603" fmla="*/ 78581 h 514350"/>
              <a:gd name="connsiteX1604" fmla="*/ 3136106 w 6400800"/>
              <a:gd name="connsiteY1604" fmla="*/ 114776 h 514350"/>
              <a:gd name="connsiteX1605" fmla="*/ 3139916 w 6400800"/>
              <a:gd name="connsiteY1605" fmla="*/ 136684 h 514350"/>
              <a:gd name="connsiteX1606" fmla="*/ 3142774 w 6400800"/>
              <a:gd name="connsiteY1606" fmla="*/ 161449 h 514350"/>
              <a:gd name="connsiteX1607" fmla="*/ 3147536 w 6400800"/>
              <a:gd name="connsiteY1607" fmla="*/ 213836 h 514350"/>
              <a:gd name="connsiteX1608" fmla="*/ 3146584 w 6400800"/>
              <a:gd name="connsiteY1608" fmla="*/ 217646 h 514350"/>
              <a:gd name="connsiteX1609" fmla="*/ 3143726 w 6400800"/>
              <a:gd name="connsiteY1609" fmla="*/ 210026 h 514350"/>
              <a:gd name="connsiteX1610" fmla="*/ 3138964 w 6400800"/>
              <a:gd name="connsiteY1610" fmla="*/ 196691 h 514350"/>
              <a:gd name="connsiteX1611" fmla="*/ 3134201 w 6400800"/>
              <a:gd name="connsiteY1611" fmla="*/ 179546 h 514350"/>
              <a:gd name="connsiteX1612" fmla="*/ 3126581 w 6400800"/>
              <a:gd name="connsiteY1612" fmla="*/ 155734 h 514350"/>
              <a:gd name="connsiteX1613" fmla="*/ 3129439 w 6400800"/>
              <a:gd name="connsiteY1613" fmla="*/ 172879 h 514350"/>
              <a:gd name="connsiteX1614" fmla="*/ 3118961 w 6400800"/>
              <a:gd name="connsiteY1614" fmla="*/ 150019 h 514350"/>
              <a:gd name="connsiteX1615" fmla="*/ 3112294 w 6400800"/>
              <a:gd name="connsiteY1615" fmla="*/ 136684 h 514350"/>
              <a:gd name="connsiteX1616" fmla="*/ 3102769 w 6400800"/>
              <a:gd name="connsiteY1616" fmla="*/ 113824 h 514350"/>
              <a:gd name="connsiteX1617" fmla="*/ 3090386 w 6400800"/>
              <a:gd name="connsiteY1617" fmla="*/ 87154 h 514350"/>
              <a:gd name="connsiteX1618" fmla="*/ 3099911 w 6400800"/>
              <a:gd name="connsiteY1618" fmla="*/ 114776 h 514350"/>
              <a:gd name="connsiteX1619" fmla="*/ 3109436 w 6400800"/>
              <a:gd name="connsiteY1619" fmla="*/ 146209 h 514350"/>
              <a:gd name="connsiteX1620" fmla="*/ 3115151 w 6400800"/>
              <a:gd name="connsiteY1620" fmla="*/ 167164 h 514350"/>
              <a:gd name="connsiteX1621" fmla="*/ 3109436 w 6400800"/>
              <a:gd name="connsiteY1621" fmla="*/ 155734 h 514350"/>
              <a:gd name="connsiteX1622" fmla="*/ 3116104 w 6400800"/>
              <a:gd name="connsiteY1622" fmla="*/ 176689 h 514350"/>
              <a:gd name="connsiteX1623" fmla="*/ 3121819 w 6400800"/>
              <a:gd name="connsiteY1623" fmla="*/ 194786 h 514350"/>
              <a:gd name="connsiteX1624" fmla="*/ 3125629 w 6400800"/>
              <a:gd name="connsiteY1624" fmla="*/ 213836 h 514350"/>
              <a:gd name="connsiteX1625" fmla="*/ 3123724 w 6400800"/>
              <a:gd name="connsiteY1625" fmla="*/ 215741 h 514350"/>
              <a:gd name="connsiteX1626" fmla="*/ 3122771 w 6400800"/>
              <a:gd name="connsiteY1626" fmla="*/ 210979 h 514350"/>
              <a:gd name="connsiteX1627" fmla="*/ 3122771 w 6400800"/>
              <a:gd name="connsiteY1627" fmla="*/ 216694 h 514350"/>
              <a:gd name="connsiteX1628" fmla="*/ 3113246 w 6400800"/>
              <a:gd name="connsiteY1628" fmla="*/ 228124 h 514350"/>
              <a:gd name="connsiteX1629" fmla="*/ 3113246 w 6400800"/>
              <a:gd name="connsiteY1629" fmla="*/ 228124 h 514350"/>
              <a:gd name="connsiteX1630" fmla="*/ 3110389 w 6400800"/>
              <a:gd name="connsiteY1630" fmla="*/ 191929 h 514350"/>
              <a:gd name="connsiteX1631" fmla="*/ 3108484 w 6400800"/>
              <a:gd name="connsiteY1631" fmla="*/ 171926 h 514350"/>
              <a:gd name="connsiteX1632" fmla="*/ 3106579 w 6400800"/>
              <a:gd name="connsiteY1632" fmla="*/ 192881 h 514350"/>
              <a:gd name="connsiteX1633" fmla="*/ 3104674 w 6400800"/>
              <a:gd name="connsiteY1633" fmla="*/ 228124 h 514350"/>
              <a:gd name="connsiteX1634" fmla="*/ 3104674 w 6400800"/>
              <a:gd name="connsiteY1634" fmla="*/ 227171 h 514350"/>
              <a:gd name="connsiteX1635" fmla="*/ 3097054 w 6400800"/>
              <a:gd name="connsiteY1635" fmla="*/ 208121 h 514350"/>
              <a:gd name="connsiteX1636" fmla="*/ 3100864 w 6400800"/>
              <a:gd name="connsiteY1636" fmla="*/ 228124 h 514350"/>
              <a:gd name="connsiteX1637" fmla="*/ 3103721 w 6400800"/>
              <a:gd name="connsiteY1637" fmla="*/ 244316 h 514350"/>
              <a:gd name="connsiteX1638" fmla="*/ 3096101 w 6400800"/>
              <a:gd name="connsiteY1638" fmla="*/ 255746 h 514350"/>
              <a:gd name="connsiteX1639" fmla="*/ 3087529 w 6400800"/>
              <a:gd name="connsiteY1639" fmla="*/ 270034 h 514350"/>
              <a:gd name="connsiteX1640" fmla="*/ 3082766 w 6400800"/>
              <a:gd name="connsiteY1640" fmla="*/ 252889 h 514350"/>
              <a:gd name="connsiteX1641" fmla="*/ 3077051 w 6400800"/>
              <a:gd name="connsiteY1641" fmla="*/ 233839 h 514350"/>
              <a:gd name="connsiteX1642" fmla="*/ 3078956 w 6400800"/>
              <a:gd name="connsiteY1642" fmla="*/ 252889 h 514350"/>
              <a:gd name="connsiteX1643" fmla="*/ 3079909 w 6400800"/>
              <a:gd name="connsiteY1643" fmla="*/ 264319 h 514350"/>
              <a:gd name="connsiteX1644" fmla="*/ 3077051 w 6400800"/>
              <a:gd name="connsiteY1644" fmla="*/ 255746 h 514350"/>
              <a:gd name="connsiteX1645" fmla="*/ 3074194 w 6400800"/>
              <a:gd name="connsiteY1645" fmla="*/ 248126 h 514350"/>
              <a:gd name="connsiteX1646" fmla="*/ 3074194 w 6400800"/>
              <a:gd name="connsiteY1646" fmla="*/ 242411 h 514350"/>
              <a:gd name="connsiteX1647" fmla="*/ 3075146 w 6400800"/>
              <a:gd name="connsiteY1647" fmla="*/ 229076 h 514350"/>
              <a:gd name="connsiteX1648" fmla="*/ 3077051 w 6400800"/>
              <a:gd name="connsiteY1648" fmla="*/ 220504 h 514350"/>
              <a:gd name="connsiteX1649" fmla="*/ 3086576 w 6400800"/>
              <a:gd name="connsiteY1649" fmla="*/ 189071 h 514350"/>
              <a:gd name="connsiteX1650" fmla="*/ 3096101 w 6400800"/>
              <a:gd name="connsiteY1650" fmla="*/ 161449 h 514350"/>
              <a:gd name="connsiteX1651" fmla="*/ 3083719 w 6400800"/>
              <a:gd name="connsiteY1651" fmla="*/ 188119 h 514350"/>
              <a:gd name="connsiteX1652" fmla="*/ 3071336 w 6400800"/>
              <a:gd name="connsiteY1652" fmla="*/ 218599 h 514350"/>
              <a:gd name="connsiteX1653" fmla="*/ 3068479 w 6400800"/>
              <a:gd name="connsiteY1653" fmla="*/ 224314 h 514350"/>
              <a:gd name="connsiteX1654" fmla="*/ 3068479 w 6400800"/>
              <a:gd name="connsiteY1654" fmla="*/ 216694 h 514350"/>
              <a:gd name="connsiteX1655" fmla="*/ 3069431 w 6400800"/>
              <a:gd name="connsiteY1655" fmla="*/ 209074 h 514350"/>
              <a:gd name="connsiteX1656" fmla="*/ 3072289 w 6400800"/>
              <a:gd name="connsiteY1656" fmla="*/ 181451 h 514350"/>
              <a:gd name="connsiteX1657" fmla="*/ 3073241 w 6400800"/>
              <a:gd name="connsiteY1657" fmla="*/ 157639 h 514350"/>
              <a:gd name="connsiteX1658" fmla="*/ 3067526 w 6400800"/>
              <a:gd name="connsiteY1658" fmla="*/ 180499 h 514350"/>
              <a:gd name="connsiteX1659" fmla="*/ 3066574 w 6400800"/>
              <a:gd name="connsiteY1659" fmla="*/ 183356 h 514350"/>
              <a:gd name="connsiteX1660" fmla="*/ 3064669 w 6400800"/>
              <a:gd name="connsiteY1660" fmla="*/ 148114 h 514350"/>
              <a:gd name="connsiteX1661" fmla="*/ 3064669 w 6400800"/>
              <a:gd name="connsiteY1661" fmla="*/ 145256 h 514350"/>
              <a:gd name="connsiteX1662" fmla="*/ 3064669 w 6400800"/>
              <a:gd name="connsiteY1662" fmla="*/ 146209 h 514350"/>
              <a:gd name="connsiteX1663" fmla="*/ 3063716 w 6400800"/>
              <a:gd name="connsiteY1663" fmla="*/ 131921 h 514350"/>
              <a:gd name="connsiteX1664" fmla="*/ 3058954 w 6400800"/>
              <a:gd name="connsiteY1664" fmla="*/ 174784 h 514350"/>
              <a:gd name="connsiteX1665" fmla="*/ 3056096 w 6400800"/>
              <a:gd name="connsiteY1665" fmla="*/ 190976 h 514350"/>
              <a:gd name="connsiteX1666" fmla="*/ 3054191 w 6400800"/>
              <a:gd name="connsiteY1666" fmla="*/ 201454 h 514350"/>
              <a:gd name="connsiteX1667" fmla="*/ 3049429 w 6400800"/>
              <a:gd name="connsiteY1667" fmla="*/ 189071 h 514350"/>
              <a:gd name="connsiteX1668" fmla="*/ 3049429 w 6400800"/>
              <a:gd name="connsiteY1668" fmla="*/ 188119 h 514350"/>
              <a:gd name="connsiteX1669" fmla="*/ 3056096 w 6400800"/>
              <a:gd name="connsiteY1669" fmla="*/ 151924 h 514350"/>
              <a:gd name="connsiteX1670" fmla="*/ 3062764 w 6400800"/>
              <a:gd name="connsiteY1670" fmla="*/ 120491 h 514350"/>
              <a:gd name="connsiteX1671" fmla="*/ 3052286 w 6400800"/>
              <a:gd name="connsiteY1671" fmla="*/ 150971 h 514350"/>
              <a:gd name="connsiteX1672" fmla="*/ 3041809 w 6400800"/>
              <a:gd name="connsiteY1672" fmla="*/ 186214 h 514350"/>
              <a:gd name="connsiteX1673" fmla="*/ 3036094 w 6400800"/>
              <a:gd name="connsiteY1673" fmla="*/ 208121 h 514350"/>
              <a:gd name="connsiteX1674" fmla="*/ 3034189 w 6400800"/>
              <a:gd name="connsiteY1674" fmla="*/ 215741 h 514350"/>
              <a:gd name="connsiteX1675" fmla="*/ 3032284 w 6400800"/>
              <a:gd name="connsiteY1675" fmla="*/ 205264 h 514350"/>
              <a:gd name="connsiteX1676" fmla="*/ 3048476 w 6400800"/>
              <a:gd name="connsiteY1676" fmla="*/ 148114 h 514350"/>
              <a:gd name="connsiteX1677" fmla="*/ 3057049 w 6400800"/>
              <a:gd name="connsiteY1677" fmla="*/ 123349 h 514350"/>
              <a:gd name="connsiteX1678" fmla="*/ 3054191 w 6400800"/>
              <a:gd name="connsiteY1678" fmla="*/ 129064 h 514350"/>
              <a:gd name="connsiteX1679" fmla="*/ 3045619 w 6400800"/>
              <a:gd name="connsiteY1679" fmla="*/ 146209 h 514350"/>
              <a:gd name="connsiteX1680" fmla="*/ 3029426 w 6400800"/>
              <a:gd name="connsiteY1680" fmla="*/ 184309 h 514350"/>
              <a:gd name="connsiteX1681" fmla="*/ 3029426 w 6400800"/>
              <a:gd name="connsiteY1681" fmla="*/ 167164 h 514350"/>
              <a:gd name="connsiteX1682" fmla="*/ 3030379 w 6400800"/>
              <a:gd name="connsiteY1682" fmla="*/ 140494 h 514350"/>
              <a:gd name="connsiteX1683" fmla="*/ 3025616 w 6400800"/>
              <a:gd name="connsiteY1683" fmla="*/ 166211 h 514350"/>
              <a:gd name="connsiteX1684" fmla="*/ 3022759 w 6400800"/>
              <a:gd name="connsiteY1684" fmla="*/ 196691 h 514350"/>
              <a:gd name="connsiteX1685" fmla="*/ 3022759 w 6400800"/>
              <a:gd name="connsiteY1685" fmla="*/ 202406 h 514350"/>
              <a:gd name="connsiteX1686" fmla="*/ 3019901 w 6400800"/>
              <a:gd name="connsiteY1686" fmla="*/ 210979 h 514350"/>
              <a:gd name="connsiteX1687" fmla="*/ 3011329 w 6400800"/>
              <a:gd name="connsiteY1687" fmla="*/ 234791 h 514350"/>
              <a:gd name="connsiteX1688" fmla="*/ 3007519 w 6400800"/>
              <a:gd name="connsiteY1688" fmla="*/ 226219 h 514350"/>
              <a:gd name="connsiteX1689" fmla="*/ 3011329 w 6400800"/>
              <a:gd name="connsiteY1689" fmla="*/ 215741 h 514350"/>
              <a:gd name="connsiteX1690" fmla="*/ 3006566 w 6400800"/>
              <a:gd name="connsiteY1690" fmla="*/ 222409 h 514350"/>
              <a:gd name="connsiteX1691" fmla="*/ 3001804 w 6400800"/>
              <a:gd name="connsiteY1691" fmla="*/ 202406 h 514350"/>
              <a:gd name="connsiteX1692" fmla="*/ 3000851 w 6400800"/>
              <a:gd name="connsiteY1692" fmla="*/ 197644 h 514350"/>
              <a:gd name="connsiteX1693" fmla="*/ 3003709 w 6400800"/>
              <a:gd name="connsiteY1693" fmla="*/ 189071 h 514350"/>
              <a:gd name="connsiteX1694" fmla="*/ 3011329 w 6400800"/>
              <a:gd name="connsiteY1694" fmla="*/ 164306 h 514350"/>
              <a:gd name="connsiteX1695" fmla="*/ 3018949 w 6400800"/>
              <a:gd name="connsiteY1695" fmla="*/ 142399 h 514350"/>
              <a:gd name="connsiteX1696" fmla="*/ 3007519 w 6400800"/>
              <a:gd name="connsiteY1696" fmla="*/ 162401 h 514350"/>
              <a:gd name="connsiteX1697" fmla="*/ 2997994 w 6400800"/>
              <a:gd name="connsiteY1697" fmla="*/ 182404 h 514350"/>
              <a:gd name="connsiteX1698" fmla="*/ 2995136 w 6400800"/>
              <a:gd name="connsiteY1698" fmla="*/ 169069 h 514350"/>
              <a:gd name="connsiteX1699" fmla="*/ 3014186 w 6400800"/>
              <a:gd name="connsiteY1699" fmla="*/ 100489 h 514350"/>
              <a:gd name="connsiteX1700" fmla="*/ 3021806 w 6400800"/>
              <a:gd name="connsiteY1700" fmla="*/ 76676 h 514350"/>
              <a:gd name="connsiteX1701" fmla="*/ 3024664 w 6400800"/>
              <a:gd name="connsiteY1701" fmla="*/ 68104 h 514350"/>
              <a:gd name="connsiteX1702" fmla="*/ 3020854 w 6400800"/>
              <a:gd name="connsiteY1702" fmla="*/ 75724 h 514350"/>
              <a:gd name="connsiteX1703" fmla="*/ 3010376 w 6400800"/>
              <a:gd name="connsiteY1703" fmla="*/ 98584 h 514350"/>
              <a:gd name="connsiteX1704" fmla="*/ 2996089 w 6400800"/>
              <a:gd name="connsiteY1704" fmla="*/ 134779 h 514350"/>
              <a:gd name="connsiteX1705" fmla="*/ 2991326 w 6400800"/>
              <a:gd name="connsiteY1705" fmla="*/ 148114 h 514350"/>
              <a:gd name="connsiteX1706" fmla="*/ 2987516 w 6400800"/>
              <a:gd name="connsiteY1706" fmla="*/ 122396 h 514350"/>
              <a:gd name="connsiteX1707" fmla="*/ 2984659 w 6400800"/>
              <a:gd name="connsiteY1707" fmla="*/ 91916 h 514350"/>
              <a:gd name="connsiteX1708" fmla="*/ 2983706 w 6400800"/>
              <a:gd name="connsiteY1708" fmla="*/ 122396 h 514350"/>
              <a:gd name="connsiteX1709" fmla="*/ 2985611 w 6400800"/>
              <a:gd name="connsiteY1709" fmla="*/ 157639 h 514350"/>
              <a:gd name="connsiteX1710" fmla="*/ 2985611 w 6400800"/>
              <a:gd name="connsiteY1710" fmla="*/ 163354 h 514350"/>
              <a:gd name="connsiteX1711" fmla="*/ 2978944 w 6400800"/>
              <a:gd name="connsiteY1711" fmla="*/ 182404 h 514350"/>
              <a:gd name="connsiteX1712" fmla="*/ 2960846 w 6400800"/>
              <a:gd name="connsiteY1712" fmla="*/ 238601 h 514350"/>
              <a:gd name="connsiteX1713" fmla="*/ 2959894 w 6400800"/>
              <a:gd name="connsiteY1713" fmla="*/ 234791 h 514350"/>
              <a:gd name="connsiteX1714" fmla="*/ 2960846 w 6400800"/>
              <a:gd name="connsiteY1714" fmla="*/ 239554 h 514350"/>
              <a:gd name="connsiteX1715" fmla="*/ 2950369 w 6400800"/>
              <a:gd name="connsiteY1715" fmla="*/ 274796 h 514350"/>
              <a:gd name="connsiteX1716" fmla="*/ 2952274 w 6400800"/>
              <a:gd name="connsiteY1716" fmla="*/ 264319 h 514350"/>
              <a:gd name="connsiteX1717" fmla="*/ 2944654 w 6400800"/>
              <a:gd name="connsiteY1717" fmla="*/ 284321 h 514350"/>
              <a:gd name="connsiteX1718" fmla="*/ 2944654 w 6400800"/>
              <a:gd name="connsiteY1718" fmla="*/ 283369 h 514350"/>
              <a:gd name="connsiteX1719" fmla="*/ 2945606 w 6400800"/>
              <a:gd name="connsiteY1719" fmla="*/ 277654 h 514350"/>
              <a:gd name="connsiteX1720" fmla="*/ 2949416 w 6400800"/>
              <a:gd name="connsiteY1720" fmla="*/ 238601 h 514350"/>
              <a:gd name="connsiteX1721" fmla="*/ 2951321 w 6400800"/>
              <a:gd name="connsiteY1721" fmla="*/ 221456 h 514350"/>
              <a:gd name="connsiteX1722" fmla="*/ 2953226 w 6400800"/>
              <a:gd name="connsiteY1722" fmla="*/ 205264 h 514350"/>
              <a:gd name="connsiteX1723" fmla="*/ 2956084 w 6400800"/>
              <a:gd name="connsiteY1723" fmla="*/ 179546 h 514350"/>
              <a:gd name="connsiteX1724" fmla="*/ 2958941 w 6400800"/>
              <a:gd name="connsiteY1724" fmla="*/ 156686 h 514350"/>
              <a:gd name="connsiteX1725" fmla="*/ 2952274 w 6400800"/>
              <a:gd name="connsiteY1725" fmla="*/ 178594 h 514350"/>
              <a:gd name="connsiteX1726" fmla="*/ 2945606 w 6400800"/>
              <a:gd name="connsiteY1726" fmla="*/ 203359 h 514350"/>
              <a:gd name="connsiteX1727" fmla="*/ 2941796 w 6400800"/>
              <a:gd name="connsiteY1727" fmla="*/ 218599 h 514350"/>
              <a:gd name="connsiteX1728" fmla="*/ 2937986 w 6400800"/>
              <a:gd name="connsiteY1728" fmla="*/ 235744 h 514350"/>
              <a:gd name="connsiteX1729" fmla="*/ 2931319 w 6400800"/>
              <a:gd name="connsiteY1729" fmla="*/ 270034 h 514350"/>
              <a:gd name="connsiteX1730" fmla="*/ 2929414 w 6400800"/>
              <a:gd name="connsiteY1730" fmla="*/ 260509 h 514350"/>
              <a:gd name="connsiteX1731" fmla="*/ 2928461 w 6400800"/>
              <a:gd name="connsiteY1731" fmla="*/ 256699 h 514350"/>
              <a:gd name="connsiteX1732" fmla="*/ 2931319 w 6400800"/>
              <a:gd name="connsiteY1732" fmla="*/ 251936 h 514350"/>
              <a:gd name="connsiteX1733" fmla="*/ 2927509 w 6400800"/>
              <a:gd name="connsiteY1733" fmla="*/ 254794 h 514350"/>
              <a:gd name="connsiteX1734" fmla="*/ 2925604 w 6400800"/>
              <a:gd name="connsiteY1734" fmla="*/ 247174 h 514350"/>
              <a:gd name="connsiteX1735" fmla="*/ 2931319 w 6400800"/>
              <a:gd name="connsiteY1735" fmla="*/ 231934 h 514350"/>
              <a:gd name="connsiteX1736" fmla="*/ 2924651 w 6400800"/>
              <a:gd name="connsiteY1736" fmla="*/ 243364 h 514350"/>
              <a:gd name="connsiteX1737" fmla="*/ 2922746 w 6400800"/>
              <a:gd name="connsiteY1737" fmla="*/ 237649 h 514350"/>
              <a:gd name="connsiteX1738" fmla="*/ 2922746 w 6400800"/>
              <a:gd name="connsiteY1738" fmla="*/ 236696 h 514350"/>
              <a:gd name="connsiteX1739" fmla="*/ 2921794 w 6400800"/>
              <a:gd name="connsiteY1739" fmla="*/ 236696 h 514350"/>
              <a:gd name="connsiteX1740" fmla="*/ 2916079 w 6400800"/>
              <a:gd name="connsiteY1740" fmla="*/ 236696 h 514350"/>
              <a:gd name="connsiteX1741" fmla="*/ 2916079 w 6400800"/>
              <a:gd name="connsiteY1741" fmla="*/ 236696 h 514350"/>
              <a:gd name="connsiteX1742" fmla="*/ 2935129 w 6400800"/>
              <a:gd name="connsiteY1742" fmla="*/ 176689 h 514350"/>
              <a:gd name="connsiteX1743" fmla="*/ 2909411 w 6400800"/>
              <a:gd name="connsiteY1743" fmla="*/ 230029 h 514350"/>
              <a:gd name="connsiteX1744" fmla="*/ 2902744 w 6400800"/>
              <a:gd name="connsiteY1744" fmla="*/ 211931 h 514350"/>
              <a:gd name="connsiteX1745" fmla="*/ 2900839 w 6400800"/>
              <a:gd name="connsiteY1745" fmla="*/ 195739 h 514350"/>
              <a:gd name="connsiteX1746" fmla="*/ 2897981 w 6400800"/>
              <a:gd name="connsiteY1746" fmla="*/ 173831 h 514350"/>
              <a:gd name="connsiteX1747" fmla="*/ 2896076 w 6400800"/>
              <a:gd name="connsiteY1747" fmla="*/ 153829 h 514350"/>
              <a:gd name="connsiteX1748" fmla="*/ 2893219 w 6400800"/>
              <a:gd name="connsiteY1748" fmla="*/ 121444 h 514350"/>
              <a:gd name="connsiteX1749" fmla="*/ 2890361 w 6400800"/>
              <a:gd name="connsiteY1749" fmla="*/ 93821 h 514350"/>
              <a:gd name="connsiteX1750" fmla="*/ 2889409 w 6400800"/>
              <a:gd name="connsiteY1750" fmla="*/ 121444 h 514350"/>
              <a:gd name="connsiteX1751" fmla="*/ 2889409 w 6400800"/>
              <a:gd name="connsiteY1751" fmla="*/ 153829 h 514350"/>
              <a:gd name="connsiteX1752" fmla="*/ 2889409 w 6400800"/>
              <a:gd name="connsiteY1752" fmla="*/ 173831 h 514350"/>
              <a:gd name="connsiteX1753" fmla="*/ 2890361 w 6400800"/>
              <a:gd name="connsiteY1753" fmla="*/ 195739 h 514350"/>
              <a:gd name="connsiteX1754" fmla="*/ 2891314 w 6400800"/>
              <a:gd name="connsiteY1754" fmla="*/ 211931 h 514350"/>
              <a:gd name="connsiteX1755" fmla="*/ 2887504 w 6400800"/>
              <a:gd name="connsiteY1755" fmla="*/ 217646 h 514350"/>
              <a:gd name="connsiteX1756" fmla="*/ 2885599 w 6400800"/>
              <a:gd name="connsiteY1756" fmla="*/ 221456 h 514350"/>
              <a:gd name="connsiteX1757" fmla="*/ 2880836 w 6400800"/>
              <a:gd name="connsiteY1757" fmla="*/ 195739 h 514350"/>
              <a:gd name="connsiteX1758" fmla="*/ 2874169 w 6400800"/>
              <a:gd name="connsiteY1758" fmla="*/ 166211 h 514350"/>
              <a:gd name="connsiteX1759" fmla="*/ 2867501 w 6400800"/>
              <a:gd name="connsiteY1759" fmla="*/ 144304 h 514350"/>
              <a:gd name="connsiteX1760" fmla="*/ 2860834 w 6400800"/>
              <a:gd name="connsiteY1760" fmla="*/ 125254 h 514350"/>
              <a:gd name="connsiteX1761" fmla="*/ 2863691 w 6400800"/>
              <a:gd name="connsiteY1761" fmla="*/ 145256 h 514350"/>
              <a:gd name="connsiteX1762" fmla="*/ 2866549 w 6400800"/>
              <a:gd name="connsiteY1762" fmla="*/ 168116 h 514350"/>
              <a:gd name="connsiteX1763" fmla="*/ 2869406 w 6400800"/>
              <a:gd name="connsiteY1763" fmla="*/ 197644 h 514350"/>
              <a:gd name="connsiteX1764" fmla="*/ 2872264 w 6400800"/>
              <a:gd name="connsiteY1764" fmla="*/ 232886 h 514350"/>
              <a:gd name="connsiteX1765" fmla="*/ 2873216 w 6400800"/>
              <a:gd name="connsiteY1765" fmla="*/ 247174 h 514350"/>
              <a:gd name="connsiteX1766" fmla="*/ 2864644 w 6400800"/>
              <a:gd name="connsiteY1766" fmla="*/ 270034 h 514350"/>
              <a:gd name="connsiteX1767" fmla="*/ 2863691 w 6400800"/>
              <a:gd name="connsiteY1767" fmla="*/ 274796 h 514350"/>
              <a:gd name="connsiteX1768" fmla="*/ 2855119 w 6400800"/>
              <a:gd name="connsiteY1768" fmla="*/ 257651 h 514350"/>
              <a:gd name="connsiteX1769" fmla="*/ 2841784 w 6400800"/>
              <a:gd name="connsiteY1769" fmla="*/ 230029 h 514350"/>
              <a:gd name="connsiteX1770" fmla="*/ 2855119 w 6400800"/>
              <a:gd name="connsiteY1770" fmla="*/ 226219 h 514350"/>
              <a:gd name="connsiteX1771" fmla="*/ 2853214 w 6400800"/>
              <a:gd name="connsiteY1771" fmla="*/ 231934 h 514350"/>
              <a:gd name="connsiteX1772" fmla="*/ 2840831 w 6400800"/>
              <a:gd name="connsiteY1772" fmla="*/ 209074 h 514350"/>
              <a:gd name="connsiteX1773" fmla="*/ 2866549 w 6400800"/>
              <a:gd name="connsiteY1773" fmla="*/ 150971 h 514350"/>
              <a:gd name="connsiteX1774" fmla="*/ 2835116 w 6400800"/>
              <a:gd name="connsiteY1774" fmla="*/ 198596 h 514350"/>
              <a:gd name="connsiteX1775" fmla="*/ 2829401 w 6400800"/>
              <a:gd name="connsiteY1775" fmla="*/ 188119 h 514350"/>
              <a:gd name="connsiteX1776" fmla="*/ 2820829 w 6400800"/>
              <a:gd name="connsiteY1776" fmla="*/ 132874 h 514350"/>
              <a:gd name="connsiteX1777" fmla="*/ 2821781 w 6400800"/>
              <a:gd name="connsiteY1777" fmla="*/ 173831 h 514350"/>
              <a:gd name="connsiteX1778" fmla="*/ 2807494 w 6400800"/>
              <a:gd name="connsiteY1778" fmla="*/ 151924 h 514350"/>
              <a:gd name="connsiteX1779" fmla="*/ 2782729 w 6400800"/>
              <a:gd name="connsiteY1779" fmla="*/ 115729 h 514350"/>
              <a:gd name="connsiteX1780" fmla="*/ 2759869 w 6400800"/>
              <a:gd name="connsiteY1780" fmla="*/ 85249 h 514350"/>
              <a:gd name="connsiteX1781" fmla="*/ 2778919 w 6400800"/>
              <a:gd name="connsiteY1781" fmla="*/ 118586 h 514350"/>
              <a:gd name="connsiteX1782" fmla="*/ 2799874 w 6400800"/>
              <a:gd name="connsiteY1782" fmla="*/ 156686 h 514350"/>
              <a:gd name="connsiteX1783" fmla="*/ 2812256 w 6400800"/>
              <a:gd name="connsiteY1783" fmla="*/ 180499 h 514350"/>
              <a:gd name="connsiteX1784" fmla="*/ 2820829 w 6400800"/>
              <a:gd name="connsiteY1784" fmla="*/ 197644 h 514350"/>
              <a:gd name="connsiteX1785" fmla="*/ 2820829 w 6400800"/>
              <a:gd name="connsiteY1785" fmla="*/ 204311 h 514350"/>
              <a:gd name="connsiteX1786" fmla="*/ 2821781 w 6400800"/>
              <a:gd name="connsiteY1786" fmla="*/ 218599 h 514350"/>
              <a:gd name="connsiteX1787" fmla="*/ 2817019 w 6400800"/>
              <a:gd name="connsiteY1787" fmla="*/ 227171 h 514350"/>
              <a:gd name="connsiteX1788" fmla="*/ 2806541 w 6400800"/>
              <a:gd name="connsiteY1788" fmla="*/ 211931 h 514350"/>
              <a:gd name="connsiteX1789" fmla="*/ 2805589 w 6400800"/>
              <a:gd name="connsiteY1789" fmla="*/ 210026 h 514350"/>
              <a:gd name="connsiteX1790" fmla="*/ 2806541 w 6400800"/>
              <a:gd name="connsiteY1790" fmla="*/ 208121 h 514350"/>
              <a:gd name="connsiteX1791" fmla="*/ 2805589 w 6400800"/>
              <a:gd name="connsiteY1791" fmla="*/ 209074 h 514350"/>
              <a:gd name="connsiteX1792" fmla="*/ 2792254 w 6400800"/>
              <a:gd name="connsiteY1792" fmla="*/ 191929 h 514350"/>
              <a:gd name="connsiteX1793" fmla="*/ 2767489 w 6400800"/>
              <a:gd name="connsiteY1793" fmla="*/ 161449 h 514350"/>
              <a:gd name="connsiteX1794" fmla="*/ 2765584 w 6400800"/>
              <a:gd name="connsiteY1794" fmla="*/ 158591 h 514350"/>
              <a:gd name="connsiteX1795" fmla="*/ 2765584 w 6400800"/>
              <a:gd name="connsiteY1795" fmla="*/ 155734 h 514350"/>
              <a:gd name="connsiteX1796" fmla="*/ 2762726 w 6400800"/>
              <a:gd name="connsiteY1796" fmla="*/ 128111 h 514350"/>
              <a:gd name="connsiteX1797" fmla="*/ 2759869 w 6400800"/>
              <a:gd name="connsiteY1797" fmla="*/ 103346 h 514350"/>
              <a:gd name="connsiteX1798" fmla="*/ 2758916 w 6400800"/>
              <a:gd name="connsiteY1798" fmla="*/ 128111 h 514350"/>
              <a:gd name="connsiteX1799" fmla="*/ 2758916 w 6400800"/>
              <a:gd name="connsiteY1799" fmla="*/ 150019 h 514350"/>
              <a:gd name="connsiteX1800" fmla="*/ 2745581 w 6400800"/>
              <a:gd name="connsiteY1800" fmla="*/ 135731 h 514350"/>
              <a:gd name="connsiteX1801" fmla="*/ 2758916 w 6400800"/>
              <a:gd name="connsiteY1801" fmla="*/ 153829 h 514350"/>
              <a:gd name="connsiteX1802" fmla="*/ 2758916 w 6400800"/>
              <a:gd name="connsiteY1802" fmla="*/ 155734 h 514350"/>
              <a:gd name="connsiteX1803" fmla="*/ 2758916 w 6400800"/>
              <a:gd name="connsiteY1803" fmla="*/ 172879 h 514350"/>
              <a:gd name="connsiteX1804" fmla="*/ 2759869 w 6400800"/>
              <a:gd name="connsiteY1804" fmla="*/ 191929 h 514350"/>
              <a:gd name="connsiteX1805" fmla="*/ 2761774 w 6400800"/>
              <a:gd name="connsiteY1805" fmla="*/ 219551 h 514350"/>
              <a:gd name="connsiteX1806" fmla="*/ 2760821 w 6400800"/>
              <a:gd name="connsiteY1806" fmla="*/ 217646 h 514350"/>
              <a:gd name="connsiteX1807" fmla="*/ 2760821 w 6400800"/>
              <a:gd name="connsiteY1807" fmla="*/ 216694 h 514350"/>
              <a:gd name="connsiteX1808" fmla="*/ 2760821 w 6400800"/>
              <a:gd name="connsiteY1808" fmla="*/ 217646 h 514350"/>
              <a:gd name="connsiteX1809" fmla="*/ 2741771 w 6400800"/>
              <a:gd name="connsiteY1809" fmla="*/ 172879 h 514350"/>
              <a:gd name="connsiteX1810" fmla="*/ 2757011 w 6400800"/>
              <a:gd name="connsiteY1810" fmla="*/ 228124 h 514350"/>
              <a:gd name="connsiteX1811" fmla="*/ 2743676 w 6400800"/>
              <a:gd name="connsiteY1811" fmla="*/ 268129 h 514350"/>
              <a:gd name="connsiteX1812" fmla="*/ 2736056 w 6400800"/>
              <a:gd name="connsiteY1812" fmla="*/ 254794 h 514350"/>
              <a:gd name="connsiteX1813" fmla="*/ 2737009 w 6400800"/>
              <a:gd name="connsiteY1813" fmla="*/ 232886 h 514350"/>
              <a:gd name="connsiteX1814" fmla="*/ 2732246 w 6400800"/>
              <a:gd name="connsiteY1814" fmla="*/ 249079 h 514350"/>
              <a:gd name="connsiteX1815" fmla="*/ 2730341 w 6400800"/>
              <a:gd name="connsiteY1815" fmla="*/ 246221 h 514350"/>
              <a:gd name="connsiteX1816" fmla="*/ 2731294 w 6400800"/>
              <a:gd name="connsiteY1816" fmla="*/ 250031 h 514350"/>
              <a:gd name="connsiteX1817" fmla="*/ 2729389 w 6400800"/>
              <a:gd name="connsiteY1817" fmla="*/ 258604 h 514350"/>
              <a:gd name="connsiteX1818" fmla="*/ 2729389 w 6400800"/>
              <a:gd name="connsiteY1818" fmla="*/ 247174 h 514350"/>
              <a:gd name="connsiteX1819" fmla="*/ 2731294 w 6400800"/>
              <a:gd name="connsiteY1819" fmla="*/ 218599 h 514350"/>
              <a:gd name="connsiteX1820" fmla="*/ 2733199 w 6400800"/>
              <a:gd name="connsiteY1820" fmla="*/ 219551 h 514350"/>
              <a:gd name="connsiteX1821" fmla="*/ 2736056 w 6400800"/>
              <a:gd name="connsiteY1821" fmla="*/ 222409 h 514350"/>
              <a:gd name="connsiteX1822" fmla="*/ 2738914 w 6400800"/>
              <a:gd name="connsiteY1822" fmla="*/ 230981 h 514350"/>
              <a:gd name="connsiteX1823" fmla="*/ 2737961 w 6400800"/>
              <a:gd name="connsiteY1823" fmla="*/ 222409 h 514350"/>
              <a:gd name="connsiteX1824" fmla="*/ 2735104 w 6400800"/>
              <a:gd name="connsiteY1824" fmla="*/ 218599 h 514350"/>
              <a:gd name="connsiteX1825" fmla="*/ 2730341 w 6400800"/>
              <a:gd name="connsiteY1825" fmla="*/ 216694 h 514350"/>
              <a:gd name="connsiteX1826" fmla="*/ 2728436 w 6400800"/>
              <a:gd name="connsiteY1826" fmla="*/ 216694 h 514350"/>
              <a:gd name="connsiteX1827" fmla="*/ 2728436 w 6400800"/>
              <a:gd name="connsiteY1827" fmla="*/ 218599 h 514350"/>
              <a:gd name="connsiteX1828" fmla="*/ 2721769 w 6400800"/>
              <a:gd name="connsiteY1828" fmla="*/ 248126 h 514350"/>
              <a:gd name="connsiteX1829" fmla="*/ 2719864 w 6400800"/>
              <a:gd name="connsiteY1829" fmla="*/ 260509 h 514350"/>
              <a:gd name="connsiteX1830" fmla="*/ 2717006 w 6400800"/>
              <a:gd name="connsiteY1830" fmla="*/ 254794 h 514350"/>
              <a:gd name="connsiteX1831" fmla="*/ 2717006 w 6400800"/>
              <a:gd name="connsiteY1831" fmla="*/ 253841 h 514350"/>
              <a:gd name="connsiteX1832" fmla="*/ 2718911 w 6400800"/>
              <a:gd name="connsiteY1832" fmla="*/ 238601 h 514350"/>
              <a:gd name="connsiteX1833" fmla="*/ 2716054 w 6400800"/>
              <a:gd name="connsiteY1833" fmla="*/ 247174 h 514350"/>
              <a:gd name="connsiteX1834" fmla="*/ 2716054 w 6400800"/>
              <a:gd name="connsiteY1834" fmla="*/ 176689 h 514350"/>
              <a:gd name="connsiteX1835" fmla="*/ 2713196 w 6400800"/>
              <a:gd name="connsiteY1835" fmla="*/ 198596 h 514350"/>
              <a:gd name="connsiteX1836" fmla="*/ 2709386 w 6400800"/>
              <a:gd name="connsiteY1836" fmla="*/ 230029 h 514350"/>
              <a:gd name="connsiteX1837" fmla="*/ 2704624 w 6400800"/>
              <a:gd name="connsiteY1837" fmla="*/ 218599 h 514350"/>
              <a:gd name="connsiteX1838" fmla="*/ 2703671 w 6400800"/>
              <a:gd name="connsiteY1838" fmla="*/ 199549 h 514350"/>
              <a:gd name="connsiteX1839" fmla="*/ 2703671 w 6400800"/>
              <a:gd name="connsiteY1839" fmla="*/ 163354 h 514350"/>
              <a:gd name="connsiteX1840" fmla="*/ 2706529 w 6400800"/>
              <a:gd name="connsiteY1840" fmla="*/ 164306 h 514350"/>
              <a:gd name="connsiteX1841" fmla="*/ 2710339 w 6400800"/>
              <a:gd name="connsiteY1841" fmla="*/ 167164 h 514350"/>
              <a:gd name="connsiteX1842" fmla="*/ 2714149 w 6400800"/>
              <a:gd name="connsiteY1842" fmla="*/ 176689 h 514350"/>
              <a:gd name="connsiteX1843" fmla="*/ 2712244 w 6400800"/>
              <a:gd name="connsiteY1843" fmla="*/ 166211 h 514350"/>
              <a:gd name="connsiteX1844" fmla="*/ 2708434 w 6400800"/>
              <a:gd name="connsiteY1844" fmla="*/ 161449 h 514350"/>
              <a:gd name="connsiteX1845" fmla="*/ 2702719 w 6400800"/>
              <a:gd name="connsiteY1845" fmla="*/ 159544 h 514350"/>
              <a:gd name="connsiteX1846" fmla="*/ 2700814 w 6400800"/>
              <a:gd name="connsiteY1846" fmla="*/ 159544 h 514350"/>
              <a:gd name="connsiteX1847" fmla="*/ 2700814 w 6400800"/>
              <a:gd name="connsiteY1847" fmla="*/ 161449 h 514350"/>
              <a:gd name="connsiteX1848" fmla="*/ 2697004 w 6400800"/>
              <a:gd name="connsiteY1848" fmla="*/ 193834 h 514350"/>
              <a:gd name="connsiteX1849" fmla="*/ 2693194 w 6400800"/>
              <a:gd name="connsiteY1849" fmla="*/ 181451 h 514350"/>
              <a:gd name="connsiteX1850" fmla="*/ 2697004 w 6400800"/>
              <a:gd name="connsiteY1850" fmla="*/ 198596 h 514350"/>
              <a:gd name="connsiteX1851" fmla="*/ 2697004 w 6400800"/>
              <a:gd name="connsiteY1851" fmla="*/ 198596 h 514350"/>
              <a:gd name="connsiteX1852" fmla="*/ 2696051 w 6400800"/>
              <a:gd name="connsiteY1852" fmla="*/ 236696 h 514350"/>
              <a:gd name="connsiteX1853" fmla="*/ 2697004 w 6400800"/>
              <a:gd name="connsiteY1853" fmla="*/ 262414 h 514350"/>
              <a:gd name="connsiteX1854" fmla="*/ 2697004 w 6400800"/>
              <a:gd name="connsiteY1854" fmla="*/ 263366 h 514350"/>
              <a:gd name="connsiteX1855" fmla="*/ 2696051 w 6400800"/>
              <a:gd name="connsiteY1855" fmla="*/ 265271 h 514350"/>
              <a:gd name="connsiteX1856" fmla="*/ 2694146 w 6400800"/>
              <a:gd name="connsiteY1856" fmla="*/ 261461 h 514350"/>
              <a:gd name="connsiteX1857" fmla="*/ 2685574 w 6400800"/>
              <a:gd name="connsiteY1857" fmla="*/ 246221 h 514350"/>
              <a:gd name="connsiteX1858" fmla="*/ 2677954 w 6400800"/>
              <a:gd name="connsiteY1858" fmla="*/ 210979 h 514350"/>
              <a:gd name="connsiteX1859" fmla="*/ 2676049 w 6400800"/>
              <a:gd name="connsiteY1859" fmla="*/ 200501 h 514350"/>
              <a:gd name="connsiteX1860" fmla="*/ 2681764 w 6400800"/>
              <a:gd name="connsiteY1860" fmla="*/ 173831 h 514350"/>
              <a:gd name="connsiteX1861" fmla="*/ 2687479 w 6400800"/>
              <a:gd name="connsiteY1861" fmla="*/ 144304 h 514350"/>
              <a:gd name="connsiteX1862" fmla="*/ 2691289 w 6400800"/>
              <a:gd name="connsiteY1862" fmla="*/ 118586 h 514350"/>
              <a:gd name="connsiteX1863" fmla="*/ 2683669 w 6400800"/>
              <a:gd name="connsiteY1863" fmla="*/ 143351 h 514350"/>
              <a:gd name="connsiteX1864" fmla="*/ 2677954 w 6400800"/>
              <a:gd name="connsiteY1864" fmla="*/ 162401 h 514350"/>
              <a:gd name="connsiteX1865" fmla="*/ 2673191 w 6400800"/>
              <a:gd name="connsiteY1865" fmla="*/ 176689 h 514350"/>
              <a:gd name="connsiteX1866" fmla="*/ 2673191 w 6400800"/>
              <a:gd name="connsiteY1866" fmla="*/ 177641 h 514350"/>
              <a:gd name="connsiteX1867" fmla="*/ 2672239 w 6400800"/>
              <a:gd name="connsiteY1867" fmla="*/ 173831 h 514350"/>
              <a:gd name="connsiteX1868" fmla="*/ 2666524 w 6400800"/>
              <a:gd name="connsiteY1868" fmla="*/ 146209 h 514350"/>
              <a:gd name="connsiteX1869" fmla="*/ 2661761 w 6400800"/>
              <a:gd name="connsiteY1869" fmla="*/ 121444 h 514350"/>
              <a:gd name="connsiteX1870" fmla="*/ 2662714 w 6400800"/>
              <a:gd name="connsiteY1870" fmla="*/ 146209 h 514350"/>
              <a:gd name="connsiteX1871" fmla="*/ 2666524 w 6400800"/>
              <a:gd name="connsiteY1871" fmla="*/ 196691 h 514350"/>
              <a:gd name="connsiteX1872" fmla="*/ 2665571 w 6400800"/>
              <a:gd name="connsiteY1872" fmla="*/ 200501 h 514350"/>
              <a:gd name="connsiteX1873" fmla="*/ 2664619 w 6400800"/>
              <a:gd name="connsiteY1873" fmla="*/ 204311 h 514350"/>
              <a:gd name="connsiteX1874" fmla="*/ 2649379 w 6400800"/>
              <a:gd name="connsiteY1874" fmla="*/ 174784 h 514350"/>
              <a:gd name="connsiteX1875" fmla="*/ 2634139 w 6400800"/>
              <a:gd name="connsiteY1875" fmla="*/ 141446 h 514350"/>
              <a:gd name="connsiteX1876" fmla="*/ 2646521 w 6400800"/>
              <a:gd name="connsiteY1876" fmla="*/ 176689 h 514350"/>
              <a:gd name="connsiteX1877" fmla="*/ 2661761 w 6400800"/>
              <a:gd name="connsiteY1877" fmla="*/ 214789 h 514350"/>
              <a:gd name="connsiteX1878" fmla="*/ 2660809 w 6400800"/>
              <a:gd name="connsiteY1878" fmla="*/ 216694 h 514350"/>
              <a:gd name="connsiteX1879" fmla="*/ 2652236 w 6400800"/>
              <a:gd name="connsiteY1879" fmla="*/ 201454 h 514350"/>
              <a:gd name="connsiteX1880" fmla="*/ 2648426 w 6400800"/>
              <a:gd name="connsiteY1880" fmla="*/ 196691 h 514350"/>
              <a:gd name="connsiteX1881" fmla="*/ 2651284 w 6400800"/>
              <a:gd name="connsiteY1881" fmla="*/ 202406 h 514350"/>
              <a:gd name="connsiteX1882" fmla="*/ 2657951 w 6400800"/>
              <a:gd name="connsiteY1882" fmla="*/ 218599 h 514350"/>
              <a:gd name="connsiteX1883" fmla="*/ 2658904 w 6400800"/>
              <a:gd name="connsiteY1883" fmla="*/ 223361 h 514350"/>
              <a:gd name="connsiteX1884" fmla="*/ 2657951 w 6400800"/>
              <a:gd name="connsiteY1884" fmla="*/ 226219 h 514350"/>
              <a:gd name="connsiteX1885" fmla="*/ 2647474 w 6400800"/>
              <a:gd name="connsiteY1885" fmla="*/ 193834 h 514350"/>
              <a:gd name="connsiteX1886" fmla="*/ 2638901 w 6400800"/>
              <a:gd name="connsiteY1886" fmla="*/ 169069 h 514350"/>
              <a:gd name="connsiteX1887" fmla="*/ 2631281 w 6400800"/>
              <a:gd name="connsiteY1887" fmla="*/ 147161 h 514350"/>
              <a:gd name="connsiteX1888" fmla="*/ 2635091 w 6400800"/>
              <a:gd name="connsiteY1888" fmla="*/ 170021 h 514350"/>
              <a:gd name="connsiteX1889" fmla="*/ 2647474 w 6400800"/>
              <a:gd name="connsiteY1889" fmla="*/ 230029 h 514350"/>
              <a:gd name="connsiteX1890" fmla="*/ 2651284 w 6400800"/>
              <a:gd name="connsiteY1890" fmla="*/ 247174 h 514350"/>
              <a:gd name="connsiteX1891" fmla="*/ 2642711 w 6400800"/>
              <a:gd name="connsiteY1891" fmla="*/ 273844 h 514350"/>
              <a:gd name="connsiteX1892" fmla="*/ 2640806 w 6400800"/>
              <a:gd name="connsiteY1892" fmla="*/ 270034 h 514350"/>
              <a:gd name="connsiteX1893" fmla="*/ 2639854 w 6400800"/>
              <a:gd name="connsiteY1893" fmla="*/ 268129 h 514350"/>
              <a:gd name="connsiteX1894" fmla="*/ 2643664 w 6400800"/>
              <a:gd name="connsiteY1894" fmla="*/ 220504 h 514350"/>
              <a:gd name="connsiteX1895" fmla="*/ 2636996 w 6400800"/>
              <a:gd name="connsiteY1895" fmla="*/ 247174 h 514350"/>
              <a:gd name="connsiteX1896" fmla="*/ 2636044 w 6400800"/>
              <a:gd name="connsiteY1896" fmla="*/ 204311 h 514350"/>
              <a:gd name="connsiteX1897" fmla="*/ 2630329 w 6400800"/>
              <a:gd name="connsiteY1897" fmla="*/ 240506 h 514350"/>
              <a:gd name="connsiteX1898" fmla="*/ 2623661 w 6400800"/>
              <a:gd name="connsiteY1898" fmla="*/ 206216 h 514350"/>
              <a:gd name="connsiteX1899" fmla="*/ 2610326 w 6400800"/>
              <a:gd name="connsiteY1899" fmla="*/ 147161 h 514350"/>
              <a:gd name="connsiteX1900" fmla="*/ 2615089 w 6400800"/>
              <a:gd name="connsiteY1900" fmla="*/ 137636 h 514350"/>
              <a:gd name="connsiteX1901" fmla="*/ 2610326 w 6400800"/>
              <a:gd name="connsiteY1901" fmla="*/ 145256 h 514350"/>
              <a:gd name="connsiteX1902" fmla="*/ 2609374 w 6400800"/>
              <a:gd name="connsiteY1902" fmla="*/ 143351 h 514350"/>
              <a:gd name="connsiteX1903" fmla="*/ 2603659 w 6400800"/>
              <a:gd name="connsiteY1903" fmla="*/ 119539 h 514350"/>
              <a:gd name="connsiteX1904" fmla="*/ 2605564 w 6400800"/>
              <a:gd name="connsiteY1904" fmla="*/ 144304 h 514350"/>
              <a:gd name="connsiteX1905" fmla="*/ 2606516 w 6400800"/>
              <a:gd name="connsiteY1905" fmla="*/ 150971 h 514350"/>
              <a:gd name="connsiteX1906" fmla="*/ 2600801 w 6400800"/>
              <a:gd name="connsiteY1906" fmla="*/ 158591 h 514350"/>
              <a:gd name="connsiteX1907" fmla="*/ 2589371 w 6400800"/>
              <a:gd name="connsiteY1907" fmla="*/ 175736 h 514350"/>
              <a:gd name="connsiteX1908" fmla="*/ 2588419 w 6400800"/>
              <a:gd name="connsiteY1908" fmla="*/ 171926 h 514350"/>
              <a:gd name="connsiteX1909" fmla="*/ 2583656 w 6400800"/>
              <a:gd name="connsiteY1909" fmla="*/ 147161 h 514350"/>
              <a:gd name="connsiteX1910" fmla="*/ 2584609 w 6400800"/>
              <a:gd name="connsiteY1910" fmla="*/ 171926 h 514350"/>
              <a:gd name="connsiteX1911" fmla="*/ 2585561 w 6400800"/>
              <a:gd name="connsiteY1911" fmla="*/ 182404 h 514350"/>
              <a:gd name="connsiteX1912" fmla="*/ 2585561 w 6400800"/>
              <a:gd name="connsiteY1912" fmla="*/ 182404 h 514350"/>
              <a:gd name="connsiteX1913" fmla="*/ 2576036 w 6400800"/>
              <a:gd name="connsiteY1913" fmla="*/ 198596 h 514350"/>
              <a:gd name="connsiteX1914" fmla="*/ 2574131 w 6400800"/>
              <a:gd name="connsiteY1914" fmla="*/ 177641 h 514350"/>
              <a:gd name="connsiteX1915" fmla="*/ 2573179 w 6400800"/>
              <a:gd name="connsiteY1915" fmla="*/ 157639 h 514350"/>
              <a:gd name="connsiteX1916" fmla="*/ 2571274 w 6400800"/>
              <a:gd name="connsiteY1916" fmla="*/ 170974 h 514350"/>
              <a:gd name="connsiteX1917" fmla="*/ 2571274 w 6400800"/>
              <a:gd name="connsiteY1917" fmla="*/ 170021 h 514350"/>
              <a:gd name="connsiteX1918" fmla="*/ 2569369 w 6400800"/>
              <a:gd name="connsiteY1918" fmla="*/ 149066 h 514350"/>
              <a:gd name="connsiteX1919" fmla="*/ 2568416 w 6400800"/>
              <a:gd name="connsiteY1919" fmla="*/ 130016 h 514350"/>
              <a:gd name="connsiteX1920" fmla="*/ 2567464 w 6400800"/>
              <a:gd name="connsiteY1920" fmla="*/ 99536 h 514350"/>
              <a:gd name="connsiteX1921" fmla="*/ 2566511 w 6400800"/>
              <a:gd name="connsiteY1921" fmla="*/ 72866 h 514350"/>
              <a:gd name="connsiteX1922" fmla="*/ 2562701 w 6400800"/>
              <a:gd name="connsiteY1922" fmla="*/ 99536 h 514350"/>
              <a:gd name="connsiteX1923" fmla="*/ 2560796 w 6400800"/>
              <a:gd name="connsiteY1923" fmla="*/ 130016 h 514350"/>
              <a:gd name="connsiteX1924" fmla="*/ 2559844 w 6400800"/>
              <a:gd name="connsiteY1924" fmla="*/ 149066 h 514350"/>
              <a:gd name="connsiteX1925" fmla="*/ 2559844 w 6400800"/>
              <a:gd name="connsiteY1925" fmla="*/ 170021 h 514350"/>
              <a:gd name="connsiteX1926" fmla="*/ 2560796 w 6400800"/>
              <a:gd name="connsiteY1926" fmla="*/ 195739 h 514350"/>
              <a:gd name="connsiteX1927" fmla="*/ 2558891 w 6400800"/>
              <a:gd name="connsiteY1927" fmla="*/ 191929 h 514350"/>
              <a:gd name="connsiteX1928" fmla="*/ 2561749 w 6400800"/>
              <a:gd name="connsiteY1928" fmla="*/ 200501 h 514350"/>
              <a:gd name="connsiteX1929" fmla="*/ 2562701 w 6400800"/>
              <a:gd name="connsiteY1929" fmla="*/ 217646 h 514350"/>
              <a:gd name="connsiteX1930" fmla="*/ 2562701 w 6400800"/>
              <a:gd name="connsiteY1930" fmla="*/ 223361 h 514350"/>
              <a:gd name="connsiteX1931" fmla="*/ 2551271 w 6400800"/>
              <a:gd name="connsiteY1931" fmla="*/ 247174 h 514350"/>
              <a:gd name="connsiteX1932" fmla="*/ 2549366 w 6400800"/>
              <a:gd name="connsiteY1932" fmla="*/ 230029 h 514350"/>
              <a:gd name="connsiteX1933" fmla="*/ 2555081 w 6400800"/>
              <a:gd name="connsiteY1933" fmla="*/ 212884 h 514350"/>
              <a:gd name="connsiteX1934" fmla="*/ 2546509 w 6400800"/>
              <a:gd name="connsiteY1934" fmla="*/ 228124 h 514350"/>
              <a:gd name="connsiteX1935" fmla="*/ 2547461 w 6400800"/>
              <a:gd name="connsiteY1935" fmla="*/ 222409 h 514350"/>
              <a:gd name="connsiteX1936" fmla="*/ 2553176 w 6400800"/>
              <a:gd name="connsiteY1936" fmla="*/ 196691 h 514350"/>
              <a:gd name="connsiteX1937" fmla="*/ 2543651 w 6400800"/>
              <a:gd name="connsiteY1937" fmla="*/ 221456 h 514350"/>
              <a:gd name="connsiteX1938" fmla="*/ 2536984 w 6400800"/>
              <a:gd name="connsiteY1938" fmla="*/ 246221 h 514350"/>
              <a:gd name="connsiteX1939" fmla="*/ 2536984 w 6400800"/>
              <a:gd name="connsiteY1939" fmla="*/ 244316 h 514350"/>
              <a:gd name="connsiteX1940" fmla="*/ 2534126 w 6400800"/>
              <a:gd name="connsiteY1940" fmla="*/ 221456 h 514350"/>
              <a:gd name="connsiteX1941" fmla="*/ 2533174 w 6400800"/>
              <a:gd name="connsiteY1941" fmla="*/ 244316 h 514350"/>
              <a:gd name="connsiteX1942" fmla="*/ 2533174 w 6400800"/>
              <a:gd name="connsiteY1942" fmla="*/ 250984 h 514350"/>
              <a:gd name="connsiteX1943" fmla="*/ 2532221 w 6400800"/>
              <a:gd name="connsiteY1943" fmla="*/ 245269 h 514350"/>
              <a:gd name="connsiteX1944" fmla="*/ 2524601 w 6400800"/>
              <a:gd name="connsiteY1944" fmla="*/ 213836 h 514350"/>
              <a:gd name="connsiteX1945" fmla="*/ 2517934 w 6400800"/>
              <a:gd name="connsiteY1945" fmla="*/ 190024 h 514350"/>
              <a:gd name="connsiteX1946" fmla="*/ 2511266 w 6400800"/>
              <a:gd name="connsiteY1946" fmla="*/ 169069 h 514350"/>
              <a:gd name="connsiteX1947" fmla="*/ 2514124 w 6400800"/>
              <a:gd name="connsiteY1947" fmla="*/ 190976 h 514350"/>
              <a:gd name="connsiteX1948" fmla="*/ 2516981 w 6400800"/>
              <a:gd name="connsiteY1948" fmla="*/ 215741 h 514350"/>
              <a:gd name="connsiteX1949" fmla="*/ 2520791 w 6400800"/>
              <a:gd name="connsiteY1949" fmla="*/ 248126 h 514350"/>
              <a:gd name="connsiteX1950" fmla="*/ 2523649 w 6400800"/>
              <a:gd name="connsiteY1950" fmla="*/ 277654 h 514350"/>
              <a:gd name="connsiteX1951" fmla="*/ 2521744 w 6400800"/>
              <a:gd name="connsiteY1951" fmla="*/ 282416 h 514350"/>
              <a:gd name="connsiteX1952" fmla="*/ 2516981 w 6400800"/>
              <a:gd name="connsiteY1952" fmla="*/ 263366 h 514350"/>
              <a:gd name="connsiteX1953" fmla="*/ 2511266 w 6400800"/>
              <a:gd name="connsiteY1953" fmla="*/ 243364 h 514350"/>
              <a:gd name="connsiteX1954" fmla="*/ 2513171 w 6400800"/>
              <a:gd name="connsiteY1954" fmla="*/ 264319 h 514350"/>
              <a:gd name="connsiteX1955" fmla="*/ 2514124 w 6400800"/>
              <a:gd name="connsiteY1955" fmla="*/ 277654 h 514350"/>
              <a:gd name="connsiteX1956" fmla="*/ 2504599 w 6400800"/>
              <a:gd name="connsiteY1956" fmla="*/ 256699 h 514350"/>
              <a:gd name="connsiteX1957" fmla="*/ 2504599 w 6400800"/>
              <a:gd name="connsiteY1957" fmla="*/ 253841 h 514350"/>
              <a:gd name="connsiteX1958" fmla="*/ 2503646 w 6400800"/>
              <a:gd name="connsiteY1958" fmla="*/ 255746 h 514350"/>
              <a:gd name="connsiteX1959" fmla="*/ 2497931 w 6400800"/>
              <a:gd name="connsiteY1959" fmla="*/ 243364 h 514350"/>
              <a:gd name="connsiteX1960" fmla="*/ 2502694 w 6400800"/>
              <a:gd name="connsiteY1960" fmla="*/ 259556 h 514350"/>
              <a:gd name="connsiteX1961" fmla="*/ 2499836 w 6400800"/>
              <a:gd name="connsiteY1961" fmla="*/ 267176 h 514350"/>
              <a:gd name="connsiteX1962" fmla="*/ 2498884 w 6400800"/>
              <a:gd name="connsiteY1962" fmla="*/ 270034 h 514350"/>
              <a:gd name="connsiteX1963" fmla="*/ 2494121 w 6400800"/>
              <a:gd name="connsiteY1963" fmla="*/ 223361 h 514350"/>
              <a:gd name="connsiteX1964" fmla="*/ 2496026 w 6400800"/>
              <a:gd name="connsiteY1964" fmla="*/ 220504 h 514350"/>
              <a:gd name="connsiteX1965" fmla="*/ 2506504 w 6400800"/>
              <a:gd name="connsiteY1965" fmla="*/ 203359 h 514350"/>
              <a:gd name="connsiteX1966" fmla="*/ 2510314 w 6400800"/>
              <a:gd name="connsiteY1966" fmla="*/ 197644 h 514350"/>
              <a:gd name="connsiteX1967" fmla="*/ 2505551 w 6400800"/>
              <a:gd name="connsiteY1967" fmla="*/ 203359 h 514350"/>
              <a:gd name="connsiteX1968" fmla="*/ 2493169 w 6400800"/>
              <a:gd name="connsiteY1968" fmla="*/ 217646 h 514350"/>
              <a:gd name="connsiteX1969" fmla="*/ 2493169 w 6400800"/>
              <a:gd name="connsiteY1969" fmla="*/ 216694 h 514350"/>
              <a:gd name="connsiteX1970" fmla="*/ 2491264 w 6400800"/>
              <a:gd name="connsiteY1970" fmla="*/ 196691 h 514350"/>
              <a:gd name="connsiteX1971" fmla="*/ 2501741 w 6400800"/>
              <a:gd name="connsiteY1971" fmla="*/ 183356 h 514350"/>
              <a:gd name="connsiteX1972" fmla="*/ 2490311 w 6400800"/>
              <a:gd name="connsiteY1972" fmla="*/ 192881 h 514350"/>
              <a:gd name="connsiteX1973" fmla="*/ 2489359 w 6400800"/>
              <a:gd name="connsiteY1973" fmla="*/ 176689 h 514350"/>
              <a:gd name="connsiteX1974" fmla="*/ 2497931 w 6400800"/>
              <a:gd name="connsiteY1974" fmla="*/ 165259 h 514350"/>
              <a:gd name="connsiteX1975" fmla="*/ 2502694 w 6400800"/>
              <a:gd name="connsiteY1975" fmla="*/ 159544 h 514350"/>
              <a:gd name="connsiteX1976" fmla="*/ 2496979 w 6400800"/>
              <a:gd name="connsiteY1976" fmla="*/ 164306 h 514350"/>
              <a:gd name="connsiteX1977" fmla="*/ 2489359 w 6400800"/>
              <a:gd name="connsiteY1977" fmla="*/ 171926 h 514350"/>
              <a:gd name="connsiteX1978" fmla="*/ 2488406 w 6400800"/>
              <a:gd name="connsiteY1978" fmla="*/ 153829 h 514350"/>
              <a:gd name="connsiteX1979" fmla="*/ 2487454 w 6400800"/>
              <a:gd name="connsiteY1979" fmla="*/ 135731 h 514350"/>
              <a:gd name="connsiteX1980" fmla="*/ 2494121 w 6400800"/>
              <a:gd name="connsiteY1980" fmla="*/ 125254 h 514350"/>
              <a:gd name="connsiteX1981" fmla="*/ 2487454 w 6400800"/>
              <a:gd name="connsiteY1981" fmla="*/ 132874 h 514350"/>
              <a:gd name="connsiteX1982" fmla="*/ 2487454 w 6400800"/>
              <a:gd name="connsiteY1982" fmla="*/ 129064 h 514350"/>
              <a:gd name="connsiteX1983" fmla="*/ 2486501 w 6400800"/>
              <a:gd name="connsiteY1983" fmla="*/ 132874 h 514350"/>
              <a:gd name="connsiteX1984" fmla="*/ 2475071 w 6400800"/>
              <a:gd name="connsiteY1984" fmla="*/ 146209 h 514350"/>
              <a:gd name="connsiteX1985" fmla="*/ 2455069 w 6400800"/>
              <a:gd name="connsiteY1985" fmla="*/ 171926 h 514350"/>
              <a:gd name="connsiteX1986" fmla="*/ 2442686 w 6400800"/>
              <a:gd name="connsiteY1986" fmla="*/ 188119 h 514350"/>
              <a:gd name="connsiteX1987" fmla="*/ 2433161 w 6400800"/>
              <a:gd name="connsiteY1987" fmla="*/ 203359 h 514350"/>
              <a:gd name="connsiteX1988" fmla="*/ 2432209 w 6400800"/>
              <a:gd name="connsiteY1988" fmla="*/ 191929 h 514350"/>
              <a:gd name="connsiteX1989" fmla="*/ 2425541 w 6400800"/>
              <a:gd name="connsiteY1989" fmla="*/ 110966 h 514350"/>
              <a:gd name="connsiteX1990" fmla="*/ 2424589 w 6400800"/>
              <a:gd name="connsiteY1990" fmla="*/ 88106 h 514350"/>
              <a:gd name="connsiteX1991" fmla="*/ 2424589 w 6400800"/>
              <a:gd name="connsiteY1991" fmla="*/ 80486 h 514350"/>
              <a:gd name="connsiteX1992" fmla="*/ 2423636 w 6400800"/>
              <a:gd name="connsiteY1992" fmla="*/ 88106 h 514350"/>
              <a:gd name="connsiteX1993" fmla="*/ 2421731 w 6400800"/>
              <a:gd name="connsiteY1993" fmla="*/ 110966 h 514350"/>
              <a:gd name="connsiteX1994" fmla="*/ 2420779 w 6400800"/>
              <a:gd name="connsiteY1994" fmla="*/ 146209 h 514350"/>
              <a:gd name="connsiteX1995" fmla="*/ 2421731 w 6400800"/>
              <a:gd name="connsiteY1995" fmla="*/ 191929 h 514350"/>
              <a:gd name="connsiteX1996" fmla="*/ 2422684 w 6400800"/>
              <a:gd name="connsiteY1996" fmla="*/ 220504 h 514350"/>
              <a:gd name="connsiteX1997" fmla="*/ 2405539 w 6400800"/>
              <a:gd name="connsiteY1997" fmla="*/ 250031 h 514350"/>
              <a:gd name="connsiteX1998" fmla="*/ 2401729 w 6400800"/>
              <a:gd name="connsiteY1998" fmla="*/ 256699 h 514350"/>
              <a:gd name="connsiteX1999" fmla="*/ 2400776 w 6400800"/>
              <a:gd name="connsiteY1999" fmla="*/ 255746 h 514350"/>
              <a:gd name="connsiteX2000" fmla="*/ 2392204 w 6400800"/>
              <a:gd name="connsiteY2000" fmla="*/ 233839 h 514350"/>
              <a:gd name="connsiteX2001" fmla="*/ 2385536 w 6400800"/>
              <a:gd name="connsiteY2001" fmla="*/ 170974 h 514350"/>
              <a:gd name="connsiteX2002" fmla="*/ 2382679 w 6400800"/>
              <a:gd name="connsiteY2002" fmla="*/ 150971 h 514350"/>
              <a:gd name="connsiteX2003" fmla="*/ 2384584 w 6400800"/>
              <a:gd name="connsiteY2003" fmla="*/ 140494 h 514350"/>
              <a:gd name="connsiteX2004" fmla="*/ 2382679 w 6400800"/>
              <a:gd name="connsiteY2004" fmla="*/ 135731 h 514350"/>
              <a:gd name="connsiteX2005" fmla="*/ 2390299 w 6400800"/>
              <a:gd name="connsiteY2005" fmla="*/ 114776 h 514350"/>
              <a:gd name="connsiteX2006" fmla="*/ 2427446 w 6400800"/>
              <a:gd name="connsiteY2006" fmla="*/ 12859 h 514350"/>
              <a:gd name="connsiteX2007" fmla="*/ 2380774 w 6400800"/>
              <a:gd name="connsiteY2007" fmla="*/ 110014 h 514350"/>
              <a:gd name="connsiteX2008" fmla="*/ 2358866 w 6400800"/>
              <a:gd name="connsiteY2008" fmla="*/ 157639 h 514350"/>
              <a:gd name="connsiteX2009" fmla="*/ 2355056 w 6400800"/>
              <a:gd name="connsiteY2009" fmla="*/ 166211 h 514350"/>
              <a:gd name="connsiteX2010" fmla="*/ 2357914 w 6400800"/>
              <a:gd name="connsiteY2010" fmla="*/ 155734 h 514350"/>
              <a:gd name="connsiteX2011" fmla="*/ 2362676 w 6400800"/>
              <a:gd name="connsiteY2011" fmla="*/ 132874 h 514350"/>
              <a:gd name="connsiteX2012" fmla="*/ 2354104 w 6400800"/>
              <a:gd name="connsiteY2012" fmla="*/ 154781 h 514350"/>
              <a:gd name="connsiteX2013" fmla="*/ 2344579 w 6400800"/>
              <a:gd name="connsiteY2013" fmla="*/ 179546 h 514350"/>
              <a:gd name="connsiteX2014" fmla="*/ 2334101 w 6400800"/>
              <a:gd name="connsiteY2014" fmla="*/ 211931 h 514350"/>
              <a:gd name="connsiteX2015" fmla="*/ 2334101 w 6400800"/>
              <a:gd name="connsiteY2015" fmla="*/ 211931 h 514350"/>
              <a:gd name="connsiteX2016" fmla="*/ 2340769 w 6400800"/>
              <a:gd name="connsiteY2016" fmla="*/ 171926 h 514350"/>
              <a:gd name="connsiteX2017" fmla="*/ 2347436 w 6400800"/>
              <a:gd name="connsiteY2017" fmla="*/ 130969 h 514350"/>
              <a:gd name="connsiteX2018" fmla="*/ 2354104 w 6400800"/>
              <a:gd name="connsiteY2018" fmla="*/ 99536 h 514350"/>
              <a:gd name="connsiteX2019" fmla="*/ 2358866 w 6400800"/>
              <a:gd name="connsiteY2019" fmla="*/ 71914 h 514350"/>
              <a:gd name="connsiteX2020" fmla="*/ 2350294 w 6400800"/>
              <a:gd name="connsiteY2020" fmla="*/ 98584 h 514350"/>
              <a:gd name="connsiteX2021" fmla="*/ 2340769 w 6400800"/>
              <a:gd name="connsiteY2021" fmla="*/ 129064 h 514350"/>
              <a:gd name="connsiteX2022" fmla="*/ 2330291 w 6400800"/>
              <a:gd name="connsiteY2022" fmla="*/ 170021 h 514350"/>
              <a:gd name="connsiteX2023" fmla="*/ 2324576 w 6400800"/>
              <a:gd name="connsiteY2023" fmla="*/ 193834 h 514350"/>
              <a:gd name="connsiteX2024" fmla="*/ 2320766 w 6400800"/>
              <a:gd name="connsiteY2024" fmla="*/ 185261 h 514350"/>
              <a:gd name="connsiteX2025" fmla="*/ 2326481 w 6400800"/>
              <a:gd name="connsiteY2025" fmla="*/ 157639 h 514350"/>
              <a:gd name="connsiteX2026" fmla="*/ 2318861 w 6400800"/>
              <a:gd name="connsiteY2026" fmla="*/ 179546 h 514350"/>
              <a:gd name="connsiteX2027" fmla="*/ 2315051 w 6400800"/>
              <a:gd name="connsiteY2027" fmla="*/ 170974 h 514350"/>
              <a:gd name="connsiteX2028" fmla="*/ 2317909 w 6400800"/>
              <a:gd name="connsiteY2028" fmla="*/ 181451 h 514350"/>
              <a:gd name="connsiteX2029" fmla="*/ 2313146 w 6400800"/>
              <a:gd name="connsiteY2029" fmla="*/ 193834 h 514350"/>
              <a:gd name="connsiteX2030" fmla="*/ 2311241 w 6400800"/>
              <a:gd name="connsiteY2030" fmla="*/ 190976 h 514350"/>
              <a:gd name="connsiteX2031" fmla="*/ 2314099 w 6400800"/>
              <a:gd name="connsiteY2031" fmla="*/ 141446 h 514350"/>
              <a:gd name="connsiteX2032" fmla="*/ 2298859 w 6400800"/>
              <a:gd name="connsiteY2032" fmla="*/ 202406 h 514350"/>
              <a:gd name="connsiteX2033" fmla="*/ 2292191 w 6400800"/>
              <a:gd name="connsiteY2033" fmla="*/ 231934 h 514350"/>
              <a:gd name="connsiteX2034" fmla="*/ 2289334 w 6400800"/>
              <a:gd name="connsiteY2034" fmla="*/ 250031 h 514350"/>
              <a:gd name="connsiteX2035" fmla="*/ 2285524 w 6400800"/>
              <a:gd name="connsiteY2035" fmla="*/ 259556 h 514350"/>
              <a:gd name="connsiteX2036" fmla="*/ 2275999 w 6400800"/>
              <a:gd name="connsiteY2036" fmla="*/ 287179 h 514350"/>
              <a:gd name="connsiteX2037" fmla="*/ 2275999 w 6400800"/>
              <a:gd name="connsiteY2037" fmla="*/ 288131 h 514350"/>
              <a:gd name="connsiteX2038" fmla="*/ 2275999 w 6400800"/>
              <a:gd name="connsiteY2038" fmla="*/ 282416 h 514350"/>
              <a:gd name="connsiteX2039" fmla="*/ 2276951 w 6400800"/>
              <a:gd name="connsiteY2039" fmla="*/ 265271 h 514350"/>
              <a:gd name="connsiteX2040" fmla="*/ 2272189 w 6400800"/>
              <a:gd name="connsiteY2040" fmla="*/ 281464 h 514350"/>
              <a:gd name="connsiteX2041" fmla="*/ 2269331 w 6400800"/>
              <a:gd name="connsiteY2041" fmla="*/ 290989 h 514350"/>
              <a:gd name="connsiteX2042" fmla="*/ 2269331 w 6400800"/>
              <a:gd name="connsiteY2042" fmla="*/ 290989 h 514350"/>
              <a:gd name="connsiteX2043" fmla="*/ 2269331 w 6400800"/>
              <a:gd name="connsiteY2043" fmla="*/ 261461 h 514350"/>
              <a:gd name="connsiteX2044" fmla="*/ 2270284 w 6400800"/>
              <a:gd name="connsiteY2044" fmla="*/ 238601 h 514350"/>
              <a:gd name="connsiteX2045" fmla="*/ 2272189 w 6400800"/>
              <a:gd name="connsiteY2045" fmla="*/ 225266 h 514350"/>
              <a:gd name="connsiteX2046" fmla="*/ 2275999 w 6400800"/>
              <a:gd name="connsiteY2046" fmla="*/ 210979 h 514350"/>
              <a:gd name="connsiteX2047" fmla="*/ 2266474 w 6400800"/>
              <a:gd name="connsiteY2047" fmla="*/ 232886 h 514350"/>
              <a:gd name="connsiteX2048" fmla="*/ 2267426 w 6400800"/>
              <a:gd name="connsiteY2048" fmla="*/ 228124 h 514350"/>
              <a:gd name="connsiteX2049" fmla="*/ 2263616 w 6400800"/>
              <a:gd name="connsiteY2049" fmla="*/ 235744 h 514350"/>
              <a:gd name="connsiteX2050" fmla="*/ 2265521 w 6400800"/>
              <a:gd name="connsiteY2050" fmla="*/ 220504 h 514350"/>
              <a:gd name="connsiteX2051" fmla="*/ 2256949 w 6400800"/>
              <a:gd name="connsiteY2051" fmla="*/ 247174 h 514350"/>
              <a:gd name="connsiteX2052" fmla="*/ 2252186 w 6400800"/>
              <a:gd name="connsiteY2052" fmla="*/ 258604 h 514350"/>
              <a:gd name="connsiteX2053" fmla="*/ 2250281 w 6400800"/>
              <a:gd name="connsiteY2053" fmla="*/ 262414 h 514350"/>
              <a:gd name="connsiteX2054" fmla="*/ 2255044 w 6400800"/>
              <a:gd name="connsiteY2054" fmla="*/ 243364 h 514350"/>
              <a:gd name="connsiteX2055" fmla="*/ 2267426 w 6400800"/>
              <a:gd name="connsiteY2055" fmla="*/ 178594 h 514350"/>
              <a:gd name="connsiteX2056" fmla="*/ 2270284 w 6400800"/>
              <a:gd name="connsiteY2056" fmla="*/ 153829 h 514350"/>
              <a:gd name="connsiteX2057" fmla="*/ 2262664 w 6400800"/>
              <a:gd name="connsiteY2057" fmla="*/ 177641 h 514350"/>
              <a:gd name="connsiteX2058" fmla="*/ 2254091 w 6400800"/>
              <a:gd name="connsiteY2058" fmla="*/ 205264 h 514350"/>
              <a:gd name="connsiteX2059" fmla="*/ 2246471 w 6400800"/>
              <a:gd name="connsiteY2059" fmla="*/ 230981 h 514350"/>
              <a:gd name="connsiteX2060" fmla="*/ 2241709 w 6400800"/>
              <a:gd name="connsiteY2060" fmla="*/ 244316 h 514350"/>
              <a:gd name="connsiteX2061" fmla="*/ 2239804 w 6400800"/>
              <a:gd name="connsiteY2061" fmla="*/ 233839 h 514350"/>
              <a:gd name="connsiteX2062" fmla="*/ 2233136 w 6400800"/>
              <a:gd name="connsiteY2062" fmla="*/ 205264 h 514350"/>
              <a:gd name="connsiteX2063" fmla="*/ 2237899 w 6400800"/>
              <a:gd name="connsiteY2063" fmla="*/ 255746 h 514350"/>
              <a:gd name="connsiteX2064" fmla="*/ 2234089 w 6400800"/>
              <a:gd name="connsiteY2064" fmla="*/ 269081 h 514350"/>
              <a:gd name="connsiteX2065" fmla="*/ 2233136 w 6400800"/>
              <a:gd name="connsiteY2065" fmla="*/ 270034 h 514350"/>
              <a:gd name="connsiteX2066" fmla="*/ 2233136 w 6400800"/>
              <a:gd name="connsiteY2066" fmla="*/ 263366 h 514350"/>
              <a:gd name="connsiteX2067" fmla="*/ 2231231 w 6400800"/>
              <a:gd name="connsiteY2067" fmla="*/ 234791 h 514350"/>
              <a:gd name="connsiteX2068" fmla="*/ 2228374 w 6400800"/>
              <a:gd name="connsiteY2068" fmla="*/ 207169 h 514350"/>
              <a:gd name="connsiteX2069" fmla="*/ 2230279 w 6400800"/>
              <a:gd name="connsiteY2069" fmla="*/ 193834 h 514350"/>
              <a:gd name="connsiteX2070" fmla="*/ 2226469 w 6400800"/>
              <a:gd name="connsiteY2070" fmla="*/ 204311 h 514350"/>
              <a:gd name="connsiteX2071" fmla="*/ 2222659 w 6400800"/>
              <a:gd name="connsiteY2071" fmla="*/ 200501 h 514350"/>
              <a:gd name="connsiteX2072" fmla="*/ 2220754 w 6400800"/>
              <a:gd name="connsiteY2072" fmla="*/ 199549 h 514350"/>
              <a:gd name="connsiteX2073" fmla="*/ 2217896 w 6400800"/>
              <a:gd name="connsiteY2073" fmla="*/ 199549 h 514350"/>
              <a:gd name="connsiteX2074" fmla="*/ 2215039 w 6400800"/>
              <a:gd name="connsiteY2074" fmla="*/ 202406 h 514350"/>
              <a:gd name="connsiteX2075" fmla="*/ 2213134 w 6400800"/>
              <a:gd name="connsiteY2075" fmla="*/ 214789 h 514350"/>
              <a:gd name="connsiteX2076" fmla="*/ 2217896 w 6400800"/>
              <a:gd name="connsiteY2076" fmla="*/ 203359 h 514350"/>
              <a:gd name="connsiteX2077" fmla="*/ 2219801 w 6400800"/>
              <a:gd name="connsiteY2077" fmla="*/ 201454 h 514350"/>
              <a:gd name="connsiteX2078" fmla="*/ 2220754 w 6400800"/>
              <a:gd name="connsiteY2078" fmla="*/ 202406 h 514350"/>
              <a:gd name="connsiteX2079" fmla="*/ 2223611 w 6400800"/>
              <a:gd name="connsiteY2079" fmla="*/ 207169 h 514350"/>
              <a:gd name="connsiteX2080" fmla="*/ 2223611 w 6400800"/>
              <a:gd name="connsiteY2080" fmla="*/ 215741 h 514350"/>
              <a:gd name="connsiteX2081" fmla="*/ 2223611 w 6400800"/>
              <a:gd name="connsiteY2081" fmla="*/ 215741 h 514350"/>
              <a:gd name="connsiteX2082" fmla="*/ 2215991 w 6400800"/>
              <a:gd name="connsiteY2082" fmla="*/ 241459 h 514350"/>
              <a:gd name="connsiteX2083" fmla="*/ 2206466 w 6400800"/>
              <a:gd name="connsiteY2083" fmla="*/ 274796 h 514350"/>
              <a:gd name="connsiteX2084" fmla="*/ 2196941 w 6400800"/>
              <a:gd name="connsiteY2084" fmla="*/ 313849 h 514350"/>
              <a:gd name="connsiteX2085" fmla="*/ 2195989 w 6400800"/>
              <a:gd name="connsiteY2085" fmla="*/ 305276 h 514350"/>
              <a:gd name="connsiteX2086" fmla="*/ 2195036 w 6400800"/>
              <a:gd name="connsiteY2086" fmla="*/ 317659 h 514350"/>
              <a:gd name="connsiteX2087" fmla="*/ 2193131 w 6400800"/>
              <a:gd name="connsiteY2087" fmla="*/ 314801 h 514350"/>
              <a:gd name="connsiteX2088" fmla="*/ 2195036 w 6400800"/>
              <a:gd name="connsiteY2088" fmla="*/ 318611 h 514350"/>
              <a:gd name="connsiteX2089" fmla="*/ 2195036 w 6400800"/>
              <a:gd name="connsiteY2089" fmla="*/ 323374 h 514350"/>
              <a:gd name="connsiteX2090" fmla="*/ 2192179 w 6400800"/>
              <a:gd name="connsiteY2090" fmla="*/ 334804 h 514350"/>
              <a:gd name="connsiteX2091" fmla="*/ 2190274 w 6400800"/>
              <a:gd name="connsiteY2091" fmla="*/ 330994 h 514350"/>
              <a:gd name="connsiteX2092" fmla="*/ 2191226 w 6400800"/>
              <a:gd name="connsiteY2092" fmla="*/ 330041 h 514350"/>
              <a:gd name="connsiteX2093" fmla="*/ 2190274 w 6400800"/>
              <a:gd name="connsiteY2093" fmla="*/ 330994 h 514350"/>
              <a:gd name="connsiteX2094" fmla="*/ 2188369 w 6400800"/>
              <a:gd name="connsiteY2094" fmla="*/ 326231 h 514350"/>
              <a:gd name="connsiteX2095" fmla="*/ 2189321 w 6400800"/>
              <a:gd name="connsiteY2095" fmla="*/ 331946 h 514350"/>
              <a:gd name="connsiteX2096" fmla="*/ 2188369 w 6400800"/>
              <a:gd name="connsiteY2096" fmla="*/ 332899 h 514350"/>
              <a:gd name="connsiteX2097" fmla="*/ 2185511 w 6400800"/>
              <a:gd name="connsiteY2097" fmla="*/ 315754 h 514350"/>
              <a:gd name="connsiteX2098" fmla="*/ 2184559 w 6400800"/>
              <a:gd name="connsiteY2098" fmla="*/ 336709 h 514350"/>
              <a:gd name="connsiteX2099" fmla="*/ 2184559 w 6400800"/>
              <a:gd name="connsiteY2099" fmla="*/ 337661 h 514350"/>
              <a:gd name="connsiteX2100" fmla="*/ 2179796 w 6400800"/>
              <a:gd name="connsiteY2100" fmla="*/ 343376 h 514350"/>
              <a:gd name="connsiteX2101" fmla="*/ 2178844 w 6400800"/>
              <a:gd name="connsiteY2101" fmla="*/ 340519 h 514350"/>
              <a:gd name="connsiteX2102" fmla="*/ 2192179 w 6400800"/>
              <a:gd name="connsiteY2102" fmla="*/ 283369 h 514350"/>
              <a:gd name="connsiteX2103" fmla="*/ 2212181 w 6400800"/>
              <a:gd name="connsiteY2103" fmla="*/ 190024 h 514350"/>
              <a:gd name="connsiteX2104" fmla="*/ 2183606 w 6400800"/>
              <a:gd name="connsiteY2104" fmla="*/ 272891 h 514350"/>
              <a:gd name="connsiteX2105" fmla="*/ 2187416 w 6400800"/>
              <a:gd name="connsiteY2105" fmla="*/ 253841 h 514350"/>
              <a:gd name="connsiteX2106" fmla="*/ 2192179 w 6400800"/>
              <a:gd name="connsiteY2106" fmla="*/ 231934 h 514350"/>
              <a:gd name="connsiteX2107" fmla="*/ 2196941 w 6400800"/>
              <a:gd name="connsiteY2107" fmla="*/ 210026 h 514350"/>
              <a:gd name="connsiteX2108" fmla="*/ 2200751 w 6400800"/>
              <a:gd name="connsiteY2108" fmla="*/ 193834 h 514350"/>
              <a:gd name="connsiteX2109" fmla="*/ 2204561 w 6400800"/>
              <a:gd name="connsiteY2109" fmla="*/ 179546 h 514350"/>
              <a:gd name="connsiteX2110" fmla="*/ 2211229 w 6400800"/>
              <a:gd name="connsiteY2110" fmla="*/ 155734 h 514350"/>
              <a:gd name="connsiteX2111" fmla="*/ 2217896 w 6400800"/>
              <a:gd name="connsiteY2111" fmla="*/ 134779 h 514350"/>
              <a:gd name="connsiteX2112" fmla="*/ 2211229 w 6400800"/>
              <a:gd name="connsiteY2112" fmla="*/ 148114 h 514350"/>
              <a:gd name="connsiteX2113" fmla="*/ 2211229 w 6400800"/>
              <a:gd name="connsiteY2113" fmla="*/ 147161 h 514350"/>
              <a:gd name="connsiteX2114" fmla="*/ 2216944 w 6400800"/>
              <a:gd name="connsiteY2114" fmla="*/ 125254 h 514350"/>
              <a:gd name="connsiteX2115" fmla="*/ 2222659 w 6400800"/>
              <a:gd name="connsiteY2115" fmla="*/ 105251 h 514350"/>
              <a:gd name="connsiteX2116" fmla="*/ 2233136 w 6400800"/>
              <a:gd name="connsiteY2116" fmla="*/ 72866 h 514350"/>
              <a:gd name="connsiteX2117" fmla="*/ 2242661 w 6400800"/>
              <a:gd name="connsiteY2117" fmla="*/ 45244 h 514350"/>
              <a:gd name="connsiteX2118" fmla="*/ 2229326 w 6400800"/>
              <a:gd name="connsiteY2118" fmla="*/ 71914 h 514350"/>
              <a:gd name="connsiteX2119" fmla="*/ 2215991 w 6400800"/>
              <a:gd name="connsiteY2119" fmla="*/ 103346 h 514350"/>
              <a:gd name="connsiteX2120" fmla="*/ 2208371 w 6400800"/>
              <a:gd name="connsiteY2120" fmla="*/ 122396 h 514350"/>
              <a:gd name="connsiteX2121" fmla="*/ 2200751 w 6400800"/>
              <a:gd name="connsiteY2121" fmla="*/ 144304 h 514350"/>
              <a:gd name="connsiteX2122" fmla="*/ 2184559 w 6400800"/>
              <a:gd name="connsiteY2122" fmla="*/ 193834 h 514350"/>
              <a:gd name="connsiteX2123" fmla="*/ 2175034 w 6400800"/>
              <a:gd name="connsiteY2123" fmla="*/ 228124 h 514350"/>
              <a:gd name="connsiteX2124" fmla="*/ 2177891 w 6400800"/>
              <a:gd name="connsiteY2124" fmla="*/ 203359 h 514350"/>
              <a:gd name="connsiteX2125" fmla="*/ 2178844 w 6400800"/>
              <a:gd name="connsiteY2125" fmla="*/ 190024 h 514350"/>
              <a:gd name="connsiteX2126" fmla="*/ 2180749 w 6400800"/>
              <a:gd name="connsiteY2126" fmla="*/ 184309 h 514350"/>
              <a:gd name="connsiteX2127" fmla="*/ 2179796 w 6400800"/>
              <a:gd name="connsiteY2127" fmla="*/ 187166 h 514350"/>
              <a:gd name="connsiteX2128" fmla="*/ 2180749 w 6400800"/>
              <a:gd name="connsiteY2128" fmla="*/ 176689 h 514350"/>
              <a:gd name="connsiteX2129" fmla="*/ 2175986 w 6400800"/>
              <a:gd name="connsiteY2129" fmla="*/ 194786 h 514350"/>
              <a:gd name="connsiteX2130" fmla="*/ 2170271 w 6400800"/>
              <a:gd name="connsiteY2130" fmla="*/ 208121 h 514350"/>
              <a:gd name="connsiteX2131" fmla="*/ 2144554 w 6400800"/>
              <a:gd name="connsiteY2131" fmla="*/ 271939 h 514350"/>
              <a:gd name="connsiteX2132" fmla="*/ 2135029 w 6400800"/>
              <a:gd name="connsiteY2132" fmla="*/ 296704 h 514350"/>
              <a:gd name="connsiteX2133" fmla="*/ 2135029 w 6400800"/>
              <a:gd name="connsiteY2133" fmla="*/ 295751 h 514350"/>
              <a:gd name="connsiteX2134" fmla="*/ 2129314 w 6400800"/>
              <a:gd name="connsiteY2134" fmla="*/ 282416 h 514350"/>
              <a:gd name="connsiteX2135" fmla="*/ 2137886 w 6400800"/>
              <a:gd name="connsiteY2135" fmla="*/ 231934 h 514350"/>
              <a:gd name="connsiteX2136" fmla="*/ 2141696 w 6400800"/>
              <a:gd name="connsiteY2136" fmla="*/ 210026 h 514350"/>
              <a:gd name="connsiteX2137" fmla="*/ 2134076 w 6400800"/>
              <a:gd name="connsiteY2137" fmla="*/ 230981 h 514350"/>
              <a:gd name="connsiteX2138" fmla="*/ 2123599 w 6400800"/>
              <a:gd name="connsiteY2138" fmla="*/ 263366 h 514350"/>
              <a:gd name="connsiteX2139" fmla="*/ 2122646 w 6400800"/>
              <a:gd name="connsiteY2139" fmla="*/ 253841 h 514350"/>
              <a:gd name="connsiteX2140" fmla="*/ 2117884 w 6400800"/>
              <a:gd name="connsiteY2140" fmla="*/ 211931 h 514350"/>
              <a:gd name="connsiteX2141" fmla="*/ 2112169 w 6400800"/>
              <a:gd name="connsiteY2141" fmla="*/ 176689 h 514350"/>
              <a:gd name="connsiteX2142" fmla="*/ 2107406 w 6400800"/>
              <a:gd name="connsiteY2142" fmla="*/ 150019 h 514350"/>
              <a:gd name="connsiteX2143" fmla="*/ 2102644 w 6400800"/>
              <a:gd name="connsiteY2143" fmla="*/ 127159 h 514350"/>
              <a:gd name="connsiteX2144" fmla="*/ 2103596 w 6400800"/>
              <a:gd name="connsiteY2144" fmla="*/ 150971 h 514350"/>
              <a:gd name="connsiteX2145" fmla="*/ 2104549 w 6400800"/>
              <a:gd name="connsiteY2145" fmla="*/ 168116 h 514350"/>
              <a:gd name="connsiteX2146" fmla="*/ 2104549 w 6400800"/>
              <a:gd name="connsiteY2146" fmla="*/ 183356 h 514350"/>
              <a:gd name="connsiteX2147" fmla="*/ 2105501 w 6400800"/>
              <a:gd name="connsiteY2147" fmla="*/ 207169 h 514350"/>
              <a:gd name="connsiteX2148" fmla="*/ 2106454 w 6400800"/>
              <a:gd name="connsiteY2148" fmla="*/ 225266 h 514350"/>
              <a:gd name="connsiteX2149" fmla="*/ 2104549 w 6400800"/>
              <a:gd name="connsiteY2149" fmla="*/ 221456 h 514350"/>
              <a:gd name="connsiteX2150" fmla="*/ 2104549 w 6400800"/>
              <a:gd name="connsiteY2150" fmla="*/ 221456 h 514350"/>
              <a:gd name="connsiteX2151" fmla="*/ 2104549 w 6400800"/>
              <a:gd name="connsiteY2151" fmla="*/ 221456 h 514350"/>
              <a:gd name="connsiteX2152" fmla="*/ 2102644 w 6400800"/>
              <a:gd name="connsiteY2152" fmla="*/ 215741 h 514350"/>
              <a:gd name="connsiteX2153" fmla="*/ 2101691 w 6400800"/>
              <a:gd name="connsiteY2153" fmla="*/ 205264 h 514350"/>
              <a:gd name="connsiteX2154" fmla="*/ 2098834 w 6400800"/>
              <a:gd name="connsiteY2154" fmla="*/ 176689 h 514350"/>
              <a:gd name="connsiteX2155" fmla="*/ 2097881 w 6400800"/>
              <a:gd name="connsiteY2155" fmla="*/ 168116 h 514350"/>
              <a:gd name="connsiteX2156" fmla="*/ 2102644 w 6400800"/>
              <a:gd name="connsiteY2156" fmla="*/ 149066 h 514350"/>
              <a:gd name="connsiteX2157" fmla="*/ 2096929 w 6400800"/>
              <a:gd name="connsiteY2157" fmla="*/ 162401 h 514350"/>
              <a:gd name="connsiteX2158" fmla="*/ 2095024 w 6400800"/>
              <a:gd name="connsiteY2158" fmla="*/ 151924 h 514350"/>
              <a:gd name="connsiteX2159" fmla="*/ 2095024 w 6400800"/>
              <a:gd name="connsiteY2159" fmla="*/ 167164 h 514350"/>
              <a:gd name="connsiteX2160" fmla="*/ 2066449 w 6400800"/>
              <a:gd name="connsiteY2160" fmla="*/ 235744 h 514350"/>
              <a:gd name="connsiteX2161" fmla="*/ 2056924 w 6400800"/>
              <a:gd name="connsiteY2161" fmla="*/ 259556 h 514350"/>
              <a:gd name="connsiteX2162" fmla="*/ 2063591 w 6400800"/>
              <a:gd name="connsiteY2162" fmla="*/ 219551 h 514350"/>
              <a:gd name="connsiteX2163" fmla="*/ 2052161 w 6400800"/>
              <a:gd name="connsiteY2163" fmla="*/ 252889 h 514350"/>
              <a:gd name="connsiteX2164" fmla="*/ 2050256 w 6400800"/>
              <a:gd name="connsiteY2164" fmla="*/ 248126 h 514350"/>
              <a:gd name="connsiteX2165" fmla="*/ 2050256 w 6400800"/>
              <a:gd name="connsiteY2165" fmla="*/ 233839 h 514350"/>
              <a:gd name="connsiteX2166" fmla="*/ 2048351 w 6400800"/>
              <a:gd name="connsiteY2166" fmla="*/ 244316 h 514350"/>
              <a:gd name="connsiteX2167" fmla="*/ 2046446 w 6400800"/>
              <a:gd name="connsiteY2167" fmla="*/ 240506 h 514350"/>
              <a:gd name="connsiteX2168" fmla="*/ 2047399 w 6400800"/>
              <a:gd name="connsiteY2168" fmla="*/ 247174 h 514350"/>
              <a:gd name="connsiteX2169" fmla="*/ 2044541 w 6400800"/>
              <a:gd name="connsiteY2169" fmla="*/ 266224 h 514350"/>
              <a:gd name="connsiteX2170" fmla="*/ 2043589 w 6400800"/>
              <a:gd name="connsiteY2170" fmla="*/ 259556 h 514350"/>
              <a:gd name="connsiteX2171" fmla="*/ 2041684 w 6400800"/>
              <a:gd name="connsiteY2171" fmla="*/ 249079 h 514350"/>
              <a:gd name="connsiteX2172" fmla="*/ 2048351 w 6400800"/>
              <a:gd name="connsiteY2172" fmla="*/ 184309 h 514350"/>
              <a:gd name="connsiteX2173" fmla="*/ 2039779 w 6400800"/>
              <a:gd name="connsiteY2173" fmla="*/ 216694 h 514350"/>
              <a:gd name="connsiteX2174" fmla="*/ 2036921 w 6400800"/>
              <a:gd name="connsiteY2174" fmla="*/ 223361 h 514350"/>
              <a:gd name="connsiteX2175" fmla="*/ 2035969 w 6400800"/>
              <a:gd name="connsiteY2175" fmla="*/ 218599 h 514350"/>
              <a:gd name="connsiteX2176" fmla="*/ 2031206 w 6400800"/>
              <a:gd name="connsiteY2176" fmla="*/ 187166 h 514350"/>
              <a:gd name="connsiteX2177" fmla="*/ 2028349 w 6400800"/>
              <a:gd name="connsiteY2177" fmla="*/ 169069 h 514350"/>
              <a:gd name="connsiteX2178" fmla="*/ 2031206 w 6400800"/>
              <a:gd name="connsiteY2178" fmla="*/ 147161 h 514350"/>
              <a:gd name="connsiteX2179" fmla="*/ 2028349 w 6400800"/>
              <a:gd name="connsiteY2179" fmla="*/ 157639 h 514350"/>
              <a:gd name="connsiteX2180" fmla="*/ 2030254 w 6400800"/>
              <a:gd name="connsiteY2180" fmla="*/ 138589 h 514350"/>
              <a:gd name="connsiteX2181" fmla="*/ 2023586 w 6400800"/>
              <a:gd name="connsiteY2181" fmla="*/ 160496 h 514350"/>
              <a:gd name="connsiteX2182" fmla="*/ 2017871 w 6400800"/>
              <a:gd name="connsiteY2182" fmla="*/ 186214 h 514350"/>
              <a:gd name="connsiteX2183" fmla="*/ 2016919 w 6400800"/>
              <a:gd name="connsiteY2183" fmla="*/ 191929 h 514350"/>
              <a:gd name="connsiteX2184" fmla="*/ 2016919 w 6400800"/>
              <a:gd name="connsiteY2184" fmla="*/ 190976 h 514350"/>
              <a:gd name="connsiteX2185" fmla="*/ 2019776 w 6400800"/>
              <a:gd name="connsiteY2185" fmla="*/ 158591 h 514350"/>
              <a:gd name="connsiteX2186" fmla="*/ 2015014 w 6400800"/>
              <a:gd name="connsiteY2186" fmla="*/ 178594 h 514350"/>
              <a:gd name="connsiteX2187" fmla="*/ 2014061 w 6400800"/>
              <a:gd name="connsiteY2187" fmla="*/ 174784 h 514350"/>
              <a:gd name="connsiteX2188" fmla="*/ 2014061 w 6400800"/>
              <a:gd name="connsiteY2188" fmla="*/ 177641 h 514350"/>
              <a:gd name="connsiteX2189" fmla="*/ 2011204 w 6400800"/>
              <a:gd name="connsiteY2189" fmla="*/ 163354 h 514350"/>
              <a:gd name="connsiteX2190" fmla="*/ 2003584 w 6400800"/>
              <a:gd name="connsiteY2190" fmla="*/ 125254 h 514350"/>
              <a:gd name="connsiteX2191" fmla="*/ 1996916 w 6400800"/>
              <a:gd name="connsiteY2191" fmla="*/ 91916 h 514350"/>
              <a:gd name="connsiteX2192" fmla="*/ 1999774 w 6400800"/>
              <a:gd name="connsiteY2192" fmla="*/ 125254 h 514350"/>
              <a:gd name="connsiteX2193" fmla="*/ 2003584 w 6400800"/>
              <a:gd name="connsiteY2193" fmla="*/ 164306 h 514350"/>
              <a:gd name="connsiteX2194" fmla="*/ 2008346 w 6400800"/>
              <a:gd name="connsiteY2194" fmla="*/ 203359 h 514350"/>
              <a:gd name="connsiteX2195" fmla="*/ 1999774 w 6400800"/>
              <a:gd name="connsiteY2195" fmla="*/ 240506 h 514350"/>
              <a:gd name="connsiteX2196" fmla="*/ 1984534 w 6400800"/>
              <a:gd name="connsiteY2196" fmla="*/ 314801 h 514350"/>
              <a:gd name="connsiteX2197" fmla="*/ 1984534 w 6400800"/>
              <a:gd name="connsiteY2197" fmla="*/ 283369 h 514350"/>
              <a:gd name="connsiteX2198" fmla="*/ 1984534 w 6400800"/>
              <a:gd name="connsiteY2198" fmla="*/ 267176 h 514350"/>
              <a:gd name="connsiteX2199" fmla="*/ 1986439 w 6400800"/>
              <a:gd name="connsiteY2199" fmla="*/ 263366 h 514350"/>
              <a:gd name="connsiteX2200" fmla="*/ 1984534 w 6400800"/>
              <a:gd name="connsiteY2200" fmla="*/ 265271 h 514350"/>
              <a:gd name="connsiteX2201" fmla="*/ 1985486 w 6400800"/>
              <a:gd name="connsiteY2201" fmla="*/ 243364 h 514350"/>
              <a:gd name="connsiteX2202" fmla="*/ 1987391 w 6400800"/>
              <a:gd name="connsiteY2202" fmla="*/ 212884 h 514350"/>
              <a:gd name="connsiteX2203" fmla="*/ 1989296 w 6400800"/>
              <a:gd name="connsiteY2203" fmla="*/ 186214 h 514350"/>
              <a:gd name="connsiteX2204" fmla="*/ 1983581 w 6400800"/>
              <a:gd name="connsiteY2204" fmla="*/ 211931 h 514350"/>
              <a:gd name="connsiteX2205" fmla="*/ 1978819 w 6400800"/>
              <a:gd name="connsiteY2205" fmla="*/ 242411 h 514350"/>
              <a:gd name="connsiteX2206" fmla="*/ 1974056 w 6400800"/>
              <a:gd name="connsiteY2206" fmla="*/ 281464 h 514350"/>
              <a:gd name="connsiteX2207" fmla="*/ 1973104 w 6400800"/>
              <a:gd name="connsiteY2207" fmla="*/ 282416 h 514350"/>
              <a:gd name="connsiteX2208" fmla="*/ 1968341 w 6400800"/>
              <a:gd name="connsiteY2208" fmla="*/ 289084 h 514350"/>
              <a:gd name="connsiteX2209" fmla="*/ 1968341 w 6400800"/>
              <a:gd name="connsiteY2209" fmla="*/ 283369 h 514350"/>
              <a:gd name="connsiteX2210" fmla="*/ 1973104 w 6400800"/>
              <a:gd name="connsiteY2210" fmla="*/ 274796 h 514350"/>
              <a:gd name="connsiteX2211" fmla="*/ 1968341 w 6400800"/>
              <a:gd name="connsiteY2211" fmla="*/ 280511 h 514350"/>
              <a:gd name="connsiteX2212" fmla="*/ 1973104 w 6400800"/>
              <a:gd name="connsiteY2212" fmla="*/ 224314 h 514350"/>
              <a:gd name="connsiteX2213" fmla="*/ 1976914 w 6400800"/>
              <a:gd name="connsiteY2213" fmla="*/ 187166 h 514350"/>
              <a:gd name="connsiteX2214" fmla="*/ 1967389 w 6400800"/>
              <a:gd name="connsiteY2214" fmla="*/ 218599 h 514350"/>
              <a:gd name="connsiteX2215" fmla="*/ 1967389 w 6400800"/>
              <a:gd name="connsiteY2215" fmla="*/ 216694 h 514350"/>
              <a:gd name="connsiteX2216" fmla="*/ 1966436 w 6400800"/>
              <a:gd name="connsiteY2216" fmla="*/ 220504 h 514350"/>
              <a:gd name="connsiteX2217" fmla="*/ 1957864 w 6400800"/>
              <a:gd name="connsiteY2217" fmla="*/ 250031 h 514350"/>
              <a:gd name="connsiteX2218" fmla="*/ 1952149 w 6400800"/>
              <a:gd name="connsiteY2218" fmla="*/ 271939 h 514350"/>
              <a:gd name="connsiteX2219" fmla="*/ 1941671 w 6400800"/>
              <a:gd name="connsiteY2219" fmla="*/ 221456 h 514350"/>
              <a:gd name="connsiteX2220" fmla="*/ 1942624 w 6400800"/>
              <a:gd name="connsiteY2220" fmla="*/ 213836 h 514350"/>
              <a:gd name="connsiteX2221" fmla="*/ 1952149 w 6400800"/>
              <a:gd name="connsiteY2221" fmla="*/ 186214 h 514350"/>
              <a:gd name="connsiteX2222" fmla="*/ 1962626 w 6400800"/>
              <a:gd name="connsiteY2222" fmla="*/ 157639 h 514350"/>
              <a:gd name="connsiteX2223" fmla="*/ 1948339 w 6400800"/>
              <a:gd name="connsiteY2223" fmla="*/ 185261 h 514350"/>
              <a:gd name="connsiteX2224" fmla="*/ 1945481 w 6400800"/>
              <a:gd name="connsiteY2224" fmla="*/ 190976 h 514350"/>
              <a:gd name="connsiteX2225" fmla="*/ 1945481 w 6400800"/>
              <a:gd name="connsiteY2225" fmla="*/ 189071 h 514350"/>
              <a:gd name="connsiteX2226" fmla="*/ 1944529 w 6400800"/>
              <a:gd name="connsiteY2226" fmla="*/ 192881 h 514350"/>
              <a:gd name="connsiteX2227" fmla="*/ 1938814 w 6400800"/>
              <a:gd name="connsiteY2227" fmla="*/ 205264 h 514350"/>
              <a:gd name="connsiteX2228" fmla="*/ 1935004 w 6400800"/>
              <a:gd name="connsiteY2228" fmla="*/ 148114 h 514350"/>
              <a:gd name="connsiteX2229" fmla="*/ 1928336 w 6400800"/>
              <a:gd name="connsiteY2229" fmla="*/ 224314 h 514350"/>
              <a:gd name="connsiteX2230" fmla="*/ 1928336 w 6400800"/>
              <a:gd name="connsiteY2230" fmla="*/ 229076 h 514350"/>
              <a:gd name="connsiteX2231" fmla="*/ 1924526 w 6400800"/>
              <a:gd name="connsiteY2231" fmla="*/ 236696 h 514350"/>
              <a:gd name="connsiteX2232" fmla="*/ 1915001 w 6400800"/>
              <a:gd name="connsiteY2232" fmla="*/ 258604 h 514350"/>
              <a:gd name="connsiteX2233" fmla="*/ 1911191 w 6400800"/>
              <a:gd name="connsiteY2233" fmla="*/ 268129 h 514350"/>
              <a:gd name="connsiteX2234" fmla="*/ 1907381 w 6400800"/>
              <a:gd name="connsiteY2234" fmla="*/ 259556 h 514350"/>
              <a:gd name="connsiteX2235" fmla="*/ 1907381 w 6400800"/>
              <a:gd name="connsiteY2235" fmla="*/ 258604 h 514350"/>
              <a:gd name="connsiteX2236" fmla="*/ 1907381 w 6400800"/>
              <a:gd name="connsiteY2236" fmla="*/ 258604 h 514350"/>
              <a:gd name="connsiteX2237" fmla="*/ 1900714 w 6400800"/>
              <a:gd name="connsiteY2237" fmla="*/ 253841 h 514350"/>
              <a:gd name="connsiteX2238" fmla="*/ 1897856 w 6400800"/>
              <a:gd name="connsiteY2238" fmla="*/ 252889 h 514350"/>
              <a:gd name="connsiteX2239" fmla="*/ 1896904 w 6400800"/>
              <a:gd name="connsiteY2239" fmla="*/ 252889 h 514350"/>
              <a:gd name="connsiteX2240" fmla="*/ 1896904 w 6400800"/>
              <a:gd name="connsiteY2240" fmla="*/ 250984 h 514350"/>
              <a:gd name="connsiteX2241" fmla="*/ 1897856 w 6400800"/>
              <a:gd name="connsiteY2241" fmla="*/ 246221 h 514350"/>
              <a:gd name="connsiteX2242" fmla="*/ 1902619 w 6400800"/>
              <a:gd name="connsiteY2242" fmla="*/ 230029 h 514350"/>
              <a:gd name="connsiteX2243" fmla="*/ 1903571 w 6400800"/>
              <a:gd name="connsiteY2243" fmla="*/ 226219 h 514350"/>
              <a:gd name="connsiteX2244" fmla="*/ 1902619 w 6400800"/>
              <a:gd name="connsiteY2244" fmla="*/ 227171 h 514350"/>
              <a:gd name="connsiteX2245" fmla="*/ 1906429 w 6400800"/>
              <a:gd name="connsiteY2245" fmla="*/ 214789 h 514350"/>
              <a:gd name="connsiteX2246" fmla="*/ 1915001 w 6400800"/>
              <a:gd name="connsiteY2246" fmla="*/ 190976 h 514350"/>
              <a:gd name="connsiteX2247" fmla="*/ 1922621 w 6400800"/>
              <a:gd name="connsiteY2247" fmla="*/ 170021 h 514350"/>
              <a:gd name="connsiteX2248" fmla="*/ 1911191 w 6400800"/>
              <a:gd name="connsiteY2248" fmla="*/ 189071 h 514350"/>
              <a:gd name="connsiteX2249" fmla="*/ 1899761 w 6400800"/>
              <a:gd name="connsiteY2249" fmla="*/ 211931 h 514350"/>
              <a:gd name="connsiteX2250" fmla="*/ 1893094 w 6400800"/>
              <a:gd name="connsiteY2250" fmla="*/ 226219 h 514350"/>
              <a:gd name="connsiteX2251" fmla="*/ 1889284 w 6400800"/>
              <a:gd name="connsiteY2251" fmla="*/ 235744 h 514350"/>
              <a:gd name="connsiteX2252" fmla="*/ 1888331 w 6400800"/>
              <a:gd name="connsiteY2252" fmla="*/ 232886 h 514350"/>
              <a:gd name="connsiteX2253" fmla="*/ 1889284 w 6400800"/>
              <a:gd name="connsiteY2253" fmla="*/ 216694 h 514350"/>
              <a:gd name="connsiteX2254" fmla="*/ 1891189 w 6400800"/>
              <a:gd name="connsiteY2254" fmla="*/ 200501 h 514350"/>
              <a:gd name="connsiteX2255" fmla="*/ 1894046 w 6400800"/>
              <a:gd name="connsiteY2255" fmla="*/ 187166 h 514350"/>
              <a:gd name="connsiteX2256" fmla="*/ 1899761 w 6400800"/>
              <a:gd name="connsiteY2256" fmla="*/ 169069 h 514350"/>
              <a:gd name="connsiteX2257" fmla="*/ 1902619 w 6400800"/>
              <a:gd name="connsiteY2257" fmla="*/ 162401 h 514350"/>
              <a:gd name="connsiteX2258" fmla="*/ 1898809 w 6400800"/>
              <a:gd name="connsiteY2258" fmla="*/ 168116 h 514350"/>
              <a:gd name="connsiteX2259" fmla="*/ 1890236 w 6400800"/>
              <a:gd name="connsiteY2259" fmla="*/ 186214 h 514350"/>
              <a:gd name="connsiteX2260" fmla="*/ 1885474 w 6400800"/>
              <a:gd name="connsiteY2260" fmla="*/ 199549 h 514350"/>
              <a:gd name="connsiteX2261" fmla="*/ 1882616 w 6400800"/>
              <a:gd name="connsiteY2261" fmla="*/ 213836 h 514350"/>
              <a:gd name="connsiteX2262" fmla="*/ 1882616 w 6400800"/>
              <a:gd name="connsiteY2262" fmla="*/ 210026 h 514350"/>
              <a:gd name="connsiteX2263" fmla="*/ 1878806 w 6400800"/>
              <a:gd name="connsiteY2263" fmla="*/ 228124 h 514350"/>
              <a:gd name="connsiteX2264" fmla="*/ 1874996 w 6400800"/>
              <a:gd name="connsiteY2264" fmla="*/ 243364 h 514350"/>
              <a:gd name="connsiteX2265" fmla="*/ 1874996 w 6400800"/>
              <a:gd name="connsiteY2265" fmla="*/ 237649 h 514350"/>
              <a:gd name="connsiteX2266" fmla="*/ 1872139 w 6400800"/>
              <a:gd name="connsiteY2266" fmla="*/ 255746 h 514350"/>
              <a:gd name="connsiteX2267" fmla="*/ 1868329 w 6400800"/>
              <a:gd name="connsiteY2267" fmla="*/ 270986 h 514350"/>
              <a:gd name="connsiteX2268" fmla="*/ 1869281 w 6400800"/>
              <a:gd name="connsiteY2268" fmla="*/ 259556 h 514350"/>
              <a:gd name="connsiteX2269" fmla="*/ 1874996 w 6400800"/>
              <a:gd name="connsiteY2269" fmla="*/ 213836 h 514350"/>
              <a:gd name="connsiteX2270" fmla="*/ 1877854 w 6400800"/>
              <a:gd name="connsiteY2270" fmla="*/ 193834 h 514350"/>
              <a:gd name="connsiteX2271" fmla="*/ 1881664 w 6400800"/>
              <a:gd name="connsiteY2271" fmla="*/ 175736 h 514350"/>
              <a:gd name="connsiteX2272" fmla="*/ 1888331 w 6400800"/>
              <a:gd name="connsiteY2272" fmla="*/ 146209 h 514350"/>
              <a:gd name="connsiteX2273" fmla="*/ 1894999 w 6400800"/>
              <a:gd name="connsiteY2273" fmla="*/ 120491 h 514350"/>
              <a:gd name="connsiteX2274" fmla="*/ 1885474 w 6400800"/>
              <a:gd name="connsiteY2274" fmla="*/ 144304 h 514350"/>
              <a:gd name="connsiteX2275" fmla="*/ 1875949 w 6400800"/>
              <a:gd name="connsiteY2275" fmla="*/ 172879 h 514350"/>
              <a:gd name="connsiteX2276" fmla="*/ 1870234 w 6400800"/>
              <a:gd name="connsiteY2276" fmla="*/ 190976 h 514350"/>
              <a:gd name="connsiteX2277" fmla="*/ 1865471 w 6400800"/>
              <a:gd name="connsiteY2277" fmla="*/ 210979 h 514350"/>
              <a:gd name="connsiteX2278" fmla="*/ 1858804 w 6400800"/>
              <a:gd name="connsiteY2278" fmla="*/ 238601 h 514350"/>
              <a:gd name="connsiteX2279" fmla="*/ 1856899 w 6400800"/>
              <a:gd name="connsiteY2279" fmla="*/ 194786 h 514350"/>
              <a:gd name="connsiteX2280" fmla="*/ 1854994 w 6400800"/>
              <a:gd name="connsiteY2280" fmla="*/ 172879 h 514350"/>
              <a:gd name="connsiteX2281" fmla="*/ 1853089 w 6400800"/>
              <a:gd name="connsiteY2281" fmla="*/ 194786 h 514350"/>
              <a:gd name="connsiteX2282" fmla="*/ 1848326 w 6400800"/>
              <a:gd name="connsiteY2282" fmla="*/ 250984 h 514350"/>
              <a:gd name="connsiteX2283" fmla="*/ 1845469 w 6400800"/>
              <a:gd name="connsiteY2283" fmla="*/ 282416 h 514350"/>
              <a:gd name="connsiteX2284" fmla="*/ 1839754 w 6400800"/>
              <a:gd name="connsiteY2284" fmla="*/ 273844 h 514350"/>
              <a:gd name="connsiteX2285" fmla="*/ 1838801 w 6400800"/>
              <a:gd name="connsiteY2285" fmla="*/ 269081 h 514350"/>
              <a:gd name="connsiteX2286" fmla="*/ 1838801 w 6400800"/>
              <a:gd name="connsiteY2286" fmla="*/ 272891 h 514350"/>
              <a:gd name="connsiteX2287" fmla="*/ 1827371 w 6400800"/>
              <a:gd name="connsiteY2287" fmla="*/ 256699 h 514350"/>
              <a:gd name="connsiteX2288" fmla="*/ 1828324 w 6400800"/>
              <a:gd name="connsiteY2288" fmla="*/ 190976 h 514350"/>
              <a:gd name="connsiteX2289" fmla="*/ 1822609 w 6400800"/>
              <a:gd name="connsiteY2289" fmla="*/ 222409 h 514350"/>
              <a:gd name="connsiteX2290" fmla="*/ 1822609 w 6400800"/>
              <a:gd name="connsiteY2290" fmla="*/ 214789 h 514350"/>
              <a:gd name="connsiteX2291" fmla="*/ 1822609 w 6400800"/>
              <a:gd name="connsiteY2291" fmla="*/ 161449 h 514350"/>
              <a:gd name="connsiteX2292" fmla="*/ 1823561 w 6400800"/>
              <a:gd name="connsiteY2292" fmla="*/ 113824 h 514350"/>
              <a:gd name="connsiteX2293" fmla="*/ 1823561 w 6400800"/>
              <a:gd name="connsiteY2293" fmla="*/ 15716 h 514350"/>
              <a:gd name="connsiteX2294" fmla="*/ 1812131 w 6400800"/>
              <a:gd name="connsiteY2294" fmla="*/ 112871 h 514350"/>
              <a:gd name="connsiteX2295" fmla="*/ 1807369 w 6400800"/>
              <a:gd name="connsiteY2295" fmla="*/ 160496 h 514350"/>
              <a:gd name="connsiteX2296" fmla="*/ 1805464 w 6400800"/>
              <a:gd name="connsiteY2296" fmla="*/ 209074 h 514350"/>
              <a:gd name="connsiteX2297" fmla="*/ 1801654 w 6400800"/>
              <a:gd name="connsiteY2297" fmla="*/ 211931 h 514350"/>
              <a:gd name="connsiteX2298" fmla="*/ 1801654 w 6400800"/>
              <a:gd name="connsiteY2298" fmla="*/ 211931 h 514350"/>
              <a:gd name="connsiteX2299" fmla="*/ 1801654 w 6400800"/>
              <a:gd name="connsiteY2299" fmla="*/ 212884 h 514350"/>
              <a:gd name="connsiteX2300" fmla="*/ 1790224 w 6400800"/>
              <a:gd name="connsiteY2300" fmla="*/ 237649 h 514350"/>
              <a:gd name="connsiteX2301" fmla="*/ 1790224 w 6400800"/>
              <a:gd name="connsiteY2301" fmla="*/ 207169 h 514350"/>
              <a:gd name="connsiteX2302" fmla="*/ 1786414 w 6400800"/>
              <a:gd name="connsiteY2302" fmla="*/ 239554 h 514350"/>
              <a:gd name="connsiteX2303" fmla="*/ 1784509 w 6400800"/>
              <a:gd name="connsiteY2303" fmla="*/ 250984 h 514350"/>
              <a:gd name="connsiteX2304" fmla="*/ 1783556 w 6400800"/>
              <a:gd name="connsiteY2304" fmla="*/ 252889 h 514350"/>
              <a:gd name="connsiteX2305" fmla="*/ 1776889 w 6400800"/>
              <a:gd name="connsiteY2305" fmla="*/ 226219 h 514350"/>
              <a:gd name="connsiteX2306" fmla="*/ 1777841 w 6400800"/>
              <a:gd name="connsiteY2306" fmla="*/ 253841 h 514350"/>
              <a:gd name="connsiteX2307" fmla="*/ 1768316 w 6400800"/>
              <a:gd name="connsiteY2307" fmla="*/ 230029 h 514350"/>
              <a:gd name="connsiteX2308" fmla="*/ 1759744 w 6400800"/>
              <a:gd name="connsiteY2308" fmla="*/ 209074 h 514350"/>
              <a:gd name="connsiteX2309" fmla="*/ 1759744 w 6400800"/>
              <a:gd name="connsiteY2309" fmla="*/ 208121 h 514350"/>
              <a:gd name="connsiteX2310" fmla="*/ 1761649 w 6400800"/>
              <a:gd name="connsiteY2310" fmla="*/ 198596 h 514350"/>
              <a:gd name="connsiteX2311" fmla="*/ 1759744 w 6400800"/>
              <a:gd name="connsiteY2311" fmla="*/ 203359 h 514350"/>
              <a:gd name="connsiteX2312" fmla="*/ 1759744 w 6400800"/>
              <a:gd name="connsiteY2312" fmla="*/ 195739 h 514350"/>
              <a:gd name="connsiteX2313" fmla="*/ 1761649 w 6400800"/>
              <a:gd name="connsiteY2313" fmla="*/ 171926 h 514350"/>
              <a:gd name="connsiteX2314" fmla="*/ 1762601 w 6400800"/>
              <a:gd name="connsiteY2314" fmla="*/ 151924 h 514350"/>
              <a:gd name="connsiteX2315" fmla="*/ 1756886 w 6400800"/>
              <a:gd name="connsiteY2315" fmla="*/ 171926 h 514350"/>
              <a:gd name="connsiteX2316" fmla="*/ 1749266 w 6400800"/>
              <a:gd name="connsiteY2316" fmla="*/ 205264 h 514350"/>
              <a:gd name="connsiteX2317" fmla="*/ 1745456 w 6400800"/>
              <a:gd name="connsiteY2317" fmla="*/ 197644 h 514350"/>
              <a:gd name="connsiteX2318" fmla="*/ 1749266 w 6400800"/>
              <a:gd name="connsiteY2318" fmla="*/ 208121 h 514350"/>
              <a:gd name="connsiteX2319" fmla="*/ 1746409 w 6400800"/>
              <a:gd name="connsiteY2319" fmla="*/ 225266 h 514350"/>
              <a:gd name="connsiteX2320" fmla="*/ 1746409 w 6400800"/>
              <a:gd name="connsiteY2320" fmla="*/ 228124 h 514350"/>
              <a:gd name="connsiteX2321" fmla="*/ 1737836 w 6400800"/>
              <a:gd name="connsiteY2321" fmla="*/ 171926 h 514350"/>
              <a:gd name="connsiteX2322" fmla="*/ 1738789 w 6400800"/>
              <a:gd name="connsiteY2322" fmla="*/ 252889 h 514350"/>
              <a:gd name="connsiteX2323" fmla="*/ 1736884 w 6400800"/>
              <a:gd name="connsiteY2323" fmla="*/ 256699 h 514350"/>
              <a:gd name="connsiteX2324" fmla="*/ 1735931 w 6400800"/>
              <a:gd name="connsiteY2324" fmla="*/ 252889 h 514350"/>
              <a:gd name="connsiteX2325" fmla="*/ 1735931 w 6400800"/>
              <a:gd name="connsiteY2325" fmla="*/ 257651 h 514350"/>
              <a:gd name="connsiteX2326" fmla="*/ 1733074 w 6400800"/>
              <a:gd name="connsiteY2326" fmla="*/ 264319 h 514350"/>
              <a:gd name="connsiteX2327" fmla="*/ 1727359 w 6400800"/>
              <a:gd name="connsiteY2327" fmla="*/ 283369 h 514350"/>
              <a:gd name="connsiteX2328" fmla="*/ 1722596 w 6400800"/>
              <a:gd name="connsiteY2328" fmla="*/ 299561 h 514350"/>
              <a:gd name="connsiteX2329" fmla="*/ 1718786 w 6400800"/>
              <a:gd name="connsiteY2329" fmla="*/ 267176 h 514350"/>
              <a:gd name="connsiteX2330" fmla="*/ 1716881 w 6400800"/>
              <a:gd name="connsiteY2330" fmla="*/ 317659 h 514350"/>
              <a:gd name="connsiteX2331" fmla="*/ 1716881 w 6400800"/>
              <a:gd name="connsiteY2331" fmla="*/ 318611 h 514350"/>
              <a:gd name="connsiteX2332" fmla="*/ 1714976 w 6400800"/>
              <a:gd name="connsiteY2332" fmla="*/ 316706 h 514350"/>
              <a:gd name="connsiteX2333" fmla="*/ 1707356 w 6400800"/>
              <a:gd name="connsiteY2333" fmla="*/ 288131 h 514350"/>
              <a:gd name="connsiteX2334" fmla="*/ 1709261 w 6400800"/>
              <a:gd name="connsiteY2334" fmla="*/ 237649 h 514350"/>
              <a:gd name="connsiteX2335" fmla="*/ 1710214 w 6400800"/>
              <a:gd name="connsiteY2335" fmla="*/ 163354 h 514350"/>
              <a:gd name="connsiteX2336" fmla="*/ 1698784 w 6400800"/>
              <a:gd name="connsiteY2336" fmla="*/ 229076 h 514350"/>
              <a:gd name="connsiteX2337" fmla="*/ 1694021 w 6400800"/>
              <a:gd name="connsiteY2337" fmla="*/ 203359 h 514350"/>
              <a:gd name="connsiteX2338" fmla="*/ 1699736 w 6400800"/>
              <a:gd name="connsiteY2338" fmla="*/ 170021 h 514350"/>
              <a:gd name="connsiteX2339" fmla="*/ 1706404 w 6400800"/>
              <a:gd name="connsiteY2339" fmla="*/ 119539 h 514350"/>
              <a:gd name="connsiteX2340" fmla="*/ 1710214 w 6400800"/>
              <a:gd name="connsiteY2340" fmla="*/ 80486 h 514350"/>
              <a:gd name="connsiteX2341" fmla="*/ 1713071 w 6400800"/>
              <a:gd name="connsiteY2341" fmla="*/ 47149 h 514350"/>
              <a:gd name="connsiteX2342" fmla="*/ 1706404 w 6400800"/>
              <a:gd name="connsiteY2342" fmla="*/ 80486 h 514350"/>
              <a:gd name="connsiteX2343" fmla="*/ 1698784 w 6400800"/>
              <a:gd name="connsiteY2343" fmla="*/ 118586 h 514350"/>
              <a:gd name="connsiteX2344" fmla="*/ 1688306 w 6400800"/>
              <a:gd name="connsiteY2344" fmla="*/ 168116 h 514350"/>
              <a:gd name="connsiteX2345" fmla="*/ 1687354 w 6400800"/>
              <a:gd name="connsiteY2345" fmla="*/ 171926 h 514350"/>
              <a:gd name="connsiteX2346" fmla="*/ 1684496 w 6400800"/>
              <a:gd name="connsiteY2346" fmla="*/ 160496 h 514350"/>
              <a:gd name="connsiteX2347" fmla="*/ 1685449 w 6400800"/>
              <a:gd name="connsiteY2347" fmla="*/ 179546 h 514350"/>
              <a:gd name="connsiteX2348" fmla="*/ 1681639 w 6400800"/>
              <a:gd name="connsiteY2348" fmla="*/ 197644 h 514350"/>
              <a:gd name="connsiteX2349" fmla="*/ 1680686 w 6400800"/>
              <a:gd name="connsiteY2349" fmla="*/ 192881 h 514350"/>
              <a:gd name="connsiteX2350" fmla="*/ 1681639 w 6400800"/>
              <a:gd name="connsiteY2350" fmla="*/ 174784 h 514350"/>
              <a:gd name="connsiteX2351" fmla="*/ 1682591 w 6400800"/>
              <a:gd name="connsiteY2351" fmla="*/ 143351 h 514350"/>
              <a:gd name="connsiteX2352" fmla="*/ 1683544 w 6400800"/>
              <a:gd name="connsiteY2352" fmla="*/ 115729 h 514350"/>
              <a:gd name="connsiteX2353" fmla="*/ 1678781 w 6400800"/>
              <a:gd name="connsiteY2353" fmla="*/ 143351 h 514350"/>
              <a:gd name="connsiteX2354" fmla="*/ 1674019 w 6400800"/>
              <a:gd name="connsiteY2354" fmla="*/ 174784 h 514350"/>
              <a:gd name="connsiteX2355" fmla="*/ 1666399 w 6400800"/>
              <a:gd name="connsiteY2355" fmla="*/ 215741 h 514350"/>
              <a:gd name="connsiteX2356" fmla="*/ 1663541 w 6400800"/>
              <a:gd name="connsiteY2356" fmla="*/ 231934 h 514350"/>
              <a:gd name="connsiteX2357" fmla="*/ 1661636 w 6400800"/>
              <a:gd name="connsiteY2357" fmla="*/ 225266 h 514350"/>
              <a:gd name="connsiteX2358" fmla="*/ 1662589 w 6400800"/>
              <a:gd name="connsiteY2358" fmla="*/ 236696 h 514350"/>
              <a:gd name="connsiteX2359" fmla="*/ 1659731 w 6400800"/>
              <a:gd name="connsiteY2359" fmla="*/ 253841 h 514350"/>
              <a:gd name="connsiteX2360" fmla="*/ 1658779 w 6400800"/>
              <a:gd name="connsiteY2360" fmla="*/ 251936 h 514350"/>
              <a:gd name="connsiteX2361" fmla="*/ 1646396 w 6400800"/>
              <a:gd name="connsiteY2361" fmla="*/ 223361 h 514350"/>
              <a:gd name="connsiteX2362" fmla="*/ 1642586 w 6400800"/>
              <a:gd name="connsiteY2362" fmla="*/ 215741 h 514350"/>
              <a:gd name="connsiteX2363" fmla="*/ 1642586 w 6400800"/>
              <a:gd name="connsiteY2363" fmla="*/ 202406 h 514350"/>
              <a:gd name="connsiteX2364" fmla="*/ 1640681 w 6400800"/>
              <a:gd name="connsiteY2364" fmla="*/ 154781 h 514350"/>
              <a:gd name="connsiteX2365" fmla="*/ 1635919 w 6400800"/>
              <a:gd name="connsiteY2365" fmla="*/ 111919 h 514350"/>
              <a:gd name="connsiteX2366" fmla="*/ 1624489 w 6400800"/>
              <a:gd name="connsiteY2366" fmla="*/ 23336 h 514350"/>
              <a:gd name="connsiteX2367" fmla="*/ 1624489 w 6400800"/>
              <a:gd name="connsiteY2367" fmla="*/ 111919 h 514350"/>
              <a:gd name="connsiteX2368" fmla="*/ 1625441 w 6400800"/>
              <a:gd name="connsiteY2368" fmla="*/ 154781 h 514350"/>
              <a:gd name="connsiteX2369" fmla="*/ 1625441 w 6400800"/>
              <a:gd name="connsiteY2369" fmla="*/ 202406 h 514350"/>
              <a:gd name="connsiteX2370" fmla="*/ 1625441 w 6400800"/>
              <a:gd name="connsiteY2370" fmla="*/ 225266 h 514350"/>
              <a:gd name="connsiteX2371" fmla="*/ 1625441 w 6400800"/>
              <a:gd name="connsiteY2371" fmla="*/ 230981 h 514350"/>
              <a:gd name="connsiteX2372" fmla="*/ 1623536 w 6400800"/>
              <a:gd name="connsiteY2372" fmla="*/ 227171 h 514350"/>
              <a:gd name="connsiteX2373" fmla="*/ 1619726 w 6400800"/>
              <a:gd name="connsiteY2373" fmla="*/ 203359 h 514350"/>
              <a:gd name="connsiteX2374" fmla="*/ 1619726 w 6400800"/>
              <a:gd name="connsiteY2374" fmla="*/ 217646 h 514350"/>
              <a:gd name="connsiteX2375" fmla="*/ 1608296 w 6400800"/>
              <a:gd name="connsiteY2375" fmla="*/ 190976 h 514350"/>
              <a:gd name="connsiteX2376" fmla="*/ 1619726 w 6400800"/>
              <a:gd name="connsiteY2376" fmla="*/ 233839 h 514350"/>
              <a:gd name="connsiteX2377" fmla="*/ 1619726 w 6400800"/>
              <a:gd name="connsiteY2377" fmla="*/ 242411 h 514350"/>
              <a:gd name="connsiteX2378" fmla="*/ 1613059 w 6400800"/>
              <a:gd name="connsiteY2378" fmla="*/ 233839 h 514350"/>
              <a:gd name="connsiteX2379" fmla="*/ 1619726 w 6400800"/>
              <a:gd name="connsiteY2379" fmla="*/ 247174 h 514350"/>
              <a:gd name="connsiteX2380" fmla="*/ 1610201 w 6400800"/>
              <a:gd name="connsiteY2380" fmla="*/ 264319 h 514350"/>
              <a:gd name="connsiteX2381" fmla="*/ 1607344 w 6400800"/>
              <a:gd name="connsiteY2381" fmla="*/ 270034 h 514350"/>
              <a:gd name="connsiteX2382" fmla="*/ 1606391 w 6400800"/>
              <a:gd name="connsiteY2382" fmla="*/ 269081 h 514350"/>
              <a:gd name="connsiteX2383" fmla="*/ 1607344 w 6400800"/>
              <a:gd name="connsiteY2383" fmla="*/ 270034 h 514350"/>
              <a:gd name="connsiteX2384" fmla="*/ 1601629 w 6400800"/>
              <a:gd name="connsiteY2384" fmla="*/ 282416 h 514350"/>
              <a:gd name="connsiteX2385" fmla="*/ 1600676 w 6400800"/>
              <a:gd name="connsiteY2385" fmla="*/ 269081 h 514350"/>
              <a:gd name="connsiteX2386" fmla="*/ 1595914 w 6400800"/>
              <a:gd name="connsiteY2386" fmla="*/ 207169 h 514350"/>
              <a:gd name="connsiteX2387" fmla="*/ 1594009 w 6400800"/>
              <a:gd name="connsiteY2387" fmla="*/ 183356 h 514350"/>
              <a:gd name="connsiteX2388" fmla="*/ 1592104 w 6400800"/>
              <a:gd name="connsiteY2388" fmla="*/ 207169 h 514350"/>
              <a:gd name="connsiteX2389" fmla="*/ 1591151 w 6400800"/>
              <a:gd name="connsiteY2389" fmla="*/ 227171 h 514350"/>
              <a:gd name="connsiteX2390" fmla="*/ 1583531 w 6400800"/>
              <a:gd name="connsiteY2390" fmla="*/ 197644 h 514350"/>
              <a:gd name="connsiteX2391" fmla="*/ 1578769 w 6400800"/>
              <a:gd name="connsiteY2391" fmla="*/ 179546 h 514350"/>
              <a:gd name="connsiteX2392" fmla="*/ 1573054 w 6400800"/>
              <a:gd name="connsiteY2392" fmla="*/ 163354 h 514350"/>
              <a:gd name="connsiteX2393" fmla="*/ 1563529 w 6400800"/>
              <a:gd name="connsiteY2393" fmla="*/ 137636 h 514350"/>
              <a:gd name="connsiteX2394" fmla="*/ 1554004 w 6400800"/>
              <a:gd name="connsiteY2394" fmla="*/ 115729 h 514350"/>
              <a:gd name="connsiteX2395" fmla="*/ 1560671 w 6400800"/>
              <a:gd name="connsiteY2395" fmla="*/ 138589 h 514350"/>
              <a:gd name="connsiteX2396" fmla="*/ 1567339 w 6400800"/>
              <a:gd name="connsiteY2396" fmla="*/ 165259 h 514350"/>
              <a:gd name="connsiteX2397" fmla="*/ 1571149 w 6400800"/>
              <a:gd name="connsiteY2397" fmla="*/ 181451 h 514350"/>
              <a:gd name="connsiteX2398" fmla="*/ 1574006 w 6400800"/>
              <a:gd name="connsiteY2398" fmla="*/ 199549 h 514350"/>
              <a:gd name="connsiteX2399" fmla="*/ 1579721 w 6400800"/>
              <a:gd name="connsiteY2399" fmla="*/ 240506 h 514350"/>
              <a:gd name="connsiteX2400" fmla="*/ 1584484 w 6400800"/>
              <a:gd name="connsiteY2400" fmla="*/ 283369 h 514350"/>
              <a:gd name="connsiteX2401" fmla="*/ 1576864 w 6400800"/>
              <a:gd name="connsiteY2401" fmla="*/ 258604 h 514350"/>
              <a:gd name="connsiteX2402" fmla="*/ 1573054 w 6400800"/>
              <a:gd name="connsiteY2402" fmla="*/ 249079 h 514350"/>
              <a:gd name="connsiteX2403" fmla="*/ 1573054 w 6400800"/>
              <a:gd name="connsiteY2403" fmla="*/ 247174 h 514350"/>
              <a:gd name="connsiteX2404" fmla="*/ 1572101 w 6400800"/>
              <a:gd name="connsiteY2404" fmla="*/ 234791 h 514350"/>
              <a:gd name="connsiteX2405" fmla="*/ 1567339 w 6400800"/>
              <a:gd name="connsiteY2405" fmla="*/ 198596 h 514350"/>
              <a:gd name="connsiteX2406" fmla="*/ 1563529 w 6400800"/>
              <a:gd name="connsiteY2406" fmla="*/ 184309 h 514350"/>
              <a:gd name="connsiteX2407" fmla="*/ 1558766 w 6400800"/>
              <a:gd name="connsiteY2407" fmla="*/ 171926 h 514350"/>
              <a:gd name="connsiteX2408" fmla="*/ 1550194 w 6400800"/>
              <a:gd name="connsiteY2408" fmla="*/ 155734 h 514350"/>
              <a:gd name="connsiteX2409" fmla="*/ 1546384 w 6400800"/>
              <a:gd name="connsiteY2409" fmla="*/ 150019 h 514350"/>
              <a:gd name="connsiteX2410" fmla="*/ 1549241 w 6400800"/>
              <a:gd name="connsiteY2410" fmla="*/ 155734 h 514350"/>
              <a:gd name="connsiteX2411" fmla="*/ 1554956 w 6400800"/>
              <a:gd name="connsiteY2411" fmla="*/ 171926 h 514350"/>
              <a:gd name="connsiteX2412" fmla="*/ 1557814 w 6400800"/>
              <a:gd name="connsiteY2412" fmla="*/ 184309 h 514350"/>
              <a:gd name="connsiteX2413" fmla="*/ 1559719 w 6400800"/>
              <a:gd name="connsiteY2413" fmla="*/ 198596 h 514350"/>
              <a:gd name="connsiteX2414" fmla="*/ 1560671 w 6400800"/>
              <a:gd name="connsiteY2414" fmla="*/ 213836 h 514350"/>
              <a:gd name="connsiteX2415" fmla="*/ 1559719 w 6400800"/>
              <a:gd name="connsiteY2415" fmla="*/ 216694 h 514350"/>
              <a:gd name="connsiteX2416" fmla="*/ 1555909 w 6400800"/>
              <a:gd name="connsiteY2416" fmla="*/ 208121 h 514350"/>
              <a:gd name="connsiteX2417" fmla="*/ 1549241 w 6400800"/>
              <a:gd name="connsiteY2417" fmla="*/ 194786 h 514350"/>
              <a:gd name="connsiteX2418" fmla="*/ 1537811 w 6400800"/>
              <a:gd name="connsiteY2418" fmla="*/ 173831 h 514350"/>
              <a:gd name="connsiteX2419" fmla="*/ 1526381 w 6400800"/>
              <a:gd name="connsiteY2419" fmla="*/ 156686 h 514350"/>
              <a:gd name="connsiteX2420" fmla="*/ 1534001 w 6400800"/>
              <a:gd name="connsiteY2420" fmla="*/ 175736 h 514350"/>
              <a:gd name="connsiteX2421" fmla="*/ 1542574 w 6400800"/>
              <a:gd name="connsiteY2421" fmla="*/ 197644 h 514350"/>
              <a:gd name="connsiteX2422" fmla="*/ 1546384 w 6400800"/>
              <a:gd name="connsiteY2422" fmla="*/ 209074 h 514350"/>
              <a:gd name="connsiteX2423" fmla="*/ 1545431 w 6400800"/>
              <a:gd name="connsiteY2423" fmla="*/ 208121 h 514350"/>
              <a:gd name="connsiteX2424" fmla="*/ 1546384 w 6400800"/>
              <a:gd name="connsiteY2424" fmla="*/ 210979 h 514350"/>
              <a:gd name="connsiteX2425" fmla="*/ 1551146 w 6400800"/>
              <a:gd name="connsiteY2425" fmla="*/ 226219 h 514350"/>
              <a:gd name="connsiteX2426" fmla="*/ 1552099 w 6400800"/>
              <a:gd name="connsiteY2426" fmla="*/ 230981 h 514350"/>
              <a:gd name="connsiteX2427" fmla="*/ 1553051 w 6400800"/>
              <a:gd name="connsiteY2427" fmla="*/ 235744 h 514350"/>
              <a:gd name="connsiteX2428" fmla="*/ 1554004 w 6400800"/>
              <a:gd name="connsiteY2428" fmla="*/ 241459 h 514350"/>
              <a:gd name="connsiteX2429" fmla="*/ 1554004 w 6400800"/>
              <a:gd name="connsiteY2429" fmla="*/ 244316 h 514350"/>
              <a:gd name="connsiteX2430" fmla="*/ 1553051 w 6400800"/>
              <a:gd name="connsiteY2430" fmla="*/ 250031 h 514350"/>
              <a:gd name="connsiteX2431" fmla="*/ 1547336 w 6400800"/>
              <a:gd name="connsiteY2431" fmla="*/ 263366 h 514350"/>
              <a:gd name="connsiteX2432" fmla="*/ 1542574 w 6400800"/>
              <a:gd name="connsiteY2432" fmla="*/ 251936 h 514350"/>
              <a:gd name="connsiteX2433" fmla="*/ 1542574 w 6400800"/>
              <a:gd name="connsiteY2433" fmla="*/ 243364 h 514350"/>
              <a:gd name="connsiteX2434" fmla="*/ 1542574 w 6400800"/>
              <a:gd name="connsiteY2434" fmla="*/ 222409 h 514350"/>
              <a:gd name="connsiteX2435" fmla="*/ 1538764 w 6400800"/>
              <a:gd name="connsiteY2435" fmla="*/ 243364 h 514350"/>
              <a:gd name="connsiteX2436" fmla="*/ 1538764 w 6400800"/>
              <a:gd name="connsiteY2436" fmla="*/ 243364 h 514350"/>
              <a:gd name="connsiteX2437" fmla="*/ 1531144 w 6400800"/>
              <a:gd name="connsiteY2437" fmla="*/ 226219 h 514350"/>
              <a:gd name="connsiteX2438" fmla="*/ 1537811 w 6400800"/>
              <a:gd name="connsiteY2438" fmla="*/ 250031 h 514350"/>
              <a:gd name="connsiteX2439" fmla="*/ 1536859 w 6400800"/>
              <a:gd name="connsiteY2439" fmla="*/ 258604 h 514350"/>
              <a:gd name="connsiteX2440" fmla="*/ 1531144 w 6400800"/>
              <a:gd name="connsiteY2440" fmla="*/ 239554 h 514350"/>
              <a:gd name="connsiteX2441" fmla="*/ 1525429 w 6400800"/>
              <a:gd name="connsiteY2441" fmla="*/ 220504 h 514350"/>
              <a:gd name="connsiteX2442" fmla="*/ 1521619 w 6400800"/>
              <a:gd name="connsiteY2442" fmla="*/ 211931 h 514350"/>
              <a:gd name="connsiteX2443" fmla="*/ 1515904 w 6400800"/>
              <a:gd name="connsiteY2443" fmla="*/ 150019 h 514350"/>
              <a:gd name="connsiteX2444" fmla="*/ 1513046 w 6400800"/>
              <a:gd name="connsiteY2444" fmla="*/ 192881 h 514350"/>
              <a:gd name="connsiteX2445" fmla="*/ 1506379 w 6400800"/>
              <a:gd name="connsiteY2445" fmla="*/ 177641 h 514350"/>
              <a:gd name="connsiteX2446" fmla="*/ 1495901 w 6400800"/>
              <a:gd name="connsiteY2446" fmla="*/ 154781 h 514350"/>
              <a:gd name="connsiteX2447" fmla="*/ 1502569 w 6400800"/>
              <a:gd name="connsiteY2447" fmla="*/ 178594 h 514350"/>
              <a:gd name="connsiteX2448" fmla="*/ 1505426 w 6400800"/>
              <a:gd name="connsiteY2448" fmla="*/ 190024 h 514350"/>
              <a:gd name="connsiteX2449" fmla="*/ 1504474 w 6400800"/>
              <a:gd name="connsiteY2449" fmla="*/ 189071 h 514350"/>
              <a:gd name="connsiteX2450" fmla="*/ 1510189 w 6400800"/>
              <a:gd name="connsiteY2450" fmla="*/ 210026 h 514350"/>
              <a:gd name="connsiteX2451" fmla="*/ 1511141 w 6400800"/>
              <a:gd name="connsiteY2451" fmla="*/ 213836 h 514350"/>
              <a:gd name="connsiteX2452" fmla="*/ 1510189 w 6400800"/>
              <a:gd name="connsiteY2452" fmla="*/ 233839 h 514350"/>
              <a:gd name="connsiteX2453" fmla="*/ 1509236 w 6400800"/>
              <a:gd name="connsiteY2453" fmla="*/ 258604 h 514350"/>
              <a:gd name="connsiteX2454" fmla="*/ 1498759 w 6400800"/>
              <a:gd name="connsiteY2454" fmla="*/ 230981 h 514350"/>
              <a:gd name="connsiteX2455" fmla="*/ 1508284 w 6400800"/>
              <a:gd name="connsiteY2455" fmla="*/ 275749 h 514350"/>
              <a:gd name="connsiteX2456" fmla="*/ 1507331 w 6400800"/>
              <a:gd name="connsiteY2456" fmla="*/ 288131 h 514350"/>
              <a:gd name="connsiteX2457" fmla="*/ 1504474 w 6400800"/>
              <a:gd name="connsiteY2457" fmla="*/ 292894 h 514350"/>
              <a:gd name="connsiteX2458" fmla="*/ 1500664 w 6400800"/>
              <a:gd name="connsiteY2458" fmla="*/ 298609 h 514350"/>
              <a:gd name="connsiteX2459" fmla="*/ 1493044 w 6400800"/>
              <a:gd name="connsiteY2459" fmla="*/ 266224 h 514350"/>
              <a:gd name="connsiteX2460" fmla="*/ 1497806 w 6400800"/>
              <a:gd name="connsiteY2460" fmla="*/ 246221 h 514350"/>
              <a:gd name="connsiteX2461" fmla="*/ 1491139 w 6400800"/>
              <a:gd name="connsiteY2461" fmla="*/ 260509 h 514350"/>
              <a:gd name="connsiteX2462" fmla="*/ 1491139 w 6400800"/>
              <a:gd name="connsiteY2462" fmla="*/ 259556 h 514350"/>
              <a:gd name="connsiteX2463" fmla="*/ 1490186 w 6400800"/>
              <a:gd name="connsiteY2463" fmla="*/ 244316 h 514350"/>
              <a:gd name="connsiteX2464" fmla="*/ 1489234 w 6400800"/>
              <a:gd name="connsiteY2464" fmla="*/ 238601 h 514350"/>
              <a:gd name="connsiteX2465" fmla="*/ 1489234 w 6400800"/>
              <a:gd name="connsiteY2465" fmla="*/ 237649 h 514350"/>
              <a:gd name="connsiteX2466" fmla="*/ 1489234 w 6400800"/>
              <a:gd name="connsiteY2466" fmla="*/ 238601 h 514350"/>
              <a:gd name="connsiteX2467" fmla="*/ 1486376 w 6400800"/>
              <a:gd name="connsiteY2467" fmla="*/ 219551 h 514350"/>
              <a:gd name="connsiteX2468" fmla="*/ 1482566 w 6400800"/>
              <a:gd name="connsiteY2468" fmla="*/ 198596 h 514350"/>
              <a:gd name="connsiteX2469" fmla="*/ 1482566 w 6400800"/>
              <a:gd name="connsiteY2469" fmla="*/ 220504 h 514350"/>
              <a:gd name="connsiteX2470" fmla="*/ 1482566 w 6400800"/>
              <a:gd name="connsiteY2470" fmla="*/ 228124 h 514350"/>
              <a:gd name="connsiteX2471" fmla="*/ 1473041 w 6400800"/>
              <a:gd name="connsiteY2471" fmla="*/ 193834 h 514350"/>
              <a:gd name="connsiteX2472" fmla="*/ 1479709 w 6400800"/>
              <a:gd name="connsiteY2472" fmla="*/ 259556 h 514350"/>
              <a:gd name="connsiteX2473" fmla="*/ 1478756 w 6400800"/>
              <a:gd name="connsiteY2473" fmla="*/ 262414 h 514350"/>
              <a:gd name="connsiteX2474" fmla="*/ 1476851 w 6400800"/>
              <a:gd name="connsiteY2474" fmla="*/ 266224 h 514350"/>
              <a:gd name="connsiteX2475" fmla="*/ 1475899 w 6400800"/>
              <a:gd name="connsiteY2475" fmla="*/ 257651 h 514350"/>
              <a:gd name="connsiteX2476" fmla="*/ 1471136 w 6400800"/>
              <a:gd name="connsiteY2476" fmla="*/ 221456 h 514350"/>
              <a:gd name="connsiteX2477" fmla="*/ 1466374 w 6400800"/>
              <a:gd name="connsiteY2477" fmla="*/ 193834 h 514350"/>
              <a:gd name="connsiteX2478" fmla="*/ 1460659 w 6400800"/>
              <a:gd name="connsiteY2478" fmla="*/ 170021 h 514350"/>
              <a:gd name="connsiteX2479" fmla="*/ 1462564 w 6400800"/>
              <a:gd name="connsiteY2479" fmla="*/ 193834 h 514350"/>
              <a:gd name="connsiteX2480" fmla="*/ 1464469 w 6400800"/>
              <a:gd name="connsiteY2480" fmla="*/ 221456 h 514350"/>
              <a:gd name="connsiteX2481" fmla="*/ 1465421 w 6400800"/>
              <a:gd name="connsiteY2481" fmla="*/ 257651 h 514350"/>
              <a:gd name="connsiteX2482" fmla="*/ 1465421 w 6400800"/>
              <a:gd name="connsiteY2482" fmla="*/ 275749 h 514350"/>
              <a:gd name="connsiteX2483" fmla="*/ 1455896 w 6400800"/>
              <a:gd name="connsiteY2483" fmla="*/ 246221 h 514350"/>
              <a:gd name="connsiteX2484" fmla="*/ 1447324 w 6400800"/>
              <a:gd name="connsiteY2484" fmla="*/ 218599 h 514350"/>
              <a:gd name="connsiteX2485" fmla="*/ 1439704 w 6400800"/>
              <a:gd name="connsiteY2485" fmla="*/ 194786 h 514350"/>
              <a:gd name="connsiteX2486" fmla="*/ 1442561 w 6400800"/>
              <a:gd name="connsiteY2486" fmla="*/ 215741 h 514350"/>
              <a:gd name="connsiteX2487" fmla="*/ 1435894 w 6400800"/>
              <a:gd name="connsiteY2487" fmla="*/ 185261 h 514350"/>
              <a:gd name="connsiteX2488" fmla="*/ 1435894 w 6400800"/>
              <a:gd name="connsiteY2488" fmla="*/ 159544 h 514350"/>
              <a:gd name="connsiteX2489" fmla="*/ 1433036 w 6400800"/>
              <a:gd name="connsiteY2489" fmla="*/ 173831 h 514350"/>
              <a:gd name="connsiteX2490" fmla="*/ 1430179 w 6400800"/>
              <a:gd name="connsiteY2490" fmla="*/ 160496 h 514350"/>
              <a:gd name="connsiteX2491" fmla="*/ 1430179 w 6400800"/>
              <a:gd name="connsiteY2491" fmla="*/ 166211 h 514350"/>
              <a:gd name="connsiteX2492" fmla="*/ 1425416 w 6400800"/>
              <a:gd name="connsiteY2492" fmla="*/ 147161 h 514350"/>
              <a:gd name="connsiteX2493" fmla="*/ 1418749 w 6400800"/>
              <a:gd name="connsiteY2493" fmla="*/ 127159 h 514350"/>
              <a:gd name="connsiteX2494" fmla="*/ 1421606 w 6400800"/>
              <a:gd name="connsiteY2494" fmla="*/ 148114 h 514350"/>
              <a:gd name="connsiteX2495" fmla="*/ 1423511 w 6400800"/>
              <a:gd name="connsiteY2495" fmla="*/ 171926 h 514350"/>
              <a:gd name="connsiteX2496" fmla="*/ 1425416 w 6400800"/>
              <a:gd name="connsiteY2496" fmla="*/ 202406 h 514350"/>
              <a:gd name="connsiteX2497" fmla="*/ 1426369 w 6400800"/>
              <a:gd name="connsiteY2497" fmla="*/ 218599 h 514350"/>
              <a:gd name="connsiteX2498" fmla="*/ 1424464 w 6400800"/>
              <a:gd name="connsiteY2498" fmla="*/ 235744 h 514350"/>
              <a:gd name="connsiteX2499" fmla="*/ 1421606 w 6400800"/>
              <a:gd name="connsiteY2499" fmla="*/ 226219 h 514350"/>
              <a:gd name="connsiteX2500" fmla="*/ 1415891 w 6400800"/>
              <a:gd name="connsiteY2500" fmla="*/ 210026 h 514350"/>
              <a:gd name="connsiteX2501" fmla="*/ 1410176 w 6400800"/>
              <a:gd name="connsiteY2501" fmla="*/ 195739 h 514350"/>
              <a:gd name="connsiteX2502" fmla="*/ 1412081 w 6400800"/>
              <a:gd name="connsiteY2502" fmla="*/ 210979 h 514350"/>
              <a:gd name="connsiteX2503" fmla="*/ 1414939 w 6400800"/>
              <a:gd name="connsiteY2503" fmla="*/ 228124 h 514350"/>
              <a:gd name="connsiteX2504" fmla="*/ 1416844 w 6400800"/>
              <a:gd name="connsiteY2504" fmla="*/ 250031 h 514350"/>
              <a:gd name="connsiteX2505" fmla="*/ 1418749 w 6400800"/>
              <a:gd name="connsiteY2505" fmla="*/ 268129 h 514350"/>
              <a:gd name="connsiteX2506" fmla="*/ 1413034 w 6400800"/>
              <a:gd name="connsiteY2506" fmla="*/ 277654 h 514350"/>
              <a:gd name="connsiteX2507" fmla="*/ 1411129 w 6400800"/>
              <a:gd name="connsiteY2507" fmla="*/ 271939 h 514350"/>
              <a:gd name="connsiteX2508" fmla="*/ 1401604 w 6400800"/>
              <a:gd name="connsiteY2508" fmla="*/ 215741 h 514350"/>
              <a:gd name="connsiteX2509" fmla="*/ 1400651 w 6400800"/>
              <a:gd name="connsiteY2509" fmla="*/ 243364 h 514350"/>
              <a:gd name="connsiteX2510" fmla="*/ 1392079 w 6400800"/>
              <a:gd name="connsiteY2510" fmla="*/ 219551 h 514350"/>
              <a:gd name="connsiteX2511" fmla="*/ 1393031 w 6400800"/>
              <a:gd name="connsiteY2511" fmla="*/ 213836 h 514350"/>
              <a:gd name="connsiteX2512" fmla="*/ 1395889 w 6400800"/>
              <a:gd name="connsiteY2512" fmla="*/ 210979 h 514350"/>
              <a:gd name="connsiteX2513" fmla="*/ 1400651 w 6400800"/>
              <a:gd name="connsiteY2513" fmla="*/ 205264 h 514350"/>
              <a:gd name="connsiteX2514" fmla="*/ 1394936 w 6400800"/>
              <a:gd name="connsiteY2514" fmla="*/ 210026 h 514350"/>
              <a:gd name="connsiteX2515" fmla="*/ 1393031 w 6400800"/>
              <a:gd name="connsiteY2515" fmla="*/ 210979 h 514350"/>
              <a:gd name="connsiteX2516" fmla="*/ 1394936 w 6400800"/>
              <a:gd name="connsiteY2516" fmla="*/ 202406 h 514350"/>
              <a:gd name="connsiteX2517" fmla="*/ 1391126 w 6400800"/>
              <a:gd name="connsiteY2517" fmla="*/ 212884 h 514350"/>
              <a:gd name="connsiteX2518" fmla="*/ 1390174 w 6400800"/>
              <a:gd name="connsiteY2518" fmla="*/ 213836 h 514350"/>
              <a:gd name="connsiteX2519" fmla="*/ 1384459 w 6400800"/>
              <a:gd name="connsiteY2519" fmla="*/ 199549 h 514350"/>
              <a:gd name="connsiteX2520" fmla="*/ 1387316 w 6400800"/>
              <a:gd name="connsiteY2520" fmla="*/ 215741 h 514350"/>
              <a:gd name="connsiteX2521" fmla="*/ 1378744 w 6400800"/>
              <a:gd name="connsiteY2521" fmla="*/ 224314 h 514350"/>
              <a:gd name="connsiteX2522" fmla="*/ 1367314 w 6400800"/>
              <a:gd name="connsiteY2522" fmla="*/ 240506 h 514350"/>
              <a:gd name="connsiteX2523" fmla="*/ 1354931 w 6400800"/>
              <a:gd name="connsiteY2523" fmla="*/ 209074 h 514350"/>
              <a:gd name="connsiteX2524" fmla="*/ 1354931 w 6400800"/>
              <a:gd name="connsiteY2524" fmla="*/ 185261 h 514350"/>
              <a:gd name="connsiteX2525" fmla="*/ 1354931 w 6400800"/>
              <a:gd name="connsiteY2525" fmla="*/ 157639 h 514350"/>
              <a:gd name="connsiteX2526" fmla="*/ 1351121 w 6400800"/>
              <a:gd name="connsiteY2526" fmla="*/ 185261 h 514350"/>
              <a:gd name="connsiteX2527" fmla="*/ 1349216 w 6400800"/>
              <a:gd name="connsiteY2527" fmla="*/ 197644 h 514350"/>
              <a:gd name="connsiteX2528" fmla="*/ 1343501 w 6400800"/>
              <a:gd name="connsiteY2528" fmla="*/ 186214 h 514350"/>
              <a:gd name="connsiteX2529" fmla="*/ 1344454 w 6400800"/>
              <a:gd name="connsiteY2529" fmla="*/ 171926 h 514350"/>
              <a:gd name="connsiteX2530" fmla="*/ 1344454 w 6400800"/>
              <a:gd name="connsiteY2530" fmla="*/ 157639 h 514350"/>
              <a:gd name="connsiteX2531" fmla="*/ 1345406 w 6400800"/>
              <a:gd name="connsiteY2531" fmla="*/ 142399 h 514350"/>
              <a:gd name="connsiteX2532" fmla="*/ 1346359 w 6400800"/>
              <a:gd name="connsiteY2532" fmla="*/ 120491 h 514350"/>
              <a:gd name="connsiteX2533" fmla="*/ 1341596 w 6400800"/>
              <a:gd name="connsiteY2533" fmla="*/ 141446 h 514350"/>
              <a:gd name="connsiteX2534" fmla="*/ 1336834 w 6400800"/>
              <a:gd name="connsiteY2534" fmla="*/ 166211 h 514350"/>
              <a:gd name="connsiteX2535" fmla="*/ 1335881 w 6400800"/>
              <a:gd name="connsiteY2535" fmla="*/ 169069 h 514350"/>
              <a:gd name="connsiteX2536" fmla="*/ 1327309 w 6400800"/>
              <a:gd name="connsiteY2536" fmla="*/ 150971 h 514350"/>
              <a:gd name="connsiteX2537" fmla="*/ 1280636 w 6400800"/>
              <a:gd name="connsiteY2537" fmla="*/ 53816 h 514350"/>
              <a:gd name="connsiteX2538" fmla="*/ 1317784 w 6400800"/>
              <a:gd name="connsiteY2538" fmla="*/ 155734 h 514350"/>
              <a:gd name="connsiteX2539" fmla="*/ 1332071 w 6400800"/>
              <a:gd name="connsiteY2539" fmla="*/ 193834 h 514350"/>
              <a:gd name="connsiteX2540" fmla="*/ 1331119 w 6400800"/>
              <a:gd name="connsiteY2540" fmla="*/ 197644 h 514350"/>
              <a:gd name="connsiteX2541" fmla="*/ 1326356 w 6400800"/>
              <a:gd name="connsiteY2541" fmla="*/ 235744 h 514350"/>
              <a:gd name="connsiteX2542" fmla="*/ 1321594 w 6400800"/>
              <a:gd name="connsiteY2542" fmla="*/ 277654 h 514350"/>
              <a:gd name="connsiteX2543" fmla="*/ 1319689 w 6400800"/>
              <a:gd name="connsiteY2543" fmla="*/ 293846 h 514350"/>
              <a:gd name="connsiteX2544" fmla="*/ 1317784 w 6400800"/>
              <a:gd name="connsiteY2544" fmla="*/ 290989 h 514350"/>
              <a:gd name="connsiteX2545" fmla="*/ 1317784 w 6400800"/>
              <a:gd name="connsiteY2545" fmla="*/ 289084 h 514350"/>
              <a:gd name="connsiteX2546" fmla="*/ 1316831 w 6400800"/>
              <a:gd name="connsiteY2546" fmla="*/ 290989 h 514350"/>
              <a:gd name="connsiteX2547" fmla="*/ 1315879 w 6400800"/>
              <a:gd name="connsiteY2547" fmla="*/ 288131 h 514350"/>
              <a:gd name="connsiteX2548" fmla="*/ 1313974 w 6400800"/>
              <a:gd name="connsiteY2548" fmla="*/ 285274 h 514350"/>
              <a:gd name="connsiteX2549" fmla="*/ 1316831 w 6400800"/>
              <a:gd name="connsiteY2549" fmla="*/ 244316 h 514350"/>
              <a:gd name="connsiteX2550" fmla="*/ 1309211 w 6400800"/>
              <a:gd name="connsiteY2550" fmla="*/ 277654 h 514350"/>
              <a:gd name="connsiteX2551" fmla="*/ 1298734 w 6400800"/>
              <a:gd name="connsiteY2551" fmla="*/ 260509 h 514350"/>
              <a:gd name="connsiteX2552" fmla="*/ 1313974 w 6400800"/>
              <a:gd name="connsiteY2552" fmla="*/ 199549 h 514350"/>
              <a:gd name="connsiteX2553" fmla="*/ 1319689 w 6400800"/>
              <a:gd name="connsiteY2553" fmla="*/ 172879 h 514350"/>
              <a:gd name="connsiteX2554" fmla="*/ 1291114 w 6400800"/>
              <a:gd name="connsiteY2554" fmla="*/ 249079 h 514350"/>
              <a:gd name="connsiteX2555" fmla="*/ 1281589 w 6400800"/>
              <a:gd name="connsiteY2555" fmla="*/ 234791 h 514350"/>
              <a:gd name="connsiteX2556" fmla="*/ 1267301 w 6400800"/>
              <a:gd name="connsiteY2556" fmla="*/ 215741 h 514350"/>
              <a:gd name="connsiteX2557" fmla="*/ 1275874 w 6400800"/>
              <a:gd name="connsiteY2557" fmla="*/ 232886 h 514350"/>
              <a:gd name="connsiteX2558" fmla="*/ 1272064 w 6400800"/>
              <a:gd name="connsiteY2558" fmla="*/ 243364 h 514350"/>
              <a:gd name="connsiteX2559" fmla="*/ 1261586 w 6400800"/>
              <a:gd name="connsiteY2559" fmla="*/ 227171 h 514350"/>
              <a:gd name="connsiteX2560" fmla="*/ 1249204 w 6400800"/>
              <a:gd name="connsiteY2560" fmla="*/ 210979 h 514350"/>
              <a:gd name="connsiteX2561" fmla="*/ 1247299 w 6400800"/>
              <a:gd name="connsiteY2561" fmla="*/ 208121 h 514350"/>
              <a:gd name="connsiteX2562" fmla="*/ 1251109 w 6400800"/>
              <a:gd name="connsiteY2562" fmla="*/ 199549 h 514350"/>
              <a:gd name="connsiteX2563" fmla="*/ 1246346 w 6400800"/>
              <a:gd name="connsiteY2563" fmla="*/ 206216 h 514350"/>
              <a:gd name="connsiteX2564" fmla="*/ 1229201 w 6400800"/>
              <a:gd name="connsiteY2564" fmla="*/ 184309 h 514350"/>
              <a:gd name="connsiteX2565" fmla="*/ 1211104 w 6400800"/>
              <a:gd name="connsiteY2565" fmla="*/ 162401 h 514350"/>
              <a:gd name="connsiteX2566" fmla="*/ 1226344 w 6400800"/>
              <a:gd name="connsiteY2566" fmla="*/ 186214 h 514350"/>
              <a:gd name="connsiteX2567" fmla="*/ 1242536 w 6400800"/>
              <a:gd name="connsiteY2567" fmla="*/ 211931 h 514350"/>
              <a:gd name="connsiteX2568" fmla="*/ 1236821 w 6400800"/>
              <a:gd name="connsiteY2568" fmla="*/ 220504 h 514350"/>
              <a:gd name="connsiteX2569" fmla="*/ 1233011 w 6400800"/>
              <a:gd name="connsiteY2569" fmla="*/ 226219 h 514350"/>
              <a:gd name="connsiteX2570" fmla="*/ 1231106 w 6400800"/>
              <a:gd name="connsiteY2570" fmla="*/ 212884 h 514350"/>
              <a:gd name="connsiteX2571" fmla="*/ 1228249 w 6400800"/>
              <a:gd name="connsiteY2571" fmla="*/ 209074 h 514350"/>
              <a:gd name="connsiteX2572" fmla="*/ 1226344 w 6400800"/>
              <a:gd name="connsiteY2572" fmla="*/ 209074 h 514350"/>
              <a:gd name="connsiteX2573" fmla="*/ 1223486 w 6400800"/>
              <a:gd name="connsiteY2573" fmla="*/ 199549 h 514350"/>
              <a:gd name="connsiteX2574" fmla="*/ 1215866 w 6400800"/>
              <a:gd name="connsiteY2574" fmla="*/ 179546 h 514350"/>
              <a:gd name="connsiteX2575" fmla="*/ 1219676 w 6400800"/>
              <a:gd name="connsiteY2575" fmla="*/ 200501 h 514350"/>
              <a:gd name="connsiteX2576" fmla="*/ 1221581 w 6400800"/>
              <a:gd name="connsiteY2576" fmla="*/ 211931 h 514350"/>
              <a:gd name="connsiteX2577" fmla="*/ 1220629 w 6400800"/>
              <a:gd name="connsiteY2577" fmla="*/ 213836 h 514350"/>
              <a:gd name="connsiteX2578" fmla="*/ 1207294 w 6400800"/>
              <a:gd name="connsiteY2578" fmla="*/ 200501 h 514350"/>
              <a:gd name="connsiteX2579" fmla="*/ 1201579 w 6400800"/>
              <a:gd name="connsiteY2579" fmla="*/ 195739 h 514350"/>
              <a:gd name="connsiteX2580" fmla="*/ 1206341 w 6400800"/>
              <a:gd name="connsiteY2580" fmla="*/ 201454 h 514350"/>
              <a:gd name="connsiteX2581" fmla="*/ 1217771 w 6400800"/>
              <a:gd name="connsiteY2581" fmla="*/ 217646 h 514350"/>
              <a:gd name="connsiteX2582" fmla="*/ 1217771 w 6400800"/>
              <a:gd name="connsiteY2582" fmla="*/ 217646 h 514350"/>
              <a:gd name="connsiteX2583" fmla="*/ 1216819 w 6400800"/>
              <a:gd name="connsiteY2583" fmla="*/ 231934 h 514350"/>
              <a:gd name="connsiteX2584" fmla="*/ 1202531 w 6400800"/>
              <a:gd name="connsiteY2584" fmla="*/ 219551 h 514350"/>
              <a:gd name="connsiteX2585" fmla="*/ 1215866 w 6400800"/>
              <a:gd name="connsiteY2585" fmla="*/ 236696 h 514350"/>
              <a:gd name="connsiteX2586" fmla="*/ 1214914 w 6400800"/>
              <a:gd name="connsiteY2586" fmla="*/ 249079 h 514350"/>
              <a:gd name="connsiteX2587" fmla="*/ 1214914 w 6400800"/>
              <a:gd name="connsiteY2587" fmla="*/ 255746 h 514350"/>
              <a:gd name="connsiteX2588" fmla="*/ 1213961 w 6400800"/>
              <a:gd name="connsiteY2588" fmla="*/ 250984 h 514350"/>
              <a:gd name="connsiteX2589" fmla="*/ 1213961 w 6400800"/>
              <a:gd name="connsiteY2589" fmla="*/ 250031 h 514350"/>
              <a:gd name="connsiteX2590" fmla="*/ 1214914 w 6400800"/>
              <a:gd name="connsiteY2590" fmla="*/ 249079 h 514350"/>
              <a:gd name="connsiteX2591" fmla="*/ 1213961 w 6400800"/>
              <a:gd name="connsiteY2591" fmla="*/ 250031 h 514350"/>
              <a:gd name="connsiteX2592" fmla="*/ 1207294 w 6400800"/>
              <a:gd name="connsiteY2592" fmla="*/ 229076 h 514350"/>
              <a:gd name="connsiteX2593" fmla="*/ 1200626 w 6400800"/>
              <a:gd name="connsiteY2593" fmla="*/ 212884 h 514350"/>
              <a:gd name="connsiteX2594" fmla="*/ 1193959 w 6400800"/>
              <a:gd name="connsiteY2594" fmla="*/ 198596 h 514350"/>
              <a:gd name="connsiteX2595" fmla="*/ 1196816 w 6400800"/>
              <a:gd name="connsiteY2595" fmla="*/ 213836 h 514350"/>
              <a:gd name="connsiteX2596" fmla="*/ 1200626 w 6400800"/>
              <a:gd name="connsiteY2596" fmla="*/ 230981 h 514350"/>
              <a:gd name="connsiteX2597" fmla="*/ 1204436 w 6400800"/>
              <a:gd name="connsiteY2597" fmla="*/ 252889 h 514350"/>
              <a:gd name="connsiteX2598" fmla="*/ 1205389 w 6400800"/>
              <a:gd name="connsiteY2598" fmla="*/ 258604 h 514350"/>
              <a:gd name="connsiteX2599" fmla="*/ 1196816 w 6400800"/>
              <a:gd name="connsiteY2599" fmla="*/ 239554 h 514350"/>
              <a:gd name="connsiteX2600" fmla="*/ 1189196 w 6400800"/>
              <a:gd name="connsiteY2600" fmla="*/ 224314 h 514350"/>
              <a:gd name="connsiteX2601" fmla="*/ 1181576 w 6400800"/>
              <a:gd name="connsiteY2601" fmla="*/ 211931 h 514350"/>
              <a:gd name="connsiteX2602" fmla="*/ 1185386 w 6400800"/>
              <a:gd name="connsiteY2602" fmla="*/ 225266 h 514350"/>
              <a:gd name="connsiteX2603" fmla="*/ 1190149 w 6400800"/>
              <a:gd name="connsiteY2603" fmla="*/ 241459 h 514350"/>
              <a:gd name="connsiteX2604" fmla="*/ 1194911 w 6400800"/>
              <a:gd name="connsiteY2604" fmla="*/ 262414 h 514350"/>
              <a:gd name="connsiteX2605" fmla="*/ 1197769 w 6400800"/>
              <a:gd name="connsiteY2605" fmla="*/ 276701 h 514350"/>
              <a:gd name="connsiteX2606" fmla="*/ 1193959 w 6400800"/>
              <a:gd name="connsiteY2606" fmla="*/ 284321 h 514350"/>
              <a:gd name="connsiteX2607" fmla="*/ 1193959 w 6400800"/>
              <a:gd name="connsiteY2607" fmla="*/ 283369 h 514350"/>
              <a:gd name="connsiteX2608" fmla="*/ 1193006 w 6400800"/>
              <a:gd name="connsiteY2608" fmla="*/ 279559 h 514350"/>
              <a:gd name="connsiteX2609" fmla="*/ 1193959 w 6400800"/>
              <a:gd name="connsiteY2609" fmla="*/ 276701 h 514350"/>
              <a:gd name="connsiteX2610" fmla="*/ 1193006 w 6400800"/>
              <a:gd name="connsiteY2610" fmla="*/ 278606 h 514350"/>
              <a:gd name="connsiteX2611" fmla="*/ 1184434 w 6400800"/>
              <a:gd name="connsiteY2611" fmla="*/ 250984 h 514350"/>
              <a:gd name="connsiteX2612" fmla="*/ 1174909 w 6400800"/>
              <a:gd name="connsiteY2612" fmla="*/ 227171 h 514350"/>
              <a:gd name="connsiteX2613" fmla="*/ 1174909 w 6400800"/>
              <a:gd name="connsiteY2613" fmla="*/ 223361 h 514350"/>
              <a:gd name="connsiteX2614" fmla="*/ 1175861 w 6400800"/>
              <a:gd name="connsiteY2614" fmla="*/ 196691 h 514350"/>
              <a:gd name="connsiteX2615" fmla="*/ 1174909 w 6400800"/>
              <a:gd name="connsiteY2615" fmla="*/ 173831 h 514350"/>
              <a:gd name="connsiteX2616" fmla="*/ 1172051 w 6400800"/>
              <a:gd name="connsiteY2616" fmla="*/ 196691 h 514350"/>
              <a:gd name="connsiteX2617" fmla="*/ 1168241 w 6400800"/>
              <a:gd name="connsiteY2617" fmla="*/ 223361 h 514350"/>
              <a:gd name="connsiteX2618" fmla="*/ 1168241 w 6400800"/>
              <a:gd name="connsiteY2618" fmla="*/ 226219 h 514350"/>
              <a:gd name="connsiteX2619" fmla="*/ 1162526 w 6400800"/>
              <a:gd name="connsiteY2619" fmla="*/ 238601 h 514350"/>
              <a:gd name="connsiteX2620" fmla="*/ 1158716 w 6400800"/>
              <a:gd name="connsiteY2620" fmla="*/ 215741 h 514350"/>
              <a:gd name="connsiteX2621" fmla="*/ 1152049 w 6400800"/>
              <a:gd name="connsiteY2621" fmla="*/ 189071 h 514350"/>
              <a:gd name="connsiteX2622" fmla="*/ 1136809 w 6400800"/>
              <a:gd name="connsiteY2622" fmla="*/ 133826 h 514350"/>
              <a:gd name="connsiteX2623" fmla="*/ 1140619 w 6400800"/>
              <a:gd name="connsiteY2623" fmla="*/ 190024 h 514350"/>
              <a:gd name="connsiteX2624" fmla="*/ 1143476 w 6400800"/>
              <a:gd name="connsiteY2624" fmla="*/ 217646 h 514350"/>
              <a:gd name="connsiteX2625" fmla="*/ 1146334 w 6400800"/>
              <a:gd name="connsiteY2625" fmla="*/ 248126 h 514350"/>
              <a:gd name="connsiteX2626" fmla="*/ 1147286 w 6400800"/>
              <a:gd name="connsiteY2626" fmla="*/ 261461 h 514350"/>
              <a:gd name="connsiteX2627" fmla="*/ 1147286 w 6400800"/>
              <a:gd name="connsiteY2627" fmla="*/ 261461 h 514350"/>
              <a:gd name="connsiteX2628" fmla="*/ 1147286 w 6400800"/>
              <a:gd name="connsiteY2628" fmla="*/ 258604 h 514350"/>
              <a:gd name="connsiteX2629" fmla="*/ 1147286 w 6400800"/>
              <a:gd name="connsiteY2629" fmla="*/ 260509 h 514350"/>
              <a:gd name="connsiteX2630" fmla="*/ 1143476 w 6400800"/>
              <a:gd name="connsiteY2630" fmla="*/ 251936 h 514350"/>
              <a:gd name="connsiteX2631" fmla="*/ 1141571 w 6400800"/>
              <a:gd name="connsiteY2631" fmla="*/ 249079 h 514350"/>
              <a:gd name="connsiteX2632" fmla="*/ 1141571 w 6400800"/>
              <a:gd name="connsiteY2632" fmla="*/ 237649 h 514350"/>
              <a:gd name="connsiteX2633" fmla="*/ 1139666 w 6400800"/>
              <a:gd name="connsiteY2633" fmla="*/ 246221 h 514350"/>
              <a:gd name="connsiteX2634" fmla="*/ 1132046 w 6400800"/>
              <a:gd name="connsiteY2634" fmla="*/ 231934 h 514350"/>
              <a:gd name="connsiteX2635" fmla="*/ 1132046 w 6400800"/>
              <a:gd name="connsiteY2635" fmla="*/ 230981 h 514350"/>
              <a:gd name="connsiteX2636" fmla="*/ 1120616 w 6400800"/>
              <a:gd name="connsiteY2636" fmla="*/ 177641 h 514350"/>
              <a:gd name="connsiteX2637" fmla="*/ 1110139 w 6400800"/>
              <a:gd name="connsiteY2637" fmla="*/ 132874 h 514350"/>
              <a:gd name="connsiteX2638" fmla="*/ 1100614 w 6400800"/>
              <a:gd name="connsiteY2638" fmla="*/ 98584 h 514350"/>
              <a:gd name="connsiteX2639" fmla="*/ 1092041 w 6400800"/>
              <a:gd name="connsiteY2639" fmla="*/ 69056 h 514350"/>
              <a:gd name="connsiteX2640" fmla="*/ 1096804 w 6400800"/>
              <a:gd name="connsiteY2640" fmla="*/ 99536 h 514350"/>
              <a:gd name="connsiteX2641" fmla="*/ 1103471 w 6400800"/>
              <a:gd name="connsiteY2641" fmla="*/ 134779 h 514350"/>
              <a:gd name="connsiteX2642" fmla="*/ 1110139 w 6400800"/>
              <a:gd name="connsiteY2642" fmla="*/ 180499 h 514350"/>
              <a:gd name="connsiteX2643" fmla="*/ 1112996 w 6400800"/>
              <a:gd name="connsiteY2643" fmla="*/ 199549 h 514350"/>
              <a:gd name="connsiteX2644" fmla="*/ 1110139 w 6400800"/>
              <a:gd name="connsiteY2644" fmla="*/ 194786 h 514350"/>
              <a:gd name="connsiteX2645" fmla="*/ 1106329 w 6400800"/>
              <a:gd name="connsiteY2645" fmla="*/ 190024 h 514350"/>
              <a:gd name="connsiteX2646" fmla="*/ 1105376 w 6400800"/>
              <a:gd name="connsiteY2646" fmla="*/ 188119 h 514350"/>
              <a:gd name="connsiteX2647" fmla="*/ 1095851 w 6400800"/>
              <a:gd name="connsiteY2647" fmla="*/ 160496 h 514350"/>
              <a:gd name="connsiteX2648" fmla="*/ 1087279 w 6400800"/>
              <a:gd name="connsiteY2648" fmla="*/ 136684 h 514350"/>
              <a:gd name="connsiteX2649" fmla="*/ 1092041 w 6400800"/>
              <a:gd name="connsiteY2649" fmla="*/ 161449 h 514350"/>
              <a:gd name="connsiteX2650" fmla="*/ 1098709 w 6400800"/>
              <a:gd name="connsiteY2650" fmla="*/ 190024 h 514350"/>
              <a:gd name="connsiteX2651" fmla="*/ 1103471 w 6400800"/>
              <a:gd name="connsiteY2651" fmla="*/ 215741 h 514350"/>
              <a:gd name="connsiteX2652" fmla="*/ 1097756 w 6400800"/>
              <a:gd name="connsiteY2652" fmla="*/ 200501 h 514350"/>
              <a:gd name="connsiteX2653" fmla="*/ 1102519 w 6400800"/>
              <a:gd name="connsiteY2653" fmla="*/ 224314 h 514350"/>
              <a:gd name="connsiteX2654" fmla="*/ 1094899 w 6400800"/>
              <a:gd name="connsiteY2654" fmla="*/ 233839 h 514350"/>
              <a:gd name="connsiteX2655" fmla="*/ 1089184 w 6400800"/>
              <a:gd name="connsiteY2655" fmla="*/ 209074 h 514350"/>
              <a:gd name="connsiteX2656" fmla="*/ 1084421 w 6400800"/>
              <a:gd name="connsiteY2656" fmla="*/ 166211 h 514350"/>
              <a:gd name="connsiteX2657" fmla="*/ 1083469 w 6400800"/>
              <a:gd name="connsiteY2657" fmla="*/ 184309 h 514350"/>
              <a:gd name="connsiteX2658" fmla="*/ 1073944 w 6400800"/>
              <a:gd name="connsiteY2658" fmla="*/ 149066 h 514350"/>
              <a:gd name="connsiteX2659" fmla="*/ 1066324 w 6400800"/>
              <a:gd name="connsiteY2659" fmla="*/ 123349 h 514350"/>
              <a:gd name="connsiteX2660" fmla="*/ 1075849 w 6400800"/>
              <a:gd name="connsiteY2660" fmla="*/ 94774 h 514350"/>
              <a:gd name="connsiteX2661" fmla="*/ 1064419 w 6400800"/>
              <a:gd name="connsiteY2661" fmla="*/ 119539 h 514350"/>
              <a:gd name="connsiteX2662" fmla="*/ 1057751 w 6400800"/>
              <a:gd name="connsiteY2662" fmla="*/ 100489 h 514350"/>
              <a:gd name="connsiteX2663" fmla="*/ 1050131 w 6400800"/>
              <a:gd name="connsiteY2663" fmla="*/ 78581 h 514350"/>
              <a:gd name="connsiteX2664" fmla="*/ 1042511 w 6400800"/>
              <a:gd name="connsiteY2664" fmla="*/ 59531 h 514350"/>
              <a:gd name="connsiteX2665" fmla="*/ 1029176 w 6400800"/>
              <a:gd name="connsiteY2665" fmla="*/ 28099 h 514350"/>
              <a:gd name="connsiteX2666" fmla="*/ 1012984 w 6400800"/>
              <a:gd name="connsiteY2666" fmla="*/ 7144 h 514350"/>
              <a:gd name="connsiteX2667" fmla="*/ 1022509 w 6400800"/>
              <a:gd name="connsiteY2667" fmla="*/ 34766 h 514350"/>
              <a:gd name="connsiteX2668" fmla="*/ 1032986 w 6400800"/>
              <a:gd name="connsiteY2668" fmla="*/ 67151 h 514350"/>
              <a:gd name="connsiteX2669" fmla="*/ 1038701 w 6400800"/>
              <a:gd name="connsiteY2669" fmla="*/ 87154 h 514350"/>
              <a:gd name="connsiteX2670" fmla="*/ 1044416 w 6400800"/>
              <a:gd name="connsiteY2670" fmla="*/ 109061 h 514350"/>
              <a:gd name="connsiteX2671" fmla="*/ 1044416 w 6400800"/>
              <a:gd name="connsiteY2671" fmla="*/ 110014 h 514350"/>
              <a:gd name="connsiteX2672" fmla="*/ 1037749 w 6400800"/>
              <a:gd name="connsiteY2672" fmla="*/ 96679 h 514350"/>
              <a:gd name="connsiteX2673" fmla="*/ 1044416 w 6400800"/>
              <a:gd name="connsiteY2673" fmla="*/ 117634 h 514350"/>
              <a:gd name="connsiteX2674" fmla="*/ 1051084 w 6400800"/>
              <a:gd name="connsiteY2674" fmla="*/ 141446 h 514350"/>
              <a:gd name="connsiteX2675" fmla="*/ 1052036 w 6400800"/>
              <a:gd name="connsiteY2675" fmla="*/ 146209 h 514350"/>
              <a:gd name="connsiteX2676" fmla="*/ 1037749 w 6400800"/>
              <a:gd name="connsiteY2676" fmla="*/ 172879 h 514350"/>
              <a:gd name="connsiteX2677" fmla="*/ 1024414 w 6400800"/>
              <a:gd name="connsiteY2677" fmla="*/ 195739 h 514350"/>
              <a:gd name="connsiteX2678" fmla="*/ 1023461 w 6400800"/>
              <a:gd name="connsiteY2678" fmla="*/ 192881 h 514350"/>
              <a:gd name="connsiteX2679" fmla="*/ 1023461 w 6400800"/>
              <a:gd name="connsiteY2679" fmla="*/ 184309 h 514350"/>
              <a:gd name="connsiteX2680" fmla="*/ 1024414 w 6400800"/>
              <a:gd name="connsiteY2680" fmla="*/ 142399 h 514350"/>
              <a:gd name="connsiteX2681" fmla="*/ 1023461 w 6400800"/>
              <a:gd name="connsiteY2681" fmla="*/ 110014 h 514350"/>
              <a:gd name="connsiteX2682" fmla="*/ 1021556 w 6400800"/>
              <a:gd name="connsiteY2682" fmla="*/ 89059 h 514350"/>
              <a:gd name="connsiteX2683" fmla="*/ 1020604 w 6400800"/>
              <a:gd name="connsiteY2683" fmla="*/ 81439 h 514350"/>
              <a:gd name="connsiteX2684" fmla="*/ 1020604 w 6400800"/>
              <a:gd name="connsiteY2684" fmla="*/ 89059 h 514350"/>
              <a:gd name="connsiteX2685" fmla="*/ 1019651 w 6400800"/>
              <a:gd name="connsiteY2685" fmla="*/ 110014 h 514350"/>
              <a:gd name="connsiteX2686" fmla="*/ 1014889 w 6400800"/>
              <a:gd name="connsiteY2686" fmla="*/ 165259 h 514350"/>
              <a:gd name="connsiteX2687" fmla="*/ 1013936 w 6400800"/>
              <a:gd name="connsiteY2687" fmla="*/ 161449 h 514350"/>
              <a:gd name="connsiteX2688" fmla="*/ 1014889 w 6400800"/>
              <a:gd name="connsiteY2688" fmla="*/ 168116 h 514350"/>
              <a:gd name="connsiteX2689" fmla="*/ 1012984 w 6400800"/>
              <a:gd name="connsiteY2689" fmla="*/ 183356 h 514350"/>
              <a:gd name="connsiteX2690" fmla="*/ 1007269 w 6400800"/>
              <a:gd name="connsiteY2690" fmla="*/ 224314 h 514350"/>
              <a:gd name="connsiteX2691" fmla="*/ 972026 w 6400800"/>
              <a:gd name="connsiteY2691" fmla="*/ 283369 h 514350"/>
              <a:gd name="connsiteX2692" fmla="*/ 971074 w 6400800"/>
              <a:gd name="connsiteY2692" fmla="*/ 269081 h 514350"/>
              <a:gd name="connsiteX2693" fmla="*/ 977741 w 6400800"/>
              <a:gd name="connsiteY2693" fmla="*/ 251936 h 514350"/>
              <a:gd name="connsiteX2694" fmla="*/ 992981 w 6400800"/>
              <a:gd name="connsiteY2694" fmla="*/ 206216 h 514350"/>
              <a:gd name="connsiteX2695" fmla="*/ 1002506 w 6400800"/>
              <a:gd name="connsiteY2695" fmla="*/ 170974 h 514350"/>
              <a:gd name="connsiteX2696" fmla="*/ 1009174 w 6400800"/>
              <a:gd name="connsiteY2696" fmla="*/ 139541 h 514350"/>
              <a:gd name="connsiteX2697" fmla="*/ 998696 w 6400800"/>
              <a:gd name="connsiteY2697" fmla="*/ 170021 h 514350"/>
              <a:gd name="connsiteX2698" fmla="*/ 985361 w 6400800"/>
              <a:gd name="connsiteY2698" fmla="*/ 204311 h 514350"/>
              <a:gd name="connsiteX2699" fmla="*/ 966311 w 6400800"/>
              <a:gd name="connsiteY2699" fmla="*/ 248126 h 514350"/>
              <a:gd name="connsiteX2700" fmla="*/ 960596 w 6400800"/>
              <a:gd name="connsiteY2700" fmla="*/ 260509 h 514350"/>
              <a:gd name="connsiteX2701" fmla="*/ 961549 w 6400800"/>
              <a:gd name="connsiteY2701" fmla="*/ 225266 h 514350"/>
              <a:gd name="connsiteX2702" fmla="*/ 969169 w 6400800"/>
              <a:gd name="connsiteY2702" fmla="*/ 206216 h 514350"/>
              <a:gd name="connsiteX2703" fmla="*/ 961549 w 6400800"/>
              <a:gd name="connsiteY2703" fmla="*/ 218599 h 514350"/>
              <a:gd name="connsiteX2704" fmla="*/ 961549 w 6400800"/>
              <a:gd name="connsiteY2704" fmla="*/ 206216 h 514350"/>
              <a:gd name="connsiteX2705" fmla="*/ 958691 w 6400800"/>
              <a:gd name="connsiteY2705" fmla="*/ 149066 h 514350"/>
              <a:gd name="connsiteX2706" fmla="*/ 956786 w 6400800"/>
              <a:gd name="connsiteY2706" fmla="*/ 134779 h 514350"/>
              <a:gd name="connsiteX2707" fmla="*/ 957739 w 6400800"/>
              <a:gd name="connsiteY2707" fmla="*/ 131921 h 514350"/>
              <a:gd name="connsiteX2708" fmla="*/ 956786 w 6400800"/>
              <a:gd name="connsiteY2708" fmla="*/ 133826 h 514350"/>
              <a:gd name="connsiteX2709" fmla="*/ 956786 w 6400800"/>
              <a:gd name="connsiteY2709" fmla="*/ 132874 h 514350"/>
              <a:gd name="connsiteX2710" fmla="*/ 955834 w 6400800"/>
              <a:gd name="connsiteY2710" fmla="*/ 127159 h 514350"/>
              <a:gd name="connsiteX2711" fmla="*/ 955834 w 6400800"/>
              <a:gd name="connsiteY2711" fmla="*/ 136684 h 514350"/>
              <a:gd name="connsiteX2712" fmla="*/ 927259 w 6400800"/>
              <a:gd name="connsiteY2712" fmla="*/ 206216 h 514350"/>
              <a:gd name="connsiteX2713" fmla="*/ 927259 w 6400800"/>
              <a:gd name="connsiteY2713" fmla="*/ 205264 h 514350"/>
              <a:gd name="connsiteX2714" fmla="*/ 930116 w 6400800"/>
              <a:gd name="connsiteY2714" fmla="*/ 183356 h 514350"/>
              <a:gd name="connsiteX2715" fmla="*/ 932974 w 6400800"/>
              <a:gd name="connsiteY2715" fmla="*/ 164306 h 514350"/>
              <a:gd name="connsiteX2716" fmla="*/ 926306 w 6400800"/>
              <a:gd name="connsiteY2716" fmla="*/ 183356 h 514350"/>
              <a:gd name="connsiteX2717" fmla="*/ 920591 w 6400800"/>
              <a:gd name="connsiteY2717" fmla="*/ 203359 h 514350"/>
              <a:gd name="connsiteX2718" fmla="*/ 910114 w 6400800"/>
              <a:gd name="connsiteY2718" fmla="*/ 171926 h 514350"/>
              <a:gd name="connsiteX2719" fmla="*/ 907256 w 6400800"/>
              <a:gd name="connsiteY2719" fmla="*/ 164306 h 514350"/>
              <a:gd name="connsiteX2720" fmla="*/ 912019 w 6400800"/>
              <a:gd name="connsiteY2720" fmla="*/ 157639 h 514350"/>
              <a:gd name="connsiteX2721" fmla="*/ 933926 w 6400800"/>
              <a:gd name="connsiteY2721" fmla="*/ 124301 h 514350"/>
              <a:gd name="connsiteX2722" fmla="*/ 953929 w 6400800"/>
              <a:gd name="connsiteY2722" fmla="*/ 95726 h 514350"/>
              <a:gd name="connsiteX2723" fmla="*/ 931069 w 6400800"/>
              <a:gd name="connsiteY2723" fmla="*/ 121444 h 514350"/>
              <a:gd name="connsiteX2724" fmla="*/ 906304 w 6400800"/>
              <a:gd name="connsiteY2724" fmla="*/ 151924 h 514350"/>
              <a:gd name="connsiteX2725" fmla="*/ 904399 w 6400800"/>
              <a:gd name="connsiteY2725" fmla="*/ 154781 h 514350"/>
              <a:gd name="connsiteX2726" fmla="*/ 894874 w 6400800"/>
              <a:gd name="connsiteY2726" fmla="*/ 131921 h 514350"/>
              <a:gd name="connsiteX2727" fmla="*/ 892016 w 6400800"/>
              <a:gd name="connsiteY2727" fmla="*/ 126206 h 514350"/>
              <a:gd name="connsiteX2728" fmla="*/ 897731 w 6400800"/>
              <a:gd name="connsiteY2728" fmla="*/ 115729 h 514350"/>
              <a:gd name="connsiteX2729" fmla="*/ 918686 w 6400800"/>
              <a:gd name="connsiteY2729" fmla="*/ 77629 h 514350"/>
              <a:gd name="connsiteX2730" fmla="*/ 937736 w 6400800"/>
              <a:gd name="connsiteY2730" fmla="*/ 44291 h 514350"/>
              <a:gd name="connsiteX2731" fmla="*/ 914876 w 6400800"/>
              <a:gd name="connsiteY2731" fmla="*/ 74771 h 514350"/>
              <a:gd name="connsiteX2732" fmla="*/ 890111 w 6400800"/>
              <a:gd name="connsiteY2732" fmla="*/ 110966 h 514350"/>
              <a:gd name="connsiteX2733" fmla="*/ 886301 w 6400800"/>
              <a:gd name="connsiteY2733" fmla="*/ 116681 h 514350"/>
              <a:gd name="connsiteX2734" fmla="*/ 874871 w 6400800"/>
              <a:gd name="connsiteY2734" fmla="*/ 92869 h 514350"/>
              <a:gd name="connsiteX2735" fmla="*/ 873919 w 6400800"/>
              <a:gd name="connsiteY2735" fmla="*/ 90964 h 514350"/>
              <a:gd name="connsiteX2736" fmla="*/ 872966 w 6400800"/>
              <a:gd name="connsiteY2736" fmla="*/ 91916 h 514350"/>
              <a:gd name="connsiteX2737" fmla="*/ 868204 w 6400800"/>
              <a:gd name="connsiteY2737" fmla="*/ 95726 h 514350"/>
              <a:gd name="connsiteX2738" fmla="*/ 866299 w 6400800"/>
              <a:gd name="connsiteY2738" fmla="*/ 101441 h 514350"/>
              <a:gd name="connsiteX2739" fmla="*/ 868204 w 6400800"/>
              <a:gd name="connsiteY2739" fmla="*/ 113824 h 514350"/>
              <a:gd name="connsiteX2740" fmla="*/ 868204 w 6400800"/>
              <a:gd name="connsiteY2740" fmla="*/ 102394 h 514350"/>
              <a:gd name="connsiteX2741" fmla="*/ 870109 w 6400800"/>
              <a:gd name="connsiteY2741" fmla="*/ 97631 h 514350"/>
              <a:gd name="connsiteX2742" fmla="*/ 872966 w 6400800"/>
              <a:gd name="connsiteY2742" fmla="*/ 95726 h 514350"/>
              <a:gd name="connsiteX2743" fmla="*/ 882491 w 6400800"/>
              <a:gd name="connsiteY2743" fmla="*/ 122396 h 514350"/>
              <a:gd name="connsiteX2744" fmla="*/ 875824 w 6400800"/>
              <a:gd name="connsiteY2744" fmla="*/ 132874 h 514350"/>
              <a:gd name="connsiteX2745" fmla="*/ 860584 w 6400800"/>
              <a:gd name="connsiteY2745" fmla="*/ 159544 h 514350"/>
              <a:gd name="connsiteX2746" fmla="*/ 837724 w 6400800"/>
              <a:gd name="connsiteY2746" fmla="*/ 203359 h 514350"/>
              <a:gd name="connsiteX2747" fmla="*/ 832009 w 6400800"/>
              <a:gd name="connsiteY2747" fmla="*/ 194786 h 514350"/>
              <a:gd name="connsiteX2748" fmla="*/ 838676 w 6400800"/>
              <a:gd name="connsiteY2748" fmla="*/ 137636 h 514350"/>
              <a:gd name="connsiteX2749" fmla="*/ 840581 w 6400800"/>
              <a:gd name="connsiteY2749" fmla="*/ 115729 h 514350"/>
              <a:gd name="connsiteX2750" fmla="*/ 834866 w 6400800"/>
              <a:gd name="connsiteY2750" fmla="*/ 137636 h 514350"/>
              <a:gd name="connsiteX2751" fmla="*/ 820579 w 6400800"/>
              <a:gd name="connsiteY2751" fmla="*/ 194786 h 514350"/>
              <a:gd name="connsiteX2752" fmla="*/ 818674 w 6400800"/>
              <a:gd name="connsiteY2752" fmla="*/ 204311 h 514350"/>
              <a:gd name="connsiteX2753" fmla="*/ 815816 w 6400800"/>
              <a:gd name="connsiteY2753" fmla="*/ 197644 h 514350"/>
              <a:gd name="connsiteX2754" fmla="*/ 807244 w 6400800"/>
              <a:gd name="connsiteY2754" fmla="*/ 174784 h 514350"/>
              <a:gd name="connsiteX2755" fmla="*/ 812006 w 6400800"/>
              <a:gd name="connsiteY2755" fmla="*/ 198596 h 514350"/>
              <a:gd name="connsiteX2756" fmla="*/ 814864 w 6400800"/>
              <a:gd name="connsiteY2756" fmla="*/ 210979 h 514350"/>
              <a:gd name="connsiteX2757" fmla="*/ 815816 w 6400800"/>
              <a:gd name="connsiteY2757" fmla="*/ 216694 h 514350"/>
              <a:gd name="connsiteX2758" fmla="*/ 811054 w 6400800"/>
              <a:gd name="connsiteY2758" fmla="*/ 239554 h 514350"/>
              <a:gd name="connsiteX2759" fmla="*/ 808196 w 6400800"/>
              <a:gd name="connsiteY2759" fmla="*/ 219551 h 514350"/>
              <a:gd name="connsiteX2760" fmla="*/ 807244 w 6400800"/>
              <a:gd name="connsiteY2760" fmla="*/ 264319 h 514350"/>
              <a:gd name="connsiteX2761" fmla="*/ 807244 w 6400800"/>
              <a:gd name="connsiteY2761" fmla="*/ 266224 h 514350"/>
              <a:gd name="connsiteX2762" fmla="*/ 798671 w 6400800"/>
              <a:gd name="connsiteY2762" fmla="*/ 246221 h 514350"/>
              <a:gd name="connsiteX2763" fmla="*/ 800576 w 6400800"/>
              <a:gd name="connsiteY2763" fmla="*/ 239554 h 514350"/>
              <a:gd name="connsiteX2764" fmla="*/ 797719 w 6400800"/>
              <a:gd name="connsiteY2764" fmla="*/ 245269 h 514350"/>
              <a:gd name="connsiteX2765" fmla="*/ 796766 w 6400800"/>
              <a:gd name="connsiteY2765" fmla="*/ 242411 h 514350"/>
              <a:gd name="connsiteX2766" fmla="*/ 792956 w 6400800"/>
              <a:gd name="connsiteY2766" fmla="*/ 233839 h 514350"/>
              <a:gd name="connsiteX2767" fmla="*/ 796766 w 6400800"/>
              <a:gd name="connsiteY2767" fmla="*/ 218599 h 514350"/>
              <a:gd name="connsiteX2768" fmla="*/ 809149 w 6400800"/>
              <a:gd name="connsiteY2768" fmla="*/ 164306 h 514350"/>
              <a:gd name="connsiteX2769" fmla="*/ 812959 w 6400800"/>
              <a:gd name="connsiteY2769" fmla="*/ 143351 h 514350"/>
              <a:gd name="connsiteX2770" fmla="*/ 805339 w 6400800"/>
              <a:gd name="connsiteY2770" fmla="*/ 163354 h 514350"/>
              <a:gd name="connsiteX2771" fmla="*/ 796766 w 6400800"/>
              <a:gd name="connsiteY2771" fmla="*/ 186214 h 514350"/>
              <a:gd name="connsiteX2772" fmla="*/ 785336 w 6400800"/>
              <a:gd name="connsiteY2772" fmla="*/ 215741 h 514350"/>
              <a:gd name="connsiteX2773" fmla="*/ 784384 w 6400800"/>
              <a:gd name="connsiteY2773" fmla="*/ 218599 h 514350"/>
              <a:gd name="connsiteX2774" fmla="*/ 776764 w 6400800"/>
              <a:gd name="connsiteY2774" fmla="*/ 205264 h 514350"/>
              <a:gd name="connsiteX2775" fmla="*/ 774859 w 6400800"/>
              <a:gd name="connsiteY2775" fmla="*/ 202406 h 514350"/>
              <a:gd name="connsiteX2776" fmla="*/ 774859 w 6400800"/>
              <a:gd name="connsiteY2776" fmla="*/ 201454 h 514350"/>
              <a:gd name="connsiteX2777" fmla="*/ 780574 w 6400800"/>
              <a:gd name="connsiteY2777" fmla="*/ 142399 h 514350"/>
              <a:gd name="connsiteX2778" fmla="*/ 781526 w 6400800"/>
              <a:gd name="connsiteY2778" fmla="*/ 119539 h 514350"/>
              <a:gd name="connsiteX2779" fmla="*/ 776764 w 6400800"/>
              <a:gd name="connsiteY2779" fmla="*/ 141446 h 514350"/>
              <a:gd name="connsiteX2780" fmla="*/ 771049 w 6400800"/>
              <a:gd name="connsiteY2780" fmla="*/ 167164 h 514350"/>
              <a:gd name="connsiteX2781" fmla="*/ 766286 w 6400800"/>
              <a:gd name="connsiteY2781" fmla="*/ 189071 h 514350"/>
              <a:gd name="connsiteX2782" fmla="*/ 758666 w 6400800"/>
              <a:gd name="connsiteY2782" fmla="*/ 178594 h 514350"/>
              <a:gd name="connsiteX2783" fmla="*/ 745331 w 6400800"/>
              <a:gd name="connsiteY2783" fmla="*/ 163354 h 514350"/>
              <a:gd name="connsiteX2784" fmla="*/ 740569 w 6400800"/>
              <a:gd name="connsiteY2784" fmla="*/ 157639 h 514350"/>
              <a:gd name="connsiteX2785" fmla="*/ 744379 w 6400800"/>
              <a:gd name="connsiteY2785" fmla="*/ 163354 h 514350"/>
              <a:gd name="connsiteX2786" fmla="*/ 754856 w 6400800"/>
              <a:gd name="connsiteY2786" fmla="*/ 180499 h 514350"/>
              <a:gd name="connsiteX2787" fmla="*/ 763429 w 6400800"/>
              <a:gd name="connsiteY2787" fmla="*/ 196691 h 514350"/>
              <a:gd name="connsiteX2788" fmla="*/ 762476 w 6400800"/>
              <a:gd name="connsiteY2788" fmla="*/ 199549 h 514350"/>
              <a:gd name="connsiteX2789" fmla="*/ 753904 w 6400800"/>
              <a:gd name="connsiteY2789" fmla="*/ 238601 h 514350"/>
              <a:gd name="connsiteX2790" fmla="*/ 747236 w 6400800"/>
              <a:gd name="connsiteY2790" fmla="*/ 224314 h 514350"/>
              <a:gd name="connsiteX2791" fmla="*/ 752951 w 6400800"/>
              <a:gd name="connsiteY2791" fmla="*/ 241459 h 514350"/>
              <a:gd name="connsiteX2792" fmla="*/ 751046 w 6400800"/>
              <a:gd name="connsiteY2792" fmla="*/ 243364 h 514350"/>
              <a:gd name="connsiteX2793" fmla="*/ 749141 w 6400800"/>
              <a:gd name="connsiteY2793" fmla="*/ 252889 h 514350"/>
              <a:gd name="connsiteX2794" fmla="*/ 752951 w 6400800"/>
              <a:gd name="connsiteY2794" fmla="*/ 244316 h 514350"/>
              <a:gd name="connsiteX2795" fmla="*/ 752951 w 6400800"/>
              <a:gd name="connsiteY2795" fmla="*/ 244316 h 514350"/>
              <a:gd name="connsiteX2796" fmla="*/ 744379 w 6400800"/>
              <a:gd name="connsiteY2796" fmla="*/ 282416 h 514350"/>
              <a:gd name="connsiteX2797" fmla="*/ 741521 w 6400800"/>
              <a:gd name="connsiteY2797" fmla="*/ 296704 h 514350"/>
              <a:gd name="connsiteX2798" fmla="*/ 738664 w 6400800"/>
              <a:gd name="connsiteY2798" fmla="*/ 306229 h 514350"/>
              <a:gd name="connsiteX2799" fmla="*/ 738664 w 6400800"/>
              <a:gd name="connsiteY2799" fmla="*/ 306229 h 514350"/>
              <a:gd name="connsiteX2800" fmla="*/ 737711 w 6400800"/>
              <a:gd name="connsiteY2800" fmla="*/ 293846 h 514350"/>
              <a:gd name="connsiteX2801" fmla="*/ 733901 w 6400800"/>
              <a:gd name="connsiteY2801" fmla="*/ 270034 h 514350"/>
              <a:gd name="connsiteX2802" fmla="*/ 731996 w 6400800"/>
              <a:gd name="connsiteY2802" fmla="*/ 259556 h 514350"/>
              <a:gd name="connsiteX2803" fmla="*/ 731044 w 6400800"/>
              <a:gd name="connsiteY2803" fmla="*/ 257651 h 514350"/>
              <a:gd name="connsiteX2804" fmla="*/ 725329 w 6400800"/>
              <a:gd name="connsiteY2804" fmla="*/ 210979 h 514350"/>
              <a:gd name="connsiteX2805" fmla="*/ 722471 w 6400800"/>
              <a:gd name="connsiteY2805" fmla="*/ 186214 h 514350"/>
              <a:gd name="connsiteX2806" fmla="*/ 722471 w 6400800"/>
              <a:gd name="connsiteY2806" fmla="*/ 199549 h 514350"/>
              <a:gd name="connsiteX2807" fmla="*/ 709136 w 6400800"/>
              <a:gd name="connsiteY2807" fmla="*/ 243364 h 514350"/>
              <a:gd name="connsiteX2808" fmla="*/ 704374 w 6400800"/>
              <a:gd name="connsiteY2808" fmla="*/ 229076 h 514350"/>
              <a:gd name="connsiteX2809" fmla="*/ 687229 w 6400800"/>
              <a:gd name="connsiteY2809" fmla="*/ 181451 h 514350"/>
              <a:gd name="connsiteX2810" fmla="*/ 679609 w 6400800"/>
              <a:gd name="connsiteY2810" fmla="*/ 161449 h 514350"/>
              <a:gd name="connsiteX2811" fmla="*/ 679609 w 6400800"/>
              <a:gd name="connsiteY2811" fmla="*/ 148114 h 514350"/>
              <a:gd name="connsiteX2812" fmla="*/ 679609 w 6400800"/>
              <a:gd name="connsiteY2812" fmla="*/ 122396 h 514350"/>
              <a:gd name="connsiteX2813" fmla="*/ 678656 w 6400800"/>
              <a:gd name="connsiteY2813" fmla="*/ 100489 h 514350"/>
              <a:gd name="connsiteX2814" fmla="*/ 675799 w 6400800"/>
              <a:gd name="connsiteY2814" fmla="*/ 122396 h 514350"/>
              <a:gd name="connsiteX2815" fmla="*/ 672941 w 6400800"/>
              <a:gd name="connsiteY2815" fmla="*/ 144304 h 514350"/>
              <a:gd name="connsiteX2816" fmla="*/ 663416 w 6400800"/>
              <a:gd name="connsiteY2816" fmla="*/ 122396 h 514350"/>
              <a:gd name="connsiteX2817" fmla="*/ 659606 w 6400800"/>
              <a:gd name="connsiteY2817" fmla="*/ 114776 h 514350"/>
              <a:gd name="connsiteX2818" fmla="*/ 662464 w 6400800"/>
              <a:gd name="connsiteY2818" fmla="*/ 123349 h 514350"/>
              <a:gd name="connsiteX2819" fmla="*/ 670084 w 6400800"/>
              <a:gd name="connsiteY2819" fmla="*/ 147161 h 514350"/>
              <a:gd name="connsiteX2820" fmla="*/ 671989 w 6400800"/>
              <a:gd name="connsiteY2820" fmla="*/ 153829 h 514350"/>
              <a:gd name="connsiteX2821" fmla="*/ 671036 w 6400800"/>
              <a:gd name="connsiteY2821" fmla="*/ 164306 h 514350"/>
              <a:gd name="connsiteX2822" fmla="*/ 668179 w 6400800"/>
              <a:gd name="connsiteY2822" fmla="*/ 181451 h 514350"/>
              <a:gd name="connsiteX2823" fmla="*/ 662464 w 6400800"/>
              <a:gd name="connsiteY2823" fmla="*/ 219551 h 514350"/>
              <a:gd name="connsiteX2824" fmla="*/ 658654 w 6400800"/>
              <a:gd name="connsiteY2824" fmla="*/ 239554 h 514350"/>
              <a:gd name="connsiteX2825" fmla="*/ 655796 w 6400800"/>
              <a:gd name="connsiteY2825" fmla="*/ 231934 h 514350"/>
              <a:gd name="connsiteX2826" fmla="*/ 657701 w 6400800"/>
              <a:gd name="connsiteY2826" fmla="*/ 210026 h 514350"/>
              <a:gd name="connsiteX2827" fmla="*/ 653891 w 6400800"/>
              <a:gd name="connsiteY2827" fmla="*/ 226219 h 514350"/>
              <a:gd name="connsiteX2828" fmla="*/ 638651 w 6400800"/>
              <a:gd name="connsiteY2828" fmla="*/ 191929 h 514350"/>
              <a:gd name="connsiteX2829" fmla="*/ 630079 w 6400800"/>
              <a:gd name="connsiteY2829" fmla="*/ 174784 h 514350"/>
              <a:gd name="connsiteX2830" fmla="*/ 627221 w 6400800"/>
              <a:gd name="connsiteY2830" fmla="*/ 169069 h 514350"/>
              <a:gd name="connsiteX2831" fmla="*/ 635794 w 6400800"/>
              <a:gd name="connsiteY2831" fmla="*/ 193834 h 514350"/>
              <a:gd name="connsiteX2832" fmla="*/ 649129 w 6400800"/>
              <a:gd name="connsiteY2832" fmla="*/ 240506 h 514350"/>
              <a:gd name="connsiteX2833" fmla="*/ 650081 w 6400800"/>
              <a:gd name="connsiteY2833" fmla="*/ 244316 h 514350"/>
              <a:gd name="connsiteX2834" fmla="*/ 647224 w 6400800"/>
              <a:gd name="connsiteY2834" fmla="*/ 262414 h 514350"/>
              <a:gd name="connsiteX2835" fmla="*/ 644366 w 6400800"/>
              <a:gd name="connsiteY2835" fmla="*/ 279559 h 514350"/>
              <a:gd name="connsiteX2836" fmla="*/ 642461 w 6400800"/>
              <a:gd name="connsiteY2836" fmla="*/ 298609 h 514350"/>
              <a:gd name="connsiteX2837" fmla="*/ 642461 w 6400800"/>
              <a:gd name="connsiteY2837" fmla="*/ 298609 h 514350"/>
              <a:gd name="connsiteX2838" fmla="*/ 642461 w 6400800"/>
              <a:gd name="connsiteY2838" fmla="*/ 294799 h 514350"/>
              <a:gd name="connsiteX2839" fmla="*/ 641509 w 6400800"/>
              <a:gd name="connsiteY2839" fmla="*/ 315754 h 514350"/>
              <a:gd name="connsiteX2840" fmla="*/ 641509 w 6400800"/>
              <a:gd name="connsiteY2840" fmla="*/ 317659 h 514350"/>
              <a:gd name="connsiteX2841" fmla="*/ 639604 w 6400800"/>
              <a:gd name="connsiteY2841" fmla="*/ 309086 h 514350"/>
              <a:gd name="connsiteX2842" fmla="*/ 640556 w 6400800"/>
              <a:gd name="connsiteY2842" fmla="*/ 304324 h 514350"/>
              <a:gd name="connsiteX2843" fmla="*/ 638651 w 6400800"/>
              <a:gd name="connsiteY2843" fmla="*/ 307181 h 514350"/>
              <a:gd name="connsiteX2844" fmla="*/ 632936 w 6400800"/>
              <a:gd name="connsiteY2844" fmla="*/ 284321 h 514350"/>
              <a:gd name="connsiteX2845" fmla="*/ 624364 w 6400800"/>
              <a:gd name="connsiteY2845" fmla="*/ 250031 h 514350"/>
              <a:gd name="connsiteX2846" fmla="*/ 617696 w 6400800"/>
              <a:gd name="connsiteY2846" fmla="*/ 223361 h 514350"/>
              <a:gd name="connsiteX2847" fmla="*/ 614839 w 6400800"/>
              <a:gd name="connsiteY2847" fmla="*/ 210979 h 514350"/>
              <a:gd name="connsiteX2848" fmla="*/ 615791 w 6400800"/>
              <a:gd name="connsiteY2848" fmla="*/ 190024 h 514350"/>
              <a:gd name="connsiteX2849" fmla="*/ 617696 w 6400800"/>
              <a:gd name="connsiteY2849" fmla="*/ 126206 h 514350"/>
              <a:gd name="connsiteX2850" fmla="*/ 607219 w 6400800"/>
              <a:gd name="connsiteY2850" fmla="*/ 187166 h 514350"/>
              <a:gd name="connsiteX2851" fmla="*/ 606266 w 6400800"/>
              <a:gd name="connsiteY2851" fmla="*/ 184309 h 514350"/>
              <a:gd name="connsiteX2852" fmla="*/ 606266 w 6400800"/>
              <a:gd name="connsiteY2852" fmla="*/ 189071 h 514350"/>
              <a:gd name="connsiteX2853" fmla="*/ 601504 w 6400800"/>
              <a:gd name="connsiteY2853" fmla="*/ 215741 h 514350"/>
              <a:gd name="connsiteX2854" fmla="*/ 599599 w 6400800"/>
              <a:gd name="connsiteY2854" fmla="*/ 210979 h 514350"/>
              <a:gd name="connsiteX2855" fmla="*/ 591026 w 6400800"/>
              <a:gd name="connsiteY2855" fmla="*/ 191929 h 514350"/>
              <a:gd name="connsiteX2856" fmla="*/ 595789 w 6400800"/>
              <a:gd name="connsiteY2856" fmla="*/ 212884 h 514350"/>
              <a:gd name="connsiteX2857" fmla="*/ 599599 w 6400800"/>
              <a:gd name="connsiteY2857" fmla="*/ 230029 h 514350"/>
              <a:gd name="connsiteX2858" fmla="*/ 595789 w 6400800"/>
              <a:gd name="connsiteY2858" fmla="*/ 251936 h 514350"/>
              <a:gd name="connsiteX2859" fmla="*/ 589121 w 6400800"/>
              <a:gd name="connsiteY2859" fmla="*/ 294799 h 514350"/>
              <a:gd name="connsiteX2860" fmla="*/ 582454 w 6400800"/>
              <a:gd name="connsiteY2860" fmla="*/ 284321 h 514350"/>
              <a:gd name="connsiteX2861" fmla="*/ 585311 w 6400800"/>
              <a:gd name="connsiteY2861" fmla="*/ 265271 h 514350"/>
              <a:gd name="connsiteX2862" fmla="*/ 588169 w 6400800"/>
              <a:gd name="connsiteY2862" fmla="*/ 244316 h 514350"/>
              <a:gd name="connsiteX2863" fmla="*/ 591026 w 6400800"/>
              <a:gd name="connsiteY2863" fmla="*/ 225266 h 514350"/>
              <a:gd name="connsiteX2864" fmla="*/ 584359 w 6400800"/>
              <a:gd name="connsiteY2864" fmla="*/ 243364 h 514350"/>
              <a:gd name="connsiteX2865" fmla="*/ 579596 w 6400800"/>
              <a:gd name="connsiteY2865" fmla="*/ 258604 h 514350"/>
              <a:gd name="connsiteX2866" fmla="*/ 577691 w 6400800"/>
              <a:gd name="connsiteY2866" fmla="*/ 231934 h 514350"/>
              <a:gd name="connsiteX2867" fmla="*/ 575786 w 6400800"/>
              <a:gd name="connsiteY2867" fmla="*/ 210979 h 514350"/>
              <a:gd name="connsiteX2868" fmla="*/ 573881 w 6400800"/>
              <a:gd name="connsiteY2868" fmla="*/ 230981 h 514350"/>
              <a:gd name="connsiteX2869" fmla="*/ 571024 w 6400800"/>
              <a:gd name="connsiteY2869" fmla="*/ 267176 h 514350"/>
              <a:gd name="connsiteX2870" fmla="*/ 571024 w 6400800"/>
              <a:gd name="connsiteY2870" fmla="*/ 267176 h 514350"/>
              <a:gd name="connsiteX2871" fmla="*/ 567214 w 6400800"/>
              <a:gd name="connsiteY2871" fmla="*/ 262414 h 514350"/>
              <a:gd name="connsiteX2872" fmla="*/ 552926 w 6400800"/>
              <a:gd name="connsiteY2872" fmla="*/ 219551 h 514350"/>
              <a:gd name="connsiteX2873" fmla="*/ 552926 w 6400800"/>
              <a:gd name="connsiteY2873" fmla="*/ 218599 h 514350"/>
              <a:gd name="connsiteX2874" fmla="*/ 555784 w 6400800"/>
              <a:gd name="connsiteY2874" fmla="*/ 189071 h 514350"/>
              <a:gd name="connsiteX2875" fmla="*/ 558641 w 6400800"/>
              <a:gd name="connsiteY2875" fmla="*/ 162401 h 514350"/>
              <a:gd name="connsiteX2876" fmla="*/ 561499 w 6400800"/>
              <a:gd name="connsiteY2876" fmla="*/ 141446 h 514350"/>
              <a:gd name="connsiteX2877" fmla="*/ 564356 w 6400800"/>
              <a:gd name="connsiteY2877" fmla="*/ 123349 h 514350"/>
              <a:gd name="connsiteX2878" fmla="*/ 557689 w 6400800"/>
              <a:gd name="connsiteY2878" fmla="*/ 140494 h 514350"/>
              <a:gd name="connsiteX2879" fmla="*/ 551021 w 6400800"/>
              <a:gd name="connsiteY2879" fmla="*/ 160496 h 514350"/>
              <a:gd name="connsiteX2880" fmla="*/ 544354 w 6400800"/>
              <a:gd name="connsiteY2880" fmla="*/ 187166 h 514350"/>
              <a:gd name="connsiteX2881" fmla="*/ 537686 w 6400800"/>
              <a:gd name="connsiteY2881" fmla="*/ 218599 h 514350"/>
              <a:gd name="connsiteX2882" fmla="*/ 535781 w 6400800"/>
              <a:gd name="connsiteY2882" fmla="*/ 231934 h 514350"/>
              <a:gd name="connsiteX2883" fmla="*/ 534829 w 6400800"/>
              <a:gd name="connsiteY2883" fmla="*/ 220504 h 514350"/>
              <a:gd name="connsiteX2884" fmla="*/ 532924 w 6400800"/>
              <a:gd name="connsiteY2884" fmla="*/ 205264 h 514350"/>
              <a:gd name="connsiteX2885" fmla="*/ 533876 w 6400800"/>
              <a:gd name="connsiteY2885" fmla="*/ 186214 h 514350"/>
              <a:gd name="connsiteX2886" fmla="*/ 534829 w 6400800"/>
              <a:gd name="connsiteY2886" fmla="*/ 166211 h 514350"/>
              <a:gd name="connsiteX2887" fmla="*/ 534829 w 6400800"/>
              <a:gd name="connsiteY2887" fmla="*/ 148114 h 514350"/>
              <a:gd name="connsiteX2888" fmla="*/ 534829 w 6400800"/>
              <a:gd name="connsiteY2888" fmla="*/ 118586 h 514350"/>
              <a:gd name="connsiteX2889" fmla="*/ 533876 w 6400800"/>
              <a:gd name="connsiteY2889" fmla="*/ 92869 h 514350"/>
              <a:gd name="connsiteX2890" fmla="*/ 531019 w 6400800"/>
              <a:gd name="connsiteY2890" fmla="*/ 118586 h 514350"/>
              <a:gd name="connsiteX2891" fmla="*/ 528161 w 6400800"/>
              <a:gd name="connsiteY2891" fmla="*/ 147161 h 514350"/>
              <a:gd name="connsiteX2892" fmla="*/ 526256 w 6400800"/>
              <a:gd name="connsiteY2892" fmla="*/ 165259 h 514350"/>
              <a:gd name="connsiteX2893" fmla="*/ 523399 w 6400800"/>
              <a:gd name="connsiteY2893" fmla="*/ 185261 h 514350"/>
              <a:gd name="connsiteX2894" fmla="*/ 521494 w 6400800"/>
              <a:gd name="connsiteY2894" fmla="*/ 197644 h 514350"/>
              <a:gd name="connsiteX2895" fmla="*/ 513874 w 6400800"/>
              <a:gd name="connsiteY2895" fmla="*/ 170021 h 514350"/>
              <a:gd name="connsiteX2896" fmla="*/ 506254 w 6400800"/>
              <a:gd name="connsiteY2896" fmla="*/ 144304 h 514350"/>
              <a:gd name="connsiteX2897" fmla="*/ 510064 w 6400800"/>
              <a:gd name="connsiteY2897" fmla="*/ 170974 h 514350"/>
              <a:gd name="connsiteX2898" fmla="*/ 517684 w 6400800"/>
              <a:gd name="connsiteY2898" fmla="*/ 222409 h 514350"/>
              <a:gd name="connsiteX2899" fmla="*/ 516731 w 6400800"/>
              <a:gd name="connsiteY2899" fmla="*/ 230029 h 514350"/>
              <a:gd name="connsiteX2900" fmla="*/ 512921 w 6400800"/>
              <a:gd name="connsiteY2900" fmla="*/ 251936 h 514350"/>
              <a:gd name="connsiteX2901" fmla="*/ 487204 w 6400800"/>
              <a:gd name="connsiteY2901" fmla="*/ 172879 h 514350"/>
              <a:gd name="connsiteX2902" fmla="*/ 485299 w 6400800"/>
              <a:gd name="connsiteY2902" fmla="*/ 164306 h 514350"/>
              <a:gd name="connsiteX2903" fmla="*/ 486251 w 6400800"/>
              <a:gd name="connsiteY2903" fmla="*/ 189071 h 514350"/>
              <a:gd name="connsiteX2904" fmla="*/ 488156 w 6400800"/>
              <a:gd name="connsiteY2904" fmla="*/ 217646 h 514350"/>
              <a:gd name="connsiteX2905" fmla="*/ 489109 w 6400800"/>
              <a:gd name="connsiteY2905" fmla="*/ 238601 h 514350"/>
              <a:gd name="connsiteX2906" fmla="*/ 486251 w 6400800"/>
              <a:gd name="connsiteY2906" fmla="*/ 223361 h 514350"/>
              <a:gd name="connsiteX2907" fmla="*/ 482441 w 6400800"/>
              <a:gd name="connsiteY2907" fmla="*/ 207169 h 514350"/>
              <a:gd name="connsiteX2908" fmla="*/ 478631 w 6400800"/>
              <a:gd name="connsiteY2908" fmla="*/ 192881 h 514350"/>
              <a:gd name="connsiteX2909" fmla="*/ 471964 w 6400800"/>
              <a:gd name="connsiteY2909" fmla="*/ 170021 h 514350"/>
              <a:gd name="connsiteX2910" fmla="*/ 465296 w 6400800"/>
              <a:gd name="connsiteY2910" fmla="*/ 150019 h 514350"/>
              <a:gd name="connsiteX2911" fmla="*/ 468154 w 6400800"/>
              <a:gd name="connsiteY2911" fmla="*/ 170021 h 514350"/>
              <a:gd name="connsiteX2912" fmla="*/ 471011 w 6400800"/>
              <a:gd name="connsiteY2912" fmla="*/ 193834 h 514350"/>
              <a:gd name="connsiteX2913" fmla="*/ 472916 w 6400800"/>
              <a:gd name="connsiteY2913" fmla="*/ 208121 h 514350"/>
              <a:gd name="connsiteX2914" fmla="*/ 474821 w 6400800"/>
              <a:gd name="connsiteY2914" fmla="*/ 224314 h 514350"/>
              <a:gd name="connsiteX2915" fmla="*/ 478631 w 6400800"/>
              <a:gd name="connsiteY2915" fmla="*/ 255746 h 514350"/>
              <a:gd name="connsiteX2916" fmla="*/ 474821 w 6400800"/>
              <a:gd name="connsiteY2916" fmla="*/ 240506 h 514350"/>
              <a:gd name="connsiteX2917" fmla="*/ 455771 w 6400800"/>
              <a:gd name="connsiteY2917" fmla="*/ 170974 h 514350"/>
              <a:gd name="connsiteX2918" fmla="*/ 447199 w 6400800"/>
              <a:gd name="connsiteY2918" fmla="*/ 145256 h 514350"/>
              <a:gd name="connsiteX2919" fmla="*/ 451961 w 6400800"/>
              <a:gd name="connsiteY2919" fmla="*/ 171926 h 514350"/>
              <a:gd name="connsiteX2920" fmla="*/ 457676 w 6400800"/>
              <a:gd name="connsiteY2920" fmla="*/ 202406 h 514350"/>
              <a:gd name="connsiteX2921" fmla="*/ 464344 w 6400800"/>
              <a:gd name="connsiteY2921" fmla="*/ 242411 h 514350"/>
              <a:gd name="connsiteX2922" fmla="*/ 471011 w 6400800"/>
              <a:gd name="connsiteY2922" fmla="*/ 282416 h 514350"/>
              <a:gd name="connsiteX2923" fmla="*/ 467201 w 6400800"/>
              <a:gd name="connsiteY2923" fmla="*/ 272891 h 514350"/>
              <a:gd name="connsiteX2924" fmla="*/ 459581 w 6400800"/>
              <a:gd name="connsiteY2924" fmla="*/ 255746 h 514350"/>
              <a:gd name="connsiteX2925" fmla="*/ 463391 w 6400800"/>
              <a:gd name="connsiteY2925" fmla="*/ 273844 h 514350"/>
              <a:gd name="connsiteX2926" fmla="*/ 468154 w 6400800"/>
              <a:gd name="connsiteY2926" fmla="*/ 293846 h 514350"/>
              <a:gd name="connsiteX2927" fmla="*/ 471011 w 6400800"/>
              <a:gd name="connsiteY2927" fmla="*/ 306229 h 514350"/>
              <a:gd name="connsiteX2928" fmla="*/ 473869 w 6400800"/>
              <a:gd name="connsiteY2928" fmla="*/ 320516 h 514350"/>
              <a:gd name="connsiteX2929" fmla="*/ 479584 w 6400800"/>
              <a:gd name="connsiteY2929" fmla="*/ 351949 h 514350"/>
              <a:gd name="connsiteX2930" fmla="*/ 479584 w 6400800"/>
              <a:gd name="connsiteY2930" fmla="*/ 353854 h 514350"/>
              <a:gd name="connsiteX2931" fmla="*/ 478631 w 6400800"/>
              <a:gd name="connsiteY2931" fmla="*/ 351949 h 514350"/>
              <a:gd name="connsiteX2932" fmla="*/ 471964 w 6400800"/>
              <a:gd name="connsiteY2932" fmla="*/ 338614 h 514350"/>
              <a:gd name="connsiteX2933" fmla="*/ 470059 w 6400800"/>
              <a:gd name="connsiteY2933" fmla="*/ 324326 h 514350"/>
              <a:gd name="connsiteX2934" fmla="*/ 462439 w 6400800"/>
              <a:gd name="connsiteY2934" fmla="*/ 280511 h 514350"/>
              <a:gd name="connsiteX2935" fmla="*/ 452914 w 6400800"/>
              <a:gd name="connsiteY2935" fmla="*/ 240506 h 514350"/>
              <a:gd name="connsiteX2936" fmla="*/ 441484 w 6400800"/>
              <a:gd name="connsiteY2936" fmla="*/ 205264 h 514350"/>
              <a:gd name="connsiteX2937" fmla="*/ 437674 w 6400800"/>
              <a:gd name="connsiteY2937" fmla="*/ 194786 h 514350"/>
              <a:gd name="connsiteX2938" fmla="*/ 440531 w 6400800"/>
              <a:gd name="connsiteY2938" fmla="*/ 167164 h 514350"/>
              <a:gd name="connsiteX2939" fmla="*/ 442436 w 6400800"/>
              <a:gd name="connsiteY2939" fmla="*/ 128111 h 514350"/>
              <a:gd name="connsiteX2940" fmla="*/ 441484 w 6400800"/>
              <a:gd name="connsiteY2940" fmla="*/ 94774 h 514350"/>
              <a:gd name="connsiteX2941" fmla="*/ 438626 w 6400800"/>
              <a:gd name="connsiteY2941" fmla="*/ 128111 h 514350"/>
              <a:gd name="connsiteX2942" fmla="*/ 433864 w 6400800"/>
              <a:gd name="connsiteY2942" fmla="*/ 166211 h 514350"/>
              <a:gd name="connsiteX2943" fmla="*/ 431959 w 6400800"/>
              <a:gd name="connsiteY2943" fmla="*/ 178594 h 514350"/>
              <a:gd name="connsiteX2944" fmla="*/ 431006 w 6400800"/>
              <a:gd name="connsiteY2944" fmla="*/ 175736 h 514350"/>
              <a:gd name="connsiteX2945" fmla="*/ 419576 w 6400800"/>
              <a:gd name="connsiteY2945" fmla="*/ 153829 h 514350"/>
              <a:gd name="connsiteX2946" fmla="*/ 408146 w 6400800"/>
              <a:gd name="connsiteY2946" fmla="*/ 135731 h 514350"/>
              <a:gd name="connsiteX2947" fmla="*/ 415766 w 6400800"/>
              <a:gd name="connsiteY2947" fmla="*/ 155734 h 514350"/>
              <a:gd name="connsiteX2948" fmla="*/ 423386 w 6400800"/>
              <a:gd name="connsiteY2948" fmla="*/ 178594 h 514350"/>
              <a:gd name="connsiteX2949" fmla="*/ 428149 w 6400800"/>
              <a:gd name="connsiteY2949" fmla="*/ 195739 h 514350"/>
              <a:gd name="connsiteX2950" fmla="*/ 424339 w 6400800"/>
              <a:gd name="connsiteY2950" fmla="*/ 214789 h 514350"/>
              <a:gd name="connsiteX2951" fmla="*/ 424339 w 6400800"/>
              <a:gd name="connsiteY2951" fmla="*/ 214789 h 514350"/>
              <a:gd name="connsiteX2952" fmla="*/ 415766 w 6400800"/>
              <a:gd name="connsiteY2952" fmla="*/ 202406 h 514350"/>
              <a:gd name="connsiteX2953" fmla="*/ 421481 w 6400800"/>
              <a:gd name="connsiteY2953" fmla="*/ 216694 h 514350"/>
              <a:gd name="connsiteX2954" fmla="*/ 423386 w 6400800"/>
              <a:gd name="connsiteY2954" fmla="*/ 223361 h 514350"/>
              <a:gd name="connsiteX2955" fmla="*/ 412909 w 6400800"/>
              <a:gd name="connsiteY2955" fmla="*/ 272891 h 514350"/>
              <a:gd name="connsiteX2956" fmla="*/ 405289 w 6400800"/>
              <a:gd name="connsiteY2956" fmla="*/ 253841 h 514350"/>
              <a:gd name="connsiteX2957" fmla="*/ 405289 w 6400800"/>
              <a:gd name="connsiteY2957" fmla="*/ 253841 h 514350"/>
              <a:gd name="connsiteX2958" fmla="*/ 404336 w 6400800"/>
              <a:gd name="connsiteY2958" fmla="*/ 210026 h 514350"/>
              <a:gd name="connsiteX2959" fmla="*/ 401479 w 6400800"/>
              <a:gd name="connsiteY2959" fmla="*/ 176689 h 514350"/>
              <a:gd name="connsiteX2960" fmla="*/ 396716 w 6400800"/>
              <a:gd name="connsiteY2960" fmla="*/ 148114 h 514350"/>
              <a:gd name="connsiteX2961" fmla="*/ 397669 w 6400800"/>
              <a:gd name="connsiteY2961" fmla="*/ 177641 h 514350"/>
              <a:gd name="connsiteX2962" fmla="*/ 396716 w 6400800"/>
              <a:gd name="connsiteY2962" fmla="*/ 206216 h 514350"/>
              <a:gd name="connsiteX2963" fmla="*/ 389096 w 6400800"/>
              <a:gd name="connsiteY2963" fmla="*/ 244316 h 514350"/>
              <a:gd name="connsiteX2964" fmla="*/ 381476 w 6400800"/>
              <a:gd name="connsiteY2964" fmla="*/ 219551 h 514350"/>
              <a:gd name="connsiteX2965" fmla="*/ 374809 w 6400800"/>
              <a:gd name="connsiteY2965" fmla="*/ 199549 h 514350"/>
              <a:gd name="connsiteX2966" fmla="*/ 372904 w 6400800"/>
              <a:gd name="connsiteY2966" fmla="*/ 194786 h 514350"/>
              <a:gd name="connsiteX2967" fmla="*/ 372904 w 6400800"/>
              <a:gd name="connsiteY2967" fmla="*/ 190976 h 514350"/>
              <a:gd name="connsiteX2968" fmla="*/ 370046 w 6400800"/>
              <a:gd name="connsiteY2968" fmla="*/ 177641 h 514350"/>
              <a:gd name="connsiteX2969" fmla="*/ 366236 w 6400800"/>
              <a:gd name="connsiteY2969" fmla="*/ 155734 h 514350"/>
              <a:gd name="connsiteX2970" fmla="*/ 364331 w 6400800"/>
              <a:gd name="connsiteY2970" fmla="*/ 148114 h 514350"/>
              <a:gd name="connsiteX2971" fmla="*/ 363379 w 6400800"/>
              <a:gd name="connsiteY2971" fmla="*/ 135731 h 514350"/>
              <a:gd name="connsiteX2972" fmla="*/ 363379 w 6400800"/>
              <a:gd name="connsiteY2972" fmla="*/ 140494 h 514350"/>
              <a:gd name="connsiteX2973" fmla="*/ 362426 w 6400800"/>
              <a:gd name="connsiteY2973" fmla="*/ 136684 h 514350"/>
              <a:gd name="connsiteX2974" fmla="*/ 362426 w 6400800"/>
              <a:gd name="connsiteY2974" fmla="*/ 151924 h 514350"/>
              <a:gd name="connsiteX2975" fmla="*/ 361474 w 6400800"/>
              <a:gd name="connsiteY2975" fmla="*/ 163354 h 514350"/>
              <a:gd name="connsiteX2976" fmla="*/ 357664 w 6400800"/>
              <a:gd name="connsiteY2976" fmla="*/ 151924 h 514350"/>
              <a:gd name="connsiteX2977" fmla="*/ 348139 w 6400800"/>
              <a:gd name="connsiteY2977" fmla="*/ 127159 h 514350"/>
              <a:gd name="connsiteX2978" fmla="*/ 353854 w 6400800"/>
              <a:gd name="connsiteY2978" fmla="*/ 153829 h 514350"/>
              <a:gd name="connsiteX2979" fmla="*/ 361474 w 6400800"/>
              <a:gd name="connsiteY2979" fmla="*/ 183356 h 514350"/>
              <a:gd name="connsiteX2980" fmla="*/ 361474 w 6400800"/>
              <a:gd name="connsiteY2980" fmla="*/ 192881 h 514350"/>
              <a:gd name="connsiteX2981" fmla="*/ 357664 w 6400800"/>
              <a:gd name="connsiteY2981" fmla="*/ 184309 h 514350"/>
              <a:gd name="connsiteX2982" fmla="*/ 360521 w 6400800"/>
              <a:gd name="connsiteY2982" fmla="*/ 198596 h 514350"/>
              <a:gd name="connsiteX2983" fmla="*/ 359569 w 6400800"/>
              <a:gd name="connsiteY2983" fmla="*/ 221456 h 514350"/>
              <a:gd name="connsiteX2984" fmla="*/ 355759 w 6400800"/>
              <a:gd name="connsiteY2984" fmla="*/ 208121 h 514350"/>
              <a:gd name="connsiteX2985" fmla="*/ 350996 w 6400800"/>
              <a:gd name="connsiteY2985" fmla="*/ 193834 h 514350"/>
              <a:gd name="connsiteX2986" fmla="*/ 351949 w 6400800"/>
              <a:gd name="connsiteY2986" fmla="*/ 208121 h 514350"/>
              <a:gd name="connsiteX2987" fmla="*/ 352901 w 6400800"/>
              <a:gd name="connsiteY2987" fmla="*/ 224314 h 514350"/>
              <a:gd name="connsiteX2988" fmla="*/ 353854 w 6400800"/>
              <a:gd name="connsiteY2988" fmla="*/ 246221 h 514350"/>
              <a:gd name="connsiteX2989" fmla="*/ 354806 w 6400800"/>
              <a:gd name="connsiteY2989" fmla="*/ 270986 h 514350"/>
              <a:gd name="connsiteX2990" fmla="*/ 355759 w 6400800"/>
              <a:gd name="connsiteY2990" fmla="*/ 299561 h 514350"/>
              <a:gd name="connsiteX2991" fmla="*/ 356711 w 6400800"/>
              <a:gd name="connsiteY2991" fmla="*/ 316706 h 514350"/>
              <a:gd name="connsiteX2992" fmla="*/ 346234 w 6400800"/>
              <a:gd name="connsiteY2992" fmla="*/ 298609 h 514350"/>
              <a:gd name="connsiteX2993" fmla="*/ 345281 w 6400800"/>
              <a:gd name="connsiteY2993" fmla="*/ 296704 h 514350"/>
              <a:gd name="connsiteX2994" fmla="*/ 345281 w 6400800"/>
              <a:gd name="connsiteY2994" fmla="*/ 291941 h 514350"/>
              <a:gd name="connsiteX2995" fmla="*/ 348139 w 6400800"/>
              <a:gd name="connsiteY2995" fmla="*/ 267176 h 514350"/>
              <a:gd name="connsiteX2996" fmla="*/ 350044 w 6400800"/>
              <a:gd name="connsiteY2996" fmla="*/ 246221 h 514350"/>
              <a:gd name="connsiteX2997" fmla="*/ 344329 w 6400800"/>
              <a:gd name="connsiteY2997" fmla="*/ 267176 h 514350"/>
              <a:gd name="connsiteX2998" fmla="*/ 339566 w 6400800"/>
              <a:gd name="connsiteY2998" fmla="*/ 287179 h 514350"/>
              <a:gd name="connsiteX2999" fmla="*/ 339566 w 6400800"/>
              <a:gd name="connsiteY2999" fmla="*/ 287179 h 514350"/>
              <a:gd name="connsiteX3000" fmla="*/ 339566 w 6400800"/>
              <a:gd name="connsiteY3000" fmla="*/ 288131 h 514350"/>
              <a:gd name="connsiteX3001" fmla="*/ 338614 w 6400800"/>
              <a:gd name="connsiteY3001" fmla="*/ 291941 h 514350"/>
              <a:gd name="connsiteX3002" fmla="*/ 337661 w 6400800"/>
              <a:gd name="connsiteY3002" fmla="*/ 297656 h 514350"/>
              <a:gd name="connsiteX3003" fmla="*/ 324326 w 6400800"/>
              <a:gd name="connsiteY3003" fmla="*/ 277654 h 514350"/>
              <a:gd name="connsiteX3004" fmla="*/ 310991 w 6400800"/>
              <a:gd name="connsiteY3004" fmla="*/ 233839 h 514350"/>
              <a:gd name="connsiteX3005" fmla="*/ 303371 w 6400800"/>
              <a:gd name="connsiteY3005" fmla="*/ 211931 h 514350"/>
              <a:gd name="connsiteX3006" fmla="*/ 306229 w 6400800"/>
              <a:gd name="connsiteY3006" fmla="*/ 196691 h 514350"/>
              <a:gd name="connsiteX3007" fmla="*/ 316706 w 6400800"/>
              <a:gd name="connsiteY3007" fmla="*/ 150971 h 514350"/>
              <a:gd name="connsiteX3008" fmla="*/ 326231 w 6400800"/>
              <a:gd name="connsiteY3008" fmla="*/ 115729 h 514350"/>
              <a:gd name="connsiteX3009" fmla="*/ 335756 w 6400800"/>
              <a:gd name="connsiteY3009" fmla="*/ 85249 h 514350"/>
              <a:gd name="connsiteX3010" fmla="*/ 323374 w 6400800"/>
              <a:gd name="connsiteY3010" fmla="*/ 113824 h 514350"/>
              <a:gd name="connsiteX3011" fmla="*/ 310991 w 6400800"/>
              <a:gd name="connsiteY3011" fmla="*/ 148114 h 514350"/>
              <a:gd name="connsiteX3012" fmla="*/ 303371 w 6400800"/>
              <a:gd name="connsiteY3012" fmla="*/ 169069 h 514350"/>
              <a:gd name="connsiteX3013" fmla="*/ 297656 w 6400800"/>
              <a:gd name="connsiteY3013" fmla="*/ 190024 h 514350"/>
              <a:gd name="connsiteX3014" fmla="*/ 287179 w 6400800"/>
              <a:gd name="connsiteY3014" fmla="*/ 159544 h 514350"/>
              <a:gd name="connsiteX3015" fmla="*/ 294799 w 6400800"/>
              <a:gd name="connsiteY3015" fmla="*/ 198596 h 514350"/>
              <a:gd name="connsiteX3016" fmla="*/ 283369 w 6400800"/>
              <a:gd name="connsiteY3016" fmla="*/ 247174 h 514350"/>
              <a:gd name="connsiteX3017" fmla="*/ 279559 w 6400800"/>
              <a:gd name="connsiteY3017" fmla="*/ 264319 h 514350"/>
              <a:gd name="connsiteX3018" fmla="*/ 276701 w 6400800"/>
              <a:gd name="connsiteY3018" fmla="*/ 253841 h 514350"/>
              <a:gd name="connsiteX3019" fmla="*/ 278606 w 6400800"/>
              <a:gd name="connsiteY3019" fmla="*/ 227171 h 514350"/>
              <a:gd name="connsiteX3020" fmla="*/ 284321 w 6400800"/>
              <a:gd name="connsiteY3020" fmla="*/ 166211 h 514350"/>
              <a:gd name="connsiteX3021" fmla="*/ 287179 w 6400800"/>
              <a:gd name="connsiteY3021" fmla="*/ 139541 h 514350"/>
              <a:gd name="connsiteX3022" fmla="*/ 290989 w 6400800"/>
              <a:gd name="connsiteY3022" fmla="*/ 115729 h 514350"/>
              <a:gd name="connsiteX3023" fmla="*/ 297656 w 6400800"/>
              <a:gd name="connsiteY3023" fmla="*/ 76676 h 514350"/>
              <a:gd name="connsiteX3024" fmla="*/ 304324 w 6400800"/>
              <a:gd name="connsiteY3024" fmla="*/ 42386 h 514350"/>
              <a:gd name="connsiteX3025" fmla="*/ 293846 w 6400800"/>
              <a:gd name="connsiteY3025" fmla="*/ 75724 h 514350"/>
              <a:gd name="connsiteX3026" fmla="*/ 283369 w 6400800"/>
              <a:gd name="connsiteY3026" fmla="*/ 114776 h 514350"/>
              <a:gd name="connsiteX3027" fmla="*/ 277654 w 6400800"/>
              <a:gd name="connsiteY3027" fmla="*/ 138589 h 514350"/>
              <a:gd name="connsiteX3028" fmla="*/ 272891 w 6400800"/>
              <a:gd name="connsiteY3028" fmla="*/ 165259 h 514350"/>
              <a:gd name="connsiteX3029" fmla="*/ 270034 w 6400800"/>
              <a:gd name="connsiteY3029" fmla="*/ 178594 h 514350"/>
              <a:gd name="connsiteX3030" fmla="*/ 261461 w 6400800"/>
              <a:gd name="connsiteY3030" fmla="*/ 196691 h 514350"/>
              <a:gd name="connsiteX3031" fmla="*/ 258604 w 6400800"/>
              <a:gd name="connsiteY3031" fmla="*/ 183356 h 514350"/>
              <a:gd name="connsiteX3032" fmla="*/ 253841 w 6400800"/>
              <a:gd name="connsiteY3032" fmla="*/ 161449 h 514350"/>
              <a:gd name="connsiteX3033" fmla="*/ 254794 w 6400800"/>
              <a:gd name="connsiteY3033" fmla="*/ 183356 h 514350"/>
              <a:gd name="connsiteX3034" fmla="*/ 256699 w 6400800"/>
              <a:gd name="connsiteY3034" fmla="*/ 207169 h 514350"/>
              <a:gd name="connsiteX3035" fmla="*/ 247174 w 6400800"/>
              <a:gd name="connsiteY3035" fmla="*/ 231934 h 514350"/>
              <a:gd name="connsiteX3036" fmla="*/ 245269 w 6400800"/>
              <a:gd name="connsiteY3036" fmla="*/ 236696 h 514350"/>
              <a:gd name="connsiteX3037" fmla="*/ 242411 w 6400800"/>
              <a:gd name="connsiteY3037" fmla="*/ 230029 h 514350"/>
              <a:gd name="connsiteX3038" fmla="*/ 244316 w 6400800"/>
              <a:gd name="connsiteY3038" fmla="*/ 240506 h 514350"/>
              <a:gd name="connsiteX3039" fmla="*/ 236696 w 6400800"/>
              <a:gd name="connsiteY3039" fmla="*/ 262414 h 514350"/>
              <a:gd name="connsiteX3040" fmla="*/ 226219 w 6400800"/>
              <a:gd name="connsiteY3040" fmla="*/ 227171 h 514350"/>
              <a:gd name="connsiteX3041" fmla="*/ 218599 w 6400800"/>
              <a:gd name="connsiteY3041" fmla="*/ 204311 h 514350"/>
              <a:gd name="connsiteX3042" fmla="*/ 210979 w 6400800"/>
              <a:gd name="connsiteY3042" fmla="*/ 184309 h 514350"/>
              <a:gd name="connsiteX3043" fmla="*/ 198596 w 6400800"/>
              <a:gd name="connsiteY3043" fmla="*/ 150971 h 514350"/>
              <a:gd name="connsiteX3044" fmla="*/ 187166 w 6400800"/>
              <a:gd name="connsiteY3044" fmla="*/ 122396 h 514350"/>
              <a:gd name="connsiteX3045" fmla="*/ 194786 w 6400800"/>
              <a:gd name="connsiteY3045" fmla="*/ 151924 h 514350"/>
              <a:gd name="connsiteX3046" fmla="*/ 204311 w 6400800"/>
              <a:gd name="connsiteY3046" fmla="*/ 186214 h 514350"/>
              <a:gd name="connsiteX3047" fmla="*/ 210026 w 6400800"/>
              <a:gd name="connsiteY3047" fmla="*/ 207169 h 514350"/>
              <a:gd name="connsiteX3048" fmla="*/ 215741 w 6400800"/>
              <a:gd name="connsiteY3048" fmla="*/ 230981 h 514350"/>
              <a:gd name="connsiteX3049" fmla="*/ 226219 w 6400800"/>
              <a:gd name="connsiteY3049" fmla="*/ 275749 h 514350"/>
              <a:gd name="connsiteX3050" fmla="*/ 218599 w 6400800"/>
              <a:gd name="connsiteY3050" fmla="*/ 295751 h 514350"/>
              <a:gd name="connsiteX3051" fmla="*/ 217646 w 6400800"/>
              <a:gd name="connsiteY3051" fmla="*/ 298609 h 514350"/>
              <a:gd name="connsiteX3052" fmla="*/ 214789 w 6400800"/>
              <a:gd name="connsiteY3052" fmla="*/ 266224 h 514350"/>
              <a:gd name="connsiteX3053" fmla="*/ 212884 w 6400800"/>
              <a:gd name="connsiteY3053" fmla="*/ 241459 h 514350"/>
              <a:gd name="connsiteX3054" fmla="*/ 210979 w 6400800"/>
              <a:gd name="connsiteY3054" fmla="*/ 266224 h 514350"/>
              <a:gd name="connsiteX3055" fmla="*/ 209074 w 6400800"/>
              <a:gd name="connsiteY3055" fmla="*/ 309086 h 514350"/>
              <a:gd name="connsiteX3056" fmla="*/ 196691 w 6400800"/>
              <a:gd name="connsiteY3056" fmla="*/ 287179 h 514350"/>
              <a:gd name="connsiteX3057" fmla="*/ 187166 w 6400800"/>
              <a:gd name="connsiteY3057" fmla="*/ 270034 h 514350"/>
              <a:gd name="connsiteX3058" fmla="*/ 177641 w 6400800"/>
              <a:gd name="connsiteY3058" fmla="*/ 255746 h 514350"/>
              <a:gd name="connsiteX3059" fmla="*/ 161449 w 6400800"/>
              <a:gd name="connsiteY3059" fmla="*/ 231934 h 514350"/>
              <a:gd name="connsiteX3060" fmla="*/ 156686 w 6400800"/>
              <a:gd name="connsiteY3060" fmla="*/ 225266 h 514350"/>
              <a:gd name="connsiteX3061" fmla="*/ 152876 w 6400800"/>
              <a:gd name="connsiteY3061" fmla="*/ 209074 h 514350"/>
              <a:gd name="connsiteX3062" fmla="*/ 152876 w 6400800"/>
              <a:gd name="connsiteY3062" fmla="*/ 219551 h 514350"/>
              <a:gd name="connsiteX3063" fmla="*/ 146209 w 6400800"/>
              <a:gd name="connsiteY3063" fmla="*/ 210979 h 514350"/>
              <a:gd name="connsiteX3064" fmla="*/ 152876 w 6400800"/>
              <a:gd name="connsiteY3064" fmla="*/ 224314 h 514350"/>
              <a:gd name="connsiteX3065" fmla="*/ 156686 w 6400800"/>
              <a:gd name="connsiteY3065" fmla="*/ 275749 h 514350"/>
              <a:gd name="connsiteX3066" fmla="*/ 148114 w 6400800"/>
              <a:gd name="connsiteY3066" fmla="*/ 263366 h 514350"/>
              <a:gd name="connsiteX3067" fmla="*/ 124301 w 6400800"/>
              <a:gd name="connsiteY3067" fmla="*/ 233839 h 514350"/>
              <a:gd name="connsiteX3068" fmla="*/ 104299 w 6400800"/>
              <a:gd name="connsiteY3068" fmla="*/ 212884 h 514350"/>
              <a:gd name="connsiteX3069" fmla="*/ 88106 w 6400800"/>
              <a:gd name="connsiteY3069" fmla="*/ 197644 h 514350"/>
              <a:gd name="connsiteX3070" fmla="*/ 103346 w 6400800"/>
              <a:gd name="connsiteY3070" fmla="*/ 217646 h 514350"/>
              <a:gd name="connsiteX3071" fmla="*/ 119539 w 6400800"/>
              <a:gd name="connsiteY3071" fmla="*/ 240506 h 514350"/>
              <a:gd name="connsiteX3072" fmla="*/ 139541 w 6400800"/>
              <a:gd name="connsiteY3072" fmla="*/ 271939 h 514350"/>
              <a:gd name="connsiteX3073" fmla="*/ 151924 w 6400800"/>
              <a:gd name="connsiteY3073" fmla="*/ 292894 h 514350"/>
              <a:gd name="connsiteX3074" fmla="*/ 151924 w 6400800"/>
              <a:gd name="connsiteY3074" fmla="*/ 297656 h 514350"/>
              <a:gd name="connsiteX3075" fmla="*/ 150971 w 6400800"/>
              <a:gd name="connsiteY3075" fmla="*/ 296704 h 514350"/>
              <a:gd name="connsiteX3076" fmla="*/ 136684 w 6400800"/>
              <a:gd name="connsiteY3076" fmla="*/ 282416 h 514350"/>
              <a:gd name="connsiteX3077" fmla="*/ 131921 w 6400800"/>
              <a:gd name="connsiteY3077" fmla="*/ 278606 h 514350"/>
              <a:gd name="connsiteX3078" fmla="*/ 132874 w 6400800"/>
              <a:gd name="connsiteY3078" fmla="*/ 274796 h 514350"/>
              <a:gd name="connsiteX3079" fmla="*/ 130969 w 6400800"/>
              <a:gd name="connsiteY3079" fmla="*/ 278606 h 514350"/>
              <a:gd name="connsiteX3080" fmla="*/ 122396 w 6400800"/>
              <a:gd name="connsiteY3080" fmla="*/ 270986 h 514350"/>
              <a:gd name="connsiteX3081" fmla="*/ 130016 w 6400800"/>
              <a:gd name="connsiteY3081" fmla="*/ 280511 h 514350"/>
              <a:gd name="connsiteX3082" fmla="*/ 123349 w 6400800"/>
              <a:gd name="connsiteY3082" fmla="*/ 293846 h 514350"/>
              <a:gd name="connsiteX3083" fmla="*/ 114776 w 6400800"/>
              <a:gd name="connsiteY3083" fmla="*/ 316706 h 514350"/>
              <a:gd name="connsiteX3084" fmla="*/ 112871 w 6400800"/>
              <a:gd name="connsiteY3084" fmla="*/ 321469 h 514350"/>
              <a:gd name="connsiteX3085" fmla="*/ 103346 w 6400800"/>
              <a:gd name="connsiteY3085" fmla="*/ 299561 h 514350"/>
              <a:gd name="connsiteX3086" fmla="*/ 86201 w 6400800"/>
              <a:gd name="connsiteY3086" fmla="*/ 262414 h 514350"/>
              <a:gd name="connsiteX3087" fmla="*/ 78581 w 6400800"/>
              <a:gd name="connsiteY3087" fmla="*/ 245269 h 514350"/>
              <a:gd name="connsiteX3088" fmla="*/ 70961 w 6400800"/>
              <a:gd name="connsiteY3088" fmla="*/ 230981 h 514350"/>
              <a:gd name="connsiteX3089" fmla="*/ 57626 w 6400800"/>
              <a:gd name="connsiteY3089" fmla="*/ 208121 h 514350"/>
              <a:gd name="connsiteX3090" fmla="*/ 46196 w 6400800"/>
              <a:gd name="connsiteY3090" fmla="*/ 188119 h 514350"/>
              <a:gd name="connsiteX3091" fmla="*/ 54769 w 6400800"/>
              <a:gd name="connsiteY3091" fmla="*/ 210026 h 514350"/>
              <a:gd name="connsiteX3092" fmla="*/ 64294 w 6400800"/>
              <a:gd name="connsiteY3092" fmla="*/ 234791 h 514350"/>
              <a:gd name="connsiteX3093" fmla="*/ 70009 w 6400800"/>
              <a:gd name="connsiteY3093" fmla="*/ 250031 h 514350"/>
              <a:gd name="connsiteX3094" fmla="*/ 75724 w 6400800"/>
              <a:gd name="connsiteY3094" fmla="*/ 266224 h 514350"/>
              <a:gd name="connsiteX3095" fmla="*/ 85249 w 6400800"/>
              <a:gd name="connsiteY3095" fmla="*/ 292894 h 514350"/>
              <a:gd name="connsiteX3096" fmla="*/ 79534 w 6400800"/>
              <a:gd name="connsiteY3096" fmla="*/ 284321 h 514350"/>
              <a:gd name="connsiteX3097" fmla="*/ 68104 w 6400800"/>
              <a:gd name="connsiteY3097" fmla="*/ 268129 h 514350"/>
              <a:gd name="connsiteX3098" fmla="*/ 57626 w 6400800"/>
              <a:gd name="connsiteY3098" fmla="*/ 253841 h 514350"/>
              <a:gd name="connsiteX3099" fmla="*/ 64294 w 6400800"/>
              <a:gd name="connsiteY3099" fmla="*/ 270034 h 514350"/>
              <a:gd name="connsiteX3100" fmla="*/ 71914 w 6400800"/>
              <a:gd name="connsiteY3100" fmla="*/ 288131 h 514350"/>
              <a:gd name="connsiteX3101" fmla="*/ 83344 w 6400800"/>
              <a:gd name="connsiteY3101" fmla="*/ 311944 h 514350"/>
              <a:gd name="connsiteX3102" fmla="*/ 90964 w 6400800"/>
              <a:gd name="connsiteY3102" fmla="*/ 330994 h 514350"/>
              <a:gd name="connsiteX3103" fmla="*/ 87154 w 6400800"/>
              <a:gd name="connsiteY3103" fmla="*/ 339566 h 514350"/>
              <a:gd name="connsiteX3104" fmla="*/ 81439 w 6400800"/>
              <a:gd name="connsiteY3104" fmla="*/ 352901 h 514350"/>
              <a:gd name="connsiteX3105" fmla="*/ 78581 w 6400800"/>
              <a:gd name="connsiteY3105" fmla="*/ 339566 h 514350"/>
              <a:gd name="connsiteX3106" fmla="*/ 70009 w 6400800"/>
              <a:gd name="connsiteY3106" fmla="*/ 301466 h 514350"/>
              <a:gd name="connsiteX3107" fmla="*/ 61436 w 6400800"/>
              <a:gd name="connsiteY3107" fmla="*/ 269081 h 514350"/>
              <a:gd name="connsiteX3108" fmla="*/ 53816 w 6400800"/>
              <a:gd name="connsiteY3108" fmla="*/ 244316 h 514350"/>
              <a:gd name="connsiteX3109" fmla="*/ 46196 w 6400800"/>
              <a:gd name="connsiteY3109" fmla="*/ 223361 h 514350"/>
              <a:gd name="connsiteX3110" fmla="*/ 50006 w 6400800"/>
              <a:gd name="connsiteY3110" fmla="*/ 245269 h 514350"/>
              <a:gd name="connsiteX3111" fmla="*/ 53816 w 6400800"/>
              <a:gd name="connsiteY3111" fmla="*/ 270034 h 514350"/>
              <a:gd name="connsiteX3112" fmla="*/ 58579 w 6400800"/>
              <a:gd name="connsiteY3112" fmla="*/ 302419 h 514350"/>
              <a:gd name="connsiteX3113" fmla="*/ 64294 w 6400800"/>
              <a:gd name="connsiteY3113" fmla="*/ 340519 h 514350"/>
              <a:gd name="connsiteX3114" fmla="*/ 69056 w 6400800"/>
              <a:gd name="connsiteY3114" fmla="*/ 381476 h 514350"/>
              <a:gd name="connsiteX3115" fmla="*/ 67151 w 6400800"/>
              <a:gd name="connsiteY3115" fmla="*/ 385286 h 514350"/>
              <a:gd name="connsiteX3116" fmla="*/ 60484 w 6400800"/>
              <a:gd name="connsiteY3116" fmla="*/ 405289 h 514350"/>
              <a:gd name="connsiteX3117" fmla="*/ 59531 w 6400800"/>
              <a:gd name="connsiteY3117" fmla="*/ 407194 h 514350"/>
              <a:gd name="connsiteX3118" fmla="*/ 56674 w 6400800"/>
              <a:gd name="connsiteY3118" fmla="*/ 407194 h 514350"/>
              <a:gd name="connsiteX3119" fmla="*/ 54769 w 6400800"/>
              <a:gd name="connsiteY3119" fmla="*/ 399574 h 514350"/>
              <a:gd name="connsiteX3120" fmla="*/ 46196 w 6400800"/>
              <a:gd name="connsiteY3120" fmla="*/ 364331 h 514350"/>
              <a:gd name="connsiteX3121" fmla="*/ 37624 w 6400800"/>
              <a:gd name="connsiteY3121" fmla="*/ 332899 h 514350"/>
              <a:gd name="connsiteX3122" fmla="*/ 21431 w 6400800"/>
              <a:gd name="connsiteY3122" fmla="*/ 287179 h 514350"/>
              <a:gd name="connsiteX3123" fmla="*/ 13811 w 6400800"/>
              <a:gd name="connsiteY3123" fmla="*/ 270034 h 514350"/>
              <a:gd name="connsiteX3124" fmla="*/ 17621 w 6400800"/>
              <a:gd name="connsiteY3124" fmla="*/ 288131 h 514350"/>
              <a:gd name="connsiteX3125" fmla="*/ 21431 w 6400800"/>
              <a:gd name="connsiteY3125" fmla="*/ 309086 h 514350"/>
              <a:gd name="connsiteX3126" fmla="*/ 26194 w 6400800"/>
              <a:gd name="connsiteY3126" fmla="*/ 335756 h 514350"/>
              <a:gd name="connsiteX3127" fmla="*/ 31909 w 6400800"/>
              <a:gd name="connsiteY3127" fmla="*/ 367189 h 514350"/>
              <a:gd name="connsiteX3128" fmla="*/ 39529 w 6400800"/>
              <a:gd name="connsiteY3128" fmla="*/ 402431 h 514350"/>
              <a:gd name="connsiteX3129" fmla="*/ 39529 w 6400800"/>
              <a:gd name="connsiteY3129" fmla="*/ 404336 h 514350"/>
              <a:gd name="connsiteX3130" fmla="*/ 7144 w 6400800"/>
              <a:gd name="connsiteY3130" fmla="*/ 399574 h 514350"/>
              <a:gd name="connsiteX3131" fmla="*/ 7144 w 6400800"/>
              <a:gd name="connsiteY3131" fmla="*/ 511016 h 514350"/>
              <a:gd name="connsiteX3132" fmla="*/ 6277451 w 6400800"/>
              <a:gd name="connsiteY3132" fmla="*/ 364331 h 514350"/>
              <a:gd name="connsiteX3133" fmla="*/ 6279356 w 6400800"/>
              <a:gd name="connsiteY3133" fmla="*/ 357664 h 514350"/>
              <a:gd name="connsiteX3134" fmla="*/ 6279356 w 6400800"/>
              <a:gd name="connsiteY3134" fmla="*/ 361474 h 514350"/>
              <a:gd name="connsiteX3135" fmla="*/ 6277451 w 6400800"/>
              <a:gd name="connsiteY3135" fmla="*/ 399574 h 514350"/>
              <a:gd name="connsiteX3136" fmla="*/ 6267926 w 6400800"/>
              <a:gd name="connsiteY3136" fmla="*/ 430054 h 514350"/>
              <a:gd name="connsiteX3137" fmla="*/ 6266021 w 6400800"/>
              <a:gd name="connsiteY3137" fmla="*/ 430054 h 514350"/>
              <a:gd name="connsiteX3138" fmla="*/ 6260306 w 6400800"/>
              <a:gd name="connsiteY3138" fmla="*/ 421481 h 514350"/>
              <a:gd name="connsiteX3139" fmla="*/ 6277451 w 6400800"/>
              <a:gd name="connsiteY3139" fmla="*/ 364331 h 514350"/>
              <a:gd name="connsiteX3140" fmla="*/ 6211729 w 6400800"/>
              <a:gd name="connsiteY3140" fmla="*/ 425291 h 514350"/>
              <a:gd name="connsiteX3141" fmla="*/ 6212681 w 6400800"/>
              <a:gd name="connsiteY3141" fmla="*/ 398621 h 514350"/>
              <a:gd name="connsiteX3142" fmla="*/ 6213634 w 6400800"/>
              <a:gd name="connsiteY3142" fmla="*/ 390049 h 514350"/>
              <a:gd name="connsiteX3143" fmla="*/ 6216492 w 6400800"/>
              <a:gd name="connsiteY3143" fmla="*/ 393859 h 514350"/>
              <a:gd name="connsiteX3144" fmla="*/ 6227921 w 6400800"/>
              <a:gd name="connsiteY3144" fmla="*/ 408146 h 514350"/>
              <a:gd name="connsiteX3145" fmla="*/ 6225064 w 6400800"/>
              <a:gd name="connsiteY3145" fmla="*/ 412909 h 514350"/>
              <a:gd name="connsiteX3146" fmla="*/ 6221254 w 6400800"/>
              <a:gd name="connsiteY3146" fmla="*/ 420529 h 514350"/>
              <a:gd name="connsiteX3147" fmla="*/ 6218396 w 6400800"/>
              <a:gd name="connsiteY3147" fmla="*/ 429101 h 514350"/>
              <a:gd name="connsiteX3148" fmla="*/ 6217444 w 6400800"/>
              <a:gd name="connsiteY3148" fmla="*/ 431006 h 514350"/>
              <a:gd name="connsiteX3149" fmla="*/ 6217444 w 6400800"/>
              <a:gd name="connsiteY3149" fmla="*/ 429101 h 514350"/>
              <a:gd name="connsiteX3150" fmla="*/ 6215539 w 6400800"/>
              <a:gd name="connsiteY3150" fmla="*/ 413861 h 514350"/>
              <a:gd name="connsiteX3151" fmla="*/ 6213634 w 6400800"/>
              <a:gd name="connsiteY3151" fmla="*/ 429101 h 514350"/>
              <a:gd name="connsiteX3152" fmla="*/ 6211729 w 6400800"/>
              <a:gd name="connsiteY3152" fmla="*/ 441484 h 514350"/>
              <a:gd name="connsiteX3153" fmla="*/ 6211729 w 6400800"/>
              <a:gd name="connsiteY3153" fmla="*/ 425291 h 514350"/>
              <a:gd name="connsiteX3154" fmla="*/ 6183154 w 6400800"/>
              <a:gd name="connsiteY3154" fmla="*/ 343376 h 514350"/>
              <a:gd name="connsiteX3155" fmla="*/ 6187917 w 6400800"/>
              <a:gd name="connsiteY3155" fmla="*/ 350996 h 514350"/>
              <a:gd name="connsiteX3156" fmla="*/ 6191726 w 6400800"/>
              <a:gd name="connsiteY3156" fmla="*/ 356711 h 514350"/>
              <a:gd name="connsiteX3157" fmla="*/ 6183154 w 6400800"/>
              <a:gd name="connsiteY3157" fmla="*/ 388144 h 514350"/>
              <a:gd name="connsiteX3158" fmla="*/ 6182201 w 6400800"/>
              <a:gd name="connsiteY3158" fmla="*/ 391954 h 514350"/>
              <a:gd name="connsiteX3159" fmla="*/ 6181249 w 6400800"/>
              <a:gd name="connsiteY3159" fmla="*/ 375761 h 514350"/>
              <a:gd name="connsiteX3160" fmla="*/ 6181249 w 6400800"/>
              <a:gd name="connsiteY3160" fmla="*/ 372904 h 514350"/>
              <a:gd name="connsiteX3161" fmla="*/ 6183154 w 6400800"/>
              <a:gd name="connsiteY3161" fmla="*/ 343376 h 514350"/>
              <a:gd name="connsiteX3162" fmla="*/ 6144101 w 6400800"/>
              <a:gd name="connsiteY3162" fmla="*/ 308134 h 514350"/>
              <a:gd name="connsiteX3163" fmla="*/ 6147912 w 6400800"/>
              <a:gd name="connsiteY3163" fmla="*/ 276701 h 514350"/>
              <a:gd name="connsiteX3164" fmla="*/ 6153626 w 6400800"/>
              <a:gd name="connsiteY3164" fmla="*/ 289084 h 514350"/>
              <a:gd name="connsiteX3165" fmla="*/ 6161246 w 6400800"/>
              <a:gd name="connsiteY3165" fmla="*/ 305276 h 514350"/>
              <a:gd name="connsiteX3166" fmla="*/ 6157437 w 6400800"/>
              <a:gd name="connsiteY3166" fmla="*/ 319564 h 514350"/>
              <a:gd name="connsiteX3167" fmla="*/ 6152674 w 6400800"/>
              <a:gd name="connsiteY3167" fmla="*/ 342424 h 514350"/>
              <a:gd name="connsiteX3168" fmla="*/ 6150769 w 6400800"/>
              <a:gd name="connsiteY3168" fmla="*/ 356711 h 514350"/>
              <a:gd name="connsiteX3169" fmla="*/ 6149817 w 6400800"/>
              <a:gd name="connsiteY3169" fmla="*/ 360521 h 514350"/>
              <a:gd name="connsiteX3170" fmla="*/ 6148864 w 6400800"/>
              <a:gd name="connsiteY3170" fmla="*/ 365284 h 514350"/>
              <a:gd name="connsiteX3171" fmla="*/ 6146006 w 6400800"/>
              <a:gd name="connsiteY3171" fmla="*/ 360521 h 514350"/>
              <a:gd name="connsiteX3172" fmla="*/ 6147912 w 6400800"/>
              <a:gd name="connsiteY3172" fmla="*/ 368141 h 514350"/>
              <a:gd name="connsiteX3173" fmla="*/ 6145054 w 6400800"/>
              <a:gd name="connsiteY3173" fmla="*/ 389096 h 514350"/>
              <a:gd name="connsiteX3174" fmla="*/ 6144101 w 6400800"/>
              <a:gd name="connsiteY3174" fmla="*/ 386239 h 514350"/>
              <a:gd name="connsiteX3175" fmla="*/ 6143149 w 6400800"/>
              <a:gd name="connsiteY3175" fmla="*/ 384334 h 514350"/>
              <a:gd name="connsiteX3176" fmla="*/ 6142196 w 6400800"/>
              <a:gd name="connsiteY3176" fmla="*/ 369094 h 514350"/>
              <a:gd name="connsiteX3177" fmla="*/ 6139339 w 6400800"/>
              <a:gd name="connsiteY3177" fmla="*/ 343376 h 514350"/>
              <a:gd name="connsiteX3178" fmla="*/ 6144101 w 6400800"/>
              <a:gd name="connsiteY3178" fmla="*/ 308134 h 514350"/>
              <a:gd name="connsiteX3179" fmla="*/ 6095524 w 6400800"/>
              <a:gd name="connsiteY3179" fmla="*/ 384334 h 514350"/>
              <a:gd name="connsiteX3180" fmla="*/ 6088856 w 6400800"/>
              <a:gd name="connsiteY3180" fmla="*/ 412909 h 514350"/>
              <a:gd name="connsiteX3181" fmla="*/ 6083142 w 6400800"/>
              <a:gd name="connsiteY3181" fmla="*/ 435769 h 514350"/>
              <a:gd name="connsiteX3182" fmla="*/ 6076474 w 6400800"/>
              <a:gd name="connsiteY3182" fmla="*/ 411956 h 514350"/>
              <a:gd name="connsiteX3183" fmla="*/ 6079331 w 6400800"/>
              <a:gd name="connsiteY3183" fmla="*/ 391001 h 514350"/>
              <a:gd name="connsiteX3184" fmla="*/ 6084094 w 6400800"/>
              <a:gd name="connsiteY3184" fmla="*/ 368141 h 514350"/>
              <a:gd name="connsiteX3185" fmla="*/ 6088856 w 6400800"/>
              <a:gd name="connsiteY3185" fmla="*/ 347186 h 514350"/>
              <a:gd name="connsiteX3186" fmla="*/ 6091714 w 6400800"/>
              <a:gd name="connsiteY3186" fmla="*/ 348139 h 514350"/>
              <a:gd name="connsiteX3187" fmla="*/ 6095524 w 6400800"/>
              <a:gd name="connsiteY3187" fmla="*/ 350996 h 514350"/>
              <a:gd name="connsiteX3188" fmla="*/ 6100287 w 6400800"/>
              <a:gd name="connsiteY3188" fmla="*/ 359569 h 514350"/>
              <a:gd name="connsiteX3189" fmla="*/ 6095524 w 6400800"/>
              <a:gd name="connsiteY3189" fmla="*/ 384334 h 514350"/>
              <a:gd name="connsiteX3190" fmla="*/ 6102192 w 6400800"/>
              <a:gd name="connsiteY3190" fmla="*/ 206216 h 514350"/>
              <a:gd name="connsiteX3191" fmla="*/ 6101239 w 6400800"/>
              <a:gd name="connsiteY3191" fmla="*/ 235744 h 514350"/>
              <a:gd name="connsiteX3192" fmla="*/ 6101239 w 6400800"/>
              <a:gd name="connsiteY3192" fmla="*/ 241459 h 514350"/>
              <a:gd name="connsiteX3193" fmla="*/ 6101239 w 6400800"/>
              <a:gd name="connsiteY3193" fmla="*/ 242411 h 514350"/>
              <a:gd name="connsiteX3194" fmla="*/ 6101239 w 6400800"/>
              <a:gd name="connsiteY3194" fmla="*/ 242411 h 514350"/>
              <a:gd name="connsiteX3195" fmla="*/ 6100287 w 6400800"/>
              <a:gd name="connsiteY3195" fmla="*/ 239554 h 514350"/>
              <a:gd name="connsiteX3196" fmla="*/ 6097429 w 6400800"/>
              <a:gd name="connsiteY3196" fmla="*/ 230981 h 514350"/>
              <a:gd name="connsiteX3197" fmla="*/ 6102192 w 6400800"/>
              <a:gd name="connsiteY3197" fmla="*/ 206216 h 514350"/>
              <a:gd name="connsiteX3198" fmla="*/ 6100287 w 6400800"/>
              <a:gd name="connsiteY3198" fmla="*/ 284321 h 514350"/>
              <a:gd name="connsiteX3199" fmla="*/ 6098381 w 6400800"/>
              <a:gd name="connsiteY3199" fmla="*/ 279559 h 514350"/>
              <a:gd name="connsiteX3200" fmla="*/ 6099334 w 6400800"/>
              <a:gd name="connsiteY3200" fmla="*/ 277654 h 514350"/>
              <a:gd name="connsiteX3201" fmla="*/ 6100287 w 6400800"/>
              <a:gd name="connsiteY3201" fmla="*/ 284321 h 514350"/>
              <a:gd name="connsiteX3202" fmla="*/ 6093619 w 6400800"/>
              <a:gd name="connsiteY3202" fmla="*/ 247174 h 514350"/>
              <a:gd name="connsiteX3203" fmla="*/ 6095524 w 6400800"/>
              <a:gd name="connsiteY3203" fmla="*/ 255746 h 514350"/>
              <a:gd name="connsiteX3204" fmla="*/ 6091714 w 6400800"/>
              <a:gd name="connsiteY3204" fmla="*/ 264319 h 514350"/>
              <a:gd name="connsiteX3205" fmla="*/ 6090762 w 6400800"/>
              <a:gd name="connsiteY3205" fmla="*/ 262414 h 514350"/>
              <a:gd name="connsiteX3206" fmla="*/ 6093619 w 6400800"/>
              <a:gd name="connsiteY3206" fmla="*/ 247174 h 514350"/>
              <a:gd name="connsiteX3207" fmla="*/ 6088856 w 6400800"/>
              <a:gd name="connsiteY3207" fmla="*/ 269081 h 514350"/>
              <a:gd name="connsiteX3208" fmla="*/ 6088856 w 6400800"/>
              <a:gd name="connsiteY3208" fmla="*/ 270034 h 514350"/>
              <a:gd name="connsiteX3209" fmla="*/ 6088856 w 6400800"/>
              <a:gd name="connsiteY3209" fmla="*/ 270034 h 514350"/>
              <a:gd name="connsiteX3210" fmla="*/ 6087904 w 6400800"/>
              <a:gd name="connsiteY3210" fmla="*/ 272891 h 514350"/>
              <a:gd name="connsiteX3211" fmla="*/ 6088856 w 6400800"/>
              <a:gd name="connsiteY3211" fmla="*/ 269081 h 514350"/>
              <a:gd name="connsiteX3212" fmla="*/ 6067901 w 6400800"/>
              <a:gd name="connsiteY3212" fmla="*/ 369094 h 514350"/>
              <a:gd name="connsiteX3213" fmla="*/ 6080284 w 6400800"/>
              <a:gd name="connsiteY3213" fmla="*/ 339566 h 514350"/>
              <a:gd name="connsiteX3214" fmla="*/ 6085046 w 6400800"/>
              <a:gd name="connsiteY3214" fmla="*/ 326231 h 514350"/>
              <a:gd name="connsiteX3215" fmla="*/ 6088856 w 6400800"/>
              <a:gd name="connsiteY3215" fmla="*/ 313849 h 514350"/>
              <a:gd name="connsiteX3216" fmla="*/ 6093619 w 6400800"/>
              <a:gd name="connsiteY3216" fmla="*/ 293846 h 514350"/>
              <a:gd name="connsiteX3217" fmla="*/ 6093619 w 6400800"/>
              <a:gd name="connsiteY3217" fmla="*/ 293846 h 514350"/>
              <a:gd name="connsiteX3218" fmla="*/ 6096476 w 6400800"/>
              <a:gd name="connsiteY3218" fmla="*/ 310991 h 514350"/>
              <a:gd name="connsiteX3219" fmla="*/ 6100287 w 6400800"/>
              <a:gd name="connsiteY3219" fmla="*/ 339566 h 514350"/>
              <a:gd name="connsiteX3220" fmla="*/ 6101239 w 6400800"/>
              <a:gd name="connsiteY3220" fmla="*/ 355759 h 514350"/>
              <a:gd name="connsiteX3221" fmla="*/ 6101239 w 6400800"/>
              <a:gd name="connsiteY3221" fmla="*/ 355759 h 514350"/>
              <a:gd name="connsiteX3222" fmla="*/ 6100287 w 6400800"/>
              <a:gd name="connsiteY3222" fmla="*/ 359569 h 514350"/>
              <a:gd name="connsiteX3223" fmla="*/ 6097429 w 6400800"/>
              <a:gd name="connsiteY3223" fmla="*/ 350044 h 514350"/>
              <a:gd name="connsiteX3224" fmla="*/ 6093619 w 6400800"/>
              <a:gd name="connsiteY3224" fmla="*/ 345281 h 514350"/>
              <a:gd name="connsiteX3225" fmla="*/ 6087904 w 6400800"/>
              <a:gd name="connsiteY3225" fmla="*/ 342424 h 514350"/>
              <a:gd name="connsiteX3226" fmla="*/ 6085999 w 6400800"/>
              <a:gd name="connsiteY3226" fmla="*/ 341471 h 514350"/>
              <a:gd name="connsiteX3227" fmla="*/ 6085046 w 6400800"/>
              <a:gd name="connsiteY3227" fmla="*/ 343376 h 514350"/>
              <a:gd name="connsiteX3228" fmla="*/ 6076474 w 6400800"/>
              <a:gd name="connsiteY3228" fmla="*/ 365284 h 514350"/>
              <a:gd name="connsiteX3229" fmla="*/ 6069806 w 6400800"/>
              <a:gd name="connsiteY3229" fmla="*/ 384334 h 514350"/>
              <a:gd name="connsiteX3230" fmla="*/ 6065996 w 6400800"/>
              <a:gd name="connsiteY3230" fmla="*/ 372904 h 514350"/>
              <a:gd name="connsiteX3231" fmla="*/ 6067901 w 6400800"/>
              <a:gd name="connsiteY3231" fmla="*/ 369094 h 514350"/>
              <a:gd name="connsiteX3232" fmla="*/ 6035517 w 6400800"/>
              <a:gd name="connsiteY3232" fmla="*/ 310039 h 514350"/>
              <a:gd name="connsiteX3233" fmla="*/ 6035517 w 6400800"/>
              <a:gd name="connsiteY3233" fmla="*/ 308134 h 514350"/>
              <a:gd name="connsiteX3234" fmla="*/ 6040279 w 6400800"/>
              <a:gd name="connsiteY3234" fmla="*/ 324326 h 514350"/>
              <a:gd name="connsiteX3235" fmla="*/ 6044089 w 6400800"/>
              <a:gd name="connsiteY3235" fmla="*/ 338614 h 514350"/>
              <a:gd name="connsiteX3236" fmla="*/ 6038374 w 6400800"/>
              <a:gd name="connsiteY3236" fmla="*/ 355759 h 514350"/>
              <a:gd name="connsiteX3237" fmla="*/ 6033612 w 6400800"/>
              <a:gd name="connsiteY3237" fmla="*/ 330041 h 514350"/>
              <a:gd name="connsiteX3238" fmla="*/ 6035517 w 6400800"/>
              <a:gd name="connsiteY3238" fmla="*/ 310039 h 514350"/>
              <a:gd name="connsiteX3239" fmla="*/ 6012656 w 6400800"/>
              <a:gd name="connsiteY3239" fmla="*/ 361474 h 514350"/>
              <a:gd name="connsiteX3240" fmla="*/ 6012656 w 6400800"/>
              <a:gd name="connsiteY3240" fmla="*/ 363379 h 514350"/>
              <a:gd name="connsiteX3241" fmla="*/ 6012656 w 6400800"/>
              <a:gd name="connsiteY3241" fmla="*/ 359569 h 514350"/>
              <a:gd name="connsiteX3242" fmla="*/ 6012656 w 6400800"/>
              <a:gd name="connsiteY3242" fmla="*/ 361474 h 514350"/>
              <a:gd name="connsiteX3243" fmla="*/ 6007894 w 6400800"/>
              <a:gd name="connsiteY3243" fmla="*/ 351949 h 514350"/>
              <a:gd name="connsiteX3244" fmla="*/ 6007894 w 6400800"/>
              <a:gd name="connsiteY3244" fmla="*/ 352901 h 514350"/>
              <a:gd name="connsiteX3245" fmla="*/ 6007894 w 6400800"/>
              <a:gd name="connsiteY3245" fmla="*/ 351949 h 514350"/>
              <a:gd name="connsiteX3246" fmla="*/ 6007894 w 6400800"/>
              <a:gd name="connsiteY3246" fmla="*/ 351949 h 514350"/>
              <a:gd name="connsiteX3247" fmla="*/ 5976462 w 6400800"/>
              <a:gd name="connsiteY3247" fmla="*/ 410051 h 514350"/>
              <a:gd name="connsiteX3248" fmla="*/ 5973604 w 6400800"/>
              <a:gd name="connsiteY3248" fmla="*/ 402431 h 514350"/>
              <a:gd name="connsiteX3249" fmla="*/ 5972651 w 6400800"/>
              <a:gd name="connsiteY3249" fmla="*/ 398621 h 514350"/>
              <a:gd name="connsiteX3250" fmla="*/ 5971699 w 6400800"/>
              <a:gd name="connsiteY3250" fmla="*/ 391001 h 514350"/>
              <a:gd name="connsiteX3251" fmla="*/ 5973604 w 6400800"/>
              <a:gd name="connsiteY3251" fmla="*/ 386239 h 514350"/>
              <a:gd name="connsiteX3252" fmla="*/ 5977414 w 6400800"/>
              <a:gd name="connsiteY3252" fmla="*/ 374809 h 514350"/>
              <a:gd name="connsiteX3253" fmla="*/ 5976462 w 6400800"/>
              <a:gd name="connsiteY3253" fmla="*/ 410051 h 514350"/>
              <a:gd name="connsiteX3254" fmla="*/ 5976462 w 6400800"/>
              <a:gd name="connsiteY3254" fmla="*/ 239554 h 514350"/>
              <a:gd name="connsiteX3255" fmla="*/ 5978367 w 6400800"/>
              <a:gd name="connsiteY3255" fmla="*/ 250031 h 514350"/>
              <a:gd name="connsiteX3256" fmla="*/ 5979319 w 6400800"/>
              <a:gd name="connsiteY3256" fmla="*/ 256699 h 514350"/>
              <a:gd name="connsiteX3257" fmla="*/ 5974556 w 6400800"/>
              <a:gd name="connsiteY3257" fmla="*/ 248126 h 514350"/>
              <a:gd name="connsiteX3258" fmla="*/ 5976462 w 6400800"/>
              <a:gd name="connsiteY3258" fmla="*/ 239554 h 514350"/>
              <a:gd name="connsiteX3259" fmla="*/ 5965984 w 6400800"/>
              <a:gd name="connsiteY3259" fmla="*/ 291941 h 514350"/>
              <a:gd name="connsiteX3260" fmla="*/ 5966937 w 6400800"/>
              <a:gd name="connsiteY3260" fmla="*/ 286226 h 514350"/>
              <a:gd name="connsiteX3261" fmla="*/ 5967889 w 6400800"/>
              <a:gd name="connsiteY3261" fmla="*/ 282416 h 514350"/>
              <a:gd name="connsiteX3262" fmla="*/ 5970746 w 6400800"/>
              <a:gd name="connsiteY3262" fmla="*/ 269081 h 514350"/>
              <a:gd name="connsiteX3263" fmla="*/ 5983129 w 6400800"/>
              <a:gd name="connsiteY3263" fmla="*/ 298609 h 514350"/>
              <a:gd name="connsiteX3264" fmla="*/ 5980271 w 6400800"/>
              <a:gd name="connsiteY3264" fmla="*/ 330994 h 514350"/>
              <a:gd name="connsiteX3265" fmla="*/ 5979319 w 6400800"/>
              <a:gd name="connsiteY3265" fmla="*/ 331946 h 514350"/>
              <a:gd name="connsiteX3266" fmla="*/ 5976462 w 6400800"/>
              <a:gd name="connsiteY3266" fmla="*/ 328136 h 514350"/>
              <a:gd name="connsiteX3267" fmla="*/ 5979319 w 6400800"/>
              <a:gd name="connsiteY3267" fmla="*/ 332899 h 514350"/>
              <a:gd name="connsiteX3268" fmla="*/ 5972651 w 6400800"/>
              <a:gd name="connsiteY3268" fmla="*/ 346234 h 514350"/>
              <a:gd name="connsiteX3269" fmla="*/ 5967889 w 6400800"/>
              <a:gd name="connsiteY3269" fmla="*/ 355759 h 514350"/>
              <a:gd name="connsiteX3270" fmla="*/ 5967889 w 6400800"/>
              <a:gd name="connsiteY3270" fmla="*/ 355759 h 514350"/>
              <a:gd name="connsiteX3271" fmla="*/ 5966937 w 6400800"/>
              <a:gd name="connsiteY3271" fmla="*/ 351949 h 514350"/>
              <a:gd name="connsiteX3272" fmla="*/ 5965031 w 6400800"/>
              <a:gd name="connsiteY3272" fmla="*/ 333851 h 514350"/>
              <a:gd name="connsiteX3273" fmla="*/ 5963126 w 6400800"/>
              <a:gd name="connsiteY3273" fmla="*/ 299561 h 514350"/>
              <a:gd name="connsiteX3274" fmla="*/ 5965984 w 6400800"/>
              <a:gd name="connsiteY3274" fmla="*/ 291941 h 514350"/>
              <a:gd name="connsiteX3275" fmla="*/ 5952649 w 6400800"/>
              <a:gd name="connsiteY3275" fmla="*/ 385286 h 514350"/>
              <a:gd name="connsiteX3276" fmla="*/ 5952649 w 6400800"/>
              <a:gd name="connsiteY3276" fmla="*/ 385286 h 514350"/>
              <a:gd name="connsiteX3277" fmla="*/ 5952649 w 6400800"/>
              <a:gd name="connsiteY3277" fmla="*/ 385286 h 514350"/>
              <a:gd name="connsiteX3278" fmla="*/ 5952649 w 6400800"/>
              <a:gd name="connsiteY3278" fmla="*/ 385286 h 514350"/>
              <a:gd name="connsiteX3279" fmla="*/ 5934551 w 6400800"/>
              <a:gd name="connsiteY3279" fmla="*/ 339566 h 514350"/>
              <a:gd name="connsiteX3280" fmla="*/ 5933599 w 6400800"/>
              <a:gd name="connsiteY3280" fmla="*/ 332899 h 514350"/>
              <a:gd name="connsiteX3281" fmla="*/ 5933599 w 6400800"/>
              <a:gd name="connsiteY3281" fmla="*/ 330994 h 514350"/>
              <a:gd name="connsiteX3282" fmla="*/ 5935504 w 6400800"/>
              <a:gd name="connsiteY3282" fmla="*/ 336709 h 514350"/>
              <a:gd name="connsiteX3283" fmla="*/ 5934551 w 6400800"/>
              <a:gd name="connsiteY3283" fmla="*/ 339566 h 514350"/>
              <a:gd name="connsiteX3284" fmla="*/ 5948839 w 6400800"/>
              <a:gd name="connsiteY3284" fmla="*/ 371951 h 514350"/>
              <a:gd name="connsiteX3285" fmla="*/ 5945981 w 6400800"/>
              <a:gd name="connsiteY3285" fmla="*/ 382429 h 514350"/>
              <a:gd name="connsiteX3286" fmla="*/ 5943124 w 6400800"/>
              <a:gd name="connsiteY3286" fmla="*/ 392906 h 514350"/>
              <a:gd name="connsiteX3287" fmla="*/ 5943124 w 6400800"/>
              <a:gd name="connsiteY3287" fmla="*/ 378619 h 514350"/>
              <a:gd name="connsiteX3288" fmla="*/ 5943124 w 6400800"/>
              <a:gd name="connsiteY3288" fmla="*/ 378619 h 514350"/>
              <a:gd name="connsiteX3289" fmla="*/ 5946934 w 6400800"/>
              <a:gd name="connsiteY3289" fmla="*/ 365284 h 514350"/>
              <a:gd name="connsiteX3290" fmla="*/ 5948839 w 6400800"/>
              <a:gd name="connsiteY3290" fmla="*/ 371951 h 514350"/>
              <a:gd name="connsiteX3291" fmla="*/ 5930742 w 6400800"/>
              <a:gd name="connsiteY3291" fmla="*/ 234791 h 514350"/>
              <a:gd name="connsiteX3292" fmla="*/ 5938362 w 6400800"/>
              <a:gd name="connsiteY3292" fmla="*/ 269081 h 514350"/>
              <a:gd name="connsiteX3293" fmla="*/ 5945029 w 6400800"/>
              <a:gd name="connsiteY3293" fmla="*/ 307181 h 514350"/>
              <a:gd name="connsiteX3294" fmla="*/ 5940267 w 6400800"/>
              <a:gd name="connsiteY3294" fmla="*/ 323374 h 514350"/>
              <a:gd name="connsiteX3295" fmla="*/ 5940267 w 6400800"/>
              <a:gd name="connsiteY3295" fmla="*/ 324326 h 514350"/>
              <a:gd name="connsiteX3296" fmla="*/ 5931694 w 6400800"/>
              <a:gd name="connsiteY3296" fmla="*/ 307181 h 514350"/>
              <a:gd name="connsiteX3297" fmla="*/ 5928837 w 6400800"/>
              <a:gd name="connsiteY3297" fmla="*/ 284321 h 514350"/>
              <a:gd name="connsiteX3298" fmla="*/ 5926931 w 6400800"/>
              <a:gd name="connsiteY3298" fmla="*/ 266224 h 514350"/>
              <a:gd name="connsiteX3299" fmla="*/ 5929789 w 6400800"/>
              <a:gd name="connsiteY3299" fmla="*/ 259556 h 514350"/>
              <a:gd name="connsiteX3300" fmla="*/ 5926931 w 6400800"/>
              <a:gd name="connsiteY3300" fmla="*/ 264319 h 514350"/>
              <a:gd name="connsiteX3301" fmla="*/ 5925026 w 6400800"/>
              <a:gd name="connsiteY3301" fmla="*/ 245269 h 514350"/>
              <a:gd name="connsiteX3302" fmla="*/ 5926931 w 6400800"/>
              <a:gd name="connsiteY3302" fmla="*/ 233839 h 514350"/>
              <a:gd name="connsiteX3303" fmla="*/ 5928837 w 6400800"/>
              <a:gd name="connsiteY3303" fmla="*/ 226219 h 514350"/>
              <a:gd name="connsiteX3304" fmla="*/ 5930742 w 6400800"/>
              <a:gd name="connsiteY3304" fmla="*/ 234791 h 514350"/>
              <a:gd name="connsiteX3305" fmla="*/ 5923121 w 6400800"/>
              <a:gd name="connsiteY3305" fmla="*/ 209074 h 514350"/>
              <a:gd name="connsiteX3306" fmla="*/ 5926931 w 6400800"/>
              <a:gd name="connsiteY3306" fmla="*/ 222409 h 514350"/>
              <a:gd name="connsiteX3307" fmla="*/ 5922169 w 6400800"/>
              <a:gd name="connsiteY3307" fmla="*/ 232886 h 514350"/>
              <a:gd name="connsiteX3308" fmla="*/ 5919312 w 6400800"/>
              <a:gd name="connsiteY3308" fmla="*/ 206216 h 514350"/>
              <a:gd name="connsiteX3309" fmla="*/ 5918359 w 6400800"/>
              <a:gd name="connsiteY3309" fmla="*/ 193834 h 514350"/>
              <a:gd name="connsiteX3310" fmla="*/ 5923121 w 6400800"/>
              <a:gd name="connsiteY3310" fmla="*/ 209074 h 514350"/>
              <a:gd name="connsiteX3311" fmla="*/ 5901214 w 6400800"/>
              <a:gd name="connsiteY3311" fmla="*/ 244316 h 514350"/>
              <a:gd name="connsiteX3312" fmla="*/ 5901214 w 6400800"/>
              <a:gd name="connsiteY3312" fmla="*/ 258604 h 514350"/>
              <a:gd name="connsiteX3313" fmla="*/ 5902167 w 6400800"/>
              <a:gd name="connsiteY3313" fmla="*/ 278606 h 514350"/>
              <a:gd name="connsiteX3314" fmla="*/ 5904071 w 6400800"/>
              <a:gd name="connsiteY3314" fmla="*/ 302419 h 514350"/>
              <a:gd name="connsiteX3315" fmla="*/ 5900262 w 6400800"/>
              <a:gd name="connsiteY3315" fmla="*/ 310039 h 514350"/>
              <a:gd name="connsiteX3316" fmla="*/ 5895499 w 6400800"/>
              <a:gd name="connsiteY3316" fmla="*/ 284321 h 514350"/>
              <a:gd name="connsiteX3317" fmla="*/ 5901214 w 6400800"/>
              <a:gd name="connsiteY3317" fmla="*/ 244316 h 514350"/>
              <a:gd name="connsiteX3318" fmla="*/ 5903119 w 6400800"/>
              <a:gd name="connsiteY3318" fmla="*/ 324326 h 514350"/>
              <a:gd name="connsiteX3319" fmla="*/ 5903119 w 6400800"/>
              <a:gd name="connsiteY3319" fmla="*/ 328136 h 514350"/>
              <a:gd name="connsiteX3320" fmla="*/ 5902167 w 6400800"/>
              <a:gd name="connsiteY3320" fmla="*/ 325279 h 514350"/>
              <a:gd name="connsiteX3321" fmla="*/ 5903119 w 6400800"/>
              <a:gd name="connsiteY3321" fmla="*/ 324326 h 514350"/>
              <a:gd name="connsiteX3322" fmla="*/ 5892642 w 6400800"/>
              <a:gd name="connsiteY3322" fmla="*/ 348139 h 514350"/>
              <a:gd name="connsiteX3323" fmla="*/ 5893594 w 6400800"/>
              <a:gd name="connsiteY3323" fmla="*/ 352901 h 514350"/>
              <a:gd name="connsiteX3324" fmla="*/ 5893594 w 6400800"/>
              <a:gd name="connsiteY3324" fmla="*/ 355759 h 514350"/>
              <a:gd name="connsiteX3325" fmla="*/ 5891689 w 6400800"/>
              <a:gd name="connsiteY3325" fmla="*/ 350996 h 514350"/>
              <a:gd name="connsiteX3326" fmla="*/ 5892642 w 6400800"/>
              <a:gd name="connsiteY3326" fmla="*/ 348139 h 514350"/>
              <a:gd name="connsiteX3327" fmla="*/ 5893594 w 6400800"/>
              <a:gd name="connsiteY3327" fmla="*/ 373856 h 514350"/>
              <a:gd name="connsiteX3328" fmla="*/ 5898356 w 6400800"/>
              <a:gd name="connsiteY3328" fmla="*/ 391954 h 514350"/>
              <a:gd name="connsiteX3329" fmla="*/ 5902167 w 6400800"/>
              <a:gd name="connsiteY3329" fmla="*/ 408146 h 514350"/>
              <a:gd name="connsiteX3330" fmla="*/ 5904071 w 6400800"/>
              <a:gd name="connsiteY3330" fmla="*/ 417671 h 514350"/>
              <a:gd name="connsiteX3331" fmla="*/ 5904071 w 6400800"/>
              <a:gd name="connsiteY3331" fmla="*/ 417671 h 514350"/>
              <a:gd name="connsiteX3332" fmla="*/ 5890737 w 6400800"/>
              <a:gd name="connsiteY3332" fmla="*/ 387191 h 514350"/>
              <a:gd name="connsiteX3333" fmla="*/ 5888831 w 6400800"/>
              <a:gd name="connsiteY3333" fmla="*/ 383381 h 514350"/>
              <a:gd name="connsiteX3334" fmla="*/ 5887879 w 6400800"/>
              <a:gd name="connsiteY3334" fmla="*/ 357664 h 514350"/>
              <a:gd name="connsiteX3335" fmla="*/ 5888831 w 6400800"/>
              <a:gd name="connsiteY3335" fmla="*/ 356711 h 514350"/>
              <a:gd name="connsiteX3336" fmla="*/ 5893594 w 6400800"/>
              <a:gd name="connsiteY3336" fmla="*/ 373856 h 514350"/>
              <a:gd name="connsiteX3337" fmla="*/ 5886926 w 6400800"/>
              <a:gd name="connsiteY3337" fmla="*/ 321469 h 514350"/>
              <a:gd name="connsiteX3338" fmla="*/ 5888831 w 6400800"/>
              <a:gd name="connsiteY3338" fmla="*/ 311944 h 514350"/>
              <a:gd name="connsiteX3339" fmla="*/ 5888831 w 6400800"/>
              <a:gd name="connsiteY3339" fmla="*/ 314801 h 514350"/>
              <a:gd name="connsiteX3340" fmla="*/ 5889784 w 6400800"/>
              <a:gd name="connsiteY3340" fmla="*/ 326231 h 514350"/>
              <a:gd name="connsiteX3341" fmla="*/ 5885974 w 6400800"/>
              <a:gd name="connsiteY3341" fmla="*/ 332899 h 514350"/>
              <a:gd name="connsiteX3342" fmla="*/ 5885974 w 6400800"/>
              <a:gd name="connsiteY3342" fmla="*/ 325279 h 514350"/>
              <a:gd name="connsiteX3343" fmla="*/ 5886926 w 6400800"/>
              <a:gd name="connsiteY3343" fmla="*/ 321469 h 514350"/>
              <a:gd name="connsiteX3344" fmla="*/ 5858351 w 6400800"/>
              <a:gd name="connsiteY3344" fmla="*/ 279559 h 514350"/>
              <a:gd name="connsiteX3345" fmla="*/ 5858351 w 6400800"/>
              <a:gd name="connsiteY3345" fmla="*/ 284321 h 514350"/>
              <a:gd name="connsiteX3346" fmla="*/ 5858351 w 6400800"/>
              <a:gd name="connsiteY3346" fmla="*/ 285274 h 514350"/>
              <a:gd name="connsiteX3347" fmla="*/ 5857399 w 6400800"/>
              <a:gd name="connsiteY3347" fmla="*/ 281464 h 514350"/>
              <a:gd name="connsiteX3348" fmla="*/ 5858351 w 6400800"/>
              <a:gd name="connsiteY3348" fmla="*/ 279559 h 514350"/>
              <a:gd name="connsiteX3349" fmla="*/ 5841206 w 6400800"/>
              <a:gd name="connsiteY3349" fmla="*/ 264319 h 514350"/>
              <a:gd name="connsiteX3350" fmla="*/ 5840254 w 6400800"/>
              <a:gd name="connsiteY3350" fmla="*/ 270034 h 514350"/>
              <a:gd name="connsiteX3351" fmla="*/ 5839301 w 6400800"/>
              <a:gd name="connsiteY3351" fmla="*/ 277654 h 514350"/>
              <a:gd name="connsiteX3352" fmla="*/ 5838349 w 6400800"/>
              <a:gd name="connsiteY3352" fmla="*/ 271939 h 514350"/>
              <a:gd name="connsiteX3353" fmla="*/ 5841206 w 6400800"/>
              <a:gd name="connsiteY3353" fmla="*/ 264319 h 514350"/>
              <a:gd name="connsiteX3354" fmla="*/ 5828824 w 6400800"/>
              <a:gd name="connsiteY3354" fmla="*/ 305276 h 514350"/>
              <a:gd name="connsiteX3355" fmla="*/ 5826919 w 6400800"/>
              <a:gd name="connsiteY3355" fmla="*/ 308134 h 514350"/>
              <a:gd name="connsiteX3356" fmla="*/ 5826919 w 6400800"/>
              <a:gd name="connsiteY3356" fmla="*/ 306229 h 514350"/>
              <a:gd name="connsiteX3357" fmla="*/ 5829776 w 6400800"/>
              <a:gd name="connsiteY3357" fmla="*/ 299561 h 514350"/>
              <a:gd name="connsiteX3358" fmla="*/ 5828824 w 6400800"/>
              <a:gd name="connsiteY3358" fmla="*/ 305276 h 514350"/>
              <a:gd name="connsiteX3359" fmla="*/ 5823109 w 6400800"/>
              <a:gd name="connsiteY3359" fmla="*/ 259556 h 514350"/>
              <a:gd name="connsiteX3360" fmla="*/ 5827871 w 6400800"/>
              <a:gd name="connsiteY3360" fmla="*/ 270986 h 514350"/>
              <a:gd name="connsiteX3361" fmla="*/ 5828824 w 6400800"/>
              <a:gd name="connsiteY3361" fmla="*/ 273844 h 514350"/>
              <a:gd name="connsiteX3362" fmla="*/ 5828824 w 6400800"/>
              <a:gd name="connsiteY3362" fmla="*/ 286226 h 514350"/>
              <a:gd name="connsiteX3363" fmla="*/ 5824062 w 6400800"/>
              <a:gd name="connsiteY3363" fmla="*/ 295751 h 514350"/>
              <a:gd name="connsiteX3364" fmla="*/ 5824062 w 6400800"/>
              <a:gd name="connsiteY3364" fmla="*/ 294799 h 514350"/>
              <a:gd name="connsiteX3365" fmla="*/ 5823109 w 6400800"/>
              <a:gd name="connsiteY3365" fmla="*/ 267176 h 514350"/>
              <a:gd name="connsiteX3366" fmla="*/ 5823109 w 6400800"/>
              <a:gd name="connsiteY3366" fmla="*/ 259556 h 514350"/>
              <a:gd name="connsiteX3367" fmla="*/ 5813584 w 6400800"/>
              <a:gd name="connsiteY3367" fmla="*/ 252889 h 514350"/>
              <a:gd name="connsiteX3368" fmla="*/ 5812631 w 6400800"/>
              <a:gd name="connsiteY3368" fmla="*/ 258604 h 514350"/>
              <a:gd name="connsiteX3369" fmla="*/ 5811679 w 6400800"/>
              <a:gd name="connsiteY3369" fmla="*/ 255746 h 514350"/>
              <a:gd name="connsiteX3370" fmla="*/ 5811679 w 6400800"/>
              <a:gd name="connsiteY3370" fmla="*/ 262414 h 514350"/>
              <a:gd name="connsiteX3371" fmla="*/ 5810726 w 6400800"/>
              <a:gd name="connsiteY3371" fmla="*/ 267176 h 514350"/>
              <a:gd name="connsiteX3372" fmla="*/ 5808821 w 6400800"/>
              <a:gd name="connsiteY3372" fmla="*/ 294799 h 514350"/>
              <a:gd name="connsiteX3373" fmla="*/ 5808821 w 6400800"/>
              <a:gd name="connsiteY3373" fmla="*/ 304324 h 514350"/>
              <a:gd name="connsiteX3374" fmla="*/ 5807869 w 6400800"/>
              <a:gd name="connsiteY3374" fmla="*/ 300514 h 514350"/>
              <a:gd name="connsiteX3375" fmla="*/ 5806917 w 6400800"/>
              <a:gd name="connsiteY3375" fmla="*/ 264319 h 514350"/>
              <a:gd name="connsiteX3376" fmla="*/ 5806917 w 6400800"/>
              <a:gd name="connsiteY3376" fmla="*/ 262414 h 514350"/>
              <a:gd name="connsiteX3377" fmla="*/ 5813584 w 6400800"/>
              <a:gd name="connsiteY3377" fmla="*/ 252889 h 514350"/>
              <a:gd name="connsiteX3378" fmla="*/ 5804059 w 6400800"/>
              <a:gd name="connsiteY3378" fmla="*/ 268129 h 514350"/>
              <a:gd name="connsiteX3379" fmla="*/ 5804059 w 6400800"/>
              <a:gd name="connsiteY3379" fmla="*/ 269081 h 514350"/>
              <a:gd name="connsiteX3380" fmla="*/ 5804059 w 6400800"/>
              <a:gd name="connsiteY3380" fmla="*/ 268129 h 514350"/>
              <a:gd name="connsiteX3381" fmla="*/ 5804059 w 6400800"/>
              <a:gd name="connsiteY3381" fmla="*/ 268129 h 514350"/>
              <a:gd name="connsiteX3382" fmla="*/ 5799296 w 6400800"/>
              <a:gd name="connsiteY3382" fmla="*/ 164306 h 514350"/>
              <a:gd name="connsiteX3383" fmla="*/ 5802154 w 6400800"/>
              <a:gd name="connsiteY3383" fmla="*/ 166211 h 514350"/>
              <a:gd name="connsiteX3384" fmla="*/ 5796439 w 6400800"/>
              <a:gd name="connsiteY3384" fmla="*/ 176689 h 514350"/>
              <a:gd name="connsiteX3385" fmla="*/ 5796439 w 6400800"/>
              <a:gd name="connsiteY3385" fmla="*/ 163354 h 514350"/>
              <a:gd name="connsiteX3386" fmla="*/ 5799296 w 6400800"/>
              <a:gd name="connsiteY3386" fmla="*/ 164306 h 514350"/>
              <a:gd name="connsiteX3387" fmla="*/ 5770721 w 6400800"/>
              <a:gd name="connsiteY3387" fmla="*/ 386239 h 514350"/>
              <a:gd name="connsiteX3388" fmla="*/ 5770721 w 6400800"/>
              <a:gd name="connsiteY3388" fmla="*/ 383381 h 514350"/>
              <a:gd name="connsiteX3389" fmla="*/ 5770721 w 6400800"/>
              <a:gd name="connsiteY3389" fmla="*/ 382429 h 514350"/>
              <a:gd name="connsiteX3390" fmla="*/ 5771674 w 6400800"/>
              <a:gd name="connsiteY3390" fmla="*/ 387191 h 514350"/>
              <a:gd name="connsiteX3391" fmla="*/ 5770721 w 6400800"/>
              <a:gd name="connsiteY3391" fmla="*/ 386239 h 514350"/>
              <a:gd name="connsiteX3392" fmla="*/ 5782151 w 6400800"/>
              <a:gd name="connsiteY3392" fmla="*/ 253841 h 514350"/>
              <a:gd name="connsiteX3393" fmla="*/ 5780246 w 6400800"/>
              <a:gd name="connsiteY3393" fmla="*/ 258604 h 514350"/>
              <a:gd name="connsiteX3394" fmla="*/ 5777389 w 6400800"/>
              <a:gd name="connsiteY3394" fmla="*/ 267176 h 514350"/>
              <a:gd name="connsiteX3395" fmla="*/ 5773579 w 6400800"/>
              <a:gd name="connsiteY3395" fmla="*/ 275749 h 514350"/>
              <a:gd name="connsiteX3396" fmla="*/ 5772626 w 6400800"/>
              <a:gd name="connsiteY3396" fmla="*/ 273844 h 514350"/>
              <a:gd name="connsiteX3397" fmla="*/ 5771674 w 6400800"/>
              <a:gd name="connsiteY3397" fmla="*/ 272891 h 514350"/>
              <a:gd name="connsiteX3398" fmla="*/ 5783104 w 6400800"/>
              <a:gd name="connsiteY3398" fmla="*/ 241459 h 514350"/>
              <a:gd name="connsiteX3399" fmla="*/ 5782151 w 6400800"/>
              <a:gd name="connsiteY3399" fmla="*/ 253841 h 514350"/>
              <a:gd name="connsiteX3400" fmla="*/ 5785962 w 6400800"/>
              <a:gd name="connsiteY3400" fmla="*/ 221456 h 514350"/>
              <a:gd name="connsiteX3401" fmla="*/ 5784056 w 6400800"/>
              <a:gd name="connsiteY3401" fmla="*/ 239554 h 514350"/>
              <a:gd name="connsiteX3402" fmla="*/ 5784056 w 6400800"/>
              <a:gd name="connsiteY3402" fmla="*/ 240506 h 514350"/>
              <a:gd name="connsiteX3403" fmla="*/ 5770721 w 6400800"/>
              <a:gd name="connsiteY3403" fmla="*/ 267176 h 514350"/>
              <a:gd name="connsiteX3404" fmla="*/ 5769769 w 6400800"/>
              <a:gd name="connsiteY3404" fmla="*/ 261461 h 514350"/>
              <a:gd name="connsiteX3405" fmla="*/ 5769769 w 6400800"/>
              <a:gd name="connsiteY3405" fmla="*/ 258604 h 514350"/>
              <a:gd name="connsiteX3406" fmla="*/ 5785962 w 6400800"/>
              <a:gd name="connsiteY3406" fmla="*/ 221456 h 514350"/>
              <a:gd name="connsiteX3407" fmla="*/ 5754529 w 6400800"/>
              <a:gd name="connsiteY3407" fmla="*/ 333851 h 514350"/>
              <a:gd name="connsiteX3408" fmla="*/ 5746909 w 6400800"/>
              <a:gd name="connsiteY3408" fmla="*/ 348139 h 514350"/>
              <a:gd name="connsiteX3409" fmla="*/ 5745956 w 6400800"/>
              <a:gd name="connsiteY3409" fmla="*/ 346234 h 514350"/>
              <a:gd name="connsiteX3410" fmla="*/ 5754529 w 6400800"/>
              <a:gd name="connsiteY3410" fmla="*/ 322421 h 514350"/>
              <a:gd name="connsiteX3411" fmla="*/ 5754529 w 6400800"/>
              <a:gd name="connsiteY3411" fmla="*/ 333851 h 514350"/>
              <a:gd name="connsiteX3412" fmla="*/ 5754529 w 6400800"/>
              <a:gd name="connsiteY3412" fmla="*/ 333851 h 514350"/>
              <a:gd name="connsiteX3413" fmla="*/ 5762149 w 6400800"/>
              <a:gd name="connsiteY3413" fmla="*/ 302419 h 514350"/>
              <a:gd name="connsiteX3414" fmla="*/ 5762149 w 6400800"/>
              <a:gd name="connsiteY3414" fmla="*/ 302419 h 514350"/>
              <a:gd name="connsiteX3415" fmla="*/ 5762149 w 6400800"/>
              <a:gd name="connsiteY3415" fmla="*/ 302419 h 514350"/>
              <a:gd name="connsiteX3416" fmla="*/ 5762149 w 6400800"/>
              <a:gd name="connsiteY3416" fmla="*/ 302419 h 514350"/>
              <a:gd name="connsiteX3417" fmla="*/ 5761196 w 6400800"/>
              <a:gd name="connsiteY3417" fmla="*/ 304324 h 514350"/>
              <a:gd name="connsiteX3418" fmla="*/ 5762149 w 6400800"/>
              <a:gd name="connsiteY3418" fmla="*/ 305276 h 514350"/>
              <a:gd name="connsiteX3419" fmla="*/ 5762149 w 6400800"/>
              <a:gd name="connsiteY3419" fmla="*/ 308134 h 514350"/>
              <a:gd name="connsiteX3420" fmla="*/ 5762149 w 6400800"/>
              <a:gd name="connsiteY3420" fmla="*/ 310039 h 514350"/>
              <a:gd name="connsiteX3421" fmla="*/ 5759292 w 6400800"/>
              <a:gd name="connsiteY3421" fmla="*/ 320516 h 514350"/>
              <a:gd name="connsiteX3422" fmla="*/ 5757387 w 6400800"/>
              <a:gd name="connsiteY3422" fmla="*/ 328136 h 514350"/>
              <a:gd name="connsiteX3423" fmla="*/ 5755481 w 6400800"/>
              <a:gd name="connsiteY3423" fmla="*/ 320516 h 514350"/>
              <a:gd name="connsiteX3424" fmla="*/ 5761196 w 6400800"/>
              <a:gd name="connsiteY3424" fmla="*/ 304324 h 514350"/>
              <a:gd name="connsiteX3425" fmla="*/ 5760244 w 6400800"/>
              <a:gd name="connsiteY3425" fmla="*/ 289084 h 514350"/>
              <a:gd name="connsiteX3426" fmla="*/ 5759292 w 6400800"/>
              <a:gd name="connsiteY3426" fmla="*/ 290989 h 514350"/>
              <a:gd name="connsiteX3427" fmla="*/ 5751671 w 6400800"/>
              <a:gd name="connsiteY3427" fmla="*/ 301466 h 514350"/>
              <a:gd name="connsiteX3428" fmla="*/ 5748814 w 6400800"/>
              <a:gd name="connsiteY3428" fmla="*/ 305276 h 514350"/>
              <a:gd name="connsiteX3429" fmla="*/ 5759292 w 6400800"/>
              <a:gd name="connsiteY3429" fmla="*/ 280511 h 514350"/>
              <a:gd name="connsiteX3430" fmla="*/ 5760244 w 6400800"/>
              <a:gd name="connsiteY3430" fmla="*/ 289084 h 514350"/>
              <a:gd name="connsiteX3431" fmla="*/ 5756434 w 6400800"/>
              <a:gd name="connsiteY3431" fmla="*/ 227171 h 514350"/>
              <a:gd name="connsiteX3432" fmla="*/ 5756434 w 6400800"/>
              <a:gd name="connsiteY3432" fmla="*/ 243364 h 514350"/>
              <a:gd name="connsiteX3433" fmla="*/ 5757387 w 6400800"/>
              <a:gd name="connsiteY3433" fmla="*/ 250984 h 514350"/>
              <a:gd name="connsiteX3434" fmla="*/ 5753576 w 6400800"/>
              <a:gd name="connsiteY3434" fmla="*/ 259556 h 514350"/>
              <a:gd name="connsiteX3435" fmla="*/ 5741194 w 6400800"/>
              <a:gd name="connsiteY3435" fmla="*/ 285274 h 514350"/>
              <a:gd name="connsiteX3436" fmla="*/ 5756434 w 6400800"/>
              <a:gd name="connsiteY3436" fmla="*/ 227171 h 514350"/>
              <a:gd name="connsiteX3437" fmla="*/ 5676424 w 6400800"/>
              <a:gd name="connsiteY3437" fmla="*/ 184309 h 514350"/>
              <a:gd name="connsiteX3438" fmla="*/ 5676424 w 6400800"/>
              <a:gd name="connsiteY3438" fmla="*/ 198596 h 514350"/>
              <a:gd name="connsiteX3439" fmla="*/ 5676424 w 6400800"/>
              <a:gd name="connsiteY3439" fmla="*/ 228124 h 514350"/>
              <a:gd name="connsiteX3440" fmla="*/ 5676424 w 6400800"/>
              <a:gd name="connsiteY3440" fmla="*/ 246221 h 514350"/>
              <a:gd name="connsiteX3441" fmla="*/ 5677376 w 6400800"/>
              <a:gd name="connsiteY3441" fmla="*/ 266224 h 514350"/>
              <a:gd name="connsiteX3442" fmla="*/ 5678329 w 6400800"/>
              <a:gd name="connsiteY3442" fmla="*/ 276701 h 514350"/>
              <a:gd name="connsiteX3443" fmla="*/ 5678329 w 6400800"/>
              <a:gd name="connsiteY3443" fmla="*/ 276701 h 514350"/>
              <a:gd name="connsiteX3444" fmla="*/ 5675471 w 6400800"/>
              <a:gd name="connsiteY3444" fmla="*/ 259556 h 514350"/>
              <a:gd name="connsiteX3445" fmla="*/ 5672614 w 6400800"/>
              <a:gd name="connsiteY3445" fmla="*/ 242411 h 514350"/>
              <a:gd name="connsiteX3446" fmla="*/ 5669756 w 6400800"/>
              <a:gd name="connsiteY3446" fmla="*/ 223361 h 514350"/>
              <a:gd name="connsiteX3447" fmla="*/ 5668804 w 6400800"/>
              <a:gd name="connsiteY3447" fmla="*/ 216694 h 514350"/>
              <a:gd name="connsiteX3448" fmla="*/ 5676424 w 6400800"/>
              <a:gd name="connsiteY3448" fmla="*/ 184309 h 514350"/>
              <a:gd name="connsiteX3449" fmla="*/ 5652612 w 6400800"/>
              <a:gd name="connsiteY3449" fmla="*/ 263366 h 514350"/>
              <a:gd name="connsiteX3450" fmla="*/ 5653564 w 6400800"/>
              <a:gd name="connsiteY3450" fmla="*/ 261461 h 514350"/>
              <a:gd name="connsiteX3451" fmla="*/ 5655469 w 6400800"/>
              <a:gd name="connsiteY3451" fmla="*/ 264319 h 514350"/>
              <a:gd name="connsiteX3452" fmla="*/ 5655469 w 6400800"/>
              <a:gd name="connsiteY3452" fmla="*/ 268129 h 514350"/>
              <a:gd name="connsiteX3453" fmla="*/ 5657374 w 6400800"/>
              <a:gd name="connsiteY3453" fmla="*/ 286226 h 514350"/>
              <a:gd name="connsiteX3454" fmla="*/ 5652612 w 6400800"/>
              <a:gd name="connsiteY3454" fmla="*/ 269081 h 514350"/>
              <a:gd name="connsiteX3455" fmla="*/ 5651659 w 6400800"/>
              <a:gd name="connsiteY3455" fmla="*/ 267176 h 514350"/>
              <a:gd name="connsiteX3456" fmla="*/ 5652612 w 6400800"/>
              <a:gd name="connsiteY3456" fmla="*/ 263366 h 514350"/>
              <a:gd name="connsiteX3457" fmla="*/ 5650706 w 6400800"/>
              <a:gd name="connsiteY3457" fmla="*/ 205264 h 514350"/>
              <a:gd name="connsiteX3458" fmla="*/ 5651659 w 6400800"/>
              <a:gd name="connsiteY3458" fmla="*/ 212884 h 514350"/>
              <a:gd name="connsiteX3459" fmla="*/ 5649754 w 6400800"/>
              <a:gd name="connsiteY3459" fmla="*/ 207169 h 514350"/>
              <a:gd name="connsiteX3460" fmla="*/ 5650706 w 6400800"/>
              <a:gd name="connsiteY3460" fmla="*/ 205264 h 514350"/>
              <a:gd name="connsiteX3461" fmla="*/ 5647849 w 6400800"/>
              <a:gd name="connsiteY3461" fmla="*/ 209074 h 514350"/>
              <a:gd name="connsiteX3462" fmla="*/ 5649754 w 6400800"/>
              <a:gd name="connsiteY3462" fmla="*/ 219551 h 514350"/>
              <a:gd name="connsiteX3463" fmla="*/ 5651659 w 6400800"/>
              <a:gd name="connsiteY3463" fmla="*/ 235744 h 514350"/>
              <a:gd name="connsiteX3464" fmla="*/ 5651659 w 6400800"/>
              <a:gd name="connsiteY3464" fmla="*/ 236696 h 514350"/>
              <a:gd name="connsiteX3465" fmla="*/ 5645944 w 6400800"/>
              <a:gd name="connsiteY3465" fmla="*/ 228124 h 514350"/>
              <a:gd name="connsiteX3466" fmla="*/ 5644039 w 6400800"/>
              <a:gd name="connsiteY3466" fmla="*/ 216694 h 514350"/>
              <a:gd name="connsiteX3467" fmla="*/ 5647849 w 6400800"/>
              <a:gd name="connsiteY3467" fmla="*/ 209074 h 514350"/>
              <a:gd name="connsiteX3468" fmla="*/ 5642134 w 6400800"/>
              <a:gd name="connsiteY3468" fmla="*/ 370046 h 514350"/>
              <a:gd name="connsiteX3469" fmla="*/ 5643087 w 6400800"/>
              <a:gd name="connsiteY3469" fmla="*/ 377666 h 514350"/>
              <a:gd name="connsiteX3470" fmla="*/ 5641181 w 6400800"/>
              <a:gd name="connsiteY3470" fmla="*/ 385286 h 514350"/>
              <a:gd name="connsiteX3471" fmla="*/ 5642134 w 6400800"/>
              <a:gd name="connsiteY3471" fmla="*/ 370046 h 514350"/>
              <a:gd name="connsiteX3472" fmla="*/ 5624037 w 6400800"/>
              <a:gd name="connsiteY3472" fmla="*/ 272891 h 514350"/>
              <a:gd name="connsiteX3473" fmla="*/ 5625942 w 6400800"/>
              <a:gd name="connsiteY3473" fmla="*/ 258604 h 514350"/>
              <a:gd name="connsiteX3474" fmla="*/ 5625942 w 6400800"/>
              <a:gd name="connsiteY3474" fmla="*/ 254794 h 514350"/>
              <a:gd name="connsiteX3475" fmla="*/ 5632609 w 6400800"/>
              <a:gd name="connsiteY3475" fmla="*/ 241459 h 514350"/>
              <a:gd name="connsiteX3476" fmla="*/ 5634514 w 6400800"/>
              <a:gd name="connsiteY3476" fmla="*/ 236696 h 514350"/>
              <a:gd name="connsiteX3477" fmla="*/ 5637371 w 6400800"/>
              <a:gd name="connsiteY3477" fmla="*/ 245269 h 514350"/>
              <a:gd name="connsiteX3478" fmla="*/ 5640229 w 6400800"/>
              <a:gd name="connsiteY3478" fmla="*/ 259556 h 514350"/>
              <a:gd name="connsiteX3479" fmla="*/ 5640229 w 6400800"/>
              <a:gd name="connsiteY3479" fmla="*/ 266224 h 514350"/>
              <a:gd name="connsiteX3480" fmla="*/ 5631656 w 6400800"/>
              <a:gd name="connsiteY3480" fmla="*/ 288131 h 514350"/>
              <a:gd name="connsiteX3481" fmla="*/ 5624037 w 6400800"/>
              <a:gd name="connsiteY3481" fmla="*/ 277654 h 514350"/>
              <a:gd name="connsiteX3482" fmla="*/ 5624037 w 6400800"/>
              <a:gd name="connsiteY3482" fmla="*/ 272891 h 514350"/>
              <a:gd name="connsiteX3483" fmla="*/ 5623084 w 6400800"/>
              <a:gd name="connsiteY3483" fmla="*/ 289084 h 514350"/>
              <a:gd name="connsiteX3484" fmla="*/ 5623084 w 6400800"/>
              <a:gd name="connsiteY3484" fmla="*/ 287179 h 514350"/>
              <a:gd name="connsiteX3485" fmla="*/ 5624989 w 6400800"/>
              <a:gd name="connsiteY3485" fmla="*/ 290989 h 514350"/>
              <a:gd name="connsiteX3486" fmla="*/ 5626894 w 6400800"/>
              <a:gd name="connsiteY3486" fmla="*/ 298609 h 514350"/>
              <a:gd name="connsiteX3487" fmla="*/ 5625942 w 6400800"/>
              <a:gd name="connsiteY3487" fmla="*/ 300514 h 514350"/>
              <a:gd name="connsiteX3488" fmla="*/ 5625942 w 6400800"/>
              <a:gd name="connsiteY3488" fmla="*/ 300514 h 514350"/>
              <a:gd name="connsiteX3489" fmla="*/ 5622131 w 6400800"/>
              <a:gd name="connsiteY3489" fmla="*/ 295751 h 514350"/>
              <a:gd name="connsiteX3490" fmla="*/ 5623084 w 6400800"/>
              <a:gd name="connsiteY3490" fmla="*/ 289084 h 514350"/>
              <a:gd name="connsiteX3491" fmla="*/ 5621179 w 6400800"/>
              <a:gd name="connsiteY3491" fmla="*/ 310991 h 514350"/>
              <a:gd name="connsiteX3492" fmla="*/ 5621179 w 6400800"/>
              <a:gd name="connsiteY3492" fmla="*/ 310991 h 514350"/>
              <a:gd name="connsiteX3493" fmla="*/ 5621179 w 6400800"/>
              <a:gd name="connsiteY3493" fmla="*/ 310991 h 514350"/>
              <a:gd name="connsiteX3494" fmla="*/ 5621179 w 6400800"/>
              <a:gd name="connsiteY3494" fmla="*/ 310991 h 514350"/>
              <a:gd name="connsiteX3495" fmla="*/ 5618321 w 6400800"/>
              <a:gd name="connsiteY3495" fmla="*/ 270034 h 514350"/>
              <a:gd name="connsiteX3496" fmla="*/ 5618321 w 6400800"/>
              <a:gd name="connsiteY3496" fmla="*/ 270034 h 514350"/>
              <a:gd name="connsiteX3497" fmla="*/ 5618321 w 6400800"/>
              <a:gd name="connsiteY3497" fmla="*/ 270034 h 514350"/>
              <a:gd name="connsiteX3498" fmla="*/ 5618321 w 6400800"/>
              <a:gd name="connsiteY3498" fmla="*/ 270034 h 514350"/>
              <a:gd name="connsiteX3499" fmla="*/ 5617369 w 6400800"/>
              <a:gd name="connsiteY3499" fmla="*/ 272891 h 514350"/>
              <a:gd name="connsiteX3500" fmla="*/ 5618321 w 6400800"/>
              <a:gd name="connsiteY3500" fmla="*/ 273844 h 514350"/>
              <a:gd name="connsiteX3501" fmla="*/ 5616417 w 6400800"/>
              <a:gd name="connsiteY3501" fmla="*/ 286226 h 514350"/>
              <a:gd name="connsiteX3502" fmla="*/ 5613559 w 6400800"/>
              <a:gd name="connsiteY3502" fmla="*/ 282416 h 514350"/>
              <a:gd name="connsiteX3503" fmla="*/ 5617369 w 6400800"/>
              <a:gd name="connsiteY3503" fmla="*/ 272891 h 514350"/>
              <a:gd name="connsiteX3504" fmla="*/ 5608796 w 6400800"/>
              <a:gd name="connsiteY3504" fmla="*/ 290989 h 514350"/>
              <a:gd name="connsiteX3505" fmla="*/ 5608796 w 6400800"/>
              <a:gd name="connsiteY3505" fmla="*/ 290989 h 514350"/>
              <a:gd name="connsiteX3506" fmla="*/ 5611654 w 6400800"/>
              <a:gd name="connsiteY3506" fmla="*/ 294799 h 514350"/>
              <a:gd name="connsiteX3507" fmla="*/ 5613559 w 6400800"/>
              <a:gd name="connsiteY3507" fmla="*/ 297656 h 514350"/>
              <a:gd name="connsiteX3508" fmla="*/ 5611654 w 6400800"/>
              <a:gd name="connsiteY3508" fmla="*/ 310991 h 514350"/>
              <a:gd name="connsiteX3509" fmla="*/ 5608796 w 6400800"/>
              <a:gd name="connsiteY3509" fmla="*/ 292894 h 514350"/>
              <a:gd name="connsiteX3510" fmla="*/ 5608796 w 6400800"/>
              <a:gd name="connsiteY3510" fmla="*/ 290989 h 514350"/>
              <a:gd name="connsiteX3511" fmla="*/ 5594509 w 6400800"/>
              <a:gd name="connsiteY3511" fmla="*/ 241459 h 514350"/>
              <a:gd name="connsiteX3512" fmla="*/ 5595462 w 6400800"/>
              <a:gd name="connsiteY3512" fmla="*/ 258604 h 514350"/>
              <a:gd name="connsiteX3513" fmla="*/ 5595462 w 6400800"/>
              <a:gd name="connsiteY3513" fmla="*/ 259556 h 514350"/>
              <a:gd name="connsiteX3514" fmla="*/ 5595462 w 6400800"/>
              <a:gd name="connsiteY3514" fmla="*/ 261461 h 514350"/>
              <a:gd name="connsiteX3515" fmla="*/ 5593556 w 6400800"/>
              <a:gd name="connsiteY3515" fmla="*/ 259556 h 514350"/>
              <a:gd name="connsiteX3516" fmla="*/ 5592604 w 6400800"/>
              <a:gd name="connsiteY3516" fmla="*/ 250031 h 514350"/>
              <a:gd name="connsiteX3517" fmla="*/ 5594509 w 6400800"/>
              <a:gd name="connsiteY3517" fmla="*/ 241459 h 514350"/>
              <a:gd name="connsiteX3518" fmla="*/ 5578317 w 6400800"/>
              <a:gd name="connsiteY3518" fmla="*/ 284321 h 514350"/>
              <a:gd name="connsiteX3519" fmla="*/ 5578317 w 6400800"/>
              <a:gd name="connsiteY3519" fmla="*/ 286226 h 514350"/>
              <a:gd name="connsiteX3520" fmla="*/ 5577364 w 6400800"/>
              <a:gd name="connsiteY3520" fmla="*/ 285274 h 514350"/>
              <a:gd name="connsiteX3521" fmla="*/ 5578317 w 6400800"/>
              <a:gd name="connsiteY3521" fmla="*/ 284321 h 514350"/>
              <a:gd name="connsiteX3522" fmla="*/ 5573554 w 6400800"/>
              <a:gd name="connsiteY3522" fmla="*/ 299561 h 514350"/>
              <a:gd name="connsiteX3523" fmla="*/ 5576412 w 6400800"/>
              <a:gd name="connsiteY3523" fmla="*/ 305276 h 514350"/>
              <a:gd name="connsiteX3524" fmla="*/ 5577364 w 6400800"/>
              <a:gd name="connsiteY3524" fmla="*/ 307181 h 514350"/>
              <a:gd name="connsiteX3525" fmla="*/ 5576412 w 6400800"/>
              <a:gd name="connsiteY3525" fmla="*/ 325279 h 514350"/>
              <a:gd name="connsiteX3526" fmla="*/ 5576412 w 6400800"/>
              <a:gd name="connsiteY3526" fmla="*/ 328136 h 514350"/>
              <a:gd name="connsiteX3527" fmla="*/ 5575459 w 6400800"/>
              <a:gd name="connsiteY3527" fmla="*/ 319564 h 514350"/>
              <a:gd name="connsiteX3528" fmla="*/ 5573554 w 6400800"/>
              <a:gd name="connsiteY3528" fmla="*/ 303371 h 514350"/>
              <a:gd name="connsiteX3529" fmla="*/ 5573554 w 6400800"/>
              <a:gd name="connsiteY3529" fmla="*/ 299561 h 514350"/>
              <a:gd name="connsiteX3530" fmla="*/ 5550694 w 6400800"/>
              <a:gd name="connsiteY3530" fmla="*/ 308134 h 514350"/>
              <a:gd name="connsiteX3531" fmla="*/ 5549742 w 6400800"/>
              <a:gd name="connsiteY3531" fmla="*/ 301466 h 514350"/>
              <a:gd name="connsiteX3532" fmla="*/ 5551646 w 6400800"/>
              <a:gd name="connsiteY3532" fmla="*/ 294799 h 514350"/>
              <a:gd name="connsiteX3533" fmla="*/ 5552599 w 6400800"/>
              <a:gd name="connsiteY3533" fmla="*/ 291941 h 514350"/>
              <a:gd name="connsiteX3534" fmla="*/ 5554504 w 6400800"/>
              <a:gd name="connsiteY3534" fmla="*/ 302419 h 514350"/>
              <a:gd name="connsiteX3535" fmla="*/ 5552599 w 6400800"/>
              <a:gd name="connsiteY3535" fmla="*/ 306229 h 514350"/>
              <a:gd name="connsiteX3536" fmla="*/ 5550694 w 6400800"/>
              <a:gd name="connsiteY3536" fmla="*/ 308134 h 514350"/>
              <a:gd name="connsiteX3537" fmla="*/ 5557362 w 6400800"/>
              <a:gd name="connsiteY3537" fmla="*/ 313849 h 514350"/>
              <a:gd name="connsiteX3538" fmla="*/ 5557362 w 6400800"/>
              <a:gd name="connsiteY3538" fmla="*/ 313849 h 514350"/>
              <a:gd name="connsiteX3539" fmla="*/ 5553551 w 6400800"/>
              <a:gd name="connsiteY3539" fmla="*/ 318611 h 514350"/>
              <a:gd name="connsiteX3540" fmla="*/ 5556409 w 6400800"/>
              <a:gd name="connsiteY3540" fmla="*/ 310039 h 514350"/>
              <a:gd name="connsiteX3541" fmla="*/ 5557362 w 6400800"/>
              <a:gd name="connsiteY3541" fmla="*/ 313849 h 514350"/>
              <a:gd name="connsiteX3542" fmla="*/ 5557362 w 6400800"/>
              <a:gd name="connsiteY3542" fmla="*/ 313849 h 514350"/>
              <a:gd name="connsiteX3543" fmla="*/ 5561171 w 6400800"/>
              <a:gd name="connsiteY3543" fmla="*/ 359569 h 514350"/>
              <a:gd name="connsiteX3544" fmla="*/ 5561171 w 6400800"/>
              <a:gd name="connsiteY3544" fmla="*/ 361474 h 514350"/>
              <a:gd name="connsiteX3545" fmla="*/ 5560219 w 6400800"/>
              <a:gd name="connsiteY3545" fmla="*/ 360521 h 514350"/>
              <a:gd name="connsiteX3546" fmla="*/ 5558314 w 6400800"/>
              <a:gd name="connsiteY3546" fmla="*/ 350996 h 514350"/>
              <a:gd name="connsiteX3547" fmla="*/ 5560219 w 6400800"/>
              <a:gd name="connsiteY3547" fmla="*/ 342424 h 514350"/>
              <a:gd name="connsiteX3548" fmla="*/ 5561171 w 6400800"/>
              <a:gd name="connsiteY3548" fmla="*/ 359569 h 514350"/>
              <a:gd name="connsiteX3549" fmla="*/ 5559267 w 6400800"/>
              <a:gd name="connsiteY3549" fmla="*/ 303371 h 514350"/>
              <a:gd name="connsiteX3550" fmla="*/ 5559267 w 6400800"/>
              <a:gd name="connsiteY3550" fmla="*/ 303371 h 514350"/>
              <a:gd name="connsiteX3551" fmla="*/ 5559267 w 6400800"/>
              <a:gd name="connsiteY3551" fmla="*/ 303371 h 514350"/>
              <a:gd name="connsiteX3552" fmla="*/ 5559267 w 6400800"/>
              <a:gd name="connsiteY3552" fmla="*/ 303371 h 514350"/>
              <a:gd name="connsiteX3553" fmla="*/ 5557362 w 6400800"/>
              <a:gd name="connsiteY3553" fmla="*/ 277654 h 514350"/>
              <a:gd name="connsiteX3554" fmla="*/ 5558314 w 6400800"/>
              <a:gd name="connsiteY3554" fmla="*/ 283369 h 514350"/>
              <a:gd name="connsiteX3555" fmla="*/ 5559267 w 6400800"/>
              <a:gd name="connsiteY3555" fmla="*/ 293846 h 514350"/>
              <a:gd name="connsiteX3556" fmla="*/ 5557362 w 6400800"/>
              <a:gd name="connsiteY3556" fmla="*/ 296704 h 514350"/>
              <a:gd name="connsiteX3557" fmla="*/ 5554504 w 6400800"/>
              <a:gd name="connsiteY3557" fmla="*/ 287179 h 514350"/>
              <a:gd name="connsiteX3558" fmla="*/ 5557362 w 6400800"/>
              <a:gd name="connsiteY3558" fmla="*/ 277654 h 514350"/>
              <a:gd name="connsiteX3559" fmla="*/ 5553551 w 6400800"/>
              <a:gd name="connsiteY3559" fmla="*/ 252889 h 514350"/>
              <a:gd name="connsiteX3560" fmla="*/ 5553551 w 6400800"/>
              <a:gd name="connsiteY3560" fmla="*/ 252889 h 514350"/>
              <a:gd name="connsiteX3561" fmla="*/ 5553551 w 6400800"/>
              <a:gd name="connsiteY3561" fmla="*/ 253841 h 514350"/>
              <a:gd name="connsiteX3562" fmla="*/ 5555456 w 6400800"/>
              <a:gd name="connsiteY3562" fmla="*/ 268129 h 514350"/>
              <a:gd name="connsiteX3563" fmla="*/ 5555456 w 6400800"/>
              <a:gd name="connsiteY3563" fmla="*/ 270986 h 514350"/>
              <a:gd name="connsiteX3564" fmla="*/ 5552599 w 6400800"/>
              <a:gd name="connsiteY3564" fmla="*/ 275749 h 514350"/>
              <a:gd name="connsiteX3565" fmla="*/ 5549742 w 6400800"/>
              <a:gd name="connsiteY3565" fmla="*/ 280511 h 514350"/>
              <a:gd name="connsiteX3566" fmla="*/ 5549742 w 6400800"/>
              <a:gd name="connsiteY3566" fmla="*/ 280511 h 514350"/>
              <a:gd name="connsiteX3567" fmla="*/ 5549742 w 6400800"/>
              <a:gd name="connsiteY3567" fmla="*/ 280511 h 514350"/>
              <a:gd name="connsiteX3568" fmla="*/ 5545931 w 6400800"/>
              <a:gd name="connsiteY3568" fmla="*/ 286226 h 514350"/>
              <a:gd name="connsiteX3569" fmla="*/ 5544979 w 6400800"/>
              <a:gd name="connsiteY3569" fmla="*/ 281464 h 514350"/>
              <a:gd name="connsiteX3570" fmla="*/ 5546884 w 6400800"/>
              <a:gd name="connsiteY3570" fmla="*/ 275749 h 514350"/>
              <a:gd name="connsiteX3571" fmla="*/ 5549742 w 6400800"/>
              <a:gd name="connsiteY3571" fmla="*/ 261461 h 514350"/>
              <a:gd name="connsiteX3572" fmla="*/ 5553551 w 6400800"/>
              <a:gd name="connsiteY3572" fmla="*/ 252889 h 514350"/>
              <a:gd name="connsiteX3573" fmla="*/ 5548789 w 6400800"/>
              <a:gd name="connsiteY3573" fmla="*/ 226219 h 514350"/>
              <a:gd name="connsiteX3574" fmla="*/ 5549742 w 6400800"/>
              <a:gd name="connsiteY3574" fmla="*/ 230029 h 514350"/>
              <a:gd name="connsiteX3575" fmla="*/ 5550694 w 6400800"/>
              <a:gd name="connsiteY3575" fmla="*/ 234791 h 514350"/>
              <a:gd name="connsiteX3576" fmla="*/ 5547837 w 6400800"/>
              <a:gd name="connsiteY3576" fmla="*/ 230029 h 514350"/>
              <a:gd name="connsiteX3577" fmla="*/ 5548789 w 6400800"/>
              <a:gd name="connsiteY3577" fmla="*/ 226219 h 514350"/>
              <a:gd name="connsiteX3578" fmla="*/ 5546884 w 6400800"/>
              <a:gd name="connsiteY3578" fmla="*/ 235744 h 514350"/>
              <a:gd name="connsiteX3579" fmla="*/ 5550694 w 6400800"/>
              <a:gd name="connsiteY3579" fmla="*/ 244316 h 514350"/>
              <a:gd name="connsiteX3580" fmla="*/ 5544979 w 6400800"/>
              <a:gd name="connsiteY3580" fmla="*/ 259556 h 514350"/>
              <a:gd name="connsiteX3581" fmla="*/ 5544026 w 6400800"/>
              <a:gd name="connsiteY3581" fmla="*/ 262414 h 514350"/>
              <a:gd name="connsiteX3582" fmla="*/ 5543074 w 6400800"/>
              <a:gd name="connsiteY3582" fmla="*/ 257651 h 514350"/>
              <a:gd name="connsiteX3583" fmla="*/ 5542121 w 6400800"/>
              <a:gd name="connsiteY3583" fmla="*/ 254794 h 514350"/>
              <a:gd name="connsiteX3584" fmla="*/ 5546884 w 6400800"/>
              <a:gd name="connsiteY3584" fmla="*/ 235744 h 514350"/>
              <a:gd name="connsiteX3585" fmla="*/ 5540217 w 6400800"/>
              <a:gd name="connsiteY3585" fmla="*/ 218599 h 514350"/>
              <a:gd name="connsiteX3586" fmla="*/ 5539264 w 6400800"/>
              <a:gd name="connsiteY3586" fmla="*/ 220504 h 514350"/>
              <a:gd name="connsiteX3587" fmla="*/ 5538312 w 6400800"/>
              <a:gd name="connsiteY3587" fmla="*/ 223361 h 514350"/>
              <a:gd name="connsiteX3588" fmla="*/ 5536406 w 6400800"/>
              <a:gd name="connsiteY3588" fmla="*/ 210026 h 514350"/>
              <a:gd name="connsiteX3589" fmla="*/ 5540217 w 6400800"/>
              <a:gd name="connsiteY3589" fmla="*/ 218599 h 514350"/>
              <a:gd name="connsiteX3590" fmla="*/ 5507831 w 6400800"/>
              <a:gd name="connsiteY3590" fmla="*/ 312896 h 514350"/>
              <a:gd name="connsiteX3591" fmla="*/ 5507831 w 6400800"/>
              <a:gd name="connsiteY3591" fmla="*/ 312896 h 514350"/>
              <a:gd name="connsiteX3592" fmla="*/ 5507831 w 6400800"/>
              <a:gd name="connsiteY3592" fmla="*/ 313849 h 514350"/>
              <a:gd name="connsiteX3593" fmla="*/ 5507831 w 6400800"/>
              <a:gd name="connsiteY3593" fmla="*/ 312896 h 514350"/>
              <a:gd name="connsiteX3594" fmla="*/ 5481162 w 6400800"/>
              <a:gd name="connsiteY3594" fmla="*/ 326231 h 514350"/>
              <a:gd name="connsiteX3595" fmla="*/ 5480209 w 6400800"/>
              <a:gd name="connsiteY3595" fmla="*/ 330994 h 514350"/>
              <a:gd name="connsiteX3596" fmla="*/ 5479256 w 6400800"/>
              <a:gd name="connsiteY3596" fmla="*/ 324326 h 514350"/>
              <a:gd name="connsiteX3597" fmla="*/ 5479256 w 6400800"/>
              <a:gd name="connsiteY3597" fmla="*/ 322421 h 514350"/>
              <a:gd name="connsiteX3598" fmla="*/ 5478304 w 6400800"/>
              <a:gd name="connsiteY3598" fmla="*/ 311944 h 514350"/>
              <a:gd name="connsiteX3599" fmla="*/ 5482114 w 6400800"/>
              <a:gd name="connsiteY3599" fmla="*/ 325279 h 514350"/>
              <a:gd name="connsiteX3600" fmla="*/ 5481162 w 6400800"/>
              <a:gd name="connsiteY3600" fmla="*/ 326231 h 514350"/>
              <a:gd name="connsiteX3601" fmla="*/ 5493544 w 6400800"/>
              <a:gd name="connsiteY3601" fmla="*/ 339566 h 514350"/>
              <a:gd name="connsiteX3602" fmla="*/ 5493544 w 6400800"/>
              <a:gd name="connsiteY3602" fmla="*/ 339566 h 514350"/>
              <a:gd name="connsiteX3603" fmla="*/ 5493544 w 6400800"/>
              <a:gd name="connsiteY3603" fmla="*/ 339566 h 514350"/>
              <a:gd name="connsiteX3604" fmla="*/ 5493544 w 6400800"/>
              <a:gd name="connsiteY3604" fmla="*/ 339566 h 514350"/>
              <a:gd name="connsiteX3605" fmla="*/ 5488781 w 6400800"/>
              <a:gd name="connsiteY3605" fmla="*/ 261461 h 514350"/>
              <a:gd name="connsiteX3606" fmla="*/ 5488781 w 6400800"/>
              <a:gd name="connsiteY3606" fmla="*/ 261461 h 514350"/>
              <a:gd name="connsiteX3607" fmla="*/ 5490687 w 6400800"/>
              <a:gd name="connsiteY3607" fmla="*/ 267176 h 514350"/>
              <a:gd name="connsiteX3608" fmla="*/ 5487829 w 6400800"/>
              <a:gd name="connsiteY3608" fmla="*/ 264319 h 514350"/>
              <a:gd name="connsiteX3609" fmla="*/ 5488781 w 6400800"/>
              <a:gd name="connsiteY3609" fmla="*/ 261461 h 514350"/>
              <a:gd name="connsiteX3610" fmla="*/ 5483067 w 6400800"/>
              <a:gd name="connsiteY3610" fmla="*/ 280511 h 514350"/>
              <a:gd name="connsiteX3611" fmla="*/ 5484971 w 6400800"/>
              <a:gd name="connsiteY3611" fmla="*/ 272891 h 514350"/>
              <a:gd name="connsiteX3612" fmla="*/ 5496401 w 6400800"/>
              <a:gd name="connsiteY3612" fmla="*/ 291941 h 514350"/>
              <a:gd name="connsiteX3613" fmla="*/ 5500212 w 6400800"/>
              <a:gd name="connsiteY3613" fmla="*/ 297656 h 514350"/>
              <a:gd name="connsiteX3614" fmla="*/ 5497354 w 6400800"/>
              <a:gd name="connsiteY3614" fmla="*/ 307181 h 514350"/>
              <a:gd name="connsiteX3615" fmla="*/ 5496401 w 6400800"/>
              <a:gd name="connsiteY3615" fmla="*/ 310991 h 514350"/>
              <a:gd name="connsiteX3616" fmla="*/ 5493544 w 6400800"/>
              <a:gd name="connsiteY3616" fmla="*/ 307181 h 514350"/>
              <a:gd name="connsiteX3617" fmla="*/ 5495449 w 6400800"/>
              <a:gd name="connsiteY3617" fmla="*/ 311944 h 514350"/>
              <a:gd name="connsiteX3618" fmla="*/ 5494496 w 6400800"/>
              <a:gd name="connsiteY3618" fmla="*/ 319564 h 514350"/>
              <a:gd name="connsiteX3619" fmla="*/ 5492592 w 6400800"/>
              <a:gd name="connsiteY3619" fmla="*/ 330041 h 514350"/>
              <a:gd name="connsiteX3620" fmla="*/ 5488781 w 6400800"/>
              <a:gd name="connsiteY3620" fmla="*/ 333851 h 514350"/>
              <a:gd name="connsiteX3621" fmla="*/ 5485924 w 6400800"/>
              <a:gd name="connsiteY3621" fmla="*/ 327184 h 514350"/>
              <a:gd name="connsiteX3622" fmla="*/ 5487829 w 6400800"/>
              <a:gd name="connsiteY3622" fmla="*/ 312896 h 514350"/>
              <a:gd name="connsiteX3623" fmla="*/ 5489734 w 6400800"/>
              <a:gd name="connsiteY3623" fmla="*/ 299561 h 514350"/>
              <a:gd name="connsiteX3624" fmla="*/ 5484019 w 6400800"/>
              <a:gd name="connsiteY3624" fmla="*/ 311944 h 514350"/>
              <a:gd name="connsiteX3625" fmla="*/ 5483067 w 6400800"/>
              <a:gd name="connsiteY3625" fmla="*/ 313849 h 514350"/>
              <a:gd name="connsiteX3626" fmla="*/ 5483067 w 6400800"/>
              <a:gd name="connsiteY3626" fmla="*/ 312896 h 514350"/>
              <a:gd name="connsiteX3627" fmla="*/ 5478304 w 6400800"/>
              <a:gd name="connsiteY3627" fmla="*/ 292894 h 514350"/>
              <a:gd name="connsiteX3628" fmla="*/ 5479256 w 6400800"/>
              <a:gd name="connsiteY3628" fmla="*/ 309086 h 514350"/>
              <a:gd name="connsiteX3629" fmla="*/ 5479256 w 6400800"/>
              <a:gd name="connsiteY3629" fmla="*/ 308134 h 514350"/>
              <a:gd name="connsiteX3630" fmla="*/ 5476399 w 6400800"/>
              <a:gd name="connsiteY3630" fmla="*/ 300514 h 514350"/>
              <a:gd name="connsiteX3631" fmla="*/ 5483067 w 6400800"/>
              <a:gd name="connsiteY3631" fmla="*/ 280511 h 514350"/>
              <a:gd name="connsiteX3632" fmla="*/ 5472589 w 6400800"/>
              <a:gd name="connsiteY3632" fmla="*/ 254794 h 514350"/>
              <a:gd name="connsiteX3633" fmla="*/ 5475446 w 6400800"/>
              <a:gd name="connsiteY3633" fmla="*/ 258604 h 514350"/>
              <a:gd name="connsiteX3634" fmla="*/ 5471637 w 6400800"/>
              <a:gd name="connsiteY3634" fmla="*/ 268129 h 514350"/>
              <a:gd name="connsiteX3635" fmla="*/ 5468779 w 6400800"/>
              <a:gd name="connsiteY3635" fmla="*/ 249079 h 514350"/>
              <a:gd name="connsiteX3636" fmla="*/ 5472589 w 6400800"/>
              <a:gd name="connsiteY3636" fmla="*/ 254794 h 514350"/>
              <a:gd name="connsiteX3637" fmla="*/ 5452587 w 6400800"/>
              <a:gd name="connsiteY3637" fmla="*/ 208121 h 514350"/>
              <a:gd name="connsiteX3638" fmla="*/ 5452587 w 6400800"/>
              <a:gd name="connsiteY3638" fmla="*/ 210026 h 514350"/>
              <a:gd name="connsiteX3639" fmla="*/ 5454492 w 6400800"/>
              <a:gd name="connsiteY3639" fmla="*/ 225266 h 514350"/>
              <a:gd name="connsiteX3640" fmla="*/ 5454492 w 6400800"/>
              <a:gd name="connsiteY3640" fmla="*/ 228124 h 514350"/>
              <a:gd name="connsiteX3641" fmla="*/ 5450681 w 6400800"/>
              <a:gd name="connsiteY3641" fmla="*/ 225266 h 514350"/>
              <a:gd name="connsiteX3642" fmla="*/ 5452587 w 6400800"/>
              <a:gd name="connsiteY3642" fmla="*/ 208121 h 514350"/>
              <a:gd name="connsiteX3643" fmla="*/ 5449729 w 6400800"/>
              <a:gd name="connsiteY3643" fmla="*/ 250031 h 514350"/>
              <a:gd name="connsiteX3644" fmla="*/ 5451634 w 6400800"/>
              <a:gd name="connsiteY3644" fmla="*/ 228124 h 514350"/>
              <a:gd name="connsiteX3645" fmla="*/ 5453539 w 6400800"/>
              <a:gd name="connsiteY3645" fmla="*/ 230029 h 514350"/>
              <a:gd name="connsiteX3646" fmla="*/ 5455444 w 6400800"/>
              <a:gd name="connsiteY3646" fmla="*/ 232886 h 514350"/>
              <a:gd name="connsiteX3647" fmla="*/ 5456396 w 6400800"/>
              <a:gd name="connsiteY3647" fmla="*/ 243364 h 514350"/>
              <a:gd name="connsiteX3648" fmla="*/ 5459254 w 6400800"/>
              <a:gd name="connsiteY3648" fmla="*/ 282416 h 514350"/>
              <a:gd name="connsiteX3649" fmla="*/ 5460206 w 6400800"/>
              <a:gd name="connsiteY3649" fmla="*/ 299561 h 514350"/>
              <a:gd name="connsiteX3650" fmla="*/ 5455444 w 6400800"/>
              <a:gd name="connsiteY3650" fmla="*/ 313849 h 514350"/>
              <a:gd name="connsiteX3651" fmla="*/ 5447824 w 6400800"/>
              <a:gd name="connsiteY3651" fmla="*/ 280511 h 514350"/>
              <a:gd name="connsiteX3652" fmla="*/ 5446871 w 6400800"/>
              <a:gd name="connsiteY3652" fmla="*/ 276701 h 514350"/>
              <a:gd name="connsiteX3653" fmla="*/ 5449729 w 6400800"/>
              <a:gd name="connsiteY3653" fmla="*/ 250031 h 514350"/>
              <a:gd name="connsiteX3654" fmla="*/ 5443062 w 6400800"/>
              <a:gd name="connsiteY3654" fmla="*/ 327184 h 514350"/>
              <a:gd name="connsiteX3655" fmla="*/ 5445919 w 6400800"/>
              <a:gd name="connsiteY3655" fmla="*/ 343376 h 514350"/>
              <a:gd name="connsiteX3656" fmla="*/ 5443062 w 6400800"/>
              <a:gd name="connsiteY3656" fmla="*/ 334804 h 514350"/>
              <a:gd name="connsiteX3657" fmla="*/ 5443062 w 6400800"/>
              <a:gd name="connsiteY3657" fmla="*/ 327184 h 514350"/>
              <a:gd name="connsiteX3658" fmla="*/ 5417344 w 6400800"/>
              <a:gd name="connsiteY3658" fmla="*/ 318611 h 514350"/>
              <a:gd name="connsiteX3659" fmla="*/ 5419249 w 6400800"/>
              <a:gd name="connsiteY3659" fmla="*/ 312896 h 514350"/>
              <a:gd name="connsiteX3660" fmla="*/ 5421154 w 6400800"/>
              <a:gd name="connsiteY3660" fmla="*/ 320516 h 514350"/>
              <a:gd name="connsiteX3661" fmla="*/ 5421154 w 6400800"/>
              <a:gd name="connsiteY3661" fmla="*/ 321469 h 514350"/>
              <a:gd name="connsiteX3662" fmla="*/ 5421154 w 6400800"/>
              <a:gd name="connsiteY3662" fmla="*/ 320516 h 514350"/>
              <a:gd name="connsiteX3663" fmla="*/ 5421154 w 6400800"/>
              <a:gd name="connsiteY3663" fmla="*/ 322421 h 514350"/>
              <a:gd name="connsiteX3664" fmla="*/ 5418296 w 6400800"/>
              <a:gd name="connsiteY3664" fmla="*/ 331946 h 514350"/>
              <a:gd name="connsiteX3665" fmla="*/ 5417344 w 6400800"/>
              <a:gd name="connsiteY3665" fmla="*/ 329089 h 514350"/>
              <a:gd name="connsiteX3666" fmla="*/ 5417344 w 6400800"/>
              <a:gd name="connsiteY3666" fmla="*/ 318611 h 514350"/>
              <a:gd name="connsiteX3667" fmla="*/ 5416392 w 6400800"/>
              <a:gd name="connsiteY3667" fmla="*/ 334804 h 514350"/>
              <a:gd name="connsiteX3668" fmla="*/ 5417344 w 6400800"/>
              <a:gd name="connsiteY3668" fmla="*/ 335756 h 514350"/>
              <a:gd name="connsiteX3669" fmla="*/ 5416392 w 6400800"/>
              <a:gd name="connsiteY3669" fmla="*/ 337661 h 514350"/>
              <a:gd name="connsiteX3670" fmla="*/ 5416392 w 6400800"/>
              <a:gd name="connsiteY3670" fmla="*/ 334804 h 514350"/>
              <a:gd name="connsiteX3671" fmla="*/ 5405914 w 6400800"/>
              <a:gd name="connsiteY3671" fmla="*/ 325279 h 514350"/>
              <a:gd name="connsiteX3672" fmla="*/ 5407819 w 6400800"/>
              <a:gd name="connsiteY3672" fmla="*/ 271939 h 514350"/>
              <a:gd name="connsiteX3673" fmla="*/ 5407819 w 6400800"/>
              <a:gd name="connsiteY3673" fmla="*/ 267176 h 514350"/>
              <a:gd name="connsiteX3674" fmla="*/ 5414487 w 6400800"/>
              <a:gd name="connsiteY3674" fmla="*/ 292894 h 514350"/>
              <a:gd name="connsiteX3675" fmla="*/ 5414487 w 6400800"/>
              <a:gd name="connsiteY3675" fmla="*/ 293846 h 514350"/>
              <a:gd name="connsiteX3676" fmla="*/ 5411629 w 6400800"/>
              <a:gd name="connsiteY3676" fmla="*/ 303371 h 514350"/>
              <a:gd name="connsiteX3677" fmla="*/ 5404962 w 6400800"/>
              <a:gd name="connsiteY3677" fmla="*/ 331946 h 514350"/>
              <a:gd name="connsiteX3678" fmla="*/ 5404962 w 6400800"/>
              <a:gd name="connsiteY3678" fmla="*/ 332899 h 514350"/>
              <a:gd name="connsiteX3679" fmla="*/ 5405914 w 6400800"/>
              <a:gd name="connsiteY3679" fmla="*/ 325279 h 514350"/>
              <a:gd name="connsiteX3680" fmla="*/ 5384006 w 6400800"/>
              <a:gd name="connsiteY3680" fmla="*/ 310991 h 514350"/>
              <a:gd name="connsiteX3681" fmla="*/ 5386864 w 6400800"/>
              <a:gd name="connsiteY3681" fmla="*/ 334804 h 514350"/>
              <a:gd name="connsiteX3682" fmla="*/ 5384959 w 6400800"/>
              <a:gd name="connsiteY3682" fmla="*/ 341471 h 514350"/>
              <a:gd name="connsiteX3683" fmla="*/ 5382101 w 6400800"/>
              <a:gd name="connsiteY3683" fmla="*/ 325279 h 514350"/>
              <a:gd name="connsiteX3684" fmla="*/ 5378292 w 6400800"/>
              <a:gd name="connsiteY3684" fmla="*/ 305276 h 514350"/>
              <a:gd name="connsiteX3685" fmla="*/ 5381149 w 6400800"/>
              <a:gd name="connsiteY3685" fmla="*/ 294799 h 514350"/>
              <a:gd name="connsiteX3686" fmla="*/ 5384006 w 6400800"/>
              <a:gd name="connsiteY3686" fmla="*/ 310991 h 514350"/>
              <a:gd name="connsiteX3687" fmla="*/ 5379244 w 6400800"/>
              <a:gd name="connsiteY3687" fmla="*/ 274796 h 514350"/>
              <a:gd name="connsiteX3688" fmla="*/ 5379244 w 6400800"/>
              <a:gd name="connsiteY3688" fmla="*/ 271939 h 514350"/>
              <a:gd name="connsiteX3689" fmla="*/ 5381149 w 6400800"/>
              <a:gd name="connsiteY3689" fmla="*/ 284321 h 514350"/>
              <a:gd name="connsiteX3690" fmla="*/ 5380196 w 6400800"/>
              <a:gd name="connsiteY3690" fmla="*/ 285274 h 514350"/>
              <a:gd name="connsiteX3691" fmla="*/ 5378292 w 6400800"/>
              <a:gd name="connsiteY3691" fmla="*/ 290036 h 514350"/>
              <a:gd name="connsiteX3692" fmla="*/ 5379244 w 6400800"/>
              <a:gd name="connsiteY3692" fmla="*/ 274796 h 514350"/>
              <a:gd name="connsiteX3693" fmla="*/ 5332571 w 6400800"/>
              <a:gd name="connsiteY3693" fmla="*/ 321469 h 514350"/>
              <a:gd name="connsiteX3694" fmla="*/ 5338287 w 6400800"/>
              <a:gd name="connsiteY3694" fmla="*/ 309086 h 514350"/>
              <a:gd name="connsiteX3695" fmla="*/ 5338287 w 6400800"/>
              <a:gd name="connsiteY3695" fmla="*/ 310039 h 514350"/>
              <a:gd name="connsiteX3696" fmla="*/ 5326856 w 6400800"/>
              <a:gd name="connsiteY3696" fmla="*/ 351949 h 514350"/>
              <a:gd name="connsiteX3697" fmla="*/ 5323999 w 6400800"/>
              <a:gd name="connsiteY3697" fmla="*/ 336709 h 514350"/>
              <a:gd name="connsiteX3698" fmla="*/ 5332571 w 6400800"/>
              <a:gd name="connsiteY3698" fmla="*/ 321469 h 514350"/>
              <a:gd name="connsiteX3699" fmla="*/ 5319237 w 6400800"/>
              <a:gd name="connsiteY3699" fmla="*/ 350996 h 514350"/>
              <a:gd name="connsiteX3700" fmla="*/ 5323046 w 6400800"/>
              <a:gd name="connsiteY3700" fmla="*/ 342424 h 514350"/>
              <a:gd name="connsiteX3701" fmla="*/ 5322094 w 6400800"/>
              <a:gd name="connsiteY3701" fmla="*/ 371951 h 514350"/>
              <a:gd name="connsiteX3702" fmla="*/ 5319237 w 6400800"/>
              <a:gd name="connsiteY3702" fmla="*/ 362426 h 514350"/>
              <a:gd name="connsiteX3703" fmla="*/ 5319237 w 6400800"/>
              <a:gd name="connsiteY3703" fmla="*/ 350996 h 514350"/>
              <a:gd name="connsiteX3704" fmla="*/ 5316379 w 6400800"/>
              <a:gd name="connsiteY3704" fmla="*/ 392906 h 514350"/>
              <a:gd name="connsiteX3705" fmla="*/ 5317331 w 6400800"/>
              <a:gd name="connsiteY3705" fmla="*/ 382429 h 514350"/>
              <a:gd name="connsiteX3706" fmla="*/ 5318284 w 6400800"/>
              <a:gd name="connsiteY3706" fmla="*/ 390049 h 514350"/>
              <a:gd name="connsiteX3707" fmla="*/ 5315426 w 6400800"/>
              <a:gd name="connsiteY3707" fmla="*/ 399574 h 514350"/>
              <a:gd name="connsiteX3708" fmla="*/ 5316379 w 6400800"/>
              <a:gd name="connsiteY3708" fmla="*/ 392906 h 514350"/>
              <a:gd name="connsiteX3709" fmla="*/ 5285899 w 6400800"/>
              <a:gd name="connsiteY3709" fmla="*/ 293846 h 514350"/>
              <a:gd name="connsiteX3710" fmla="*/ 5286851 w 6400800"/>
              <a:gd name="connsiteY3710" fmla="*/ 298609 h 514350"/>
              <a:gd name="connsiteX3711" fmla="*/ 5283994 w 6400800"/>
              <a:gd name="connsiteY3711" fmla="*/ 302419 h 514350"/>
              <a:gd name="connsiteX3712" fmla="*/ 5285899 w 6400800"/>
              <a:gd name="connsiteY3712" fmla="*/ 293846 h 514350"/>
              <a:gd name="connsiteX3713" fmla="*/ 5279231 w 6400800"/>
              <a:gd name="connsiteY3713" fmla="*/ 319564 h 514350"/>
              <a:gd name="connsiteX3714" fmla="*/ 5282089 w 6400800"/>
              <a:gd name="connsiteY3714" fmla="*/ 311944 h 514350"/>
              <a:gd name="connsiteX3715" fmla="*/ 5287804 w 6400800"/>
              <a:gd name="connsiteY3715" fmla="*/ 302419 h 514350"/>
              <a:gd name="connsiteX3716" fmla="*/ 5288756 w 6400800"/>
              <a:gd name="connsiteY3716" fmla="*/ 309086 h 514350"/>
              <a:gd name="connsiteX3717" fmla="*/ 5292567 w 6400800"/>
              <a:gd name="connsiteY3717" fmla="*/ 340519 h 514350"/>
              <a:gd name="connsiteX3718" fmla="*/ 5287804 w 6400800"/>
              <a:gd name="connsiteY3718" fmla="*/ 363379 h 514350"/>
              <a:gd name="connsiteX3719" fmla="*/ 5287804 w 6400800"/>
              <a:gd name="connsiteY3719" fmla="*/ 351949 h 514350"/>
              <a:gd name="connsiteX3720" fmla="*/ 5287804 w 6400800"/>
              <a:gd name="connsiteY3720" fmla="*/ 335756 h 514350"/>
              <a:gd name="connsiteX3721" fmla="*/ 5283994 w 6400800"/>
              <a:gd name="connsiteY3721" fmla="*/ 350996 h 514350"/>
              <a:gd name="connsiteX3722" fmla="*/ 5280184 w 6400800"/>
              <a:gd name="connsiteY3722" fmla="*/ 369094 h 514350"/>
              <a:gd name="connsiteX3723" fmla="*/ 5280184 w 6400800"/>
              <a:gd name="connsiteY3723" fmla="*/ 370046 h 514350"/>
              <a:gd name="connsiteX3724" fmla="*/ 5277326 w 6400800"/>
              <a:gd name="connsiteY3724" fmla="*/ 350044 h 514350"/>
              <a:gd name="connsiteX3725" fmla="*/ 5275421 w 6400800"/>
              <a:gd name="connsiteY3725" fmla="*/ 335756 h 514350"/>
              <a:gd name="connsiteX3726" fmla="*/ 5279231 w 6400800"/>
              <a:gd name="connsiteY3726" fmla="*/ 319564 h 514350"/>
              <a:gd name="connsiteX3727" fmla="*/ 5236369 w 6400800"/>
              <a:gd name="connsiteY3727" fmla="*/ 318611 h 514350"/>
              <a:gd name="connsiteX3728" fmla="*/ 5235417 w 6400800"/>
              <a:gd name="connsiteY3728" fmla="*/ 320516 h 514350"/>
              <a:gd name="connsiteX3729" fmla="*/ 5230654 w 6400800"/>
              <a:gd name="connsiteY3729" fmla="*/ 311944 h 514350"/>
              <a:gd name="connsiteX3730" fmla="*/ 5230654 w 6400800"/>
              <a:gd name="connsiteY3730" fmla="*/ 310991 h 514350"/>
              <a:gd name="connsiteX3731" fmla="*/ 5239226 w 6400800"/>
              <a:gd name="connsiteY3731" fmla="*/ 295751 h 514350"/>
              <a:gd name="connsiteX3732" fmla="*/ 5236369 w 6400800"/>
              <a:gd name="connsiteY3732" fmla="*/ 318611 h 514350"/>
              <a:gd name="connsiteX3733" fmla="*/ 5230654 w 6400800"/>
              <a:gd name="connsiteY3733" fmla="*/ 281464 h 514350"/>
              <a:gd name="connsiteX3734" fmla="*/ 5237321 w 6400800"/>
              <a:gd name="connsiteY3734" fmla="*/ 265271 h 514350"/>
              <a:gd name="connsiteX3735" fmla="*/ 5243989 w 6400800"/>
              <a:gd name="connsiteY3735" fmla="*/ 251936 h 514350"/>
              <a:gd name="connsiteX3736" fmla="*/ 5242084 w 6400800"/>
              <a:gd name="connsiteY3736" fmla="*/ 264319 h 514350"/>
              <a:gd name="connsiteX3737" fmla="*/ 5240179 w 6400800"/>
              <a:gd name="connsiteY3737" fmla="*/ 283369 h 514350"/>
              <a:gd name="connsiteX3738" fmla="*/ 5228749 w 6400800"/>
              <a:gd name="connsiteY3738" fmla="*/ 299561 h 514350"/>
              <a:gd name="connsiteX3739" fmla="*/ 5227796 w 6400800"/>
              <a:gd name="connsiteY3739" fmla="*/ 290036 h 514350"/>
              <a:gd name="connsiteX3740" fmla="*/ 5230654 w 6400800"/>
              <a:gd name="connsiteY3740" fmla="*/ 281464 h 514350"/>
              <a:gd name="connsiteX3741" fmla="*/ 5211604 w 6400800"/>
              <a:gd name="connsiteY3741" fmla="*/ 344329 h 514350"/>
              <a:gd name="connsiteX3742" fmla="*/ 5213509 w 6400800"/>
              <a:gd name="connsiteY3742" fmla="*/ 341471 h 514350"/>
              <a:gd name="connsiteX3743" fmla="*/ 5213509 w 6400800"/>
              <a:gd name="connsiteY3743" fmla="*/ 341471 h 514350"/>
              <a:gd name="connsiteX3744" fmla="*/ 5213509 w 6400800"/>
              <a:gd name="connsiteY3744" fmla="*/ 342424 h 514350"/>
              <a:gd name="connsiteX3745" fmla="*/ 5211604 w 6400800"/>
              <a:gd name="connsiteY3745" fmla="*/ 344329 h 514350"/>
              <a:gd name="connsiteX3746" fmla="*/ 5211604 w 6400800"/>
              <a:gd name="connsiteY3746" fmla="*/ 344329 h 514350"/>
              <a:gd name="connsiteX3747" fmla="*/ 5214462 w 6400800"/>
              <a:gd name="connsiteY3747" fmla="*/ 343376 h 514350"/>
              <a:gd name="connsiteX3748" fmla="*/ 5216367 w 6400800"/>
              <a:gd name="connsiteY3748" fmla="*/ 348139 h 514350"/>
              <a:gd name="connsiteX3749" fmla="*/ 5213509 w 6400800"/>
              <a:gd name="connsiteY3749" fmla="*/ 352901 h 514350"/>
              <a:gd name="connsiteX3750" fmla="*/ 5212556 w 6400800"/>
              <a:gd name="connsiteY3750" fmla="*/ 350996 h 514350"/>
              <a:gd name="connsiteX3751" fmla="*/ 5212556 w 6400800"/>
              <a:gd name="connsiteY3751" fmla="*/ 349091 h 514350"/>
              <a:gd name="connsiteX3752" fmla="*/ 5214462 w 6400800"/>
              <a:gd name="connsiteY3752" fmla="*/ 343376 h 514350"/>
              <a:gd name="connsiteX3753" fmla="*/ 5214462 w 6400800"/>
              <a:gd name="connsiteY3753" fmla="*/ 343376 h 514350"/>
              <a:gd name="connsiteX3754" fmla="*/ 5211604 w 6400800"/>
              <a:gd name="connsiteY3754" fmla="*/ 290989 h 514350"/>
              <a:gd name="connsiteX3755" fmla="*/ 5211604 w 6400800"/>
              <a:gd name="connsiteY3755" fmla="*/ 290989 h 514350"/>
              <a:gd name="connsiteX3756" fmla="*/ 5213509 w 6400800"/>
              <a:gd name="connsiteY3756" fmla="*/ 296704 h 514350"/>
              <a:gd name="connsiteX3757" fmla="*/ 5210651 w 6400800"/>
              <a:gd name="connsiteY3757" fmla="*/ 302419 h 514350"/>
              <a:gd name="connsiteX3758" fmla="*/ 5211604 w 6400800"/>
              <a:gd name="connsiteY3758" fmla="*/ 290989 h 514350"/>
              <a:gd name="connsiteX3759" fmla="*/ 5189696 w 6400800"/>
              <a:gd name="connsiteY3759" fmla="*/ 260509 h 514350"/>
              <a:gd name="connsiteX3760" fmla="*/ 5189696 w 6400800"/>
              <a:gd name="connsiteY3760" fmla="*/ 264319 h 514350"/>
              <a:gd name="connsiteX3761" fmla="*/ 5186839 w 6400800"/>
              <a:gd name="connsiteY3761" fmla="*/ 258604 h 514350"/>
              <a:gd name="connsiteX3762" fmla="*/ 5187792 w 6400800"/>
              <a:gd name="connsiteY3762" fmla="*/ 257651 h 514350"/>
              <a:gd name="connsiteX3763" fmla="*/ 5189696 w 6400800"/>
              <a:gd name="connsiteY3763" fmla="*/ 253841 h 514350"/>
              <a:gd name="connsiteX3764" fmla="*/ 5189696 w 6400800"/>
              <a:gd name="connsiteY3764" fmla="*/ 260509 h 514350"/>
              <a:gd name="connsiteX3765" fmla="*/ 5178267 w 6400800"/>
              <a:gd name="connsiteY3765" fmla="*/ 230981 h 514350"/>
              <a:gd name="connsiteX3766" fmla="*/ 5186839 w 6400800"/>
              <a:gd name="connsiteY3766" fmla="*/ 213836 h 514350"/>
              <a:gd name="connsiteX3767" fmla="*/ 5188744 w 6400800"/>
              <a:gd name="connsiteY3767" fmla="*/ 210026 h 514350"/>
              <a:gd name="connsiteX3768" fmla="*/ 5188744 w 6400800"/>
              <a:gd name="connsiteY3768" fmla="*/ 219551 h 514350"/>
              <a:gd name="connsiteX3769" fmla="*/ 5188744 w 6400800"/>
              <a:gd name="connsiteY3769" fmla="*/ 254794 h 514350"/>
              <a:gd name="connsiteX3770" fmla="*/ 5185887 w 6400800"/>
              <a:gd name="connsiteY3770" fmla="*/ 258604 h 514350"/>
              <a:gd name="connsiteX3771" fmla="*/ 5185887 w 6400800"/>
              <a:gd name="connsiteY3771" fmla="*/ 258604 h 514350"/>
              <a:gd name="connsiteX3772" fmla="*/ 5178267 w 6400800"/>
              <a:gd name="connsiteY3772" fmla="*/ 243364 h 514350"/>
              <a:gd name="connsiteX3773" fmla="*/ 5175409 w 6400800"/>
              <a:gd name="connsiteY3773" fmla="*/ 238601 h 514350"/>
              <a:gd name="connsiteX3774" fmla="*/ 5178267 w 6400800"/>
              <a:gd name="connsiteY3774" fmla="*/ 230981 h 514350"/>
              <a:gd name="connsiteX3775" fmla="*/ 5168742 w 6400800"/>
              <a:gd name="connsiteY3775" fmla="*/ 238601 h 514350"/>
              <a:gd name="connsiteX3776" fmla="*/ 5168742 w 6400800"/>
              <a:gd name="connsiteY3776" fmla="*/ 238601 h 514350"/>
              <a:gd name="connsiteX3777" fmla="*/ 5168742 w 6400800"/>
              <a:gd name="connsiteY3777" fmla="*/ 238601 h 514350"/>
              <a:gd name="connsiteX3778" fmla="*/ 5168742 w 6400800"/>
              <a:gd name="connsiteY3778" fmla="*/ 238601 h 514350"/>
              <a:gd name="connsiteX3779" fmla="*/ 5166837 w 6400800"/>
              <a:gd name="connsiteY3779" fmla="*/ 280511 h 514350"/>
              <a:gd name="connsiteX3780" fmla="*/ 5167789 w 6400800"/>
              <a:gd name="connsiteY3780" fmla="*/ 259556 h 514350"/>
              <a:gd name="connsiteX3781" fmla="*/ 5167789 w 6400800"/>
              <a:gd name="connsiteY3781" fmla="*/ 259556 h 514350"/>
              <a:gd name="connsiteX3782" fmla="*/ 5171599 w 6400800"/>
              <a:gd name="connsiteY3782" fmla="*/ 248126 h 514350"/>
              <a:gd name="connsiteX3783" fmla="*/ 5177314 w 6400800"/>
              <a:gd name="connsiteY3783" fmla="*/ 263366 h 514350"/>
              <a:gd name="connsiteX3784" fmla="*/ 5179219 w 6400800"/>
              <a:gd name="connsiteY3784" fmla="*/ 267176 h 514350"/>
              <a:gd name="connsiteX3785" fmla="*/ 5176362 w 6400800"/>
              <a:gd name="connsiteY3785" fmla="*/ 271939 h 514350"/>
              <a:gd name="connsiteX3786" fmla="*/ 5166837 w 6400800"/>
              <a:gd name="connsiteY3786" fmla="*/ 287179 h 514350"/>
              <a:gd name="connsiteX3787" fmla="*/ 5166837 w 6400800"/>
              <a:gd name="connsiteY3787" fmla="*/ 280511 h 514350"/>
              <a:gd name="connsiteX3788" fmla="*/ 5166837 w 6400800"/>
              <a:gd name="connsiteY3788" fmla="*/ 307181 h 514350"/>
              <a:gd name="connsiteX3789" fmla="*/ 5170646 w 6400800"/>
              <a:gd name="connsiteY3789" fmla="*/ 296704 h 514350"/>
              <a:gd name="connsiteX3790" fmla="*/ 5171599 w 6400800"/>
              <a:gd name="connsiteY3790" fmla="*/ 293846 h 514350"/>
              <a:gd name="connsiteX3791" fmla="*/ 5176362 w 6400800"/>
              <a:gd name="connsiteY3791" fmla="*/ 289084 h 514350"/>
              <a:gd name="connsiteX3792" fmla="*/ 5181124 w 6400800"/>
              <a:gd name="connsiteY3792" fmla="*/ 284321 h 514350"/>
              <a:gd name="connsiteX3793" fmla="*/ 5175409 w 6400800"/>
              <a:gd name="connsiteY3793" fmla="*/ 288131 h 514350"/>
              <a:gd name="connsiteX3794" fmla="*/ 5172551 w 6400800"/>
              <a:gd name="connsiteY3794" fmla="*/ 290036 h 514350"/>
              <a:gd name="connsiteX3795" fmla="*/ 5179219 w 6400800"/>
              <a:gd name="connsiteY3795" fmla="*/ 272891 h 514350"/>
              <a:gd name="connsiteX3796" fmla="*/ 5180171 w 6400800"/>
              <a:gd name="connsiteY3796" fmla="*/ 270034 h 514350"/>
              <a:gd name="connsiteX3797" fmla="*/ 5184934 w 6400800"/>
              <a:gd name="connsiteY3797" fmla="*/ 280511 h 514350"/>
              <a:gd name="connsiteX3798" fmla="*/ 5190649 w 6400800"/>
              <a:gd name="connsiteY3798" fmla="*/ 292894 h 514350"/>
              <a:gd name="connsiteX3799" fmla="*/ 5190649 w 6400800"/>
              <a:gd name="connsiteY3799" fmla="*/ 298609 h 514350"/>
              <a:gd name="connsiteX3800" fmla="*/ 5192554 w 6400800"/>
              <a:gd name="connsiteY3800" fmla="*/ 330041 h 514350"/>
              <a:gd name="connsiteX3801" fmla="*/ 5192554 w 6400800"/>
              <a:gd name="connsiteY3801" fmla="*/ 335756 h 514350"/>
              <a:gd name="connsiteX3802" fmla="*/ 5192554 w 6400800"/>
              <a:gd name="connsiteY3802" fmla="*/ 336709 h 514350"/>
              <a:gd name="connsiteX3803" fmla="*/ 5191601 w 6400800"/>
              <a:gd name="connsiteY3803" fmla="*/ 338614 h 514350"/>
              <a:gd name="connsiteX3804" fmla="*/ 5187792 w 6400800"/>
              <a:gd name="connsiteY3804" fmla="*/ 348139 h 514350"/>
              <a:gd name="connsiteX3805" fmla="*/ 5183981 w 6400800"/>
              <a:gd name="connsiteY3805" fmla="*/ 309086 h 514350"/>
              <a:gd name="connsiteX3806" fmla="*/ 5177314 w 6400800"/>
              <a:gd name="connsiteY3806" fmla="*/ 348139 h 514350"/>
              <a:gd name="connsiteX3807" fmla="*/ 5176362 w 6400800"/>
              <a:gd name="connsiteY3807" fmla="*/ 354806 h 514350"/>
              <a:gd name="connsiteX3808" fmla="*/ 5174456 w 6400800"/>
              <a:gd name="connsiteY3808" fmla="*/ 349091 h 514350"/>
              <a:gd name="connsiteX3809" fmla="*/ 5171599 w 6400800"/>
              <a:gd name="connsiteY3809" fmla="*/ 341471 h 514350"/>
              <a:gd name="connsiteX3810" fmla="*/ 5173504 w 6400800"/>
              <a:gd name="connsiteY3810" fmla="*/ 328136 h 514350"/>
              <a:gd name="connsiteX3811" fmla="*/ 5169694 w 6400800"/>
              <a:gd name="connsiteY3811" fmla="*/ 338614 h 514350"/>
              <a:gd name="connsiteX3812" fmla="*/ 5167789 w 6400800"/>
              <a:gd name="connsiteY3812" fmla="*/ 334804 h 514350"/>
              <a:gd name="connsiteX3813" fmla="*/ 5165884 w 6400800"/>
              <a:gd name="connsiteY3813" fmla="*/ 312896 h 514350"/>
              <a:gd name="connsiteX3814" fmla="*/ 5166837 w 6400800"/>
              <a:gd name="connsiteY3814" fmla="*/ 307181 h 514350"/>
              <a:gd name="connsiteX3815" fmla="*/ 5161121 w 6400800"/>
              <a:gd name="connsiteY3815" fmla="*/ 218599 h 514350"/>
              <a:gd name="connsiteX3816" fmla="*/ 5164931 w 6400800"/>
              <a:gd name="connsiteY3816" fmla="*/ 229076 h 514350"/>
              <a:gd name="connsiteX3817" fmla="*/ 5161121 w 6400800"/>
              <a:gd name="connsiteY3817" fmla="*/ 248126 h 514350"/>
              <a:gd name="connsiteX3818" fmla="*/ 5157312 w 6400800"/>
              <a:gd name="connsiteY3818" fmla="*/ 206216 h 514350"/>
              <a:gd name="connsiteX3819" fmla="*/ 5161121 w 6400800"/>
              <a:gd name="connsiteY3819" fmla="*/ 218599 h 514350"/>
              <a:gd name="connsiteX3820" fmla="*/ 5148739 w 6400800"/>
              <a:gd name="connsiteY3820" fmla="*/ 256699 h 514350"/>
              <a:gd name="connsiteX3821" fmla="*/ 5149692 w 6400800"/>
              <a:gd name="connsiteY3821" fmla="*/ 255746 h 514350"/>
              <a:gd name="connsiteX3822" fmla="*/ 5149692 w 6400800"/>
              <a:gd name="connsiteY3822" fmla="*/ 283369 h 514350"/>
              <a:gd name="connsiteX3823" fmla="*/ 5149692 w 6400800"/>
              <a:gd name="connsiteY3823" fmla="*/ 284321 h 514350"/>
              <a:gd name="connsiteX3824" fmla="*/ 5143024 w 6400800"/>
              <a:gd name="connsiteY3824" fmla="*/ 263366 h 514350"/>
              <a:gd name="connsiteX3825" fmla="*/ 5148739 w 6400800"/>
              <a:gd name="connsiteY3825" fmla="*/ 256699 h 514350"/>
              <a:gd name="connsiteX3826" fmla="*/ 5087779 w 6400800"/>
              <a:gd name="connsiteY3826" fmla="*/ 317659 h 514350"/>
              <a:gd name="connsiteX3827" fmla="*/ 5087779 w 6400800"/>
              <a:gd name="connsiteY3827" fmla="*/ 315754 h 514350"/>
              <a:gd name="connsiteX3828" fmla="*/ 5087779 w 6400800"/>
              <a:gd name="connsiteY3828" fmla="*/ 317659 h 514350"/>
              <a:gd name="connsiteX3829" fmla="*/ 5087779 w 6400800"/>
              <a:gd name="connsiteY3829" fmla="*/ 317659 h 514350"/>
              <a:gd name="connsiteX3830" fmla="*/ 5122069 w 6400800"/>
              <a:gd name="connsiteY3830" fmla="*/ 298609 h 514350"/>
              <a:gd name="connsiteX3831" fmla="*/ 5128737 w 6400800"/>
              <a:gd name="connsiteY3831" fmla="*/ 287179 h 514350"/>
              <a:gd name="connsiteX3832" fmla="*/ 5124926 w 6400800"/>
              <a:gd name="connsiteY3832" fmla="*/ 327184 h 514350"/>
              <a:gd name="connsiteX3833" fmla="*/ 5121117 w 6400800"/>
              <a:gd name="connsiteY3833" fmla="*/ 318611 h 514350"/>
              <a:gd name="connsiteX3834" fmla="*/ 5117306 w 6400800"/>
              <a:gd name="connsiteY3834" fmla="*/ 308134 h 514350"/>
              <a:gd name="connsiteX3835" fmla="*/ 5122069 w 6400800"/>
              <a:gd name="connsiteY3835" fmla="*/ 298609 h 514350"/>
              <a:gd name="connsiteX3836" fmla="*/ 5110639 w 6400800"/>
              <a:gd name="connsiteY3836" fmla="*/ 321469 h 514350"/>
              <a:gd name="connsiteX3837" fmla="*/ 5110639 w 6400800"/>
              <a:gd name="connsiteY3837" fmla="*/ 321469 h 514350"/>
              <a:gd name="connsiteX3838" fmla="*/ 5118259 w 6400800"/>
              <a:gd name="connsiteY3838" fmla="*/ 344329 h 514350"/>
              <a:gd name="connsiteX3839" fmla="*/ 5116354 w 6400800"/>
              <a:gd name="connsiteY3839" fmla="*/ 347186 h 514350"/>
              <a:gd name="connsiteX3840" fmla="*/ 5114449 w 6400800"/>
              <a:gd name="connsiteY3840" fmla="*/ 349091 h 514350"/>
              <a:gd name="connsiteX3841" fmla="*/ 5110639 w 6400800"/>
              <a:gd name="connsiteY3841" fmla="*/ 335756 h 514350"/>
              <a:gd name="connsiteX3842" fmla="*/ 5107781 w 6400800"/>
              <a:gd name="connsiteY3842" fmla="*/ 327184 h 514350"/>
              <a:gd name="connsiteX3843" fmla="*/ 5110639 w 6400800"/>
              <a:gd name="connsiteY3843" fmla="*/ 321469 h 514350"/>
              <a:gd name="connsiteX3844" fmla="*/ 5105876 w 6400800"/>
              <a:gd name="connsiteY3844" fmla="*/ 308134 h 514350"/>
              <a:gd name="connsiteX3845" fmla="*/ 5103019 w 6400800"/>
              <a:gd name="connsiteY3845" fmla="*/ 311944 h 514350"/>
              <a:gd name="connsiteX3846" fmla="*/ 5101114 w 6400800"/>
              <a:gd name="connsiteY3846" fmla="*/ 306229 h 514350"/>
              <a:gd name="connsiteX3847" fmla="*/ 5101114 w 6400800"/>
              <a:gd name="connsiteY3847" fmla="*/ 304324 h 514350"/>
              <a:gd name="connsiteX3848" fmla="*/ 5101114 w 6400800"/>
              <a:gd name="connsiteY3848" fmla="*/ 305276 h 514350"/>
              <a:gd name="connsiteX3849" fmla="*/ 5096351 w 6400800"/>
              <a:gd name="connsiteY3849" fmla="*/ 288131 h 514350"/>
              <a:gd name="connsiteX3850" fmla="*/ 5097304 w 6400800"/>
              <a:gd name="connsiteY3850" fmla="*/ 281464 h 514350"/>
              <a:gd name="connsiteX3851" fmla="*/ 5105876 w 6400800"/>
              <a:gd name="connsiteY3851" fmla="*/ 308134 h 514350"/>
              <a:gd name="connsiteX3852" fmla="*/ 5097304 w 6400800"/>
              <a:gd name="connsiteY3852" fmla="*/ 282416 h 514350"/>
              <a:gd name="connsiteX3853" fmla="*/ 5095399 w 6400800"/>
              <a:gd name="connsiteY3853" fmla="*/ 286226 h 514350"/>
              <a:gd name="connsiteX3854" fmla="*/ 5093494 w 6400800"/>
              <a:gd name="connsiteY3854" fmla="*/ 279559 h 514350"/>
              <a:gd name="connsiteX3855" fmla="*/ 5087779 w 6400800"/>
              <a:gd name="connsiteY3855" fmla="*/ 258604 h 514350"/>
              <a:gd name="connsiteX3856" fmla="*/ 5089684 w 6400800"/>
              <a:gd name="connsiteY3856" fmla="*/ 257651 h 514350"/>
              <a:gd name="connsiteX3857" fmla="*/ 5097304 w 6400800"/>
              <a:gd name="connsiteY3857" fmla="*/ 282416 h 514350"/>
              <a:gd name="connsiteX3858" fmla="*/ 5080159 w 6400800"/>
              <a:gd name="connsiteY3858" fmla="*/ 224314 h 514350"/>
              <a:gd name="connsiteX3859" fmla="*/ 5089684 w 6400800"/>
              <a:gd name="connsiteY3859" fmla="*/ 254794 h 514350"/>
              <a:gd name="connsiteX3860" fmla="*/ 5087779 w 6400800"/>
              <a:gd name="connsiteY3860" fmla="*/ 254794 h 514350"/>
              <a:gd name="connsiteX3861" fmla="*/ 5081112 w 6400800"/>
              <a:gd name="connsiteY3861" fmla="*/ 228124 h 514350"/>
              <a:gd name="connsiteX3862" fmla="*/ 5080159 w 6400800"/>
              <a:gd name="connsiteY3862" fmla="*/ 224314 h 514350"/>
              <a:gd name="connsiteX3863" fmla="*/ 5080159 w 6400800"/>
              <a:gd name="connsiteY3863" fmla="*/ 224314 h 514350"/>
              <a:gd name="connsiteX3864" fmla="*/ 5076349 w 6400800"/>
              <a:gd name="connsiteY3864" fmla="*/ 272891 h 514350"/>
              <a:gd name="connsiteX3865" fmla="*/ 5076349 w 6400800"/>
              <a:gd name="connsiteY3865" fmla="*/ 268129 h 514350"/>
              <a:gd name="connsiteX3866" fmla="*/ 5079206 w 6400800"/>
              <a:gd name="connsiteY3866" fmla="*/ 283369 h 514350"/>
              <a:gd name="connsiteX3867" fmla="*/ 5083017 w 6400800"/>
              <a:gd name="connsiteY3867" fmla="*/ 301466 h 514350"/>
              <a:gd name="connsiteX3868" fmla="*/ 5083017 w 6400800"/>
              <a:gd name="connsiteY3868" fmla="*/ 304324 h 514350"/>
              <a:gd name="connsiteX3869" fmla="*/ 5082064 w 6400800"/>
              <a:gd name="connsiteY3869" fmla="*/ 311944 h 514350"/>
              <a:gd name="connsiteX3870" fmla="*/ 5073492 w 6400800"/>
              <a:gd name="connsiteY3870" fmla="*/ 292894 h 514350"/>
              <a:gd name="connsiteX3871" fmla="*/ 5076349 w 6400800"/>
              <a:gd name="connsiteY3871" fmla="*/ 272891 h 514350"/>
              <a:gd name="connsiteX3872" fmla="*/ 5066824 w 6400800"/>
              <a:gd name="connsiteY3872" fmla="*/ 377666 h 514350"/>
              <a:gd name="connsiteX3873" fmla="*/ 5066824 w 6400800"/>
              <a:gd name="connsiteY3873" fmla="*/ 380524 h 514350"/>
              <a:gd name="connsiteX3874" fmla="*/ 5066824 w 6400800"/>
              <a:gd name="connsiteY3874" fmla="*/ 383381 h 514350"/>
              <a:gd name="connsiteX3875" fmla="*/ 5065871 w 6400800"/>
              <a:gd name="connsiteY3875" fmla="*/ 384334 h 514350"/>
              <a:gd name="connsiteX3876" fmla="*/ 5064919 w 6400800"/>
              <a:gd name="connsiteY3876" fmla="*/ 381476 h 514350"/>
              <a:gd name="connsiteX3877" fmla="*/ 5066824 w 6400800"/>
              <a:gd name="connsiteY3877" fmla="*/ 377666 h 514350"/>
              <a:gd name="connsiteX3878" fmla="*/ 5057299 w 6400800"/>
              <a:gd name="connsiteY3878" fmla="*/ 303371 h 514350"/>
              <a:gd name="connsiteX3879" fmla="*/ 5051584 w 6400800"/>
              <a:gd name="connsiteY3879" fmla="*/ 294799 h 514350"/>
              <a:gd name="connsiteX3880" fmla="*/ 5052537 w 6400800"/>
              <a:gd name="connsiteY3880" fmla="*/ 290989 h 514350"/>
              <a:gd name="connsiteX3881" fmla="*/ 5055394 w 6400800"/>
              <a:gd name="connsiteY3881" fmla="*/ 287179 h 514350"/>
              <a:gd name="connsiteX3882" fmla="*/ 5057299 w 6400800"/>
              <a:gd name="connsiteY3882" fmla="*/ 303371 h 514350"/>
              <a:gd name="connsiteX3883" fmla="*/ 5050631 w 6400800"/>
              <a:gd name="connsiteY3883" fmla="*/ 252889 h 514350"/>
              <a:gd name="connsiteX3884" fmla="*/ 5052537 w 6400800"/>
              <a:gd name="connsiteY3884" fmla="*/ 258604 h 514350"/>
              <a:gd name="connsiteX3885" fmla="*/ 5053489 w 6400800"/>
              <a:gd name="connsiteY3885" fmla="*/ 260509 h 514350"/>
              <a:gd name="connsiteX3886" fmla="*/ 5054442 w 6400800"/>
              <a:gd name="connsiteY3886" fmla="*/ 268129 h 514350"/>
              <a:gd name="connsiteX3887" fmla="*/ 5052537 w 6400800"/>
              <a:gd name="connsiteY3887" fmla="*/ 273844 h 514350"/>
              <a:gd name="connsiteX3888" fmla="*/ 5051584 w 6400800"/>
              <a:gd name="connsiteY3888" fmla="*/ 276701 h 514350"/>
              <a:gd name="connsiteX3889" fmla="*/ 5048726 w 6400800"/>
              <a:gd name="connsiteY3889" fmla="*/ 279559 h 514350"/>
              <a:gd name="connsiteX3890" fmla="*/ 5048726 w 6400800"/>
              <a:gd name="connsiteY3890" fmla="*/ 278606 h 514350"/>
              <a:gd name="connsiteX3891" fmla="*/ 5048726 w 6400800"/>
              <a:gd name="connsiteY3891" fmla="*/ 274796 h 514350"/>
              <a:gd name="connsiteX3892" fmla="*/ 5049679 w 6400800"/>
              <a:gd name="connsiteY3892" fmla="*/ 268129 h 514350"/>
              <a:gd name="connsiteX3893" fmla="*/ 5050631 w 6400800"/>
              <a:gd name="connsiteY3893" fmla="*/ 262414 h 514350"/>
              <a:gd name="connsiteX3894" fmla="*/ 5048726 w 6400800"/>
              <a:gd name="connsiteY3894" fmla="*/ 268129 h 514350"/>
              <a:gd name="connsiteX3895" fmla="*/ 5048726 w 6400800"/>
              <a:gd name="connsiteY3895" fmla="*/ 269081 h 514350"/>
              <a:gd name="connsiteX3896" fmla="*/ 5048726 w 6400800"/>
              <a:gd name="connsiteY3896" fmla="*/ 266224 h 514350"/>
              <a:gd name="connsiteX3897" fmla="*/ 5050631 w 6400800"/>
              <a:gd name="connsiteY3897" fmla="*/ 252889 h 514350"/>
              <a:gd name="connsiteX3898" fmla="*/ 5020151 w 6400800"/>
              <a:gd name="connsiteY3898" fmla="*/ 390049 h 514350"/>
              <a:gd name="connsiteX3899" fmla="*/ 5014437 w 6400800"/>
              <a:gd name="connsiteY3899" fmla="*/ 376714 h 514350"/>
              <a:gd name="connsiteX3900" fmla="*/ 5014437 w 6400800"/>
              <a:gd name="connsiteY3900" fmla="*/ 375761 h 514350"/>
              <a:gd name="connsiteX3901" fmla="*/ 5022056 w 6400800"/>
              <a:gd name="connsiteY3901" fmla="*/ 347186 h 514350"/>
              <a:gd name="connsiteX3902" fmla="*/ 5022056 w 6400800"/>
              <a:gd name="connsiteY3902" fmla="*/ 348139 h 514350"/>
              <a:gd name="connsiteX3903" fmla="*/ 5022056 w 6400800"/>
              <a:gd name="connsiteY3903" fmla="*/ 363379 h 514350"/>
              <a:gd name="connsiteX3904" fmla="*/ 5023009 w 6400800"/>
              <a:gd name="connsiteY3904" fmla="*/ 379571 h 514350"/>
              <a:gd name="connsiteX3905" fmla="*/ 5023962 w 6400800"/>
              <a:gd name="connsiteY3905" fmla="*/ 386239 h 514350"/>
              <a:gd name="connsiteX3906" fmla="*/ 5020151 w 6400800"/>
              <a:gd name="connsiteY3906" fmla="*/ 390049 h 514350"/>
              <a:gd name="connsiteX3907" fmla="*/ 5024914 w 6400800"/>
              <a:gd name="connsiteY3907" fmla="*/ 400526 h 514350"/>
              <a:gd name="connsiteX3908" fmla="*/ 5024914 w 6400800"/>
              <a:gd name="connsiteY3908" fmla="*/ 400526 h 514350"/>
              <a:gd name="connsiteX3909" fmla="*/ 5024914 w 6400800"/>
              <a:gd name="connsiteY3909" fmla="*/ 400526 h 514350"/>
              <a:gd name="connsiteX3910" fmla="*/ 5024914 w 6400800"/>
              <a:gd name="connsiteY3910" fmla="*/ 400526 h 514350"/>
              <a:gd name="connsiteX3911" fmla="*/ 5035392 w 6400800"/>
              <a:gd name="connsiteY3911" fmla="*/ 314801 h 514350"/>
              <a:gd name="connsiteX3912" fmla="*/ 5035392 w 6400800"/>
              <a:gd name="connsiteY3912" fmla="*/ 317659 h 514350"/>
              <a:gd name="connsiteX3913" fmla="*/ 5031581 w 6400800"/>
              <a:gd name="connsiteY3913" fmla="*/ 353854 h 514350"/>
              <a:gd name="connsiteX3914" fmla="*/ 5031581 w 6400800"/>
              <a:gd name="connsiteY3914" fmla="*/ 353854 h 514350"/>
              <a:gd name="connsiteX3915" fmla="*/ 5031581 w 6400800"/>
              <a:gd name="connsiteY3915" fmla="*/ 354806 h 514350"/>
              <a:gd name="connsiteX3916" fmla="*/ 5030629 w 6400800"/>
              <a:gd name="connsiteY3916" fmla="*/ 347186 h 514350"/>
              <a:gd name="connsiteX3917" fmla="*/ 5027771 w 6400800"/>
              <a:gd name="connsiteY3917" fmla="*/ 329089 h 514350"/>
              <a:gd name="connsiteX3918" fmla="*/ 5028724 w 6400800"/>
              <a:gd name="connsiteY3918" fmla="*/ 325279 h 514350"/>
              <a:gd name="connsiteX3919" fmla="*/ 5032534 w 6400800"/>
              <a:gd name="connsiteY3919" fmla="*/ 319564 h 514350"/>
              <a:gd name="connsiteX3920" fmla="*/ 5035392 w 6400800"/>
              <a:gd name="connsiteY3920" fmla="*/ 314801 h 514350"/>
              <a:gd name="connsiteX3921" fmla="*/ 5006817 w 6400800"/>
              <a:gd name="connsiteY3921" fmla="*/ 242411 h 514350"/>
              <a:gd name="connsiteX3922" fmla="*/ 5019199 w 6400800"/>
              <a:gd name="connsiteY3922" fmla="*/ 259556 h 514350"/>
              <a:gd name="connsiteX3923" fmla="*/ 5025867 w 6400800"/>
              <a:gd name="connsiteY3923" fmla="*/ 270034 h 514350"/>
              <a:gd name="connsiteX3924" fmla="*/ 5021104 w 6400800"/>
              <a:gd name="connsiteY3924" fmla="*/ 263366 h 514350"/>
              <a:gd name="connsiteX3925" fmla="*/ 5014437 w 6400800"/>
              <a:gd name="connsiteY3925" fmla="*/ 255746 h 514350"/>
              <a:gd name="connsiteX3926" fmla="*/ 5004912 w 6400800"/>
              <a:gd name="connsiteY3926" fmla="*/ 245269 h 514350"/>
              <a:gd name="connsiteX3927" fmla="*/ 5006817 w 6400800"/>
              <a:gd name="connsiteY3927" fmla="*/ 242411 h 514350"/>
              <a:gd name="connsiteX3928" fmla="*/ 5004912 w 6400800"/>
              <a:gd name="connsiteY3928" fmla="*/ 242411 h 514350"/>
              <a:gd name="connsiteX3929" fmla="*/ 5004912 w 6400800"/>
              <a:gd name="connsiteY3929" fmla="*/ 238601 h 514350"/>
              <a:gd name="connsiteX3930" fmla="*/ 5006817 w 6400800"/>
              <a:gd name="connsiteY3930" fmla="*/ 241459 h 514350"/>
              <a:gd name="connsiteX3931" fmla="*/ 5004912 w 6400800"/>
              <a:gd name="connsiteY3931" fmla="*/ 244316 h 514350"/>
              <a:gd name="connsiteX3932" fmla="*/ 5004912 w 6400800"/>
              <a:gd name="connsiteY3932" fmla="*/ 243364 h 514350"/>
              <a:gd name="connsiteX3933" fmla="*/ 5004912 w 6400800"/>
              <a:gd name="connsiteY3933" fmla="*/ 242411 h 514350"/>
              <a:gd name="connsiteX3934" fmla="*/ 4999196 w 6400800"/>
              <a:gd name="connsiteY3934" fmla="*/ 303371 h 514350"/>
              <a:gd name="connsiteX3935" fmla="*/ 5003006 w 6400800"/>
              <a:gd name="connsiteY3935" fmla="*/ 252889 h 514350"/>
              <a:gd name="connsiteX3936" fmla="*/ 5008721 w 6400800"/>
              <a:gd name="connsiteY3936" fmla="*/ 260509 h 514350"/>
              <a:gd name="connsiteX3937" fmla="*/ 5014437 w 6400800"/>
              <a:gd name="connsiteY3937" fmla="*/ 268129 h 514350"/>
              <a:gd name="connsiteX3938" fmla="*/ 5020151 w 6400800"/>
              <a:gd name="connsiteY3938" fmla="*/ 276701 h 514350"/>
              <a:gd name="connsiteX3939" fmla="*/ 5029676 w 6400800"/>
              <a:gd name="connsiteY3939" fmla="*/ 292894 h 514350"/>
              <a:gd name="connsiteX3940" fmla="*/ 5029676 w 6400800"/>
              <a:gd name="connsiteY3940" fmla="*/ 293846 h 514350"/>
              <a:gd name="connsiteX3941" fmla="*/ 5025867 w 6400800"/>
              <a:gd name="connsiteY3941" fmla="*/ 302419 h 514350"/>
              <a:gd name="connsiteX3942" fmla="*/ 5023009 w 6400800"/>
              <a:gd name="connsiteY3942" fmla="*/ 305276 h 514350"/>
              <a:gd name="connsiteX3943" fmla="*/ 5022056 w 6400800"/>
              <a:gd name="connsiteY3943" fmla="*/ 301466 h 514350"/>
              <a:gd name="connsiteX3944" fmla="*/ 5022056 w 6400800"/>
              <a:gd name="connsiteY3944" fmla="*/ 306229 h 514350"/>
              <a:gd name="connsiteX3945" fmla="*/ 5019199 w 6400800"/>
              <a:gd name="connsiteY3945" fmla="*/ 309086 h 514350"/>
              <a:gd name="connsiteX3946" fmla="*/ 5012531 w 6400800"/>
              <a:gd name="connsiteY3946" fmla="*/ 318611 h 514350"/>
              <a:gd name="connsiteX3947" fmla="*/ 5013484 w 6400800"/>
              <a:gd name="connsiteY3947" fmla="*/ 311944 h 514350"/>
              <a:gd name="connsiteX3948" fmla="*/ 5017294 w 6400800"/>
              <a:gd name="connsiteY3948" fmla="*/ 294799 h 514350"/>
              <a:gd name="connsiteX3949" fmla="*/ 5020151 w 6400800"/>
              <a:gd name="connsiteY3949" fmla="*/ 279559 h 514350"/>
              <a:gd name="connsiteX3950" fmla="*/ 5013484 w 6400800"/>
              <a:gd name="connsiteY3950" fmla="*/ 293846 h 514350"/>
              <a:gd name="connsiteX3951" fmla="*/ 5006817 w 6400800"/>
              <a:gd name="connsiteY3951" fmla="*/ 310039 h 514350"/>
              <a:gd name="connsiteX3952" fmla="*/ 4999196 w 6400800"/>
              <a:gd name="connsiteY3952" fmla="*/ 331946 h 514350"/>
              <a:gd name="connsiteX3953" fmla="*/ 4999196 w 6400800"/>
              <a:gd name="connsiteY3953" fmla="*/ 332899 h 514350"/>
              <a:gd name="connsiteX3954" fmla="*/ 4997292 w 6400800"/>
              <a:gd name="connsiteY3954" fmla="*/ 327184 h 514350"/>
              <a:gd name="connsiteX3955" fmla="*/ 4999196 w 6400800"/>
              <a:gd name="connsiteY3955" fmla="*/ 303371 h 514350"/>
              <a:gd name="connsiteX3956" fmla="*/ 4968717 w 6400800"/>
              <a:gd name="connsiteY3956" fmla="*/ 208121 h 514350"/>
              <a:gd name="connsiteX3957" fmla="*/ 4967764 w 6400800"/>
              <a:gd name="connsiteY3957" fmla="*/ 212884 h 514350"/>
              <a:gd name="connsiteX3958" fmla="*/ 4966812 w 6400800"/>
              <a:gd name="connsiteY3958" fmla="*/ 217646 h 514350"/>
              <a:gd name="connsiteX3959" fmla="*/ 4966812 w 6400800"/>
              <a:gd name="connsiteY3959" fmla="*/ 215741 h 514350"/>
              <a:gd name="connsiteX3960" fmla="*/ 4968717 w 6400800"/>
              <a:gd name="connsiteY3960" fmla="*/ 208121 h 514350"/>
              <a:gd name="connsiteX3961" fmla="*/ 4960144 w 6400800"/>
              <a:gd name="connsiteY3961" fmla="*/ 364331 h 514350"/>
              <a:gd name="connsiteX3962" fmla="*/ 4961096 w 6400800"/>
              <a:gd name="connsiteY3962" fmla="*/ 381476 h 514350"/>
              <a:gd name="connsiteX3963" fmla="*/ 4958239 w 6400800"/>
              <a:gd name="connsiteY3963" fmla="*/ 391001 h 514350"/>
              <a:gd name="connsiteX3964" fmla="*/ 4957287 w 6400800"/>
              <a:gd name="connsiteY3964" fmla="*/ 386239 h 514350"/>
              <a:gd name="connsiteX3965" fmla="*/ 4957287 w 6400800"/>
              <a:gd name="connsiteY3965" fmla="*/ 380524 h 514350"/>
              <a:gd name="connsiteX3966" fmla="*/ 4956334 w 6400800"/>
              <a:gd name="connsiteY3966" fmla="*/ 356711 h 514350"/>
              <a:gd name="connsiteX3967" fmla="*/ 4956334 w 6400800"/>
              <a:gd name="connsiteY3967" fmla="*/ 351949 h 514350"/>
              <a:gd name="connsiteX3968" fmla="*/ 4958239 w 6400800"/>
              <a:gd name="connsiteY3968" fmla="*/ 348139 h 514350"/>
              <a:gd name="connsiteX3969" fmla="*/ 4960144 w 6400800"/>
              <a:gd name="connsiteY3969" fmla="*/ 364331 h 514350"/>
              <a:gd name="connsiteX3970" fmla="*/ 4957287 w 6400800"/>
              <a:gd name="connsiteY3970" fmla="*/ 256699 h 514350"/>
              <a:gd name="connsiteX3971" fmla="*/ 4957287 w 6400800"/>
              <a:gd name="connsiteY3971" fmla="*/ 258604 h 514350"/>
              <a:gd name="connsiteX3972" fmla="*/ 4957287 w 6400800"/>
              <a:gd name="connsiteY3972" fmla="*/ 259556 h 514350"/>
              <a:gd name="connsiteX3973" fmla="*/ 4955381 w 6400800"/>
              <a:gd name="connsiteY3973" fmla="*/ 267176 h 514350"/>
              <a:gd name="connsiteX3974" fmla="*/ 4954429 w 6400800"/>
              <a:gd name="connsiteY3974" fmla="*/ 265271 h 514350"/>
              <a:gd name="connsiteX3975" fmla="*/ 4957287 w 6400800"/>
              <a:gd name="connsiteY3975" fmla="*/ 256699 h 514350"/>
              <a:gd name="connsiteX3976" fmla="*/ 4954429 w 6400800"/>
              <a:gd name="connsiteY3976" fmla="*/ 268129 h 514350"/>
              <a:gd name="connsiteX3977" fmla="*/ 4955381 w 6400800"/>
              <a:gd name="connsiteY3977" fmla="*/ 270986 h 514350"/>
              <a:gd name="connsiteX3978" fmla="*/ 4951571 w 6400800"/>
              <a:gd name="connsiteY3978" fmla="*/ 290036 h 514350"/>
              <a:gd name="connsiteX3979" fmla="*/ 4944904 w 6400800"/>
              <a:gd name="connsiteY3979" fmla="*/ 316706 h 514350"/>
              <a:gd name="connsiteX3980" fmla="*/ 4943951 w 6400800"/>
              <a:gd name="connsiteY3980" fmla="*/ 310991 h 514350"/>
              <a:gd name="connsiteX3981" fmla="*/ 4943951 w 6400800"/>
              <a:gd name="connsiteY3981" fmla="*/ 320516 h 514350"/>
              <a:gd name="connsiteX3982" fmla="*/ 4940142 w 6400800"/>
              <a:gd name="connsiteY3982" fmla="*/ 336709 h 514350"/>
              <a:gd name="connsiteX3983" fmla="*/ 4940142 w 6400800"/>
              <a:gd name="connsiteY3983" fmla="*/ 335756 h 514350"/>
              <a:gd name="connsiteX3984" fmla="*/ 4938237 w 6400800"/>
              <a:gd name="connsiteY3984" fmla="*/ 325279 h 514350"/>
              <a:gd name="connsiteX3985" fmla="*/ 4954429 w 6400800"/>
              <a:gd name="connsiteY3985" fmla="*/ 268129 h 514350"/>
              <a:gd name="connsiteX3986" fmla="*/ 4922044 w 6400800"/>
              <a:gd name="connsiteY3986" fmla="*/ 378619 h 514350"/>
              <a:gd name="connsiteX3987" fmla="*/ 4922044 w 6400800"/>
              <a:gd name="connsiteY3987" fmla="*/ 378619 h 514350"/>
              <a:gd name="connsiteX3988" fmla="*/ 4922044 w 6400800"/>
              <a:gd name="connsiteY3988" fmla="*/ 378619 h 514350"/>
              <a:gd name="connsiteX3989" fmla="*/ 4922044 w 6400800"/>
              <a:gd name="connsiteY3989" fmla="*/ 378619 h 514350"/>
              <a:gd name="connsiteX3990" fmla="*/ 4908709 w 6400800"/>
              <a:gd name="connsiteY3990" fmla="*/ 307181 h 514350"/>
              <a:gd name="connsiteX3991" fmla="*/ 4915376 w 6400800"/>
              <a:gd name="connsiteY3991" fmla="*/ 326231 h 514350"/>
              <a:gd name="connsiteX3992" fmla="*/ 4909662 w 6400800"/>
              <a:gd name="connsiteY3992" fmla="*/ 338614 h 514350"/>
              <a:gd name="connsiteX3993" fmla="*/ 4906804 w 6400800"/>
              <a:gd name="connsiteY3993" fmla="*/ 308134 h 514350"/>
              <a:gd name="connsiteX3994" fmla="*/ 4906804 w 6400800"/>
              <a:gd name="connsiteY3994" fmla="*/ 305276 h 514350"/>
              <a:gd name="connsiteX3995" fmla="*/ 4905851 w 6400800"/>
              <a:gd name="connsiteY3995" fmla="*/ 307181 h 514350"/>
              <a:gd name="connsiteX3996" fmla="*/ 4904899 w 6400800"/>
              <a:gd name="connsiteY3996" fmla="*/ 297656 h 514350"/>
              <a:gd name="connsiteX3997" fmla="*/ 4908709 w 6400800"/>
              <a:gd name="connsiteY3997" fmla="*/ 307181 h 514350"/>
              <a:gd name="connsiteX3998" fmla="*/ 4897279 w 6400800"/>
              <a:gd name="connsiteY3998" fmla="*/ 351949 h 514350"/>
              <a:gd name="connsiteX3999" fmla="*/ 4896326 w 6400800"/>
              <a:gd name="connsiteY3999" fmla="*/ 365284 h 514350"/>
              <a:gd name="connsiteX4000" fmla="*/ 4895374 w 6400800"/>
              <a:gd name="connsiteY4000" fmla="*/ 368141 h 514350"/>
              <a:gd name="connsiteX4001" fmla="*/ 4894421 w 6400800"/>
              <a:gd name="connsiteY4001" fmla="*/ 357664 h 514350"/>
              <a:gd name="connsiteX4002" fmla="*/ 4892517 w 6400800"/>
              <a:gd name="connsiteY4002" fmla="*/ 341471 h 514350"/>
              <a:gd name="connsiteX4003" fmla="*/ 4897279 w 6400800"/>
              <a:gd name="connsiteY4003" fmla="*/ 351949 h 514350"/>
              <a:gd name="connsiteX4004" fmla="*/ 4822984 w 6400800"/>
              <a:gd name="connsiteY4004" fmla="*/ 387191 h 514350"/>
              <a:gd name="connsiteX4005" fmla="*/ 4822984 w 6400800"/>
              <a:gd name="connsiteY4005" fmla="*/ 385286 h 514350"/>
              <a:gd name="connsiteX4006" fmla="*/ 4822984 w 6400800"/>
              <a:gd name="connsiteY4006" fmla="*/ 387191 h 514350"/>
              <a:gd name="connsiteX4007" fmla="*/ 4822984 w 6400800"/>
              <a:gd name="connsiteY4007" fmla="*/ 387191 h 514350"/>
              <a:gd name="connsiteX4008" fmla="*/ 4842987 w 6400800"/>
              <a:gd name="connsiteY4008" fmla="*/ 338614 h 514350"/>
              <a:gd name="connsiteX4009" fmla="*/ 4842987 w 6400800"/>
              <a:gd name="connsiteY4009" fmla="*/ 356711 h 514350"/>
              <a:gd name="connsiteX4010" fmla="*/ 4842987 w 6400800"/>
              <a:gd name="connsiteY4010" fmla="*/ 360521 h 514350"/>
              <a:gd name="connsiteX4011" fmla="*/ 4840129 w 6400800"/>
              <a:gd name="connsiteY4011" fmla="*/ 382429 h 514350"/>
              <a:gd name="connsiteX4012" fmla="*/ 4838224 w 6400800"/>
              <a:gd name="connsiteY4012" fmla="*/ 390049 h 514350"/>
              <a:gd name="connsiteX4013" fmla="*/ 4826794 w 6400800"/>
              <a:gd name="connsiteY4013" fmla="*/ 387191 h 514350"/>
              <a:gd name="connsiteX4014" fmla="*/ 4824889 w 6400800"/>
              <a:gd name="connsiteY4014" fmla="*/ 379571 h 514350"/>
              <a:gd name="connsiteX4015" fmla="*/ 4827747 w 6400800"/>
              <a:gd name="connsiteY4015" fmla="*/ 370999 h 514350"/>
              <a:gd name="connsiteX4016" fmla="*/ 4838224 w 6400800"/>
              <a:gd name="connsiteY4016" fmla="*/ 346234 h 514350"/>
              <a:gd name="connsiteX4017" fmla="*/ 4843939 w 6400800"/>
              <a:gd name="connsiteY4017" fmla="*/ 336709 h 514350"/>
              <a:gd name="connsiteX4018" fmla="*/ 4842987 w 6400800"/>
              <a:gd name="connsiteY4018" fmla="*/ 338614 h 514350"/>
              <a:gd name="connsiteX4019" fmla="*/ 4842987 w 6400800"/>
              <a:gd name="connsiteY4019" fmla="*/ 338614 h 514350"/>
              <a:gd name="connsiteX4020" fmla="*/ 4843939 w 6400800"/>
              <a:gd name="connsiteY4020" fmla="*/ 329089 h 514350"/>
              <a:gd name="connsiteX4021" fmla="*/ 4843939 w 6400800"/>
              <a:gd name="connsiteY4021" fmla="*/ 329089 h 514350"/>
              <a:gd name="connsiteX4022" fmla="*/ 4836319 w 6400800"/>
              <a:gd name="connsiteY4022" fmla="*/ 318611 h 514350"/>
              <a:gd name="connsiteX4023" fmla="*/ 4836319 w 6400800"/>
              <a:gd name="connsiteY4023" fmla="*/ 318611 h 514350"/>
              <a:gd name="connsiteX4024" fmla="*/ 4839176 w 6400800"/>
              <a:gd name="connsiteY4024" fmla="*/ 314801 h 514350"/>
              <a:gd name="connsiteX4025" fmla="*/ 4842987 w 6400800"/>
              <a:gd name="connsiteY4025" fmla="*/ 321469 h 514350"/>
              <a:gd name="connsiteX4026" fmla="*/ 4843939 w 6400800"/>
              <a:gd name="connsiteY4026" fmla="*/ 323374 h 514350"/>
              <a:gd name="connsiteX4027" fmla="*/ 4843939 w 6400800"/>
              <a:gd name="connsiteY4027" fmla="*/ 329089 h 514350"/>
              <a:gd name="connsiteX4028" fmla="*/ 4845844 w 6400800"/>
              <a:gd name="connsiteY4028" fmla="*/ 296704 h 514350"/>
              <a:gd name="connsiteX4029" fmla="*/ 4844891 w 6400800"/>
              <a:gd name="connsiteY4029" fmla="*/ 316706 h 514350"/>
              <a:gd name="connsiteX4030" fmla="*/ 4840129 w 6400800"/>
              <a:gd name="connsiteY4030" fmla="*/ 310039 h 514350"/>
              <a:gd name="connsiteX4031" fmla="*/ 4837272 w 6400800"/>
              <a:gd name="connsiteY4031" fmla="*/ 306229 h 514350"/>
              <a:gd name="connsiteX4032" fmla="*/ 4845844 w 6400800"/>
              <a:gd name="connsiteY4032" fmla="*/ 290989 h 514350"/>
              <a:gd name="connsiteX4033" fmla="*/ 4847749 w 6400800"/>
              <a:gd name="connsiteY4033" fmla="*/ 288131 h 514350"/>
              <a:gd name="connsiteX4034" fmla="*/ 4845844 w 6400800"/>
              <a:gd name="connsiteY4034" fmla="*/ 296704 h 514350"/>
              <a:gd name="connsiteX4035" fmla="*/ 4869656 w 6400800"/>
              <a:gd name="connsiteY4035" fmla="*/ 325279 h 514350"/>
              <a:gd name="connsiteX4036" fmla="*/ 4869656 w 6400800"/>
              <a:gd name="connsiteY4036" fmla="*/ 327184 h 514350"/>
              <a:gd name="connsiteX4037" fmla="*/ 4869656 w 6400800"/>
              <a:gd name="connsiteY4037" fmla="*/ 325279 h 514350"/>
              <a:gd name="connsiteX4038" fmla="*/ 4869656 w 6400800"/>
              <a:gd name="connsiteY4038" fmla="*/ 318611 h 514350"/>
              <a:gd name="connsiteX4039" fmla="*/ 4869656 w 6400800"/>
              <a:gd name="connsiteY4039" fmla="*/ 325279 h 514350"/>
              <a:gd name="connsiteX4040" fmla="*/ 4854416 w 6400800"/>
              <a:gd name="connsiteY4040" fmla="*/ 276701 h 514350"/>
              <a:gd name="connsiteX4041" fmla="*/ 4868704 w 6400800"/>
              <a:gd name="connsiteY4041" fmla="*/ 256699 h 514350"/>
              <a:gd name="connsiteX4042" fmla="*/ 4871562 w 6400800"/>
              <a:gd name="connsiteY4042" fmla="*/ 252889 h 514350"/>
              <a:gd name="connsiteX4043" fmla="*/ 4871562 w 6400800"/>
              <a:gd name="connsiteY4043" fmla="*/ 259556 h 514350"/>
              <a:gd name="connsiteX4044" fmla="*/ 4861084 w 6400800"/>
              <a:gd name="connsiteY4044" fmla="*/ 296704 h 514350"/>
              <a:gd name="connsiteX4045" fmla="*/ 4860131 w 6400800"/>
              <a:gd name="connsiteY4045" fmla="*/ 300514 h 514350"/>
              <a:gd name="connsiteX4046" fmla="*/ 4853464 w 6400800"/>
              <a:gd name="connsiteY4046" fmla="*/ 278606 h 514350"/>
              <a:gd name="connsiteX4047" fmla="*/ 4854416 w 6400800"/>
              <a:gd name="connsiteY4047" fmla="*/ 276701 h 514350"/>
              <a:gd name="connsiteX4048" fmla="*/ 4854416 w 6400800"/>
              <a:gd name="connsiteY4048" fmla="*/ 276701 h 514350"/>
              <a:gd name="connsiteX4049" fmla="*/ 4850606 w 6400800"/>
              <a:gd name="connsiteY4049" fmla="*/ 281464 h 514350"/>
              <a:gd name="connsiteX4050" fmla="*/ 4857274 w 6400800"/>
              <a:gd name="connsiteY4050" fmla="*/ 316706 h 514350"/>
              <a:gd name="connsiteX4051" fmla="*/ 4854416 w 6400800"/>
              <a:gd name="connsiteY4051" fmla="*/ 330041 h 514350"/>
              <a:gd name="connsiteX4052" fmla="*/ 4852512 w 6400800"/>
              <a:gd name="connsiteY4052" fmla="*/ 326231 h 514350"/>
              <a:gd name="connsiteX4053" fmla="*/ 4852512 w 6400800"/>
              <a:gd name="connsiteY4053" fmla="*/ 322421 h 514350"/>
              <a:gd name="connsiteX4054" fmla="*/ 4850606 w 6400800"/>
              <a:gd name="connsiteY4054" fmla="*/ 295751 h 514350"/>
              <a:gd name="connsiteX4055" fmla="*/ 4849654 w 6400800"/>
              <a:gd name="connsiteY4055" fmla="*/ 284321 h 514350"/>
              <a:gd name="connsiteX4056" fmla="*/ 4850606 w 6400800"/>
              <a:gd name="connsiteY4056" fmla="*/ 281464 h 514350"/>
              <a:gd name="connsiteX4057" fmla="*/ 4838224 w 6400800"/>
              <a:gd name="connsiteY4057" fmla="*/ 290036 h 514350"/>
              <a:gd name="connsiteX4058" fmla="*/ 4845844 w 6400800"/>
              <a:gd name="connsiteY4058" fmla="*/ 272891 h 514350"/>
              <a:gd name="connsiteX4059" fmla="*/ 4848701 w 6400800"/>
              <a:gd name="connsiteY4059" fmla="*/ 265271 h 514350"/>
              <a:gd name="connsiteX4060" fmla="*/ 4849654 w 6400800"/>
              <a:gd name="connsiteY4060" fmla="*/ 275749 h 514350"/>
              <a:gd name="connsiteX4061" fmla="*/ 4847749 w 6400800"/>
              <a:gd name="connsiteY4061" fmla="*/ 277654 h 514350"/>
              <a:gd name="connsiteX4062" fmla="*/ 4847749 w 6400800"/>
              <a:gd name="connsiteY4062" fmla="*/ 273844 h 514350"/>
              <a:gd name="connsiteX4063" fmla="*/ 4847749 w 6400800"/>
              <a:gd name="connsiteY4063" fmla="*/ 278606 h 514350"/>
              <a:gd name="connsiteX4064" fmla="*/ 4841081 w 6400800"/>
              <a:gd name="connsiteY4064" fmla="*/ 288131 h 514350"/>
              <a:gd name="connsiteX4065" fmla="*/ 4836319 w 6400800"/>
              <a:gd name="connsiteY4065" fmla="*/ 294799 h 514350"/>
              <a:gd name="connsiteX4066" fmla="*/ 4838224 w 6400800"/>
              <a:gd name="connsiteY4066" fmla="*/ 290036 h 514350"/>
              <a:gd name="connsiteX4067" fmla="*/ 4835366 w 6400800"/>
              <a:gd name="connsiteY4067" fmla="*/ 309086 h 514350"/>
              <a:gd name="connsiteX4068" fmla="*/ 4836319 w 6400800"/>
              <a:gd name="connsiteY4068" fmla="*/ 308134 h 514350"/>
              <a:gd name="connsiteX4069" fmla="*/ 4838224 w 6400800"/>
              <a:gd name="connsiteY4069" fmla="*/ 311944 h 514350"/>
              <a:gd name="connsiteX4070" fmla="*/ 4839176 w 6400800"/>
              <a:gd name="connsiteY4070" fmla="*/ 313849 h 514350"/>
              <a:gd name="connsiteX4071" fmla="*/ 4835366 w 6400800"/>
              <a:gd name="connsiteY4071" fmla="*/ 317659 h 514350"/>
              <a:gd name="connsiteX4072" fmla="*/ 4835366 w 6400800"/>
              <a:gd name="connsiteY4072" fmla="*/ 317659 h 514350"/>
              <a:gd name="connsiteX4073" fmla="*/ 4834414 w 6400800"/>
              <a:gd name="connsiteY4073" fmla="*/ 316706 h 514350"/>
              <a:gd name="connsiteX4074" fmla="*/ 4832509 w 6400800"/>
              <a:gd name="connsiteY4074" fmla="*/ 314801 h 514350"/>
              <a:gd name="connsiteX4075" fmla="*/ 4835366 w 6400800"/>
              <a:gd name="connsiteY4075" fmla="*/ 309086 h 514350"/>
              <a:gd name="connsiteX4076" fmla="*/ 4830604 w 6400800"/>
              <a:gd name="connsiteY4076" fmla="*/ 319564 h 514350"/>
              <a:gd name="connsiteX4077" fmla="*/ 4832509 w 6400800"/>
              <a:gd name="connsiteY4077" fmla="*/ 314801 h 514350"/>
              <a:gd name="connsiteX4078" fmla="*/ 4833462 w 6400800"/>
              <a:gd name="connsiteY4078" fmla="*/ 316706 h 514350"/>
              <a:gd name="connsiteX4079" fmla="*/ 4834414 w 6400800"/>
              <a:gd name="connsiteY4079" fmla="*/ 318611 h 514350"/>
              <a:gd name="connsiteX4080" fmla="*/ 4828699 w 6400800"/>
              <a:gd name="connsiteY4080" fmla="*/ 324326 h 514350"/>
              <a:gd name="connsiteX4081" fmla="*/ 4830604 w 6400800"/>
              <a:gd name="connsiteY4081" fmla="*/ 319564 h 514350"/>
              <a:gd name="connsiteX4082" fmla="*/ 4817269 w 6400800"/>
              <a:gd name="connsiteY4082" fmla="*/ 364331 h 514350"/>
              <a:gd name="connsiteX4083" fmla="*/ 4817269 w 6400800"/>
              <a:gd name="connsiteY4083" fmla="*/ 356711 h 514350"/>
              <a:gd name="connsiteX4084" fmla="*/ 4824889 w 6400800"/>
              <a:gd name="connsiteY4084" fmla="*/ 335756 h 514350"/>
              <a:gd name="connsiteX4085" fmla="*/ 4825841 w 6400800"/>
              <a:gd name="connsiteY4085" fmla="*/ 334804 h 514350"/>
              <a:gd name="connsiteX4086" fmla="*/ 4835366 w 6400800"/>
              <a:gd name="connsiteY4086" fmla="*/ 319564 h 514350"/>
              <a:gd name="connsiteX4087" fmla="*/ 4837272 w 6400800"/>
              <a:gd name="connsiteY4087" fmla="*/ 322421 h 514350"/>
              <a:gd name="connsiteX4088" fmla="*/ 4841081 w 6400800"/>
              <a:gd name="connsiteY4088" fmla="*/ 330994 h 514350"/>
              <a:gd name="connsiteX4089" fmla="*/ 4842987 w 6400800"/>
              <a:gd name="connsiteY4089" fmla="*/ 335756 h 514350"/>
              <a:gd name="connsiteX4090" fmla="*/ 4835366 w 6400800"/>
              <a:gd name="connsiteY4090" fmla="*/ 345281 h 514350"/>
              <a:gd name="connsiteX4091" fmla="*/ 4822984 w 6400800"/>
              <a:gd name="connsiteY4091" fmla="*/ 366236 h 514350"/>
              <a:gd name="connsiteX4092" fmla="*/ 4820126 w 6400800"/>
              <a:gd name="connsiteY4092" fmla="*/ 369094 h 514350"/>
              <a:gd name="connsiteX4093" fmla="*/ 4817269 w 6400800"/>
              <a:gd name="connsiteY4093" fmla="*/ 371951 h 514350"/>
              <a:gd name="connsiteX4094" fmla="*/ 4817269 w 6400800"/>
              <a:gd name="connsiteY4094" fmla="*/ 364331 h 514350"/>
              <a:gd name="connsiteX4095" fmla="*/ 4816316 w 6400800"/>
              <a:gd name="connsiteY4095" fmla="*/ 376714 h 514350"/>
              <a:gd name="connsiteX4096" fmla="*/ 4820126 w 6400800"/>
              <a:gd name="connsiteY4096" fmla="*/ 370046 h 514350"/>
              <a:gd name="connsiteX4097" fmla="*/ 4820126 w 6400800"/>
              <a:gd name="connsiteY4097" fmla="*/ 370046 h 514350"/>
              <a:gd name="connsiteX4098" fmla="*/ 4820126 w 6400800"/>
              <a:gd name="connsiteY4098" fmla="*/ 370046 h 514350"/>
              <a:gd name="connsiteX4099" fmla="*/ 4816316 w 6400800"/>
              <a:gd name="connsiteY4099" fmla="*/ 378619 h 514350"/>
              <a:gd name="connsiteX4100" fmla="*/ 4816316 w 6400800"/>
              <a:gd name="connsiteY4100" fmla="*/ 376714 h 514350"/>
              <a:gd name="connsiteX4101" fmla="*/ 4762024 w 6400800"/>
              <a:gd name="connsiteY4101" fmla="*/ 305276 h 514350"/>
              <a:gd name="connsiteX4102" fmla="*/ 4763929 w 6400800"/>
              <a:gd name="connsiteY4102" fmla="*/ 322421 h 514350"/>
              <a:gd name="connsiteX4103" fmla="*/ 4760119 w 6400800"/>
              <a:gd name="connsiteY4103" fmla="*/ 309086 h 514350"/>
              <a:gd name="connsiteX4104" fmla="*/ 4762024 w 6400800"/>
              <a:gd name="connsiteY4104" fmla="*/ 300514 h 514350"/>
              <a:gd name="connsiteX4105" fmla="*/ 4762024 w 6400800"/>
              <a:gd name="connsiteY4105" fmla="*/ 305276 h 514350"/>
              <a:gd name="connsiteX4106" fmla="*/ 4755356 w 6400800"/>
              <a:gd name="connsiteY4106" fmla="*/ 279559 h 514350"/>
              <a:gd name="connsiteX4107" fmla="*/ 4760119 w 6400800"/>
              <a:gd name="connsiteY4107" fmla="*/ 294799 h 514350"/>
              <a:gd name="connsiteX4108" fmla="*/ 4761072 w 6400800"/>
              <a:gd name="connsiteY4108" fmla="*/ 297656 h 514350"/>
              <a:gd name="connsiteX4109" fmla="*/ 4758214 w 6400800"/>
              <a:gd name="connsiteY4109" fmla="*/ 304324 h 514350"/>
              <a:gd name="connsiteX4110" fmla="*/ 4754404 w 6400800"/>
              <a:gd name="connsiteY4110" fmla="*/ 292894 h 514350"/>
              <a:gd name="connsiteX4111" fmla="*/ 4755356 w 6400800"/>
              <a:gd name="connsiteY4111" fmla="*/ 279559 h 514350"/>
              <a:gd name="connsiteX4112" fmla="*/ 4759166 w 6400800"/>
              <a:gd name="connsiteY4112" fmla="*/ 342424 h 514350"/>
              <a:gd name="connsiteX4113" fmla="*/ 4755356 w 6400800"/>
              <a:gd name="connsiteY4113" fmla="*/ 331946 h 514350"/>
              <a:gd name="connsiteX4114" fmla="*/ 4756309 w 6400800"/>
              <a:gd name="connsiteY4114" fmla="*/ 326231 h 514350"/>
              <a:gd name="connsiteX4115" fmla="*/ 4759166 w 6400800"/>
              <a:gd name="connsiteY4115" fmla="*/ 342424 h 514350"/>
              <a:gd name="connsiteX4116" fmla="*/ 4753451 w 6400800"/>
              <a:gd name="connsiteY4116" fmla="*/ 312896 h 514350"/>
              <a:gd name="connsiteX4117" fmla="*/ 4754404 w 6400800"/>
              <a:gd name="connsiteY4117" fmla="*/ 315754 h 514350"/>
              <a:gd name="connsiteX4118" fmla="*/ 4753451 w 6400800"/>
              <a:gd name="connsiteY4118" fmla="*/ 317659 h 514350"/>
              <a:gd name="connsiteX4119" fmla="*/ 4753451 w 6400800"/>
              <a:gd name="connsiteY4119" fmla="*/ 312896 h 514350"/>
              <a:gd name="connsiteX4120" fmla="*/ 4755356 w 6400800"/>
              <a:gd name="connsiteY4120" fmla="*/ 373856 h 514350"/>
              <a:gd name="connsiteX4121" fmla="*/ 4756309 w 6400800"/>
              <a:gd name="connsiteY4121" fmla="*/ 375761 h 514350"/>
              <a:gd name="connsiteX4122" fmla="*/ 4754404 w 6400800"/>
              <a:gd name="connsiteY4122" fmla="*/ 379571 h 514350"/>
              <a:gd name="connsiteX4123" fmla="*/ 4752499 w 6400800"/>
              <a:gd name="connsiteY4123" fmla="*/ 379571 h 514350"/>
              <a:gd name="connsiteX4124" fmla="*/ 4755356 w 6400800"/>
              <a:gd name="connsiteY4124" fmla="*/ 373856 h 514350"/>
              <a:gd name="connsiteX4125" fmla="*/ 4748689 w 6400800"/>
              <a:gd name="connsiteY4125" fmla="*/ 291941 h 514350"/>
              <a:gd name="connsiteX4126" fmla="*/ 4746784 w 6400800"/>
              <a:gd name="connsiteY4126" fmla="*/ 303371 h 514350"/>
              <a:gd name="connsiteX4127" fmla="*/ 4746784 w 6400800"/>
              <a:gd name="connsiteY4127" fmla="*/ 303371 h 514350"/>
              <a:gd name="connsiteX4128" fmla="*/ 4746784 w 6400800"/>
              <a:gd name="connsiteY4128" fmla="*/ 299561 h 514350"/>
              <a:gd name="connsiteX4129" fmla="*/ 4748689 w 6400800"/>
              <a:gd name="connsiteY4129" fmla="*/ 291941 h 514350"/>
              <a:gd name="connsiteX4130" fmla="*/ 4738212 w 6400800"/>
              <a:gd name="connsiteY4130" fmla="*/ 327184 h 514350"/>
              <a:gd name="connsiteX4131" fmla="*/ 4737259 w 6400800"/>
              <a:gd name="connsiteY4131" fmla="*/ 341471 h 514350"/>
              <a:gd name="connsiteX4132" fmla="*/ 4736306 w 6400800"/>
              <a:gd name="connsiteY4132" fmla="*/ 336709 h 514350"/>
              <a:gd name="connsiteX4133" fmla="*/ 4738212 w 6400800"/>
              <a:gd name="connsiteY4133" fmla="*/ 327184 h 514350"/>
              <a:gd name="connsiteX4134" fmla="*/ 4720114 w 6400800"/>
              <a:gd name="connsiteY4134" fmla="*/ 261461 h 514350"/>
              <a:gd name="connsiteX4135" fmla="*/ 4720114 w 6400800"/>
              <a:gd name="connsiteY4135" fmla="*/ 261461 h 514350"/>
              <a:gd name="connsiteX4136" fmla="*/ 4729639 w 6400800"/>
              <a:gd name="connsiteY4136" fmla="*/ 290989 h 514350"/>
              <a:gd name="connsiteX4137" fmla="*/ 4731544 w 6400800"/>
              <a:gd name="connsiteY4137" fmla="*/ 296704 h 514350"/>
              <a:gd name="connsiteX4138" fmla="*/ 4727734 w 6400800"/>
              <a:gd name="connsiteY4138" fmla="*/ 308134 h 514350"/>
              <a:gd name="connsiteX4139" fmla="*/ 4723924 w 6400800"/>
              <a:gd name="connsiteY4139" fmla="*/ 295751 h 514350"/>
              <a:gd name="connsiteX4140" fmla="*/ 4718209 w 6400800"/>
              <a:gd name="connsiteY4140" fmla="*/ 276701 h 514350"/>
              <a:gd name="connsiteX4141" fmla="*/ 4720114 w 6400800"/>
              <a:gd name="connsiteY4141" fmla="*/ 261461 h 514350"/>
              <a:gd name="connsiteX4142" fmla="*/ 4709637 w 6400800"/>
              <a:gd name="connsiteY4142" fmla="*/ 324326 h 514350"/>
              <a:gd name="connsiteX4143" fmla="*/ 4713447 w 6400800"/>
              <a:gd name="connsiteY4143" fmla="*/ 301466 h 514350"/>
              <a:gd name="connsiteX4144" fmla="*/ 4719162 w 6400800"/>
              <a:gd name="connsiteY4144" fmla="*/ 331946 h 514350"/>
              <a:gd name="connsiteX4145" fmla="*/ 4715351 w 6400800"/>
              <a:gd name="connsiteY4145" fmla="*/ 343376 h 514350"/>
              <a:gd name="connsiteX4146" fmla="*/ 4715351 w 6400800"/>
              <a:gd name="connsiteY4146" fmla="*/ 343376 h 514350"/>
              <a:gd name="connsiteX4147" fmla="*/ 4707731 w 6400800"/>
              <a:gd name="connsiteY4147" fmla="*/ 332899 h 514350"/>
              <a:gd name="connsiteX4148" fmla="*/ 4709637 w 6400800"/>
              <a:gd name="connsiteY4148" fmla="*/ 324326 h 514350"/>
              <a:gd name="connsiteX4149" fmla="*/ 4703922 w 6400800"/>
              <a:gd name="connsiteY4149" fmla="*/ 355759 h 514350"/>
              <a:gd name="connsiteX4150" fmla="*/ 4705826 w 6400800"/>
              <a:gd name="connsiteY4150" fmla="*/ 360521 h 514350"/>
              <a:gd name="connsiteX4151" fmla="*/ 4708684 w 6400800"/>
              <a:gd name="connsiteY4151" fmla="*/ 369094 h 514350"/>
              <a:gd name="connsiteX4152" fmla="*/ 4704874 w 6400800"/>
              <a:gd name="connsiteY4152" fmla="*/ 377666 h 514350"/>
              <a:gd name="connsiteX4153" fmla="*/ 4704874 w 6400800"/>
              <a:gd name="connsiteY4153" fmla="*/ 376714 h 514350"/>
              <a:gd name="connsiteX4154" fmla="*/ 4702016 w 6400800"/>
              <a:gd name="connsiteY4154" fmla="*/ 371951 h 514350"/>
              <a:gd name="connsiteX4155" fmla="*/ 4703922 w 6400800"/>
              <a:gd name="connsiteY4155" fmla="*/ 355759 h 514350"/>
              <a:gd name="connsiteX4156" fmla="*/ 4682966 w 6400800"/>
              <a:gd name="connsiteY4156" fmla="*/ 380524 h 514350"/>
              <a:gd name="connsiteX4157" fmla="*/ 4680109 w 6400800"/>
              <a:gd name="connsiteY4157" fmla="*/ 392906 h 514350"/>
              <a:gd name="connsiteX4158" fmla="*/ 4676299 w 6400800"/>
              <a:gd name="connsiteY4158" fmla="*/ 393859 h 514350"/>
              <a:gd name="connsiteX4159" fmla="*/ 4675347 w 6400800"/>
              <a:gd name="connsiteY4159" fmla="*/ 388144 h 514350"/>
              <a:gd name="connsiteX4160" fmla="*/ 4682966 w 6400800"/>
              <a:gd name="connsiteY4160" fmla="*/ 378619 h 514350"/>
              <a:gd name="connsiteX4161" fmla="*/ 4682966 w 6400800"/>
              <a:gd name="connsiteY4161" fmla="*/ 380524 h 514350"/>
              <a:gd name="connsiteX4162" fmla="*/ 4672489 w 6400800"/>
              <a:gd name="connsiteY4162" fmla="*/ 361474 h 514350"/>
              <a:gd name="connsiteX4163" fmla="*/ 4679156 w 6400800"/>
              <a:gd name="connsiteY4163" fmla="*/ 373856 h 514350"/>
              <a:gd name="connsiteX4164" fmla="*/ 4672489 w 6400800"/>
              <a:gd name="connsiteY4164" fmla="*/ 379571 h 514350"/>
              <a:gd name="connsiteX4165" fmla="*/ 4671537 w 6400800"/>
              <a:gd name="connsiteY4165" fmla="*/ 376714 h 514350"/>
              <a:gd name="connsiteX4166" fmla="*/ 4670584 w 6400800"/>
              <a:gd name="connsiteY4166" fmla="*/ 370999 h 514350"/>
              <a:gd name="connsiteX4167" fmla="*/ 4672489 w 6400800"/>
              <a:gd name="connsiteY4167" fmla="*/ 361474 h 514350"/>
              <a:gd name="connsiteX4168" fmla="*/ 4661059 w 6400800"/>
              <a:gd name="connsiteY4168" fmla="*/ 265271 h 514350"/>
              <a:gd name="connsiteX4169" fmla="*/ 4663916 w 6400800"/>
              <a:gd name="connsiteY4169" fmla="*/ 252889 h 514350"/>
              <a:gd name="connsiteX4170" fmla="*/ 4669631 w 6400800"/>
              <a:gd name="connsiteY4170" fmla="*/ 237649 h 514350"/>
              <a:gd name="connsiteX4171" fmla="*/ 4669631 w 6400800"/>
              <a:gd name="connsiteY4171" fmla="*/ 242411 h 514350"/>
              <a:gd name="connsiteX4172" fmla="*/ 4661059 w 6400800"/>
              <a:gd name="connsiteY4172" fmla="*/ 269081 h 514350"/>
              <a:gd name="connsiteX4173" fmla="*/ 4661059 w 6400800"/>
              <a:gd name="connsiteY4173" fmla="*/ 265271 h 514350"/>
              <a:gd name="connsiteX4174" fmla="*/ 4645819 w 6400800"/>
              <a:gd name="connsiteY4174" fmla="*/ 278606 h 514350"/>
              <a:gd name="connsiteX4175" fmla="*/ 4648676 w 6400800"/>
              <a:gd name="connsiteY4175" fmla="*/ 260509 h 514350"/>
              <a:gd name="connsiteX4176" fmla="*/ 4650581 w 6400800"/>
              <a:gd name="connsiteY4176" fmla="*/ 250984 h 514350"/>
              <a:gd name="connsiteX4177" fmla="*/ 4650581 w 6400800"/>
              <a:gd name="connsiteY4177" fmla="*/ 251936 h 514350"/>
              <a:gd name="connsiteX4178" fmla="*/ 4652487 w 6400800"/>
              <a:gd name="connsiteY4178" fmla="*/ 265271 h 514350"/>
              <a:gd name="connsiteX4179" fmla="*/ 4652487 w 6400800"/>
              <a:gd name="connsiteY4179" fmla="*/ 270034 h 514350"/>
              <a:gd name="connsiteX4180" fmla="*/ 4650581 w 6400800"/>
              <a:gd name="connsiteY4180" fmla="*/ 278606 h 514350"/>
              <a:gd name="connsiteX4181" fmla="*/ 4648676 w 6400800"/>
              <a:gd name="connsiteY4181" fmla="*/ 290989 h 514350"/>
              <a:gd name="connsiteX4182" fmla="*/ 4645819 w 6400800"/>
              <a:gd name="connsiteY4182" fmla="*/ 278606 h 514350"/>
              <a:gd name="connsiteX4183" fmla="*/ 4645819 w 6400800"/>
              <a:gd name="connsiteY4183" fmla="*/ 278606 h 514350"/>
              <a:gd name="connsiteX4184" fmla="*/ 4642962 w 6400800"/>
              <a:gd name="connsiteY4184" fmla="*/ 293846 h 514350"/>
              <a:gd name="connsiteX4185" fmla="*/ 4644866 w 6400800"/>
              <a:gd name="connsiteY4185" fmla="*/ 302419 h 514350"/>
              <a:gd name="connsiteX4186" fmla="*/ 4645819 w 6400800"/>
              <a:gd name="connsiteY4186" fmla="*/ 309086 h 514350"/>
              <a:gd name="connsiteX4187" fmla="*/ 4645819 w 6400800"/>
              <a:gd name="connsiteY4187" fmla="*/ 309086 h 514350"/>
              <a:gd name="connsiteX4188" fmla="*/ 4642962 w 6400800"/>
              <a:gd name="connsiteY4188" fmla="*/ 306229 h 514350"/>
              <a:gd name="connsiteX4189" fmla="*/ 4642009 w 6400800"/>
              <a:gd name="connsiteY4189" fmla="*/ 299561 h 514350"/>
              <a:gd name="connsiteX4190" fmla="*/ 4642962 w 6400800"/>
              <a:gd name="connsiteY4190" fmla="*/ 293846 h 514350"/>
              <a:gd name="connsiteX4191" fmla="*/ 4595337 w 6400800"/>
              <a:gd name="connsiteY4191" fmla="*/ 280511 h 514350"/>
              <a:gd name="connsiteX4192" fmla="*/ 4598194 w 6400800"/>
              <a:gd name="connsiteY4192" fmla="*/ 293846 h 514350"/>
              <a:gd name="connsiteX4193" fmla="*/ 4598194 w 6400800"/>
              <a:gd name="connsiteY4193" fmla="*/ 300514 h 514350"/>
              <a:gd name="connsiteX4194" fmla="*/ 4598194 w 6400800"/>
              <a:gd name="connsiteY4194" fmla="*/ 311944 h 514350"/>
              <a:gd name="connsiteX4195" fmla="*/ 4596289 w 6400800"/>
              <a:gd name="connsiteY4195" fmla="*/ 319564 h 514350"/>
              <a:gd name="connsiteX4196" fmla="*/ 4593431 w 6400800"/>
              <a:gd name="connsiteY4196" fmla="*/ 311944 h 514350"/>
              <a:gd name="connsiteX4197" fmla="*/ 4593431 w 6400800"/>
              <a:gd name="connsiteY4197" fmla="*/ 305276 h 514350"/>
              <a:gd name="connsiteX4198" fmla="*/ 4593431 w 6400800"/>
              <a:gd name="connsiteY4198" fmla="*/ 286226 h 514350"/>
              <a:gd name="connsiteX4199" fmla="*/ 4595337 w 6400800"/>
              <a:gd name="connsiteY4199" fmla="*/ 280511 h 514350"/>
              <a:gd name="connsiteX4200" fmla="*/ 4595337 w 6400800"/>
              <a:gd name="connsiteY4200" fmla="*/ 280511 h 514350"/>
              <a:gd name="connsiteX4201" fmla="*/ 4595337 w 6400800"/>
              <a:gd name="connsiteY4201" fmla="*/ 277654 h 514350"/>
              <a:gd name="connsiteX4202" fmla="*/ 4593431 w 6400800"/>
              <a:gd name="connsiteY4202" fmla="*/ 279559 h 514350"/>
              <a:gd name="connsiteX4203" fmla="*/ 4592479 w 6400800"/>
              <a:gd name="connsiteY4203" fmla="*/ 280511 h 514350"/>
              <a:gd name="connsiteX4204" fmla="*/ 4592479 w 6400800"/>
              <a:gd name="connsiteY4204" fmla="*/ 263366 h 514350"/>
              <a:gd name="connsiteX4205" fmla="*/ 4595337 w 6400800"/>
              <a:gd name="connsiteY4205" fmla="*/ 277654 h 514350"/>
              <a:gd name="connsiteX4206" fmla="*/ 4576287 w 6400800"/>
              <a:gd name="connsiteY4206" fmla="*/ 253841 h 514350"/>
              <a:gd name="connsiteX4207" fmla="*/ 4575334 w 6400800"/>
              <a:gd name="connsiteY4207" fmla="*/ 273844 h 514350"/>
              <a:gd name="connsiteX4208" fmla="*/ 4569619 w 6400800"/>
              <a:gd name="connsiteY4208" fmla="*/ 262414 h 514350"/>
              <a:gd name="connsiteX4209" fmla="*/ 4576287 w 6400800"/>
              <a:gd name="connsiteY4209" fmla="*/ 253841 h 514350"/>
              <a:gd name="connsiteX4210" fmla="*/ 4566762 w 6400800"/>
              <a:gd name="connsiteY4210" fmla="*/ 268129 h 514350"/>
              <a:gd name="connsiteX4211" fmla="*/ 4566762 w 6400800"/>
              <a:gd name="connsiteY4211" fmla="*/ 268129 h 514350"/>
              <a:gd name="connsiteX4212" fmla="*/ 4571524 w 6400800"/>
              <a:gd name="connsiteY4212" fmla="*/ 284321 h 514350"/>
              <a:gd name="connsiteX4213" fmla="*/ 4574381 w 6400800"/>
              <a:gd name="connsiteY4213" fmla="*/ 296704 h 514350"/>
              <a:gd name="connsiteX4214" fmla="*/ 4574381 w 6400800"/>
              <a:gd name="connsiteY4214" fmla="*/ 301466 h 514350"/>
              <a:gd name="connsiteX4215" fmla="*/ 4568666 w 6400800"/>
              <a:gd name="connsiteY4215" fmla="*/ 289084 h 514350"/>
              <a:gd name="connsiteX4216" fmla="*/ 4574381 w 6400800"/>
              <a:gd name="connsiteY4216" fmla="*/ 309086 h 514350"/>
              <a:gd name="connsiteX4217" fmla="*/ 4571524 w 6400800"/>
              <a:gd name="connsiteY4217" fmla="*/ 314801 h 514350"/>
              <a:gd name="connsiteX4218" fmla="*/ 4571524 w 6400800"/>
              <a:gd name="connsiteY4218" fmla="*/ 315754 h 514350"/>
              <a:gd name="connsiteX4219" fmla="*/ 4564856 w 6400800"/>
              <a:gd name="connsiteY4219" fmla="*/ 271939 h 514350"/>
              <a:gd name="connsiteX4220" fmla="*/ 4566762 w 6400800"/>
              <a:gd name="connsiteY4220" fmla="*/ 268129 h 514350"/>
              <a:gd name="connsiteX4221" fmla="*/ 4560094 w 6400800"/>
              <a:gd name="connsiteY4221" fmla="*/ 254794 h 514350"/>
              <a:gd name="connsiteX4222" fmla="*/ 4562951 w 6400800"/>
              <a:gd name="connsiteY4222" fmla="*/ 260509 h 514350"/>
              <a:gd name="connsiteX4223" fmla="*/ 4561047 w 6400800"/>
              <a:gd name="connsiteY4223" fmla="*/ 263366 h 514350"/>
              <a:gd name="connsiteX4224" fmla="*/ 4557237 w 6400800"/>
              <a:gd name="connsiteY4224" fmla="*/ 268129 h 514350"/>
              <a:gd name="connsiteX4225" fmla="*/ 4560094 w 6400800"/>
              <a:gd name="connsiteY4225" fmla="*/ 254794 h 514350"/>
              <a:gd name="connsiteX4226" fmla="*/ 4548664 w 6400800"/>
              <a:gd name="connsiteY4226" fmla="*/ 317659 h 514350"/>
              <a:gd name="connsiteX4227" fmla="*/ 4557237 w 6400800"/>
              <a:gd name="connsiteY4227" fmla="*/ 290036 h 514350"/>
              <a:gd name="connsiteX4228" fmla="*/ 4562951 w 6400800"/>
              <a:gd name="connsiteY4228" fmla="*/ 275749 h 514350"/>
              <a:gd name="connsiteX4229" fmla="*/ 4560094 w 6400800"/>
              <a:gd name="connsiteY4229" fmla="*/ 318611 h 514350"/>
              <a:gd name="connsiteX4230" fmla="*/ 4555331 w 6400800"/>
              <a:gd name="connsiteY4230" fmla="*/ 310991 h 514350"/>
              <a:gd name="connsiteX4231" fmla="*/ 4560094 w 6400800"/>
              <a:gd name="connsiteY4231" fmla="*/ 321469 h 514350"/>
              <a:gd name="connsiteX4232" fmla="*/ 4560094 w 6400800"/>
              <a:gd name="connsiteY4232" fmla="*/ 321469 h 514350"/>
              <a:gd name="connsiteX4233" fmla="*/ 4559141 w 6400800"/>
              <a:gd name="connsiteY4233" fmla="*/ 342424 h 514350"/>
              <a:gd name="connsiteX4234" fmla="*/ 4555331 w 6400800"/>
              <a:gd name="connsiteY4234" fmla="*/ 352901 h 514350"/>
              <a:gd name="connsiteX4235" fmla="*/ 4552474 w 6400800"/>
              <a:gd name="connsiteY4235" fmla="*/ 361474 h 514350"/>
              <a:gd name="connsiteX4236" fmla="*/ 4547712 w 6400800"/>
              <a:gd name="connsiteY4236" fmla="*/ 343376 h 514350"/>
              <a:gd name="connsiteX4237" fmla="*/ 4547712 w 6400800"/>
              <a:gd name="connsiteY4237" fmla="*/ 328136 h 514350"/>
              <a:gd name="connsiteX4238" fmla="*/ 4545806 w 6400800"/>
              <a:gd name="connsiteY4238" fmla="*/ 338614 h 514350"/>
              <a:gd name="connsiteX4239" fmla="*/ 4545806 w 6400800"/>
              <a:gd name="connsiteY4239" fmla="*/ 337661 h 514350"/>
              <a:gd name="connsiteX4240" fmla="*/ 4544854 w 6400800"/>
              <a:gd name="connsiteY4240" fmla="*/ 335756 h 514350"/>
              <a:gd name="connsiteX4241" fmla="*/ 4548664 w 6400800"/>
              <a:gd name="connsiteY4241" fmla="*/ 317659 h 514350"/>
              <a:gd name="connsiteX4242" fmla="*/ 4457224 w 6400800"/>
              <a:gd name="connsiteY4242" fmla="*/ 306229 h 514350"/>
              <a:gd name="connsiteX4243" fmla="*/ 4457224 w 6400800"/>
              <a:gd name="connsiteY4243" fmla="*/ 306229 h 514350"/>
              <a:gd name="connsiteX4244" fmla="*/ 4457224 w 6400800"/>
              <a:gd name="connsiteY4244" fmla="*/ 304324 h 514350"/>
              <a:gd name="connsiteX4245" fmla="*/ 4457224 w 6400800"/>
              <a:gd name="connsiteY4245" fmla="*/ 306229 h 514350"/>
              <a:gd name="connsiteX4246" fmla="*/ 4478179 w 6400800"/>
              <a:gd name="connsiteY4246" fmla="*/ 359569 h 514350"/>
              <a:gd name="connsiteX4247" fmla="*/ 4476274 w 6400800"/>
              <a:gd name="connsiteY4247" fmla="*/ 339566 h 514350"/>
              <a:gd name="connsiteX4248" fmla="*/ 4476274 w 6400800"/>
              <a:gd name="connsiteY4248" fmla="*/ 336709 h 514350"/>
              <a:gd name="connsiteX4249" fmla="*/ 4483894 w 6400800"/>
              <a:gd name="connsiteY4249" fmla="*/ 347186 h 514350"/>
              <a:gd name="connsiteX4250" fmla="*/ 4478179 w 6400800"/>
              <a:gd name="connsiteY4250" fmla="*/ 359569 h 514350"/>
              <a:gd name="connsiteX4251" fmla="*/ 4497229 w 6400800"/>
              <a:gd name="connsiteY4251" fmla="*/ 371951 h 514350"/>
              <a:gd name="connsiteX4252" fmla="*/ 4497229 w 6400800"/>
              <a:gd name="connsiteY4252" fmla="*/ 367189 h 514350"/>
              <a:gd name="connsiteX4253" fmla="*/ 4498181 w 6400800"/>
              <a:gd name="connsiteY4253" fmla="*/ 370046 h 514350"/>
              <a:gd name="connsiteX4254" fmla="*/ 4497229 w 6400800"/>
              <a:gd name="connsiteY4254" fmla="*/ 371951 h 514350"/>
              <a:gd name="connsiteX4255" fmla="*/ 4504849 w 6400800"/>
              <a:gd name="connsiteY4255" fmla="*/ 322421 h 514350"/>
              <a:gd name="connsiteX4256" fmla="*/ 4504849 w 6400800"/>
              <a:gd name="connsiteY4256" fmla="*/ 330994 h 514350"/>
              <a:gd name="connsiteX4257" fmla="*/ 4501991 w 6400800"/>
              <a:gd name="connsiteY4257" fmla="*/ 341471 h 514350"/>
              <a:gd name="connsiteX4258" fmla="*/ 4501039 w 6400800"/>
              <a:gd name="connsiteY4258" fmla="*/ 348139 h 514350"/>
              <a:gd name="connsiteX4259" fmla="*/ 4499134 w 6400800"/>
              <a:gd name="connsiteY4259" fmla="*/ 345281 h 514350"/>
              <a:gd name="connsiteX4260" fmla="*/ 4498181 w 6400800"/>
              <a:gd name="connsiteY4260" fmla="*/ 342424 h 514350"/>
              <a:gd name="connsiteX4261" fmla="*/ 4501991 w 6400800"/>
              <a:gd name="connsiteY4261" fmla="*/ 326231 h 514350"/>
              <a:gd name="connsiteX4262" fmla="*/ 4506754 w 6400800"/>
              <a:gd name="connsiteY4262" fmla="*/ 310991 h 514350"/>
              <a:gd name="connsiteX4263" fmla="*/ 4504849 w 6400800"/>
              <a:gd name="connsiteY4263" fmla="*/ 322421 h 514350"/>
              <a:gd name="connsiteX4264" fmla="*/ 4462939 w 6400800"/>
              <a:gd name="connsiteY4264" fmla="*/ 250984 h 514350"/>
              <a:gd name="connsiteX4265" fmla="*/ 4470559 w 6400800"/>
              <a:gd name="connsiteY4265" fmla="*/ 226219 h 514350"/>
              <a:gd name="connsiteX4266" fmla="*/ 4474369 w 6400800"/>
              <a:gd name="connsiteY4266" fmla="*/ 231934 h 514350"/>
              <a:gd name="connsiteX4267" fmla="*/ 4479131 w 6400800"/>
              <a:gd name="connsiteY4267" fmla="*/ 238601 h 514350"/>
              <a:gd name="connsiteX4268" fmla="*/ 4483894 w 6400800"/>
              <a:gd name="connsiteY4268" fmla="*/ 248126 h 514350"/>
              <a:gd name="connsiteX4269" fmla="*/ 4489609 w 6400800"/>
              <a:gd name="connsiteY4269" fmla="*/ 260509 h 514350"/>
              <a:gd name="connsiteX4270" fmla="*/ 4495324 w 6400800"/>
              <a:gd name="connsiteY4270" fmla="*/ 275749 h 514350"/>
              <a:gd name="connsiteX4271" fmla="*/ 4501039 w 6400800"/>
              <a:gd name="connsiteY4271" fmla="*/ 293846 h 514350"/>
              <a:gd name="connsiteX4272" fmla="*/ 4503897 w 6400800"/>
              <a:gd name="connsiteY4272" fmla="*/ 303371 h 514350"/>
              <a:gd name="connsiteX4273" fmla="*/ 4497229 w 6400800"/>
              <a:gd name="connsiteY4273" fmla="*/ 317659 h 514350"/>
              <a:gd name="connsiteX4274" fmla="*/ 4493419 w 6400800"/>
              <a:gd name="connsiteY4274" fmla="*/ 326231 h 514350"/>
              <a:gd name="connsiteX4275" fmla="*/ 4488656 w 6400800"/>
              <a:gd name="connsiteY4275" fmla="*/ 280511 h 514350"/>
              <a:gd name="connsiteX4276" fmla="*/ 4487704 w 6400800"/>
              <a:gd name="connsiteY4276" fmla="*/ 319564 h 514350"/>
              <a:gd name="connsiteX4277" fmla="*/ 4483894 w 6400800"/>
              <a:gd name="connsiteY4277" fmla="*/ 311944 h 514350"/>
              <a:gd name="connsiteX4278" fmla="*/ 4473416 w 6400800"/>
              <a:gd name="connsiteY4278" fmla="*/ 289084 h 514350"/>
              <a:gd name="connsiteX4279" fmla="*/ 4481037 w 6400800"/>
              <a:gd name="connsiteY4279" fmla="*/ 312896 h 514350"/>
              <a:gd name="connsiteX4280" fmla="*/ 4486751 w 6400800"/>
              <a:gd name="connsiteY4280" fmla="*/ 330041 h 514350"/>
              <a:gd name="connsiteX4281" fmla="*/ 4484847 w 6400800"/>
              <a:gd name="connsiteY4281" fmla="*/ 328136 h 514350"/>
              <a:gd name="connsiteX4282" fmla="*/ 4475322 w 6400800"/>
              <a:gd name="connsiteY4282" fmla="*/ 318611 h 514350"/>
              <a:gd name="connsiteX4283" fmla="*/ 4473416 w 6400800"/>
              <a:gd name="connsiteY4283" fmla="*/ 304324 h 514350"/>
              <a:gd name="connsiteX4284" fmla="*/ 4468654 w 6400800"/>
              <a:gd name="connsiteY4284" fmla="*/ 278606 h 514350"/>
              <a:gd name="connsiteX4285" fmla="*/ 4477226 w 6400800"/>
              <a:gd name="connsiteY4285" fmla="*/ 256699 h 514350"/>
              <a:gd name="connsiteX4286" fmla="*/ 4466749 w 6400800"/>
              <a:gd name="connsiteY4286" fmla="*/ 273844 h 514350"/>
              <a:gd name="connsiteX4287" fmla="*/ 4462939 w 6400800"/>
              <a:gd name="connsiteY4287" fmla="*/ 258604 h 514350"/>
              <a:gd name="connsiteX4288" fmla="*/ 4462939 w 6400800"/>
              <a:gd name="connsiteY4288" fmla="*/ 256699 h 514350"/>
              <a:gd name="connsiteX4289" fmla="*/ 4462939 w 6400800"/>
              <a:gd name="connsiteY4289" fmla="*/ 250984 h 514350"/>
              <a:gd name="connsiteX4290" fmla="*/ 4461034 w 6400800"/>
              <a:gd name="connsiteY4290" fmla="*/ 255746 h 514350"/>
              <a:gd name="connsiteX4291" fmla="*/ 4461034 w 6400800"/>
              <a:gd name="connsiteY4291" fmla="*/ 255746 h 514350"/>
              <a:gd name="connsiteX4292" fmla="*/ 4461034 w 6400800"/>
              <a:gd name="connsiteY4292" fmla="*/ 255746 h 514350"/>
              <a:gd name="connsiteX4293" fmla="*/ 4461034 w 6400800"/>
              <a:gd name="connsiteY4293" fmla="*/ 255746 h 514350"/>
              <a:gd name="connsiteX4294" fmla="*/ 4455319 w 6400800"/>
              <a:gd name="connsiteY4294" fmla="*/ 274796 h 514350"/>
              <a:gd name="connsiteX4295" fmla="*/ 4457224 w 6400800"/>
              <a:gd name="connsiteY4295" fmla="*/ 268129 h 514350"/>
              <a:gd name="connsiteX4296" fmla="*/ 4457224 w 6400800"/>
              <a:gd name="connsiteY4296" fmla="*/ 273844 h 514350"/>
              <a:gd name="connsiteX4297" fmla="*/ 4458176 w 6400800"/>
              <a:gd name="connsiteY4297" fmla="*/ 284321 h 514350"/>
              <a:gd name="connsiteX4298" fmla="*/ 4454366 w 6400800"/>
              <a:gd name="connsiteY4298" fmla="*/ 292894 h 514350"/>
              <a:gd name="connsiteX4299" fmla="*/ 4455319 w 6400800"/>
              <a:gd name="connsiteY4299" fmla="*/ 274796 h 514350"/>
              <a:gd name="connsiteX4300" fmla="*/ 4449604 w 6400800"/>
              <a:gd name="connsiteY4300" fmla="*/ 361474 h 514350"/>
              <a:gd name="connsiteX4301" fmla="*/ 4451509 w 6400800"/>
              <a:gd name="connsiteY4301" fmla="*/ 339566 h 514350"/>
              <a:gd name="connsiteX4302" fmla="*/ 4453414 w 6400800"/>
              <a:gd name="connsiteY4302" fmla="*/ 343376 h 514350"/>
              <a:gd name="connsiteX4303" fmla="*/ 4453414 w 6400800"/>
              <a:gd name="connsiteY4303" fmla="*/ 344329 h 514350"/>
              <a:gd name="connsiteX4304" fmla="*/ 4453414 w 6400800"/>
              <a:gd name="connsiteY4304" fmla="*/ 344329 h 514350"/>
              <a:gd name="connsiteX4305" fmla="*/ 4451509 w 6400800"/>
              <a:gd name="connsiteY4305" fmla="*/ 366236 h 514350"/>
              <a:gd name="connsiteX4306" fmla="*/ 4448651 w 6400800"/>
              <a:gd name="connsiteY4306" fmla="*/ 388144 h 514350"/>
              <a:gd name="connsiteX4307" fmla="*/ 4446747 w 6400800"/>
              <a:gd name="connsiteY4307" fmla="*/ 386239 h 514350"/>
              <a:gd name="connsiteX4308" fmla="*/ 4449604 w 6400800"/>
              <a:gd name="connsiteY4308" fmla="*/ 361474 h 514350"/>
              <a:gd name="connsiteX4309" fmla="*/ 4386739 w 6400800"/>
              <a:gd name="connsiteY4309" fmla="*/ 331946 h 514350"/>
              <a:gd name="connsiteX4310" fmla="*/ 4390549 w 6400800"/>
              <a:gd name="connsiteY4310" fmla="*/ 335756 h 514350"/>
              <a:gd name="connsiteX4311" fmla="*/ 4390549 w 6400800"/>
              <a:gd name="connsiteY4311" fmla="*/ 342424 h 514350"/>
              <a:gd name="connsiteX4312" fmla="*/ 4386739 w 6400800"/>
              <a:gd name="connsiteY4312" fmla="*/ 347186 h 514350"/>
              <a:gd name="connsiteX4313" fmla="*/ 4386739 w 6400800"/>
              <a:gd name="connsiteY4313" fmla="*/ 331946 h 514350"/>
              <a:gd name="connsiteX4314" fmla="*/ 4389597 w 6400800"/>
              <a:gd name="connsiteY4314" fmla="*/ 376714 h 514350"/>
              <a:gd name="connsiteX4315" fmla="*/ 4388644 w 6400800"/>
              <a:gd name="connsiteY4315" fmla="*/ 375761 h 514350"/>
              <a:gd name="connsiteX4316" fmla="*/ 4387691 w 6400800"/>
              <a:gd name="connsiteY4316" fmla="*/ 370046 h 514350"/>
              <a:gd name="connsiteX4317" fmla="*/ 4387691 w 6400800"/>
              <a:gd name="connsiteY4317" fmla="*/ 360521 h 514350"/>
              <a:gd name="connsiteX4318" fmla="*/ 4387691 w 6400800"/>
              <a:gd name="connsiteY4318" fmla="*/ 351949 h 514350"/>
              <a:gd name="connsiteX4319" fmla="*/ 4391501 w 6400800"/>
              <a:gd name="connsiteY4319" fmla="*/ 345281 h 514350"/>
              <a:gd name="connsiteX4320" fmla="*/ 4391501 w 6400800"/>
              <a:gd name="connsiteY4320" fmla="*/ 349091 h 514350"/>
              <a:gd name="connsiteX4321" fmla="*/ 4392454 w 6400800"/>
              <a:gd name="connsiteY4321" fmla="*/ 370046 h 514350"/>
              <a:gd name="connsiteX4322" fmla="*/ 4389597 w 6400800"/>
              <a:gd name="connsiteY4322" fmla="*/ 376714 h 514350"/>
              <a:gd name="connsiteX4323" fmla="*/ 4424839 w 6400800"/>
              <a:gd name="connsiteY4323" fmla="*/ 351949 h 514350"/>
              <a:gd name="connsiteX4324" fmla="*/ 4424839 w 6400800"/>
              <a:gd name="connsiteY4324" fmla="*/ 354806 h 514350"/>
              <a:gd name="connsiteX4325" fmla="*/ 4422934 w 6400800"/>
              <a:gd name="connsiteY4325" fmla="*/ 356711 h 514350"/>
              <a:gd name="connsiteX4326" fmla="*/ 4424839 w 6400800"/>
              <a:gd name="connsiteY4326" fmla="*/ 351949 h 514350"/>
              <a:gd name="connsiteX4327" fmla="*/ 4415314 w 6400800"/>
              <a:gd name="connsiteY4327" fmla="*/ 411004 h 514350"/>
              <a:gd name="connsiteX4328" fmla="*/ 4415314 w 6400800"/>
              <a:gd name="connsiteY4328" fmla="*/ 411956 h 514350"/>
              <a:gd name="connsiteX4329" fmla="*/ 4412456 w 6400800"/>
              <a:gd name="connsiteY4329" fmla="*/ 409099 h 514350"/>
              <a:gd name="connsiteX4330" fmla="*/ 4411504 w 6400800"/>
              <a:gd name="connsiteY4330" fmla="*/ 385286 h 514350"/>
              <a:gd name="connsiteX4331" fmla="*/ 4420076 w 6400800"/>
              <a:gd name="connsiteY4331" fmla="*/ 372904 h 514350"/>
              <a:gd name="connsiteX4332" fmla="*/ 4421029 w 6400800"/>
              <a:gd name="connsiteY4332" fmla="*/ 374809 h 514350"/>
              <a:gd name="connsiteX4333" fmla="*/ 4415314 w 6400800"/>
              <a:gd name="connsiteY4333" fmla="*/ 411004 h 514350"/>
              <a:gd name="connsiteX4334" fmla="*/ 4410551 w 6400800"/>
              <a:gd name="connsiteY4334" fmla="*/ 254794 h 514350"/>
              <a:gd name="connsiteX4335" fmla="*/ 4421029 w 6400800"/>
              <a:gd name="connsiteY4335" fmla="*/ 273844 h 514350"/>
              <a:gd name="connsiteX4336" fmla="*/ 4415314 w 6400800"/>
              <a:gd name="connsiteY4336" fmla="*/ 293846 h 514350"/>
              <a:gd name="connsiteX4337" fmla="*/ 4408647 w 6400800"/>
              <a:gd name="connsiteY4337" fmla="*/ 316706 h 514350"/>
              <a:gd name="connsiteX4338" fmla="*/ 4406741 w 6400800"/>
              <a:gd name="connsiteY4338" fmla="*/ 297656 h 514350"/>
              <a:gd name="connsiteX4339" fmla="*/ 4402931 w 6400800"/>
              <a:gd name="connsiteY4339" fmla="*/ 331946 h 514350"/>
              <a:gd name="connsiteX4340" fmla="*/ 4401026 w 6400800"/>
              <a:gd name="connsiteY4340" fmla="*/ 337661 h 514350"/>
              <a:gd name="connsiteX4341" fmla="*/ 4400074 w 6400800"/>
              <a:gd name="connsiteY4341" fmla="*/ 336709 h 514350"/>
              <a:gd name="connsiteX4342" fmla="*/ 4388644 w 6400800"/>
              <a:gd name="connsiteY4342" fmla="*/ 270034 h 514350"/>
              <a:gd name="connsiteX4343" fmla="*/ 4389597 w 6400800"/>
              <a:gd name="connsiteY4343" fmla="*/ 328136 h 514350"/>
              <a:gd name="connsiteX4344" fmla="*/ 4386739 w 6400800"/>
              <a:gd name="connsiteY4344" fmla="*/ 325279 h 514350"/>
              <a:gd name="connsiteX4345" fmla="*/ 4386739 w 6400800"/>
              <a:gd name="connsiteY4345" fmla="*/ 323374 h 514350"/>
              <a:gd name="connsiteX4346" fmla="*/ 4387691 w 6400800"/>
              <a:gd name="connsiteY4346" fmla="*/ 290989 h 514350"/>
              <a:gd name="connsiteX4347" fmla="*/ 4389597 w 6400800"/>
              <a:gd name="connsiteY4347" fmla="*/ 263366 h 514350"/>
              <a:gd name="connsiteX4348" fmla="*/ 4391501 w 6400800"/>
              <a:gd name="connsiteY4348" fmla="*/ 242411 h 514350"/>
              <a:gd name="connsiteX4349" fmla="*/ 4393406 w 6400800"/>
              <a:gd name="connsiteY4349" fmla="*/ 225266 h 514350"/>
              <a:gd name="connsiteX4350" fmla="*/ 4410551 w 6400800"/>
              <a:gd name="connsiteY4350" fmla="*/ 254794 h 514350"/>
              <a:gd name="connsiteX4351" fmla="*/ 4389597 w 6400800"/>
              <a:gd name="connsiteY4351" fmla="*/ 217646 h 514350"/>
              <a:gd name="connsiteX4352" fmla="*/ 4393406 w 6400800"/>
              <a:gd name="connsiteY4352" fmla="*/ 224314 h 514350"/>
              <a:gd name="connsiteX4353" fmla="*/ 4387691 w 6400800"/>
              <a:gd name="connsiteY4353" fmla="*/ 240506 h 514350"/>
              <a:gd name="connsiteX4354" fmla="*/ 4381976 w 6400800"/>
              <a:gd name="connsiteY4354" fmla="*/ 260509 h 514350"/>
              <a:gd name="connsiteX4355" fmla="*/ 4381976 w 6400800"/>
              <a:gd name="connsiteY4355" fmla="*/ 256699 h 514350"/>
              <a:gd name="connsiteX4356" fmla="*/ 4389597 w 6400800"/>
              <a:gd name="connsiteY4356" fmla="*/ 217646 h 514350"/>
              <a:gd name="connsiteX4357" fmla="*/ 4374356 w 6400800"/>
              <a:gd name="connsiteY4357" fmla="*/ 291941 h 514350"/>
              <a:gd name="connsiteX4358" fmla="*/ 4374356 w 6400800"/>
              <a:gd name="connsiteY4358" fmla="*/ 292894 h 514350"/>
              <a:gd name="connsiteX4359" fmla="*/ 4374356 w 6400800"/>
              <a:gd name="connsiteY4359" fmla="*/ 291941 h 514350"/>
              <a:gd name="connsiteX4360" fmla="*/ 4374356 w 6400800"/>
              <a:gd name="connsiteY4360" fmla="*/ 291941 h 514350"/>
              <a:gd name="connsiteX4361" fmla="*/ 4360069 w 6400800"/>
              <a:gd name="connsiteY4361" fmla="*/ 282416 h 514350"/>
              <a:gd name="connsiteX4362" fmla="*/ 4360069 w 6400800"/>
              <a:gd name="connsiteY4362" fmla="*/ 290036 h 514350"/>
              <a:gd name="connsiteX4363" fmla="*/ 4359116 w 6400800"/>
              <a:gd name="connsiteY4363" fmla="*/ 288131 h 514350"/>
              <a:gd name="connsiteX4364" fmla="*/ 4360069 w 6400800"/>
              <a:gd name="connsiteY4364" fmla="*/ 282416 h 514350"/>
              <a:gd name="connsiteX4365" fmla="*/ 4313397 w 6400800"/>
              <a:gd name="connsiteY4365" fmla="*/ 387191 h 514350"/>
              <a:gd name="connsiteX4366" fmla="*/ 4311491 w 6400800"/>
              <a:gd name="connsiteY4366" fmla="*/ 391001 h 514350"/>
              <a:gd name="connsiteX4367" fmla="*/ 4313397 w 6400800"/>
              <a:gd name="connsiteY4367" fmla="*/ 387191 h 514350"/>
              <a:gd name="connsiteX4368" fmla="*/ 4313397 w 6400800"/>
              <a:gd name="connsiteY4368" fmla="*/ 387191 h 514350"/>
              <a:gd name="connsiteX4369" fmla="*/ 4311491 w 6400800"/>
              <a:gd name="connsiteY4369" fmla="*/ 351949 h 514350"/>
              <a:gd name="connsiteX4370" fmla="*/ 4312444 w 6400800"/>
              <a:gd name="connsiteY4370" fmla="*/ 365284 h 514350"/>
              <a:gd name="connsiteX4371" fmla="*/ 4311491 w 6400800"/>
              <a:gd name="connsiteY4371" fmla="*/ 363379 h 514350"/>
              <a:gd name="connsiteX4372" fmla="*/ 4311491 w 6400800"/>
              <a:gd name="connsiteY4372" fmla="*/ 351949 h 514350"/>
              <a:gd name="connsiteX4373" fmla="*/ 4247674 w 6400800"/>
              <a:gd name="connsiteY4373" fmla="*/ 313849 h 514350"/>
              <a:gd name="connsiteX4374" fmla="*/ 4247674 w 6400800"/>
              <a:gd name="connsiteY4374" fmla="*/ 311944 h 514350"/>
              <a:gd name="connsiteX4375" fmla="*/ 4247674 w 6400800"/>
              <a:gd name="connsiteY4375" fmla="*/ 313849 h 514350"/>
              <a:gd name="connsiteX4376" fmla="*/ 4246722 w 6400800"/>
              <a:gd name="connsiteY4376" fmla="*/ 324326 h 514350"/>
              <a:gd name="connsiteX4377" fmla="*/ 4246722 w 6400800"/>
              <a:gd name="connsiteY4377" fmla="*/ 322421 h 514350"/>
              <a:gd name="connsiteX4378" fmla="*/ 4247674 w 6400800"/>
              <a:gd name="connsiteY4378" fmla="*/ 313849 h 514350"/>
              <a:gd name="connsiteX4379" fmla="*/ 4181951 w 6400800"/>
              <a:gd name="connsiteY4379" fmla="*/ 367189 h 514350"/>
              <a:gd name="connsiteX4380" fmla="*/ 4182904 w 6400800"/>
              <a:gd name="connsiteY4380" fmla="*/ 324326 h 514350"/>
              <a:gd name="connsiteX4381" fmla="*/ 4183856 w 6400800"/>
              <a:gd name="connsiteY4381" fmla="*/ 330041 h 514350"/>
              <a:gd name="connsiteX4382" fmla="*/ 4185761 w 6400800"/>
              <a:gd name="connsiteY4382" fmla="*/ 340519 h 514350"/>
              <a:gd name="connsiteX4383" fmla="*/ 4185761 w 6400800"/>
              <a:gd name="connsiteY4383" fmla="*/ 342424 h 514350"/>
              <a:gd name="connsiteX4384" fmla="*/ 4183856 w 6400800"/>
              <a:gd name="connsiteY4384" fmla="*/ 338614 h 514350"/>
              <a:gd name="connsiteX4385" fmla="*/ 4187666 w 6400800"/>
              <a:gd name="connsiteY4385" fmla="*/ 357664 h 514350"/>
              <a:gd name="connsiteX4386" fmla="*/ 4189571 w 6400800"/>
              <a:gd name="connsiteY4386" fmla="*/ 365284 h 514350"/>
              <a:gd name="connsiteX4387" fmla="*/ 4191476 w 6400800"/>
              <a:gd name="connsiteY4387" fmla="*/ 373856 h 514350"/>
              <a:gd name="connsiteX4388" fmla="*/ 4190524 w 6400800"/>
              <a:gd name="connsiteY4388" fmla="*/ 386239 h 514350"/>
              <a:gd name="connsiteX4389" fmla="*/ 4190524 w 6400800"/>
              <a:gd name="connsiteY4389" fmla="*/ 391954 h 514350"/>
              <a:gd name="connsiteX4390" fmla="*/ 4181951 w 6400800"/>
              <a:gd name="connsiteY4390" fmla="*/ 367189 h 514350"/>
              <a:gd name="connsiteX4391" fmla="*/ 4181951 w 6400800"/>
              <a:gd name="connsiteY4391" fmla="*/ 367189 h 514350"/>
              <a:gd name="connsiteX4392" fmla="*/ 4161949 w 6400800"/>
              <a:gd name="connsiteY4392" fmla="*/ 401479 h 514350"/>
              <a:gd name="connsiteX4393" fmla="*/ 4161949 w 6400800"/>
              <a:gd name="connsiteY4393" fmla="*/ 399574 h 514350"/>
              <a:gd name="connsiteX4394" fmla="*/ 4161949 w 6400800"/>
              <a:gd name="connsiteY4394" fmla="*/ 399574 h 514350"/>
              <a:gd name="connsiteX4395" fmla="*/ 4161949 w 6400800"/>
              <a:gd name="connsiteY4395" fmla="*/ 401479 h 514350"/>
              <a:gd name="connsiteX4396" fmla="*/ 4160044 w 6400800"/>
              <a:gd name="connsiteY4396" fmla="*/ 306229 h 514350"/>
              <a:gd name="connsiteX4397" fmla="*/ 4160996 w 6400800"/>
              <a:gd name="connsiteY4397" fmla="*/ 292894 h 514350"/>
              <a:gd name="connsiteX4398" fmla="*/ 4163854 w 6400800"/>
              <a:gd name="connsiteY4398" fmla="*/ 282416 h 514350"/>
              <a:gd name="connsiteX4399" fmla="*/ 4162901 w 6400800"/>
              <a:gd name="connsiteY4399" fmla="*/ 313849 h 514350"/>
              <a:gd name="connsiteX4400" fmla="*/ 4160044 w 6400800"/>
              <a:gd name="connsiteY4400" fmla="*/ 306229 h 514350"/>
              <a:gd name="connsiteX4401" fmla="*/ 4160044 w 6400800"/>
              <a:gd name="connsiteY4401" fmla="*/ 306229 h 514350"/>
              <a:gd name="connsiteX4402" fmla="*/ 4128611 w 6400800"/>
              <a:gd name="connsiteY4402" fmla="*/ 354806 h 514350"/>
              <a:gd name="connsiteX4403" fmla="*/ 4127659 w 6400800"/>
              <a:gd name="connsiteY4403" fmla="*/ 343376 h 514350"/>
              <a:gd name="connsiteX4404" fmla="*/ 4128611 w 6400800"/>
              <a:gd name="connsiteY4404" fmla="*/ 350044 h 514350"/>
              <a:gd name="connsiteX4405" fmla="*/ 4130516 w 6400800"/>
              <a:gd name="connsiteY4405" fmla="*/ 365284 h 514350"/>
              <a:gd name="connsiteX4406" fmla="*/ 4128611 w 6400800"/>
              <a:gd name="connsiteY4406" fmla="*/ 354806 h 514350"/>
              <a:gd name="connsiteX4407" fmla="*/ 4124801 w 6400800"/>
              <a:gd name="connsiteY4407" fmla="*/ 255746 h 514350"/>
              <a:gd name="connsiteX4408" fmla="*/ 4124801 w 6400800"/>
              <a:gd name="connsiteY4408" fmla="*/ 248126 h 514350"/>
              <a:gd name="connsiteX4409" fmla="*/ 4140041 w 6400800"/>
              <a:gd name="connsiteY4409" fmla="*/ 303371 h 514350"/>
              <a:gd name="connsiteX4410" fmla="*/ 4140994 w 6400800"/>
              <a:gd name="connsiteY4410" fmla="*/ 307181 h 514350"/>
              <a:gd name="connsiteX4411" fmla="*/ 4140994 w 6400800"/>
              <a:gd name="connsiteY4411" fmla="*/ 321469 h 514350"/>
              <a:gd name="connsiteX4412" fmla="*/ 4133374 w 6400800"/>
              <a:gd name="connsiteY4412" fmla="*/ 305276 h 514350"/>
              <a:gd name="connsiteX4413" fmla="*/ 4135279 w 6400800"/>
              <a:gd name="connsiteY4413" fmla="*/ 312896 h 514350"/>
              <a:gd name="connsiteX4414" fmla="*/ 4127659 w 6400800"/>
              <a:gd name="connsiteY4414" fmla="*/ 300514 h 514350"/>
              <a:gd name="connsiteX4415" fmla="*/ 4123849 w 6400800"/>
              <a:gd name="connsiteY4415" fmla="*/ 284321 h 514350"/>
              <a:gd name="connsiteX4416" fmla="*/ 4124801 w 6400800"/>
              <a:gd name="connsiteY4416" fmla="*/ 255746 h 514350"/>
              <a:gd name="connsiteX4417" fmla="*/ 4095274 w 6400800"/>
              <a:gd name="connsiteY4417" fmla="*/ 395764 h 514350"/>
              <a:gd name="connsiteX4418" fmla="*/ 4095274 w 6400800"/>
              <a:gd name="connsiteY4418" fmla="*/ 395764 h 514350"/>
              <a:gd name="connsiteX4419" fmla="*/ 4095274 w 6400800"/>
              <a:gd name="connsiteY4419" fmla="*/ 394811 h 514350"/>
              <a:gd name="connsiteX4420" fmla="*/ 4095274 w 6400800"/>
              <a:gd name="connsiteY4420" fmla="*/ 395764 h 514350"/>
              <a:gd name="connsiteX4421" fmla="*/ 4093369 w 6400800"/>
              <a:gd name="connsiteY4421" fmla="*/ 386239 h 514350"/>
              <a:gd name="connsiteX4422" fmla="*/ 4093369 w 6400800"/>
              <a:gd name="connsiteY4422" fmla="*/ 376714 h 514350"/>
              <a:gd name="connsiteX4423" fmla="*/ 4096226 w 6400800"/>
              <a:gd name="connsiteY4423" fmla="*/ 382429 h 514350"/>
              <a:gd name="connsiteX4424" fmla="*/ 4093369 w 6400800"/>
              <a:gd name="connsiteY4424" fmla="*/ 386239 h 514350"/>
              <a:gd name="connsiteX4425" fmla="*/ 4097179 w 6400800"/>
              <a:gd name="connsiteY4425" fmla="*/ 342424 h 514350"/>
              <a:gd name="connsiteX4426" fmla="*/ 4099084 w 6400800"/>
              <a:gd name="connsiteY4426" fmla="*/ 334804 h 514350"/>
              <a:gd name="connsiteX4427" fmla="*/ 4099084 w 6400800"/>
              <a:gd name="connsiteY4427" fmla="*/ 337661 h 514350"/>
              <a:gd name="connsiteX4428" fmla="*/ 4097179 w 6400800"/>
              <a:gd name="connsiteY4428" fmla="*/ 342424 h 514350"/>
              <a:gd name="connsiteX4429" fmla="*/ 4100989 w 6400800"/>
              <a:gd name="connsiteY4429" fmla="*/ 353854 h 514350"/>
              <a:gd name="connsiteX4430" fmla="*/ 4100989 w 6400800"/>
              <a:gd name="connsiteY4430" fmla="*/ 351949 h 514350"/>
              <a:gd name="connsiteX4431" fmla="*/ 4100989 w 6400800"/>
              <a:gd name="connsiteY4431" fmla="*/ 351949 h 514350"/>
              <a:gd name="connsiteX4432" fmla="*/ 4100989 w 6400800"/>
              <a:gd name="connsiteY4432" fmla="*/ 353854 h 514350"/>
              <a:gd name="connsiteX4433" fmla="*/ 4100989 w 6400800"/>
              <a:gd name="connsiteY4433" fmla="*/ 353854 h 514350"/>
              <a:gd name="connsiteX4434" fmla="*/ 4115276 w 6400800"/>
              <a:gd name="connsiteY4434" fmla="*/ 322421 h 514350"/>
              <a:gd name="connsiteX4435" fmla="*/ 4114324 w 6400800"/>
              <a:gd name="connsiteY4435" fmla="*/ 350996 h 514350"/>
              <a:gd name="connsiteX4436" fmla="*/ 4111466 w 6400800"/>
              <a:gd name="connsiteY4436" fmla="*/ 327184 h 514350"/>
              <a:gd name="connsiteX4437" fmla="*/ 4108609 w 6400800"/>
              <a:gd name="connsiteY4437" fmla="*/ 342424 h 514350"/>
              <a:gd name="connsiteX4438" fmla="*/ 4107656 w 6400800"/>
              <a:gd name="connsiteY4438" fmla="*/ 341471 h 514350"/>
              <a:gd name="connsiteX4439" fmla="*/ 4106704 w 6400800"/>
              <a:gd name="connsiteY4439" fmla="*/ 336709 h 514350"/>
              <a:gd name="connsiteX4440" fmla="*/ 4113371 w 6400800"/>
              <a:gd name="connsiteY4440" fmla="*/ 322421 h 514350"/>
              <a:gd name="connsiteX4441" fmla="*/ 4115276 w 6400800"/>
              <a:gd name="connsiteY4441" fmla="*/ 318611 h 514350"/>
              <a:gd name="connsiteX4442" fmla="*/ 4115276 w 6400800"/>
              <a:gd name="connsiteY4442" fmla="*/ 322421 h 514350"/>
              <a:gd name="connsiteX4443" fmla="*/ 4109561 w 6400800"/>
              <a:gd name="connsiteY4443" fmla="*/ 295751 h 514350"/>
              <a:gd name="connsiteX4444" fmla="*/ 4116229 w 6400800"/>
              <a:gd name="connsiteY4444" fmla="*/ 308134 h 514350"/>
              <a:gd name="connsiteX4445" fmla="*/ 4116229 w 6400800"/>
              <a:gd name="connsiteY4445" fmla="*/ 311944 h 514350"/>
              <a:gd name="connsiteX4446" fmla="*/ 4110514 w 6400800"/>
              <a:gd name="connsiteY4446" fmla="*/ 320516 h 514350"/>
              <a:gd name="connsiteX4447" fmla="*/ 4104799 w 6400800"/>
              <a:gd name="connsiteY4447" fmla="*/ 329089 h 514350"/>
              <a:gd name="connsiteX4448" fmla="*/ 4102894 w 6400800"/>
              <a:gd name="connsiteY4448" fmla="*/ 322421 h 514350"/>
              <a:gd name="connsiteX4449" fmla="*/ 4109561 w 6400800"/>
              <a:gd name="connsiteY4449" fmla="*/ 295751 h 514350"/>
              <a:gd name="connsiteX4450" fmla="*/ 4092416 w 6400800"/>
              <a:gd name="connsiteY4450" fmla="*/ 294799 h 514350"/>
              <a:gd name="connsiteX4451" fmla="*/ 4094321 w 6400800"/>
              <a:gd name="connsiteY4451" fmla="*/ 265271 h 514350"/>
              <a:gd name="connsiteX4452" fmla="*/ 4098131 w 6400800"/>
              <a:gd name="connsiteY4452" fmla="*/ 272891 h 514350"/>
              <a:gd name="connsiteX4453" fmla="*/ 4106704 w 6400800"/>
              <a:gd name="connsiteY4453" fmla="*/ 290989 h 514350"/>
              <a:gd name="connsiteX4454" fmla="*/ 4098131 w 6400800"/>
              <a:gd name="connsiteY4454" fmla="*/ 311944 h 514350"/>
              <a:gd name="connsiteX4455" fmla="*/ 4096226 w 6400800"/>
              <a:gd name="connsiteY4455" fmla="*/ 306229 h 514350"/>
              <a:gd name="connsiteX4456" fmla="*/ 4097179 w 6400800"/>
              <a:gd name="connsiteY4456" fmla="*/ 315754 h 514350"/>
              <a:gd name="connsiteX4457" fmla="*/ 4092416 w 6400800"/>
              <a:gd name="connsiteY4457" fmla="*/ 329089 h 514350"/>
              <a:gd name="connsiteX4458" fmla="*/ 4091464 w 6400800"/>
              <a:gd name="connsiteY4458" fmla="*/ 325279 h 514350"/>
              <a:gd name="connsiteX4459" fmla="*/ 4090511 w 6400800"/>
              <a:gd name="connsiteY4459" fmla="*/ 321469 h 514350"/>
              <a:gd name="connsiteX4460" fmla="*/ 4092416 w 6400800"/>
              <a:gd name="connsiteY4460" fmla="*/ 294799 h 514350"/>
              <a:gd name="connsiteX4461" fmla="*/ 4085749 w 6400800"/>
              <a:gd name="connsiteY4461" fmla="*/ 244316 h 514350"/>
              <a:gd name="connsiteX4462" fmla="*/ 4085749 w 6400800"/>
              <a:gd name="connsiteY4462" fmla="*/ 244316 h 514350"/>
              <a:gd name="connsiteX4463" fmla="*/ 4084796 w 6400800"/>
              <a:gd name="connsiteY4463" fmla="*/ 250031 h 514350"/>
              <a:gd name="connsiteX4464" fmla="*/ 4085749 w 6400800"/>
              <a:gd name="connsiteY4464" fmla="*/ 244316 h 514350"/>
              <a:gd name="connsiteX4465" fmla="*/ 4043839 w 6400800"/>
              <a:gd name="connsiteY4465" fmla="*/ 279559 h 514350"/>
              <a:gd name="connsiteX4466" fmla="*/ 4043839 w 6400800"/>
              <a:gd name="connsiteY4466" fmla="*/ 279559 h 514350"/>
              <a:gd name="connsiteX4467" fmla="*/ 4044791 w 6400800"/>
              <a:gd name="connsiteY4467" fmla="*/ 283369 h 514350"/>
              <a:gd name="connsiteX4468" fmla="*/ 4043839 w 6400800"/>
              <a:gd name="connsiteY4468" fmla="*/ 281464 h 514350"/>
              <a:gd name="connsiteX4469" fmla="*/ 4044791 w 6400800"/>
              <a:gd name="connsiteY4469" fmla="*/ 286226 h 514350"/>
              <a:gd name="connsiteX4470" fmla="*/ 4044791 w 6400800"/>
              <a:gd name="connsiteY4470" fmla="*/ 290036 h 514350"/>
              <a:gd name="connsiteX4471" fmla="*/ 4042886 w 6400800"/>
              <a:gd name="connsiteY4471" fmla="*/ 284321 h 514350"/>
              <a:gd name="connsiteX4472" fmla="*/ 4043839 w 6400800"/>
              <a:gd name="connsiteY4472" fmla="*/ 279559 h 514350"/>
              <a:gd name="connsiteX4473" fmla="*/ 4044791 w 6400800"/>
              <a:gd name="connsiteY4473" fmla="*/ 333851 h 514350"/>
              <a:gd name="connsiteX4474" fmla="*/ 4044791 w 6400800"/>
              <a:gd name="connsiteY4474" fmla="*/ 333851 h 514350"/>
              <a:gd name="connsiteX4475" fmla="*/ 4044791 w 6400800"/>
              <a:gd name="connsiteY4475" fmla="*/ 339566 h 514350"/>
              <a:gd name="connsiteX4476" fmla="*/ 4042886 w 6400800"/>
              <a:gd name="connsiteY4476" fmla="*/ 337661 h 514350"/>
              <a:gd name="connsiteX4477" fmla="*/ 4044791 w 6400800"/>
              <a:gd name="connsiteY4477" fmla="*/ 333851 h 514350"/>
              <a:gd name="connsiteX4478" fmla="*/ 4039076 w 6400800"/>
              <a:gd name="connsiteY4478" fmla="*/ 271939 h 514350"/>
              <a:gd name="connsiteX4479" fmla="*/ 4039076 w 6400800"/>
              <a:gd name="connsiteY4479" fmla="*/ 273844 h 514350"/>
              <a:gd name="connsiteX4480" fmla="*/ 4038124 w 6400800"/>
              <a:gd name="connsiteY4480" fmla="*/ 270034 h 514350"/>
              <a:gd name="connsiteX4481" fmla="*/ 4036219 w 6400800"/>
              <a:gd name="connsiteY4481" fmla="*/ 265271 h 514350"/>
              <a:gd name="connsiteX4482" fmla="*/ 4039076 w 6400800"/>
              <a:gd name="connsiteY4482" fmla="*/ 271939 h 514350"/>
              <a:gd name="connsiteX4483" fmla="*/ 4033361 w 6400800"/>
              <a:gd name="connsiteY4483" fmla="*/ 358616 h 514350"/>
              <a:gd name="connsiteX4484" fmla="*/ 4034314 w 6400800"/>
              <a:gd name="connsiteY4484" fmla="*/ 351949 h 514350"/>
              <a:gd name="connsiteX4485" fmla="*/ 4038124 w 6400800"/>
              <a:gd name="connsiteY4485" fmla="*/ 345281 h 514350"/>
              <a:gd name="connsiteX4486" fmla="*/ 4043839 w 6400800"/>
              <a:gd name="connsiteY4486" fmla="*/ 351949 h 514350"/>
              <a:gd name="connsiteX4487" fmla="*/ 4040981 w 6400800"/>
              <a:gd name="connsiteY4487" fmla="*/ 391954 h 514350"/>
              <a:gd name="connsiteX4488" fmla="*/ 4035266 w 6400800"/>
              <a:gd name="connsiteY4488" fmla="*/ 413861 h 514350"/>
              <a:gd name="connsiteX4489" fmla="*/ 4029551 w 6400800"/>
              <a:gd name="connsiteY4489" fmla="*/ 395764 h 514350"/>
              <a:gd name="connsiteX4490" fmla="*/ 4027646 w 6400800"/>
              <a:gd name="connsiteY4490" fmla="*/ 388144 h 514350"/>
              <a:gd name="connsiteX4491" fmla="*/ 4033361 w 6400800"/>
              <a:gd name="connsiteY4491" fmla="*/ 358616 h 514350"/>
              <a:gd name="connsiteX4492" fmla="*/ 4020026 w 6400800"/>
              <a:gd name="connsiteY4492" fmla="*/ 324326 h 514350"/>
              <a:gd name="connsiteX4493" fmla="*/ 4021931 w 6400800"/>
              <a:gd name="connsiteY4493" fmla="*/ 326231 h 514350"/>
              <a:gd name="connsiteX4494" fmla="*/ 4019074 w 6400800"/>
              <a:gd name="connsiteY4494" fmla="*/ 334804 h 514350"/>
              <a:gd name="connsiteX4495" fmla="*/ 4017169 w 6400800"/>
              <a:gd name="connsiteY4495" fmla="*/ 341471 h 514350"/>
              <a:gd name="connsiteX4496" fmla="*/ 4016216 w 6400800"/>
              <a:gd name="connsiteY4496" fmla="*/ 342424 h 514350"/>
              <a:gd name="connsiteX4497" fmla="*/ 4015264 w 6400800"/>
              <a:gd name="connsiteY4497" fmla="*/ 344329 h 514350"/>
              <a:gd name="connsiteX4498" fmla="*/ 4011454 w 6400800"/>
              <a:gd name="connsiteY4498" fmla="*/ 315754 h 514350"/>
              <a:gd name="connsiteX4499" fmla="*/ 4020026 w 6400800"/>
              <a:gd name="connsiteY4499" fmla="*/ 324326 h 514350"/>
              <a:gd name="connsiteX4500" fmla="*/ 3999071 w 6400800"/>
              <a:gd name="connsiteY4500" fmla="*/ 282416 h 514350"/>
              <a:gd name="connsiteX4501" fmla="*/ 3999071 w 6400800"/>
              <a:gd name="connsiteY4501" fmla="*/ 282416 h 514350"/>
              <a:gd name="connsiteX4502" fmla="*/ 4000024 w 6400800"/>
              <a:gd name="connsiteY4502" fmla="*/ 310991 h 514350"/>
              <a:gd name="connsiteX4503" fmla="*/ 4000024 w 6400800"/>
              <a:gd name="connsiteY4503" fmla="*/ 316706 h 514350"/>
              <a:gd name="connsiteX4504" fmla="*/ 3999071 w 6400800"/>
              <a:gd name="connsiteY4504" fmla="*/ 325279 h 514350"/>
              <a:gd name="connsiteX4505" fmla="*/ 3999071 w 6400800"/>
              <a:gd name="connsiteY4505" fmla="*/ 327184 h 514350"/>
              <a:gd name="connsiteX4506" fmla="*/ 3998119 w 6400800"/>
              <a:gd name="connsiteY4506" fmla="*/ 324326 h 514350"/>
              <a:gd name="connsiteX4507" fmla="*/ 3997166 w 6400800"/>
              <a:gd name="connsiteY4507" fmla="*/ 314801 h 514350"/>
              <a:gd name="connsiteX4508" fmla="*/ 3996214 w 6400800"/>
              <a:gd name="connsiteY4508" fmla="*/ 286226 h 514350"/>
              <a:gd name="connsiteX4509" fmla="*/ 3999071 w 6400800"/>
              <a:gd name="connsiteY4509" fmla="*/ 282416 h 514350"/>
              <a:gd name="connsiteX4510" fmla="*/ 3983831 w 6400800"/>
              <a:gd name="connsiteY4510" fmla="*/ 405289 h 514350"/>
              <a:gd name="connsiteX4511" fmla="*/ 3980021 w 6400800"/>
              <a:gd name="connsiteY4511" fmla="*/ 412909 h 514350"/>
              <a:gd name="connsiteX4512" fmla="*/ 3980021 w 6400800"/>
              <a:gd name="connsiteY4512" fmla="*/ 412909 h 514350"/>
              <a:gd name="connsiteX4513" fmla="*/ 3982879 w 6400800"/>
              <a:gd name="connsiteY4513" fmla="*/ 402431 h 514350"/>
              <a:gd name="connsiteX4514" fmla="*/ 3983831 w 6400800"/>
              <a:gd name="connsiteY4514" fmla="*/ 405289 h 514350"/>
              <a:gd name="connsiteX4515" fmla="*/ 3980974 w 6400800"/>
              <a:gd name="connsiteY4515" fmla="*/ 395764 h 514350"/>
              <a:gd name="connsiteX4516" fmla="*/ 3982879 w 6400800"/>
              <a:gd name="connsiteY4516" fmla="*/ 401479 h 514350"/>
              <a:gd name="connsiteX4517" fmla="*/ 3979069 w 6400800"/>
              <a:gd name="connsiteY4517" fmla="*/ 407194 h 514350"/>
              <a:gd name="connsiteX4518" fmla="*/ 3979069 w 6400800"/>
              <a:gd name="connsiteY4518" fmla="*/ 406241 h 514350"/>
              <a:gd name="connsiteX4519" fmla="*/ 3980974 w 6400800"/>
              <a:gd name="connsiteY4519" fmla="*/ 395764 h 514350"/>
              <a:gd name="connsiteX4520" fmla="*/ 3976211 w 6400800"/>
              <a:gd name="connsiteY4520" fmla="*/ 378619 h 514350"/>
              <a:gd name="connsiteX4521" fmla="*/ 3976211 w 6400800"/>
              <a:gd name="connsiteY4521" fmla="*/ 378619 h 514350"/>
              <a:gd name="connsiteX4522" fmla="*/ 3976211 w 6400800"/>
              <a:gd name="connsiteY4522" fmla="*/ 380524 h 514350"/>
              <a:gd name="connsiteX4523" fmla="*/ 3976211 w 6400800"/>
              <a:gd name="connsiteY4523" fmla="*/ 378619 h 514350"/>
              <a:gd name="connsiteX4524" fmla="*/ 3948589 w 6400800"/>
              <a:gd name="connsiteY4524" fmla="*/ 255746 h 514350"/>
              <a:gd name="connsiteX4525" fmla="*/ 3946684 w 6400800"/>
              <a:gd name="connsiteY4525" fmla="*/ 277654 h 514350"/>
              <a:gd name="connsiteX4526" fmla="*/ 3945731 w 6400800"/>
              <a:gd name="connsiteY4526" fmla="*/ 285274 h 514350"/>
              <a:gd name="connsiteX4527" fmla="*/ 3943826 w 6400800"/>
              <a:gd name="connsiteY4527" fmla="*/ 266224 h 514350"/>
              <a:gd name="connsiteX4528" fmla="*/ 3940016 w 6400800"/>
              <a:gd name="connsiteY4528" fmla="*/ 240506 h 514350"/>
              <a:gd name="connsiteX4529" fmla="*/ 3940016 w 6400800"/>
              <a:gd name="connsiteY4529" fmla="*/ 239554 h 514350"/>
              <a:gd name="connsiteX4530" fmla="*/ 3940016 w 6400800"/>
              <a:gd name="connsiteY4530" fmla="*/ 236696 h 514350"/>
              <a:gd name="connsiteX4531" fmla="*/ 3942874 w 6400800"/>
              <a:gd name="connsiteY4531" fmla="*/ 240506 h 514350"/>
              <a:gd name="connsiteX4532" fmla="*/ 3947636 w 6400800"/>
              <a:gd name="connsiteY4532" fmla="*/ 248126 h 514350"/>
              <a:gd name="connsiteX4533" fmla="*/ 3948589 w 6400800"/>
              <a:gd name="connsiteY4533" fmla="*/ 255746 h 514350"/>
              <a:gd name="connsiteX4534" fmla="*/ 3943826 w 6400800"/>
              <a:gd name="connsiteY4534" fmla="*/ 205264 h 514350"/>
              <a:gd name="connsiteX4535" fmla="*/ 3943826 w 6400800"/>
              <a:gd name="connsiteY4535" fmla="*/ 210979 h 514350"/>
              <a:gd name="connsiteX4536" fmla="*/ 3945731 w 6400800"/>
              <a:gd name="connsiteY4536" fmla="*/ 230981 h 514350"/>
              <a:gd name="connsiteX4537" fmla="*/ 3946684 w 6400800"/>
              <a:gd name="connsiteY4537" fmla="*/ 236696 h 514350"/>
              <a:gd name="connsiteX4538" fmla="*/ 3939064 w 6400800"/>
              <a:gd name="connsiteY4538" fmla="*/ 228124 h 514350"/>
              <a:gd name="connsiteX4539" fmla="*/ 3937159 w 6400800"/>
              <a:gd name="connsiteY4539" fmla="*/ 215741 h 514350"/>
              <a:gd name="connsiteX4540" fmla="*/ 3943826 w 6400800"/>
              <a:gd name="connsiteY4540" fmla="*/ 205264 h 514350"/>
              <a:gd name="connsiteX4541" fmla="*/ 3866674 w 6400800"/>
              <a:gd name="connsiteY4541" fmla="*/ 369094 h 514350"/>
              <a:gd name="connsiteX4542" fmla="*/ 3867626 w 6400800"/>
              <a:gd name="connsiteY4542" fmla="*/ 368141 h 514350"/>
              <a:gd name="connsiteX4543" fmla="*/ 3867626 w 6400800"/>
              <a:gd name="connsiteY4543" fmla="*/ 370999 h 514350"/>
              <a:gd name="connsiteX4544" fmla="*/ 3866674 w 6400800"/>
              <a:gd name="connsiteY4544" fmla="*/ 369094 h 514350"/>
              <a:gd name="connsiteX4545" fmla="*/ 3886676 w 6400800"/>
              <a:gd name="connsiteY4545" fmla="*/ 354806 h 514350"/>
              <a:gd name="connsiteX4546" fmla="*/ 3882866 w 6400800"/>
              <a:gd name="connsiteY4546" fmla="*/ 348139 h 514350"/>
              <a:gd name="connsiteX4547" fmla="*/ 3881914 w 6400800"/>
              <a:gd name="connsiteY4547" fmla="*/ 338614 h 514350"/>
              <a:gd name="connsiteX4548" fmla="*/ 3886676 w 6400800"/>
              <a:gd name="connsiteY4548" fmla="*/ 354806 h 514350"/>
              <a:gd name="connsiteX4549" fmla="*/ 3887629 w 6400800"/>
              <a:gd name="connsiteY4549" fmla="*/ 356711 h 514350"/>
              <a:gd name="connsiteX4550" fmla="*/ 3886676 w 6400800"/>
              <a:gd name="connsiteY4550" fmla="*/ 354806 h 514350"/>
              <a:gd name="connsiteX4551" fmla="*/ 3897154 w 6400800"/>
              <a:gd name="connsiteY4551" fmla="*/ 278606 h 514350"/>
              <a:gd name="connsiteX4552" fmla="*/ 3901916 w 6400800"/>
              <a:gd name="connsiteY4552" fmla="*/ 270986 h 514350"/>
              <a:gd name="connsiteX4553" fmla="*/ 3901916 w 6400800"/>
              <a:gd name="connsiteY4553" fmla="*/ 270986 h 514350"/>
              <a:gd name="connsiteX4554" fmla="*/ 3897154 w 6400800"/>
              <a:gd name="connsiteY4554" fmla="*/ 278606 h 514350"/>
              <a:gd name="connsiteX4555" fmla="*/ 3897154 w 6400800"/>
              <a:gd name="connsiteY4555" fmla="*/ 278606 h 514350"/>
              <a:gd name="connsiteX4556" fmla="*/ 3900011 w 6400800"/>
              <a:gd name="connsiteY4556" fmla="*/ 291941 h 514350"/>
              <a:gd name="connsiteX4557" fmla="*/ 3901916 w 6400800"/>
              <a:gd name="connsiteY4557" fmla="*/ 288131 h 514350"/>
              <a:gd name="connsiteX4558" fmla="*/ 3902869 w 6400800"/>
              <a:gd name="connsiteY4558" fmla="*/ 286226 h 514350"/>
              <a:gd name="connsiteX4559" fmla="*/ 3903821 w 6400800"/>
              <a:gd name="connsiteY4559" fmla="*/ 297656 h 514350"/>
              <a:gd name="connsiteX4560" fmla="*/ 3902869 w 6400800"/>
              <a:gd name="connsiteY4560" fmla="*/ 301466 h 514350"/>
              <a:gd name="connsiteX4561" fmla="*/ 3901916 w 6400800"/>
              <a:gd name="connsiteY4561" fmla="*/ 298609 h 514350"/>
              <a:gd name="connsiteX4562" fmla="*/ 3900011 w 6400800"/>
              <a:gd name="connsiteY4562" fmla="*/ 291941 h 514350"/>
              <a:gd name="connsiteX4563" fmla="*/ 3903821 w 6400800"/>
              <a:gd name="connsiteY4563" fmla="*/ 431006 h 514350"/>
              <a:gd name="connsiteX4564" fmla="*/ 3902869 w 6400800"/>
              <a:gd name="connsiteY4564" fmla="*/ 431959 h 514350"/>
              <a:gd name="connsiteX4565" fmla="*/ 3901916 w 6400800"/>
              <a:gd name="connsiteY4565" fmla="*/ 431959 h 514350"/>
              <a:gd name="connsiteX4566" fmla="*/ 3903821 w 6400800"/>
              <a:gd name="connsiteY4566" fmla="*/ 426244 h 514350"/>
              <a:gd name="connsiteX4567" fmla="*/ 3904774 w 6400800"/>
              <a:gd name="connsiteY4567" fmla="*/ 428149 h 514350"/>
              <a:gd name="connsiteX4568" fmla="*/ 3903821 w 6400800"/>
              <a:gd name="connsiteY4568" fmla="*/ 431006 h 514350"/>
              <a:gd name="connsiteX4569" fmla="*/ 3925729 w 6400800"/>
              <a:gd name="connsiteY4569" fmla="*/ 309086 h 514350"/>
              <a:gd name="connsiteX4570" fmla="*/ 3922871 w 6400800"/>
              <a:gd name="connsiteY4570" fmla="*/ 297656 h 514350"/>
              <a:gd name="connsiteX4571" fmla="*/ 3923824 w 6400800"/>
              <a:gd name="connsiteY4571" fmla="*/ 308134 h 514350"/>
              <a:gd name="connsiteX4572" fmla="*/ 3919061 w 6400800"/>
              <a:gd name="connsiteY4572" fmla="*/ 291941 h 514350"/>
              <a:gd name="connsiteX4573" fmla="*/ 3922871 w 6400800"/>
              <a:gd name="connsiteY4573" fmla="*/ 317659 h 514350"/>
              <a:gd name="connsiteX4574" fmla="*/ 3923824 w 6400800"/>
              <a:gd name="connsiteY4574" fmla="*/ 325279 h 514350"/>
              <a:gd name="connsiteX4575" fmla="*/ 3921919 w 6400800"/>
              <a:gd name="connsiteY4575" fmla="*/ 334804 h 514350"/>
              <a:gd name="connsiteX4576" fmla="*/ 3921919 w 6400800"/>
              <a:gd name="connsiteY4576" fmla="*/ 335756 h 514350"/>
              <a:gd name="connsiteX4577" fmla="*/ 3920966 w 6400800"/>
              <a:gd name="connsiteY4577" fmla="*/ 330041 h 514350"/>
              <a:gd name="connsiteX4578" fmla="*/ 3915251 w 6400800"/>
              <a:gd name="connsiteY4578" fmla="*/ 301466 h 514350"/>
              <a:gd name="connsiteX4579" fmla="*/ 3911441 w 6400800"/>
              <a:gd name="connsiteY4579" fmla="*/ 281464 h 514350"/>
              <a:gd name="connsiteX4580" fmla="*/ 3912394 w 6400800"/>
              <a:gd name="connsiteY4580" fmla="*/ 264319 h 514350"/>
              <a:gd name="connsiteX4581" fmla="*/ 3912394 w 6400800"/>
              <a:gd name="connsiteY4581" fmla="*/ 263366 h 514350"/>
              <a:gd name="connsiteX4582" fmla="*/ 3919061 w 6400800"/>
              <a:gd name="connsiteY4582" fmla="*/ 270986 h 514350"/>
              <a:gd name="connsiteX4583" fmla="*/ 3923824 w 6400800"/>
              <a:gd name="connsiteY4583" fmla="*/ 277654 h 514350"/>
              <a:gd name="connsiteX4584" fmla="*/ 3924776 w 6400800"/>
              <a:gd name="connsiteY4584" fmla="*/ 284321 h 514350"/>
              <a:gd name="connsiteX4585" fmla="*/ 3921919 w 6400800"/>
              <a:gd name="connsiteY4585" fmla="*/ 277654 h 514350"/>
              <a:gd name="connsiteX4586" fmla="*/ 3926681 w 6400800"/>
              <a:gd name="connsiteY4586" fmla="*/ 296704 h 514350"/>
              <a:gd name="connsiteX4587" fmla="*/ 3927634 w 6400800"/>
              <a:gd name="connsiteY4587" fmla="*/ 304324 h 514350"/>
              <a:gd name="connsiteX4588" fmla="*/ 3927634 w 6400800"/>
              <a:gd name="connsiteY4588" fmla="*/ 305276 h 514350"/>
              <a:gd name="connsiteX4589" fmla="*/ 3925729 w 6400800"/>
              <a:gd name="connsiteY4589" fmla="*/ 309086 h 514350"/>
              <a:gd name="connsiteX4590" fmla="*/ 3929539 w 6400800"/>
              <a:gd name="connsiteY4590" fmla="*/ 287179 h 514350"/>
              <a:gd name="connsiteX4591" fmla="*/ 3928586 w 6400800"/>
              <a:gd name="connsiteY4591" fmla="*/ 292894 h 514350"/>
              <a:gd name="connsiteX4592" fmla="*/ 3927634 w 6400800"/>
              <a:gd name="connsiteY4592" fmla="*/ 290036 h 514350"/>
              <a:gd name="connsiteX4593" fmla="*/ 3923824 w 6400800"/>
              <a:gd name="connsiteY4593" fmla="*/ 275749 h 514350"/>
              <a:gd name="connsiteX4594" fmla="*/ 3927634 w 6400800"/>
              <a:gd name="connsiteY4594" fmla="*/ 281464 h 514350"/>
              <a:gd name="connsiteX4595" fmla="*/ 3929539 w 6400800"/>
              <a:gd name="connsiteY4595" fmla="*/ 284321 h 514350"/>
              <a:gd name="connsiteX4596" fmla="*/ 3929539 w 6400800"/>
              <a:gd name="connsiteY4596" fmla="*/ 287179 h 514350"/>
              <a:gd name="connsiteX4597" fmla="*/ 3926681 w 6400800"/>
              <a:gd name="connsiteY4597" fmla="*/ 242411 h 514350"/>
              <a:gd name="connsiteX4598" fmla="*/ 3928586 w 6400800"/>
              <a:gd name="connsiteY4598" fmla="*/ 270986 h 514350"/>
              <a:gd name="connsiteX4599" fmla="*/ 3921919 w 6400800"/>
              <a:gd name="connsiteY4599" fmla="*/ 265271 h 514350"/>
              <a:gd name="connsiteX4600" fmla="*/ 3913346 w 6400800"/>
              <a:gd name="connsiteY4600" fmla="*/ 257651 h 514350"/>
              <a:gd name="connsiteX4601" fmla="*/ 3917156 w 6400800"/>
              <a:gd name="connsiteY4601" fmla="*/ 246221 h 514350"/>
              <a:gd name="connsiteX4602" fmla="*/ 3925729 w 6400800"/>
              <a:gd name="connsiteY4602" fmla="*/ 232886 h 514350"/>
              <a:gd name="connsiteX4603" fmla="*/ 3926681 w 6400800"/>
              <a:gd name="connsiteY4603" fmla="*/ 242411 h 514350"/>
              <a:gd name="connsiteX4604" fmla="*/ 3900964 w 6400800"/>
              <a:gd name="connsiteY4604" fmla="*/ 168116 h 514350"/>
              <a:gd name="connsiteX4605" fmla="*/ 3914299 w 6400800"/>
              <a:gd name="connsiteY4605" fmla="*/ 147161 h 514350"/>
              <a:gd name="connsiteX4606" fmla="*/ 3915251 w 6400800"/>
              <a:gd name="connsiteY4606" fmla="*/ 156686 h 514350"/>
              <a:gd name="connsiteX4607" fmla="*/ 3920966 w 6400800"/>
              <a:gd name="connsiteY4607" fmla="*/ 196691 h 514350"/>
              <a:gd name="connsiteX4608" fmla="*/ 3922871 w 6400800"/>
              <a:gd name="connsiteY4608" fmla="*/ 213836 h 514350"/>
              <a:gd name="connsiteX4609" fmla="*/ 3920014 w 6400800"/>
              <a:gd name="connsiteY4609" fmla="*/ 210979 h 514350"/>
              <a:gd name="connsiteX4610" fmla="*/ 3923824 w 6400800"/>
              <a:gd name="connsiteY4610" fmla="*/ 214789 h 514350"/>
              <a:gd name="connsiteX4611" fmla="*/ 3924776 w 6400800"/>
              <a:gd name="connsiteY4611" fmla="*/ 226219 h 514350"/>
              <a:gd name="connsiteX4612" fmla="*/ 3906679 w 6400800"/>
              <a:gd name="connsiteY4612" fmla="*/ 249079 h 514350"/>
              <a:gd name="connsiteX4613" fmla="*/ 3904774 w 6400800"/>
              <a:gd name="connsiteY4613" fmla="*/ 251936 h 514350"/>
              <a:gd name="connsiteX4614" fmla="*/ 3902869 w 6400800"/>
              <a:gd name="connsiteY4614" fmla="*/ 250984 h 514350"/>
              <a:gd name="connsiteX4615" fmla="*/ 3900964 w 6400800"/>
              <a:gd name="connsiteY4615" fmla="*/ 242411 h 514350"/>
              <a:gd name="connsiteX4616" fmla="*/ 3900964 w 6400800"/>
              <a:gd name="connsiteY4616" fmla="*/ 249079 h 514350"/>
              <a:gd name="connsiteX4617" fmla="*/ 3897154 w 6400800"/>
              <a:gd name="connsiteY4617" fmla="*/ 247174 h 514350"/>
              <a:gd name="connsiteX4618" fmla="*/ 3891439 w 6400800"/>
              <a:gd name="connsiteY4618" fmla="*/ 243364 h 514350"/>
              <a:gd name="connsiteX4619" fmla="*/ 3896201 w 6400800"/>
              <a:gd name="connsiteY4619" fmla="*/ 248126 h 514350"/>
              <a:gd name="connsiteX4620" fmla="*/ 3900964 w 6400800"/>
              <a:gd name="connsiteY4620" fmla="*/ 251936 h 514350"/>
              <a:gd name="connsiteX4621" fmla="*/ 3900964 w 6400800"/>
              <a:gd name="connsiteY4621" fmla="*/ 256699 h 514350"/>
              <a:gd name="connsiteX4622" fmla="*/ 3894296 w 6400800"/>
              <a:gd name="connsiteY4622" fmla="*/ 266224 h 514350"/>
              <a:gd name="connsiteX4623" fmla="*/ 3890486 w 6400800"/>
              <a:gd name="connsiteY4623" fmla="*/ 250984 h 514350"/>
              <a:gd name="connsiteX4624" fmla="*/ 3880009 w 6400800"/>
              <a:gd name="connsiteY4624" fmla="*/ 210026 h 514350"/>
              <a:gd name="connsiteX4625" fmla="*/ 3879056 w 6400800"/>
              <a:gd name="connsiteY4625" fmla="*/ 206216 h 514350"/>
              <a:gd name="connsiteX4626" fmla="*/ 3900964 w 6400800"/>
              <a:gd name="connsiteY4626" fmla="*/ 168116 h 514350"/>
              <a:gd name="connsiteX4627" fmla="*/ 3873341 w 6400800"/>
              <a:gd name="connsiteY4627" fmla="*/ 214789 h 514350"/>
              <a:gd name="connsiteX4628" fmla="*/ 3879056 w 6400800"/>
              <a:gd name="connsiteY4628" fmla="*/ 251936 h 514350"/>
              <a:gd name="connsiteX4629" fmla="*/ 3883819 w 6400800"/>
              <a:gd name="connsiteY4629" fmla="*/ 280511 h 514350"/>
              <a:gd name="connsiteX4630" fmla="*/ 3882866 w 6400800"/>
              <a:gd name="connsiteY4630" fmla="*/ 282416 h 514350"/>
              <a:gd name="connsiteX4631" fmla="*/ 3875246 w 6400800"/>
              <a:gd name="connsiteY4631" fmla="*/ 259556 h 514350"/>
              <a:gd name="connsiteX4632" fmla="*/ 3865721 w 6400800"/>
              <a:gd name="connsiteY4632" fmla="*/ 234791 h 514350"/>
              <a:gd name="connsiteX4633" fmla="*/ 3864769 w 6400800"/>
              <a:gd name="connsiteY4633" fmla="*/ 231934 h 514350"/>
              <a:gd name="connsiteX4634" fmla="*/ 3873341 w 6400800"/>
              <a:gd name="connsiteY4634" fmla="*/ 214789 h 514350"/>
              <a:gd name="connsiteX4635" fmla="*/ 3864769 w 6400800"/>
              <a:gd name="connsiteY4635" fmla="*/ 341471 h 514350"/>
              <a:gd name="connsiteX4636" fmla="*/ 3862864 w 6400800"/>
              <a:gd name="connsiteY4636" fmla="*/ 345281 h 514350"/>
              <a:gd name="connsiteX4637" fmla="*/ 3864769 w 6400800"/>
              <a:gd name="connsiteY4637" fmla="*/ 341471 h 514350"/>
              <a:gd name="connsiteX4638" fmla="*/ 3864769 w 6400800"/>
              <a:gd name="connsiteY4638" fmla="*/ 341471 h 514350"/>
              <a:gd name="connsiteX4639" fmla="*/ 3854291 w 6400800"/>
              <a:gd name="connsiteY4639" fmla="*/ 211931 h 514350"/>
              <a:gd name="connsiteX4640" fmla="*/ 3856196 w 6400800"/>
              <a:gd name="connsiteY4640" fmla="*/ 201454 h 514350"/>
              <a:gd name="connsiteX4641" fmla="*/ 3857149 w 6400800"/>
              <a:gd name="connsiteY4641" fmla="*/ 220504 h 514350"/>
              <a:gd name="connsiteX4642" fmla="*/ 3854291 w 6400800"/>
              <a:gd name="connsiteY4642" fmla="*/ 226219 h 514350"/>
              <a:gd name="connsiteX4643" fmla="*/ 3854291 w 6400800"/>
              <a:gd name="connsiteY4643" fmla="*/ 211931 h 514350"/>
              <a:gd name="connsiteX4644" fmla="*/ 3849529 w 6400800"/>
              <a:gd name="connsiteY4644" fmla="*/ 262414 h 514350"/>
              <a:gd name="connsiteX4645" fmla="*/ 3849529 w 6400800"/>
              <a:gd name="connsiteY4645" fmla="*/ 257651 h 514350"/>
              <a:gd name="connsiteX4646" fmla="*/ 3850481 w 6400800"/>
              <a:gd name="connsiteY4646" fmla="*/ 256699 h 514350"/>
              <a:gd name="connsiteX4647" fmla="*/ 3859054 w 6400800"/>
              <a:gd name="connsiteY4647" fmla="*/ 278606 h 514350"/>
              <a:gd name="connsiteX4648" fmla="*/ 3860006 w 6400800"/>
              <a:gd name="connsiteY4648" fmla="*/ 280511 h 514350"/>
              <a:gd name="connsiteX4649" fmla="*/ 3862864 w 6400800"/>
              <a:gd name="connsiteY4649" fmla="*/ 313849 h 514350"/>
              <a:gd name="connsiteX4650" fmla="*/ 3862864 w 6400800"/>
              <a:gd name="connsiteY4650" fmla="*/ 313849 h 514350"/>
              <a:gd name="connsiteX4651" fmla="*/ 3847624 w 6400800"/>
              <a:gd name="connsiteY4651" fmla="*/ 291941 h 514350"/>
              <a:gd name="connsiteX4652" fmla="*/ 3849529 w 6400800"/>
              <a:gd name="connsiteY4652" fmla="*/ 262414 h 514350"/>
              <a:gd name="connsiteX4653" fmla="*/ 3846671 w 6400800"/>
              <a:gd name="connsiteY4653" fmla="*/ 308134 h 514350"/>
              <a:gd name="connsiteX4654" fmla="*/ 3855244 w 6400800"/>
              <a:gd name="connsiteY4654" fmla="*/ 323374 h 514350"/>
              <a:gd name="connsiteX4655" fmla="*/ 3856196 w 6400800"/>
              <a:gd name="connsiteY4655" fmla="*/ 325279 h 514350"/>
              <a:gd name="connsiteX4656" fmla="*/ 3855244 w 6400800"/>
              <a:gd name="connsiteY4656" fmla="*/ 327184 h 514350"/>
              <a:gd name="connsiteX4657" fmla="*/ 3849529 w 6400800"/>
              <a:gd name="connsiteY4657" fmla="*/ 336709 h 514350"/>
              <a:gd name="connsiteX4658" fmla="*/ 3845719 w 6400800"/>
              <a:gd name="connsiteY4658" fmla="*/ 330041 h 514350"/>
              <a:gd name="connsiteX4659" fmla="*/ 3846671 w 6400800"/>
              <a:gd name="connsiteY4659" fmla="*/ 308134 h 514350"/>
              <a:gd name="connsiteX4660" fmla="*/ 3843814 w 6400800"/>
              <a:gd name="connsiteY4660" fmla="*/ 415766 h 514350"/>
              <a:gd name="connsiteX4661" fmla="*/ 3846671 w 6400800"/>
              <a:gd name="connsiteY4661" fmla="*/ 410051 h 514350"/>
              <a:gd name="connsiteX4662" fmla="*/ 3847624 w 6400800"/>
              <a:gd name="connsiteY4662" fmla="*/ 416719 h 514350"/>
              <a:gd name="connsiteX4663" fmla="*/ 3847624 w 6400800"/>
              <a:gd name="connsiteY4663" fmla="*/ 419576 h 514350"/>
              <a:gd name="connsiteX4664" fmla="*/ 3846671 w 6400800"/>
              <a:gd name="connsiteY4664" fmla="*/ 422434 h 514350"/>
              <a:gd name="connsiteX4665" fmla="*/ 3844766 w 6400800"/>
              <a:gd name="connsiteY4665" fmla="*/ 426244 h 514350"/>
              <a:gd name="connsiteX4666" fmla="*/ 3842861 w 6400800"/>
              <a:gd name="connsiteY4666" fmla="*/ 426244 h 514350"/>
              <a:gd name="connsiteX4667" fmla="*/ 3843814 w 6400800"/>
              <a:gd name="connsiteY4667" fmla="*/ 415766 h 514350"/>
              <a:gd name="connsiteX4668" fmla="*/ 3830479 w 6400800"/>
              <a:gd name="connsiteY4668" fmla="*/ 297656 h 514350"/>
              <a:gd name="connsiteX4669" fmla="*/ 3830479 w 6400800"/>
              <a:gd name="connsiteY4669" fmla="*/ 299561 h 514350"/>
              <a:gd name="connsiteX4670" fmla="*/ 3830479 w 6400800"/>
              <a:gd name="connsiteY4670" fmla="*/ 301466 h 514350"/>
              <a:gd name="connsiteX4671" fmla="*/ 3829526 w 6400800"/>
              <a:gd name="connsiteY4671" fmla="*/ 307181 h 514350"/>
              <a:gd name="connsiteX4672" fmla="*/ 3827621 w 6400800"/>
              <a:gd name="connsiteY4672" fmla="*/ 304324 h 514350"/>
              <a:gd name="connsiteX4673" fmla="*/ 3830479 w 6400800"/>
              <a:gd name="connsiteY4673" fmla="*/ 297656 h 514350"/>
              <a:gd name="connsiteX4674" fmla="*/ 3826669 w 6400800"/>
              <a:gd name="connsiteY4674" fmla="*/ 305276 h 514350"/>
              <a:gd name="connsiteX4675" fmla="*/ 3828574 w 6400800"/>
              <a:gd name="connsiteY4675" fmla="*/ 310039 h 514350"/>
              <a:gd name="connsiteX4676" fmla="*/ 3827621 w 6400800"/>
              <a:gd name="connsiteY4676" fmla="*/ 314801 h 514350"/>
              <a:gd name="connsiteX4677" fmla="*/ 3823811 w 6400800"/>
              <a:gd name="connsiteY4677" fmla="*/ 309086 h 514350"/>
              <a:gd name="connsiteX4678" fmla="*/ 3826669 w 6400800"/>
              <a:gd name="connsiteY4678" fmla="*/ 305276 h 514350"/>
              <a:gd name="connsiteX4679" fmla="*/ 3820001 w 6400800"/>
              <a:gd name="connsiteY4679" fmla="*/ 319564 h 514350"/>
              <a:gd name="connsiteX4680" fmla="*/ 3826669 w 6400800"/>
              <a:gd name="connsiteY4680" fmla="*/ 332899 h 514350"/>
              <a:gd name="connsiteX4681" fmla="*/ 3827621 w 6400800"/>
              <a:gd name="connsiteY4681" fmla="*/ 333851 h 514350"/>
              <a:gd name="connsiteX4682" fmla="*/ 3826669 w 6400800"/>
              <a:gd name="connsiteY4682" fmla="*/ 343376 h 514350"/>
              <a:gd name="connsiteX4683" fmla="*/ 3824764 w 6400800"/>
              <a:gd name="connsiteY4683" fmla="*/ 377666 h 514350"/>
              <a:gd name="connsiteX4684" fmla="*/ 3820954 w 6400800"/>
              <a:gd name="connsiteY4684" fmla="*/ 364331 h 514350"/>
              <a:gd name="connsiteX4685" fmla="*/ 3820001 w 6400800"/>
              <a:gd name="connsiteY4685" fmla="*/ 352901 h 514350"/>
              <a:gd name="connsiteX4686" fmla="*/ 3818096 w 6400800"/>
              <a:gd name="connsiteY4686" fmla="*/ 336709 h 514350"/>
              <a:gd name="connsiteX4687" fmla="*/ 3821906 w 6400800"/>
              <a:gd name="connsiteY4687" fmla="*/ 332899 h 514350"/>
              <a:gd name="connsiteX4688" fmla="*/ 3818096 w 6400800"/>
              <a:gd name="connsiteY4688" fmla="*/ 335756 h 514350"/>
              <a:gd name="connsiteX4689" fmla="*/ 3817144 w 6400800"/>
              <a:gd name="connsiteY4689" fmla="*/ 326231 h 514350"/>
              <a:gd name="connsiteX4690" fmla="*/ 3820001 w 6400800"/>
              <a:gd name="connsiteY4690" fmla="*/ 319564 h 514350"/>
              <a:gd name="connsiteX4691" fmla="*/ 3788569 w 6400800"/>
              <a:gd name="connsiteY4691" fmla="*/ 264319 h 514350"/>
              <a:gd name="connsiteX4692" fmla="*/ 3792379 w 6400800"/>
              <a:gd name="connsiteY4692" fmla="*/ 270986 h 514350"/>
              <a:gd name="connsiteX4693" fmla="*/ 3800951 w 6400800"/>
              <a:gd name="connsiteY4693" fmla="*/ 285274 h 514350"/>
              <a:gd name="connsiteX4694" fmla="*/ 3800951 w 6400800"/>
              <a:gd name="connsiteY4694" fmla="*/ 287179 h 514350"/>
              <a:gd name="connsiteX4695" fmla="*/ 3800951 w 6400800"/>
              <a:gd name="connsiteY4695" fmla="*/ 298609 h 514350"/>
              <a:gd name="connsiteX4696" fmla="*/ 3800951 w 6400800"/>
              <a:gd name="connsiteY4696" fmla="*/ 300514 h 514350"/>
              <a:gd name="connsiteX4697" fmla="*/ 3797141 w 6400800"/>
              <a:gd name="connsiteY4697" fmla="*/ 287179 h 514350"/>
              <a:gd name="connsiteX4698" fmla="*/ 3796189 w 6400800"/>
              <a:gd name="connsiteY4698" fmla="*/ 285274 h 514350"/>
              <a:gd name="connsiteX4699" fmla="*/ 3796189 w 6400800"/>
              <a:gd name="connsiteY4699" fmla="*/ 280511 h 514350"/>
              <a:gd name="connsiteX4700" fmla="*/ 3795236 w 6400800"/>
              <a:gd name="connsiteY4700" fmla="*/ 283369 h 514350"/>
              <a:gd name="connsiteX4701" fmla="*/ 3791426 w 6400800"/>
              <a:gd name="connsiteY4701" fmla="*/ 271939 h 514350"/>
              <a:gd name="connsiteX4702" fmla="*/ 3788569 w 6400800"/>
              <a:gd name="connsiteY4702" fmla="*/ 264319 h 514350"/>
              <a:gd name="connsiteX4703" fmla="*/ 3748564 w 6400800"/>
              <a:gd name="connsiteY4703" fmla="*/ 364331 h 514350"/>
              <a:gd name="connsiteX4704" fmla="*/ 3748564 w 6400800"/>
              <a:gd name="connsiteY4704" fmla="*/ 351949 h 514350"/>
              <a:gd name="connsiteX4705" fmla="*/ 3750469 w 6400800"/>
              <a:gd name="connsiteY4705" fmla="*/ 358616 h 514350"/>
              <a:gd name="connsiteX4706" fmla="*/ 3748564 w 6400800"/>
              <a:gd name="connsiteY4706" fmla="*/ 364331 h 514350"/>
              <a:gd name="connsiteX4707" fmla="*/ 3762851 w 6400800"/>
              <a:gd name="connsiteY4707" fmla="*/ 399574 h 514350"/>
              <a:gd name="connsiteX4708" fmla="*/ 3759994 w 6400800"/>
              <a:gd name="connsiteY4708" fmla="*/ 405289 h 514350"/>
              <a:gd name="connsiteX4709" fmla="*/ 3760946 w 6400800"/>
              <a:gd name="connsiteY4709" fmla="*/ 391954 h 514350"/>
              <a:gd name="connsiteX4710" fmla="*/ 3760946 w 6400800"/>
              <a:gd name="connsiteY4710" fmla="*/ 391001 h 514350"/>
              <a:gd name="connsiteX4711" fmla="*/ 3762851 w 6400800"/>
              <a:gd name="connsiteY4711" fmla="*/ 396716 h 514350"/>
              <a:gd name="connsiteX4712" fmla="*/ 3762851 w 6400800"/>
              <a:gd name="connsiteY4712" fmla="*/ 399574 h 514350"/>
              <a:gd name="connsiteX4713" fmla="*/ 3770471 w 6400800"/>
              <a:gd name="connsiteY4713" fmla="*/ 290036 h 514350"/>
              <a:gd name="connsiteX4714" fmla="*/ 3775234 w 6400800"/>
              <a:gd name="connsiteY4714" fmla="*/ 309086 h 514350"/>
              <a:gd name="connsiteX4715" fmla="*/ 3771424 w 6400800"/>
              <a:gd name="connsiteY4715" fmla="*/ 301466 h 514350"/>
              <a:gd name="connsiteX4716" fmla="*/ 3770471 w 6400800"/>
              <a:gd name="connsiteY4716" fmla="*/ 299561 h 514350"/>
              <a:gd name="connsiteX4717" fmla="*/ 3770471 w 6400800"/>
              <a:gd name="connsiteY4717" fmla="*/ 290989 h 514350"/>
              <a:gd name="connsiteX4718" fmla="*/ 3770471 w 6400800"/>
              <a:gd name="connsiteY4718" fmla="*/ 290036 h 514350"/>
              <a:gd name="connsiteX4719" fmla="*/ 3769519 w 6400800"/>
              <a:gd name="connsiteY4719" fmla="*/ 370046 h 514350"/>
              <a:gd name="connsiteX4720" fmla="*/ 3770471 w 6400800"/>
              <a:gd name="connsiteY4720" fmla="*/ 372904 h 514350"/>
              <a:gd name="connsiteX4721" fmla="*/ 3767614 w 6400800"/>
              <a:gd name="connsiteY4721" fmla="*/ 366236 h 514350"/>
              <a:gd name="connsiteX4722" fmla="*/ 3767614 w 6400800"/>
              <a:gd name="connsiteY4722" fmla="*/ 359569 h 514350"/>
              <a:gd name="connsiteX4723" fmla="*/ 3766661 w 6400800"/>
              <a:gd name="connsiteY4723" fmla="*/ 364331 h 514350"/>
              <a:gd name="connsiteX4724" fmla="*/ 3764756 w 6400800"/>
              <a:gd name="connsiteY4724" fmla="*/ 360521 h 514350"/>
              <a:gd name="connsiteX4725" fmla="*/ 3764756 w 6400800"/>
              <a:gd name="connsiteY4725" fmla="*/ 357664 h 514350"/>
              <a:gd name="connsiteX4726" fmla="*/ 3765709 w 6400800"/>
              <a:gd name="connsiteY4726" fmla="*/ 351949 h 514350"/>
              <a:gd name="connsiteX4727" fmla="*/ 3769519 w 6400800"/>
              <a:gd name="connsiteY4727" fmla="*/ 370046 h 514350"/>
              <a:gd name="connsiteX4728" fmla="*/ 3753326 w 6400800"/>
              <a:gd name="connsiteY4728" fmla="*/ 250031 h 514350"/>
              <a:gd name="connsiteX4729" fmla="*/ 3755231 w 6400800"/>
              <a:gd name="connsiteY4729" fmla="*/ 236696 h 514350"/>
              <a:gd name="connsiteX4730" fmla="*/ 3756184 w 6400800"/>
              <a:gd name="connsiteY4730" fmla="*/ 232886 h 514350"/>
              <a:gd name="connsiteX4731" fmla="*/ 3758089 w 6400800"/>
              <a:gd name="connsiteY4731" fmla="*/ 230029 h 514350"/>
              <a:gd name="connsiteX4732" fmla="*/ 3759994 w 6400800"/>
              <a:gd name="connsiteY4732" fmla="*/ 237649 h 514350"/>
              <a:gd name="connsiteX4733" fmla="*/ 3769519 w 6400800"/>
              <a:gd name="connsiteY4733" fmla="*/ 281464 h 514350"/>
              <a:gd name="connsiteX4734" fmla="*/ 3767614 w 6400800"/>
              <a:gd name="connsiteY4734" fmla="*/ 290036 h 514350"/>
              <a:gd name="connsiteX4735" fmla="*/ 3767614 w 6400800"/>
              <a:gd name="connsiteY4735" fmla="*/ 290989 h 514350"/>
              <a:gd name="connsiteX4736" fmla="*/ 3752374 w 6400800"/>
              <a:gd name="connsiteY4736" fmla="*/ 261461 h 514350"/>
              <a:gd name="connsiteX4737" fmla="*/ 3753326 w 6400800"/>
              <a:gd name="connsiteY4737" fmla="*/ 250031 h 514350"/>
              <a:gd name="connsiteX4738" fmla="*/ 3748564 w 6400800"/>
              <a:gd name="connsiteY4738" fmla="*/ 296704 h 514350"/>
              <a:gd name="connsiteX4739" fmla="*/ 3748564 w 6400800"/>
              <a:gd name="connsiteY4739" fmla="*/ 296704 h 514350"/>
              <a:gd name="connsiteX4740" fmla="*/ 3756184 w 6400800"/>
              <a:gd name="connsiteY4740" fmla="*/ 313849 h 514350"/>
              <a:gd name="connsiteX4741" fmla="*/ 3757136 w 6400800"/>
              <a:gd name="connsiteY4741" fmla="*/ 316706 h 514350"/>
              <a:gd name="connsiteX4742" fmla="*/ 3759041 w 6400800"/>
              <a:gd name="connsiteY4742" fmla="*/ 323374 h 514350"/>
              <a:gd name="connsiteX4743" fmla="*/ 3757136 w 6400800"/>
              <a:gd name="connsiteY4743" fmla="*/ 330041 h 514350"/>
              <a:gd name="connsiteX4744" fmla="*/ 3754279 w 6400800"/>
              <a:gd name="connsiteY4744" fmla="*/ 341471 h 514350"/>
              <a:gd name="connsiteX4745" fmla="*/ 3750469 w 6400800"/>
              <a:gd name="connsiteY4745" fmla="*/ 335756 h 514350"/>
              <a:gd name="connsiteX4746" fmla="*/ 3747611 w 6400800"/>
              <a:gd name="connsiteY4746" fmla="*/ 331946 h 514350"/>
              <a:gd name="connsiteX4747" fmla="*/ 3748564 w 6400800"/>
              <a:gd name="connsiteY4747" fmla="*/ 296704 h 514350"/>
              <a:gd name="connsiteX4748" fmla="*/ 3738086 w 6400800"/>
              <a:gd name="connsiteY4748" fmla="*/ 273844 h 514350"/>
              <a:gd name="connsiteX4749" fmla="*/ 3738086 w 6400800"/>
              <a:gd name="connsiteY4749" fmla="*/ 273844 h 514350"/>
              <a:gd name="connsiteX4750" fmla="*/ 3738086 w 6400800"/>
              <a:gd name="connsiteY4750" fmla="*/ 274796 h 514350"/>
              <a:gd name="connsiteX4751" fmla="*/ 3738086 w 6400800"/>
              <a:gd name="connsiteY4751" fmla="*/ 273844 h 514350"/>
              <a:gd name="connsiteX4752" fmla="*/ 3689509 w 6400800"/>
              <a:gd name="connsiteY4752" fmla="*/ 326231 h 514350"/>
              <a:gd name="connsiteX4753" fmla="*/ 3686651 w 6400800"/>
              <a:gd name="connsiteY4753" fmla="*/ 331946 h 514350"/>
              <a:gd name="connsiteX4754" fmla="*/ 3685699 w 6400800"/>
              <a:gd name="connsiteY4754" fmla="*/ 330994 h 514350"/>
              <a:gd name="connsiteX4755" fmla="*/ 3685699 w 6400800"/>
              <a:gd name="connsiteY4755" fmla="*/ 322421 h 514350"/>
              <a:gd name="connsiteX4756" fmla="*/ 3685699 w 6400800"/>
              <a:gd name="connsiteY4756" fmla="*/ 313849 h 514350"/>
              <a:gd name="connsiteX4757" fmla="*/ 3689509 w 6400800"/>
              <a:gd name="connsiteY4757" fmla="*/ 325279 h 514350"/>
              <a:gd name="connsiteX4758" fmla="*/ 3689509 w 6400800"/>
              <a:gd name="connsiteY4758" fmla="*/ 326231 h 514350"/>
              <a:gd name="connsiteX4759" fmla="*/ 3716179 w 6400800"/>
              <a:gd name="connsiteY4759" fmla="*/ 211931 h 514350"/>
              <a:gd name="connsiteX4760" fmla="*/ 3720941 w 6400800"/>
              <a:gd name="connsiteY4760" fmla="*/ 221456 h 514350"/>
              <a:gd name="connsiteX4761" fmla="*/ 3719036 w 6400800"/>
              <a:gd name="connsiteY4761" fmla="*/ 230029 h 514350"/>
              <a:gd name="connsiteX4762" fmla="*/ 3718084 w 6400800"/>
              <a:gd name="connsiteY4762" fmla="*/ 233839 h 514350"/>
              <a:gd name="connsiteX4763" fmla="*/ 3713321 w 6400800"/>
              <a:gd name="connsiteY4763" fmla="*/ 228124 h 514350"/>
              <a:gd name="connsiteX4764" fmla="*/ 3717131 w 6400800"/>
              <a:gd name="connsiteY4764" fmla="*/ 235744 h 514350"/>
              <a:gd name="connsiteX4765" fmla="*/ 3714274 w 6400800"/>
              <a:gd name="connsiteY4765" fmla="*/ 253841 h 514350"/>
              <a:gd name="connsiteX4766" fmla="*/ 3714274 w 6400800"/>
              <a:gd name="connsiteY4766" fmla="*/ 250984 h 514350"/>
              <a:gd name="connsiteX4767" fmla="*/ 3713321 w 6400800"/>
              <a:gd name="connsiteY4767" fmla="*/ 238601 h 514350"/>
              <a:gd name="connsiteX4768" fmla="*/ 3713321 w 6400800"/>
              <a:gd name="connsiteY4768" fmla="*/ 227171 h 514350"/>
              <a:gd name="connsiteX4769" fmla="*/ 3712369 w 6400800"/>
              <a:gd name="connsiteY4769" fmla="*/ 208121 h 514350"/>
              <a:gd name="connsiteX4770" fmla="*/ 3712369 w 6400800"/>
              <a:gd name="connsiteY4770" fmla="*/ 205264 h 514350"/>
              <a:gd name="connsiteX4771" fmla="*/ 3716179 w 6400800"/>
              <a:gd name="connsiteY4771" fmla="*/ 211931 h 514350"/>
              <a:gd name="connsiteX4772" fmla="*/ 3679984 w 6400800"/>
              <a:gd name="connsiteY4772" fmla="*/ 236696 h 514350"/>
              <a:gd name="connsiteX4773" fmla="*/ 3684746 w 6400800"/>
              <a:gd name="connsiteY4773" fmla="*/ 196691 h 514350"/>
              <a:gd name="connsiteX4774" fmla="*/ 3687604 w 6400800"/>
              <a:gd name="connsiteY4774" fmla="*/ 166211 h 514350"/>
              <a:gd name="connsiteX4775" fmla="*/ 3688556 w 6400800"/>
              <a:gd name="connsiteY4775" fmla="*/ 154781 h 514350"/>
              <a:gd name="connsiteX4776" fmla="*/ 3699034 w 6400800"/>
              <a:gd name="connsiteY4776" fmla="*/ 178594 h 514350"/>
              <a:gd name="connsiteX4777" fmla="*/ 3708559 w 6400800"/>
              <a:gd name="connsiteY4777" fmla="*/ 199549 h 514350"/>
              <a:gd name="connsiteX4778" fmla="*/ 3707606 w 6400800"/>
              <a:gd name="connsiteY4778" fmla="*/ 207169 h 514350"/>
              <a:gd name="connsiteX4779" fmla="*/ 3704749 w 6400800"/>
              <a:gd name="connsiteY4779" fmla="*/ 226219 h 514350"/>
              <a:gd name="connsiteX4780" fmla="*/ 3702844 w 6400800"/>
              <a:gd name="connsiteY4780" fmla="*/ 237649 h 514350"/>
              <a:gd name="connsiteX4781" fmla="*/ 3701891 w 6400800"/>
              <a:gd name="connsiteY4781" fmla="*/ 250984 h 514350"/>
              <a:gd name="connsiteX4782" fmla="*/ 3700939 w 6400800"/>
              <a:gd name="connsiteY4782" fmla="*/ 280511 h 514350"/>
              <a:gd name="connsiteX4783" fmla="*/ 3700939 w 6400800"/>
              <a:gd name="connsiteY4783" fmla="*/ 300514 h 514350"/>
              <a:gd name="connsiteX4784" fmla="*/ 3697129 w 6400800"/>
              <a:gd name="connsiteY4784" fmla="*/ 290036 h 514350"/>
              <a:gd name="connsiteX4785" fmla="*/ 3699034 w 6400800"/>
              <a:gd name="connsiteY4785" fmla="*/ 308134 h 514350"/>
              <a:gd name="connsiteX4786" fmla="*/ 3690461 w 6400800"/>
              <a:gd name="connsiteY4786" fmla="*/ 322421 h 514350"/>
              <a:gd name="connsiteX4787" fmla="*/ 3683794 w 6400800"/>
              <a:gd name="connsiteY4787" fmla="*/ 310991 h 514350"/>
              <a:gd name="connsiteX4788" fmla="*/ 3683794 w 6400800"/>
              <a:gd name="connsiteY4788" fmla="*/ 302419 h 514350"/>
              <a:gd name="connsiteX4789" fmla="*/ 3682841 w 6400800"/>
              <a:gd name="connsiteY4789" fmla="*/ 308134 h 514350"/>
              <a:gd name="connsiteX4790" fmla="*/ 3679031 w 6400800"/>
              <a:gd name="connsiteY4790" fmla="*/ 302419 h 514350"/>
              <a:gd name="connsiteX4791" fmla="*/ 3681889 w 6400800"/>
              <a:gd name="connsiteY4791" fmla="*/ 310991 h 514350"/>
              <a:gd name="connsiteX4792" fmla="*/ 3679984 w 6400800"/>
              <a:gd name="connsiteY4792" fmla="*/ 323374 h 514350"/>
              <a:gd name="connsiteX4793" fmla="*/ 3672364 w 6400800"/>
              <a:gd name="connsiteY4793" fmla="*/ 307181 h 514350"/>
              <a:gd name="connsiteX4794" fmla="*/ 3677126 w 6400800"/>
              <a:gd name="connsiteY4794" fmla="*/ 289084 h 514350"/>
              <a:gd name="connsiteX4795" fmla="*/ 3681889 w 6400800"/>
              <a:gd name="connsiteY4795" fmla="*/ 272891 h 514350"/>
              <a:gd name="connsiteX4796" fmla="*/ 3686651 w 6400800"/>
              <a:gd name="connsiteY4796" fmla="*/ 260509 h 514350"/>
              <a:gd name="connsiteX4797" fmla="*/ 3692366 w 6400800"/>
              <a:gd name="connsiteY4797" fmla="*/ 250031 h 514350"/>
              <a:gd name="connsiteX4798" fmla="*/ 3683794 w 6400800"/>
              <a:gd name="connsiteY4798" fmla="*/ 258604 h 514350"/>
              <a:gd name="connsiteX4799" fmla="*/ 3675221 w 6400800"/>
              <a:gd name="connsiteY4799" fmla="*/ 270034 h 514350"/>
              <a:gd name="connsiteX4800" fmla="*/ 3671411 w 6400800"/>
              <a:gd name="connsiteY4800" fmla="*/ 275749 h 514350"/>
              <a:gd name="connsiteX4801" fmla="*/ 3679984 w 6400800"/>
              <a:gd name="connsiteY4801" fmla="*/ 236696 h 514350"/>
              <a:gd name="connsiteX4802" fmla="*/ 3678079 w 6400800"/>
              <a:gd name="connsiteY4802" fmla="*/ 342424 h 514350"/>
              <a:gd name="connsiteX4803" fmla="*/ 3677126 w 6400800"/>
              <a:gd name="connsiteY4803" fmla="*/ 349091 h 514350"/>
              <a:gd name="connsiteX4804" fmla="*/ 3676174 w 6400800"/>
              <a:gd name="connsiteY4804" fmla="*/ 343376 h 514350"/>
              <a:gd name="connsiteX4805" fmla="*/ 3674269 w 6400800"/>
              <a:gd name="connsiteY4805" fmla="*/ 335756 h 514350"/>
              <a:gd name="connsiteX4806" fmla="*/ 3678079 w 6400800"/>
              <a:gd name="connsiteY4806" fmla="*/ 342424 h 514350"/>
              <a:gd name="connsiteX4807" fmla="*/ 3664744 w 6400800"/>
              <a:gd name="connsiteY4807" fmla="*/ 355759 h 514350"/>
              <a:gd name="connsiteX4808" fmla="*/ 3664744 w 6400800"/>
              <a:gd name="connsiteY4808" fmla="*/ 362426 h 514350"/>
              <a:gd name="connsiteX4809" fmla="*/ 3663791 w 6400800"/>
              <a:gd name="connsiteY4809" fmla="*/ 371951 h 514350"/>
              <a:gd name="connsiteX4810" fmla="*/ 3663791 w 6400800"/>
              <a:gd name="connsiteY4810" fmla="*/ 371951 h 514350"/>
              <a:gd name="connsiteX4811" fmla="*/ 3662839 w 6400800"/>
              <a:gd name="connsiteY4811" fmla="*/ 367189 h 514350"/>
              <a:gd name="connsiteX4812" fmla="*/ 3662839 w 6400800"/>
              <a:gd name="connsiteY4812" fmla="*/ 366236 h 514350"/>
              <a:gd name="connsiteX4813" fmla="*/ 3664744 w 6400800"/>
              <a:gd name="connsiteY4813" fmla="*/ 355759 h 514350"/>
              <a:gd name="connsiteX4814" fmla="*/ 3603784 w 6400800"/>
              <a:gd name="connsiteY4814" fmla="*/ 369094 h 514350"/>
              <a:gd name="connsiteX4815" fmla="*/ 3602831 w 6400800"/>
              <a:gd name="connsiteY4815" fmla="*/ 363379 h 514350"/>
              <a:gd name="connsiteX4816" fmla="*/ 3605689 w 6400800"/>
              <a:gd name="connsiteY4816" fmla="*/ 352901 h 514350"/>
              <a:gd name="connsiteX4817" fmla="*/ 3606641 w 6400800"/>
              <a:gd name="connsiteY4817" fmla="*/ 350044 h 514350"/>
              <a:gd name="connsiteX4818" fmla="*/ 3607594 w 6400800"/>
              <a:gd name="connsiteY4818" fmla="*/ 352901 h 514350"/>
              <a:gd name="connsiteX4819" fmla="*/ 3607594 w 6400800"/>
              <a:gd name="connsiteY4819" fmla="*/ 353854 h 514350"/>
              <a:gd name="connsiteX4820" fmla="*/ 3603784 w 6400800"/>
              <a:gd name="connsiteY4820" fmla="*/ 369094 h 514350"/>
              <a:gd name="connsiteX4821" fmla="*/ 3612356 w 6400800"/>
              <a:gd name="connsiteY4821" fmla="*/ 329089 h 514350"/>
              <a:gd name="connsiteX4822" fmla="*/ 3611404 w 6400800"/>
              <a:gd name="connsiteY4822" fmla="*/ 327184 h 514350"/>
              <a:gd name="connsiteX4823" fmla="*/ 3610451 w 6400800"/>
              <a:gd name="connsiteY4823" fmla="*/ 321469 h 514350"/>
              <a:gd name="connsiteX4824" fmla="*/ 3613309 w 6400800"/>
              <a:gd name="connsiteY4824" fmla="*/ 324326 h 514350"/>
              <a:gd name="connsiteX4825" fmla="*/ 3612356 w 6400800"/>
              <a:gd name="connsiteY4825" fmla="*/ 329089 h 514350"/>
              <a:gd name="connsiteX4826" fmla="*/ 3633311 w 6400800"/>
              <a:gd name="connsiteY4826" fmla="*/ 366236 h 514350"/>
              <a:gd name="connsiteX4827" fmla="*/ 3629501 w 6400800"/>
              <a:gd name="connsiteY4827" fmla="*/ 358616 h 514350"/>
              <a:gd name="connsiteX4828" fmla="*/ 3629501 w 6400800"/>
              <a:gd name="connsiteY4828" fmla="*/ 354806 h 514350"/>
              <a:gd name="connsiteX4829" fmla="*/ 3633311 w 6400800"/>
              <a:gd name="connsiteY4829" fmla="*/ 366236 h 514350"/>
              <a:gd name="connsiteX4830" fmla="*/ 3633311 w 6400800"/>
              <a:gd name="connsiteY4830" fmla="*/ 366236 h 514350"/>
              <a:gd name="connsiteX4831" fmla="*/ 3633311 w 6400800"/>
              <a:gd name="connsiteY4831" fmla="*/ 366236 h 514350"/>
              <a:gd name="connsiteX4832" fmla="*/ 3632359 w 6400800"/>
              <a:gd name="connsiteY4832" fmla="*/ 331946 h 514350"/>
              <a:gd name="connsiteX4833" fmla="*/ 3635216 w 6400800"/>
              <a:gd name="connsiteY4833" fmla="*/ 348139 h 514350"/>
              <a:gd name="connsiteX4834" fmla="*/ 3631406 w 6400800"/>
              <a:gd name="connsiteY4834" fmla="*/ 341471 h 514350"/>
              <a:gd name="connsiteX4835" fmla="*/ 3632359 w 6400800"/>
              <a:gd name="connsiteY4835" fmla="*/ 331946 h 514350"/>
              <a:gd name="connsiteX4836" fmla="*/ 3618071 w 6400800"/>
              <a:gd name="connsiteY4836" fmla="*/ 270034 h 514350"/>
              <a:gd name="connsiteX4837" fmla="*/ 3628549 w 6400800"/>
              <a:gd name="connsiteY4837" fmla="*/ 246221 h 514350"/>
              <a:gd name="connsiteX4838" fmla="*/ 3630454 w 6400800"/>
              <a:gd name="connsiteY4838" fmla="*/ 242411 h 514350"/>
              <a:gd name="connsiteX4839" fmla="*/ 3625691 w 6400800"/>
              <a:gd name="connsiteY4839" fmla="*/ 265271 h 514350"/>
              <a:gd name="connsiteX4840" fmla="*/ 3618071 w 6400800"/>
              <a:gd name="connsiteY4840" fmla="*/ 271939 h 514350"/>
              <a:gd name="connsiteX4841" fmla="*/ 3618071 w 6400800"/>
              <a:gd name="connsiteY4841" fmla="*/ 270034 h 514350"/>
              <a:gd name="connsiteX4842" fmla="*/ 3601879 w 6400800"/>
              <a:gd name="connsiteY4842" fmla="*/ 310039 h 514350"/>
              <a:gd name="connsiteX4843" fmla="*/ 3606641 w 6400800"/>
              <a:gd name="connsiteY4843" fmla="*/ 298609 h 514350"/>
              <a:gd name="connsiteX4844" fmla="*/ 3615214 w 6400800"/>
              <a:gd name="connsiteY4844" fmla="*/ 278606 h 514350"/>
              <a:gd name="connsiteX4845" fmla="*/ 3619976 w 6400800"/>
              <a:gd name="connsiteY4845" fmla="*/ 271939 h 514350"/>
              <a:gd name="connsiteX4846" fmla="*/ 3625691 w 6400800"/>
              <a:gd name="connsiteY4846" fmla="*/ 266224 h 514350"/>
              <a:gd name="connsiteX4847" fmla="*/ 3624739 w 6400800"/>
              <a:gd name="connsiteY4847" fmla="*/ 270986 h 514350"/>
              <a:gd name="connsiteX4848" fmla="*/ 3617119 w 6400800"/>
              <a:gd name="connsiteY4848" fmla="*/ 309086 h 514350"/>
              <a:gd name="connsiteX4849" fmla="*/ 3614261 w 6400800"/>
              <a:gd name="connsiteY4849" fmla="*/ 322421 h 514350"/>
              <a:gd name="connsiteX4850" fmla="*/ 3611404 w 6400800"/>
              <a:gd name="connsiteY4850" fmla="*/ 320516 h 514350"/>
              <a:gd name="connsiteX4851" fmla="*/ 3609499 w 6400800"/>
              <a:gd name="connsiteY4851" fmla="*/ 298609 h 514350"/>
              <a:gd name="connsiteX4852" fmla="*/ 3608546 w 6400800"/>
              <a:gd name="connsiteY4852" fmla="*/ 318611 h 514350"/>
              <a:gd name="connsiteX4853" fmla="*/ 3606641 w 6400800"/>
              <a:gd name="connsiteY4853" fmla="*/ 317659 h 514350"/>
              <a:gd name="connsiteX4854" fmla="*/ 3608546 w 6400800"/>
              <a:gd name="connsiteY4854" fmla="*/ 319564 h 514350"/>
              <a:gd name="connsiteX4855" fmla="*/ 3608546 w 6400800"/>
              <a:gd name="connsiteY4855" fmla="*/ 322421 h 514350"/>
              <a:gd name="connsiteX4856" fmla="*/ 3602831 w 6400800"/>
              <a:gd name="connsiteY4856" fmla="*/ 312896 h 514350"/>
              <a:gd name="connsiteX4857" fmla="*/ 3601879 w 6400800"/>
              <a:gd name="connsiteY4857" fmla="*/ 310039 h 514350"/>
              <a:gd name="connsiteX4858" fmla="*/ 3600926 w 6400800"/>
              <a:gd name="connsiteY4858" fmla="*/ 335756 h 514350"/>
              <a:gd name="connsiteX4859" fmla="*/ 3604736 w 6400800"/>
              <a:gd name="connsiteY4859" fmla="*/ 346234 h 514350"/>
              <a:gd name="connsiteX4860" fmla="*/ 3601879 w 6400800"/>
              <a:gd name="connsiteY4860" fmla="*/ 351949 h 514350"/>
              <a:gd name="connsiteX4861" fmla="*/ 3600926 w 6400800"/>
              <a:gd name="connsiteY4861" fmla="*/ 352901 h 514350"/>
              <a:gd name="connsiteX4862" fmla="*/ 3599974 w 6400800"/>
              <a:gd name="connsiteY4862" fmla="*/ 345281 h 514350"/>
              <a:gd name="connsiteX4863" fmla="*/ 3600926 w 6400800"/>
              <a:gd name="connsiteY4863" fmla="*/ 335756 h 514350"/>
              <a:gd name="connsiteX4864" fmla="*/ 3556159 w 6400800"/>
              <a:gd name="connsiteY4864" fmla="*/ 342424 h 514350"/>
              <a:gd name="connsiteX4865" fmla="*/ 3557111 w 6400800"/>
              <a:gd name="connsiteY4865" fmla="*/ 324326 h 514350"/>
              <a:gd name="connsiteX4866" fmla="*/ 3558064 w 6400800"/>
              <a:gd name="connsiteY4866" fmla="*/ 328136 h 514350"/>
              <a:gd name="connsiteX4867" fmla="*/ 3559016 w 6400800"/>
              <a:gd name="connsiteY4867" fmla="*/ 333851 h 514350"/>
              <a:gd name="connsiteX4868" fmla="*/ 3559016 w 6400800"/>
              <a:gd name="connsiteY4868" fmla="*/ 334804 h 514350"/>
              <a:gd name="connsiteX4869" fmla="*/ 3556159 w 6400800"/>
              <a:gd name="connsiteY4869" fmla="*/ 342424 h 514350"/>
              <a:gd name="connsiteX4870" fmla="*/ 3559969 w 6400800"/>
              <a:gd name="connsiteY4870" fmla="*/ 279559 h 514350"/>
              <a:gd name="connsiteX4871" fmla="*/ 3559016 w 6400800"/>
              <a:gd name="connsiteY4871" fmla="*/ 274796 h 514350"/>
              <a:gd name="connsiteX4872" fmla="*/ 3561874 w 6400800"/>
              <a:gd name="connsiteY4872" fmla="*/ 276701 h 514350"/>
              <a:gd name="connsiteX4873" fmla="*/ 3566636 w 6400800"/>
              <a:gd name="connsiteY4873" fmla="*/ 280511 h 514350"/>
              <a:gd name="connsiteX4874" fmla="*/ 3562826 w 6400800"/>
              <a:gd name="connsiteY4874" fmla="*/ 287179 h 514350"/>
              <a:gd name="connsiteX4875" fmla="*/ 3559969 w 6400800"/>
              <a:gd name="connsiteY4875" fmla="*/ 279559 h 514350"/>
              <a:gd name="connsiteX4876" fmla="*/ 3571399 w 6400800"/>
              <a:gd name="connsiteY4876" fmla="*/ 287179 h 514350"/>
              <a:gd name="connsiteX4877" fmla="*/ 3571399 w 6400800"/>
              <a:gd name="connsiteY4877" fmla="*/ 311944 h 514350"/>
              <a:gd name="connsiteX4878" fmla="*/ 3569494 w 6400800"/>
              <a:gd name="connsiteY4878" fmla="*/ 314801 h 514350"/>
              <a:gd name="connsiteX4879" fmla="*/ 3562826 w 6400800"/>
              <a:gd name="connsiteY4879" fmla="*/ 292894 h 514350"/>
              <a:gd name="connsiteX4880" fmla="*/ 3566636 w 6400800"/>
              <a:gd name="connsiteY4880" fmla="*/ 282416 h 514350"/>
              <a:gd name="connsiteX4881" fmla="*/ 3571399 w 6400800"/>
              <a:gd name="connsiteY4881" fmla="*/ 287179 h 514350"/>
              <a:gd name="connsiteX4882" fmla="*/ 3571399 w 6400800"/>
              <a:gd name="connsiteY4882" fmla="*/ 287179 h 514350"/>
              <a:gd name="connsiteX4883" fmla="*/ 3571399 w 6400800"/>
              <a:gd name="connsiteY4883" fmla="*/ 281464 h 514350"/>
              <a:gd name="connsiteX4884" fmla="*/ 3568541 w 6400800"/>
              <a:gd name="connsiteY4884" fmla="*/ 279559 h 514350"/>
              <a:gd name="connsiteX4885" fmla="*/ 3568541 w 6400800"/>
              <a:gd name="connsiteY4885" fmla="*/ 279559 h 514350"/>
              <a:gd name="connsiteX4886" fmla="*/ 3571399 w 6400800"/>
              <a:gd name="connsiteY4886" fmla="*/ 273844 h 514350"/>
              <a:gd name="connsiteX4887" fmla="*/ 3571399 w 6400800"/>
              <a:gd name="connsiteY4887" fmla="*/ 281464 h 514350"/>
              <a:gd name="connsiteX4888" fmla="*/ 3567589 w 6400800"/>
              <a:gd name="connsiteY4888" fmla="*/ 250031 h 514350"/>
              <a:gd name="connsiteX4889" fmla="*/ 3570446 w 6400800"/>
              <a:gd name="connsiteY4889" fmla="*/ 265271 h 514350"/>
              <a:gd name="connsiteX4890" fmla="*/ 3571399 w 6400800"/>
              <a:gd name="connsiteY4890" fmla="*/ 271939 h 514350"/>
              <a:gd name="connsiteX4891" fmla="*/ 3571399 w 6400800"/>
              <a:gd name="connsiteY4891" fmla="*/ 272891 h 514350"/>
              <a:gd name="connsiteX4892" fmla="*/ 3567589 w 6400800"/>
              <a:gd name="connsiteY4892" fmla="*/ 277654 h 514350"/>
              <a:gd name="connsiteX4893" fmla="*/ 3567589 w 6400800"/>
              <a:gd name="connsiteY4893" fmla="*/ 277654 h 514350"/>
              <a:gd name="connsiteX4894" fmla="*/ 3561874 w 6400800"/>
              <a:gd name="connsiteY4894" fmla="*/ 274796 h 514350"/>
              <a:gd name="connsiteX4895" fmla="*/ 3558064 w 6400800"/>
              <a:gd name="connsiteY4895" fmla="*/ 272891 h 514350"/>
              <a:gd name="connsiteX4896" fmla="*/ 3554254 w 6400800"/>
              <a:gd name="connsiteY4896" fmla="*/ 260509 h 514350"/>
              <a:gd name="connsiteX4897" fmla="*/ 3556159 w 6400800"/>
              <a:gd name="connsiteY4897" fmla="*/ 257651 h 514350"/>
              <a:gd name="connsiteX4898" fmla="*/ 3566636 w 6400800"/>
              <a:gd name="connsiteY4898" fmla="*/ 243364 h 514350"/>
              <a:gd name="connsiteX4899" fmla="*/ 3567589 w 6400800"/>
              <a:gd name="connsiteY4899" fmla="*/ 250031 h 514350"/>
              <a:gd name="connsiteX4900" fmla="*/ 3561874 w 6400800"/>
              <a:gd name="connsiteY4900" fmla="*/ 229076 h 514350"/>
              <a:gd name="connsiteX4901" fmla="*/ 3562826 w 6400800"/>
              <a:gd name="connsiteY4901" fmla="*/ 227171 h 514350"/>
              <a:gd name="connsiteX4902" fmla="*/ 3564731 w 6400800"/>
              <a:gd name="connsiteY4902" fmla="*/ 235744 h 514350"/>
              <a:gd name="connsiteX4903" fmla="*/ 3565684 w 6400800"/>
              <a:gd name="connsiteY4903" fmla="*/ 238601 h 514350"/>
              <a:gd name="connsiteX4904" fmla="*/ 3552349 w 6400800"/>
              <a:gd name="connsiteY4904" fmla="*/ 251936 h 514350"/>
              <a:gd name="connsiteX4905" fmla="*/ 3551396 w 6400800"/>
              <a:gd name="connsiteY4905" fmla="*/ 247174 h 514350"/>
              <a:gd name="connsiteX4906" fmla="*/ 3561874 w 6400800"/>
              <a:gd name="connsiteY4906" fmla="*/ 229076 h 514350"/>
              <a:gd name="connsiteX4907" fmla="*/ 3551396 w 6400800"/>
              <a:gd name="connsiteY4907" fmla="*/ 293846 h 514350"/>
              <a:gd name="connsiteX4908" fmla="*/ 3554254 w 6400800"/>
              <a:gd name="connsiteY4908" fmla="*/ 307181 h 514350"/>
              <a:gd name="connsiteX4909" fmla="*/ 3550444 w 6400800"/>
              <a:gd name="connsiteY4909" fmla="*/ 321469 h 514350"/>
              <a:gd name="connsiteX4910" fmla="*/ 3547586 w 6400800"/>
              <a:gd name="connsiteY4910" fmla="*/ 333851 h 514350"/>
              <a:gd name="connsiteX4911" fmla="*/ 3546634 w 6400800"/>
              <a:gd name="connsiteY4911" fmla="*/ 331946 h 514350"/>
              <a:gd name="connsiteX4912" fmla="*/ 3543776 w 6400800"/>
              <a:gd name="connsiteY4912" fmla="*/ 327184 h 514350"/>
              <a:gd name="connsiteX4913" fmla="*/ 3544729 w 6400800"/>
              <a:gd name="connsiteY4913" fmla="*/ 306229 h 514350"/>
              <a:gd name="connsiteX4914" fmla="*/ 3547586 w 6400800"/>
              <a:gd name="connsiteY4914" fmla="*/ 286226 h 514350"/>
              <a:gd name="connsiteX4915" fmla="*/ 3548539 w 6400800"/>
              <a:gd name="connsiteY4915" fmla="*/ 276701 h 514350"/>
              <a:gd name="connsiteX4916" fmla="*/ 3551396 w 6400800"/>
              <a:gd name="connsiteY4916" fmla="*/ 293846 h 514350"/>
              <a:gd name="connsiteX4917" fmla="*/ 3543776 w 6400800"/>
              <a:gd name="connsiteY4917" fmla="*/ 191929 h 514350"/>
              <a:gd name="connsiteX4918" fmla="*/ 3549491 w 6400800"/>
              <a:gd name="connsiteY4918" fmla="*/ 180499 h 514350"/>
              <a:gd name="connsiteX4919" fmla="*/ 3548539 w 6400800"/>
              <a:gd name="connsiteY4919" fmla="*/ 185261 h 514350"/>
              <a:gd name="connsiteX4920" fmla="*/ 3544729 w 6400800"/>
              <a:gd name="connsiteY4920" fmla="*/ 211931 h 514350"/>
              <a:gd name="connsiteX4921" fmla="*/ 3543776 w 6400800"/>
              <a:gd name="connsiteY4921" fmla="*/ 217646 h 514350"/>
              <a:gd name="connsiteX4922" fmla="*/ 3539014 w 6400800"/>
              <a:gd name="connsiteY4922" fmla="*/ 200501 h 514350"/>
              <a:gd name="connsiteX4923" fmla="*/ 3543776 w 6400800"/>
              <a:gd name="connsiteY4923" fmla="*/ 191929 h 514350"/>
              <a:gd name="connsiteX4924" fmla="*/ 3530441 w 6400800"/>
              <a:gd name="connsiteY4924" fmla="*/ 217646 h 514350"/>
              <a:gd name="connsiteX4925" fmla="*/ 3539014 w 6400800"/>
              <a:gd name="connsiteY4925" fmla="*/ 201454 h 514350"/>
              <a:gd name="connsiteX4926" fmla="*/ 3540919 w 6400800"/>
              <a:gd name="connsiteY4926" fmla="*/ 217646 h 514350"/>
              <a:gd name="connsiteX4927" fmla="*/ 3542824 w 6400800"/>
              <a:gd name="connsiteY4927" fmla="*/ 231934 h 514350"/>
              <a:gd name="connsiteX4928" fmla="*/ 3540919 w 6400800"/>
              <a:gd name="connsiteY4928" fmla="*/ 240506 h 514350"/>
              <a:gd name="connsiteX4929" fmla="*/ 3528536 w 6400800"/>
              <a:gd name="connsiteY4929" fmla="*/ 259556 h 514350"/>
              <a:gd name="connsiteX4930" fmla="*/ 3528536 w 6400800"/>
              <a:gd name="connsiteY4930" fmla="*/ 257651 h 514350"/>
              <a:gd name="connsiteX4931" fmla="*/ 3527584 w 6400800"/>
              <a:gd name="connsiteY4931" fmla="*/ 240506 h 514350"/>
              <a:gd name="connsiteX4932" fmla="*/ 3526631 w 6400800"/>
              <a:gd name="connsiteY4932" fmla="*/ 229076 h 514350"/>
              <a:gd name="connsiteX4933" fmla="*/ 3530441 w 6400800"/>
              <a:gd name="connsiteY4933" fmla="*/ 217646 h 514350"/>
              <a:gd name="connsiteX4934" fmla="*/ 3490436 w 6400800"/>
              <a:gd name="connsiteY4934" fmla="*/ 321469 h 514350"/>
              <a:gd name="connsiteX4935" fmla="*/ 3490436 w 6400800"/>
              <a:gd name="connsiteY4935" fmla="*/ 317659 h 514350"/>
              <a:gd name="connsiteX4936" fmla="*/ 3491389 w 6400800"/>
              <a:gd name="connsiteY4936" fmla="*/ 319564 h 514350"/>
              <a:gd name="connsiteX4937" fmla="*/ 3490436 w 6400800"/>
              <a:gd name="connsiteY4937" fmla="*/ 321469 h 514350"/>
              <a:gd name="connsiteX4938" fmla="*/ 3514249 w 6400800"/>
              <a:gd name="connsiteY4938" fmla="*/ 250984 h 514350"/>
              <a:gd name="connsiteX4939" fmla="*/ 3516154 w 6400800"/>
              <a:gd name="connsiteY4939" fmla="*/ 246221 h 514350"/>
              <a:gd name="connsiteX4940" fmla="*/ 3515201 w 6400800"/>
              <a:gd name="connsiteY4940" fmla="*/ 257651 h 514350"/>
              <a:gd name="connsiteX4941" fmla="*/ 3514249 w 6400800"/>
              <a:gd name="connsiteY4941" fmla="*/ 270986 h 514350"/>
              <a:gd name="connsiteX4942" fmla="*/ 3509486 w 6400800"/>
              <a:gd name="connsiteY4942" fmla="*/ 259556 h 514350"/>
              <a:gd name="connsiteX4943" fmla="*/ 3514249 w 6400800"/>
              <a:gd name="connsiteY4943" fmla="*/ 250984 h 514350"/>
              <a:gd name="connsiteX4944" fmla="*/ 3504724 w 6400800"/>
              <a:gd name="connsiteY4944" fmla="*/ 271939 h 514350"/>
              <a:gd name="connsiteX4945" fmla="*/ 3505676 w 6400800"/>
              <a:gd name="connsiteY4945" fmla="*/ 274796 h 514350"/>
              <a:gd name="connsiteX4946" fmla="*/ 3509486 w 6400800"/>
              <a:gd name="connsiteY4946" fmla="*/ 288131 h 514350"/>
              <a:gd name="connsiteX4947" fmla="*/ 3505676 w 6400800"/>
              <a:gd name="connsiteY4947" fmla="*/ 293846 h 514350"/>
              <a:gd name="connsiteX4948" fmla="*/ 3504724 w 6400800"/>
              <a:gd name="connsiteY4948" fmla="*/ 282416 h 514350"/>
              <a:gd name="connsiteX4949" fmla="*/ 3504724 w 6400800"/>
              <a:gd name="connsiteY4949" fmla="*/ 271939 h 514350"/>
              <a:gd name="connsiteX4950" fmla="*/ 3504724 w 6400800"/>
              <a:gd name="connsiteY4950" fmla="*/ 271939 h 514350"/>
              <a:gd name="connsiteX4951" fmla="*/ 3501866 w 6400800"/>
              <a:gd name="connsiteY4951" fmla="*/ 398621 h 514350"/>
              <a:gd name="connsiteX4952" fmla="*/ 3495199 w 6400800"/>
              <a:gd name="connsiteY4952" fmla="*/ 371951 h 514350"/>
              <a:gd name="connsiteX4953" fmla="*/ 3494246 w 6400800"/>
              <a:gd name="connsiteY4953" fmla="*/ 369094 h 514350"/>
              <a:gd name="connsiteX4954" fmla="*/ 3499961 w 6400800"/>
              <a:gd name="connsiteY4954" fmla="*/ 357664 h 514350"/>
              <a:gd name="connsiteX4955" fmla="*/ 3501866 w 6400800"/>
              <a:gd name="connsiteY4955" fmla="*/ 398621 h 514350"/>
              <a:gd name="connsiteX4956" fmla="*/ 3496151 w 6400800"/>
              <a:gd name="connsiteY4956" fmla="*/ 290036 h 514350"/>
              <a:gd name="connsiteX4957" fmla="*/ 3499009 w 6400800"/>
              <a:gd name="connsiteY4957" fmla="*/ 284321 h 514350"/>
              <a:gd name="connsiteX4958" fmla="*/ 3499009 w 6400800"/>
              <a:gd name="connsiteY4958" fmla="*/ 295751 h 514350"/>
              <a:gd name="connsiteX4959" fmla="*/ 3496151 w 6400800"/>
              <a:gd name="connsiteY4959" fmla="*/ 290036 h 514350"/>
              <a:gd name="connsiteX4960" fmla="*/ 3496151 w 6400800"/>
              <a:gd name="connsiteY4960" fmla="*/ 252889 h 514350"/>
              <a:gd name="connsiteX4961" fmla="*/ 3496151 w 6400800"/>
              <a:gd name="connsiteY4961" fmla="*/ 247174 h 514350"/>
              <a:gd name="connsiteX4962" fmla="*/ 3499009 w 6400800"/>
              <a:gd name="connsiteY4962" fmla="*/ 254794 h 514350"/>
              <a:gd name="connsiteX4963" fmla="*/ 3495199 w 6400800"/>
              <a:gd name="connsiteY4963" fmla="*/ 261461 h 514350"/>
              <a:gd name="connsiteX4964" fmla="*/ 3496151 w 6400800"/>
              <a:gd name="connsiteY4964" fmla="*/ 252889 h 514350"/>
              <a:gd name="connsiteX4965" fmla="*/ 3481864 w 6400800"/>
              <a:gd name="connsiteY4965" fmla="*/ 205264 h 514350"/>
              <a:gd name="connsiteX4966" fmla="*/ 3491389 w 6400800"/>
              <a:gd name="connsiteY4966" fmla="*/ 230029 h 514350"/>
              <a:gd name="connsiteX4967" fmla="*/ 3495199 w 6400800"/>
              <a:gd name="connsiteY4967" fmla="*/ 243364 h 514350"/>
              <a:gd name="connsiteX4968" fmla="*/ 3492341 w 6400800"/>
              <a:gd name="connsiteY4968" fmla="*/ 251936 h 514350"/>
              <a:gd name="connsiteX4969" fmla="*/ 3487579 w 6400800"/>
              <a:gd name="connsiteY4969" fmla="*/ 268129 h 514350"/>
              <a:gd name="connsiteX4970" fmla="*/ 3486626 w 6400800"/>
              <a:gd name="connsiteY4970" fmla="*/ 270034 h 514350"/>
              <a:gd name="connsiteX4971" fmla="*/ 3479959 w 6400800"/>
              <a:gd name="connsiteY4971" fmla="*/ 255746 h 514350"/>
              <a:gd name="connsiteX4972" fmla="*/ 3479959 w 6400800"/>
              <a:gd name="connsiteY4972" fmla="*/ 228124 h 514350"/>
              <a:gd name="connsiteX4973" fmla="*/ 3479959 w 6400800"/>
              <a:gd name="connsiteY4973" fmla="*/ 213836 h 514350"/>
              <a:gd name="connsiteX4974" fmla="*/ 3481864 w 6400800"/>
              <a:gd name="connsiteY4974" fmla="*/ 205264 h 514350"/>
              <a:gd name="connsiteX4975" fmla="*/ 3473291 w 6400800"/>
              <a:gd name="connsiteY4975" fmla="*/ 241459 h 514350"/>
              <a:gd name="connsiteX4976" fmla="*/ 3475196 w 6400800"/>
              <a:gd name="connsiteY4976" fmla="*/ 234791 h 514350"/>
              <a:gd name="connsiteX4977" fmla="*/ 3473291 w 6400800"/>
              <a:gd name="connsiteY4977" fmla="*/ 241459 h 514350"/>
              <a:gd name="connsiteX4978" fmla="*/ 3473291 w 6400800"/>
              <a:gd name="connsiteY4978" fmla="*/ 241459 h 514350"/>
              <a:gd name="connsiteX4979" fmla="*/ 3473291 w 6400800"/>
              <a:gd name="connsiteY4979" fmla="*/ 241459 h 514350"/>
              <a:gd name="connsiteX4980" fmla="*/ 3468529 w 6400800"/>
              <a:gd name="connsiteY4980" fmla="*/ 260509 h 514350"/>
              <a:gd name="connsiteX4981" fmla="*/ 3469481 w 6400800"/>
              <a:gd name="connsiteY4981" fmla="*/ 263366 h 514350"/>
              <a:gd name="connsiteX4982" fmla="*/ 3468529 w 6400800"/>
              <a:gd name="connsiteY4982" fmla="*/ 270986 h 514350"/>
              <a:gd name="connsiteX4983" fmla="*/ 3465671 w 6400800"/>
              <a:gd name="connsiteY4983" fmla="*/ 300514 h 514350"/>
              <a:gd name="connsiteX4984" fmla="*/ 3464719 w 6400800"/>
              <a:gd name="connsiteY4984" fmla="*/ 318611 h 514350"/>
              <a:gd name="connsiteX4985" fmla="*/ 3463766 w 6400800"/>
              <a:gd name="connsiteY4985" fmla="*/ 321469 h 514350"/>
              <a:gd name="connsiteX4986" fmla="*/ 3459956 w 6400800"/>
              <a:gd name="connsiteY4986" fmla="*/ 307181 h 514350"/>
              <a:gd name="connsiteX4987" fmla="*/ 3459956 w 6400800"/>
              <a:gd name="connsiteY4987" fmla="*/ 306229 h 514350"/>
              <a:gd name="connsiteX4988" fmla="*/ 3460909 w 6400800"/>
              <a:gd name="connsiteY4988" fmla="*/ 300514 h 514350"/>
              <a:gd name="connsiteX4989" fmla="*/ 3468529 w 6400800"/>
              <a:gd name="connsiteY4989" fmla="*/ 260509 h 514350"/>
              <a:gd name="connsiteX4990" fmla="*/ 3451384 w 6400800"/>
              <a:gd name="connsiteY4990" fmla="*/ 237649 h 514350"/>
              <a:gd name="connsiteX4991" fmla="*/ 3451384 w 6400800"/>
              <a:gd name="connsiteY4991" fmla="*/ 221456 h 514350"/>
              <a:gd name="connsiteX4992" fmla="*/ 3451384 w 6400800"/>
              <a:gd name="connsiteY4992" fmla="*/ 222409 h 514350"/>
              <a:gd name="connsiteX4993" fmla="*/ 3458051 w 6400800"/>
              <a:gd name="connsiteY4993" fmla="*/ 237649 h 514350"/>
              <a:gd name="connsiteX4994" fmla="*/ 3458051 w 6400800"/>
              <a:gd name="connsiteY4994" fmla="*/ 238601 h 514350"/>
              <a:gd name="connsiteX4995" fmla="*/ 3450431 w 6400800"/>
              <a:gd name="connsiteY4995" fmla="*/ 267176 h 514350"/>
              <a:gd name="connsiteX4996" fmla="*/ 3450431 w 6400800"/>
              <a:gd name="connsiteY4996" fmla="*/ 267176 h 514350"/>
              <a:gd name="connsiteX4997" fmla="*/ 3451384 w 6400800"/>
              <a:gd name="connsiteY4997" fmla="*/ 237649 h 514350"/>
              <a:gd name="connsiteX4998" fmla="*/ 3405664 w 6400800"/>
              <a:gd name="connsiteY4998" fmla="*/ 273844 h 514350"/>
              <a:gd name="connsiteX4999" fmla="*/ 3406616 w 6400800"/>
              <a:gd name="connsiteY4999" fmla="*/ 258604 h 514350"/>
              <a:gd name="connsiteX5000" fmla="*/ 3406616 w 6400800"/>
              <a:gd name="connsiteY5000" fmla="*/ 245269 h 514350"/>
              <a:gd name="connsiteX5001" fmla="*/ 3409474 w 6400800"/>
              <a:gd name="connsiteY5001" fmla="*/ 259556 h 514350"/>
              <a:gd name="connsiteX5002" fmla="*/ 3405664 w 6400800"/>
              <a:gd name="connsiteY5002" fmla="*/ 273844 h 514350"/>
              <a:gd name="connsiteX5003" fmla="*/ 3416141 w 6400800"/>
              <a:gd name="connsiteY5003" fmla="*/ 335756 h 514350"/>
              <a:gd name="connsiteX5004" fmla="*/ 3416141 w 6400800"/>
              <a:gd name="connsiteY5004" fmla="*/ 353854 h 514350"/>
              <a:gd name="connsiteX5005" fmla="*/ 3415189 w 6400800"/>
              <a:gd name="connsiteY5005" fmla="*/ 348139 h 514350"/>
              <a:gd name="connsiteX5006" fmla="*/ 3413284 w 6400800"/>
              <a:gd name="connsiteY5006" fmla="*/ 328136 h 514350"/>
              <a:gd name="connsiteX5007" fmla="*/ 3413284 w 6400800"/>
              <a:gd name="connsiteY5007" fmla="*/ 328136 h 514350"/>
              <a:gd name="connsiteX5008" fmla="*/ 3417094 w 6400800"/>
              <a:gd name="connsiteY5008" fmla="*/ 320516 h 514350"/>
              <a:gd name="connsiteX5009" fmla="*/ 3416141 w 6400800"/>
              <a:gd name="connsiteY5009" fmla="*/ 335756 h 514350"/>
              <a:gd name="connsiteX5010" fmla="*/ 3421856 w 6400800"/>
              <a:gd name="connsiteY5010" fmla="*/ 320516 h 514350"/>
              <a:gd name="connsiteX5011" fmla="*/ 3419951 w 6400800"/>
              <a:gd name="connsiteY5011" fmla="*/ 332899 h 514350"/>
              <a:gd name="connsiteX5012" fmla="*/ 3418046 w 6400800"/>
              <a:gd name="connsiteY5012" fmla="*/ 316706 h 514350"/>
              <a:gd name="connsiteX5013" fmla="*/ 3420904 w 6400800"/>
              <a:gd name="connsiteY5013" fmla="*/ 310991 h 514350"/>
              <a:gd name="connsiteX5014" fmla="*/ 3421856 w 6400800"/>
              <a:gd name="connsiteY5014" fmla="*/ 308134 h 514350"/>
              <a:gd name="connsiteX5015" fmla="*/ 3422809 w 6400800"/>
              <a:gd name="connsiteY5015" fmla="*/ 312896 h 514350"/>
              <a:gd name="connsiteX5016" fmla="*/ 3421856 w 6400800"/>
              <a:gd name="connsiteY5016" fmla="*/ 320516 h 514350"/>
              <a:gd name="connsiteX5017" fmla="*/ 3410426 w 6400800"/>
              <a:gd name="connsiteY5017" fmla="*/ 139541 h 514350"/>
              <a:gd name="connsiteX5018" fmla="*/ 3421856 w 6400800"/>
              <a:gd name="connsiteY5018" fmla="*/ 161449 h 514350"/>
              <a:gd name="connsiteX5019" fmla="*/ 3433286 w 6400800"/>
              <a:gd name="connsiteY5019" fmla="*/ 181451 h 514350"/>
              <a:gd name="connsiteX5020" fmla="*/ 3428524 w 6400800"/>
              <a:gd name="connsiteY5020" fmla="*/ 198596 h 514350"/>
              <a:gd name="connsiteX5021" fmla="*/ 3425666 w 6400800"/>
              <a:gd name="connsiteY5021" fmla="*/ 210026 h 514350"/>
              <a:gd name="connsiteX5022" fmla="*/ 3422809 w 6400800"/>
              <a:gd name="connsiteY5022" fmla="*/ 195739 h 514350"/>
              <a:gd name="connsiteX5023" fmla="*/ 3415189 w 6400800"/>
              <a:gd name="connsiteY5023" fmla="*/ 163354 h 514350"/>
              <a:gd name="connsiteX5024" fmla="*/ 3410426 w 6400800"/>
              <a:gd name="connsiteY5024" fmla="*/ 143351 h 514350"/>
              <a:gd name="connsiteX5025" fmla="*/ 3410426 w 6400800"/>
              <a:gd name="connsiteY5025" fmla="*/ 139541 h 514350"/>
              <a:gd name="connsiteX5026" fmla="*/ 3408521 w 6400800"/>
              <a:gd name="connsiteY5026" fmla="*/ 136684 h 514350"/>
              <a:gd name="connsiteX5027" fmla="*/ 3408521 w 6400800"/>
              <a:gd name="connsiteY5027" fmla="*/ 136684 h 514350"/>
              <a:gd name="connsiteX5028" fmla="*/ 3408521 w 6400800"/>
              <a:gd name="connsiteY5028" fmla="*/ 136684 h 514350"/>
              <a:gd name="connsiteX5029" fmla="*/ 3408521 w 6400800"/>
              <a:gd name="connsiteY5029" fmla="*/ 136684 h 514350"/>
              <a:gd name="connsiteX5030" fmla="*/ 3395186 w 6400800"/>
              <a:gd name="connsiteY5030" fmla="*/ 266224 h 514350"/>
              <a:gd name="connsiteX5031" fmla="*/ 3396139 w 6400800"/>
              <a:gd name="connsiteY5031" fmla="*/ 227171 h 514350"/>
              <a:gd name="connsiteX5032" fmla="*/ 3396139 w 6400800"/>
              <a:gd name="connsiteY5032" fmla="*/ 212884 h 514350"/>
              <a:gd name="connsiteX5033" fmla="*/ 3398996 w 6400800"/>
              <a:gd name="connsiteY5033" fmla="*/ 204311 h 514350"/>
              <a:gd name="connsiteX5034" fmla="*/ 3396139 w 6400800"/>
              <a:gd name="connsiteY5034" fmla="*/ 210026 h 514350"/>
              <a:gd name="connsiteX5035" fmla="*/ 3396139 w 6400800"/>
              <a:gd name="connsiteY5035" fmla="*/ 202406 h 514350"/>
              <a:gd name="connsiteX5036" fmla="*/ 3398044 w 6400800"/>
              <a:gd name="connsiteY5036" fmla="*/ 194786 h 514350"/>
              <a:gd name="connsiteX5037" fmla="*/ 3408521 w 6400800"/>
              <a:gd name="connsiteY5037" fmla="*/ 145256 h 514350"/>
              <a:gd name="connsiteX5038" fmla="*/ 3410426 w 6400800"/>
              <a:gd name="connsiteY5038" fmla="*/ 162401 h 514350"/>
              <a:gd name="connsiteX5039" fmla="*/ 3414236 w 6400800"/>
              <a:gd name="connsiteY5039" fmla="*/ 195739 h 514350"/>
              <a:gd name="connsiteX5040" fmla="*/ 3417094 w 6400800"/>
              <a:gd name="connsiteY5040" fmla="*/ 215741 h 514350"/>
              <a:gd name="connsiteX5041" fmla="*/ 3419951 w 6400800"/>
              <a:gd name="connsiteY5041" fmla="*/ 229076 h 514350"/>
              <a:gd name="connsiteX5042" fmla="*/ 3418046 w 6400800"/>
              <a:gd name="connsiteY5042" fmla="*/ 233839 h 514350"/>
              <a:gd name="connsiteX5043" fmla="*/ 3411379 w 6400800"/>
              <a:gd name="connsiteY5043" fmla="*/ 253841 h 514350"/>
              <a:gd name="connsiteX5044" fmla="*/ 3407569 w 6400800"/>
              <a:gd name="connsiteY5044" fmla="*/ 244316 h 514350"/>
              <a:gd name="connsiteX5045" fmla="*/ 3407569 w 6400800"/>
              <a:gd name="connsiteY5045" fmla="*/ 239554 h 514350"/>
              <a:gd name="connsiteX5046" fmla="*/ 3407569 w 6400800"/>
              <a:gd name="connsiteY5046" fmla="*/ 224314 h 514350"/>
              <a:gd name="connsiteX5047" fmla="*/ 3403759 w 6400800"/>
              <a:gd name="connsiteY5047" fmla="*/ 239554 h 514350"/>
              <a:gd name="connsiteX5048" fmla="*/ 3399949 w 6400800"/>
              <a:gd name="connsiteY5048" fmla="*/ 256699 h 514350"/>
              <a:gd name="connsiteX5049" fmla="*/ 3395186 w 6400800"/>
              <a:gd name="connsiteY5049" fmla="*/ 275749 h 514350"/>
              <a:gd name="connsiteX5050" fmla="*/ 3395186 w 6400800"/>
              <a:gd name="connsiteY5050" fmla="*/ 266224 h 514350"/>
              <a:gd name="connsiteX5051" fmla="*/ 3363754 w 6400800"/>
              <a:gd name="connsiteY5051" fmla="*/ 252889 h 514350"/>
              <a:gd name="connsiteX5052" fmla="*/ 3365659 w 6400800"/>
              <a:gd name="connsiteY5052" fmla="*/ 264319 h 514350"/>
              <a:gd name="connsiteX5053" fmla="*/ 3363754 w 6400800"/>
              <a:gd name="connsiteY5053" fmla="*/ 269081 h 514350"/>
              <a:gd name="connsiteX5054" fmla="*/ 3363754 w 6400800"/>
              <a:gd name="connsiteY5054" fmla="*/ 252889 h 514350"/>
              <a:gd name="connsiteX5055" fmla="*/ 3321844 w 6400800"/>
              <a:gd name="connsiteY5055" fmla="*/ 351949 h 514350"/>
              <a:gd name="connsiteX5056" fmla="*/ 3322796 w 6400800"/>
              <a:gd name="connsiteY5056" fmla="*/ 342424 h 514350"/>
              <a:gd name="connsiteX5057" fmla="*/ 3323749 w 6400800"/>
              <a:gd name="connsiteY5057" fmla="*/ 347186 h 514350"/>
              <a:gd name="connsiteX5058" fmla="*/ 3321844 w 6400800"/>
              <a:gd name="connsiteY5058" fmla="*/ 351949 h 514350"/>
              <a:gd name="connsiteX5059" fmla="*/ 3340894 w 6400800"/>
              <a:gd name="connsiteY5059" fmla="*/ 273844 h 514350"/>
              <a:gd name="connsiteX5060" fmla="*/ 3347561 w 6400800"/>
              <a:gd name="connsiteY5060" fmla="*/ 298609 h 514350"/>
              <a:gd name="connsiteX5061" fmla="*/ 3344704 w 6400800"/>
              <a:gd name="connsiteY5061" fmla="*/ 304324 h 514350"/>
              <a:gd name="connsiteX5062" fmla="*/ 3338989 w 6400800"/>
              <a:gd name="connsiteY5062" fmla="*/ 290989 h 514350"/>
              <a:gd name="connsiteX5063" fmla="*/ 3335179 w 6400800"/>
              <a:gd name="connsiteY5063" fmla="*/ 251936 h 514350"/>
              <a:gd name="connsiteX5064" fmla="*/ 3340894 w 6400800"/>
              <a:gd name="connsiteY5064" fmla="*/ 273844 h 514350"/>
              <a:gd name="connsiteX5065" fmla="*/ 3330416 w 6400800"/>
              <a:gd name="connsiteY5065" fmla="*/ 376714 h 514350"/>
              <a:gd name="connsiteX5066" fmla="*/ 3331369 w 6400800"/>
              <a:gd name="connsiteY5066" fmla="*/ 379571 h 514350"/>
              <a:gd name="connsiteX5067" fmla="*/ 3329464 w 6400800"/>
              <a:gd name="connsiteY5067" fmla="*/ 384334 h 514350"/>
              <a:gd name="connsiteX5068" fmla="*/ 3328511 w 6400800"/>
              <a:gd name="connsiteY5068" fmla="*/ 381476 h 514350"/>
              <a:gd name="connsiteX5069" fmla="*/ 3330416 w 6400800"/>
              <a:gd name="connsiteY5069" fmla="*/ 376714 h 514350"/>
              <a:gd name="connsiteX5070" fmla="*/ 3329464 w 6400800"/>
              <a:gd name="connsiteY5070" fmla="*/ 202406 h 514350"/>
              <a:gd name="connsiteX5071" fmla="*/ 3329464 w 6400800"/>
              <a:gd name="connsiteY5071" fmla="*/ 207169 h 514350"/>
              <a:gd name="connsiteX5072" fmla="*/ 3328511 w 6400800"/>
              <a:gd name="connsiteY5072" fmla="*/ 205264 h 514350"/>
              <a:gd name="connsiteX5073" fmla="*/ 3329464 w 6400800"/>
              <a:gd name="connsiteY5073" fmla="*/ 202406 h 514350"/>
              <a:gd name="connsiteX5074" fmla="*/ 3326606 w 6400800"/>
              <a:gd name="connsiteY5074" fmla="*/ 302419 h 514350"/>
              <a:gd name="connsiteX5075" fmla="*/ 3329464 w 6400800"/>
              <a:gd name="connsiteY5075" fmla="*/ 310039 h 514350"/>
              <a:gd name="connsiteX5076" fmla="*/ 3329464 w 6400800"/>
              <a:gd name="connsiteY5076" fmla="*/ 311944 h 514350"/>
              <a:gd name="connsiteX5077" fmla="*/ 3326606 w 6400800"/>
              <a:gd name="connsiteY5077" fmla="*/ 306229 h 514350"/>
              <a:gd name="connsiteX5078" fmla="*/ 3326606 w 6400800"/>
              <a:gd name="connsiteY5078" fmla="*/ 302419 h 514350"/>
              <a:gd name="connsiteX5079" fmla="*/ 3323749 w 6400800"/>
              <a:gd name="connsiteY5079" fmla="*/ 227171 h 514350"/>
              <a:gd name="connsiteX5080" fmla="*/ 3325654 w 6400800"/>
              <a:gd name="connsiteY5080" fmla="*/ 219551 h 514350"/>
              <a:gd name="connsiteX5081" fmla="*/ 3325654 w 6400800"/>
              <a:gd name="connsiteY5081" fmla="*/ 221456 h 514350"/>
              <a:gd name="connsiteX5082" fmla="*/ 3318034 w 6400800"/>
              <a:gd name="connsiteY5082" fmla="*/ 256699 h 514350"/>
              <a:gd name="connsiteX5083" fmla="*/ 3317081 w 6400800"/>
              <a:gd name="connsiteY5083" fmla="*/ 255746 h 514350"/>
              <a:gd name="connsiteX5084" fmla="*/ 3323749 w 6400800"/>
              <a:gd name="connsiteY5084" fmla="*/ 227171 h 514350"/>
              <a:gd name="connsiteX5085" fmla="*/ 3315176 w 6400800"/>
              <a:gd name="connsiteY5085" fmla="*/ 269081 h 514350"/>
              <a:gd name="connsiteX5086" fmla="*/ 3316129 w 6400800"/>
              <a:gd name="connsiteY5086" fmla="*/ 270986 h 514350"/>
              <a:gd name="connsiteX5087" fmla="*/ 3314224 w 6400800"/>
              <a:gd name="connsiteY5087" fmla="*/ 282416 h 514350"/>
              <a:gd name="connsiteX5088" fmla="*/ 3313271 w 6400800"/>
              <a:gd name="connsiteY5088" fmla="*/ 280511 h 514350"/>
              <a:gd name="connsiteX5089" fmla="*/ 3315176 w 6400800"/>
              <a:gd name="connsiteY5089" fmla="*/ 269081 h 514350"/>
              <a:gd name="connsiteX5090" fmla="*/ 3305651 w 6400800"/>
              <a:gd name="connsiteY5090" fmla="*/ 310991 h 514350"/>
              <a:gd name="connsiteX5091" fmla="*/ 3308509 w 6400800"/>
              <a:gd name="connsiteY5091" fmla="*/ 298609 h 514350"/>
              <a:gd name="connsiteX5092" fmla="*/ 3310414 w 6400800"/>
              <a:gd name="connsiteY5092" fmla="*/ 302419 h 514350"/>
              <a:gd name="connsiteX5093" fmla="*/ 3307556 w 6400800"/>
              <a:gd name="connsiteY5093" fmla="*/ 320516 h 514350"/>
              <a:gd name="connsiteX5094" fmla="*/ 3304699 w 6400800"/>
              <a:gd name="connsiteY5094" fmla="*/ 313849 h 514350"/>
              <a:gd name="connsiteX5095" fmla="*/ 3305651 w 6400800"/>
              <a:gd name="connsiteY5095" fmla="*/ 310991 h 514350"/>
              <a:gd name="connsiteX5096" fmla="*/ 3302794 w 6400800"/>
              <a:gd name="connsiteY5096" fmla="*/ 327184 h 514350"/>
              <a:gd name="connsiteX5097" fmla="*/ 3304699 w 6400800"/>
              <a:gd name="connsiteY5097" fmla="*/ 335756 h 514350"/>
              <a:gd name="connsiteX5098" fmla="*/ 3300889 w 6400800"/>
              <a:gd name="connsiteY5098" fmla="*/ 349091 h 514350"/>
              <a:gd name="connsiteX5099" fmla="*/ 3298984 w 6400800"/>
              <a:gd name="connsiteY5099" fmla="*/ 355759 h 514350"/>
              <a:gd name="connsiteX5100" fmla="*/ 3297079 w 6400800"/>
              <a:gd name="connsiteY5100" fmla="*/ 351949 h 514350"/>
              <a:gd name="connsiteX5101" fmla="*/ 3302794 w 6400800"/>
              <a:gd name="connsiteY5101" fmla="*/ 327184 h 514350"/>
              <a:gd name="connsiteX5102" fmla="*/ 3279934 w 6400800"/>
              <a:gd name="connsiteY5102" fmla="*/ 297656 h 514350"/>
              <a:gd name="connsiteX5103" fmla="*/ 3280886 w 6400800"/>
              <a:gd name="connsiteY5103" fmla="*/ 289084 h 514350"/>
              <a:gd name="connsiteX5104" fmla="*/ 3283744 w 6400800"/>
              <a:gd name="connsiteY5104" fmla="*/ 263366 h 514350"/>
              <a:gd name="connsiteX5105" fmla="*/ 3284696 w 6400800"/>
              <a:gd name="connsiteY5105" fmla="*/ 252889 h 514350"/>
              <a:gd name="connsiteX5106" fmla="*/ 3293269 w 6400800"/>
              <a:gd name="connsiteY5106" fmla="*/ 270034 h 514350"/>
              <a:gd name="connsiteX5107" fmla="*/ 3291364 w 6400800"/>
              <a:gd name="connsiteY5107" fmla="*/ 277654 h 514350"/>
              <a:gd name="connsiteX5108" fmla="*/ 3290411 w 6400800"/>
              <a:gd name="connsiteY5108" fmla="*/ 283369 h 514350"/>
              <a:gd name="connsiteX5109" fmla="*/ 3289459 w 6400800"/>
              <a:gd name="connsiteY5109" fmla="*/ 264319 h 514350"/>
              <a:gd name="connsiteX5110" fmla="*/ 3281839 w 6400800"/>
              <a:gd name="connsiteY5110" fmla="*/ 317659 h 514350"/>
              <a:gd name="connsiteX5111" fmla="*/ 3280886 w 6400800"/>
              <a:gd name="connsiteY5111" fmla="*/ 317659 h 514350"/>
              <a:gd name="connsiteX5112" fmla="*/ 3280886 w 6400800"/>
              <a:gd name="connsiteY5112" fmla="*/ 316706 h 514350"/>
              <a:gd name="connsiteX5113" fmla="*/ 3279934 w 6400800"/>
              <a:gd name="connsiteY5113" fmla="*/ 315754 h 514350"/>
              <a:gd name="connsiteX5114" fmla="*/ 3278981 w 6400800"/>
              <a:gd name="connsiteY5114" fmla="*/ 313849 h 514350"/>
              <a:gd name="connsiteX5115" fmla="*/ 3279934 w 6400800"/>
              <a:gd name="connsiteY5115" fmla="*/ 297656 h 514350"/>
              <a:gd name="connsiteX5116" fmla="*/ 3263741 w 6400800"/>
              <a:gd name="connsiteY5116" fmla="*/ 295751 h 514350"/>
              <a:gd name="connsiteX5117" fmla="*/ 3263741 w 6400800"/>
              <a:gd name="connsiteY5117" fmla="*/ 293846 h 514350"/>
              <a:gd name="connsiteX5118" fmla="*/ 3263741 w 6400800"/>
              <a:gd name="connsiteY5118" fmla="*/ 295751 h 514350"/>
              <a:gd name="connsiteX5119" fmla="*/ 3264694 w 6400800"/>
              <a:gd name="connsiteY5119" fmla="*/ 296704 h 514350"/>
              <a:gd name="connsiteX5120" fmla="*/ 3262789 w 6400800"/>
              <a:gd name="connsiteY5120" fmla="*/ 306229 h 514350"/>
              <a:gd name="connsiteX5121" fmla="*/ 3263741 w 6400800"/>
              <a:gd name="connsiteY5121" fmla="*/ 295751 h 514350"/>
              <a:gd name="connsiteX5122" fmla="*/ 3232309 w 6400800"/>
              <a:gd name="connsiteY5122" fmla="*/ 381476 h 514350"/>
              <a:gd name="connsiteX5123" fmla="*/ 3232309 w 6400800"/>
              <a:gd name="connsiteY5123" fmla="*/ 357664 h 514350"/>
              <a:gd name="connsiteX5124" fmla="*/ 3232309 w 6400800"/>
              <a:gd name="connsiteY5124" fmla="*/ 358616 h 514350"/>
              <a:gd name="connsiteX5125" fmla="*/ 3233261 w 6400800"/>
              <a:gd name="connsiteY5125" fmla="*/ 360521 h 514350"/>
              <a:gd name="connsiteX5126" fmla="*/ 3232309 w 6400800"/>
              <a:gd name="connsiteY5126" fmla="*/ 381476 h 514350"/>
              <a:gd name="connsiteX5127" fmla="*/ 3239929 w 6400800"/>
              <a:gd name="connsiteY5127" fmla="*/ 327184 h 514350"/>
              <a:gd name="connsiteX5128" fmla="*/ 3241834 w 6400800"/>
              <a:gd name="connsiteY5128" fmla="*/ 339566 h 514350"/>
              <a:gd name="connsiteX5129" fmla="*/ 3239929 w 6400800"/>
              <a:gd name="connsiteY5129" fmla="*/ 333851 h 514350"/>
              <a:gd name="connsiteX5130" fmla="*/ 3239929 w 6400800"/>
              <a:gd name="connsiteY5130" fmla="*/ 329089 h 514350"/>
              <a:gd name="connsiteX5131" fmla="*/ 3239929 w 6400800"/>
              <a:gd name="connsiteY5131" fmla="*/ 327184 h 514350"/>
              <a:gd name="connsiteX5132" fmla="*/ 3234214 w 6400800"/>
              <a:gd name="connsiteY5132" fmla="*/ 318611 h 514350"/>
              <a:gd name="connsiteX5133" fmla="*/ 3237071 w 6400800"/>
              <a:gd name="connsiteY5133" fmla="*/ 310039 h 514350"/>
              <a:gd name="connsiteX5134" fmla="*/ 3238024 w 6400800"/>
              <a:gd name="connsiteY5134" fmla="*/ 314801 h 514350"/>
              <a:gd name="connsiteX5135" fmla="*/ 3238024 w 6400800"/>
              <a:gd name="connsiteY5135" fmla="*/ 316706 h 514350"/>
              <a:gd name="connsiteX5136" fmla="*/ 3237071 w 6400800"/>
              <a:gd name="connsiteY5136" fmla="*/ 317659 h 514350"/>
              <a:gd name="connsiteX5137" fmla="*/ 3237071 w 6400800"/>
              <a:gd name="connsiteY5137" fmla="*/ 311944 h 514350"/>
              <a:gd name="connsiteX5138" fmla="*/ 3236119 w 6400800"/>
              <a:gd name="connsiteY5138" fmla="*/ 319564 h 514350"/>
              <a:gd name="connsiteX5139" fmla="*/ 3234214 w 6400800"/>
              <a:gd name="connsiteY5139" fmla="*/ 322421 h 514350"/>
              <a:gd name="connsiteX5140" fmla="*/ 3233261 w 6400800"/>
              <a:gd name="connsiteY5140" fmla="*/ 319564 h 514350"/>
              <a:gd name="connsiteX5141" fmla="*/ 3234214 w 6400800"/>
              <a:gd name="connsiteY5141" fmla="*/ 318611 h 514350"/>
              <a:gd name="connsiteX5142" fmla="*/ 3233261 w 6400800"/>
              <a:gd name="connsiteY5142" fmla="*/ 286226 h 514350"/>
              <a:gd name="connsiteX5143" fmla="*/ 3233261 w 6400800"/>
              <a:gd name="connsiteY5143" fmla="*/ 288131 h 514350"/>
              <a:gd name="connsiteX5144" fmla="*/ 3232309 w 6400800"/>
              <a:gd name="connsiteY5144" fmla="*/ 290036 h 514350"/>
              <a:gd name="connsiteX5145" fmla="*/ 3232309 w 6400800"/>
              <a:gd name="connsiteY5145" fmla="*/ 282416 h 514350"/>
              <a:gd name="connsiteX5146" fmla="*/ 3233261 w 6400800"/>
              <a:gd name="connsiteY5146" fmla="*/ 286226 h 514350"/>
              <a:gd name="connsiteX5147" fmla="*/ 3222784 w 6400800"/>
              <a:gd name="connsiteY5147" fmla="*/ 285274 h 514350"/>
              <a:gd name="connsiteX5148" fmla="*/ 3223736 w 6400800"/>
              <a:gd name="connsiteY5148" fmla="*/ 273844 h 514350"/>
              <a:gd name="connsiteX5149" fmla="*/ 3224689 w 6400800"/>
              <a:gd name="connsiteY5149" fmla="*/ 270034 h 514350"/>
              <a:gd name="connsiteX5150" fmla="*/ 3224689 w 6400800"/>
              <a:gd name="connsiteY5150" fmla="*/ 270986 h 514350"/>
              <a:gd name="connsiteX5151" fmla="*/ 3227546 w 6400800"/>
              <a:gd name="connsiteY5151" fmla="*/ 253841 h 514350"/>
              <a:gd name="connsiteX5152" fmla="*/ 3227546 w 6400800"/>
              <a:gd name="connsiteY5152" fmla="*/ 253841 h 514350"/>
              <a:gd name="connsiteX5153" fmla="*/ 3223736 w 6400800"/>
              <a:gd name="connsiteY5153" fmla="*/ 292894 h 514350"/>
              <a:gd name="connsiteX5154" fmla="*/ 3222784 w 6400800"/>
              <a:gd name="connsiteY5154" fmla="*/ 291941 h 514350"/>
              <a:gd name="connsiteX5155" fmla="*/ 3222784 w 6400800"/>
              <a:gd name="connsiteY5155" fmla="*/ 290989 h 514350"/>
              <a:gd name="connsiteX5156" fmla="*/ 3222784 w 6400800"/>
              <a:gd name="connsiteY5156" fmla="*/ 285274 h 514350"/>
              <a:gd name="connsiteX5157" fmla="*/ 3217069 w 6400800"/>
              <a:gd name="connsiteY5157" fmla="*/ 207169 h 514350"/>
              <a:gd name="connsiteX5158" fmla="*/ 3219926 w 6400800"/>
              <a:gd name="connsiteY5158" fmla="*/ 219551 h 514350"/>
              <a:gd name="connsiteX5159" fmla="*/ 3215164 w 6400800"/>
              <a:gd name="connsiteY5159" fmla="*/ 238601 h 514350"/>
              <a:gd name="connsiteX5160" fmla="*/ 3217069 w 6400800"/>
              <a:gd name="connsiteY5160" fmla="*/ 207169 h 514350"/>
              <a:gd name="connsiteX5161" fmla="*/ 3191351 w 6400800"/>
              <a:gd name="connsiteY5161" fmla="*/ 249079 h 514350"/>
              <a:gd name="connsiteX5162" fmla="*/ 3192304 w 6400800"/>
              <a:gd name="connsiteY5162" fmla="*/ 232886 h 514350"/>
              <a:gd name="connsiteX5163" fmla="*/ 3194209 w 6400800"/>
              <a:gd name="connsiteY5163" fmla="*/ 238601 h 514350"/>
              <a:gd name="connsiteX5164" fmla="*/ 3191351 w 6400800"/>
              <a:gd name="connsiteY5164" fmla="*/ 265271 h 514350"/>
              <a:gd name="connsiteX5165" fmla="*/ 3191351 w 6400800"/>
              <a:gd name="connsiteY5165" fmla="*/ 249079 h 514350"/>
              <a:gd name="connsiteX5166" fmla="*/ 3155156 w 6400800"/>
              <a:gd name="connsiteY5166" fmla="*/ 313849 h 514350"/>
              <a:gd name="connsiteX5167" fmla="*/ 3156109 w 6400800"/>
              <a:gd name="connsiteY5167" fmla="*/ 320516 h 514350"/>
              <a:gd name="connsiteX5168" fmla="*/ 3158014 w 6400800"/>
              <a:gd name="connsiteY5168" fmla="*/ 334804 h 514350"/>
              <a:gd name="connsiteX5169" fmla="*/ 3154204 w 6400800"/>
              <a:gd name="connsiteY5169" fmla="*/ 354806 h 514350"/>
              <a:gd name="connsiteX5170" fmla="*/ 3152299 w 6400800"/>
              <a:gd name="connsiteY5170" fmla="*/ 351949 h 514350"/>
              <a:gd name="connsiteX5171" fmla="*/ 3152299 w 6400800"/>
              <a:gd name="connsiteY5171" fmla="*/ 350044 h 514350"/>
              <a:gd name="connsiteX5172" fmla="*/ 3151346 w 6400800"/>
              <a:gd name="connsiteY5172" fmla="*/ 345281 h 514350"/>
              <a:gd name="connsiteX5173" fmla="*/ 3151346 w 6400800"/>
              <a:gd name="connsiteY5173" fmla="*/ 344329 h 514350"/>
              <a:gd name="connsiteX5174" fmla="*/ 3151346 w 6400800"/>
              <a:gd name="connsiteY5174" fmla="*/ 338614 h 514350"/>
              <a:gd name="connsiteX5175" fmla="*/ 3155156 w 6400800"/>
              <a:gd name="connsiteY5175" fmla="*/ 313849 h 514350"/>
              <a:gd name="connsiteX5176" fmla="*/ 3139916 w 6400800"/>
              <a:gd name="connsiteY5176" fmla="*/ 213836 h 514350"/>
              <a:gd name="connsiteX5177" fmla="*/ 3143726 w 6400800"/>
              <a:gd name="connsiteY5177" fmla="*/ 235744 h 514350"/>
              <a:gd name="connsiteX5178" fmla="*/ 3148489 w 6400800"/>
              <a:gd name="connsiteY5178" fmla="*/ 267176 h 514350"/>
              <a:gd name="connsiteX5179" fmla="*/ 3143726 w 6400800"/>
              <a:gd name="connsiteY5179" fmla="*/ 284321 h 514350"/>
              <a:gd name="connsiteX5180" fmla="*/ 3137059 w 6400800"/>
              <a:gd name="connsiteY5180" fmla="*/ 216694 h 514350"/>
              <a:gd name="connsiteX5181" fmla="*/ 3139916 w 6400800"/>
              <a:gd name="connsiteY5181" fmla="*/ 213836 h 514350"/>
              <a:gd name="connsiteX5182" fmla="*/ 3130391 w 6400800"/>
              <a:gd name="connsiteY5182" fmla="*/ 337661 h 514350"/>
              <a:gd name="connsiteX5183" fmla="*/ 3130391 w 6400800"/>
              <a:gd name="connsiteY5183" fmla="*/ 335756 h 514350"/>
              <a:gd name="connsiteX5184" fmla="*/ 3130391 w 6400800"/>
              <a:gd name="connsiteY5184" fmla="*/ 335756 h 514350"/>
              <a:gd name="connsiteX5185" fmla="*/ 3130391 w 6400800"/>
              <a:gd name="connsiteY5185" fmla="*/ 337661 h 514350"/>
              <a:gd name="connsiteX5186" fmla="*/ 3130391 w 6400800"/>
              <a:gd name="connsiteY5186" fmla="*/ 328136 h 514350"/>
              <a:gd name="connsiteX5187" fmla="*/ 3130391 w 6400800"/>
              <a:gd name="connsiteY5187" fmla="*/ 328136 h 514350"/>
              <a:gd name="connsiteX5188" fmla="*/ 3130391 w 6400800"/>
              <a:gd name="connsiteY5188" fmla="*/ 328136 h 514350"/>
              <a:gd name="connsiteX5189" fmla="*/ 3130391 w 6400800"/>
              <a:gd name="connsiteY5189" fmla="*/ 328136 h 514350"/>
              <a:gd name="connsiteX5190" fmla="*/ 3133249 w 6400800"/>
              <a:gd name="connsiteY5190" fmla="*/ 276701 h 514350"/>
              <a:gd name="connsiteX5191" fmla="*/ 3133249 w 6400800"/>
              <a:gd name="connsiteY5191" fmla="*/ 276701 h 514350"/>
              <a:gd name="connsiteX5192" fmla="*/ 3128486 w 6400800"/>
              <a:gd name="connsiteY5192" fmla="*/ 259556 h 514350"/>
              <a:gd name="connsiteX5193" fmla="*/ 3127534 w 6400800"/>
              <a:gd name="connsiteY5193" fmla="*/ 246221 h 514350"/>
              <a:gd name="connsiteX5194" fmla="*/ 3135154 w 6400800"/>
              <a:gd name="connsiteY5194" fmla="*/ 223361 h 514350"/>
              <a:gd name="connsiteX5195" fmla="*/ 3133249 w 6400800"/>
              <a:gd name="connsiteY5195" fmla="*/ 276701 h 514350"/>
              <a:gd name="connsiteX5196" fmla="*/ 3130391 w 6400800"/>
              <a:gd name="connsiteY5196" fmla="*/ 229076 h 514350"/>
              <a:gd name="connsiteX5197" fmla="*/ 3136106 w 6400800"/>
              <a:gd name="connsiteY5197" fmla="*/ 219551 h 514350"/>
              <a:gd name="connsiteX5198" fmla="*/ 3136106 w 6400800"/>
              <a:gd name="connsiteY5198" fmla="*/ 221456 h 514350"/>
              <a:gd name="connsiteX5199" fmla="*/ 3127534 w 6400800"/>
              <a:gd name="connsiteY5199" fmla="*/ 236696 h 514350"/>
              <a:gd name="connsiteX5200" fmla="*/ 3127534 w 6400800"/>
              <a:gd name="connsiteY5200" fmla="*/ 234791 h 514350"/>
              <a:gd name="connsiteX5201" fmla="*/ 3130391 w 6400800"/>
              <a:gd name="connsiteY5201" fmla="*/ 229076 h 514350"/>
              <a:gd name="connsiteX5202" fmla="*/ 3114199 w 6400800"/>
              <a:gd name="connsiteY5202" fmla="*/ 290036 h 514350"/>
              <a:gd name="connsiteX5203" fmla="*/ 3113246 w 6400800"/>
              <a:gd name="connsiteY5203" fmla="*/ 287179 h 514350"/>
              <a:gd name="connsiteX5204" fmla="*/ 3113246 w 6400800"/>
              <a:gd name="connsiteY5204" fmla="*/ 286226 h 514350"/>
              <a:gd name="connsiteX5205" fmla="*/ 3115151 w 6400800"/>
              <a:gd name="connsiteY5205" fmla="*/ 281464 h 514350"/>
              <a:gd name="connsiteX5206" fmla="*/ 3114199 w 6400800"/>
              <a:gd name="connsiteY5206" fmla="*/ 290036 h 514350"/>
              <a:gd name="connsiteX5207" fmla="*/ 3115151 w 6400800"/>
              <a:gd name="connsiteY5207" fmla="*/ 257651 h 514350"/>
              <a:gd name="connsiteX5208" fmla="*/ 3116104 w 6400800"/>
              <a:gd name="connsiteY5208" fmla="*/ 255746 h 514350"/>
              <a:gd name="connsiteX5209" fmla="*/ 3115151 w 6400800"/>
              <a:gd name="connsiteY5209" fmla="*/ 257651 h 514350"/>
              <a:gd name="connsiteX5210" fmla="*/ 3109436 w 6400800"/>
              <a:gd name="connsiteY5210" fmla="*/ 270034 h 514350"/>
              <a:gd name="connsiteX5211" fmla="*/ 3115151 w 6400800"/>
              <a:gd name="connsiteY5211" fmla="*/ 257651 h 514350"/>
              <a:gd name="connsiteX5212" fmla="*/ 3110389 w 6400800"/>
              <a:gd name="connsiteY5212" fmla="*/ 292894 h 514350"/>
              <a:gd name="connsiteX5213" fmla="*/ 3113246 w 6400800"/>
              <a:gd name="connsiteY5213" fmla="*/ 309086 h 514350"/>
              <a:gd name="connsiteX5214" fmla="*/ 3114199 w 6400800"/>
              <a:gd name="connsiteY5214" fmla="*/ 311944 h 514350"/>
              <a:gd name="connsiteX5215" fmla="*/ 3114199 w 6400800"/>
              <a:gd name="connsiteY5215" fmla="*/ 321469 h 514350"/>
              <a:gd name="connsiteX5216" fmla="*/ 3114199 w 6400800"/>
              <a:gd name="connsiteY5216" fmla="*/ 319564 h 514350"/>
              <a:gd name="connsiteX5217" fmla="*/ 3110389 w 6400800"/>
              <a:gd name="connsiteY5217" fmla="*/ 309086 h 514350"/>
              <a:gd name="connsiteX5218" fmla="*/ 3109436 w 6400800"/>
              <a:gd name="connsiteY5218" fmla="*/ 300514 h 514350"/>
              <a:gd name="connsiteX5219" fmla="*/ 3109436 w 6400800"/>
              <a:gd name="connsiteY5219" fmla="*/ 299561 h 514350"/>
              <a:gd name="connsiteX5220" fmla="*/ 3110389 w 6400800"/>
              <a:gd name="connsiteY5220" fmla="*/ 292894 h 514350"/>
              <a:gd name="connsiteX5221" fmla="*/ 3098006 w 6400800"/>
              <a:gd name="connsiteY5221" fmla="*/ 350996 h 514350"/>
              <a:gd name="connsiteX5222" fmla="*/ 3098006 w 6400800"/>
              <a:gd name="connsiteY5222" fmla="*/ 350996 h 514350"/>
              <a:gd name="connsiteX5223" fmla="*/ 3098006 w 6400800"/>
              <a:gd name="connsiteY5223" fmla="*/ 353854 h 514350"/>
              <a:gd name="connsiteX5224" fmla="*/ 3097054 w 6400800"/>
              <a:gd name="connsiteY5224" fmla="*/ 354806 h 514350"/>
              <a:gd name="connsiteX5225" fmla="*/ 3098006 w 6400800"/>
              <a:gd name="connsiteY5225" fmla="*/ 350996 h 514350"/>
              <a:gd name="connsiteX5226" fmla="*/ 3093244 w 6400800"/>
              <a:gd name="connsiteY5226" fmla="*/ 377666 h 514350"/>
              <a:gd name="connsiteX5227" fmla="*/ 3097054 w 6400800"/>
              <a:gd name="connsiteY5227" fmla="*/ 370046 h 514350"/>
              <a:gd name="connsiteX5228" fmla="*/ 3094196 w 6400800"/>
              <a:gd name="connsiteY5228" fmla="*/ 373856 h 514350"/>
              <a:gd name="connsiteX5229" fmla="*/ 3097054 w 6400800"/>
              <a:gd name="connsiteY5229" fmla="*/ 355759 h 514350"/>
              <a:gd name="connsiteX5230" fmla="*/ 3098006 w 6400800"/>
              <a:gd name="connsiteY5230" fmla="*/ 353854 h 514350"/>
              <a:gd name="connsiteX5231" fmla="*/ 3098006 w 6400800"/>
              <a:gd name="connsiteY5231" fmla="*/ 371951 h 514350"/>
              <a:gd name="connsiteX5232" fmla="*/ 3098006 w 6400800"/>
              <a:gd name="connsiteY5232" fmla="*/ 383381 h 514350"/>
              <a:gd name="connsiteX5233" fmla="*/ 3095149 w 6400800"/>
              <a:gd name="connsiteY5233" fmla="*/ 383381 h 514350"/>
              <a:gd name="connsiteX5234" fmla="*/ 3095149 w 6400800"/>
              <a:gd name="connsiteY5234" fmla="*/ 383381 h 514350"/>
              <a:gd name="connsiteX5235" fmla="*/ 3093244 w 6400800"/>
              <a:gd name="connsiteY5235" fmla="*/ 378619 h 514350"/>
              <a:gd name="connsiteX5236" fmla="*/ 3093244 w 6400800"/>
              <a:gd name="connsiteY5236" fmla="*/ 377666 h 514350"/>
              <a:gd name="connsiteX5237" fmla="*/ 3084671 w 6400800"/>
              <a:gd name="connsiteY5237" fmla="*/ 293846 h 514350"/>
              <a:gd name="connsiteX5238" fmla="*/ 3085624 w 6400800"/>
              <a:gd name="connsiteY5238" fmla="*/ 276701 h 514350"/>
              <a:gd name="connsiteX5239" fmla="*/ 3085624 w 6400800"/>
              <a:gd name="connsiteY5239" fmla="*/ 278606 h 514350"/>
              <a:gd name="connsiteX5240" fmla="*/ 3088481 w 6400800"/>
              <a:gd name="connsiteY5240" fmla="*/ 289084 h 514350"/>
              <a:gd name="connsiteX5241" fmla="*/ 3086576 w 6400800"/>
              <a:gd name="connsiteY5241" fmla="*/ 291941 h 514350"/>
              <a:gd name="connsiteX5242" fmla="*/ 3084671 w 6400800"/>
              <a:gd name="connsiteY5242" fmla="*/ 296704 h 514350"/>
              <a:gd name="connsiteX5243" fmla="*/ 3084671 w 6400800"/>
              <a:gd name="connsiteY5243" fmla="*/ 293846 h 514350"/>
              <a:gd name="connsiteX5244" fmla="*/ 3086576 w 6400800"/>
              <a:gd name="connsiteY5244" fmla="*/ 348139 h 514350"/>
              <a:gd name="connsiteX5245" fmla="*/ 3086576 w 6400800"/>
              <a:gd name="connsiteY5245" fmla="*/ 350044 h 514350"/>
              <a:gd name="connsiteX5246" fmla="*/ 3083719 w 6400800"/>
              <a:gd name="connsiteY5246" fmla="*/ 361474 h 514350"/>
              <a:gd name="connsiteX5247" fmla="*/ 3083719 w 6400800"/>
              <a:gd name="connsiteY5247" fmla="*/ 357664 h 514350"/>
              <a:gd name="connsiteX5248" fmla="*/ 3086576 w 6400800"/>
              <a:gd name="connsiteY5248" fmla="*/ 348139 h 514350"/>
              <a:gd name="connsiteX5249" fmla="*/ 3057049 w 6400800"/>
              <a:gd name="connsiteY5249" fmla="*/ 235744 h 514350"/>
              <a:gd name="connsiteX5250" fmla="*/ 3059906 w 6400800"/>
              <a:gd name="connsiteY5250" fmla="*/ 210979 h 514350"/>
              <a:gd name="connsiteX5251" fmla="*/ 3062764 w 6400800"/>
              <a:gd name="connsiteY5251" fmla="*/ 191929 h 514350"/>
              <a:gd name="connsiteX5252" fmla="*/ 3067526 w 6400800"/>
              <a:gd name="connsiteY5252" fmla="*/ 209074 h 514350"/>
              <a:gd name="connsiteX5253" fmla="*/ 3066574 w 6400800"/>
              <a:gd name="connsiteY5253" fmla="*/ 222409 h 514350"/>
              <a:gd name="connsiteX5254" fmla="*/ 3063716 w 6400800"/>
              <a:gd name="connsiteY5254" fmla="*/ 253841 h 514350"/>
              <a:gd name="connsiteX5255" fmla="*/ 3059906 w 6400800"/>
              <a:gd name="connsiteY5255" fmla="*/ 268129 h 514350"/>
              <a:gd name="connsiteX5256" fmla="*/ 3057049 w 6400800"/>
              <a:gd name="connsiteY5256" fmla="*/ 252889 h 514350"/>
              <a:gd name="connsiteX5257" fmla="*/ 3056096 w 6400800"/>
              <a:gd name="connsiteY5257" fmla="*/ 248126 h 514350"/>
              <a:gd name="connsiteX5258" fmla="*/ 3057049 w 6400800"/>
              <a:gd name="connsiteY5258" fmla="*/ 235744 h 514350"/>
              <a:gd name="connsiteX5259" fmla="*/ 3002756 w 6400800"/>
              <a:gd name="connsiteY5259" fmla="*/ 307181 h 514350"/>
              <a:gd name="connsiteX5260" fmla="*/ 3001804 w 6400800"/>
              <a:gd name="connsiteY5260" fmla="*/ 310039 h 514350"/>
              <a:gd name="connsiteX5261" fmla="*/ 3002756 w 6400800"/>
              <a:gd name="connsiteY5261" fmla="*/ 305276 h 514350"/>
              <a:gd name="connsiteX5262" fmla="*/ 3006566 w 6400800"/>
              <a:gd name="connsiteY5262" fmla="*/ 286226 h 514350"/>
              <a:gd name="connsiteX5263" fmla="*/ 3008471 w 6400800"/>
              <a:gd name="connsiteY5263" fmla="*/ 290036 h 514350"/>
              <a:gd name="connsiteX5264" fmla="*/ 3002756 w 6400800"/>
              <a:gd name="connsiteY5264" fmla="*/ 307181 h 514350"/>
              <a:gd name="connsiteX5265" fmla="*/ 3036094 w 6400800"/>
              <a:gd name="connsiteY5265" fmla="*/ 249079 h 514350"/>
              <a:gd name="connsiteX5266" fmla="*/ 3036094 w 6400800"/>
              <a:gd name="connsiteY5266" fmla="*/ 266224 h 514350"/>
              <a:gd name="connsiteX5267" fmla="*/ 3033236 w 6400800"/>
              <a:gd name="connsiteY5267" fmla="*/ 258604 h 514350"/>
              <a:gd name="connsiteX5268" fmla="*/ 3036094 w 6400800"/>
              <a:gd name="connsiteY5268" fmla="*/ 249079 h 514350"/>
              <a:gd name="connsiteX5269" fmla="*/ 3030379 w 6400800"/>
              <a:gd name="connsiteY5269" fmla="*/ 269081 h 514350"/>
              <a:gd name="connsiteX5270" fmla="*/ 3030379 w 6400800"/>
              <a:gd name="connsiteY5270" fmla="*/ 269081 h 514350"/>
              <a:gd name="connsiteX5271" fmla="*/ 3030379 w 6400800"/>
              <a:gd name="connsiteY5271" fmla="*/ 269081 h 514350"/>
              <a:gd name="connsiteX5272" fmla="*/ 3030379 w 6400800"/>
              <a:gd name="connsiteY5272" fmla="*/ 269081 h 514350"/>
              <a:gd name="connsiteX5273" fmla="*/ 3027521 w 6400800"/>
              <a:gd name="connsiteY5273" fmla="*/ 353854 h 514350"/>
              <a:gd name="connsiteX5274" fmla="*/ 3023711 w 6400800"/>
              <a:gd name="connsiteY5274" fmla="*/ 364331 h 514350"/>
              <a:gd name="connsiteX5275" fmla="*/ 3017996 w 6400800"/>
              <a:gd name="connsiteY5275" fmla="*/ 383381 h 514350"/>
              <a:gd name="connsiteX5276" fmla="*/ 3017044 w 6400800"/>
              <a:gd name="connsiteY5276" fmla="*/ 385286 h 514350"/>
              <a:gd name="connsiteX5277" fmla="*/ 3015139 w 6400800"/>
              <a:gd name="connsiteY5277" fmla="*/ 376714 h 514350"/>
              <a:gd name="connsiteX5278" fmla="*/ 3020854 w 6400800"/>
              <a:gd name="connsiteY5278" fmla="*/ 366236 h 514350"/>
              <a:gd name="connsiteX5279" fmla="*/ 3028474 w 6400800"/>
              <a:gd name="connsiteY5279" fmla="*/ 352901 h 514350"/>
              <a:gd name="connsiteX5280" fmla="*/ 3027521 w 6400800"/>
              <a:gd name="connsiteY5280" fmla="*/ 353854 h 514350"/>
              <a:gd name="connsiteX5281" fmla="*/ 3021806 w 6400800"/>
              <a:gd name="connsiteY5281" fmla="*/ 230029 h 514350"/>
              <a:gd name="connsiteX5282" fmla="*/ 3024664 w 6400800"/>
              <a:gd name="connsiteY5282" fmla="*/ 241459 h 514350"/>
              <a:gd name="connsiteX5283" fmla="*/ 3024664 w 6400800"/>
              <a:gd name="connsiteY5283" fmla="*/ 241459 h 514350"/>
              <a:gd name="connsiteX5284" fmla="*/ 3021806 w 6400800"/>
              <a:gd name="connsiteY5284" fmla="*/ 230029 h 514350"/>
              <a:gd name="connsiteX5285" fmla="*/ 3021806 w 6400800"/>
              <a:gd name="connsiteY5285" fmla="*/ 230029 h 514350"/>
              <a:gd name="connsiteX5286" fmla="*/ 3020854 w 6400800"/>
              <a:gd name="connsiteY5286" fmla="*/ 305276 h 514350"/>
              <a:gd name="connsiteX5287" fmla="*/ 3020854 w 6400800"/>
              <a:gd name="connsiteY5287" fmla="*/ 305276 h 514350"/>
              <a:gd name="connsiteX5288" fmla="*/ 3020854 w 6400800"/>
              <a:gd name="connsiteY5288" fmla="*/ 305276 h 514350"/>
              <a:gd name="connsiteX5289" fmla="*/ 3020854 w 6400800"/>
              <a:gd name="connsiteY5289" fmla="*/ 305276 h 514350"/>
              <a:gd name="connsiteX5290" fmla="*/ 3017996 w 6400800"/>
              <a:gd name="connsiteY5290" fmla="*/ 317659 h 514350"/>
              <a:gd name="connsiteX5291" fmla="*/ 3021806 w 6400800"/>
              <a:gd name="connsiteY5291" fmla="*/ 329089 h 514350"/>
              <a:gd name="connsiteX5292" fmla="*/ 3025616 w 6400800"/>
              <a:gd name="connsiteY5292" fmla="*/ 339566 h 514350"/>
              <a:gd name="connsiteX5293" fmla="*/ 3011329 w 6400800"/>
              <a:gd name="connsiteY5293" fmla="*/ 359569 h 514350"/>
              <a:gd name="connsiteX5294" fmla="*/ 3011329 w 6400800"/>
              <a:gd name="connsiteY5294" fmla="*/ 360521 h 514350"/>
              <a:gd name="connsiteX5295" fmla="*/ 3009424 w 6400800"/>
              <a:gd name="connsiteY5295" fmla="*/ 351949 h 514350"/>
              <a:gd name="connsiteX5296" fmla="*/ 3017996 w 6400800"/>
              <a:gd name="connsiteY5296" fmla="*/ 317659 h 514350"/>
              <a:gd name="connsiteX5297" fmla="*/ 3013234 w 6400800"/>
              <a:gd name="connsiteY5297" fmla="*/ 257651 h 514350"/>
              <a:gd name="connsiteX5298" fmla="*/ 3014186 w 6400800"/>
              <a:gd name="connsiteY5298" fmla="*/ 261461 h 514350"/>
              <a:gd name="connsiteX5299" fmla="*/ 3015139 w 6400800"/>
              <a:gd name="connsiteY5299" fmla="*/ 269081 h 514350"/>
              <a:gd name="connsiteX5300" fmla="*/ 3010376 w 6400800"/>
              <a:gd name="connsiteY5300" fmla="*/ 284321 h 514350"/>
              <a:gd name="connsiteX5301" fmla="*/ 3009424 w 6400800"/>
              <a:gd name="connsiteY5301" fmla="*/ 282416 h 514350"/>
              <a:gd name="connsiteX5302" fmla="*/ 3008471 w 6400800"/>
              <a:gd name="connsiteY5302" fmla="*/ 279559 h 514350"/>
              <a:gd name="connsiteX5303" fmla="*/ 3009424 w 6400800"/>
              <a:gd name="connsiteY5303" fmla="*/ 276701 h 514350"/>
              <a:gd name="connsiteX5304" fmla="*/ 3013234 w 6400800"/>
              <a:gd name="connsiteY5304" fmla="*/ 257651 h 514350"/>
              <a:gd name="connsiteX5305" fmla="*/ 3008471 w 6400800"/>
              <a:gd name="connsiteY5305" fmla="*/ 230029 h 514350"/>
              <a:gd name="connsiteX5306" fmla="*/ 3010376 w 6400800"/>
              <a:gd name="connsiteY5306" fmla="*/ 244316 h 514350"/>
              <a:gd name="connsiteX5307" fmla="*/ 3007519 w 6400800"/>
              <a:gd name="connsiteY5307" fmla="*/ 250984 h 514350"/>
              <a:gd name="connsiteX5308" fmla="*/ 3001804 w 6400800"/>
              <a:gd name="connsiteY5308" fmla="*/ 264319 h 514350"/>
              <a:gd name="connsiteX5309" fmla="*/ 3008471 w 6400800"/>
              <a:gd name="connsiteY5309" fmla="*/ 230029 h 514350"/>
              <a:gd name="connsiteX5310" fmla="*/ 3003709 w 6400800"/>
              <a:gd name="connsiteY5310" fmla="*/ 195739 h 514350"/>
              <a:gd name="connsiteX5311" fmla="*/ 3004661 w 6400800"/>
              <a:gd name="connsiteY5311" fmla="*/ 205264 h 514350"/>
              <a:gd name="connsiteX5312" fmla="*/ 2997994 w 6400800"/>
              <a:gd name="connsiteY5312" fmla="*/ 223361 h 514350"/>
              <a:gd name="connsiteX5313" fmla="*/ 2986564 w 6400800"/>
              <a:gd name="connsiteY5313" fmla="*/ 262414 h 514350"/>
              <a:gd name="connsiteX5314" fmla="*/ 2984659 w 6400800"/>
              <a:gd name="connsiteY5314" fmla="*/ 270986 h 514350"/>
              <a:gd name="connsiteX5315" fmla="*/ 2984659 w 6400800"/>
              <a:gd name="connsiteY5315" fmla="*/ 270986 h 514350"/>
              <a:gd name="connsiteX5316" fmla="*/ 3003709 w 6400800"/>
              <a:gd name="connsiteY5316" fmla="*/ 195739 h 514350"/>
              <a:gd name="connsiteX5317" fmla="*/ 2974181 w 6400800"/>
              <a:gd name="connsiteY5317" fmla="*/ 311944 h 514350"/>
              <a:gd name="connsiteX5318" fmla="*/ 2980849 w 6400800"/>
              <a:gd name="connsiteY5318" fmla="*/ 284321 h 514350"/>
              <a:gd name="connsiteX5319" fmla="*/ 2980849 w 6400800"/>
              <a:gd name="connsiteY5319" fmla="*/ 285274 h 514350"/>
              <a:gd name="connsiteX5320" fmla="*/ 2976086 w 6400800"/>
              <a:gd name="connsiteY5320" fmla="*/ 307181 h 514350"/>
              <a:gd name="connsiteX5321" fmla="*/ 2972276 w 6400800"/>
              <a:gd name="connsiteY5321" fmla="*/ 327184 h 514350"/>
              <a:gd name="connsiteX5322" fmla="*/ 2970371 w 6400800"/>
              <a:gd name="connsiteY5322" fmla="*/ 322421 h 514350"/>
              <a:gd name="connsiteX5323" fmla="*/ 2974181 w 6400800"/>
              <a:gd name="connsiteY5323" fmla="*/ 311944 h 514350"/>
              <a:gd name="connsiteX5324" fmla="*/ 2964656 w 6400800"/>
              <a:gd name="connsiteY5324" fmla="*/ 349091 h 514350"/>
              <a:gd name="connsiteX5325" fmla="*/ 2968466 w 6400800"/>
              <a:gd name="connsiteY5325" fmla="*/ 334804 h 514350"/>
              <a:gd name="connsiteX5326" fmla="*/ 2970371 w 6400800"/>
              <a:gd name="connsiteY5326" fmla="*/ 344329 h 514350"/>
              <a:gd name="connsiteX5327" fmla="*/ 2969419 w 6400800"/>
              <a:gd name="connsiteY5327" fmla="*/ 353854 h 514350"/>
              <a:gd name="connsiteX5328" fmla="*/ 2966561 w 6400800"/>
              <a:gd name="connsiteY5328" fmla="*/ 377666 h 514350"/>
              <a:gd name="connsiteX5329" fmla="*/ 2963704 w 6400800"/>
              <a:gd name="connsiteY5329" fmla="*/ 366236 h 514350"/>
              <a:gd name="connsiteX5330" fmla="*/ 2969419 w 6400800"/>
              <a:gd name="connsiteY5330" fmla="*/ 341471 h 514350"/>
              <a:gd name="connsiteX5331" fmla="*/ 2964656 w 6400800"/>
              <a:gd name="connsiteY5331" fmla="*/ 349091 h 514350"/>
              <a:gd name="connsiteX5332" fmla="*/ 2958941 w 6400800"/>
              <a:gd name="connsiteY5332" fmla="*/ 383381 h 514350"/>
              <a:gd name="connsiteX5333" fmla="*/ 2958941 w 6400800"/>
              <a:gd name="connsiteY5333" fmla="*/ 383381 h 514350"/>
              <a:gd name="connsiteX5334" fmla="*/ 2958941 w 6400800"/>
              <a:gd name="connsiteY5334" fmla="*/ 383381 h 514350"/>
              <a:gd name="connsiteX5335" fmla="*/ 2958941 w 6400800"/>
              <a:gd name="connsiteY5335" fmla="*/ 383381 h 514350"/>
              <a:gd name="connsiteX5336" fmla="*/ 2958941 w 6400800"/>
              <a:gd name="connsiteY5336" fmla="*/ 383381 h 514350"/>
              <a:gd name="connsiteX5337" fmla="*/ 2936081 w 6400800"/>
              <a:gd name="connsiteY5337" fmla="*/ 284321 h 514350"/>
              <a:gd name="connsiteX5338" fmla="*/ 2934176 w 6400800"/>
              <a:gd name="connsiteY5338" fmla="*/ 273844 h 514350"/>
              <a:gd name="connsiteX5339" fmla="*/ 2936081 w 6400800"/>
              <a:gd name="connsiteY5339" fmla="*/ 271939 h 514350"/>
              <a:gd name="connsiteX5340" fmla="*/ 2936081 w 6400800"/>
              <a:gd name="connsiteY5340" fmla="*/ 284321 h 514350"/>
              <a:gd name="connsiteX5341" fmla="*/ 2936081 w 6400800"/>
              <a:gd name="connsiteY5341" fmla="*/ 267176 h 514350"/>
              <a:gd name="connsiteX5342" fmla="*/ 2936081 w 6400800"/>
              <a:gd name="connsiteY5342" fmla="*/ 267176 h 514350"/>
              <a:gd name="connsiteX5343" fmla="*/ 2934176 w 6400800"/>
              <a:gd name="connsiteY5343" fmla="*/ 269081 h 514350"/>
              <a:gd name="connsiteX5344" fmla="*/ 2936081 w 6400800"/>
              <a:gd name="connsiteY5344" fmla="*/ 265271 h 514350"/>
              <a:gd name="connsiteX5345" fmla="*/ 2936081 w 6400800"/>
              <a:gd name="connsiteY5345" fmla="*/ 267176 h 514350"/>
              <a:gd name="connsiteX5346" fmla="*/ 2929414 w 6400800"/>
              <a:gd name="connsiteY5346" fmla="*/ 243364 h 514350"/>
              <a:gd name="connsiteX5347" fmla="*/ 2930366 w 6400800"/>
              <a:gd name="connsiteY5347" fmla="*/ 243364 h 514350"/>
              <a:gd name="connsiteX5348" fmla="*/ 2933224 w 6400800"/>
              <a:gd name="connsiteY5348" fmla="*/ 244316 h 514350"/>
              <a:gd name="connsiteX5349" fmla="*/ 2934176 w 6400800"/>
              <a:gd name="connsiteY5349" fmla="*/ 255746 h 514350"/>
              <a:gd name="connsiteX5350" fmla="*/ 2931319 w 6400800"/>
              <a:gd name="connsiteY5350" fmla="*/ 261461 h 514350"/>
              <a:gd name="connsiteX5351" fmla="*/ 2927509 w 6400800"/>
              <a:gd name="connsiteY5351" fmla="*/ 248126 h 514350"/>
              <a:gd name="connsiteX5352" fmla="*/ 2929414 w 6400800"/>
              <a:gd name="connsiteY5352" fmla="*/ 243364 h 514350"/>
              <a:gd name="connsiteX5353" fmla="*/ 2917984 w 6400800"/>
              <a:gd name="connsiteY5353" fmla="*/ 351949 h 514350"/>
              <a:gd name="connsiteX5354" fmla="*/ 2918936 w 6400800"/>
              <a:gd name="connsiteY5354" fmla="*/ 353854 h 514350"/>
              <a:gd name="connsiteX5355" fmla="*/ 2919889 w 6400800"/>
              <a:gd name="connsiteY5355" fmla="*/ 363379 h 514350"/>
              <a:gd name="connsiteX5356" fmla="*/ 2922746 w 6400800"/>
              <a:gd name="connsiteY5356" fmla="*/ 380524 h 514350"/>
              <a:gd name="connsiteX5357" fmla="*/ 2920841 w 6400800"/>
              <a:gd name="connsiteY5357" fmla="*/ 380524 h 514350"/>
              <a:gd name="connsiteX5358" fmla="*/ 2913221 w 6400800"/>
              <a:gd name="connsiteY5358" fmla="*/ 362426 h 514350"/>
              <a:gd name="connsiteX5359" fmla="*/ 2917984 w 6400800"/>
              <a:gd name="connsiteY5359" fmla="*/ 351949 h 514350"/>
              <a:gd name="connsiteX5360" fmla="*/ 2904649 w 6400800"/>
              <a:gd name="connsiteY5360" fmla="*/ 224314 h 514350"/>
              <a:gd name="connsiteX5361" fmla="*/ 2904649 w 6400800"/>
              <a:gd name="connsiteY5361" fmla="*/ 224314 h 514350"/>
              <a:gd name="connsiteX5362" fmla="*/ 2903696 w 6400800"/>
              <a:gd name="connsiteY5362" fmla="*/ 237649 h 514350"/>
              <a:gd name="connsiteX5363" fmla="*/ 2902744 w 6400800"/>
              <a:gd name="connsiteY5363" fmla="*/ 250031 h 514350"/>
              <a:gd name="connsiteX5364" fmla="*/ 2900839 w 6400800"/>
              <a:gd name="connsiteY5364" fmla="*/ 235744 h 514350"/>
              <a:gd name="connsiteX5365" fmla="*/ 2904649 w 6400800"/>
              <a:gd name="connsiteY5365" fmla="*/ 224314 h 514350"/>
              <a:gd name="connsiteX5366" fmla="*/ 2885599 w 6400800"/>
              <a:gd name="connsiteY5366" fmla="*/ 294799 h 514350"/>
              <a:gd name="connsiteX5367" fmla="*/ 2888456 w 6400800"/>
              <a:gd name="connsiteY5367" fmla="*/ 280511 h 514350"/>
              <a:gd name="connsiteX5368" fmla="*/ 2889409 w 6400800"/>
              <a:gd name="connsiteY5368" fmla="*/ 308134 h 514350"/>
              <a:gd name="connsiteX5369" fmla="*/ 2884646 w 6400800"/>
              <a:gd name="connsiteY5369" fmla="*/ 297656 h 514350"/>
              <a:gd name="connsiteX5370" fmla="*/ 2885599 w 6400800"/>
              <a:gd name="connsiteY5370" fmla="*/ 294799 h 514350"/>
              <a:gd name="connsiteX5371" fmla="*/ 2869406 w 6400800"/>
              <a:gd name="connsiteY5371" fmla="*/ 301466 h 514350"/>
              <a:gd name="connsiteX5372" fmla="*/ 2869406 w 6400800"/>
              <a:gd name="connsiteY5372" fmla="*/ 301466 h 514350"/>
              <a:gd name="connsiteX5373" fmla="*/ 2869406 w 6400800"/>
              <a:gd name="connsiteY5373" fmla="*/ 302419 h 514350"/>
              <a:gd name="connsiteX5374" fmla="*/ 2868454 w 6400800"/>
              <a:gd name="connsiteY5374" fmla="*/ 305276 h 514350"/>
              <a:gd name="connsiteX5375" fmla="*/ 2856071 w 6400800"/>
              <a:gd name="connsiteY5375" fmla="*/ 284321 h 514350"/>
              <a:gd name="connsiteX5376" fmla="*/ 2855119 w 6400800"/>
              <a:gd name="connsiteY5376" fmla="*/ 282416 h 514350"/>
              <a:gd name="connsiteX5377" fmla="*/ 2857976 w 6400800"/>
              <a:gd name="connsiteY5377" fmla="*/ 273844 h 514350"/>
              <a:gd name="connsiteX5378" fmla="*/ 2869406 w 6400800"/>
              <a:gd name="connsiteY5378" fmla="*/ 301466 h 514350"/>
              <a:gd name="connsiteX5379" fmla="*/ 2851309 w 6400800"/>
              <a:gd name="connsiteY5379" fmla="*/ 262414 h 514350"/>
              <a:gd name="connsiteX5380" fmla="*/ 2851309 w 6400800"/>
              <a:gd name="connsiteY5380" fmla="*/ 259556 h 514350"/>
              <a:gd name="connsiteX5381" fmla="*/ 2855119 w 6400800"/>
              <a:gd name="connsiteY5381" fmla="*/ 267176 h 514350"/>
              <a:gd name="connsiteX5382" fmla="*/ 2856071 w 6400800"/>
              <a:gd name="connsiteY5382" fmla="*/ 269081 h 514350"/>
              <a:gd name="connsiteX5383" fmla="*/ 2851309 w 6400800"/>
              <a:gd name="connsiteY5383" fmla="*/ 276701 h 514350"/>
              <a:gd name="connsiteX5384" fmla="*/ 2850356 w 6400800"/>
              <a:gd name="connsiteY5384" fmla="*/ 274796 h 514350"/>
              <a:gd name="connsiteX5385" fmla="*/ 2851309 w 6400800"/>
              <a:gd name="connsiteY5385" fmla="*/ 262414 h 514350"/>
              <a:gd name="connsiteX5386" fmla="*/ 2848451 w 6400800"/>
              <a:gd name="connsiteY5386" fmla="*/ 312896 h 514350"/>
              <a:gd name="connsiteX5387" fmla="*/ 2848451 w 6400800"/>
              <a:gd name="connsiteY5387" fmla="*/ 302419 h 514350"/>
              <a:gd name="connsiteX5388" fmla="*/ 2860834 w 6400800"/>
              <a:gd name="connsiteY5388" fmla="*/ 327184 h 514350"/>
              <a:gd name="connsiteX5389" fmla="*/ 2856071 w 6400800"/>
              <a:gd name="connsiteY5389" fmla="*/ 344329 h 514350"/>
              <a:gd name="connsiteX5390" fmla="*/ 2853214 w 6400800"/>
              <a:gd name="connsiteY5390" fmla="*/ 355759 h 514350"/>
              <a:gd name="connsiteX5391" fmla="*/ 2851309 w 6400800"/>
              <a:gd name="connsiteY5391" fmla="*/ 341471 h 514350"/>
              <a:gd name="connsiteX5392" fmla="*/ 2847499 w 6400800"/>
              <a:gd name="connsiteY5392" fmla="*/ 316706 h 514350"/>
              <a:gd name="connsiteX5393" fmla="*/ 2848451 w 6400800"/>
              <a:gd name="connsiteY5393" fmla="*/ 312896 h 514350"/>
              <a:gd name="connsiteX5394" fmla="*/ 2836069 w 6400800"/>
              <a:gd name="connsiteY5394" fmla="*/ 226219 h 514350"/>
              <a:gd name="connsiteX5395" fmla="*/ 2847499 w 6400800"/>
              <a:gd name="connsiteY5395" fmla="*/ 251936 h 514350"/>
              <a:gd name="connsiteX5396" fmla="*/ 2844641 w 6400800"/>
              <a:gd name="connsiteY5396" fmla="*/ 261461 h 514350"/>
              <a:gd name="connsiteX5397" fmla="*/ 2843689 w 6400800"/>
              <a:gd name="connsiteY5397" fmla="*/ 266224 h 514350"/>
              <a:gd name="connsiteX5398" fmla="*/ 2838926 w 6400800"/>
              <a:gd name="connsiteY5398" fmla="*/ 258604 h 514350"/>
              <a:gd name="connsiteX5399" fmla="*/ 2834164 w 6400800"/>
              <a:gd name="connsiteY5399" fmla="*/ 229076 h 514350"/>
              <a:gd name="connsiteX5400" fmla="*/ 2836069 w 6400800"/>
              <a:gd name="connsiteY5400" fmla="*/ 226219 h 514350"/>
              <a:gd name="connsiteX5401" fmla="*/ 2830354 w 6400800"/>
              <a:gd name="connsiteY5401" fmla="*/ 305276 h 514350"/>
              <a:gd name="connsiteX5402" fmla="*/ 2831306 w 6400800"/>
              <a:gd name="connsiteY5402" fmla="*/ 312896 h 514350"/>
              <a:gd name="connsiteX5403" fmla="*/ 2831306 w 6400800"/>
              <a:gd name="connsiteY5403" fmla="*/ 313849 h 514350"/>
              <a:gd name="connsiteX5404" fmla="*/ 2830354 w 6400800"/>
              <a:gd name="connsiteY5404" fmla="*/ 308134 h 514350"/>
              <a:gd name="connsiteX5405" fmla="*/ 2830354 w 6400800"/>
              <a:gd name="connsiteY5405" fmla="*/ 305276 h 514350"/>
              <a:gd name="connsiteX5406" fmla="*/ 2829401 w 6400800"/>
              <a:gd name="connsiteY5406" fmla="*/ 292894 h 514350"/>
              <a:gd name="connsiteX5407" fmla="*/ 2830354 w 6400800"/>
              <a:gd name="connsiteY5407" fmla="*/ 299561 h 514350"/>
              <a:gd name="connsiteX5408" fmla="*/ 2829401 w 6400800"/>
              <a:gd name="connsiteY5408" fmla="*/ 301466 h 514350"/>
              <a:gd name="connsiteX5409" fmla="*/ 2829401 w 6400800"/>
              <a:gd name="connsiteY5409" fmla="*/ 299561 h 514350"/>
              <a:gd name="connsiteX5410" fmla="*/ 2829401 w 6400800"/>
              <a:gd name="connsiteY5410" fmla="*/ 292894 h 514350"/>
              <a:gd name="connsiteX5411" fmla="*/ 2785586 w 6400800"/>
              <a:gd name="connsiteY5411" fmla="*/ 268129 h 514350"/>
              <a:gd name="connsiteX5412" fmla="*/ 2782729 w 6400800"/>
              <a:gd name="connsiteY5412" fmla="*/ 271939 h 514350"/>
              <a:gd name="connsiteX5413" fmla="*/ 2782729 w 6400800"/>
              <a:gd name="connsiteY5413" fmla="*/ 269081 h 514350"/>
              <a:gd name="connsiteX5414" fmla="*/ 2782729 w 6400800"/>
              <a:gd name="connsiteY5414" fmla="*/ 265271 h 514350"/>
              <a:gd name="connsiteX5415" fmla="*/ 2786539 w 6400800"/>
              <a:gd name="connsiteY5415" fmla="*/ 258604 h 514350"/>
              <a:gd name="connsiteX5416" fmla="*/ 2786539 w 6400800"/>
              <a:gd name="connsiteY5416" fmla="*/ 260509 h 514350"/>
              <a:gd name="connsiteX5417" fmla="*/ 2785586 w 6400800"/>
              <a:gd name="connsiteY5417" fmla="*/ 268129 h 514350"/>
              <a:gd name="connsiteX5418" fmla="*/ 2796064 w 6400800"/>
              <a:gd name="connsiteY5418" fmla="*/ 268129 h 514350"/>
              <a:gd name="connsiteX5419" fmla="*/ 2796064 w 6400800"/>
              <a:gd name="connsiteY5419" fmla="*/ 268129 h 514350"/>
              <a:gd name="connsiteX5420" fmla="*/ 2798921 w 6400800"/>
              <a:gd name="connsiteY5420" fmla="*/ 263366 h 514350"/>
              <a:gd name="connsiteX5421" fmla="*/ 2796064 w 6400800"/>
              <a:gd name="connsiteY5421" fmla="*/ 268129 h 514350"/>
              <a:gd name="connsiteX5422" fmla="*/ 2803684 w 6400800"/>
              <a:gd name="connsiteY5422" fmla="*/ 314801 h 514350"/>
              <a:gd name="connsiteX5423" fmla="*/ 2802731 w 6400800"/>
              <a:gd name="connsiteY5423" fmla="*/ 318611 h 514350"/>
              <a:gd name="connsiteX5424" fmla="*/ 2801779 w 6400800"/>
              <a:gd name="connsiteY5424" fmla="*/ 325279 h 514350"/>
              <a:gd name="connsiteX5425" fmla="*/ 2798921 w 6400800"/>
              <a:gd name="connsiteY5425" fmla="*/ 317659 h 514350"/>
              <a:gd name="connsiteX5426" fmla="*/ 2798921 w 6400800"/>
              <a:gd name="connsiteY5426" fmla="*/ 315754 h 514350"/>
              <a:gd name="connsiteX5427" fmla="*/ 2798921 w 6400800"/>
              <a:gd name="connsiteY5427" fmla="*/ 315754 h 514350"/>
              <a:gd name="connsiteX5428" fmla="*/ 2801779 w 6400800"/>
              <a:gd name="connsiteY5428" fmla="*/ 304324 h 514350"/>
              <a:gd name="connsiteX5429" fmla="*/ 2803684 w 6400800"/>
              <a:gd name="connsiteY5429" fmla="*/ 312896 h 514350"/>
              <a:gd name="connsiteX5430" fmla="*/ 2803684 w 6400800"/>
              <a:gd name="connsiteY5430" fmla="*/ 314801 h 514350"/>
              <a:gd name="connsiteX5431" fmla="*/ 2810351 w 6400800"/>
              <a:gd name="connsiteY5431" fmla="*/ 280511 h 514350"/>
              <a:gd name="connsiteX5432" fmla="*/ 2805589 w 6400800"/>
              <a:gd name="connsiteY5432" fmla="*/ 302419 h 514350"/>
              <a:gd name="connsiteX5433" fmla="*/ 2803684 w 6400800"/>
              <a:gd name="connsiteY5433" fmla="*/ 298609 h 514350"/>
              <a:gd name="connsiteX5434" fmla="*/ 2802731 w 6400800"/>
              <a:gd name="connsiteY5434" fmla="*/ 296704 h 514350"/>
              <a:gd name="connsiteX5435" fmla="*/ 2805589 w 6400800"/>
              <a:gd name="connsiteY5435" fmla="*/ 287179 h 514350"/>
              <a:gd name="connsiteX5436" fmla="*/ 2809399 w 6400800"/>
              <a:gd name="connsiteY5436" fmla="*/ 277654 h 514350"/>
              <a:gd name="connsiteX5437" fmla="*/ 2810351 w 6400800"/>
              <a:gd name="connsiteY5437" fmla="*/ 275749 h 514350"/>
              <a:gd name="connsiteX5438" fmla="*/ 2810351 w 6400800"/>
              <a:gd name="connsiteY5438" fmla="*/ 280511 h 514350"/>
              <a:gd name="connsiteX5439" fmla="*/ 2811304 w 6400800"/>
              <a:gd name="connsiteY5439" fmla="*/ 276701 h 514350"/>
              <a:gd name="connsiteX5440" fmla="*/ 2811304 w 6400800"/>
              <a:gd name="connsiteY5440" fmla="*/ 274796 h 514350"/>
              <a:gd name="connsiteX5441" fmla="*/ 2813209 w 6400800"/>
              <a:gd name="connsiteY5441" fmla="*/ 270986 h 514350"/>
              <a:gd name="connsiteX5442" fmla="*/ 2811304 w 6400800"/>
              <a:gd name="connsiteY5442" fmla="*/ 276701 h 514350"/>
              <a:gd name="connsiteX5443" fmla="*/ 2812256 w 6400800"/>
              <a:gd name="connsiteY5443" fmla="*/ 236696 h 514350"/>
              <a:gd name="connsiteX5444" fmla="*/ 2806541 w 6400800"/>
              <a:gd name="connsiteY5444" fmla="*/ 246221 h 514350"/>
              <a:gd name="connsiteX5445" fmla="*/ 2799874 w 6400800"/>
              <a:gd name="connsiteY5445" fmla="*/ 251936 h 514350"/>
              <a:gd name="connsiteX5446" fmla="*/ 2794159 w 6400800"/>
              <a:gd name="connsiteY5446" fmla="*/ 257651 h 514350"/>
              <a:gd name="connsiteX5447" fmla="*/ 2792254 w 6400800"/>
              <a:gd name="connsiteY5447" fmla="*/ 245269 h 514350"/>
              <a:gd name="connsiteX5448" fmla="*/ 2796064 w 6400800"/>
              <a:gd name="connsiteY5448" fmla="*/ 238601 h 514350"/>
              <a:gd name="connsiteX5449" fmla="*/ 2804636 w 6400800"/>
              <a:gd name="connsiteY5449" fmla="*/ 224314 h 514350"/>
              <a:gd name="connsiteX5450" fmla="*/ 2812256 w 6400800"/>
              <a:gd name="connsiteY5450" fmla="*/ 236696 h 514350"/>
              <a:gd name="connsiteX5451" fmla="*/ 2804636 w 6400800"/>
              <a:gd name="connsiteY5451" fmla="*/ 223361 h 514350"/>
              <a:gd name="connsiteX5452" fmla="*/ 2794159 w 6400800"/>
              <a:gd name="connsiteY5452" fmla="*/ 235744 h 514350"/>
              <a:gd name="connsiteX5453" fmla="*/ 2792254 w 6400800"/>
              <a:gd name="connsiteY5453" fmla="*/ 238601 h 514350"/>
              <a:gd name="connsiteX5454" fmla="*/ 2792254 w 6400800"/>
              <a:gd name="connsiteY5454" fmla="*/ 238601 h 514350"/>
              <a:gd name="connsiteX5455" fmla="*/ 2796064 w 6400800"/>
              <a:gd name="connsiteY5455" fmla="*/ 230981 h 514350"/>
              <a:gd name="connsiteX5456" fmla="*/ 2801779 w 6400800"/>
              <a:gd name="connsiteY5456" fmla="*/ 219551 h 514350"/>
              <a:gd name="connsiteX5457" fmla="*/ 2804636 w 6400800"/>
              <a:gd name="connsiteY5457" fmla="*/ 223361 h 514350"/>
              <a:gd name="connsiteX5458" fmla="*/ 2787491 w 6400800"/>
              <a:gd name="connsiteY5458" fmla="*/ 196691 h 514350"/>
              <a:gd name="connsiteX5459" fmla="*/ 2800826 w 6400800"/>
              <a:gd name="connsiteY5459" fmla="*/ 217646 h 514350"/>
              <a:gd name="connsiteX5460" fmla="*/ 2792254 w 6400800"/>
              <a:gd name="connsiteY5460" fmla="*/ 228124 h 514350"/>
              <a:gd name="connsiteX5461" fmla="*/ 2790349 w 6400800"/>
              <a:gd name="connsiteY5461" fmla="*/ 230981 h 514350"/>
              <a:gd name="connsiteX5462" fmla="*/ 2787491 w 6400800"/>
              <a:gd name="connsiteY5462" fmla="*/ 218599 h 514350"/>
              <a:gd name="connsiteX5463" fmla="*/ 2781776 w 6400800"/>
              <a:gd name="connsiteY5463" fmla="*/ 196691 h 514350"/>
              <a:gd name="connsiteX5464" fmla="*/ 2783681 w 6400800"/>
              <a:gd name="connsiteY5464" fmla="*/ 218599 h 514350"/>
              <a:gd name="connsiteX5465" fmla="*/ 2784634 w 6400800"/>
              <a:gd name="connsiteY5465" fmla="*/ 237649 h 514350"/>
              <a:gd name="connsiteX5466" fmla="*/ 2780824 w 6400800"/>
              <a:gd name="connsiteY5466" fmla="*/ 243364 h 514350"/>
              <a:gd name="connsiteX5467" fmla="*/ 2778919 w 6400800"/>
              <a:gd name="connsiteY5467" fmla="*/ 204311 h 514350"/>
              <a:gd name="connsiteX5468" fmla="*/ 2777966 w 6400800"/>
              <a:gd name="connsiteY5468" fmla="*/ 186214 h 514350"/>
              <a:gd name="connsiteX5469" fmla="*/ 2775109 w 6400800"/>
              <a:gd name="connsiteY5469" fmla="*/ 204311 h 514350"/>
              <a:gd name="connsiteX5470" fmla="*/ 2774156 w 6400800"/>
              <a:gd name="connsiteY5470" fmla="*/ 214789 h 514350"/>
              <a:gd name="connsiteX5471" fmla="*/ 2770346 w 6400800"/>
              <a:gd name="connsiteY5471" fmla="*/ 190976 h 514350"/>
              <a:gd name="connsiteX5472" fmla="*/ 2770346 w 6400800"/>
              <a:gd name="connsiteY5472" fmla="*/ 189071 h 514350"/>
              <a:gd name="connsiteX5473" fmla="*/ 2770346 w 6400800"/>
              <a:gd name="connsiteY5473" fmla="*/ 185261 h 514350"/>
              <a:gd name="connsiteX5474" fmla="*/ 2768441 w 6400800"/>
              <a:gd name="connsiteY5474" fmla="*/ 166211 h 514350"/>
              <a:gd name="connsiteX5475" fmla="*/ 2787491 w 6400800"/>
              <a:gd name="connsiteY5475" fmla="*/ 196691 h 514350"/>
              <a:gd name="connsiteX5476" fmla="*/ 2767489 w 6400800"/>
              <a:gd name="connsiteY5476" fmla="*/ 167164 h 514350"/>
              <a:gd name="connsiteX5477" fmla="*/ 2767489 w 6400800"/>
              <a:gd name="connsiteY5477" fmla="*/ 170974 h 514350"/>
              <a:gd name="connsiteX5478" fmla="*/ 2766536 w 6400800"/>
              <a:gd name="connsiteY5478" fmla="*/ 166211 h 514350"/>
              <a:gd name="connsiteX5479" fmla="*/ 2767489 w 6400800"/>
              <a:gd name="connsiteY5479" fmla="*/ 167164 h 514350"/>
              <a:gd name="connsiteX5480" fmla="*/ 2757964 w 6400800"/>
              <a:gd name="connsiteY5480" fmla="*/ 342424 h 514350"/>
              <a:gd name="connsiteX5481" fmla="*/ 2755106 w 6400800"/>
              <a:gd name="connsiteY5481" fmla="*/ 336709 h 514350"/>
              <a:gd name="connsiteX5482" fmla="*/ 2758916 w 6400800"/>
              <a:gd name="connsiteY5482" fmla="*/ 329089 h 514350"/>
              <a:gd name="connsiteX5483" fmla="*/ 2760821 w 6400800"/>
              <a:gd name="connsiteY5483" fmla="*/ 332899 h 514350"/>
              <a:gd name="connsiteX5484" fmla="*/ 2757964 w 6400800"/>
              <a:gd name="connsiteY5484" fmla="*/ 342424 h 514350"/>
              <a:gd name="connsiteX5485" fmla="*/ 2762726 w 6400800"/>
              <a:gd name="connsiteY5485" fmla="*/ 327184 h 514350"/>
              <a:gd name="connsiteX5486" fmla="*/ 2761774 w 6400800"/>
              <a:gd name="connsiteY5486" fmla="*/ 330994 h 514350"/>
              <a:gd name="connsiteX5487" fmla="*/ 2759869 w 6400800"/>
              <a:gd name="connsiteY5487" fmla="*/ 328136 h 514350"/>
              <a:gd name="connsiteX5488" fmla="*/ 2761774 w 6400800"/>
              <a:gd name="connsiteY5488" fmla="*/ 324326 h 514350"/>
              <a:gd name="connsiteX5489" fmla="*/ 2762726 w 6400800"/>
              <a:gd name="connsiteY5489" fmla="*/ 327184 h 514350"/>
              <a:gd name="connsiteX5490" fmla="*/ 2762726 w 6400800"/>
              <a:gd name="connsiteY5490" fmla="*/ 327184 h 514350"/>
              <a:gd name="connsiteX5491" fmla="*/ 2762726 w 6400800"/>
              <a:gd name="connsiteY5491" fmla="*/ 250031 h 514350"/>
              <a:gd name="connsiteX5492" fmla="*/ 2762726 w 6400800"/>
              <a:gd name="connsiteY5492" fmla="*/ 270034 h 514350"/>
              <a:gd name="connsiteX5493" fmla="*/ 2754154 w 6400800"/>
              <a:gd name="connsiteY5493" fmla="*/ 282416 h 514350"/>
              <a:gd name="connsiteX5494" fmla="*/ 2753201 w 6400800"/>
              <a:gd name="connsiteY5494" fmla="*/ 284321 h 514350"/>
              <a:gd name="connsiteX5495" fmla="*/ 2752249 w 6400800"/>
              <a:gd name="connsiteY5495" fmla="*/ 282416 h 514350"/>
              <a:gd name="connsiteX5496" fmla="*/ 2753201 w 6400800"/>
              <a:gd name="connsiteY5496" fmla="*/ 278606 h 514350"/>
              <a:gd name="connsiteX5497" fmla="*/ 2756059 w 6400800"/>
              <a:gd name="connsiteY5497" fmla="*/ 267176 h 514350"/>
              <a:gd name="connsiteX5498" fmla="*/ 2761774 w 6400800"/>
              <a:gd name="connsiteY5498" fmla="*/ 251936 h 514350"/>
              <a:gd name="connsiteX5499" fmla="*/ 2762726 w 6400800"/>
              <a:gd name="connsiteY5499" fmla="*/ 250031 h 514350"/>
              <a:gd name="connsiteX5500" fmla="*/ 2762726 w 6400800"/>
              <a:gd name="connsiteY5500" fmla="*/ 250031 h 514350"/>
              <a:gd name="connsiteX5501" fmla="*/ 2753201 w 6400800"/>
              <a:gd name="connsiteY5501" fmla="*/ 250031 h 514350"/>
              <a:gd name="connsiteX5502" fmla="*/ 2757011 w 6400800"/>
              <a:gd name="connsiteY5502" fmla="*/ 230981 h 514350"/>
              <a:gd name="connsiteX5503" fmla="*/ 2762726 w 6400800"/>
              <a:gd name="connsiteY5503" fmla="*/ 249079 h 514350"/>
              <a:gd name="connsiteX5504" fmla="*/ 2760821 w 6400800"/>
              <a:gd name="connsiteY5504" fmla="*/ 252889 h 514350"/>
              <a:gd name="connsiteX5505" fmla="*/ 2752249 w 6400800"/>
              <a:gd name="connsiteY5505" fmla="*/ 267176 h 514350"/>
              <a:gd name="connsiteX5506" fmla="*/ 2748439 w 6400800"/>
              <a:gd name="connsiteY5506" fmla="*/ 275749 h 514350"/>
              <a:gd name="connsiteX5507" fmla="*/ 2747486 w 6400800"/>
              <a:gd name="connsiteY5507" fmla="*/ 274796 h 514350"/>
              <a:gd name="connsiteX5508" fmla="*/ 2753201 w 6400800"/>
              <a:gd name="connsiteY5508" fmla="*/ 250031 h 514350"/>
              <a:gd name="connsiteX5509" fmla="*/ 2749391 w 6400800"/>
              <a:gd name="connsiteY5509" fmla="*/ 362426 h 514350"/>
              <a:gd name="connsiteX5510" fmla="*/ 2746534 w 6400800"/>
              <a:gd name="connsiteY5510" fmla="*/ 357664 h 514350"/>
              <a:gd name="connsiteX5511" fmla="*/ 2746534 w 6400800"/>
              <a:gd name="connsiteY5511" fmla="*/ 354806 h 514350"/>
              <a:gd name="connsiteX5512" fmla="*/ 2749391 w 6400800"/>
              <a:gd name="connsiteY5512" fmla="*/ 362426 h 514350"/>
              <a:gd name="connsiteX5513" fmla="*/ 2734151 w 6400800"/>
              <a:gd name="connsiteY5513" fmla="*/ 258604 h 514350"/>
              <a:gd name="connsiteX5514" fmla="*/ 2740819 w 6400800"/>
              <a:gd name="connsiteY5514" fmla="*/ 273844 h 514350"/>
              <a:gd name="connsiteX5515" fmla="*/ 2735104 w 6400800"/>
              <a:gd name="connsiteY5515" fmla="*/ 290036 h 514350"/>
              <a:gd name="connsiteX5516" fmla="*/ 2734151 w 6400800"/>
              <a:gd name="connsiteY5516" fmla="*/ 287179 h 514350"/>
              <a:gd name="connsiteX5517" fmla="*/ 2734151 w 6400800"/>
              <a:gd name="connsiteY5517" fmla="*/ 291941 h 514350"/>
              <a:gd name="connsiteX5518" fmla="*/ 2734151 w 6400800"/>
              <a:gd name="connsiteY5518" fmla="*/ 291941 h 514350"/>
              <a:gd name="connsiteX5519" fmla="*/ 2732246 w 6400800"/>
              <a:gd name="connsiteY5519" fmla="*/ 289084 h 514350"/>
              <a:gd name="connsiteX5520" fmla="*/ 2731294 w 6400800"/>
              <a:gd name="connsiteY5520" fmla="*/ 286226 h 514350"/>
              <a:gd name="connsiteX5521" fmla="*/ 2734151 w 6400800"/>
              <a:gd name="connsiteY5521" fmla="*/ 258604 h 514350"/>
              <a:gd name="connsiteX5522" fmla="*/ 2715101 w 6400800"/>
              <a:gd name="connsiteY5522" fmla="*/ 290989 h 514350"/>
              <a:gd name="connsiteX5523" fmla="*/ 2716054 w 6400800"/>
              <a:gd name="connsiteY5523" fmla="*/ 273844 h 514350"/>
              <a:gd name="connsiteX5524" fmla="*/ 2717959 w 6400800"/>
              <a:gd name="connsiteY5524" fmla="*/ 278606 h 514350"/>
              <a:gd name="connsiteX5525" fmla="*/ 2716054 w 6400800"/>
              <a:gd name="connsiteY5525" fmla="*/ 304324 h 514350"/>
              <a:gd name="connsiteX5526" fmla="*/ 2715101 w 6400800"/>
              <a:gd name="connsiteY5526" fmla="*/ 303371 h 514350"/>
              <a:gd name="connsiteX5527" fmla="*/ 2715101 w 6400800"/>
              <a:gd name="connsiteY5527" fmla="*/ 290989 h 514350"/>
              <a:gd name="connsiteX5528" fmla="*/ 2705576 w 6400800"/>
              <a:gd name="connsiteY5528" fmla="*/ 243364 h 514350"/>
              <a:gd name="connsiteX5529" fmla="*/ 2704624 w 6400800"/>
              <a:gd name="connsiteY5529" fmla="*/ 247174 h 514350"/>
              <a:gd name="connsiteX5530" fmla="*/ 2703671 w 6400800"/>
              <a:gd name="connsiteY5530" fmla="*/ 238601 h 514350"/>
              <a:gd name="connsiteX5531" fmla="*/ 2705576 w 6400800"/>
              <a:gd name="connsiteY5531" fmla="*/ 243364 h 514350"/>
              <a:gd name="connsiteX5532" fmla="*/ 2697956 w 6400800"/>
              <a:gd name="connsiteY5532" fmla="*/ 312896 h 514350"/>
              <a:gd name="connsiteX5533" fmla="*/ 2697956 w 6400800"/>
              <a:gd name="connsiteY5533" fmla="*/ 313849 h 514350"/>
              <a:gd name="connsiteX5534" fmla="*/ 2697956 w 6400800"/>
              <a:gd name="connsiteY5534" fmla="*/ 310991 h 514350"/>
              <a:gd name="connsiteX5535" fmla="*/ 2697956 w 6400800"/>
              <a:gd name="connsiteY5535" fmla="*/ 312896 h 514350"/>
              <a:gd name="connsiteX5536" fmla="*/ 2664619 w 6400800"/>
              <a:gd name="connsiteY5536" fmla="*/ 234791 h 514350"/>
              <a:gd name="connsiteX5537" fmla="*/ 2666524 w 6400800"/>
              <a:gd name="connsiteY5537" fmla="*/ 238601 h 514350"/>
              <a:gd name="connsiteX5538" fmla="*/ 2673191 w 6400800"/>
              <a:gd name="connsiteY5538" fmla="*/ 287179 h 514350"/>
              <a:gd name="connsiteX5539" fmla="*/ 2670334 w 6400800"/>
              <a:gd name="connsiteY5539" fmla="*/ 279559 h 514350"/>
              <a:gd name="connsiteX5540" fmla="*/ 2670334 w 6400800"/>
              <a:gd name="connsiteY5540" fmla="*/ 278606 h 514350"/>
              <a:gd name="connsiteX5541" fmla="*/ 2671286 w 6400800"/>
              <a:gd name="connsiteY5541" fmla="*/ 276701 h 514350"/>
              <a:gd name="connsiteX5542" fmla="*/ 2670334 w 6400800"/>
              <a:gd name="connsiteY5542" fmla="*/ 278606 h 514350"/>
              <a:gd name="connsiteX5543" fmla="*/ 2664619 w 6400800"/>
              <a:gd name="connsiteY5543" fmla="*/ 246221 h 514350"/>
              <a:gd name="connsiteX5544" fmla="*/ 2663666 w 6400800"/>
              <a:gd name="connsiteY5544" fmla="*/ 240506 h 514350"/>
              <a:gd name="connsiteX5545" fmla="*/ 2664619 w 6400800"/>
              <a:gd name="connsiteY5545" fmla="*/ 234791 h 514350"/>
              <a:gd name="connsiteX5546" fmla="*/ 2657951 w 6400800"/>
              <a:gd name="connsiteY5546" fmla="*/ 339566 h 514350"/>
              <a:gd name="connsiteX5547" fmla="*/ 2656046 w 6400800"/>
              <a:gd name="connsiteY5547" fmla="*/ 336709 h 514350"/>
              <a:gd name="connsiteX5548" fmla="*/ 2657951 w 6400800"/>
              <a:gd name="connsiteY5548" fmla="*/ 325279 h 514350"/>
              <a:gd name="connsiteX5549" fmla="*/ 2657951 w 6400800"/>
              <a:gd name="connsiteY5549" fmla="*/ 339566 h 514350"/>
              <a:gd name="connsiteX5550" fmla="*/ 2654141 w 6400800"/>
              <a:gd name="connsiteY5550" fmla="*/ 277654 h 514350"/>
              <a:gd name="connsiteX5551" fmla="*/ 2659856 w 6400800"/>
              <a:gd name="connsiteY5551" fmla="*/ 298609 h 514350"/>
              <a:gd name="connsiteX5552" fmla="*/ 2659856 w 6400800"/>
              <a:gd name="connsiteY5552" fmla="*/ 299561 h 514350"/>
              <a:gd name="connsiteX5553" fmla="*/ 2653189 w 6400800"/>
              <a:gd name="connsiteY5553" fmla="*/ 316706 h 514350"/>
              <a:gd name="connsiteX5554" fmla="*/ 2652236 w 6400800"/>
              <a:gd name="connsiteY5554" fmla="*/ 319564 h 514350"/>
              <a:gd name="connsiteX5555" fmla="*/ 2650331 w 6400800"/>
              <a:gd name="connsiteY5555" fmla="*/ 311944 h 514350"/>
              <a:gd name="connsiteX5556" fmla="*/ 2647474 w 6400800"/>
              <a:gd name="connsiteY5556" fmla="*/ 301466 h 514350"/>
              <a:gd name="connsiteX5557" fmla="*/ 2654141 w 6400800"/>
              <a:gd name="connsiteY5557" fmla="*/ 277654 h 514350"/>
              <a:gd name="connsiteX5558" fmla="*/ 2633186 w 6400800"/>
              <a:gd name="connsiteY5558" fmla="*/ 283369 h 514350"/>
              <a:gd name="connsiteX5559" fmla="*/ 2633186 w 6400800"/>
              <a:gd name="connsiteY5559" fmla="*/ 285274 h 514350"/>
              <a:gd name="connsiteX5560" fmla="*/ 2633186 w 6400800"/>
              <a:gd name="connsiteY5560" fmla="*/ 286226 h 514350"/>
              <a:gd name="connsiteX5561" fmla="*/ 2632234 w 6400800"/>
              <a:gd name="connsiteY5561" fmla="*/ 290036 h 514350"/>
              <a:gd name="connsiteX5562" fmla="*/ 2633186 w 6400800"/>
              <a:gd name="connsiteY5562" fmla="*/ 283369 h 514350"/>
              <a:gd name="connsiteX5563" fmla="*/ 2578894 w 6400800"/>
              <a:gd name="connsiteY5563" fmla="*/ 242411 h 514350"/>
              <a:gd name="connsiteX5564" fmla="*/ 2577941 w 6400800"/>
              <a:gd name="connsiteY5564" fmla="*/ 241459 h 514350"/>
              <a:gd name="connsiteX5565" fmla="*/ 2580799 w 6400800"/>
              <a:gd name="connsiteY5565" fmla="*/ 235744 h 514350"/>
              <a:gd name="connsiteX5566" fmla="*/ 2580799 w 6400800"/>
              <a:gd name="connsiteY5566" fmla="*/ 235744 h 514350"/>
              <a:gd name="connsiteX5567" fmla="*/ 2578894 w 6400800"/>
              <a:gd name="connsiteY5567" fmla="*/ 242411 h 514350"/>
              <a:gd name="connsiteX5568" fmla="*/ 2597944 w 6400800"/>
              <a:gd name="connsiteY5568" fmla="*/ 275749 h 514350"/>
              <a:gd name="connsiteX5569" fmla="*/ 2597944 w 6400800"/>
              <a:gd name="connsiteY5569" fmla="*/ 274796 h 514350"/>
              <a:gd name="connsiteX5570" fmla="*/ 2597944 w 6400800"/>
              <a:gd name="connsiteY5570" fmla="*/ 275749 h 514350"/>
              <a:gd name="connsiteX5571" fmla="*/ 2597944 w 6400800"/>
              <a:gd name="connsiteY5571" fmla="*/ 275749 h 514350"/>
              <a:gd name="connsiteX5572" fmla="*/ 2616041 w 6400800"/>
              <a:gd name="connsiteY5572" fmla="*/ 309086 h 514350"/>
              <a:gd name="connsiteX5573" fmla="*/ 2613184 w 6400800"/>
              <a:gd name="connsiteY5573" fmla="*/ 319564 h 514350"/>
              <a:gd name="connsiteX5574" fmla="*/ 2613184 w 6400800"/>
              <a:gd name="connsiteY5574" fmla="*/ 318611 h 514350"/>
              <a:gd name="connsiteX5575" fmla="*/ 2613184 w 6400800"/>
              <a:gd name="connsiteY5575" fmla="*/ 319564 h 514350"/>
              <a:gd name="connsiteX5576" fmla="*/ 2613184 w 6400800"/>
              <a:gd name="connsiteY5576" fmla="*/ 319564 h 514350"/>
              <a:gd name="connsiteX5577" fmla="*/ 2600801 w 6400800"/>
              <a:gd name="connsiteY5577" fmla="*/ 289084 h 514350"/>
              <a:gd name="connsiteX5578" fmla="*/ 2602706 w 6400800"/>
              <a:gd name="connsiteY5578" fmla="*/ 282416 h 514350"/>
              <a:gd name="connsiteX5579" fmla="*/ 2612231 w 6400800"/>
              <a:gd name="connsiteY5579" fmla="*/ 299561 h 514350"/>
              <a:gd name="connsiteX5580" fmla="*/ 2616041 w 6400800"/>
              <a:gd name="connsiteY5580" fmla="*/ 308134 h 514350"/>
              <a:gd name="connsiteX5581" fmla="*/ 2616041 w 6400800"/>
              <a:gd name="connsiteY5581" fmla="*/ 309086 h 514350"/>
              <a:gd name="connsiteX5582" fmla="*/ 2616041 w 6400800"/>
              <a:gd name="connsiteY5582" fmla="*/ 309086 h 514350"/>
              <a:gd name="connsiteX5583" fmla="*/ 2604611 w 6400800"/>
              <a:gd name="connsiteY5583" fmla="*/ 276701 h 514350"/>
              <a:gd name="connsiteX5584" fmla="*/ 2608421 w 6400800"/>
              <a:gd name="connsiteY5584" fmla="*/ 267176 h 514350"/>
              <a:gd name="connsiteX5585" fmla="*/ 2615089 w 6400800"/>
              <a:gd name="connsiteY5585" fmla="*/ 290036 h 514350"/>
              <a:gd name="connsiteX5586" fmla="*/ 2604611 w 6400800"/>
              <a:gd name="connsiteY5586" fmla="*/ 276701 h 514350"/>
              <a:gd name="connsiteX5587" fmla="*/ 2614136 w 6400800"/>
              <a:gd name="connsiteY5587" fmla="*/ 276701 h 514350"/>
              <a:gd name="connsiteX5588" fmla="*/ 2609374 w 6400800"/>
              <a:gd name="connsiteY5588" fmla="*/ 266224 h 514350"/>
              <a:gd name="connsiteX5589" fmla="*/ 2612231 w 6400800"/>
              <a:gd name="connsiteY5589" fmla="*/ 257651 h 514350"/>
              <a:gd name="connsiteX5590" fmla="*/ 2614136 w 6400800"/>
              <a:gd name="connsiteY5590" fmla="*/ 276701 h 514350"/>
              <a:gd name="connsiteX5591" fmla="*/ 2606516 w 6400800"/>
              <a:gd name="connsiteY5591" fmla="*/ 208121 h 514350"/>
              <a:gd name="connsiteX5592" fmla="*/ 2611279 w 6400800"/>
              <a:gd name="connsiteY5592" fmla="*/ 250984 h 514350"/>
              <a:gd name="connsiteX5593" fmla="*/ 2611279 w 6400800"/>
              <a:gd name="connsiteY5593" fmla="*/ 251936 h 514350"/>
              <a:gd name="connsiteX5594" fmla="*/ 2600801 w 6400800"/>
              <a:gd name="connsiteY5594" fmla="*/ 271939 h 514350"/>
              <a:gd name="connsiteX5595" fmla="*/ 2597944 w 6400800"/>
              <a:gd name="connsiteY5595" fmla="*/ 268129 h 514350"/>
              <a:gd name="connsiteX5596" fmla="*/ 2595086 w 6400800"/>
              <a:gd name="connsiteY5596" fmla="*/ 237649 h 514350"/>
              <a:gd name="connsiteX5597" fmla="*/ 2594134 w 6400800"/>
              <a:gd name="connsiteY5597" fmla="*/ 228124 h 514350"/>
              <a:gd name="connsiteX5598" fmla="*/ 2605564 w 6400800"/>
              <a:gd name="connsiteY5598" fmla="*/ 179546 h 514350"/>
              <a:gd name="connsiteX5599" fmla="*/ 2606516 w 6400800"/>
              <a:gd name="connsiteY5599" fmla="*/ 208121 h 514350"/>
              <a:gd name="connsiteX5600" fmla="*/ 2586514 w 6400800"/>
              <a:gd name="connsiteY5600" fmla="*/ 186214 h 514350"/>
              <a:gd name="connsiteX5601" fmla="*/ 2598896 w 6400800"/>
              <a:gd name="connsiteY5601" fmla="*/ 159544 h 514350"/>
              <a:gd name="connsiteX5602" fmla="*/ 2601754 w 6400800"/>
              <a:gd name="connsiteY5602" fmla="*/ 153829 h 514350"/>
              <a:gd name="connsiteX5603" fmla="*/ 2603659 w 6400800"/>
              <a:gd name="connsiteY5603" fmla="*/ 173831 h 514350"/>
              <a:gd name="connsiteX5604" fmla="*/ 2590324 w 6400800"/>
              <a:gd name="connsiteY5604" fmla="*/ 210979 h 514350"/>
              <a:gd name="connsiteX5605" fmla="*/ 2586514 w 6400800"/>
              <a:gd name="connsiteY5605" fmla="*/ 187166 h 514350"/>
              <a:gd name="connsiteX5606" fmla="*/ 2586514 w 6400800"/>
              <a:gd name="connsiteY5606" fmla="*/ 186214 h 514350"/>
              <a:gd name="connsiteX5607" fmla="*/ 2584609 w 6400800"/>
              <a:gd name="connsiteY5607" fmla="*/ 408146 h 514350"/>
              <a:gd name="connsiteX5608" fmla="*/ 2584609 w 6400800"/>
              <a:gd name="connsiteY5608" fmla="*/ 408146 h 514350"/>
              <a:gd name="connsiteX5609" fmla="*/ 2581751 w 6400800"/>
              <a:gd name="connsiteY5609" fmla="*/ 393859 h 514350"/>
              <a:gd name="connsiteX5610" fmla="*/ 2584609 w 6400800"/>
              <a:gd name="connsiteY5610" fmla="*/ 408146 h 514350"/>
              <a:gd name="connsiteX5611" fmla="*/ 2580799 w 6400800"/>
              <a:gd name="connsiteY5611" fmla="*/ 199549 h 514350"/>
              <a:gd name="connsiteX5612" fmla="*/ 2581751 w 6400800"/>
              <a:gd name="connsiteY5612" fmla="*/ 228124 h 514350"/>
              <a:gd name="connsiteX5613" fmla="*/ 2578894 w 6400800"/>
              <a:gd name="connsiteY5613" fmla="*/ 231934 h 514350"/>
              <a:gd name="connsiteX5614" fmla="*/ 2575084 w 6400800"/>
              <a:gd name="connsiteY5614" fmla="*/ 236696 h 514350"/>
              <a:gd name="connsiteX5615" fmla="*/ 2573179 w 6400800"/>
              <a:gd name="connsiteY5615" fmla="*/ 233839 h 514350"/>
              <a:gd name="connsiteX5616" fmla="*/ 2572226 w 6400800"/>
              <a:gd name="connsiteY5616" fmla="*/ 229076 h 514350"/>
              <a:gd name="connsiteX5617" fmla="*/ 2571274 w 6400800"/>
              <a:gd name="connsiteY5617" fmla="*/ 219551 h 514350"/>
              <a:gd name="connsiteX5618" fmla="*/ 2580799 w 6400800"/>
              <a:gd name="connsiteY5618" fmla="*/ 199549 h 514350"/>
              <a:gd name="connsiteX5619" fmla="*/ 2569369 w 6400800"/>
              <a:gd name="connsiteY5619" fmla="*/ 320516 h 514350"/>
              <a:gd name="connsiteX5620" fmla="*/ 2570321 w 6400800"/>
              <a:gd name="connsiteY5620" fmla="*/ 327184 h 514350"/>
              <a:gd name="connsiteX5621" fmla="*/ 2571274 w 6400800"/>
              <a:gd name="connsiteY5621" fmla="*/ 330041 h 514350"/>
              <a:gd name="connsiteX5622" fmla="*/ 2563654 w 6400800"/>
              <a:gd name="connsiteY5622" fmla="*/ 345281 h 514350"/>
              <a:gd name="connsiteX5623" fmla="*/ 2562701 w 6400800"/>
              <a:gd name="connsiteY5623" fmla="*/ 342424 h 514350"/>
              <a:gd name="connsiteX5624" fmla="*/ 2569369 w 6400800"/>
              <a:gd name="connsiteY5624" fmla="*/ 320516 h 514350"/>
              <a:gd name="connsiteX5625" fmla="*/ 2556034 w 6400800"/>
              <a:gd name="connsiteY5625" fmla="*/ 262414 h 514350"/>
              <a:gd name="connsiteX5626" fmla="*/ 2559844 w 6400800"/>
              <a:gd name="connsiteY5626" fmla="*/ 251936 h 514350"/>
              <a:gd name="connsiteX5627" fmla="*/ 2560796 w 6400800"/>
              <a:gd name="connsiteY5627" fmla="*/ 257651 h 514350"/>
              <a:gd name="connsiteX5628" fmla="*/ 2559844 w 6400800"/>
              <a:gd name="connsiteY5628" fmla="*/ 259556 h 514350"/>
              <a:gd name="connsiteX5629" fmla="*/ 2554129 w 6400800"/>
              <a:gd name="connsiteY5629" fmla="*/ 269081 h 514350"/>
              <a:gd name="connsiteX5630" fmla="*/ 2556034 w 6400800"/>
              <a:gd name="connsiteY5630" fmla="*/ 262414 h 514350"/>
              <a:gd name="connsiteX5631" fmla="*/ 2561749 w 6400800"/>
              <a:gd name="connsiteY5631" fmla="*/ 276701 h 514350"/>
              <a:gd name="connsiteX5632" fmla="*/ 2562701 w 6400800"/>
              <a:gd name="connsiteY5632" fmla="*/ 274796 h 514350"/>
              <a:gd name="connsiteX5633" fmla="*/ 2564606 w 6400800"/>
              <a:gd name="connsiteY5633" fmla="*/ 287179 h 514350"/>
              <a:gd name="connsiteX5634" fmla="*/ 2557939 w 6400800"/>
              <a:gd name="connsiteY5634" fmla="*/ 309086 h 514350"/>
              <a:gd name="connsiteX5635" fmla="*/ 2556034 w 6400800"/>
              <a:gd name="connsiteY5635" fmla="*/ 313849 h 514350"/>
              <a:gd name="connsiteX5636" fmla="*/ 2553176 w 6400800"/>
              <a:gd name="connsiteY5636" fmla="*/ 296704 h 514350"/>
              <a:gd name="connsiteX5637" fmla="*/ 2561749 w 6400800"/>
              <a:gd name="connsiteY5637" fmla="*/ 276701 h 514350"/>
              <a:gd name="connsiteX5638" fmla="*/ 2538889 w 6400800"/>
              <a:gd name="connsiteY5638" fmla="*/ 252889 h 514350"/>
              <a:gd name="connsiteX5639" fmla="*/ 2540794 w 6400800"/>
              <a:gd name="connsiteY5639" fmla="*/ 242411 h 514350"/>
              <a:gd name="connsiteX5640" fmla="*/ 2542699 w 6400800"/>
              <a:gd name="connsiteY5640" fmla="*/ 238601 h 514350"/>
              <a:gd name="connsiteX5641" fmla="*/ 2544604 w 6400800"/>
              <a:gd name="connsiteY5641" fmla="*/ 233839 h 514350"/>
              <a:gd name="connsiteX5642" fmla="*/ 2543651 w 6400800"/>
              <a:gd name="connsiteY5642" fmla="*/ 248126 h 514350"/>
              <a:gd name="connsiteX5643" fmla="*/ 2542699 w 6400800"/>
              <a:gd name="connsiteY5643" fmla="*/ 257651 h 514350"/>
              <a:gd name="connsiteX5644" fmla="*/ 2537936 w 6400800"/>
              <a:gd name="connsiteY5644" fmla="*/ 268129 h 514350"/>
              <a:gd name="connsiteX5645" fmla="*/ 2538889 w 6400800"/>
              <a:gd name="connsiteY5645" fmla="*/ 252889 h 514350"/>
              <a:gd name="connsiteX5646" fmla="*/ 2521744 w 6400800"/>
              <a:gd name="connsiteY5646" fmla="*/ 475774 h 514350"/>
              <a:gd name="connsiteX5647" fmla="*/ 2522696 w 6400800"/>
              <a:gd name="connsiteY5647" fmla="*/ 484346 h 514350"/>
              <a:gd name="connsiteX5648" fmla="*/ 2520791 w 6400800"/>
              <a:gd name="connsiteY5648" fmla="*/ 479584 h 514350"/>
              <a:gd name="connsiteX5649" fmla="*/ 2521744 w 6400800"/>
              <a:gd name="connsiteY5649" fmla="*/ 475774 h 514350"/>
              <a:gd name="connsiteX5650" fmla="*/ 2514124 w 6400800"/>
              <a:gd name="connsiteY5650" fmla="*/ 323374 h 514350"/>
              <a:gd name="connsiteX5651" fmla="*/ 2514124 w 6400800"/>
              <a:gd name="connsiteY5651" fmla="*/ 323374 h 514350"/>
              <a:gd name="connsiteX5652" fmla="*/ 2513171 w 6400800"/>
              <a:gd name="connsiteY5652" fmla="*/ 328136 h 514350"/>
              <a:gd name="connsiteX5653" fmla="*/ 2513171 w 6400800"/>
              <a:gd name="connsiteY5653" fmla="*/ 329089 h 514350"/>
              <a:gd name="connsiteX5654" fmla="*/ 2514124 w 6400800"/>
              <a:gd name="connsiteY5654" fmla="*/ 323374 h 514350"/>
              <a:gd name="connsiteX5655" fmla="*/ 2509361 w 6400800"/>
              <a:gd name="connsiteY5655" fmla="*/ 300514 h 514350"/>
              <a:gd name="connsiteX5656" fmla="*/ 2508409 w 6400800"/>
              <a:gd name="connsiteY5656" fmla="*/ 302419 h 514350"/>
              <a:gd name="connsiteX5657" fmla="*/ 2508409 w 6400800"/>
              <a:gd name="connsiteY5657" fmla="*/ 302419 h 514350"/>
              <a:gd name="connsiteX5658" fmla="*/ 2507456 w 6400800"/>
              <a:gd name="connsiteY5658" fmla="*/ 294799 h 514350"/>
              <a:gd name="connsiteX5659" fmla="*/ 2509361 w 6400800"/>
              <a:gd name="connsiteY5659" fmla="*/ 300514 h 514350"/>
              <a:gd name="connsiteX5660" fmla="*/ 2496979 w 6400800"/>
              <a:gd name="connsiteY5660" fmla="*/ 292894 h 514350"/>
              <a:gd name="connsiteX5661" fmla="*/ 2497931 w 6400800"/>
              <a:gd name="connsiteY5661" fmla="*/ 290036 h 514350"/>
              <a:gd name="connsiteX5662" fmla="*/ 2496979 w 6400800"/>
              <a:gd name="connsiteY5662" fmla="*/ 290989 h 514350"/>
              <a:gd name="connsiteX5663" fmla="*/ 2497931 w 6400800"/>
              <a:gd name="connsiteY5663" fmla="*/ 284321 h 514350"/>
              <a:gd name="connsiteX5664" fmla="*/ 2498884 w 6400800"/>
              <a:gd name="connsiteY5664" fmla="*/ 269081 h 514350"/>
              <a:gd name="connsiteX5665" fmla="*/ 2498884 w 6400800"/>
              <a:gd name="connsiteY5665" fmla="*/ 266224 h 514350"/>
              <a:gd name="connsiteX5666" fmla="*/ 2502694 w 6400800"/>
              <a:gd name="connsiteY5666" fmla="*/ 277654 h 514350"/>
              <a:gd name="connsiteX5667" fmla="*/ 2502694 w 6400800"/>
              <a:gd name="connsiteY5667" fmla="*/ 283369 h 514350"/>
              <a:gd name="connsiteX5668" fmla="*/ 2501741 w 6400800"/>
              <a:gd name="connsiteY5668" fmla="*/ 302419 h 514350"/>
              <a:gd name="connsiteX5669" fmla="*/ 2501741 w 6400800"/>
              <a:gd name="connsiteY5669" fmla="*/ 313849 h 514350"/>
              <a:gd name="connsiteX5670" fmla="*/ 2500789 w 6400800"/>
              <a:gd name="connsiteY5670" fmla="*/ 325279 h 514350"/>
              <a:gd name="connsiteX5671" fmla="*/ 2500789 w 6400800"/>
              <a:gd name="connsiteY5671" fmla="*/ 326231 h 514350"/>
              <a:gd name="connsiteX5672" fmla="*/ 2499836 w 6400800"/>
              <a:gd name="connsiteY5672" fmla="*/ 315754 h 514350"/>
              <a:gd name="connsiteX5673" fmla="*/ 2499836 w 6400800"/>
              <a:gd name="connsiteY5673" fmla="*/ 310039 h 514350"/>
              <a:gd name="connsiteX5674" fmla="*/ 2500789 w 6400800"/>
              <a:gd name="connsiteY5674" fmla="*/ 297656 h 514350"/>
              <a:gd name="connsiteX5675" fmla="*/ 2500789 w 6400800"/>
              <a:gd name="connsiteY5675" fmla="*/ 286226 h 514350"/>
              <a:gd name="connsiteX5676" fmla="*/ 2496979 w 6400800"/>
              <a:gd name="connsiteY5676" fmla="*/ 292894 h 514350"/>
              <a:gd name="connsiteX5677" fmla="*/ 2496979 w 6400800"/>
              <a:gd name="connsiteY5677" fmla="*/ 292894 h 514350"/>
              <a:gd name="connsiteX5678" fmla="*/ 2449354 w 6400800"/>
              <a:gd name="connsiteY5678" fmla="*/ 334804 h 514350"/>
              <a:gd name="connsiteX5679" fmla="*/ 2447449 w 6400800"/>
              <a:gd name="connsiteY5679" fmla="*/ 328136 h 514350"/>
              <a:gd name="connsiteX5680" fmla="*/ 2450306 w 6400800"/>
              <a:gd name="connsiteY5680" fmla="*/ 321469 h 514350"/>
              <a:gd name="connsiteX5681" fmla="*/ 2450306 w 6400800"/>
              <a:gd name="connsiteY5681" fmla="*/ 322421 h 514350"/>
              <a:gd name="connsiteX5682" fmla="*/ 2451259 w 6400800"/>
              <a:gd name="connsiteY5682" fmla="*/ 324326 h 514350"/>
              <a:gd name="connsiteX5683" fmla="*/ 2449354 w 6400800"/>
              <a:gd name="connsiteY5683" fmla="*/ 334804 h 514350"/>
              <a:gd name="connsiteX5684" fmla="*/ 2450306 w 6400800"/>
              <a:gd name="connsiteY5684" fmla="*/ 254794 h 514350"/>
              <a:gd name="connsiteX5685" fmla="*/ 2451259 w 6400800"/>
              <a:gd name="connsiteY5685" fmla="*/ 251936 h 514350"/>
              <a:gd name="connsiteX5686" fmla="*/ 2451259 w 6400800"/>
              <a:gd name="connsiteY5686" fmla="*/ 250984 h 514350"/>
              <a:gd name="connsiteX5687" fmla="*/ 2451259 w 6400800"/>
              <a:gd name="connsiteY5687" fmla="*/ 251936 h 514350"/>
              <a:gd name="connsiteX5688" fmla="*/ 2450306 w 6400800"/>
              <a:gd name="connsiteY5688" fmla="*/ 254794 h 514350"/>
              <a:gd name="connsiteX5689" fmla="*/ 2452211 w 6400800"/>
              <a:gd name="connsiteY5689" fmla="*/ 251936 h 514350"/>
              <a:gd name="connsiteX5690" fmla="*/ 2451259 w 6400800"/>
              <a:gd name="connsiteY5690" fmla="*/ 250984 h 514350"/>
              <a:gd name="connsiteX5691" fmla="*/ 2456021 w 6400800"/>
              <a:gd name="connsiteY5691" fmla="*/ 238601 h 514350"/>
              <a:gd name="connsiteX5692" fmla="*/ 2460784 w 6400800"/>
              <a:gd name="connsiteY5692" fmla="*/ 231934 h 514350"/>
              <a:gd name="connsiteX5693" fmla="*/ 2459831 w 6400800"/>
              <a:gd name="connsiteY5693" fmla="*/ 235744 h 514350"/>
              <a:gd name="connsiteX5694" fmla="*/ 2456021 w 6400800"/>
              <a:gd name="connsiteY5694" fmla="*/ 248126 h 514350"/>
              <a:gd name="connsiteX5695" fmla="*/ 2452211 w 6400800"/>
              <a:gd name="connsiteY5695" fmla="*/ 251936 h 514350"/>
              <a:gd name="connsiteX5696" fmla="*/ 2457926 w 6400800"/>
              <a:gd name="connsiteY5696" fmla="*/ 266224 h 514350"/>
              <a:gd name="connsiteX5697" fmla="*/ 2456974 w 6400800"/>
              <a:gd name="connsiteY5697" fmla="*/ 268129 h 514350"/>
              <a:gd name="connsiteX5698" fmla="*/ 2457926 w 6400800"/>
              <a:gd name="connsiteY5698" fmla="*/ 266224 h 514350"/>
              <a:gd name="connsiteX5699" fmla="*/ 2457926 w 6400800"/>
              <a:gd name="connsiteY5699" fmla="*/ 266224 h 514350"/>
              <a:gd name="connsiteX5700" fmla="*/ 2457926 w 6400800"/>
              <a:gd name="connsiteY5700" fmla="*/ 374809 h 514350"/>
              <a:gd name="connsiteX5701" fmla="*/ 2456021 w 6400800"/>
              <a:gd name="connsiteY5701" fmla="*/ 367189 h 514350"/>
              <a:gd name="connsiteX5702" fmla="*/ 2456021 w 6400800"/>
              <a:gd name="connsiteY5702" fmla="*/ 362426 h 514350"/>
              <a:gd name="connsiteX5703" fmla="*/ 2456021 w 6400800"/>
              <a:gd name="connsiteY5703" fmla="*/ 344329 h 514350"/>
              <a:gd name="connsiteX5704" fmla="*/ 2458879 w 6400800"/>
              <a:gd name="connsiteY5704" fmla="*/ 354806 h 514350"/>
              <a:gd name="connsiteX5705" fmla="*/ 2457926 w 6400800"/>
              <a:gd name="connsiteY5705" fmla="*/ 374809 h 514350"/>
              <a:gd name="connsiteX5706" fmla="*/ 2456974 w 6400800"/>
              <a:gd name="connsiteY5706" fmla="*/ 308134 h 514350"/>
              <a:gd name="connsiteX5707" fmla="*/ 2456974 w 6400800"/>
              <a:gd name="connsiteY5707" fmla="*/ 305276 h 514350"/>
              <a:gd name="connsiteX5708" fmla="*/ 2457926 w 6400800"/>
              <a:gd name="connsiteY5708" fmla="*/ 302419 h 514350"/>
              <a:gd name="connsiteX5709" fmla="*/ 2459831 w 6400800"/>
              <a:gd name="connsiteY5709" fmla="*/ 313849 h 514350"/>
              <a:gd name="connsiteX5710" fmla="*/ 2460784 w 6400800"/>
              <a:gd name="connsiteY5710" fmla="*/ 317659 h 514350"/>
              <a:gd name="connsiteX5711" fmla="*/ 2456974 w 6400800"/>
              <a:gd name="connsiteY5711" fmla="*/ 308134 h 514350"/>
              <a:gd name="connsiteX5712" fmla="*/ 2458879 w 6400800"/>
              <a:gd name="connsiteY5712" fmla="*/ 290036 h 514350"/>
              <a:gd name="connsiteX5713" fmla="*/ 2459831 w 6400800"/>
              <a:gd name="connsiteY5713" fmla="*/ 287179 h 514350"/>
              <a:gd name="connsiteX5714" fmla="*/ 2463641 w 6400800"/>
              <a:gd name="connsiteY5714" fmla="*/ 277654 h 514350"/>
              <a:gd name="connsiteX5715" fmla="*/ 2465546 w 6400800"/>
              <a:gd name="connsiteY5715" fmla="*/ 281464 h 514350"/>
              <a:gd name="connsiteX5716" fmla="*/ 2458879 w 6400800"/>
              <a:gd name="connsiteY5716" fmla="*/ 290036 h 514350"/>
              <a:gd name="connsiteX5717" fmla="*/ 2464594 w 6400800"/>
              <a:gd name="connsiteY5717" fmla="*/ 305276 h 514350"/>
              <a:gd name="connsiteX5718" fmla="*/ 2460784 w 6400800"/>
              <a:gd name="connsiteY5718" fmla="*/ 295751 h 514350"/>
              <a:gd name="connsiteX5719" fmla="*/ 2462689 w 6400800"/>
              <a:gd name="connsiteY5719" fmla="*/ 292894 h 514350"/>
              <a:gd name="connsiteX5720" fmla="*/ 2466499 w 6400800"/>
              <a:gd name="connsiteY5720" fmla="*/ 285274 h 514350"/>
              <a:gd name="connsiteX5721" fmla="*/ 2464594 w 6400800"/>
              <a:gd name="connsiteY5721" fmla="*/ 305276 h 514350"/>
              <a:gd name="connsiteX5722" fmla="*/ 2467451 w 6400800"/>
              <a:gd name="connsiteY5722" fmla="*/ 274796 h 514350"/>
              <a:gd name="connsiteX5723" fmla="*/ 2466499 w 6400800"/>
              <a:gd name="connsiteY5723" fmla="*/ 272891 h 514350"/>
              <a:gd name="connsiteX5724" fmla="*/ 2468404 w 6400800"/>
              <a:gd name="connsiteY5724" fmla="*/ 268129 h 514350"/>
              <a:gd name="connsiteX5725" fmla="*/ 2467451 w 6400800"/>
              <a:gd name="connsiteY5725" fmla="*/ 274796 h 514350"/>
              <a:gd name="connsiteX5726" fmla="*/ 2471261 w 6400800"/>
              <a:gd name="connsiteY5726" fmla="*/ 233839 h 514350"/>
              <a:gd name="connsiteX5727" fmla="*/ 2470309 w 6400800"/>
              <a:gd name="connsiteY5727" fmla="*/ 245269 h 514350"/>
              <a:gd name="connsiteX5728" fmla="*/ 2469356 w 6400800"/>
              <a:gd name="connsiteY5728" fmla="*/ 246221 h 514350"/>
              <a:gd name="connsiteX5729" fmla="*/ 2459831 w 6400800"/>
              <a:gd name="connsiteY5729" fmla="*/ 263366 h 514350"/>
              <a:gd name="connsiteX5730" fmla="*/ 2458879 w 6400800"/>
              <a:gd name="connsiteY5730" fmla="*/ 261461 h 514350"/>
              <a:gd name="connsiteX5731" fmla="*/ 2461736 w 6400800"/>
              <a:gd name="connsiteY5731" fmla="*/ 247174 h 514350"/>
              <a:gd name="connsiteX5732" fmla="*/ 2462689 w 6400800"/>
              <a:gd name="connsiteY5732" fmla="*/ 245269 h 514350"/>
              <a:gd name="connsiteX5733" fmla="*/ 2472214 w 6400800"/>
              <a:gd name="connsiteY5733" fmla="*/ 231934 h 514350"/>
              <a:gd name="connsiteX5734" fmla="*/ 2472214 w 6400800"/>
              <a:gd name="connsiteY5734" fmla="*/ 231934 h 514350"/>
              <a:gd name="connsiteX5735" fmla="*/ 2473166 w 6400800"/>
              <a:gd name="connsiteY5735" fmla="*/ 240506 h 514350"/>
              <a:gd name="connsiteX5736" fmla="*/ 2472214 w 6400800"/>
              <a:gd name="connsiteY5736" fmla="*/ 242411 h 514350"/>
              <a:gd name="connsiteX5737" fmla="*/ 2471261 w 6400800"/>
              <a:gd name="connsiteY5737" fmla="*/ 233839 h 514350"/>
              <a:gd name="connsiteX5738" fmla="*/ 2467451 w 6400800"/>
              <a:gd name="connsiteY5738" fmla="*/ 211931 h 514350"/>
              <a:gd name="connsiteX5739" fmla="*/ 2465546 w 6400800"/>
              <a:gd name="connsiteY5739" fmla="*/ 213836 h 514350"/>
              <a:gd name="connsiteX5740" fmla="*/ 2466499 w 6400800"/>
              <a:gd name="connsiteY5740" fmla="*/ 211931 h 514350"/>
              <a:gd name="connsiteX5741" fmla="*/ 2468404 w 6400800"/>
              <a:gd name="connsiteY5741" fmla="*/ 208121 h 514350"/>
              <a:gd name="connsiteX5742" fmla="*/ 2468404 w 6400800"/>
              <a:gd name="connsiteY5742" fmla="*/ 210979 h 514350"/>
              <a:gd name="connsiteX5743" fmla="*/ 2467451 w 6400800"/>
              <a:gd name="connsiteY5743" fmla="*/ 211931 h 514350"/>
              <a:gd name="connsiteX5744" fmla="*/ 2467451 w 6400800"/>
              <a:gd name="connsiteY5744" fmla="*/ 211931 h 514350"/>
              <a:gd name="connsiteX5745" fmla="*/ 2467451 w 6400800"/>
              <a:gd name="connsiteY5745" fmla="*/ 211931 h 514350"/>
              <a:gd name="connsiteX5746" fmla="*/ 2470309 w 6400800"/>
              <a:gd name="connsiteY5746" fmla="*/ 218599 h 514350"/>
              <a:gd name="connsiteX5747" fmla="*/ 2472214 w 6400800"/>
              <a:gd name="connsiteY5747" fmla="*/ 230029 h 514350"/>
              <a:gd name="connsiteX5748" fmla="*/ 2472214 w 6400800"/>
              <a:gd name="connsiteY5748" fmla="*/ 230029 h 514350"/>
              <a:gd name="connsiteX5749" fmla="*/ 2463641 w 6400800"/>
              <a:gd name="connsiteY5749" fmla="*/ 237649 h 514350"/>
              <a:gd name="connsiteX5750" fmla="*/ 2464594 w 6400800"/>
              <a:gd name="connsiteY5750" fmla="*/ 234791 h 514350"/>
              <a:gd name="connsiteX5751" fmla="*/ 2466499 w 6400800"/>
              <a:gd name="connsiteY5751" fmla="*/ 224314 h 514350"/>
              <a:gd name="connsiteX5752" fmla="*/ 2466499 w 6400800"/>
              <a:gd name="connsiteY5752" fmla="*/ 224314 h 514350"/>
              <a:gd name="connsiteX5753" fmla="*/ 2470309 w 6400800"/>
              <a:gd name="connsiteY5753" fmla="*/ 218599 h 514350"/>
              <a:gd name="connsiteX5754" fmla="*/ 2477929 w 6400800"/>
              <a:gd name="connsiteY5754" fmla="*/ 223361 h 514350"/>
              <a:gd name="connsiteX5755" fmla="*/ 2475071 w 6400800"/>
              <a:gd name="connsiteY5755" fmla="*/ 212884 h 514350"/>
              <a:gd name="connsiteX5756" fmla="*/ 2477929 w 6400800"/>
              <a:gd name="connsiteY5756" fmla="*/ 209074 h 514350"/>
              <a:gd name="connsiteX5757" fmla="*/ 2477929 w 6400800"/>
              <a:gd name="connsiteY5757" fmla="*/ 217646 h 514350"/>
              <a:gd name="connsiteX5758" fmla="*/ 2477929 w 6400800"/>
              <a:gd name="connsiteY5758" fmla="*/ 223361 h 514350"/>
              <a:gd name="connsiteX5759" fmla="*/ 2473166 w 6400800"/>
              <a:gd name="connsiteY5759" fmla="*/ 206216 h 514350"/>
              <a:gd name="connsiteX5760" fmla="*/ 2472214 w 6400800"/>
              <a:gd name="connsiteY5760" fmla="*/ 203359 h 514350"/>
              <a:gd name="connsiteX5761" fmla="*/ 2471261 w 6400800"/>
              <a:gd name="connsiteY5761" fmla="*/ 201454 h 514350"/>
              <a:gd name="connsiteX5762" fmla="*/ 2474119 w 6400800"/>
              <a:gd name="connsiteY5762" fmla="*/ 195739 h 514350"/>
              <a:gd name="connsiteX5763" fmla="*/ 2477929 w 6400800"/>
              <a:gd name="connsiteY5763" fmla="*/ 189071 h 514350"/>
              <a:gd name="connsiteX5764" fmla="*/ 2477929 w 6400800"/>
              <a:gd name="connsiteY5764" fmla="*/ 201454 h 514350"/>
              <a:gd name="connsiteX5765" fmla="*/ 2473166 w 6400800"/>
              <a:gd name="connsiteY5765" fmla="*/ 206216 h 514350"/>
              <a:gd name="connsiteX5766" fmla="*/ 2473166 w 6400800"/>
              <a:gd name="connsiteY5766" fmla="*/ 255746 h 514350"/>
              <a:gd name="connsiteX5767" fmla="*/ 2475071 w 6400800"/>
              <a:gd name="connsiteY5767" fmla="*/ 251936 h 514350"/>
              <a:gd name="connsiteX5768" fmla="*/ 2476976 w 6400800"/>
              <a:gd name="connsiteY5768" fmla="*/ 266224 h 514350"/>
              <a:gd name="connsiteX5769" fmla="*/ 2479834 w 6400800"/>
              <a:gd name="connsiteY5769" fmla="*/ 292894 h 514350"/>
              <a:gd name="connsiteX5770" fmla="*/ 2479834 w 6400800"/>
              <a:gd name="connsiteY5770" fmla="*/ 296704 h 514350"/>
              <a:gd name="connsiteX5771" fmla="*/ 2479834 w 6400800"/>
              <a:gd name="connsiteY5771" fmla="*/ 295751 h 514350"/>
              <a:gd name="connsiteX5772" fmla="*/ 2475071 w 6400800"/>
              <a:gd name="connsiteY5772" fmla="*/ 288131 h 514350"/>
              <a:gd name="connsiteX5773" fmla="*/ 2473166 w 6400800"/>
              <a:gd name="connsiteY5773" fmla="*/ 255746 h 514350"/>
              <a:gd name="connsiteX5774" fmla="*/ 2481739 w 6400800"/>
              <a:gd name="connsiteY5774" fmla="*/ 324326 h 514350"/>
              <a:gd name="connsiteX5775" fmla="*/ 2480786 w 6400800"/>
              <a:gd name="connsiteY5775" fmla="*/ 326231 h 514350"/>
              <a:gd name="connsiteX5776" fmla="*/ 2476024 w 6400800"/>
              <a:gd name="connsiteY5776" fmla="*/ 340519 h 514350"/>
              <a:gd name="connsiteX5777" fmla="*/ 2476024 w 6400800"/>
              <a:gd name="connsiteY5777" fmla="*/ 308134 h 514350"/>
              <a:gd name="connsiteX5778" fmla="*/ 2476024 w 6400800"/>
              <a:gd name="connsiteY5778" fmla="*/ 308134 h 514350"/>
              <a:gd name="connsiteX5779" fmla="*/ 2479834 w 6400800"/>
              <a:gd name="connsiteY5779" fmla="*/ 318611 h 514350"/>
              <a:gd name="connsiteX5780" fmla="*/ 2480786 w 6400800"/>
              <a:gd name="connsiteY5780" fmla="*/ 322421 h 514350"/>
              <a:gd name="connsiteX5781" fmla="*/ 2481739 w 6400800"/>
              <a:gd name="connsiteY5781" fmla="*/ 324326 h 514350"/>
              <a:gd name="connsiteX5782" fmla="*/ 2481739 w 6400800"/>
              <a:gd name="connsiteY5782" fmla="*/ 324326 h 514350"/>
              <a:gd name="connsiteX5783" fmla="*/ 2436971 w 6400800"/>
              <a:gd name="connsiteY5783" fmla="*/ 215741 h 514350"/>
              <a:gd name="connsiteX5784" fmla="*/ 2447449 w 6400800"/>
              <a:gd name="connsiteY5784" fmla="*/ 195739 h 514350"/>
              <a:gd name="connsiteX5785" fmla="*/ 2457926 w 6400800"/>
              <a:gd name="connsiteY5785" fmla="*/ 178594 h 514350"/>
              <a:gd name="connsiteX5786" fmla="*/ 2475071 w 6400800"/>
              <a:gd name="connsiteY5786" fmla="*/ 150971 h 514350"/>
              <a:gd name="connsiteX5787" fmla="*/ 2482691 w 6400800"/>
              <a:gd name="connsiteY5787" fmla="*/ 138589 h 514350"/>
              <a:gd name="connsiteX5788" fmla="*/ 2480786 w 6400800"/>
              <a:gd name="connsiteY5788" fmla="*/ 154781 h 514350"/>
              <a:gd name="connsiteX5789" fmla="*/ 2478881 w 6400800"/>
              <a:gd name="connsiteY5789" fmla="*/ 181451 h 514350"/>
              <a:gd name="connsiteX5790" fmla="*/ 2470309 w 6400800"/>
              <a:gd name="connsiteY5790" fmla="*/ 193834 h 514350"/>
              <a:gd name="connsiteX5791" fmla="*/ 2469356 w 6400800"/>
              <a:gd name="connsiteY5791" fmla="*/ 194786 h 514350"/>
              <a:gd name="connsiteX5792" fmla="*/ 2465546 w 6400800"/>
              <a:gd name="connsiteY5792" fmla="*/ 181451 h 514350"/>
              <a:gd name="connsiteX5793" fmla="*/ 2467451 w 6400800"/>
              <a:gd name="connsiteY5793" fmla="*/ 197644 h 514350"/>
              <a:gd name="connsiteX5794" fmla="*/ 2460784 w 6400800"/>
              <a:gd name="connsiteY5794" fmla="*/ 209074 h 514350"/>
              <a:gd name="connsiteX5795" fmla="*/ 2447449 w 6400800"/>
              <a:gd name="connsiteY5795" fmla="*/ 234791 h 514350"/>
              <a:gd name="connsiteX5796" fmla="*/ 2436971 w 6400800"/>
              <a:gd name="connsiteY5796" fmla="*/ 247174 h 514350"/>
              <a:gd name="connsiteX5797" fmla="*/ 2436019 w 6400800"/>
              <a:gd name="connsiteY5797" fmla="*/ 249079 h 514350"/>
              <a:gd name="connsiteX5798" fmla="*/ 2436019 w 6400800"/>
              <a:gd name="connsiteY5798" fmla="*/ 249079 h 514350"/>
              <a:gd name="connsiteX5799" fmla="*/ 2433161 w 6400800"/>
              <a:gd name="connsiteY5799" fmla="*/ 225266 h 514350"/>
              <a:gd name="connsiteX5800" fmla="*/ 2436971 w 6400800"/>
              <a:gd name="connsiteY5800" fmla="*/ 215741 h 514350"/>
              <a:gd name="connsiteX5801" fmla="*/ 2416016 w 6400800"/>
              <a:gd name="connsiteY5801" fmla="*/ 313849 h 514350"/>
              <a:gd name="connsiteX5802" fmla="*/ 2416016 w 6400800"/>
              <a:gd name="connsiteY5802" fmla="*/ 313849 h 514350"/>
              <a:gd name="connsiteX5803" fmla="*/ 2413159 w 6400800"/>
              <a:gd name="connsiteY5803" fmla="*/ 304324 h 514350"/>
              <a:gd name="connsiteX5804" fmla="*/ 2415064 w 6400800"/>
              <a:gd name="connsiteY5804" fmla="*/ 301466 h 514350"/>
              <a:gd name="connsiteX5805" fmla="*/ 2415064 w 6400800"/>
              <a:gd name="connsiteY5805" fmla="*/ 303371 h 514350"/>
              <a:gd name="connsiteX5806" fmla="*/ 2416016 w 6400800"/>
              <a:gd name="connsiteY5806" fmla="*/ 313849 h 514350"/>
              <a:gd name="connsiteX5807" fmla="*/ 2416016 w 6400800"/>
              <a:gd name="connsiteY5807" fmla="*/ 313849 h 514350"/>
              <a:gd name="connsiteX5808" fmla="*/ 2422684 w 6400800"/>
              <a:gd name="connsiteY5808" fmla="*/ 288131 h 514350"/>
              <a:gd name="connsiteX5809" fmla="*/ 2422684 w 6400800"/>
              <a:gd name="connsiteY5809" fmla="*/ 293846 h 514350"/>
              <a:gd name="connsiteX5810" fmla="*/ 2420779 w 6400800"/>
              <a:gd name="connsiteY5810" fmla="*/ 299561 h 514350"/>
              <a:gd name="connsiteX5811" fmla="*/ 2418874 w 6400800"/>
              <a:gd name="connsiteY5811" fmla="*/ 293846 h 514350"/>
              <a:gd name="connsiteX5812" fmla="*/ 2420779 w 6400800"/>
              <a:gd name="connsiteY5812" fmla="*/ 290989 h 514350"/>
              <a:gd name="connsiteX5813" fmla="*/ 2422684 w 6400800"/>
              <a:gd name="connsiteY5813" fmla="*/ 288131 h 514350"/>
              <a:gd name="connsiteX5814" fmla="*/ 2414111 w 6400800"/>
              <a:gd name="connsiteY5814" fmla="*/ 259556 h 514350"/>
              <a:gd name="connsiteX5815" fmla="*/ 2419826 w 6400800"/>
              <a:gd name="connsiteY5815" fmla="*/ 248126 h 514350"/>
              <a:gd name="connsiteX5816" fmla="*/ 2420779 w 6400800"/>
              <a:gd name="connsiteY5816" fmla="*/ 266224 h 514350"/>
              <a:gd name="connsiteX5817" fmla="*/ 2412206 w 6400800"/>
              <a:gd name="connsiteY5817" fmla="*/ 277654 h 514350"/>
              <a:gd name="connsiteX5818" fmla="*/ 2410301 w 6400800"/>
              <a:gd name="connsiteY5818" fmla="*/ 273844 h 514350"/>
              <a:gd name="connsiteX5819" fmla="*/ 2408396 w 6400800"/>
              <a:gd name="connsiteY5819" fmla="*/ 270986 h 514350"/>
              <a:gd name="connsiteX5820" fmla="*/ 2414111 w 6400800"/>
              <a:gd name="connsiteY5820" fmla="*/ 259556 h 514350"/>
              <a:gd name="connsiteX5821" fmla="*/ 2406491 w 6400800"/>
              <a:gd name="connsiteY5821" fmla="*/ 275749 h 514350"/>
              <a:gd name="connsiteX5822" fmla="*/ 2406491 w 6400800"/>
              <a:gd name="connsiteY5822" fmla="*/ 275749 h 514350"/>
              <a:gd name="connsiteX5823" fmla="*/ 2409349 w 6400800"/>
              <a:gd name="connsiteY5823" fmla="*/ 282416 h 514350"/>
              <a:gd name="connsiteX5824" fmla="*/ 2406491 w 6400800"/>
              <a:gd name="connsiteY5824" fmla="*/ 286226 h 514350"/>
              <a:gd name="connsiteX5825" fmla="*/ 2404586 w 6400800"/>
              <a:gd name="connsiteY5825" fmla="*/ 280511 h 514350"/>
              <a:gd name="connsiteX5826" fmla="*/ 2406491 w 6400800"/>
              <a:gd name="connsiteY5826" fmla="*/ 275749 h 514350"/>
              <a:gd name="connsiteX5827" fmla="*/ 2405539 w 6400800"/>
              <a:gd name="connsiteY5827" fmla="*/ 317659 h 514350"/>
              <a:gd name="connsiteX5828" fmla="*/ 2408396 w 6400800"/>
              <a:gd name="connsiteY5828" fmla="*/ 328136 h 514350"/>
              <a:gd name="connsiteX5829" fmla="*/ 2408396 w 6400800"/>
              <a:gd name="connsiteY5829" fmla="*/ 334804 h 514350"/>
              <a:gd name="connsiteX5830" fmla="*/ 2407444 w 6400800"/>
              <a:gd name="connsiteY5830" fmla="*/ 332899 h 514350"/>
              <a:gd name="connsiteX5831" fmla="*/ 2407444 w 6400800"/>
              <a:gd name="connsiteY5831" fmla="*/ 340519 h 514350"/>
              <a:gd name="connsiteX5832" fmla="*/ 2404586 w 6400800"/>
              <a:gd name="connsiteY5832" fmla="*/ 350996 h 514350"/>
              <a:gd name="connsiteX5833" fmla="*/ 2400776 w 6400800"/>
              <a:gd name="connsiteY5833" fmla="*/ 364331 h 514350"/>
              <a:gd name="connsiteX5834" fmla="*/ 2398871 w 6400800"/>
              <a:gd name="connsiteY5834" fmla="*/ 343376 h 514350"/>
              <a:gd name="connsiteX5835" fmla="*/ 2397919 w 6400800"/>
              <a:gd name="connsiteY5835" fmla="*/ 333851 h 514350"/>
              <a:gd name="connsiteX5836" fmla="*/ 2398871 w 6400800"/>
              <a:gd name="connsiteY5836" fmla="*/ 330994 h 514350"/>
              <a:gd name="connsiteX5837" fmla="*/ 2405539 w 6400800"/>
              <a:gd name="connsiteY5837" fmla="*/ 317659 h 514350"/>
              <a:gd name="connsiteX5838" fmla="*/ 2398871 w 6400800"/>
              <a:gd name="connsiteY5838" fmla="*/ 291941 h 514350"/>
              <a:gd name="connsiteX5839" fmla="*/ 2399824 w 6400800"/>
              <a:gd name="connsiteY5839" fmla="*/ 295751 h 514350"/>
              <a:gd name="connsiteX5840" fmla="*/ 2394109 w 6400800"/>
              <a:gd name="connsiteY5840" fmla="*/ 303371 h 514350"/>
              <a:gd name="connsiteX5841" fmla="*/ 2394109 w 6400800"/>
              <a:gd name="connsiteY5841" fmla="*/ 302419 h 514350"/>
              <a:gd name="connsiteX5842" fmla="*/ 2398871 w 6400800"/>
              <a:gd name="connsiteY5842" fmla="*/ 291941 h 514350"/>
              <a:gd name="connsiteX5843" fmla="*/ 2393156 w 6400800"/>
              <a:gd name="connsiteY5843" fmla="*/ 267176 h 514350"/>
              <a:gd name="connsiteX5844" fmla="*/ 2391251 w 6400800"/>
              <a:gd name="connsiteY5844" fmla="*/ 270034 h 514350"/>
              <a:gd name="connsiteX5845" fmla="*/ 2389346 w 6400800"/>
              <a:gd name="connsiteY5845" fmla="*/ 254794 h 514350"/>
              <a:gd name="connsiteX5846" fmla="*/ 2393156 w 6400800"/>
              <a:gd name="connsiteY5846" fmla="*/ 267176 h 514350"/>
              <a:gd name="connsiteX5847" fmla="*/ 2351246 w 6400800"/>
              <a:gd name="connsiteY5847" fmla="*/ 278606 h 514350"/>
              <a:gd name="connsiteX5848" fmla="*/ 2351246 w 6400800"/>
              <a:gd name="connsiteY5848" fmla="*/ 278606 h 514350"/>
              <a:gd name="connsiteX5849" fmla="*/ 2351246 w 6400800"/>
              <a:gd name="connsiteY5849" fmla="*/ 275749 h 514350"/>
              <a:gd name="connsiteX5850" fmla="*/ 2351246 w 6400800"/>
              <a:gd name="connsiteY5850" fmla="*/ 278606 h 514350"/>
              <a:gd name="connsiteX5851" fmla="*/ 2378869 w 6400800"/>
              <a:gd name="connsiteY5851" fmla="*/ 295751 h 514350"/>
              <a:gd name="connsiteX5852" fmla="*/ 2375059 w 6400800"/>
              <a:gd name="connsiteY5852" fmla="*/ 303371 h 514350"/>
              <a:gd name="connsiteX5853" fmla="*/ 2374106 w 6400800"/>
              <a:gd name="connsiteY5853" fmla="*/ 305276 h 514350"/>
              <a:gd name="connsiteX5854" fmla="*/ 2374106 w 6400800"/>
              <a:gd name="connsiteY5854" fmla="*/ 304324 h 514350"/>
              <a:gd name="connsiteX5855" fmla="*/ 2376011 w 6400800"/>
              <a:gd name="connsiteY5855" fmla="*/ 231934 h 514350"/>
              <a:gd name="connsiteX5856" fmla="*/ 2366486 w 6400800"/>
              <a:gd name="connsiteY5856" fmla="*/ 277654 h 514350"/>
              <a:gd name="connsiteX5857" fmla="*/ 2364581 w 6400800"/>
              <a:gd name="connsiteY5857" fmla="*/ 272891 h 514350"/>
              <a:gd name="connsiteX5858" fmla="*/ 2361724 w 6400800"/>
              <a:gd name="connsiteY5858" fmla="*/ 264319 h 514350"/>
              <a:gd name="connsiteX5859" fmla="*/ 2361724 w 6400800"/>
              <a:gd name="connsiteY5859" fmla="*/ 245269 h 514350"/>
              <a:gd name="connsiteX5860" fmla="*/ 2365534 w 6400800"/>
              <a:gd name="connsiteY5860" fmla="*/ 234791 h 514350"/>
              <a:gd name="connsiteX5861" fmla="*/ 2376011 w 6400800"/>
              <a:gd name="connsiteY5861" fmla="*/ 211931 h 514350"/>
              <a:gd name="connsiteX5862" fmla="*/ 2376011 w 6400800"/>
              <a:gd name="connsiteY5862" fmla="*/ 244316 h 514350"/>
              <a:gd name="connsiteX5863" fmla="*/ 2376964 w 6400800"/>
              <a:gd name="connsiteY5863" fmla="*/ 290989 h 514350"/>
              <a:gd name="connsiteX5864" fmla="*/ 2378869 w 6400800"/>
              <a:gd name="connsiteY5864" fmla="*/ 295751 h 514350"/>
              <a:gd name="connsiteX5865" fmla="*/ 2362676 w 6400800"/>
              <a:gd name="connsiteY5865" fmla="*/ 180499 h 514350"/>
              <a:gd name="connsiteX5866" fmla="*/ 2368391 w 6400800"/>
              <a:gd name="connsiteY5866" fmla="*/ 166211 h 514350"/>
              <a:gd name="connsiteX5867" fmla="*/ 2377916 w 6400800"/>
              <a:gd name="connsiteY5867" fmla="*/ 140494 h 514350"/>
              <a:gd name="connsiteX5868" fmla="*/ 2378869 w 6400800"/>
              <a:gd name="connsiteY5868" fmla="*/ 143351 h 514350"/>
              <a:gd name="connsiteX5869" fmla="*/ 2378869 w 6400800"/>
              <a:gd name="connsiteY5869" fmla="*/ 152876 h 514350"/>
              <a:gd name="connsiteX5870" fmla="*/ 2377916 w 6400800"/>
              <a:gd name="connsiteY5870" fmla="*/ 147161 h 514350"/>
              <a:gd name="connsiteX5871" fmla="*/ 2377916 w 6400800"/>
              <a:gd name="connsiteY5871" fmla="*/ 173831 h 514350"/>
              <a:gd name="connsiteX5872" fmla="*/ 2377916 w 6400800"/>
              <a:gd name="connsiteY5872" fmla="*/ 203359 h 514350"/>
              <a:gd name="connsiteX5873" fmla="*/ 2362676 w 6400800"/>
              <a:gd name="connsiteY5873" fmla="*/ 227171 h 514350"/>
              <a:gd name="connsiteX5874" fmla="*/ 2360771 w 6400800"/>
              <a:gd name="connsiteY5874" fmla="*/ 185261 h 514350"/>
              <a:gd name="connsiteX5875" fmla="*/ 2362676 w 6400800"/>
              <a:gd name="connsiteY5875" fmla="*/ 180499 h 514350"/>
              <a:gd name="connsiteX5876" fmla="*/ 2340769 w 6400800"/>
              <a:gd name="connsiteY5876" fmla="*/ 241459 h 514350"/>
              <a:gd name="connsiteX5877" fmla="*/ 2342674 w 6400800"/>
              <a:gd name="connsiteY5877" fmla="*/ 235744 h 514350"/>
              <a:gd name="connsiteX5878" fmla="*/ 2347436 w 6400800"/>
              <a:gd name="connsiteY5878" fmla="*/ 221456 h 514350"/>
              <a:gd name="connsiteX5879" fmla="*/ 2359819 w 6400800"/>
              <a:gd name="connsiteY5879" fmla="*/ 187166 h 514350"/>
              <a:gd name="connsiteX5880" fmla="*/ 2355056 w 6400800"/>
              <a:gd name="connsiteY5880" fmla="*/ 236696 h 514350"/>
              <a:gd name="connsiteX5881" fmla="*/ 2353151 w 6400800"/>
              <a:gd name="connsiteY5881" fmla="*/ 230029 h 514350"/>
              <a:gd name="connsiteX5882" fmla="*/ 2354104 w 6400800"/>
              <a:gd name="connsiteY5882" fmla="*/ 241459 h 514350"/>
              <a:gd name="connsiteX5883" fmla="*/ 2344579 w 6400800"/>
              <a:gd name="connsiteY5883" fmla="*/ 259556 h 514350"/>
              <a:gd name="connsiteX5884" fmla="*/ 2344579 w 6400800"/>
              <a:gd name="connsiteY5884" fmla="*/ 259556 h 514350"/>
              <a:gd name="connsiteX5885" fmla="*/ 2339816 w 6400800"/>
              <a:gd name="connsiteY5885" fmla="*/ 245269 h 514350"/>
              <a:gd name="connsiteX5886" fmla="*/ 2340769 w 6400800"/>
              <a:gd name="connsiteY5886" fmla="*/ 241459 h 514350"/>
              <a:gd name="connsiteX5887" fmla="*/ 2344579 w 6400800"/>
              <a:gd name="connsiteY5887" fmla="*/ 320516 h 514350"/>
              <a:gd name="connsiteX5888" fmla="*/ 2339816 w 6400800"/>
              <a:gd name="connsiteY5888" fmla="*/ 310991 h 514350"/>
              <a:gd name="connsiteX5889" fmla="*/ 2339816 w 6400800"/>
              <a:gd name="connsiteY5889" fmla="*/ 310039 h 514350"/>
              <a:gd name="connsiteX5890" fmla="*/ 2344579 w 6400800"/>
              <a:gd name="connsiteY5890" fmla="*/ 320516 h 514350"/>
              <a:gd name="connsiteX5891" fmla="*/ 2337911 w 6400800"/>
              <a:gd name="connsiteY5891" fmla="*/ 317659 h 514350"/>
              <a:gd name="connsiteX5892" fmla="*/ 2341721 w 6400800"/>
              <a:gd name="connsiteY5892" fmla="*/ 327184 h 514350"/>
              <a:gd name="connsiteX5893" fmla="*/ 2336959 w 6400800"/>
              <a:gd name="connsiteY5893" fmla="*/ 321469 h 514350"/>
              <a:gd name="connsiteX5894" fmla="*/ 2337911 w 6400800"/>
              <a:gd name="connsiteY5894" fmla="*/ 317659 h 514350"/>
              <a:gd name="connsiteX5895" fmla="*/ 2332196 w 6400800"/>
              <a:gd name="connsiteY5895" fmla="*/ 280511 h 514350"/>
              <a:gd name="connsiteX5896" fmla="*/ 2333149 w 6400800"/>
              <a:gd name="connsiteY5896" fmla="*/ 283369 h 514350"/>
              <a:gd name="connsiteX5897" fmla="*/ 2332196 w 6400800"/>
              <a:gd name="connsiteY5897" fmla="*/ 281464 h 514350"/>
              <a:gd name="connsiteX5898" fmla="*/ 2332196 w 6400800"/>
              <a:gd name="connsiteY5898" fmla="*/ 280511 h 514350"/>
              <a:gd name="connsiteX5899" fmla="*/ 2330291 w 6400800"/>
              <a:gd name="connsiteY5899" fmla="*/ 289084 h 514350"/>
              <a:gd name="connsiteX5900" fmla="*/ 2331244 w 6400800"/>
              <a:gd name="connsiteY5900" fmla="*/ 290989 h 514350"/>
              <a:gd name="connsiteX5901" fmla="*/ 2330291 w 6400800"/>
              <a:gd name="connsiteY5901" fmla="*/ 292894 h 514350"/>
              <a:gd name="connsiteX5902" fmla="*/ 2329339 w 6400800"/>
              <a:gd name="connsiteY5902" fmla="*/ 290989 h 514350"/>
              <a:gd name="connsiteX5903" fmla="*/ 2330291 w 6400800"/>
              <a:gd name="connsiteY5903" fmla="*/ 289084 h 514350"/>
              <a:gd name="connsiteX5904" fmla="*/ 2329339 w 6400800"/>
              <a:gd name="connsiteY5904" fmla="*/ 293846 h 514350"/>
              <a:gd name="connsiteX5905" fmla="*/ 2329339 w 6400800"/>
              <a:gd name="connsiteY5905" fmla="*/ 292894 h 514350"/>
              <a:gd name="connsiteX5906" fmla="*/ 2330291 w 6400800"/>
              <a:gd name="connsiteY5906" fmla="*/ 294799 h 514350"/>
              <a:gd name="connsiteX5907" fmla="*/ 2328386 w 6400800"/>
              <a:gd name="connsiteY5907" fmla="*/ 299561 h 514350"/>
              <a:gd name="connsiteX5908" fmla="*/ 2328386 w 6400800"/>
              <a:gd name="connsiteY5908" fmla="*/ 298609 h 514350"/>
              <a:gd name="connsiteX5909" fmla="*/ 2329339 w 6400800"/>
              <a:gd name="connsiteY5909" fmla="*/ 293846 h 514350"/>
              <a:gd name="connsiteX5910" fmla="*/ 2313146 w 6400800"/>
              <a:gd name="connsiteY5910" fmla="*/ 194786 h 514350"/>
              <a:gd name="connsiteX5911" fmla="*/ 2315051 w 6400800"/>
              <a:gd name="connsiteY5911" fmla="*/ 201454 h 514350"/>
              <a:gd name="connsiteX5912" fmla="*/ 2316004 w 6400800"/>
              <a:gd name="connsiteY5912" fmla="*/ 205264 h 514350"/>
              <a:gd name="connsiteX5913" fmla="*/ 2314099 w 6400800"/>
              <a:gd name="connsiteY5913" fmla="*/ 214789 h 514350"/>
              <a:gd name="connsiteX5914" fmla="*/ 2314099 w 6400800"/>
              <a:gd name="connsiteY5914" fmla="*/ 214789 h 514350"/>
              <a:gd name="connsiteX5915" fmla="*/ 2310289 w 6400800"/>
              <a:gd name="connsiteY5915" fmla="*/ 207169 h 514350"/>
              <a:gd name="connsiteX5916" fmla="*/ 2313146 w 6400800"/>
              <a:gd name="connsiteY5916" fmla="*/ 194786 h 514350"/>
              <a:gd name="connsiteX5917" fmla="*/ 2304574 w 6400800"/>
              <a:gd name="connsiteY5917" fmla="*/ 197644 h 514350"/>
              <a:gd name="connsiteX5918" fmla="*/ 2305526 w 6400800"/>
              <a:gd name="connsiteY5918" fmla="*/ 200501 h 514350"/>
              <a:gd name="connsiteX5919" fmla="*/ 2303621 w 6400800"/>
              <a:gd name="connsiteY5919" fmla="*/ 205264 h 514350"/>
              <a:gd name="connsiteX5920" fmla="*/ 2304574 w 6400800"/>
              <a:gd name="connsiteY5920" fmla="*/ 197644 h 514350"/>
              <a:gd name="connsiteX5921" fmla="*/ 2297906 w 6400800"/>
              <a:gd name="connsiteY5921" fmla="*/ 272891 h 514350"/>
              <a:gd name="connsiteX5922" fmla="*/ 2298859 w 6400800"/>
              <a:gd name="connsiteY5922" fmla="*/ 256699 h 514350"/>
              <a:gd name="connsiteX5923" fmla="*/ 2299811 w 6400800"/>
              <a:gd name="connsiteY5923" fmla="*/ 250984 h 514350"/>
              <a:gd name="connsiteX5924" fmla="*/ 2308384 w 6400800"/>
              <a:gd name="connsiteY5924" fmla="*/ 211931 h 514350"/>
              <a:gd name="connsiteX5925" fmla="*/ 2309336 w 6400800"/>
              <a:gd name="connsiteY5925" fmla="*/ 215741 h 514350"/>
              <a:gd name="connsiteX5926" fmla="*/ 2311241 w 6400800"/>
              <a:gd name="connsiteY5926" fmla="*/ 221456 h 514350"/>
              <a:gd name="connsiteX5927" fmla="*/ 2311241 w 6400800"/>
              <a:gd name="connsiteY5927" fmla="*/ 221456 h 514350"/>
              <a:gd name="connsiteX5928" fmla="*/ 2304574 w 6400800"/>
              <a:gd name="connsiteY5928" fmla="*/ 253841 h 514350"/>
              <a:gd name="connsiteX5929" fmla="*/ 2302669 w 6400800"/>
              <a:gd name="connsiteY5929" fmla="*/ 251936 h 514350"/>
              <a:gd name="connsiteX5930" fmla="*/ 2304574 w 6400800"/>
              <a:gd name="connsiteY5930" fmla="*/ 253841 h 514350"/>
              <a:gd name="connsiteX5931" fmla="*/ 2299811 w 6400800"/>
              <a:gd name="connsiteY5931" fmla="*/ 274796 h 514350"/>
              <a:gd name="connsiteX5932" fmla="*/ 2294096 w 6400800"/>
              <a:gd name="connsiteY5932" fmla="*/ 300514 h 514350"/>
              <a:gd name="connsiteX5933" fmla="*/ 2297906 w 6400800"/>
              <a:gd name="connsiteY5933" fmla="*/ 272891 h 514350"/>
              <a:gd name="connsiteX5934" fmla="*/ 2271236 w 6400800"/>
              <a:gd name="connsiteY5934" fmla="*/ 369094 h 514350"/>
              <a:gd name="connsiteX5935" fmla="*/ 2270284 w 6400800"/>
              <a:gd name="connsiteY5935" fmla="*/ 376714 h 514350"/>
              <a:gd name="connsiteX5936" fmla="*/ 2270284 w 6400800"/>
              <a:gd name="connsiteY5936" fmla="*/ 376714 h 514350"/>
              <a:gd name="connsiteX5937" fmla="*/ 2270284 w 6400800"/>
              <a:gd name="connsiteY5937" fmla="*/ 372904 h 514350"/>
              <a:gd name="connsiteX5938" fmla="*/ 2271236 w 6400800"/>
              <a:gd name="connsiteY5938" fmla="*/ 369094 h 514350"/>
              <a:gd name="connsiteX5939" fmla="*/ 2252186 w 6400800"/>
              <a:gd name="connsiteY5939" fmla="*/ 297656 h 514350"/>
              <a:gd name="connsiteX5940" fmla="*/ 2251234 w 6400800"/>
              <a:gd name="connsiteY5940" fmla="*/ 311944 h 514350"/>
              <a:gd name="connsiteX5941" fmla="*/ 2250281 w 6400800"/>
              <a:gd name="connsiteY5941" fmla="*/ 308134 h 514350"/>
              <a:gd name="connsiteX5942" fmla="*/ 2252186 w 6400800"/>
              <a:gd name="connsiteY5942" fmla="*/ 297656 h 514350"/>
              <a:gd name="connsiteX5943" fmla="*/ 2215991 w 6400800"/>
              <a:gd name="connsiteY5943" fmla="*/ 252889 h 514350"/>
              <a:gd name="connsiteX5944" fmla="*/ 2215991 w 6400800"/>
              <a:gd name="connsiteY5944" fmla="*/ 256699 h 514350"/>
              <a:gd name="connsiteX5945" fmla="*/ 2215991 w 6400800"/>
              <a:gd name="connsiteY5945" fmla="*/ 256699 h 514350"/>
              <a:gd name="connsiteX5946" fmla="*/ 2215991 w 6400800"/>
              <a:gd name="connsiteY5946" fmla="*/ 252889 h 514350"/>
              <a:gd name="connsiteX5947" fmla="*/ 2211229 w 6400800"/>
              <a:gd name="connsiteY5947" fmla="*/ 281464 h 514350"/>
              <a:gd name="connsiteX5948" fmla="*/ 2214086 w 6400800"/>
              <a:gd name="connsiteY5948" fmla="*/ 260509 h 514350"/>
              <a:gd name="connsiteX5949" fmla="*/ 2215039 w 6400800"/>
              <a:gd name="connsiteY5949" fmla="*/ 261461 h 514350"/>
              <a:gd name="connsiteX5950" fmla="*/ 2215039 w 6400800"/>
              <a:gd name="connsiteY5950" fmla="*/ 267176 h 514350"/>
              <a:gd name="connsiteX5951" fmla="*/ 2212181 w 6400800"/>
              <a:gd name="connsiteY5951" fmla="*/ 299561 h 514350"/>
              <a:gd name="connsiteX5952" fmla="*/ 2206466 w 6400800"/>
              <a:gd name="connsiteY5952" fmla="*/ 309086 h 514350"/>
              <a:gd name="connsiteX5953" fmla="*/ 2211229 w 6400800"/>
              <a:gd name="connsiteY5953" fmla="*/ 281464 h 514350"/>
              <a:gd name="connsiteX5954" fmla="*/ 2205514 w 6400800"/>
              <a:gd name="connsiteY5954" fmla="*/ 337661 h 514350"/>
              <a:gd name="connsiteX5955" fmla="*/ 2204561 w 6400800"/>
              <a:gd name="connsiteY5955" fmla="*/ 339566 h 514350"/>
              <a:gd name="connsiteX5956" fmla="*/ 2204561 w 6400800"/>
              <a:gd name="connsiteY5956" fmla="*/ 340519 h 514350"/>
              <a:gd name="connsiteX5957" fmla="*/ 2205514 w 6400800"/>
              <a:gd name="connsiteY5957" fmla="*/ 337661 h 514350"/>
              <a:gd name="connsiteX5958" fmla="*/ 2183606 w 6400800"/>
              <a:gd name="connsiteY5958" fmla="*/ 336709 h 514350"/>
              <a:gd name="connsiteX5959" fmla="*/ 2185511 w 6400800"/>
              <a:gd name="connsiteY5959" fmla="*/ 345281 h 514350"/>
              <a:gd name="connsiteX5960" fmla="*/ 2184559 w 6400800"/>
              <a:gd name="connsiteY5960" fmla="*/ 350044 h 514350"/>
              <a:gd name="connsiteX5961" fmla="*/ 2183606 w 6400800"/>
              <a:gd name="connsiteY5961" fmla="*/ 340519 h 514350"/>
              <a:gd name="connsiteX5962" fmla="*/ 2183606 w 6400800"/>
              <a:gd name="connsiteY5962" fmla="*/ 337661 h 514350"/>
              <a:gd name="connsiteX5963" fmla="*/ 2183606 w 6400800"/>
              <a:gd name="connsiteY5963" fmla="*/ 336709 h 514350"/>
              <a:gd name="connsiteX5964" fmla="*/ 2178844 w 6400800"/>
              <a:gd name="connsiteY5964" fmla="*/ 345281 h 514350"/>
              <a:gd name="connsiteX5965" fmla="*/ 2178844 w 6400800"/>
              <a:gd name="connsiteY5965" fmla="*/ 357664 h 514350"/>
              <a:gd name="connsiteX5966" fmla="*/ 2175986 w 6400800"/>
              <a:gd name="connsiteY5966" fmla="*/ 350996 h 514350"/>
              <a:gd name="connsiteX5967" fmla="*/ 2178844 w 6400800"/>
              <a:gd name="connsiteY5967" fmla="*/ 345281 h 514350"/>
              <a:gd name="connsiteX5968" fmla="*/ 2150269 w 6400800"/>
              <a:gd name="connsiteY5968" fmla="*/ 278606 h 514350"/>
              <a:gd name="connsiteX5969" fmla="*/ 2162651 w 6400800"/>
              <a:gd name="connsiteY5969" fmla="*/ 232886 h 514350"/>
              <a:gd name="connsiteX5970" fmla="*/ 2161699 w 6400800"/>
              <a:gd name="connsiteY5970" fmla="*/ 235744 h 514350"/>
              <a:gd name="connsiteX5971" fmla="*/ 2157889 w 6400800"/>
              <a:gd name="connsiteY5971" fmla="*/ 253841 h 514350"/>
              <a:gd name="connsiteX5972" fmla="*/ 2154079 w 6400800"/>
              <a:gd name="connsiteY5972" fmla="*/ 274796 h 514350"/>
              <a:gd name="connsiteX5973" fmla="*/ 2151221 w 6400800"/>
              <a:gd name="connsiteY5973" fmla="*/ 293846 h 514350"/>
              <a:gd name="connsiteX5974" fmla="*/ 2148364 w 6400800"/>
              <a:gd name="connsiteY5974" fmla="*/ 288131 h 514350"/>
              <a:gd name="connsiteX5975" fmla="*/ 2150269 w 6400800"/>
              <a:gd name="connsiteY5975" fmla="*/ 296704 h 514350"/>
              <a:gd name="connsiteX5976" fmla="*/ 2147411 w 6400800"/>
              <a:gd name="connsiteY5976" fmla="*/ 314801 h 514350"/>
              <a:gd name="connsiteX5977" fmla="*/ 2140744 w 6400800"/>
              <a:gd name="connsiteY5977" fmla="*/ 305276 h 514350"/>
              <a:gd name="connsiteX5978" fmla="*/ 2150269 w 6400800"/>
              <a:gd name="connsiteY5978" fmla="*/ 278606 h 514350"/>
              <a:gd name="connsiteX5979" fmla="*/ 2142649 w 6400800"/>
              <a:gd name="connsiteY5979" fmla="*/ 305276 h 514350"/>
              <a:gd name="connsiteX5980" fmla="*/ 2148364 w 6400800"/>
              <a:gd name="connsiteY5980" fmla="*/ 319564 h 514350"/>
              <a:gd name="connsiteX5981" fmla="*/ 2148364 w 6400800"/>
              <a:gd name="connsiteY5981" fmla="*/ 320516 h 514350"/>
              <a:gd name="connsiteX5982" fmla="*/ 2148364 w 6400800"/>
              <a:gd name="connsiteY5982" fmla="*/ 321469 h 514350"/>
              <a:gd name="connsiteX5983" fmla="*/ 2145506 w 6400800"/>
              <a:gd name="connsiteY5983" fmla="*/ 343376 h 514350"/>
              <a:gd name="connsiteX5984" fmla="*/ 2139791 w 6400800"/>
              <a:gd name="connsiteY5984" fmla="*/ 324326 h 514350"/>
              <a:gd name="connsiteX5985" fmla="*/ 2138839 w 6400800"/>
              <a:gd name="connsiteY5985" fmla="*/ 320516 h 514350"/>
              <a:gd name="connsiteX5986" fmla="*/ 2142649 w 6400800"/>
              <a:gd name="connsiteY5986" fmla="*/ 305276 h 514350"/>
              <a:gd name="connsiteX5987" fmla="*/ 2058829 w 6400800"/>
              <a:gd name="connsiteY5987" fmla="*/ 353854 h 514350"/>
              <a:gd name="connsiteX5988" fmla="*/ 2056924 w 6400800"/>
              <a:gd name="connsiteY5988" fmla="*/ 366236 h 514350"/>
              <a:gd name="connsiteX5989" fmla="*/ 2055971 w 6400800"/>
              <a:gd name="connsiteY5989" fmla="*/ 361474 h 514350"/>
              <a:gd name="connsiteX5990" fmla="*/ 2054066 w 6400800"/>
              <a:gd name="connsiteY5990" fmla="*/ 352901 h 514350"/>
              <a:gd name="connsiteX5991" fmla="*/ 2054066 w 6400800"/>
              <a:gd name="connsiteY5991" fmla="*/ 351949 h 514350"/>
              <a:gd name="connsiteX5992" fmla="*/ 2059781 w 6400800"/>
              <a:gd name="connsiteY5992" fmla="*/ 338614 h 514350"/>
              <a:gd name="connsiteX5993" fmla="*/ 2060734 w 6400800"/>
              <a:gd name="connsiteY5993" fmla="*/ 343376 h 514350"/>
              <a:gd name="connsiteX5994" fmla="*/ 2058829 w 6400800"/>
              <a:gd name="connsiteY5994" fmla="*/ 353854 h 514350"/>
              <a:gd name="connsiteX5995" fmla="*/ 2081689 w 6400800"/>
              <a:gd name="connsiteY5995" fmla="*/ 350044 h 514350"/>
              <a:gd name="connsiteX5996" fmla="*/ 2079784 w 6400800"/>
              <a:gd name="connsiteY5996" fmla="*/ 354806 h 514350"/>
              <a:gd name="connsiteX5997" fmla="*/ 2077879 w 6400800"/>
              <a:gd name="connsiteY5997" fmla="*/ 347186 h 514350"/>
              <a:gd name="connsiteX5998" fmla="*/ 2077879 w 6400800"/>
              <a:gd name="connsiteY5998" fmla="*/ 344329 h 514350"/>
              <a:gd name="connsiteX5999" fmla="*/ 2080736 w 6400800"/>
              <a:gd name="connsiteY5999" fmla="*/ 348139 h 514350"/>
              <a:gd name="connsiteX6000" fmla="*/ 2081689 w 6400800"/>
              <a:gd name="connsiteY6000" fmla="*/ 350044 h 514350"/>
              <a:gd name="connsiteX6001" fmla="*/ 2081689 w 6400800"/>
              <a:gd name="connsiteY6001" fmla="*/ 350044 h 514350"/>
              <a:gd name="connsiteX6002" fmla="*/ 2081689 w 6400800"/>
              <a:gd name="connsiteY6002" fmla="*/ 339566 h 514350"/>
              <a:gd name="connsiteX6003" fmla="*/ 2081689 w 6400800"/>
              <a:gd name="connsiteY6003" fmla="*/ 341471 h 514350"/>
              <a:gd name="connsiteX6004" fmla="*/ 2078831 w 6400800"/>
              <a:gd name="connsiteY6004" fmla="*/ 337661 h 514350"/>
              <a:gd name="connsiteX6005" fmla="*/ 2079784 w 6400800"/>
              <a:gd name="connsiteY6005" fmla="*/ 330041 h 514350"/>
              <a:gd name="connsiteX6006" fmla="*/ 2081689 w 6400800"/>
              <a:gd name="connsiteY6006" fmla="*/ 339566 h 514350"/>
              <a:gd name="connsiteX6007" fmla="*/ 2081689 w 6400800"/>
              <a:gd name="connsiteY6007" fmla="*/ 339566 h 514350"/>
              <a:gd name="connsiteX6008" fmla="*/ 2085499 w 6400800"/>
              <a:gd name="connsiteY6008" fmla="*/ 290036 h 514350"/>
              <a:gd name="connsiteX6009" fmla="*/ 2084546 w 6400800"/>
              <a:gd name="connsiteY6009" fmla="*/ 307181 h 514350"/>
              <a:gd name="connsiteX6010" fmla="*/ 2083594 w 6400800"/>
              <a:gd name="connsiteY6010" fmla="*/ 303371 h 514350"/>
              <a:gd name="connsiteX6011" fmla="*/ 2086451 w 6400800"/>
              <a:gd name="connsiteY6011" fmla="*/ 273844 h 514350"/>
              <a:gd name="connsiteX6012" fmla="*/ 2087404 w 6400800"/>
              <a:gd name="connsiteY6012" fmla="*/ 267176 h 514350"/>
              <a:gd name="connsiteX6013" fmla="*/ 2085499 w 6400800"/>
              <a:gd name="connsiteY6013" fmla="*/ 290036 h 514350"/>
              <a:gd name="connsiteX6014" fmla="*/ 2089309 w 6400800"/>
              <a:gd name="connsiteY6014" fmla="*/ 180499 h 514350"/>
              <a:gd name="connsiteX6015" fmla="*/ 2089309 w 6400800"/>
              <a:gd name="connsiteY6015" fmla="*/ 200501 h 514350"/>
              <a:gd name="connsiteX6016" fmla="*/ 2086451 w 6400800"/>
              <a:gd name="connsiteY6016" fmla="*/ 192881 h 514350"/>
              <a:gd name="connsiteX6017" fmla="*/ 2089309 w 6400800"/>
              <a:gd name="connsiteY6017" fmla="*/ 180499 h 514350"/>
              <a:gd name="connsiteX6018" fmla="*/ 2072164 w 6400800"/>
              <a:gd name="connsiteY6018" fmla="*/ 241459 h 514350"/>
              <a:gd name="connsiteX6019" fmla="*/ 2086451 w 6400800"/>
              <a:gd name="connsiteY6019" fmla="*/ 193834 h 514350"/>
              <a:gd name="connsiteX6020" fmla="*/ 2090261 w 6400800"/>
              <a:gd name="connsiteY6020" fmla="*/ 207169 h 514350"/>
              <a:gd name="connsiteX6021" fmla="*/ 2090261 w 6400800"/>
              <a:gd name="connsiteY6021" fmla="*/ 208121 h 514350"/>
              <a:gd name="connsiteX6022" fmla="*/ 2075974 w 6400800"/>
              <a:gd name="connsiteY6022" fmla="*/ 271939 h 514350"/>
              <a:gd name="connsiteX6023" fmla="*/ 2074069 w 6400800"/>
              <a:gd name="connsiteY6023" fmla="*/ 282416 h 514350"/>
              <a:gd name="connsiteX6024" fmla="*/ 2068354 w 6400800"/>
              <a:gd name="connsiteY6024" fmla="*/ 271939 h 514350"/>
              <a:gd name="connsiteX6025" fmla="*/ 2065496 w 6400800"/>
              <a:gd name="connsiteY6025" fmla="*/ 266224 h 514350"/>
              <a:gd name="connsiteX6026" fmla="*/ 2072164 w 6400800"/>
              <a:gd name="connsiteY6026" fmla="*/ 241459 h 514350"/>
              <a:gd name="connsiteX6027" fmla="*/ 2062639 w 6400800"/>
              <a:gd name="connsiteY6027" fmla="*/ 270034 h 514350"/>
              <a:gd name="connsiteX6028" fmla="*/ 2063591 w 6400800"/>
              <a:gd name="connsiteY6028" fmla="*/ 272891 h 514350"/>
              <a:gd name="connsiteX6029" fmla="*/ 2069306 w 6400800"/>
              <a:gd name="connsiteY6029" fmla="*/ 292894 h 514350"/>
              <a:gd name="connsiteX6030" fmla="*/ 2070259 w 6400800"/>
              <a:gd name="connsiteY6030" fmla="*/ 294799 h 514350"/>
              <a:gd name="connsiteX6031" fmla="*/ 2067401 w 6400800"/>
              <a:gd name="connsiteY6031" fmla="*/ 310039 h 514350"/>
              <a:gd name="connsiteX6032" fmla="*/ 2065496 w 6400800"/>
              <a:gd name="connsiteY6032" fmla="*/ 303371 h 514350"/>
              <a:gd name="connsiteX6033" fmla="*/ 2058829 w 6400800"/>
              <a:gd name="connsiteY6033" fmla="*/ 284321 h 514350"/>
              <a:gd name="connsiteX6034" fmla="*/ 2062639 w 6400800"/>
              <a:gd name="connsiteY6034" fmla="*/ 270034 h 514350"/>
              <a:gd name="connsiteX6035" fmla="*/ 2053114 w 6400800"/>
              <a:gd name="connsiteY6035" fmla="*/ 301466 h 514350"/>
              <a:gd name="connsiteX6036" fmla="*/ 2054066 w 6400800"/>
              <a:gd name="connsiteY6036" fmla="*/ 306229 h 514350"/>
              <a:gd name="connsiteX6037" fmla="*/ 2056924 w 6400800"/>
              <a:gd name="connsiteY6037" fmla="*/ 320516 h 514350"/>
              <a:gd name="connsiteX6038" fmla="*/ 2055971 w 6400800"/>
              <a:gd name="connsiteY6038" fmla="*/ 320516 h 514350"/>
              <a:gd name="connsiteX6039" fmla="*/ 2049304 w 6400800"/>
              <a:gd name="connsiteY6039" fmla="*/ 317659 h 514350"/>
              <a:gd name="connsiteX6040" fmla="*/ 2055971 w 6400800"/>
              <a:gd name="connsiteY6040" fmla="*/ 321469 h 514350"/>
              <a:gd name="connsiteX6041" fmla="*/ 2057876 w 6400800"/>
              <a:gd name="connsiteY6041" fmla="*/ 322421 h 514350"/>
              <a:gd name="connsiteX6042" fmla="*/ 2059781 w 6400800"/>
              <a:gd name="connsiteY6042" fmla="*/ 332899 h 514350"/>
              <a:gd name="connsiteX6043" fmla="*/ 2053114 w 6400800"/>
              <a:gd name="connsiteY6043" fmla="*/ 342424 h 514350"/>
              <a:gd name="connsiteX6044" fmla="*/ 2049304 w 6400800"/>
              <a:gd name="connsiteY6044" fmla="*/ 321469 h 514350"/>
              <a:gd name="connsiteX6045" fmla="*/ 2049304 w 6400800"/>
              <a:gd name="connsiteY6045" fmla="*/ 315754 h 514350"/>
              <a:gd name="connsiteX6046" fmla="*/ 2053114 w 6400800"/>
              <a:gd name="connsiteY6046" fmla="*/ 301466 h 514350"/>
              <a:gd name="connsiteX6047" fmla="*/ 2044541 w 6400800"/>
              <a:gd name="connsiteY6047" fmla="*/ 260509 h 514350"/>
              <a:gd name="connsiteX6048" fmla="*/ 2044541 w 6400800"/>
              <a:gd name="connsiteY6048" fmla="*/ 260509 h 514350"/>
              <a:gd name="connsiteX6049" fmla="*/ 2044541 w 6400800"/>
              <a:gd name="connsiteY6049" fmla="*/ 259556 h 514350"/>
              <a:gd name="connsiteX6050" fmla="*/ 2044541 w 6400800"/>
              <a:gd name="connsiteY6050" fmla="*/ 260509 h 514350"/>
              <a:gd name="connsiteX6051" fmla="*/ 2019776 w 6400800"/>
              <a:gd name="connsiteY6051" fmla="*/ 188119 h 514350"/>
              <a:gd name="connsiteX6052" fmla="*/ 2019776 w 6400800"/>
              <a:gd name="connsiteY6052" fmla="*/ 185261 h 514350"/>
              <a:gd name="connsiteX6053" fmla="*/ 2020729 w 6400800"/>
              <a:gd name="connsiteY6053" fmla="*/ 177641 h 514350"/>
              <a:gd name="connsiteX6054" fmla="*/ 2020729 w 6400800"/>
              <a:gd name="connsiteY6054" fmla="*/ 189071 h 514350"/>
              <a:gd name="connsiteX6055" fmla="*/ 2021681 w 6400800"/>
              <a:gd name="connsiteY6055" fmla="*/ 220504 h 514350"/>
              <a:gd name="connsiteX6056" fmla="*/ 2023586 w 6400800"/>
              <a:gd name="connsiteY6056" fmla="*/ 244316 h 514350"/>
              <a:gd name="connsiteX6057" fmla="*/ 2022634 w 6400800"/>
              <a:gd name="connsiteY6057" fmla="*/ 247174 h 514350"/>
              <a:gd name="connsiteX6058" fmla="*/ 2016919 w 6400800"/>
              <a:gd name="connsiteY6058" fmla="*/ 222409 h 514350"/>
              <a:gd name="connsiteX6059" fmla="*/ 2019776 w 6400800"/>
              <a:gd name="connsiteY6059" fmla="*/ 188119 h 514350"/>
              <a:gd name="connsiteX6060" fmla="*/ 1999774 w 6400800"/>
              <a:gd name="connsiteY6060" fmla="*/ 298609 h 514350"/>
              <a:gd name="connsiteX6061" fmla="*/ 1999774 w 6400800"/>
              <a:gd name="connsiteY6061" fmla="*/ 304324 h 514350"/>
              <a:gd name="connsiteX6062" fmla="*/ 1997869 w 6400800"/>
              <a:gd name="connsiteY6062" fmla="*/ 310039 h 514350"/>
              <a:gd name="connsiteX6063" fmla="*/ 1999774 w 6400800"/>
              <a:gd name="connsiteY6063" fmla="*/ 298609 h 514350"/>
              <a:gd name="connsiteX6064" fmla="*/ 1992154 w 6400800"/>
              <a:gd name="connsiteY6064" fmla="*/ 349091 h 514350"/>
              <a:gd name="connsiteX6065" fmla="*/ 1992154 w 6400800"/>
              <a:gd name="connsiteY6065" fmla="*/ 359569 h 514350"/>
              <a:gd name="connsiteX6066" fmla="*/ 1992154 w 6400800"/>
              <a:gd name="connsiteY6066" fmla="*/ 369094 h 514350"/>
              <a:gd name="connsiteX6067" fmla="*/ 1988344 w 6400800"/>
              <a:gd name="connsiteY6067" fmla="*/ 373856 h 514350"/>
              <a:gd name="connsiteX6068" fmla="*/ 1992154 w 6400800"/>
              <a:gd name="connsiteY6068" fmla="*/ 349091 h 514350"/>
              <a:gd name="connsiteX6069" fmla="*/ 1987391 w 6400800"/>
              <a:gd name="connsiteY6069" fmla="*/ 381476 h 514350"/>
              <a:gd name="connsiteX6070" fmla="*/ 1987391 w 6400800"/>
              <a:gd name="connsiteY6070" fmla="*/ 381476 h 514350"/>
              <a:gd name="connsiteX6071" fmla="*/ 1992154 w 6400800"/>
              <a:gd name="connsiteY6071" fmla="*/ 372904 h 514350"/>
              <a:gd name="connsiteX6072" fmla="*/ 1992154 w 6400800"/>
              <a:gd name="connsiteY6072" fmla="*/ 379571 h 514350"/>
              <a:gd name="connsiteX6073" fmla="*/ 1991201 w 6400800"/>
              <a:gd name="connsiteY6073" fmla="*/ 386239 h 514350"/>
              <a:gd name="connsiteX6074" fmla="*/ 1988344 w 6400800"/>
              <a:gd name="connsiteY6074" fmla="*/ 400526 h 514350"/>
              <a:gd name="connsiteX6075" fmla="*/ 1988344 w 6400800"/>
              <a:gd name="connsiteY6075" fmla="*/ 399574 h 514350"/>
              <a:gd name="connsiteX6076" fmla="*/ 1985486 w 6400800"/>
              <a:gd name="connsiteY6076" fmla="*/ 392906 h 514350"/>
              <a:gd name="connsiteX6077" fmla="*/ 1987391 w 6400800"/>
              <a:gd name="connsiteY6077" fmla="*/ 381476 h 514350"/>
              <a:gd name="connsiteX6078" fmla="*/ 1968341 w 6400800"/>
              <a:gd name="connsiteY6078" fmla="*/ 290989 h 514350"/>
              <a:gd name="connsiteX6079" fmla="*/ 1967389 w 6400800"/>
              <a:gd name="connsiteY6079" fmla="*/ 297656 h 514350"/>
              <a:gd name="connsiteX6080" fmla="*/ 1966436 w 6400800"/>
              <a:gd name="connsiteY6080" fmla="*/ 305276 h 514350"/>
              <a:gd name="connsiteX6081" fmla="*/ 1965484 w 6400800"/>
              <a:gd name="connsiteY6081" fmla="*/ 318611 h 514350"/>
              <a:gd name="connsiteX6082" fmla="*/ 1964531 w 6400800"/>
              <a:gd name="connsiteY6082" fmla="*/ 304324 h 514350"/>
              <a:gd name="connsiteX6083" fmla="*/ 1964531 w 6400800"/>
              <a:gd name="connsiteY6083" fmla="*/ 300514 h 514350"/>
              <a:gd name="connsiteX6084" fmla="*/ 1968341 w 6400800"/>
              <a:gd name="connsiteY6084" fmla="*/ 290989 h 514350"/>
              <a:gd name="connsiteX6085" fmla="*/ 1937861 w 6400800"/>
              <a:gd name="connsiteY6085" fmla="*/ 310039 h 514350"/>
              <a:gd name="connsiteX6086" fmla="*/ 1937861 w 6400800"/>
              <a:gd name="connsiteY6086" fmla="*/ 302419 h 514350"/>
              <a:gd name="connsiteX6087" fmla="*/ 1937861 w 6400800"/>
              <a:gd name="connsiteY6087" fmla="*/ 295751 h 514350"/>
              <a:gd name="connsiteX6088" fmla="*/ 1938814 w 6400800"/>
              <a:gd name="connsiteY6088" fmla="*/ 306229 h 514350"/>
              <a:gd name="connsiteX6089" fmla="*/ 1937861 w 6400800"/>
              <a:gd name="connsiteY6089" fmla="*/ 310039 h 514350"/>
              <a:gd name="connsiteX6090" fmla="*/ 1938814 w 6400800"/>
              <a:gd name="connsiteY6090" fmla="*/ 272891 h 514350"/>
              <a:gd name="connsiteX6091" fmla="*/ 1936909 w 6400800"/>
              <a:gd name="connsiteY6091" fmla="*/ 266224 h 514350"/>
              <a:gd name="connsiteX6092" fmla="*/ 1936909 w 6400800"/>
              <a:gd name="connsiteY6092" fmla="*/ 261461 h 514350"/>
              <a:gd name="connsiteX6093" fmla="*/ 1936909 w 6400800"/>
              <a:gd name="connsiteY6093" fmla="*/ 246221 h 514350"/>
              <a:gd name="connsiteX6094" fmla="*/ 1938814 w 6400800"/>
              <a:gd name="connsiteY6094" fmla="*/ 272891 h 514350"/>
              <a:gd name="connsiteX6095" fmla="*/ 1900714 w 6400800"/>
              <a:gd name="connsiteY6095" fmla="*/ 338614 h 514350"/>
              <a:gd name="connsiteX6096" fmla="*/ 1900714 w 6400800"/>
              <a:gd name="connsiteY6096" fmla="*/ 333851 h 514350"/>
              <a:gd name="connsiteX6097" fmla="*/ 1902619 w 6400800"/>
              <a:gd name="connsiteY6097" fmla="*/ 329089 h 514350"/>
              <a:gd name="connsiteX6098" fmla="*/ 1904524 w 6400800"/>
              <a:gd name="connsiteY6098" fmla="*/ 325279 h 514350"/>
              <a:gd name="connsiteX6099" fmla="*/ 1900714 w 6400800"/>
              <a:gd name="connsiteY6099" fmla="*/ 338614 h 514350"/>
              <a:gd name="connsiteX6100" fmla="*/ 1915954 w 6400800"/>
              <a:gd name="connsiteY6100" fmla="*/ 436721 h 514350"/>
              <a:gd name="connsiteX6101" fmla="*/ 1915954 w 6400800"/>
              <a:gd name="connsiteY6101" fmla="*/ 433864 h 514350"/>
              <a:gd name="connsiteX6102" fmla="*/ 1916906 w 6400800"/>
              <a:gd name="connsiteY6102" fmla="*/ 434816 h 514350"/>
              <a:gd name="connsiteX6103" fmla="*/ 1915954 w 6400800"/>
              <a:gd name="connsiteY6103" fmla="*/ 436721 h 514350"/>
              <a:gd name="connsiteX6104" fmla="*/ 1920716 w 6400800"/>
              <a:gd name="connsiteY6104" fmla="*/ 401479 h 514350"/>
              <a:gd name="connsiteX6105" fmla="*/ 1919764 w 6400800"/>
              <a:gd name="connsiteY6105" fmla="*/ 407194 h 514350"/>
              <a:gd name="connsiteX6106" fmla="*/ 1917859 w 6400800"/>
              <a:gd name="connsiteY6106" fmla="*/ 404336 h 514350"/>
              <a:gd name="connsiteX6107" fmla="*/ 1919764 w 6400800"/>
              <a:gd name="connsiteY6107" fmla="*/ 398621 h 514350"/>
              <a:gd name="connsiteX6108" fmla="*/ 1920716 w 6400800"/>
              <a:gd name="connsiteY6108" fmla="*/ 401479 h 514350"/>
              <a:gd name="connsiteX6109" fmla="*/ 1917859 w 6400800"/>
              <a:gd name="connsiteY6109" fmla="*/ 331946 h 514350"/>
              <a:gd name="connsiteX6110" fmla="*/ 1919764 w 6400800"/>
              <a:gd name="connsiteY6110" fmla="*/ 337661 h 514350"/>
              <a:gd name="connsiteX6111" fmla="*/ 1919764 w 6400800"/>
              <a:gd name="connsiteY6111" fmla="*/ 337661 h 514350"/>
              <a:gd name="connsiteX6112" fmla="*/ 1918811 w 6400800"/>
              <a:gd name="connsiteY6112" fmla="*/ 338614 h 514350"/>
              <a:gd name="connsiteX6113" fmla="*/ 1916906 w 6400800"/>
              <a:gd name="connsiteY6113" fmla="*/ 342424 h 514350"/>
              <a:gd name="connsiteX6114" fmla="*/ 1916906 w 6400800"/>
              <a:gd name="connsiteY6114" fmla="*/ 341471 h 514350"/>
              <a:gd name="connsiteX6115" fmla="*/ 1915954 w 6400800"/>
              <a:gd name="connsiteY6115" fmla="*/ 344329 h 514350"/>
              <a:gd name="connsiteX6116" fmla="*/ 1915001 w 6400800"/>
              <a:gd name="connsiteY6116" fmla="*/ 345281 h 514350"/>
              <a:gd name="connsiteX6117" fmla="*/ 1917859 w 6400800"/>
              <a:gd name="connsiteY6117" fmla="*/ 331946 h 514350"/>
              <a:gd name="connsiteX6118" fmla="*/ 1919764 w 6400800"/>
              <a:gd name="connsiteY6118" fmla="*/ 360521 h 514350"/>
              <a:gd name="connsiteX6119" fmla="*/ 1919764 w 6400800"/>
              <a:gd name="connsiteY6119" fmla="*/ 364331 h 514350"/>
              <a:gd name="connsiteX6120" fmla="*/ 1915001 w 6400800"/>
              <a:gd name="connsiteY6120" fmla="*/ 373856 h 514350"/>
              <a:gd name="connsiteX6121" fmla="*/ 1908334 w 6400800"/>
              <a:gd name="connsiteY6121" fmla="*/ 388144 h 514350"/>
              <a:gd name="connsiteX6122" fmla="*/ 1907381 w 6400800"/>
              <a:gd name="connsiteY6122" fmla="*/ 387191 h 514350"/>
              <a:gd name="connsiteX6123" fmla="*/ 1907381 w 6400800"/>
              <a:gd name="connsiteY6123" fmla="*/ 385286 h 514350"/>
              <a:gd name="connsiteX6124" fmla="*/ 1910239 w 6400800"/>
              <a:gd name="connsiteY6124" fmla="*/ 380524 h 514350"/>
              <a:gd name="connsiteX6125" fmla="*/ 1919764 w 6400800"/>
              <a:gd name="connsiteY6125" fmla="*/ 360521 h 514350"/>
              <a:gd name="connsiteX6126" fmla="*/ 1910239 w 6400800"/>
              <a:gd name="connsiteY6126" fmla="*/ 299561 h 514350"/>
              <a:gd name="connsiteX6127" fmla="*/ 1908334 w 6400800"/>
              <a:gd name="connsiteY6127" fmla="*/ 305276 h 514350"/>
              <a:gd name="connsiteX6128" fmla="*/ 1908334 w 6400800"/>
              <a:gd name="connsiteY6128" fmla="*/ 305276 h 514350"/>
              <a:gd name="connsiteX6129" fmla="*/ 1910239 w 6400800"/>
              <a:gd name="connsiteY6129" fmla="*/ 299561 h 514350"/>
              <a:gd name="connsiteX6130" fmla="*/ 1906429 w 6400800"/>
              <a:gd name="connsiteY6130" fmla="*/ 313849 h 514350"/>
              <a:gd name="connsiteX6131" fmla="*/ 1908334 w 6400800"/>
              <a:gd name="connsiteY6131" fmla="*/ 309086 h 514350"/>
              <a:gd name="connsiteX6132" fmla="*/ 1908334 w 6400800"/>
              <a:gd name="connsiteY6132" fmla="*/ 310039 h 514350"/>
              <a:gd name="connsiteX6133" fmla="*/ 1906429 w 6400800"/>
              <a:gd name="connsiteY6133" fmla="*/ 315754 h 514350"/>
              <a:gd name="connsiteX6134" fmla="*/ 1905476 w 6400800"/>
              <a:gd name="connsiteY6134" fmla="*/ 316706 h 514350"/>
              <a:gd name="connsiteX6135" fmla="*/ 1906429 w 6400800"/>
              <a:gd name="connsiteY6135" fmla="*/ 313849 h 514350"/>
              <a:gd name="connsiteX6136" fmla="*/ 1893094 w 6400800"/>
              <a:gd name="connsiteY6136" fmla="*/ 259556 h 514350"/>
              <a:gd name="connsiteX6137" fmla="*/ 1894046 w 6400800"/>
              <a:gd name="connsiteY6137" fmla="*/ 256699 h 514350"/>
              <a:gd name="connsiteX6138" fmla="*/ 1894999 w 6400800"/>
              <a:gd name="connsiteY6138" fmla="*/ 256699 h 514350"/>
              <a:gd name="connsiteX6139" fmla="*/ 1899761 w 6400800"/>
              <a:gd name="connsiteY6139" fmla="*/ 260509 h 514350"/>
              <a:gd name="connsiteX6140" fmla="*/ 1904524 w 6400800"/>
              <a:gd name="connsiteY6140" fmla="*/ 275749 h 514350"/>
              <a:gd name="connsiteX6141" fmla="*/ 1895951 w 6400800"/>
              <a:gd name="connsiteY6141" fmla="*/ 297656 h 514350"/>
              <a:gd name="connsiteX6142" fmla="*/ 1894046 w 6400800"/>
              <a:gd name="connsiteY6142" fmla="*/ 281464 h 514350"/>
              <a:gd name="connsiteX6143" fmla="*/ 1892141 w 6400800"/>
              <a:gd name="connsiteY6143" fmla="*/ 270034 h 514350"/>
              <a:gd name="connsiteX6144" fmla="*/ 1893094 w 6400800"/>
              <a:gd name="connsiteY6144" fmla="*/ 272891 h 514350"/>
              <a:gd name="connsiteX6145" fmla="*/ 1893094 w 6400800"/>
              <a:gd name="connsiteY6145" fmla="*/ 259556 h 514350"/>
              <a:gd name="connsiteX6146" fmla="*/ 1841659 w 6400800"/>
              <a:gd name="connsiteY6146" fmla="*/ 297656 h 514350"/>
              <a:gd name="connsiteX6147" fmla="*/ 1840706 w 6400800"/>
              <a:gd name="connsiteY6147" fmla="*/ 313849 h 514350"/>
              <a:gd name="connsiteX6148" fmla="*/ 1838801 w 6400800"/>
              <a:gd name="connsiteY6148" fmla="*/ 294799 h 514350"/>
              <a:gd name="connsiteX6149" fmla="*/ 1838801 w 6400800"/>
              <a:gd name="connsiteY6149" fmla="*/ 290989 h 514350"/>
              <a:gd name="connsiteX6150" fmla="*/ 1841659 w 6400800"/>
              <a:gd name="connsiteY6150" fmla="*/ 297656 h 514350"/>
              <a:gd name="connsiteX6151" fmla="*/ 1822609 w 6400800"/>
              <a:gd name="connsiteY6151" fmla="*/ 363379 h 514350"/>
              <a:gd name="connsiteX6152" fmla="*/ 1826419 w 6400800"/>
              <a:gd name="connsiteY6152" fmla="*/ 353854 h 514350"/>
              <a:gd name="connsiteX6153" fmla="*/ 1827371 w 6400800"/>
              <a:gd name="connsiteY6153" fmla="*/ 364331 h 514350"/>
              <a:gd name="connsiteX6154" fmla="*/ 1823561 w 6400800"/>
              <a:gd name="connsiteY6154" fmla="*/ 368141 h 514350"/>
              <a:gd name="connsiteX6155" fmla="*/ 1822609 w 6400800"/>
              <a:gd name="connsiteY6155" fmla="*/ 363379 h 514350"/>
              <a:gd name="connsiteX6156" fmla="*/ 1828324 w 6400800"/>
              <a:gd name="connsiteY6156" fmla="*/ 403384 h 514350"/>
              <a:gd name="connsiteX6157" fmla="*/ 1827371 w 6400800"/>
              <a:gd name="connsiteY6157" fmla="*/ 400526 h 514350"/>
              <a:gd name="connsiteX6158" fmla="*/ 1825466 w 6400800"/>
              <a:gd name="connsiteY6158" fmla="*/ 381476 h 514350"/>
              <a:gd name="connsiteX6159" fmla="*/ 1828324 w 6400800"/>
              <a:gd name="connsiteY6159" fmla="*/ 377666 h 514350"/>
              <a:gd name="connsiteX6160" fmla="*/ 1829276 w 6400800"/>
              <a:gd name="connsiteY6160" fmla="*/ 399574 h 514350"/>
              <a:gd name="connsiteX6161" fmla="*/ 1828324 w 6400800"/>
              <a:gd name="connsiteY6161" fmla="*/ 403384 h 514350"/>
              <a:gd name="connsiteX6162" fmla="*/ 1833086 w 6400800"/>
              <a:gd name="connsiteY6162" fmla="*/ 339566 h 514350"/>
              <a:gd name="connsiteX6163" fmla="*/ 1833086 w 6400800"/>
              <a:gd name="connsiteY6163" fmla="*/ 339566 h 514350"/>
              <a:gd name="connsiteX6164" fmla="*/ 1833086 w 6400800"/>
              <a:gd name="connsiteY6164" fmla="*/ 340519 h 514350"/>
              <a:gd name="connsiteX6165" fmla="*/ 1833086 w 6400800"/>
              <a:gd name="connsiteY6165" fmla="*/ 339566 h 514350"/>
              <a:gd name="connsiteX6166" fmla="*/ 1824514 w 6400800"/>
              <a:gd name="connsiteY6166" fmla="*/ 272891 h 514350"/>
              <a:gd name="connsiteX6167" fmla="*/ 1824514 w 6400800"/>
              <a:gd name="connsiteY6167" fmla="*/ 263366 h 514350"/>
              <a:gd name="connsiteX6168" fmla="*/ 1835944 w 6400800"/>
              <a:gd name="connsiteY6168" fmla="*/ 285274 h 514350"/>
              <a:gd name="connsiteX6169" fmla="*/ 1834991 w 6400800"/>
              <a:gd name="connsiteY6169" fmla="*/ 294799 h 514350"/>
              <a:gd name="connsiteX6170" fmla="*/ 1834039 w 6400800"/>
              <a:gd name="connsiteY6170" fmla="*/ 320516 h 514350"/>
              <a:gd name="connsiteX6171" fmla="*/ 1834039 w 6400800"/>
              <a:gd name="connsiteY6171" fmla="*/ 330994 h 514350"/>
              <a:gd name="connsiteX6172" fmla="*/ 1833086 w 6400800"/>
              <a:gd name="connsiteY6172" fmla="*/ 331946 h 514350"/>
              <a:gd name="connsiteX6173" fmla="*/ 1832134 w 6400800"/>
              <a:gd name="connsiteY6173" fmla="*/ 332899 h 514350"/>
              <a:gd name="connsiteX6174" fmla="*/ 1827371 w 6400800"/>
              <a:gd name="connsiteY6174" fmla="*/ 316706 h 514350"/>
              <a:gd name="connsiteX6175" fmla="*/ 1822609 w 6400800"/>
              <a:gd name="connsiteY6175" fmla="*/ 303371 h 514350"/>
              <a:gd name="connsiteX6176" fmla="*/ 1824514 w 6400800"/>
              <a:gd name="connsiteY6176" fmla="*/ 272891 h 514350"/>
              <a:gd name="connsiteX6177" fmla="*/ 1822609 w 6400800"/>
              <a:gd name="connsiteY6177" fmla="*/ 309086 h 514350"/>
              <a:gd name="connsiteX6178" fmla="*/ 1823561 w 6400800"/>
              <a:gd name="connsiteY6178" fmla="*/ 317659 h 514350"/>
              <a:gd name="connsiteX6179" fmla="*/ 1825466 w 6400800"/>
              <a:gd name="connsiteY6179" fmla="*/ 338614 h 514350"/>
              <a:gd name="connsiteX6180" fmla="*/ 1825466 w 6400800"/>
              <a:gd name="connsiteY6180" fmla="*/ 340519 h 514350"/>
              <a:gd name="connsiteX6181" fmla="*/ 1820704 w 6400800"/>
              <a:gd name="connsiteY6181" fmla="*/ 348139 h 514350"/>
              <a:gd name="connsiteX6182" fmla="*/ 1820704 w 6400800"/>
              <a:gd name="connsiteY6182" fmla="*/ 332899 h 514350"/>
              <a:gd name="connsiteX6183" fmla="*/ 1820704 w 6400800"/>
              <a:gd name="connsiteY6183" fmla="*/ 331946 h 514350"/>
              <a:gd name="connsiteX6184" fmla="*/ 1822609 w 6400800"/>
              <a:gd name="connsiteY6184" fmla="*/ 309086 h 514350"/>
              <a:gd name="connsiteX6185" fmla="*/ 1763554 w 6400800"/>
              <a:gd name="connsiteY6185" fmla="*/ 411956 h 514350"/>
              <a:gd name="connsiteX6186" fmla="*/ 1762601 w 6400800"/>
              <a:gd name="connsiteY6186" fmla="*/ 406241 h 514350"/>
              <a:gd name="connsiteX6187" fmla="*/ 1761649 w 6400800"/>
              <a:gd name="connsiteY6187" fmla="*/ 397669 h 514350"/>
              <a:gd name="connsiteX6188" fmla="*/ 1761649 w 6400800"/>
              <a:gd name="connsiteY6188" fmla="*/ 397669 h 514350"/>
              <a:gd name="connsiteX6189" fmla="*/ 1764506 w 6400800"/>
              <a:gd name="connsiteY6189" fmla="*/ 400526 h 514350"/>
              <a:gd name="connsiteX6190" fmla="*/ 1763554 w 6400800"/>
              <a:gd name="connsiteY6190" fmla="*/ 411956 h 514350"/>
              <a:gd name="connsiteX6191" fmla="*/ 1766411 w 6400800"/>
              <a:gd name="connsiteY6191" fmla="*/ 379571 h 514350"/>
              <a:gd name="connsiteX6192" fmla="*/ 1766411 w 6400800"/>
              <a:gd name="connsiteY6192" fmla="*/ 379571 h 514350"/>
              <a:gd name="connsiteX6193" fmla="*/ 1766411 w 6400800"/>
              <a:gd name="connsiteY6193" fmla="*/ 377666 h 514350"/>
              <a:gd name="connsiteX6194" fmla="*/ 1766411 w 6400800"/>
              <a:gd name="connsiteY6194" fmla="*/ 379571 h 514350"/>
              <a:gd name="connsiteX6195" fmla="*/ 1792129 w 6400800"/>
              <a:gd name="connsiteY6195" fmla="*/ 251936 h 514350"/>
              <a:gd name="connsiteX6196" fmla="*/ 1802606 w 6400800"/>
              <a:gd name="connsiteY6196" fmla="*/ 219551 h 514350"/>
              <a:gd name="connsiteX6197" fmla="*/ 1802606 w 6400800"/>
              <a:gd name="connsiteY6197" fmla="*/ 219551 h 514350"/>
              <a:gd name="connsiteX6198" fmla="*/ 1801654 w 6400800"/>
              <a:gd name="connsiteY6198" fmla="*/ 274796 h 514350"/>
              <a:gd name="connsiteX6199" fmla="*/ 1800701 w 6400800"/>
              <a:gd name="connsiteY6199" fmla="*/ 327184 h 514350"/>
              <a:gd name="connsiteX6200" fmla="*/ 1794034 w 6400800"/>
              <a:gd name="connsiteY6200" fmla="*/ 310991 h 514350"/>
              <a:gd name="connsiteX6201" fmla="*/ 1788319 w 6400800"/>
              <a:gd name="connsiteY6201" fmla="*/ 294799 h 514350"/>
              <a:gd name="connsiteX6202" fmla="*/ 1787366 w 6400800"/>
              <a:gd name="connsiteY6202" fmla="*/ 292894 h 514350"/>
              <a:gd name="connsiteX6203" fmla="*/ 1786414 w 6400800"/>
              <a:gd name="connsiteY6203" fmla="*/ 287179 h 514350"/>
              <a:gd name="connsiteX6204" fmla="*/ 1788319 w 6400800"/>
              <a:gd name="connsiteY6204" fmla="*/ 279559 h 514350"/>
              <a:gd name="connsiteX6205" fmla="*/ 1787366 w 6400800"/>
              <a:gd name="connsiteY6205" fmla="*/ 275749 h 514350"/>
              <a:gd name="connsiteX6206" fmla="*/ 1785461 w 6400800"/>
              <a:gd name="connsiteY6206" fmla="*/ 274796 h 514350"/>
              <a:gd name="connsiteX6207" fmla="*/ 1785461 w 6400800"/>
              <a:gd name="connsiteY6207" fmla="*/ 274796 h 514350"/>
              <a:gd name="connsiteX6208" fmla="*/ 1792129 w 6400800"/>
              <a:gd name="connsiteY6208" fmla="*/ 251936 h 514350"/>
              <a:gd name="connsiteX6209" fmla="*/ 1785461 w 6400800"/>
              <a:gd name="connsiteY6209" fmla="*/ 276701 h 514350"/>
              <a:gd name="connsiteX6210" fmla="*/ 1786414 w 6400800"/>
              <a:gd name="connsiteY6210" fmla="*/ 278606 h 514350"/>
              <a:gd name="connsiteX6211" fmla="*/ 1786414 w 6400800"/>
              <a:gd name="connsiteY6211" fmla="*/ 282416 h 514350"/>
              <a:gd name="connsiteX6212" fmla="*/ 1785461 w 6400800"/>
              <a:gd name="connsiteY6212" fmla="*/ 276701 h 514350"/>
              <a:gd name="connsiteX6213" fmla="*/ 1785461 w 6400800"/>
              <a:gd name="connsiteY6213" fmla="*/ 276701 h 514350"/>
              <a:gd name="connsiteX6214" fmla="*/ 1776889 w 6400800"/>
              <a:gd name="connsiteY6214" fmla="*/ 330994 h 514350"/>
              <a:gd name="connsiteX6215" fmla="*/ 1785461 w 6400800"/>
              <a:gd name="connsiteY6215" fmla="*/ 376714 h 514350"/>
              <a:gd name="connsiteX6216" fmla="*/ 1786414 w 6400800"/>
              <a:gd name="connsiteY6216" fmla="*/ 385286 h 514350"/>
              <a:gd name="connsiteX6217" fmla="*/ 1784509 w 6400800"/>
              <a:gd name="connsiteY6217" fmla="*/ 382429 h 514350"/>
              <a:gd name="connsiteX6218" fmla="*/ 1785461 w 6400800"/>
              <a:gd name="connsiteY6218" fmla="*/ 374809 h 514350"/>
              <a:gd name="connsiteX6219" fmla="*/ 1783556 w 6400800"/>
              <a:gd name="connsiteY6219" fmla="*/ 380524 h 514350"/>
              <a:gd name="connsiteX6220" fmla="*/ 1776889 w 6400800"/>
              <a:gd name="connsiteY6220" fmla="*/ 370999 h 514350"/>
              <a:gd name="connsiteX6221" fmla="*/ 1776889 w 6400800"/>
              <a:gd name="connsiteY6221" fmla="*/ 337661 h 514350"/>
              <a:gd name="connsiteX6222" fmla="*/ 1776889 w 6400800"/>
              <a:gd name="connsiteY6222" fmla="*/ 330994 h 514350"/>
              <a:gd name="connsiteX6223" fmla="*/ 1755934 w 6400800"/>
              <a:gd name="connsiteY6223" fmla="*/ 211931 h 514350"/>
              <a:gd name="connsiteX6224" fmla="*/ 1761649 w 6400800"/>
              <a:gd name="connsiteY6224" fmla="*/ 233839 h 514350"/>
              <a:gd name="connsiteX6225" fmla="*/ 1762601 w 6400800"/>
              <a:gd name="connsiteY6225" fmla="*/ 238601 h 514350"/>
              <a:gd name="connsiteX6226" fmla="*/ 1760696 w 6400800"/>
              <a:gd name="connsiteY6226" fmla="*/ 234791 h 514350"/>
              <a:gd name="connsiteX6227" fmla="*/ 1759744 w 6400800"/>
              <a:gd name="connsiteY6227" fmla="*/ 230981 h 514350"/>
              <a:gd name="connsiteX6228" fmla="*/ 1759744 w 6400800"/>
              <a:gd name="connsiteY6228" fmla="*/ 232886 h 514350"/>
              <a:gd name="connsiteX6229" fmla="*/ 1756886 w 6400800"/>
              <a:gd name="connsiteY6229" fmla="*/ 227171 h 514350"/>
              <a:gd name="connsiteX6230" fmla="*/ 1754981 w 6400800"/>
              <a:gd name="connsiteY6230" fmla="*/ 223361 h 514350"/>
              <a:gd name="connsiteX6231" fmla="*/ 1755934 w 6400800"/>
              <a:gd name="connsiteY6231" fmla="*/ 211931 h 514350"/>
              <a:gd name="connsiteX6232" fmla="*/ 1754981 w 6400800"/>
              <a:gd name="connsiteY6232" fmla="*/ 232886 h 514350"/>
              <a:gd name="connsiteX6233" fmla="*/ 1755934 w 6400800"/>
              <a:gd name="connsiteY6233" fmla="*/ 235744 h 514350"/>
              <a:gd name="connsiteX6234" fmla="*/ 1754981 w 6400800"/>
              <a:gd name="connsiteY6234" fmla="*/ 240506 h 514350"/>
              <a:gd name="connsiteX6235" fmla="*/ 1754981 w 6400800"/>
              <a:gd name="connsiteY6235" fmla="*/ 232886 h 514350"/>
              <a:gd name="connsiteX6236" fmla="*/ 1754029 w 6400800"/>
              <a:gd name="connsiteY6236" fmla="*/ 281464 h 514350"/>
              <a:gd name="connsiteX6237" fmla="*/ 1754981 w 6400800"/>
              <a:gd name="connsiteY6237" fmla="*/ 252889 h 514350"/>
              <a:gd name="connsiteX6238" fmla="*/ 1756886 w 6400800"/>
              <a:gd name="connsiteY6238" fmla="*/ 236696 h 514350"/>
              <a:gd name="connsiteX6239" fmla="*/ 1763554 w 6400800"/>
              <a:gd name="connsiteY6239" fmla="*/ 256699 h 514350"/>
              <a:gd name="connsiteX6240" fmla="*/ 1768316 w 6400800"/>
              <a:gd name="connsiteY6240" fmla="*/ 286226 h 514350"/>
              <a:gd name="connsiteX6241" fmla="*/ 1754981 w 6400800"/>
              <a:gd name="connsiteY6241" fmla="*/ 322421 h 514350"/>
              <a:gd name="connsiteX6242" fmla="*/ 1754029 w 6400800"/>
              <a:gd name="connsiteY6242" fmla="*/ 317659 h 514350"/>
              <a:gd name="connsiteX6243" fmla="*/ 1754029 w 6400800"/>
              <a:gd name="connsiteY6243" fmla="*/ 316706 h 514350"/>
              <a:gd name="connsiteX6244" fmla="*/ 1754029 w 6400800"/>
              <a:gd name="connsiteY6244" fmla="*/ 281464 h 514350"/>
              <a:gd name="connsiteX6245" fmla="*/ 1687354 w 6400800"/>
              <a:gd name="connsiteY6245" fmla="*/ 295751 h 514350"/>
              <a:gd name="connsiteX6246" fmla="*/ 1685449 w 6400800"/>
              <a:gd name="connsiteY6246" fmla="*/ 314801 h 514350"/>
              <a:gd name="connsiteX6247" fmla="*/ 1684496 w 6400800"/>
              <a:gd name="connsiteY6247" fmla="*/ 325279 h 514350"/>
              <a:gd name="connsiteX6248" fmla="*/ 1681639 w 6400800"/>
              <a:gd name="connsiteY6248" fmla="*/ 311944 h 514350"/>
              <a:gd name="connsiteX6249" fmla="*/ 1681639 w 6400800"/>
              <a:gd name="connsiteY6249" fmla="*/ 309086 h 514350"/>
              <a:gd name="connsiteX6250" fmla="*/ 1681639 w 6400800"/>
              <a:gd name="connsiteY6250" fmla="*/ 310039 h 514350"/>
              <a:gd name="connsiteX6251" fmla="*/ 1680686 w 6400800"/>
              <a:gd name="connsiteY6251" fmla="*/ 306229 h 514350"/>
              <a:gd name="connsiteX6252" fmla="*/ 1681639 w 6400800"/>
              <a:gd name="connsiteY6252" fmla="*/ 303371 h 514350"/>
              <a:gd name="connsiteX6253" fmla="*/ 1684496 w 6400800"/>
              <a:gd name="connsiteY6253" fmla="*/ 295751 h 514350"/>
              <a:gd name="connsiteX6254" fmla="*/ 1689259 w 6400800"/>
              <a:gd name="connsiteY6254" fmla="*/ 282416 h 514350"/>
              <a:gd name="connsiteX6255" fmla="*/ 1687354 w 6400800"/>
              <a:gd name="connsiteY6255" fmla="*/ 295751 h 514350"/>
              <a:gd name="connsiteX6256" fmla="*/ 1678781 w 6400800"/>
              <a:gd name="connsiteY6256" fmla="*/ 276701 h 514350"/>
              <a:gd name="connsiteX6257" fmla="*/ 1684496 w 6400800"/>
              <a:gd name="connsiteY6257" fmla="*/ 245269 h 514350"/>
              <a:gd name="connsiteX6258" fmla="*/ 1686401 w 6400800"/>
              <a:gd name="connsiteY6258" fmla="*/ 259556 h 514350"/>
              <a:gd name="connsiteX6259" fmla="*/ 1686401 w 6400800"/>
              <a:gd name="connsiteY6259" fmla="*/ 268129 h 514350"/>
              <a:gd name="connsiteX6260" fmla="*/ 1686401 w 6400800"/>
              <a:gd name="connsiteY6260" fmla="*/ 270986 h 514350"/>
              <a:gd name="connsiteX6261" fmla="*/ 1675924 w 6400800"/>
              <a:gd name="connsiteY6261" fmla="*/ 292894 h 514350"/>
              <a:gd name="connsiteX6262" fmla="*/ 1675924 w 6400800"/>
              <a:gd name="connsiteY6262" fmla="*/ 291941 h 514350"/>
              <a:gd name="connsiteX6263" fmla="*/ 1678781 w 6400800"/>
              <a:gd name="connsiteY6263" fmla="*/ 278606 h 514350"/>
              <a:gd name="connsiteX6264" fmla="*/ 1679734 w 6400800"/>
              <a:gd name="connsiteY6264" fmla="*/ 275749 h 514350"/>
              <a:gd name="connsiteX6265" fmla="*/ 1678781 w 6400800"/>
              <a:gd name="connsiteY6265" fmla="*/ 276701 h 514350"/>
              <a:gd name="connsiteX6266" fmla="*/ 1677829 w 6400800"/>
              <a:gd name="connsiteY6266" fmla="*/ 199549 h 514350"/>
              <a:gd name="connsiteX6267" fmla="*/ 1678781 w 6400800"/>
              <a:gd name="connsiteY6267" fmla="*/ 204311 h 514350"/>
              <a:gd name="connsiteX6268" fmla="*/ 1676876 w 6400800"/>
              <a:gd name="connsiteY6268" fmla="*/ 213836 h 514350"/>
              <a:gd name="connsiteX6269" fmla="*/ 1677829 w 6400800"/>
              <a:gd name="connsiteY6269" fmla="*/ 199549 h 514350"/>
              <a:gd name="connsiteX6270" fmla="*/ 1640681 w 6400800"/>
              <a:gd name="connsiteY6270" fmla="*/ 226219 h 514350"/>
              <a:gd name="connsiteX6271" fmla="*/ 1649254 w 6400800"/>
              <a:gd name="connsiteY6271" fmla="*/ 254794 h 514350"/>
              <a:gd name="connsiteX6272" fmla="*/ 1654016 w 6400800"/>
              <a:gd name="connsiteY6272" fmla="*/ 274796 h 514350"/>
              <a:gd name="connsiteX6273" fmla="*/ 1653064 w 6400800"/>
              <a:gd name="connsiteY6273" fmla="*/ 281464 h 514350"/>
              <a:gd name="connsiteX6274" fmla="*/ 1652111 w 6400800"/>
              <a:gd name="connsiteY6274" fmla="*/ 279559 h 514350"/>
              <a:gd name="connsiteX6275" fmla="*/ 1652111 w 6400800"/>
              <a:gd name="connsiteY6275" fmla="*/ 282416 h 514350"/>
              <a:gd name="connsiteX6276" fmla="*/ 1649254 w 6400800"/>
              <a:gd name="connsiteY6276" fmla="*/ 300514 h 514350"/>
              <a:gd name="connsiteX6277" fmla="*/ 1641634 w 6400800"/>
              <a:gd name="connsiteY6277" fmla="*/ 281464 h 514350"/>
              <a:gd name="connsiteX6278" fmla="*/ 1643539 w 6400800"/>
              <a:gd name="connsiteY6278" fmla="*/ 279559 h 514350"/>
              <a:gd name="connsiteX6279" fmla="*/ 1647349 w 6400800"/>
              <a:gd name="connsiteY6279" fmla="*/ 277654 h 514350"/>
              <a:gd name="connsiteX6280" fmla="*/ 1654016 w 6400800"/>
              <a:gd name="connsiteY6280" fmla="*/ 273844 h 514350"/>
              <a:gd name="connsiteX6281" fmla="*/ 1647349 w 6400800"/>
              <a:gd name="connsiteY6281" fmla="*/ 276701 h 514350"/>
              <a:gd name="connsiteX6282" fmla="*/ 1643539 w 6400800"/>
              <a:gd name="connsiteY6282" fmla="*/ 278606 h 514350"/>
              <a:gd name="connsiteX6283" fmla="*/ 1642586 w 6400800"/>
              <a:gd name="connsiteY6283" fmla="*/ 279559 h 514350"/>
              <a:gd name="connsiteX6284" fmla="*/ 1642586 w 6400800"/>
              <a:gd name="connsiteY6284" fmla="*/ 255746 h 514350"/>
              <a:gd name="connsiteX6285" fmla="*/ 1640681 w 6400800"/>
              <a:gd name="connsiteY6285" fmla="*/ 226219 h 514350"/>
              <a:gd name="connsiteX6286" fmla="*/ 1640681 w 6400800"/>
              <a:gd name="connsiteY6286" fmla="*/ 226219 h 514350"/>
              <a:gd name="connsiteX6287" fmla="*/ 1620679 w 6400800"/>
              <a:gd name="connsiteY6287" fmla="*/ 348139 h 514350"/>
              <a:gd name="connsiteX6288" fmla="*/ 1620679 w 6400800"/>
              <a:gd name="connsiteY6288" fmla="*/ 351949 h 514350"/>
              <a:gd name="connsiteX6289" fmla="*/ 1620679 w 6400800"/>
              <a:gd name="connsiteY6289" fmla="*/ 353854 h 514350"/>
              <a:gd name="connsiteX6290" fmla="*/ 1618774 w 6400800"/>
              <a:gd name="connsiteY6290" fmla="*/ 356711 h 514350"/>
              <a:gd name="connsiteX6291" fmla="*/ 1620679 w 6400800"/>
              <a:gd name="connsiteY6291" fmla="*/ 348139 h 514350"/>
              <a:gd name="connsiteX6292" fmla="*/ 1618774 w 6400800"/>
              <a:gd name="connsiteY6292" fmla="*/ 311944 h 514350"/>
              <a:gd name="connsiteX6293" fmla="*/ 1616869 w 6400800"/>
              <a:gd name="connsiteY6293" fmla="*/ 315754 h 514350"/>
              <a:gd name="connsiteX6294" fmla="*/ 1605439 w 6400800"/>
              <a:gd name="connsiteY6294" fmla="*/ 343376 h 514350"/>
              <a:gd name="connsiteX6295" fmla="*/ 1602581 w 6400800"/>
              <a:gd name="connsiteY6295" fmla="*/ 350996 h 514350"/>
              <a:gd name="connsiteX6296" fmla="*/ 1602581 w 6400800"/>
              <a:gd name="connsiteY6296" fmla="*/ 342424 h 514350"/>
              <a:gd name="connsiteX6297" fmla="*/ 1613059 w 6400800"/>
              <a:gd name="connsiteY6297" fmla="*/ 321469 h 514350"/>
              <a:gd name="connsiteX6298" fmla="*/ 1619726 w 6400800"/>
              <a:gd name="connsiteY6298" fmla="*/ 310039 h 514350"/>
              <a:gd name="connsiteX6299" fmla="*/ 1618774 w 6400800"/>
              <a:gd name="connsiteY6299" fmla="*/ 311944 h 514350"/>
              <a:gd name="connsiteX6300" fmla="*/ 1610201 w 6400800"/>
              <a:gd name="connsiteY6300" fmla="*/ 269081 h 514350"/>
              <a:gd name="connsiteX6301" fmla="*/ 1614011 w 6400800"/>
              <a:gd name="connsiteY6301" fmla="*/ 258604 h 514350"/>
              <a:gd name="connsiteX6302" fmla="*/ 1616869 w 6400800"/>
              <a:gd name="connsiteY6302" fmla="*/ 252889 h 514350"/>
              <a:gd name="connsiteX6303" fmla="*/ 1617821 w 6400800"/>
              <a:gd name="connsiteY6303" fmla="*/ 292894 h 514350"/>
              <a:gd name="connsiteX6304" fmla="*/ 1617821 w 6400800"/>
              <a:gd name="connsiteY6304" fmla="*/ 293846 h 514350"/>
              <a:gd name="connsiteX6305" fmla="*/ 1614011 w 6400800"/>
              <a:gd name="connsiteY6305" fmla="*/ 289084 h 514350"/>
              <a:gd name="connsiteX6306" fmla="*/ 1606391 w 6400800"/>
              <a:gd name="connsiteY6306" fmla="*/ 277654 h 514350"/>
              <a:gd name="connsiteX6307" fmla="*/ 1610201 w 6400800"/>
              <a:gd name="connsiteY6307" fmla="*/ 269081 h 514350"/>
              <a:gd name="connsiteX6308" fmla="*/ 1600676 w 6400800"/>
              <a:gd name="connsiteY6308" fmla="*/ 297656 h 514350"/>
              <a:gd name="connsiteX6309" fmla="*/ 1606391 w 6400800"/>
              <a:gd name="connsiteY6309" fmla="*/ 279559 h 514350"/>
              <a:gd name="connsiteX6310" fmla="*/ 1611154 w 6400800"/>
              <a:gd name="connsiteY6310" fmla="*/ 290989 h 514350"/>
              <a:gd name="connsiteX6311" fmla="*/ 1616869 w 6400800"/>
              <a:gd name="connsiteY6311" fmla="*/ 303371 h 514350"/>
              <a:gd name="connsiteX6312" fmla="*/ 1606391 w 6400800"/>
              <a:gd name="connsiteY6312" fmla="*/ 317659 h 514350"/>
              <a:gd name="connsiteX6313" fmla="*/ 1601629 w 6400800"/>
              <a:gd name="connsiteY6313" fmla="*/ 325279 h 514350"/>
              <a:gd name="connsiteX6314" fmla="*/ 1600676 w 6400800"/>
              <a:gd name="connsiteY6314" fmla="*/ 319564 h 514350"/>
              <a:gd name="connsiteX6315" fmla="*/ 1599724 w 6400800"/>
              <a:gd name="connsiteY6315" fmla="*/ 305276 h 514350"/>
              <a:gd name="connsiteX6316" fmla="*/ 1600676 w 6400800"/>
              <a:gd name="connsiteY6316" fmla="*/ 297656 h 514350"/>
              <a:gd name="connsiteX6317" fmla="*/ 1567339 w 6400800"/>
              <a:gd name="connsiteY6317" fmla="*/ 315754 h 514350"/>
              <a:gd name="connsiteX6318" fmla="*/ 1568291 w 6400800"/>
              <a:gd name="connsiteY6318" fmla="*/ 330041 h 514350"/>
              <a:gd name="connsiteX6319" fmla="*/ 1566386 w 6400800"/>
              <a:gd name="connsiteY6319" fmla="*/ 320516 h 514350"/>
              <a:gd name="connsiteX6320" fmla="*/ 1567339 w 6400800"/>
              <a:gd name="connsiteY6320" fmla="*/ 315754 h 514350"/>
              <a:gd name="connsiteX6321" fmla="*/ 1547336 w 6400800"/>
              <a:gd name="connsiteY6321" fmla="*/ 265271 h 514350"/>
              <a:gd name="connsiteX6322" fmla="*/ 1546384 w 6400800"/>
              <a:gd name="connsiteY6322" fmla="*/ 275749 h 514350"/>
              <a:gd name="connsiteX6323" fmla="*/ 1545431 w 6400800"/>
              <a:gd name="connsiteY6323" fmla="*/ 272891 h 514350"/>
              <a:gd name="connsiteX6324" fmla="*/ 1547336 w 6400800"/>
              <a:gd name="connsiteY6324" fmla="*/ 265271 h 514350"/>
              <a:gd name="connsiteX6325" fmla="*/ 1541621 w 6400800"/>
              <a:gd name="connsiteY6325" fmla="*/ 286226 h 514350"/>
              <a:gd name="connsiteX6326" fmla="*/ 1543526 w 6400800"/>
              <a:gd name="connsiteY6326" fmla="*/ 293846 h 514350"/>
              <a:gd name="connsiteX6327" fmla="*/ 1542574 w 6400800"/>
              <a:gd name="connsiteY6327" fmla="*/ 301466 h 514350"/>
              <a:gd name="connsiteX6328" fmla="*/ 1539716 w 6400800"/>
              <a:gd name="connsiteY6328" fmla="*/ 291941 h 514350"/>
              <a:gd name="connsiteX6329" fmla="*/ 1541621 w 6400800"/>
              <a:gd name="connsiteY6329" fmla="*/ 286226 h 514350"/>
              <a:gd name="connsiteX6330" fmla="*/ 1537811 w 6400800"/>
              <a:gd name="connsiteY6330" fmla="*/ 271939 h 514350"/>
              <a:gd name="connsiteX6331" fmla="*/ 1538764 w 6400800"/>
              <a:gd name="connsiteY6331" fmla="*/ 276701 h 514350"/>
              <a:gd name="connsiteX6332" fmla="*/ 1536859 w 6400800"/>
              <a:gd name="connsiteY6332" fmla="*/ 280511 h 514350"/>
              <a:gd name="connsiteX6333" fmla="*/ 1537811 w 6400800"/>
              <a:gd name="connsiteY6333" fmla="*/ 271939 h 514350"/>
              <a:gd name="connsiteX6334" fmla="*/ 1533049 w 6400800"/>
              <a:gd name="connsiteY6334" fmla="*/ 338614 h 514350"/>
              <a:gd name="connsiteX6335" fmla="*/ 1533049 w 6400800"/>
              <a:gd name="connsiteY6335" fmla="*/ 335756 h 514350"/>
              <a:gd name="connsiteX6336" fmla="*/ 1535906 w 6400800"/>
              <a:gd name="connsiteY6336" fmla="*/ 350044 h 514350"/>
              <a:gd name="connsiteX6337" fmla="*/ 1536859 w 6400800"/>
              <a:gd name="connsiteY6337" fmla="*/ 357664 h 514350"/>
              <a:gd name="connsiteX6338" fmla="*/ 1536859 w 6400800"/>
              <a:gd name="connsiteY6338" fmla="*/ 362426 h 514350"/>
              <a:gd name="connsiteX6339" fmla="*/ 1536859 w 6400800"/>
              <a:gd name="connsiteY6339" fmla="*/ 362426 h 514350"/>
              <a:gd name="connsiteX6340" fmla="*/ 1532096 w 6400800"/>
              <a:gd name="connsiteY6340" fmla="*/ 346234 h 514350"/>
              <a:gd name="connsiteX6341" fmla="*/ 1533049 w 6400800"/>
              <a:gd name="connsiteY6341" fmla="*/ 338614 h 514350"/>
              <a:gd name="connsiteX6342" fmla="*/ 1519714 w 6400800"/>
              <a:gd name="connsiteY6342" fmla="*/ 270986 h 514350"/>
              <a:gd name="connsiteX6343" fmla="*/ 1525429 w 6400800"/>
              <a:gd name="connsiteY6343" fmla="*/ 297656 h 514350"/>
              <a:gd name="connsiteX6344" fmla="*/ 1524476 w 6400800"/>
              <a:gd name="connsiteY6344" fmla="*/ 301466 h 514350"/>
              <a:gd name="connsiteX6345" fmla="*/ 1521619 w 6400800"/>
              <a:gd name="connsiteY6345" fmla="*/ 315754 h 514350"/>
              <a:gd name="connsiteX6346" fmla="*/ 1519714 w 6400800"/>
              <a:gd name="connsiteY6346" fmla="*/ 310991 h 514350"/>
              <a:gd name="connsiteX6347" fmla="*/ 1517809 w 6400800"/>
              <a:gd name="connsiteY6347" fmla="*/ 268129 h 514350"/>
              <a:gd name="connsiteX6348" fmla="*/ 1519714 w 6400800"/>
              <a:gd name="connsiteY6348" fmla="*/ 270986 h 514350"/>
              <a:gd name="connsiteX6349" fmla="*/ 1503521 w 6400800"/>
              <a:gd name="connsiteY6349" fmla="*/ 302419 h 514350"/>
              <a:gd name="connsiteX6350" fmla="*/ 1502569 w 6400800"/>
              <a:gd name="connsiteY6350" fmla="*/ 313849 h 514350"/>
              <a:gd name="connsiteX6351" fmla="*/ 1502569 w 6400800"/>
              <a:gd name="connsiteY6351" fmla="*/ 330041 h 514350"/>
              <a:gd name="connsiteX6352" fmla="*/ 1501616 w 6400800"/>
              <a:gd name="connsiteY6352" fmla="*/ 329089 h 514350"/>
              <a:gd name="connsiteX6353" fmla="*/ 1497806 w 6400800"/>
              <a:gd name="connsiteY6353" fmla="*/ 311944 h 514350"/>
              <a:gd name="connsiteX6354" fmla="*/ 1503521 w 6400800"/>
              <a:gd name="connsiteY6354" fmla="*/ 302419 h 514350"/>
              <a:gd name="connsiteX6355" fmla="*/ 1477804 w 6400800"/>
              <a:gd name="connsiteY6355" fmla="*/ 272891 h 514350"/>
              <a:gd name="connsiteX6356" fmla="*/ 1477804 w 6400800"/>
              <a:gd name="connsiteY6356" fmla="*/ 272891 h 514350"/>
              <a:gd name="connsiteX6357" fmla="*/ 1477804 w 6400800"/>
              <a:gd name="connsiteY6357" fmla="*/ 282416 h 514350"/>
              <a:gd name="connsiteX6358" fmla="*/ 1476851 w 6400800"/>
              <a:gd name="connsiteY6358" fmla="*/ 294799 h 514350"/>
              <a:gd name="connsiteX6359" fmla="*/ 1475899 w 6400800"/>
              <a:gd name="connsiteY6359" fmla="*/ 295751 h 514350"/>
              <a:gd name="connsiteX6360" fmla="*/ 1474946 w 6400800"/>
              <a:gd name="connsiteY6360" fmla="*/ 282416 h 514350"/>
              <a:gd name="connsiteX6361" fmla="*/ 1477804 w 6400800"/>
              <a:gd name="connsiteY6361" fmla="*/ 272891 h 514350"/>
              <a:gd name="connsiteX6362" fmla="*/ 1461611 w 6400800"/>
              <a:gd name="connsiteY6362" fmla="*/ 326231 h 514350"/>
              <a:gd name="connsiteX6363" fmla="*/ 1461611 w 6400800"/>
              <a:gd name="connsiteY6363" fmla="*/ 328136 h 514350"/>
              <a:gd name="connsiteX6364" fmla="*/ 1460659 w 6400800"/>
              <a:gd name="connsiteY6364" fmla="*/ 330041 h 514350"/>
              <a:gd name="connsiteX6365" fmla="*/ 1460659 w 6400800"/>
              <a:gd name="connsiteY6365" fmla="*/ 329089 h 514350"/>
              <a:gd name="connsiteX6366" fmla="*/ 1461611 w 6400800"/>
              <a:gd name="connsiteY6366" fmla="*/ 326231 h 514350"/>
              <a:gd name="connsiteX6367" fmla="*/ 1457801 w 6400800"/>
              <a:gd name="connsiteY6367" fmla="*/ 309086 h 514350"/>
              <a:gd name="connsiteX6368" fmla="*/ 1457801 w 6400800"/>
              <a:gd name="connsiteY6368" fmla="*/ 309086 h 514350"/>
              <a:gd name="connsiteX6369" fmla="*/ 1455896 w 6400800"/>
              <a:gd name="connsiteY6369" fmla="*/ 302419 h 514350"/>
              <a:gd name="connsiteX6370" fmla="*/ 1457801 w 6400800"/>
              <a:gd name="connsiteY6370" fmla="*/ 309086 h 514350"/>
              <a:gd name="connsiteX6371" fmla="*/ 1442561 w 6400800"/>
              <a:gd name="connsiteY6371" fmla="*/ 328136 h 514350"/>
              <a:gd name="connsiteX6372" fmla="*/ 1442561 w 6400800"/>
              <a:gd name="connsiteY6372" fmla="*/ 318611 h 514350"/>
              <a:gd name="connsiteX6373" fmla="*/ 1444466 w 6400800"/>
              <a:gd name="connsiteY6373" fmla="*/ 333851 h 514350"/>
              <a:gd name="connsiteX6374" fmla="*/ 1442561 w 6400800"/>
              <a:gd name="connsiteY6374" fmla="*/ 330041 h 514350"/>
              <a:gd name="connsiteX6375" fmla="*/ 1442561 w 6400800"/>
              <a:gd name="connsiteY6375" fmla="*/ 328136 h 514350"/>
              <a:gd name="connsiteX6376" fmla="*/ 1415891 w 6400800"/>
              <a:gd name="connsiteY6376" fmla="*/ 281464 h 514350"/>
              <a:gd name="connsiteX6377" fmla="*/ 1415891 w 6400800"/>
              <a:gd name="connsiteY6377" fmla="*/ 289084 h 514350"/>
              <a:gd name="connsiteX6378" fmla="*/ 1415891 w 6400800"/>
              <a:gd name="connsiteY6378" fmla="*/ 289084 h 514350"/>
              <a:gd name="connsiteX6379" fmla="*/ 1413034 w 6400800"/>
              <a:gd name="connsiteY6379" fmla="*/ 286226 h 514350"/>
              <a:gd name="connsiteX6380" fmla="*/ 1415891 w 6400800"/>
              <a:gd name="connsiteY6380" fmla="*/ 281464 h 514350"/>
              <a:gd name="connsiteX6381" fmla="*/ 1412081 w 6400800"/>
              <a:gd name="connsiteY6381" fmla="*/ 290036 h 514350"/>
              <a:gd name="connsiteX6382" fmla="*/ 1413986 w 6400800"/>
              <a:gd name="connsiteY6382" fmla="*/ 292894 h 514350"/>
              <a:gd name="connsiteX6383" fmla="*/ 1415891 w 6400800"/>
              <a:gd name="connsiteY6383" fmla="*/ 295751 h 514350"/>
              <a:gd name="connsiteX6384" fmla="*/ 1415891 w 6400800"/>
              <a:gd name="connsiteY6384" fmla="*/ 300514 h 514350"/>
              <a:gd name="connsiteX6385" fmla="*/ 1412081 w 6400800"/>
              <a:gd name="connsiteY6385" fmla="*/ 290036 h 514350"/>
              <a:gd name="connsiteX6386" fmla="*/ 1412081 w 6400800"/>
              <a:gd name="connsiteY6386" fmla="*/ 290036 h 514350"/>
              <a:gd name="connsiteX6387" fmla="*/ 1383506 w 6400800"/>
              <a:gd name="connsiteY6387" fmla="*/ 364331 h 514350"/>
              <a:gd name="connsiteX6388" fmla="*/ 1382554 w 6400800"/>
              <a:gd name="connsiteY6388" fmla="*/ 358616 h 514350"/>
              <a:gd name="connsiteX6389" fmla="*/ 1382554 w 6400800"/>
              <a:gd name="connsiteY6389" fmla="*/ 357664 h 514350"/>
              <a:gd name="connsiteX6390" fmla="*/ 1383506 w 6400800"/>
              <a:gd name="connsiteY6390" fmla="*/ 362426 h 514350"/>
              <a:gd name="connsiteX6391" fmla="*/ 1383506 w 6400800"/>
              <a:gd name="connsiteY6391" fmla="*/ 364331 h 514350"/>
              <a:gd name="connsiteX6392" fmla="*/ 1386364 w 6400800"/>
              <a:gd name="connsiteY6392" fmla="*/ 298609 h 514350"/>
              <a:gd name="connsiteX6393" fmla="*/ 1386364 w 6400800"/>
              <a:gd name="connsiteY6393" fmla="*/ 298609 h 514350"/>
              <a:gd name="connsiteX6394" fmla="*/ 1384459 w 6400800"/>
              <a:gd name="connsiteY6394" fmla="*/ 293846 h 514350"/>
              <a:gd name="connsiteX6395" fmla="*/ 1386364 w 6400800"/>
              <a:gd name="connsiteY6395" fmla="*/ 290989 h 514350"/>
              <a:gd name="connsiteX6396" fmla="*/ 1391126 w 6400800"/>
              <a:gd name="connsiteY6396" fmla="*/ 286226 h 514350"/>
              <a:gd name="connsiteX6397" fmla="*/ 1386364 w 6400800"/>
              <a:gd name="connsiteY6397" fmla="*/ 298609 h 514350"/>
              <a:gd name="connsiteX6398" fmla="*/ 1383506 w 6400800"/>
              <a:gd name="connsiteY6398" fmla="*/ 287179 h 514350"/>
              <a:gd name="connsiteX6399" fmla="*/ 1382554 w 6400800"/>
              <a:gd name="connsiteY6399" fmla="*/ 288131 h 514350"/>
              <a:gd name="connsiteX6400" fmla="*/ 1376839 w 6400800"/>
              <a:gd name="connsiteY6400" fmla="*/ 274796 h 514350"/>
              <a:gd name="connsiteX6401" fmla="*/ 1384459 w 6400800"/>
              <a:gd name="connsiteY6401" fmla="*/ 242411 h 514350"/>
              <a:gd name="connsiteX6402" fmla="*/ 1390174 w 6400800"/>
              <a:gd name="connsiteY6402" fmla="*/ 281464 h 514350"/>
              <a:gd name="connsiteX6403" fmla="*/ 1383506 w 6400800"/>
              <a:gd name="connsiteY6403" fmla="*/ 287179 h 514350"/>
              <a:gd name="connsiteX6404" fmla="*/ 1391126 w 6400800"/>
              <a:gd name="connsiteY6404" fmla="*/ 310991 h 514350"/>
              <a:gd name="connsiteX6405" fmla="*/ 1393031 w 6400800"/>
              <a:gd name="connsiteY6405" fmla="*/ 299561 h 514350"/>
              <a:gd name="connsiteX6406" fmla="*/ 1393031 w 6400800"/>
              <a:gd name="connsiteY6406" fmla="*/ 298609 h 514350"/>
              <a:gd name="connsiteX6407" fmla="*/ 1393984 w 6400800"/>
              <a:gd name="connsiteY6407" fmla="*/ 305276 h 514350"/>
              <a:gd name="connsiteX6408" fmla="*/ 1391126 w 6400800"/>
              <a:gd name="connsiteY6408" fmla="*/ 310991 h 514350"/>
              <a:gd name="connsiteX6409" fmla="*/ 1397794 w 6400800"/>
              <a:gd name="connsiteY6409" fmla="*/ 278606 h 514350"/>
              <a:gd name="connsiteX6410" fmla="*/ 1397794 w 6400800"/>
              <a:gd name="connsiteY6410" fmla="*/ 278606 h 514350"/>
              <a:gd name="connsiteX6411" fmla="*/ 1397794 w 6400800"/>
              <a:gd name="connsiteY6411" fmla="*/ 279559 h 514350"/>
              <a:gd name="connsiteX6412" fmla="*/ 1397794 w 6400800"/>
              <a:gd name="connsiteY6412" fmla="*/ 278606 h 514350"/>
              <a:gd name="connsiteX6413" fmla="*/ 1397794 w 6400800"/>
              <a:gd name="connsiteY6413" fmla="*/ 278606 h 514350"/>
              <a:gd name="connsiteX6414" fmla="*/ 1397794 w 6400800"/>
              <a:gd name="connsiteY6414" fmla="*/ 322421 h 514350"/>
              <a:gd name="connsiteX6415" fmla="*/ 1399699 w 6400800"/>
              <a:gd name="connsiteY6415" fmla="*/ 331946 h 514350"/>
              <a:gd name="connsiteX6416" fmla="*/ 1399699 w 6400800"/>
              <a:gd name="connsiteY6416" fmla="*/ 333851 h 514350"/>
              <a:gd name="connsiteX6417" fmla="*/ 1396841 w 6400800"/>
              <a:gd name="connsiteY6417" fmla="*/ 326231 h 514350"/>
              <a:gd name="connsiteX6418" fmla="*/ 1397794 w 6400800"/>
              <a:gd name="connsiteY6418" fmla="*/ 322421 h 514350"/>
              <a:gd name="connsiteX6419" fmla="*/ 1387316 w 6400800"/>
              <a:gd name="connsiteY6419" fmla="*/ 231934 h 514350"/>
              <a:gd name="connsiteX6420" fmla="*/ 1395889 w 6400800"/>
              <a:gd name="connsiteY6420" fmla="*/ 270986 h 514350"/>
              <a:gd name="connsiteX6421" fmla="*/ 1394936 w 6400800"/>
              <a:gd name="connsiteY6421" fmla="*/ 272891 h 514350"/>
              <a:gd name="connsiteX6422" fmla="*/ 1384459 w 6400800"/>
              <a:gd name="connsiteY6422" fmla="*/ 240506 h 514350"/>
              <a:gd name="connsiteX6423" fmla="*/ 1387316 w 6400800"/>
              <a:gd name="connsiteY6423" fmla="*/ 231934 h 514350"/>
              <a:gd name="connsiteX6424" fmla="*/ 1380649 w 6400800"/>
              <a:gd name="connsiteY6424" fmla="*/ 232886 h 514350"/>
              <a:gd name="connsiteX6425" fmla="*/ 1386364 w 6400800"/>
              <a:gd name="connsiteY6425" fmla="*/ 225266 h 514350"/>
              <a:gd name="connsiteX6426" fmla="*/ 1386364 w 6400800"/>
              <a:gd name="connsiteY6426" fmla="*/ 225266 h 514350"/>
              <a:gd name="connsiteX6427" fmla="*/ 1372076 w 6400800"/>
              <a:gd name="connsiteY6427" fmla="*/ 262414 h 514350"/>
              <a:gd name="connsiteX6428" fmla="*/ 1370171 w 6400800"/>
              <a:gd name="connsiteY6428" fmla="*/ 257651 h 514350"/>
              <a:gd name="connsiteX6429" fmla="*/ 1369219 w 6400800"/>
              <a:gd name="connsiteY6429" fmla="*/ 253841 h 514350"/>
              <a:gd name="connsiteX6430" fmla="*/ 1380649 w 6400800"/>
              <a:gd name="connsiteY6430" fmla="*/ 232886 h 514350"/>
              <a:gd name="connsiteX6431" fmla="*/ 1356836 w 6400800"/>
              <a:gd name="connsiteY6431" fmla="*/ 300514 h 514350"/>
              <a:gd name="connsiteX6432" fmla="*/ 1356836 w 6400800"/>
              <a:gd name="connsiteY6432" fmla="*/ 302419 h 514350"/>
              <a:gd name="connsiteX6433" fmla="*/ 1355884 w 6400800"/>
              <a:gd name="connsiteY6433" fmla="*/ 304324 h 514350"/>
              <a:gd name="connsiteX6434" fmla="*/ 1355884 w 6400800"/>
              <a:gd name="connsiteY6434" fmla="*/ 299561 h 514350"/>
              <a:gd name="connsiteX6435" fmla="*/ 1356836 w 6400800"/>
              <a:gd name="connsiteY6435" fmla="*/ 300514 h 514350"/>
              <a:gd name="connsiteX6436" fmla="*/ 1339691 w 6400800"/>
              <a:gd name="connsiteY6436" fmla="*/ 325279 h 514350"/>
              <a:gd name="connsiteX6437" fmla="*/ 1339691 w 6400800"/>
              <a:gd name="connsiteY6437" fmla="*/ 324326 h 514350"/>
              <a:gd name="connsiteX6438" fmla="*/ 1341596 w 6400800"/>
              <a:gd name="connsiteY6438" fmla="*/ 317659 h 514350"/>
              <a:gd name="connsiteX6439" fmla="*/ 1341596 w 6400800"/>
              <a:gd name="connsiteY6439" fmla="*/ 317659 h 514350"/>
              <a:gd name="connsiteX6440" fmla="*/ 1341596 w 6400800"/>
              <a:gd name="connsiteY6440" fmla="*/ 330994 h 514350"/>
              <a:gd name="connsiteX6441" fmla="*/ 1339691 w 6400800"/>
              <a:gd name="connsiteY6441" fmla="*/ 325279 h 514350"/>
              <a:gd name="connsiteX6442" fmla="*/ 1340644 w 6400800"/>
              <a:gd name="connsiteY6442" fmla="*/ 226219 h 514350"/>
              <a:gd name="connsiteX6443" fmla="*/ 1340644 w 6400800"/>
              <a:gd name="connsiteY6443" fmla="*/ 226219 h 514350"/>
              <a:gd name="connsiteX6444" fmla="*/ 1344454 w 6400800"/>
              <a:gd name="connsiteY6444" fmla="*/ 237649 h 514350"/>
              <a:gd name="connsiteX6445" fmla="*/ 1344454 w 6400800"/>
              <a:gd name="connsiteY6445" fmla="*/ 242411 h 514350"/>
              <a:gd name="connsiteX6446" fmla="*/ 1343501 w 6400800"/>
              <a:gd name="connsiteY6446" fmla="*/ 264319 h 514350"/>
              <a:gd name="connsiteX6447" fmla="*/ 1343501 w 6400800"/>
              <a:gd name="connsiteY6447" fmla="*/ 272891 h 514350"/>
              <a:gd name="connsiteX6448" fmla="*/ 1339691 w 6400800"/>
              <a:gd name="connsiteY6448" fmla="*/ 269081 h 514350"/>
              <a:gd name="connsiteX6449" fmla="*/ 1340644 w 6400800"/>
              <a:gd name="connsiteY6449" fmla="*/ 226219 h 514350"/>
              <a:gd name="connsiteX6450" fmla="*/ 1337786 w 6400800"/>
              <a:gd name="connsiteY6450" fmla="*/ 295751 h 514350"/>
              <a:gd name="connsiteX6451" fmla="*/ 1338739 w 6400800"/>
              <a:gd name="connsiteY6451" fmla="*/ 271939 h 514350"/>
              <a:gd name="connsiteX6452" fmla="*/ 1342549 w 6400800"/>
              <a:gd name="connsiteY6452" fmla="*/ 276701 h 514350"/>
              <a:gd name="connsiteX6453" fmla="*/ 1342549 w 6400800"/>
              <a:gd name="connsiteY6453" fmla="*/ 276701 h 514350"/>
              <a:gd name="connsiteX6454" fmla="*/ 1342549 w 6400800"/>
              <a:gd name="connsiteY6454" fmla="*/ 286226 h 514350"/>
              <a:gd name="connsiteX6455" fmla="*/ 1337786 w 6400800"/>
              <a:gd name="connsiteY6455" fmla="*/ 295751 h 514350"/>
              <a:gd name="connsiteX6456" fmla="*/ 1337786 w 6400800"/>
              <a:gd name="connsiteY6456" fmla="*/ 296704 h 514350"/>
              <a:gd name="connsiteX6457" fmla="*/ 1337786 w 6400800"/>
              <a:gd name="connsiteY6457" fmla="*/ 295751 h 514350"/>
              <a:gd name="connsiteX6458" fmla="*/ 1314926 w 6400800"/>
              <a:gd name="connsiteY6458" fmla="*/ 320516 h 514350"/>
              <a:gd name="connsiteX6459" fmla="*/ 1314926 w 6400800"/>
              <a:gd name="connsiteY6459" fmla="*/ 320516 h 514350"/>
              <a:gd name="connsiteX6460" fmla="*/ 1314926 w 6400800"/>
              <a:gd name="connsiteY6460" fmla="*/ 320516 h 514350"/>
              <a:gd name="connsiteX6461" fmla="*/ 1314926 w 6400800"/>
              <a:gd name="connsiteY6461" fmla="*/ 320516 h 514350"/>
              <a:gd name="connsiteX6462" fmla="*/ 1311116 w 6400800"/>
              <a:gd name="connsiteY6462" fmla="*/ 312896 h 514350"/>
              <a:gd name="connsiteX6463" fmla="*/ 1311116 w 6400800"/>
              <a:gd name="connsiteY6463" fmla="*/ 312896 h 514350"/>
              <a:gd name="connsiteX6464" fmla="*/ 1311116 w 6400800"/>
              <a:gd name="connsiteY6464" fmla="*/ 314801 h 514350"/>
              <a:gd name="connsiteX6465" fmla="*/ 1311116 w 6400800"/>
              <a:gd name="connsiteY6465" fmla="*/ 314801 h 514350"/>
              <a:gd name="connsiteX6466" fmla="*/ 1311116 w 6400800"/>
              <a:gd name="connsiteY6466" fmla="*/ 312896 h 514350"/>
              <a:gd name="connsiteX6467" fmla="*/ 1242536 w 6400800"/>
              <a:gd name="connsiteY6467" fmla="*/ 344329 h 514350"/>
              <a:gd name="connsiteX6468" fmla="*/ 1238726 w 6400800"/>
              <a:gd name="connsiteY6468" fmla="*/ 336709 h 514350"/>
              <a:gd name="connsiteX6469" fmla="*/ 1238726 w 6400800"/>
              <a:gd name="connsiteY6469" fmla="*/ 310991 h 514350"/>
              <a:gd name="connsiteX6470" fmla="*/ 1238726 w 6400800"/>
              <a:gd name="connsiteY6470" fmla="*/ 307181 h 514350"/>
              <a:gd name="connsiteX6471" fmla="*/ 1244441 w 6400800"/>
              <a:gd name="connsiteY6471" fmla="*/ 339566 h 514350"/>
              <a:gd name="connsiteX6472" fmla="*/ 1244441 w 6400800"/>
              <a:gd name="connsiteY6472" fmla="*/ 340519 h 514350"/>
              <a:gd name="connsiteX6473" fmla="*/ 1242536 w 6400800"/>
              <a:gd name="connsiteY6473" fmla="*/ 344329 h 514350"/>
              <a:gd name="connsiteX6474" fmla="*/ 1279684 w 6400800"/>
              <a:gd name="connsiteY6474" fmla="*/ 290989 h 514350"/>
              <a:gd name="connsiteX6475" fmla="*/ 1279684 w 6400800"/>
              <a:gd name="connsiteY6475" fmla="*/ 284321 h 514350"/>
              <a:gd name="connsiteX6476" fmla="*/ 1281589 w 6400800"/>
              <a:gd name="connsiteY6476" fmla="*/ 287179 h 514350"/>
              <a:gd name="connsiteX6477" fmla="*/ 1279684 w 6400800"/>
              <a:gd name="connsiteY6477" fmla="*/ 290989 h 514350"/>
              <a:gd name="connsiteX6478" fmla="*/ 1298734 w 6400800"/>
              <a:gd name="connsiteY6478" fmla="*/ 332899 h 514350"/>
              <a:gd name="connsiteX6479" fmla="*/ 1298734 w 6400800"/>
              <a:gd name="connsiteY6479" fmla="*/ 332899 h 514350"/>
              <a:gd name="connsiteX6480" fmla="*/ 1298734 w 6400800"/>
              <a:gd name="connsiteY6480" fmla="*/ 330994 h 514350"/>
              <a:gd name="connsiteX6481" fmla="*/ 1298734 w 6400800"/>
              <a:gd name="connsiteY6481" fmla="*/ 332899 h 514350"/>
              <a:gd name="connsiteX6482" fmla="*/ 1295876 w 6400800"/>
              <a:gd name="connsiteY6482" fmla="*/ 278606 h 514350"/>
              <a:gd name="connsiteX6483" fmla="*/ 1305401 w 6400800"/>
              <a:gd name="connsiteY6483" fmla="*/ 299561 h 514350"/>
              <a:gd name="connsiteX6484" fmla="*/ 1305401 w 6400800"/>
              <a:gd name="connsiteY6484" fmla="*/ 300514 h 514350"/>
              <a:gd name="connsiteX6485" fmla="*/ 1304449 w 6400800"/>
              <a:gd name="connsiteY6485" fmla="*/ 303371 h 514350"/>
              <a:gd name="connsiteX6486" fmla="*/ 1300639 w 6400800"/>
              <a:gd name="connsiteY6486" fmla="*/ 295751 h 514350"/>
              <a:gd name="connsiteX6487" fmla="*/ 1293971 w 6400800"/>
              <a:gd name="connsiteY6487" fmla="*/ 284321 h 514350"/>
              <a:gd name="connsiteX6488" fmla="*/ 1295876 w 6400800"/>
              <a:gd name="connsiteY6488" fmla="*/ 278606 h 514350"/>
              <a:gd name="connsiteX6489" fmla="*/ 1299686 w 6400800"/>
              <a:gd name="connsiteY6489" fmla="*/ 328136 h 514350"/>
              <a:gd name="connsiteX6490" fmla="*/ 1299686 w 6400800"/>
              <a:gd name="connsiteY6490" fmla="*/ 330041 h 514350"/>
              <a:gd name="connsiteX6491" fmla="*/ 1298734 w 6400800"/>
              <a:gd name="connsiteY6491" fmla="*/ 331946 h 514350"/>
              <a:gd name="connsiteX6492" fmla="*/ 1293019 w 6400800"/>
              <a:gd name="connsiteY6492" fmla="*/ 324326 h 514350"/>
              <a:gd name="connsiteX6493" fmla="*/ 1289209 w 6400800"/>
              <a:gd name="connsiteY6493" fmla="*/ 318611 h 514350"/>
              <a:gd name="connsiteX6494" fmla="*/ 1289209 w 6400800"/>
              <a:gd name="connsiteY6494" fmla="*/ 318611 h 514350"/>
              <a:gd name="connsiteX6495" fmla="*/ 1289209 w 6400800"/>
              <a:gd name="connsiteY6495" fmla="*/ 309086 h 514350"/>
              <a:gd name="connsiteX6496" fmla="*/ 1290161 w 6400800"/>
              <a:gd name="connsiteY6496" fmla="*/ 305276 h 514350"/>
              <a:gd name="connsiteX6497" fmla="*/ 1299686 w 6400800"/>
              <a:gd name="connsiteY6497" fmla="*/ 328136 h 514350"/>
              <a:gd name="connsiteX6498" fmla="*/ 1289209 w 6400800"/>
              <a:gd name="connsiteY6498" fmla="*/ 263366 h 514350"/>
              <a:gd name="connsiteX6499" fmla="*/ 1287304 w 6400800"/>
              <a:gd name="connsiteY6499" fmla="*/ 268129 h 514350"/>
              <a:gd name="connsiteX6500" fmla="*/ 1287304 w 6400800"/>
              <a:gd name="connsiteY6500" fmla="*/ 259556 h 514350"/>
              <a:gd name="connsiteX6501" fmla="*/ 1289209 w 6400800"/>
              <a:gd name="connsiteY6501" fmla="*/ 263366 h 514350"/>
              <a:gd name="connsiteX6502" fmla="*/ 1276826 w 6400800"/>
              <a:gd name="connsiteY6502" fmla="*/ 238601 h 514350"/>
              <a:gd name="connsiteX6503" fmla="*/ 1278731 w 6400800"/>
              <a:gd name="connsiteY6503" fmla="*/ 242411 h 514350"/>
              <a:gd name="connsiteX6504" fmla="*/ 1286351 w 6400800"/>
              <a:gd name="connsiteY6504" fmla="*/ 257651 h 514350"/>
              <a:gd name="connsiteX6505" fmla="*/ 1285399 w 6400800"/>
              <a:gd name="connsiteY6505" fmla="*/ 267176 h 514350"/>
              <a:gd name="connsiteX6506" fmla="*/ 1277779 w 6400800"/>
              <a:gd name="connsiteY6506" fmla="*/ 255746 h 514350"/>
              <a:gd name="connsiteX6507" fmla="*/ 1276826 w 6400800"/>
              <a:gd name="connsiteY6507" fmla="*/ 242411 h 514350"/>
              <a:gd name="connsiteX6508" fmla="*/ 1276826 w 6400800"/>
              <a:gd name="connsiteY6508" fmla="*/ 238601 h 514350"/>
              <a:gd name="connsiteX6509" fmla="*/ 1273016 w 6400800"/>
              <a:gd name="connsiteY6509" fmla="*/ 271939 h 514350"/>
              <a:gd name="connsiteX6510" fmla="*/ 1273969 w 6400800"/>
              <a:gd name="connsiteY6510" fmla="*/ 272891 h 514350"/>
              <a:gd name="connsiteX6511" fmla="*/ 1273016 w 6400800"/>
              <a:gd name="connsiteY6511" fmla="*/ 291941 h 514350"/>
              <a:gd name="connsiteX6512" fmla="*/ 1271111 w 6400800"/>
              <a:gd name="connsiteY6512" fmla="*/ 288131 h 514350"/>
              <a:gd name="connsiteX6513" fmla="*/ 1273016 w 6400800"/>
              <a:gd name="connsiteY6513" fmla="*/ 271939 h 514350"/>
              <a:gd name="connsiteX6514" fmla="*/ 1240631 w 6400800"/>
              <a:gd name="connsiteY6514" fmla="*/ 229076 h 514350"/>
              <a:gd name="connsiteX6515" fmla="*/ 1244441 w 6400800"/>
              <a:gd name="connsiteY6515" fmla="*/ 220504 h 514350"/>
              <a:gd name="connsiteX6516" fmla="*/ 1253966 w 6400800"/>
              <a:gd name="connsiteY6516" fmla="*/ 237649 h 514350"/>
              <a:gd name="connsiteX6517" fmla="*/ 1264444 w 6400800"/>
              <a:gd name="connsiteY6517" fmla="*/ 257651 h 514350"/>
              <a:gd name="connsiteX6518" fmla="*/ 1268254 w 6400800"/>
              <a:gd name="connsiteY6518" fmla="*/ 264319 h 514350"/>
              <a:gd name="connsiteX6519" fmla="*/ 1262539 w 6400800"/>
              <a:gd name="connsiteY6519" fmla="*/ 286226 h 514350"/>
              <a:gd name="connsiteX6520" fmla="*/ 1254919 w 6400800"/>
              <a:gd name="connsiteY6520" fmla="*/ 277654 h 514350"/>
              <a:gd name="connsiteX6521" fmla="*/ 1241584 w 6400800"/>
              <a:gd name="connsiteY6521" fmla="*/ 251936 h 514350"/>
              <a:gd name="connsiteX6522" fmla="*/ 1235869 w 6400800"/>
              <a:gd name="connsiteY6522" fmla="*/ 243364 h 514350"/>
              <a:gd name="connsiteX6523" fmla="*/ 1235869 w 6400800"/>
              <a:gd name="connsiteY6523" fmla="*/ 242411 h 514350"/>
              <a:gd name="connsiteX6524" fmla="*/ 1240631 w 6400800"/>
              <a:gd name="connsiteY6524" fmla="*/ 229076 h 514350"/>
              <a:gd name="connsiteX6525" fmla="*/ 1228249 w 6400800"/>
              <a:gd name="connsiteY6525" fmla="*/ 304324 h 514350"/>
              <a:gd name="connsiteX6526" fmla="*/ 1227296 w 6400800"/>
              <a:gd name="connsiteY6526" fmla="*/ 288131 h 514350"/>
              <a:gd name="connsiteX6527" fmla="*/ 1227296 w 6400800"/>
              <a:gd name="connsiteY6527" fmla="*/ 281464 h 514350"/>
              <a:gd name="connsiteX6528" fmla="*/ 1228249 w 6400800"/>
              <a:gd name="connsiteY6528" fmla="*/ 279559 h 514350"/>
              <a:gd name="connsiteX6529" fmla="*/ 1228249 w 6400800"/>
              <a:gd name="connsiteY6529" fmla="*/ 278606 h 514350"/>
              <a:gd name="connsiteX6530" fmla="*/ 1229201 w 6400800"/>
              <a:gd name="connsiteY6530" fmla="*/ 279559 h 514350"/>
              <a:gd name="connsiteX6531" fmla="*/ 1231106 w 6400800"/>
              <a:gd name="connsiteY6531" fmla="*/ 284321 h 514350"/>
              <a:gd name="connsiteX6532" fmla="*/ 1228249 w 6400800"/>
              <a:gd name="connsiteY6532" fmla="*/ 304324 h 514350"/>
              <a:gd name="connsiteX6533" fmla="*/ 1232059 w 6400800"/>
              <a:gd name="connsiteY6533" fmla="*/ 280511 h 514350"/>
              <a:gd name="connsiteX6534" fmla="*/ 1232059 w 6400800"/>
              <a:gd name="connsiteY6534" fmla="*/ 278606 h 514350"/>
              <a:gd name="connsiteX6535" fmla="*/ 1230154 w 6400800"/>
              <a:gd name="connsiteY6535" fmla="*/ 275749 h 514350"/>
              <a:gd name="connsiteX6536" fmla="*/ 1227296 w 6400800"/>
              <a:gd name="connsiteY6536" fmla="*/ 275749 h 514350"/>
              <a:gd name="connsiteX6537" fmla="*/ 1226344 w 6400800"/>
              <a:gd name="connsiteY6537" fmla="*/ 275749 h 514350"/>
              <a:gd name="connsiteX6538" fmla="*/ 1226344 w 6400800"/>
              <a:gd name="connsiteY6538" fmla="*/ 269081 h 514350"/>
              <a:gd name="connsiteX6539" fmla="*/ 1230154 w 6400800"/>
              <a:gd name="connsiteY6539" fmla="*/ 272891 h 514350"/>
              <a:gd name="connsiteX6540" fmla="*/ 1233011 w 6400800"/>
              <a:gd name="connsiteY6540" fmla="*/ 276701 h 514350"/>
              <a:gd name="connsiteX6541" fmla="*/ 1232059 w 6400800"/>
              <a:gd name="connsiteY6541" fmla="*/ 280511 h 514350"/>
              <a:gd name="connsiteX6542" fmla="*/ 1230154 w 6400800"/>
              <a:gd name="connsiteY6542" fmla="*/ 221456 h 514350"/>
              <a:gd name="connsiteX6543" fmla="*/ 1233964 w 6400800"/>
              <a:gd name="connsiteY6543" fmla="*/ 233839 h 514350"/>
              <a:gd name="connsiteX6544" fmla="*/ 1233964 w 6400800"/>
              <a:gd name="connsiteY6544" fmla="*/ 233839 h 514350"/>
              <a:gd name="connsiteX6545" fmla="*/ 1233011 w 6400800"/>
              <a:gd name="connsiteY6545" fmla="*/ 230029 h 514350"/>
              <a:gd name="connsiteX6546" fmla="*/ 1230154 w 6400800"/>
              <a:gd name="connsiteY6546" fmla="*/ 221456 h 514350"/>
              <a:gd name="connsiteX6547" fmla="*/ 1230154 w 6400800"/>
              <a:gd name="connsiteY6547" fmla="*/ 221456 h 514350"/>
              <a:gd name="connsiteX6548" fmla="*/ 1229201 w 6400800"/>
              <a:gd name="connsiteY6548" fmla="*/ 257651 h 514350"/>
              <a:gd name="connsiteX6549" fmla="*/ 1229201 w 6400800"/>
              <a:gd name="connsiteY6549" fmla="*/ 257651 h 514350"/>
              <a:gd name="connsiteX6550" fmla="*/ 1230154 w 6400800"/>
              <a:gd name="connsiteY6550" fmla="*/ 259556 h 514350"/>
              <a:gd name="connsiteX6551" fmla="*/ 1230154 w 6400800"/>
              <a:gd name="connsiteY6551" fmla="*/ 262414 h 514350"/>
              <a:gd name="connsiteX6552" fmla="*/ 1232059 w 6400800"/>
              <a:gd name="connsiteY6552" fmla="*/ 274796 h 514350"/>
              <a:gd name="connsiteX6553" fmla="*/ 1232059 w 6400800"/>
              <a:gd name="connsiteY6553" fmla="*/ 274796 h 514350"/>
              <a:gd name="connsiteX6554" fmla="*/ 1229201 w 6400800"/>
              <a:gd name="connsiteY6554" fmla="*/ 272891 h 514350"/>
              <a:gd name="connsiteX6555" fmla="*/ 1225391 w 6400800"/>
              <a:gd name="connsiteY6555" fmla="*/ 269081 h 514350"/>
              <a:gd name="connsiteX6556" fmla="*/ 1225391 w 6400800"/>
              <a:gd name="connsiteY6556" fmla="*/ 265271 h 514350"/>
              <a:gd name="connsiteX6557" fmla="*/ 1229201 w 6400800"/>
              <a:gd name="connsiteY6557" fmla="*/ 257651 h 514350"/>
              <a:gd name="connsiteX6558" fmla="*/ 1226344 w 6400800"/>
              <a:gd name="connsiteY6558" fmla="*/ 235744 h 514350"/>
              <a:gd name="connsiteX6559" fmla="*/ 1228249 w 6400800"/>
              <a:gd name="connsiteY6559" fmla="*/ 244316 h 514350"/>
              <a:gd name="connsiteX6560" fmla="*/ 1227296 w 6400800"/>
              <a:gd name="connsiteY6560" fmla="*/ 246221 h 514350"/>
              <a:gd name="connsiteX6561" fmla="*/ 1225391 w 6400800"/>
              <a:gd name="connsiteY6561" fmla="*/ 244316 h 514350"/>
              <a:gd name="connsiteX6562" fmla="*/ 1225391 w 6400800"/>
              <a:gd name="connsiteY6562" fmla="*/ 231934 h 514350"/>
              <a:gd name="connsiteX6563" fmla="*/ 1226344 w 6400800"/>
              <a:gd name="connsiteY6563" fmla="*/ 235744 h 514350"/>
              <a:gd name="connsiteX6564" fmla="*/ 1197769 w 6400800"/>
              <a:gd name="connsiteY6564" fmla="*/ 293846 h 514350"/>
              <a:gd name="connsiteX6565" fmla="*/ 1198721 w 6400800"/>
              <a:gd name="connsiteY6565" fmla="*/ 290036 h 514350"/>
              <a:gd name="connsiteX6566" fmla="*/ 1198721 w 6400800"/>
              <a:gd name="connsiteY6566" fmla="*/ 291941 h 514350"/>
              <a:gd name="connsiteX6567" fmla="*/ 1199674 w 6400800"/>
              <a:gd name="connsiteY6567" fmla="*/ 299561 h 514350"/>
              <a:gd name="connsiteX6568" fmla="*/ 1196816 w 6400800"/>
              <a:gd name="connsiteY6568" fmla="*/ 307181 h 514350"/>
              <a:gd name="connsiteX6569" fmla="*/ 1194911 w 6400800"/>
              <a:gd name="connsiteY6569" fmla="*/ 299561 h 514350"/>
              <a:gd name="connsiteX6570" fmla="*/ 1197769 w 6400800"/>
              <a:gd name="connsiteY6570" fmla="*/ 293846 h 514350"/>
              <a:gd name="connsiteX6571" fmla="*/ 1196816 w 6400800"/>
              <a:gd name="connsiteY6571" fmla="*/ 459581 h 514350"/>
              <a:gd name="connsiteX6572" fmla="*/ 1196816 w 6400800"/>
              <a:gd name="connsiteY6572" fmla="*/ 459581 h 514350"/>
              <a:gd name="connsiteX6573" fmla="*/ 1195864 w 6400800"/>
              <a:gd name="connsiteY6573" fmla="*/ 455771 h 514350"/>
              <a:gd name="connsiteX6574" fmla="*/ 1196816 w 6400800"/>
              <a:gd name="connsiteY6574" fmla="*/ 459581 h 514350"/>
              <a:gd name="connsiteX6575" fmla="*/ 1190149 w 6400800"/>
              <a:gd name="connsiteY6575" fmla="*/ 324326 h 514350"/>
              <a:gd name="connsiteX6576" fmla="*/ 1190149 w 6400800"/>
              <a:gd name="connsiteY6576" fmla="*/ 324326 h 514350"/>
              <a:gd name="connsiteX6577" fmla="*/ 1189196 w 6400800"/>
              <a:gd name="connsiteY6577" fmla="*/ 320516 h 514350"/>
              <a:gd name="connsiteX6578" fmla="*/ 1190149 w 6400800"/>
              <a:gd name="connsiteY6578" fmla="*/ 324326 h 514350"/>
              <a:gd name="connsiteX6579" fmla="*/ 1170146 w 6400800"/>
              <a:gd name="connsiteY6579" fmla="*/ 270986 h 514350"/>
              <a:gd name="connsiteX6580" fmla="*/ 1170146 w 6400800"/>
              <a:gd name="connsiteY6580" fmla="*/ 268129 h 514350"/>
              <a:gd name="connsiteX6581" fmla="*/ 1170146 w 6400800"/>
              <a:gd name="connsiteY6581" fmla="*/ 264319 h 514350"/>
              <a:gd name="connsiteX6582" fmla="*/ 1172051 w 6400800"/>
              <a:gd name="connsiteY6582" fmla="*/ 235744 h 514350"/>
              <a:gd name="connsiteX6583" fmla="*/ 1174909 w 6400800"/>
              <a:gd name="connsiteY6583" fmla="*/ 245269 h 514350"/>
              <a:gd name="connsiteX6584" fmla="*/ 1176814 w 6400800"/>
              <a:gd name="connsiteY6584" fmla="*/ 260509 h 514350"/>
              <a:gd name="connsiteX6585" fmla="*/ 1177766 w 6400800"/>
              <a:gd name="connsiteY6585" fmla="*/ 285274 h 514350"/>
              <a:gd name="connsiteX6586" fmla="*/ 1177766 w 6400800"/>
              <a:gd name="connsiteY6586" fmla="*/ 308134 h 514350"/>
              <a:gd name="connsiteX6587" fmla="*/ 1176814 w 6400800"/>
              <a:gd name="connsiteY6587" fmla="*/ 305276 h 514350"/>
              <a:gd name="connsiteX6588" fmla="*/ 1168241 w 6400800"/>
              <a:gd name="connsiteY6588" fmla="*/ 287179 h 514350"/>
              <a:gd name="connsiteX6589" fmla="*/ 1170146 w 6400800"/>
              <a:gd name="connsiteY6589" fmla="*/ 270986 h 514350"/>
              <a:gd name="connsiteX6590" fmla="*/ 1170146 w 6400800"/>
              <a:gd name="connsiteY6590" fmla="*/ 309086 h 514350"/>
              <a:gd name="connsiteX6591" fmla="*/ 1173956 w 6400800"/>
              <a:gd name="connsiteY6591" fmla="*/ 321469 h 514350"/>
              <a:gd name="connsiteX6592" fmla="*/ 1172051 w 6400800"/>
              <a:gd name="connsiteY6592" fmla="*/ 327184 h 514350"/>
              <a:gd name="connsiteX6593" fmla="*/ 1170146 w 6400800"/>
              <a:gd name="connsiteY6593" fmla="*/ 322421 h 514350"/>
              <a:gd name="connsiteX6594" fmla="*/ 1170146 w 6400800"/>
              <a:gd name="connsiteY6594" fmla="*/ 318611 h 514350"/>
              <a:gd name="connsiteX6595" fmla="*/ 1168241 w 6400800"/>
              <a:gd name="connsiteY6595" fmla="*/ 303371 h 514350"/>
              <a:gd name="connsiteX6596" fmla="*/ 1170146 w 6400800"/>
              <a:gd name="connsiteY6596" fmla="*/ 309086 h 514350"/>
              <a:gd name="connsiteX6597" fmla="*/ 1164431 w 6400800"/>
              <a:gd name="connsiteY6597" fmla="*/ 236696 h 514350"/>
              <a:gd name="connsiteX6598" fmla="*/ 1161574 w 6400800"/>
              <a:gd name="connsiteY6598" fmla="*/ 253841 h 514350"/>
              <a:gd name="connsiteX6599" fmla="*/ 1161574 w 6400800"/>
              <a:gd name="connsiteY6599" fmla="*/ 251936 h 514350"/>
              <a:gd name="connsiteX6600" fmla="*/ 1161574 w 6400800"/>
              <a:gd name="connsiteY6600" fmla="*/ 250984 h 514350"/>
              <a:gd name="connsiteX6601" fmla="*/ 1164431 w 6400800"/>
              <a:gd name="connsiteY6601" fmla="*/ 236696 h 514350"/>
              <a:gd name="connsiteX6602" fmla="*/ 1140619 w 6400800"/>
              <a:gd name="connsiteY6602" fmla="*/ 290036 h 514350"/>
              <a:gd name="connsiteX6603" fmla="*/ 1139666 w 6400800"/>
              <a:gd name="connsiteY6603" fmla="*/ 291941 h 514350"/>
              <a:gd name="connsiteX6604" fmla="*/ 1137761 w 6400800"/>
              <a:gd name="connsiteY6604" fmla="*/ 283369 h 514350"/>
              <a:gd name="connsiteX6605" fmla="*/ 1140619 w 6400800"/>
              <a:gd name="connsiteY6605" fmla="*/ 290036 h 514350"/>
              <a:gd name="connsiteX6606" fmla="*/ 1114901 w 6400800"/>
              <a:gd name="connsiteY6606" fmla="*/ 339566 h 514350"/>
              <a:gd name="connsiteX6607" fmla="*/ 1117759 w 6400800"/>
              <a:gd name="connsiteY6607" fmla="*/ 315754 h 514350"/>
              <a:gd name="connsiteX6608" fmla="*/ 1119664 w 6400800"/>
              <a:gd name="connsiteY6608" fmla="*/ 325279 h 514350"/>
              <a:gd name="connsiteX6609" fmla="*/ 1121569 w 6400800"/>
              <a:gd name="connsiteY6609" fmla="*/ 334804 h 514350"/>
              <a:gd name="connsiteX6610" fmla="*/ 1120616 w 6400800"/>
              <a:gd name="connsiteY6610" fmla="*/ 341471 h 514350"/>
              <a:gd name="connsiteX6611" fmla="*/ 1120616 w 6400800"/>
              <a:gd name="connsiteY6611" fmla="*/ 342424 h 514350"/>
              <a:gd name="connsiteX6612" fmla="*/ 1118711 w 6400800"/>
              <a:gd name="connsiteY6612" fmla="*/ 348139 h 514350"/>
              <a:gd name="connsiteX6613" fmla="*/ 1114901 w 6400800"/>
              <a:gd name="connsiteY6613" fmla="*/ 341471 h 514350"/>
              <a:gd name="connsiteX6614" fmla="*/ 1114901 w 6400800"/>
              <a:gd name="connsiteY6614" fmla="*/ 339566 h 514350"/>
              <a:gd name="connsiteX6615" fmla="*/ 1111091 w 6400800"/>
              <a:gd name="connsiteY6615" fmla="*/ 219551 h 514350"/>
              <a:gd name="connsiteX6616" fmla="*/ 1112044 w 6400800"/>
              <a:gd name="connsiteY6616" fmla="*/ 222409 h 514350"/>
              <a:gd name="connsiteX6617" fmla="*/ 1112996 w 6400800"/>
              <a:gd name="connsiteY6617" fmla="*/ 230029 h 514350"/>
              <a:gd name="connsiteX6618" fmla="*/ 1112996 w 6400800"/>
              <a:gd name="connsiteY6618" fmla="*/ 230029 h 514350"/>
              <a:gd name="connsiteX6619" fmla="*/ 1111091 w 6400800"/>
              <a:gd name="connsiteY6619" fmla="*/ 219551 h 514350"/>
              <a:gd name="connsiteX6620" fmla="*/ 1111091 w 6400800"/>
              <a:gd name="connsiteY6620" fmla="*/ 219551 h 514350"/>
              <a:gd name="connsiteX6621" fmla="*/ 1110139 w 6400800"/>
              <a:gd name="connsiteY6621" fmla="*/ 217646 h 514350"/>
              <a:gd name="connsiteX6622" fmla="*/ 1110139 w 6400800"/>
              <a:gd name="connsiteY6622" fmla="*/ 217646 h 514350"/>
              <a:gd name="connsiteX6623" fmla="*/ 1109186 w 6400800"/>
              <a:gd name="connsiteY6623" fmla="*/ 215741 h 514350"/>
              <a:gd name="connsiteX6624" fmla="*/ 1110139 w 6400800"/>
              <a:gd name="connsiteY6624" fmla="*/ 217646 h 514350"/>
              <a:gd name="connsiteX6625" fmla="*/ 1101566 w 6400800"/>
              <a:gd name="connsiteY6625" fmla="*/ 236696 h 514350"/>
              <a:gd name="connsiteX6626" fmla="*/ 1111091 w 6400800"/>
              <a:gd name="connsiteY6626" fmla="*/ 278606 h 514350"/>
              <a:gd name="connsiteX6627" fmla="*/ 1109186 w 6400800"/>
              <a:gd name="connsiteY6627" fmla="*/ 293846 h 514350"/>
              <a:gd name="connsiteX6628" fmla="*/ 1106329 w 6400800"/>
              <a:gd name="connsiteY6628" fmla="*/ 309086 h 514350"/>
              <a:gd name="connsiteX6629" fmla="*/ 1106329 w 6400800"/>
              <a:gd name="connsiteY6629" fmla="*/ 308134 h 514350"/>
              <a:gd name="connsiteX6630" fmla="*/ 1105376 w 6400800"/>
              <a:gd name="connsiteY6630" fmla="*/ 295751 h 514350"/>
              <a:gd name="connsiteX6631" fmla="*/ 1105376 w 6400800"/>
              <a:gd name="connsiteY6631" fmla="*/ 300514 h 514350"/>
              <a:gd name="connsiteX6632" fmla="*/ 1099661 w 6400800"/>
              <a:gd name="connsiteY6632" fmla="*/ 272891 h 514350"/>
              <a:gd name="connsiteX6633" fmla="*/ 1094899 w 6400800"/>
              <a:gd name="connsiteY6633" fmla="*/ 249079 h 514350"/>
              <a:gd name="connsiteX6634" fmla="*/ 1101566 w 6400800"/>
              <a:gd name="connsiteY6634" fmla="*/ 236696 h 514350"/>
              <a:gd name="connsiteX6635" fmla="*/ 1027271 w 6400800"/>
              <a:gd name="connsiteY6635" fmla="*/ 325279 h 514350"/>
              <a:gd name="connsiteX6636" fmla="*/ 1030129 w 6400800"/>
              <a:gd name="connsiteY6636" fmla="*/ 310991 h 514350"/>
              <a:gd name="connsiteX6637" fmla="*/ 1034891 w 6400800"/>
              <a:gd name="connsiteY6637" fmla="*/ 297656 h 514350"/>
              <a:gd name="connsiteX6638" fmla="*/ 1039654 w 6400800"/>
              <a:gd name="connsiteY6638" fmla="*/ 288131 h 514350"/>
              <a:gd name="connsiteX6639" fmla="*/ 1042511 w 6400800"/>
              <a:gd name="connsiteY6639" fmla="*/ 299561 h 514350"/>
              <a:gd name="connsiteX6640" fmla="*/ 1039654 w 6400800"/>
              <a:gd name="connsiteY6640" fmla="*/ 305276 h 514350"/>
              <a:gd name="connsiteX6641" fmla="*/ 1028224 w 6400800"/>
              <a:gd name="connsiteY6641" fmla="*/ 330994 h 514350"/>
              <a:gd name="connsiteX6642" fmla="*/ 1027271 w 6400800"/>
              <a:gd name="connsiteY6642" fmla="*/ 325279 h 514350"/>
              <a:gd name="connsiteX6643" fmla="*/ 1040606 w 6400800"/>
              <a:gd name="connsiteY6643" fmla="*/ 374809 h 514350"/>
              <a:gd name="connsiteX6644" fmla="*/ 1039654 w 6400800"/>
              <a:gd name="connsiteY6644" fmla="*/ 370999 h 514350"/>
              <a:gd name="connsiteX6645" fmla="*/ 1045369 w 6400800"/>
              <a:gd name="connsiteY6645" fmla="*/ 355759 h 514350"/>
              <a:gd name="connsiteX6646" fmla="*/ 1047274 w 6400800"/>
              <a:gd name="connsiteY6646" fmla="*/ 364331 h 514350"/>
              <a:gd name="connsiteX6647" fmla="*/ 1048226 w 6400800"/>
              <a:gd name="connsiteY6647" fmla="*/ 386239 h 514350"/>
              <a:gd name="connsiteX6648" fmla="*/ 1044416 w 6400800"/>
              <a:gd name="connsiteY6648" fmla="*/ 384334 h 514350"/>
              <a:gd name="connsiteX6649" fmla="*/ 1040606 w 6400800"/>
              <a:gd name="connsiteY6649" fmla="*/ 374809 h 514350"/>
              <a:gd name="connsiteX6650" fmla="*/ 1046321 w 6400800"/>
              <a:gd name="connsiteY6650" fmla="*/ 389096 h 514350"/>
              <a:gd name="connsiteX6651" fmla="*/ 1048226 w 6400800"/>
              <a:gd name="connsiteY6651" fmla="*/ 391001 h 514350"/>
              <a:gd name="connsiteX6652" fmla="*/ 1048226 w 6400800"/>
              <a:gd name="connsiteY6652" fmla="*/ 392906 h 514350"/>
              <a:gd name="connsiteX6653" fmla="*/ 1046321 w 6400800"/>
              <a:gd name="connsiteY6653" fmla="*/ 389096 h 514350"/>
              <a:gd name="connsiteX6654" fmla="*/ 1056799 w 6400800"/>
              <a:gd name="connsiteY6654" fmla="*/ 292894 h 514350"/>
              <a:gd name="connsiteX6655" fmla="*/ 1061561 w 6400800"/>
              <a:gd name="connsiteY6655" fmla="*/ 282416 h 514350"/>
              <a:gd name="connsiteX6656" fmla="*/ 1066324 w 6400800"/>
              <a:gd name="connsiteY6656" fmla="*/ 271939 h 514350"/>
              <a:gd name="connsiteX6657" fmla="*/ 1066324 w 6400800"/>
              <a:gd name="connsiteY6657" fmla="*/ 273844 h 514350"/>
              <a:gd name="connsiteX6658" fmla="*/ 1067276 w 6400800"/>
              <a:gd name="connsiteY6658" fmla="*/ 278606 h 514350"/>
              <a:gd name="connsiteX6659" fmla="*/ 1063466 w 6400800"/>
              <a:gd name="connsiteY6659" fmla="*/ 285274 h 514350"/>
              <a:gd name="connsiteX6660" fmla="*/ 1057751 w 6400800"/>
              <a:gd name="connsiteY6660" fmla="*/ 295751 h 514350"/>
              <a:gd name="connsiteX6661" fmla="*/ 1056799 w 6400800"/>
              <a:gd name="connsiteY6661" fmla="*/ 292894 h 514350"/>
              <a:gd name="connsiteX6662" fmla="*/ 1059656 w 6400800"/>
              <a:gd name="connsiteY6662" fmla="*/ 360521 h 514350"/>
              <a:gd name="connsiteX6663" fmla="*/ 1059656 w 6400800"/>
              <a:gd name="connsiteY6663" fmla="*/ 360521 h 514350"/>
              <a:gd name="connsiteX6664" fmla="*/ 1059656 w 6400800"/>
              <a:gd name="connsiteY6664" fmla="*/ 360521 h 514350"/>
              <a:gd name="connsiteX6665" fmla="*/ 1059656 w 6400800"/>
              <a:gd name="connsiteY6665" fmla="*/ 360521 h 514350"/>
              <a:gd name="connsiteX6666" fmla="*/ 1064419 w 6400800"/>
              <a:gd name="connsiteY6666" fmla="*/ 383381 h 514350"/>
              <a:gd name="connsiteX6667" fmla="*/ 1062514 w 6400800"/>
              <a:gd name="connsiteY6667" fmla="*/ 379571 h 514350"/>
              <a:gd name="connsiteX6668" fmla="*/ 1063466 w 6400800"/>
              <a:gd name="connsiteY6668" fmla="*/ 374809 h 514350"/>
              <a:gd name="connsiteX6669" fmla="*/ 1064419 w 6400800"/>
              <a:gd name="connsiteY6669" fmla="*/ 378619 h 514350"/>
              <a:gd name="connsiteX6670" fmla="*/ 1064419 w 6400800"/>
              <a:gd name="connsiteY6670" fmla="*/ 380524 h 514350"/>
              <a:gd name="connsiteX6671" fmla="*/ 1065371 w 6400800"/>
              <a:gd name="connsiteY6671" fmla="*/ 386239 h 514350"/>
              <a:gd name="connsiteX6672" fmla="*/ 1064419 w 6400800"/>
              <a:gd name="connsiteY6672" fmla="*/ 383381 h 514350"/>
              <a:gd name="connsiteX6673" fmla="*/ 1069181 w 6400800"/>
              <a:gd name="connsiteY6673" fmla="*/ 330994 h 514350"/>
              <a:gd name="connsiteX6674" fmla="*/ 1063466 w 6400800"/>
              <a:gd name="connsiteY6674" fmla="*/ 312896 h 514350"/>
              <a:gd name="connsiteX6675" fmla="*/ 1069181 w 6400800"/>
              <a:gd name="connsiteY6675" fmla="*/ 300514 h 514350"/>
              <a:gd name="connsiteX6676" fmla="*/ 1070134 w 6400800"/>
              <a:gd name="connsiteY6676" fmla="*/ 326231 h 514350"/>
              <a:gd name="connsiteX6677" fmla="*/ 1069181 w 6400800"/>
              <a:gd name="connsiteY6677" fmla="*/ 330994 h 514350"/>
              <a:gd name="connsiteX6678" fmla="*/ 1077754 w 6400800"/>
              <a:gd name="connsiteY6678" fmla="*/ 262414 h 514350"/>
              <a:gd name="connsiteX6679" fmla="*/ 1075849 w 6400800"/>
              <a:gd name="connsiteY6679" fmla="*/ 264319 h 514350"/>
              <a:gd name="connsiteX6680" fmla="*/ 1073944 w 6400800"/>
              <a:gd name="connsiteY6680" fmla="*/ 256699 h 514350"/>
              <a:gd name="connsiteX6681" fmla="*/ 1074896 w 6400800"/>
              <a:gd name="connsiteY6681" fmla="*/ 256699 h 514350"/>
              <a:gd name="connsiteX6682" fmla="*/ 1075849 w 6400800"/>
              <a:gd name="connsiteY6682" fmla="*/ 256699 h 514350"/>
              <a:gd name="connsiteX6683" fmla="*/ 1077754 w 6400800"/>
              <a:gd name="connsiteY6683" fmla="*/ 262414 h 514350"/>
              <a:gd name="connsiteX6684" fmla="*/ 1045369 w 6400800"/>
              <a:gd name="connsiteY6684" fmla="*/ 175736 h 514350"/>
              <a:gd name="connsiteX6685" fmla="*/ 1054894 w 6400800"/>
              <a:gd name="connsiteY6685" fmla="*/ 153829 h 514350"/>
              <a:gd name="connsiteX6686" fmla="*/ 1055846 w 6400800"/>
              <a:gd name="connsiteY6686" fmla="*/ 155734 h 514350"/>
              <a:gd name="connsiteX6687" fmla="*/ 1059656 w 6400800"/>
              <a:gd name="connsiteY6687" fmla="*/ 171926 h 514350"/>
              <a:gd name="connsiteX6688" fmla="*/ 1064419 w 6400800"/>
              <a:gd name="connsiteY6688" fmla="*/ 193834 h 514350"/>
              <a:gd name="connsiteX6689" fmla="*/ 1069181 w 6400800"/>
              <a:gd name="connsiteY6689" fmla="*/ 215741 h 514350"/>
              <a:gd name="connsiteX6690" fmla="*/ 1076801 w 6400800"/>
              <a:gd name="connsiteY6690" fmla="*/ 253841 h 514350"/>
              <a:gd name="connsiteX6691" fmla="*/ 1074896 w 6400800"/>
              <a:gd name="connsiteY6691" fmla="*/ 252889 h 514350"/>
              <a:gd name="connsiteX6692" fmla="*/ 1067276 w 6400800"/>
              <a:gd name="connsiteY6692" fmla="*/ 216694 h 514350"/>
              <a:gd name="connsiteX6693" fmla="*/ 1068229 w 6400800"/>
              <a:gd name="connsiteY6693" fmla="*/ 257651 h 514350"/>
              <a:gd name="connsiteX6694" fmla="*/ 1067276 w 6400800"/>
              <a:gd name="connsiteY6694" fmla="*/ 259556 h 514350"/>
              <a:gd name="connsiteX6695" fmla="*/ 1065371 w 6400800"/>
              <a:gd name="connsiteY6695" fmla="*/ 252889 h 514350"/>
              <a:gd name="connsiteX6696" fmla="*/ 1066324 w 6400800"/>
              <a:gd name="connsiteY6696" fmla="*/ 261461 h 514350"/>
              <a:gd name="connsiteX6697" fmla="*/ 1055846 w 6400800"/>
              <a:gd name="connsiteY6697" fmla="*/ 278606 h 514350"/>
              <a:gd name="connsiteX6698" fmla="*/ 1054894 w 6400800"/>
              <a:gd name="connsiteY6698" fmla="*/ 280511 h 514350"/>
              <a:gd name="connsiteX6699" fmla="*/ 1053941 w 6400800"/>
              <a:gd name="connsiteY6699" fmla="*/ 277654 h 514350"/>
              <a:gd name="connsiteX6700" fmla="*/ 1043464 w 6400800"/>
              <a:gd name="connsiteY6700" fmla="*/ 245269 h 514350"/>
              <a:gd name="connsiteX6701" fmla="*/ 1035844 w 6400800"/>
              <a:gd name="connsiteY6701" fmla="*/ 220504 h 514350"/>
              <a:gd name="connsiteX6702" fmla="*/ 1032034 w 6400800"/>
              <a:gd name="connsiteY6702" fmla="*/ 209074 h 514350"/>
              <a:gd name="connsiteX6703" fmla="*/ 1045369 w 6400800"/>
              <a:gd name="connsiteY6703" fmla="*/ 175736 h 514350"/>
              <a:gd name="connsiteX6704" fmla="*/ 1019651 w 6400800"/>
              <a:gd name="connsiteY6704" fmla="*/ 267176 h 514350"/>
              <a:gd name="connsiteX6705" fmla="*/ 1023461 w 6400800"/>
              <a:gd name="connsiteY6705" fmla="*/ 221456 h 514350"/>
              <a:gd name="connsiteX6706" fmla="*/ 1024414 w 6400800"/>
              <a:gd name="connsiteY6706" fmla="*/ 218599 h 514350"/>
              <a:gd name="connsiteX6707" fmla="*/ 1032034 w 6400800"/>
              <a:gd name="connsiteY6707" fmla="*/ 253841 h 514350"/>
              <a:gd name="connsiteX6708" fmla="*/ 1038701 w 6400800"/>
              <a:gd name="connsiteY6708" fmla="*/ 283369 h 514350"/>
              <a:gd name="connsiteX6709" fmla="*/ 1037749 w 6400800"/>
              <a:gd name="connsiteY6709" fmla="*/ 284321 h 514350"/>
              <a:gd name="connsiteX6710" fmla="*/ 1031081 w 6400800"/>
              <a:gd name="connsiteY6710" fmla="*/ 294799 h 514350"/>
              <a:gd name="connsiteX6711" fmla="*/ 1025366 w 6400800"/>
              <a:gd name="connsiteY6711" fmla="*/ 306229 h 514350"/>
              <a:gd name="connsiteX6712" fmla="*/ 1023461 w 6400800"/>
              <a:gd name="connsiteY6712" fmla="*/ 284321 h 514350"/>
              <a:gd name="connsiteX6713" fmla="*/ 1022509 w 6400800"/>
              <a:gd name="connsiteY6713" fmla="*/ 269081 h 514350"/>
              <a:gd name="connsiteX6714" fmla="*/ 1019651 w 6400800"/>
              <a:gd name="connsiteY6714" fmla="*/ 284321 h 514350"/>
              <a:gd name="connsiteX6715" fmla="*/ 1015841 w 6400800"/>
              <a:gd name="connsiteY6715" fmla="*/ 314801 h 514350"/>
              <a:gd name="connsiteX6716" fmla="*/ 1015841 w 6400800"/>
              <a:gd name="connsiteY6716" fmla="*/ 315754 h 514350"/>
              <a:gd name="connsiteX6717" fmla="*/ 1015841 w 6400800"/>
              <a:gd name="connsiteY6717" fmla="*/ 315754 h 514350"/>
              <a:gd name="connsiteX6718" fmla="*/ 1022509 w 6400800"/>
              <a:gd name="connsiteY6718" fmla="*/ 251936 h 514350"/>
              <a:gd name="connsiteX6719" fmla="*/ 1019651 w 6400800"/>
              <a:gd name="connsiteY6719" fmla="*/ 267176 h 514350"/>
              <a:gd name="connsiteX6720" fmla="*/ 1011079 w 6400800"/>
              <a:gd name="connsiteY6720" fmla="*/ 364331 h 514350"/>
              <a:gd name="connsiteX6721" fmla="*/ 1012031 w 6400800"/>
              <a:gd name="connsiteY6721" fmla="*/ 355759 h 514350"/>
              <a:gd name="connsiteX6722" fmla="*/ 1013936 w 6400800"/>
              <a:gd name="connsiteY6722" fmla="*/ 342424 h 514350"/>
              <a:gd name="connsiteX6723" fmla="*/ 1013936 w 6400800"/>
              <a:gd name="connsiteY6723" fmla="*/ 342424 h 514350"/>
              <a:gd name="connsiteX6724" fmla="*/ 1012031 w 6400800"/>
              <a:gd name="connsiteY6724" fmla="*/ 364331 h 514350"/>
              <a:gd name="connsiteX6725" fmla="*/ 1011079 w 6400800"/>
              <a:gd name="connsiteY6725" fmla="*/ 366236 h 514350"/>
              <a:gd name="connsiteX6726" fmla="*/ 1011079 w 6400800"/>
              <a:gd name="connsiteY6726" fmla="*/ 366236 h 514350"/>
              <a:gd name="connsiteX6727" fmla="*/ 1011079 w 6400800"/>
              <a:gd name="connsiteY6727" fmla="*/ 364331 h 514350"/>
              <a:gd name="connsiteX6728" fmla="*/ 1004411 w 6400800"/>
              <a:gd name="connsiteY6728" fmla="*/ 257651 h 514350"/>
              <a:gd name="connsiteX6729" fmla="*/ 1001554 w 6400800"/>
              <a:gd name="connsiteY6729" fmla="*/ 281464 h 514350"/>
              <a:gd name="connsiteX6730" fmla="*/ 996791 w 6400800"/>
              <a:gd name="connsiteY6730" fmla="*/ 271939 h 514350"/>
              <a:gd name="connsiteX6731" fmla="*/ 1004411 w 6400800"/>
              <a:gd name="connsiteY6731" fmla="*/ 257651 h 514350"/>
              <a:gd name="connsiteX6732" fmla="*/ 991076 w 6400800"/>
              <a:gd name="connsiteY6732" fmla="*/ 283369 h 514350"/>
              <a:gd name="connsiteX6733" fmla="*/ 995839 w 6400800"/>
              <a:gd name="connsiteY6733" fmla="*/ 273844 h 514350"/>
              <a:gd name="connsiteX6734" fmla="*/ 999649 w 6400800"/>
              <a:gd name="connsiteY6734" fmla="*/ 291941 h 514350"/>
              <a:gd name="connsiteX6735" fmla="*/ 995839 w 6400800"/>
              <a:gd name="connsiteY6735" fmla="*/ 326231 h 514350"/>
              <a:gd name="connsiteX6736" fmla="*/ 993934 w 6400800"/>
              <a:gd name="connsiteY6736" fmla="*/ 330994 h 514350"/>
              <a:gd name="connsiteX6737" fmla="*/ 992981 w 6400800"/>
              <a:gd name="connsiteY6737" fmla="*/ 320516 h 514350"/>
              <a:gd name="connsiteX6738" fmla="*/ 991076 w 6400800"/>
              <a:gd name="connsiteY6738" fmla="*/ 338614 h 514350"/>
              <a:gd name="connsiteX6739" fmla="*/ 990124 w 6400800"/>
              <a:gd name="connsiteY6739" fmla="*/ 341471 h 514350"/>
              <a:gd name="connsiteX6740" fmla="*/ 981551 w 6400800"/>
              <a:gd name="connsiteY6740" fmla="*/ 365284 h 514350"/>
              <a:gd name="connsiteX6741" fmla="*/ 980599 w 6400800"/>
              <a:gd name="connsiteY6741" fmla="*/ 363379 h 514350"/>
              <a:gd name="connsiteX6742" fmla="*/ 977741 w 6400800"/>
              <a:gd name="connsiteY6742" fmla="*/ 331946 h 514350"/>
              <a:gd name="connsiteX6743" fmla="*/ 975836 w 6400800"/>
              <a:gd name="connsiteY6743" fmla="*/ 311944 h 514350"/>
              <a:gd name="connsiteX6744" fmla="*/ 991076 w 6400800"/>
              <a:gd name="connsiteY6744" fmla="*/ 283369 h 514350"/>
              <a:gd name="connsiteX6745" fmla="*/ 960596 w 6400800"/>
              <a:gd name="connsiteY6745" fmla="*/ 298609 h 514350"/>
              <a:gd name="connsiteX6746" fmla="*/ 968216 w 6400800"/>
              <a:gd name="connsiteY6746" fmla="*/ 280511 h 514350"/>
              <a:gd name="connsiteX6747" fmla="*/ 967264 w 6400800"/>
              <a:gd name="connsiteY6747" fmla="*/ 294799 h 514350"/>
              <a:gd name="connsiteX6748" fmla="*/ 961549 w 6400800"/>
              <a:gd name="connsiteY6748" fmla="*/ 304324 h 514350"/>
              <a:gd name="connsiteX6749" fmla="*/ 961549 w 6400800"/>
              <a:gd name="connsiteY6749" fmla="*/ 303371 h 514350"/>
              <a:gd name="connsiteX6750" fmla="*/ 960596 w 6400800"/>
              <a:gd name="connsiteY6750" fmla="*/ 301466 h 514350"/>
              <a:gd name="connsiteX6751" fmla="*/ 960596 w 6400800"/>
              <a:gd name="connsiteY6751" fmla="*/ 298609 h 514350"/>
              <a:gd name="connsiteX6752" fmla="*/ 939641 w 6400800"/>
              <a:gd name="connsiteY6752" fmla="*/ 258604 h 514350"/>
              <a:gd name="connsiteX6753" fmla="*/ 939641 w 6400800"/>
              <a:gd name="connsiteY6753" fmla="*/ 258604 h 514350"/>
              <a:gd name="connsiteX6754" fmla="*/ 943451 w 6400800"/>
              <a:gd name="connsiteY6754" fmla="*/ 246221 h 514350"/>
              <a:gd name="connsiteX6755" fmla="*/ 943451 w 6400800"/>
              <a:gd name="connsiteY6755" fmla="*/ 251936 h 514350"/>
              <a:gd name="connsiteX6756" fmla="*/ 939641 w 6400800"/>
              <a:gd name="connsiteY6756" fmla="*/ 258604 h 514350"/>
              <a:gd name="connsiteX6757" fmla="*/ 939641 w 6400800"/>
              <a:gd name="connsiteY6757" fmla="*/ 258604 h 514350"/>
              <a:gd name="connsiteX6758" fmla="*/ 944404 w 6400800"/>
              <a:gd name="connsiteY6758" fmla="*/ 280511 h 514350"/>
              <a:gd name="connsiteX6759" fmla="*/ 943451 w 6400800"/>
              <a:gd name="connsiteY6759" fmla="*/ 273844 h 514350"/>
              <a:gd name="connsiteX6760" fmla="*/ 944404 w 6400800"/>
              <a:gd name="connsiteY6760" fmla="*/ 270986 h 514350"/>
              <a:gd name="connsiteX6761" fmla="*/ 944404 w 6400800"/>
              <a:gd name="connsiteY6761" fmla="*/ 271939 h 514350"/>
              <a:gd name="connsiteX6762" fmla="*/ 944404 w 6400800"/>
              <a:gd name="connsiteY6762" fmla="*/ 275749 h 514350"/>
              <a:gd name="connsiteX6763" fmla="*/ 944404 w 6400800"/>
              <a:gd name="connsiteY6763" fmla="*/ 280511 h 514350"/>
              <a:gd name="connsiteX6764" fmla="*/ 944404 w 6400800"/>
              <a:gd name="connsiteY6764" fmla="*/ 270986 h 514350"/>
              <a:gd name="connsiteX6765" fmla="*/ 944404 w 6400800"/>
              <a:gd name="connsiteY6765" fmla="*/ 270986 h 514350"/>
              <a:gd name="connsiteX6766" fmla="*/ 944404 w 6400800"/>
              <a:gd name="connsiteY6766" fmla="*/ 270986 h 514350"/>
              <a:gd name="connsiteX6767" fmla="*/ 944404 w 6400800"/>
              <a:gd name="connsiteY6767" fmla="*/ 270986 h 514350"/>
              <a:gd name="connsiteX6768" fmla="*/ 933926 w 6400800"/>
              <a:gd name="connsiteY6768" fmla="*/ 227171 h 514350"/>
              <a:gd name="connsiteX6769" fmla="*/ 958691 w 6400800"/>
              <a:gd name="connsiteY6769" fmla="*/ 138589 h 514350"/>
              <a:gd name="connsiteX6770" fmla="*/ 958691 w 6400800"/>
              <a:gd name="connsiteY6770" fmla="*/ 146209 h 514350"/>
              <a:gd name="connsiteX6771" fmla="*/ 953929 w 6400800"/>
              <a:gd name="connsiteY6771" fmla="*/ 203359 h 514350"/>
              <a:gd name="connsiteX6772" fmla="*/ 950119 w 6400800"/>
              <a:gd name="connsiteY6772" fmla="*/ 242411 h 514350"/>
              <a:gd name="connsiteX6773" fmla="*/ 948214 w 6400800"/>
              <a:gd name="connsiteY6773" fmla="*/ 246221 h 514350"/>
              <a:gd name="connsiteX6774" fmla="*/ 947261 w 6400800"/>
              <a:gd name="connsiteY6774" fmla="*/ 240506 h 514350"/>
              <a:gd name="connsiteX6775" fmla="*/ 949166 w 6400800"/>
              <a:gd name="connsiteY6775" fmla="*/ 233839 h 514350"/>
              <a:gd name="connsiteX6776" fmla="*/ 946309 w 6400800"/>
              <a:gd name="connsiteY6776" fmla="*/ 238601 h 514350"/>
              <a:gd name="connsiteX6777" fmla="*/ 944404 w 6400800"/>
              <a:gd name="connsiteY6777" fmla="*/ 230029 h 514350"/>
              <a:gd name="connsiteX6778" fmla="*/ 944404 w 6400800"/>
              <a:gd name="connsiteY6778" fmla="*/ 241459 h 514350"/>
              <a:gd name="connsiteX6779" fmla="*/ 939641 w 6400800"/>
              <a:gd name="connsiteY6779" fmla="*/ 251936 h 514350"/>
              <a:gd name="connsiteX6780" fmla="*/ 938689 w 6400800"/>
              <a:gd name="connsiteY6780" fmla="*/ 248126 h 514350"/>
              <a:gd name="connsiteX6781" fmla="*/ 936784 w 6400800"/>
              <a:gd name="connsiteY6781" fmla="*/ 241459 h 514350"/>
              <a:gd name="connsiteX6782" fmla="*/ 943451 w 6400800"/>
              <a:gd name="connsiteY6782" fmla="*/ 217646 h 514350"/>
              <a:gd name="connsiteX6783" fmla="*/ 934879 w 6400800"/>
              <a:gd name="connsiteY6783" fmla="*/ 235744 h 514350"/>
              <a:gd name="connsiteX6784" fmla="*/ 932974 w 6400800"/>
              <a:gd name="connsiteY6784" fmla="*/ 230029 h 514350"/>
              <a:gd name="connsiteX6785" fmla="*/ 933926 w 6400800"/>
              <a:gd name="connsiteY6785" fmla="*/ 227171 h 514350"/>
              <a:gd name="connsiteX6786" fmla="*/ 921544 w 6400800"/>
              <a:gd name="connsiteY6786" fmla="*/ 452914 h 514350"/>
              <a:gd name="connsiteX6787" fmla="*/ 920591 w 6400800"/>
              <a:gd name="connsiteY6787" fmla="*/ 451961 h 514350"/>
              <a:gd name="connsiteX6788" fmla="*/ 919639 w 6400800"/>
              <a:gd name="connsiteY6788" fmla="*/ 438626 h 514350"/>
              <a:gd name="connsiteX6789" fmla="*/ 921544 w 6400800"/>
              <a:gd name="connsiteY6789" fmla="*/ 452914 h 514350"/>
              <a:gd name="connsiteX6790" fmla="*/ 912019 w 6400800"/>
              <a:gd name="connsiteY6790" fmla="*/ 210979 h 514350"/>
              <a:gd name="connsiteX6791" fmla="*/ 915829 w 6400800"/>
              <a:gd name="connsiteY6791" fmla="*/ 227171 h 514350"/>
              <a:gd name="connsiteX6792" fmla="*/ 914876 w 6400800"/>
              <a:gd name="connsiteY6792" fmla="*/ 230029 h 514350"/>
              <a:gd name="connsiteX6793" fmla="*/ 912971 w 6400800"/>
              <a:gd name="connsiteY6793" fmla="*/ 236696 h 514350"/>
              <a:gd name="connsiteX6794" fmla="*/ 912019 w 6400800"/>
              <a:gd name="connsiteY6794" fmla="*/ 232886 h 514350"/>
              <a:gd name="connsiteX6795" fmla="*/ 912019 w 6400800"/>
              <a:gd name="connsiteY6795" fmla="*/ 228124 h 514350"/>
              <a:gd name="connsiteX6796" fmla="*/ 911066 w 6400800"/>
              <a:gd name="connsiteY6796" fmla="*/ 210979 h 514350"/>
              <a:gd name="connsiteX6797" fmla="*/ 911066 w 6400800"/>
              <a:gd name="connsiteY6797" fmla="*/ 204311 h 514350"/>
              <a:gd name="connsiteX6798" fmla="*/ 912019 w 6400800"/>
              <a:gd name="connsiteY6798" fmla="*/ 210979 h 514350"/>
              <a:gd name="connsiteX6799" fmla="*/ 833914 w 6400800"/>
              <a:gd name="connsiteY6799" fmla="*/ 333851 h 514350"/>
              <a:gd name="connsiteX6800" fmla="*/ 834866 w 6400800"/>
              <a:gd name="connsiteY6800" fmla="*/ 331946 h 514350"/>
              <a:gd name="connsiteX6801" fmla="*/ 834866 w 6400800"/>
              <a:gd name="connsiteY6801" fmla="*/ 337661 h 514350"/>
              <a:gd name="connsiteX6802" fmla="*/ 833914 w 6400800"/>
              <a:gd name="connsiteY6802" fmla="*/ 333851 h 514350"/>
              <a:gd name="connsiteX6803" fmla="*/ 847249 w 6400800"/>
              <a:gd name="connsiteY6803" fmla="*/ 304324 h 514350"/>
              <a:gd name="connsiteX6804" fmla="*/ 846296 w 6400800"/>
              <a:gd name="connsiteY6804" fmla="*/ 301466 h 514350"/>
              <a:gd name="connsiteX6805" fmla="*/ 846296 w 6400800"/>
              <a:gd name="connsiteY6805" fmla="*/ 299561 h 514350"/>
              <a:gd name="connsiteX6806" fmla="*/ 851059 w 6400800"/>
              <a:gd name="connsiteY6806" fmla="*/ 286226 h 514350"/>
              <a:gd name="connsiteX6807" fmla="*/ 847249 w 6400800"/>
              <a:gd name="connsiteY6807" fmla="*/ 304324 h 514350"/>
              <a:gd name="connsiteX6808" fmla="*/ 880586 w 6400800"/>
              <a:gd name="connsiteY6808" fmla="*/ 300514 h 514350"/>
              <a:gd name="connsiteX6809" fmla="*/ 876776 w 6400800"/>
              <a:gd name="connsiteY6809" fmla="*/ 319564 h 514350"/>
              <a:gd name="connsiteX6810" fmla="*/ 872966 w 6400800"/>
              <a:gd name="connsiteY6810" fmla="*/ 343376 h 514350"/>
              <a:gd name="connsiteX6811" fmla="*/ 869156 w 6400800"/>
              <a:gd name="connsiteY6811" fmla="*/ 350996 h 514350"/>
              <a:gd name="connsiteX6812" fmla="*/ 868204 w 6400800"/>
              <a:gd name="connsiteY6812" fmla="*/ 349091 h 514350"/>
              <a:gd name="connsiteX6813" fmla="*/ 867251 w 6400800"/>
              <a:gd name="connsiteY6813" fmla="*/ 348139 h 514350"/>
              <a:gd name="connsiteX6814" fmla="*/ 867251 w 6400800"/>
              <a:gd name="connsiteY6814" fmla="*/ 335756 h 514350"/>
              <a:gd name="connsiteX6815" fmla="*/ 866299 w 6400800"/>
              <a:gd name="connsiteY6815" fmla="*/ 301466 h 514350"/>
              <a:gd name="connsiteX6816" fmla="*/ 863441 w 6400800"/>
              <a:gd name="connsiteY6816" fmla="*/ 272891 h 514350"/>
              <a:gd name="connsiteX6817" fmla="*/ 861536 w 6400800"/>
              <a:gd name="connsiteY6817" fmla="*/ 257651 h 514350"/>
              <a:gd name="connsiteX6818" fmla="*/ 862489 w 6400800"/>
              <a:gd name="connsiteY6818" fmla="*/ 255746 h 514350"/>
              <a:gd name="connsiteX6819" fmla="*/ 862489 w 6400800"/>
              <a:gd name="connsiteY6819" fmla="*/ 255746 h 514350"/>
              <a:gd name="connsiteX6820" fmla="*/ 876776 w 6400800"/>
              <a:gd name="connsiteY6820" fmla="*/ 286226 h 514350"/>
              <a:gd name="connsiteX6821" fmla="*/ 881539 w 6400800"/>
              <a:gd name="connsiteY6821" fmla="*/ 296704 h 514350"/>
              <a:gd name="connsiteX6822" fmla="*/ 880586 w 6400800"/>
              <a:gd name="connsiteY6822" fmla="*/ 300514 h 514350"/>
              <a:gd name="connsiteX6823" fmla="*/ 885349 w 6400800"/>
              <a:gd name="connsiteY6823" fmla="*/ 318611 h 514350"/>
              <a:gd name="connsiteX6824" fmla="*/ 884396 w 6400800"/>
              <a:gd name="connsiteY6824" fmla="*/ 319564 h 514350"/>
              <a:gd name="connsiteX6825" fmla="*/ 883444 w 6400800"/>
              <a:gd name="connsiteY6825" fmla="*/ 320516 h 514350"/>
              <a:gd name="connsiteX6826" fmla="*/ 884396 w 6400800"/>
              <a:gd name="connsiteY6826" fmla="*/ 303371 h 514350"/>
              <a:gd name="connsiteX6827" fmla="*/ 887254 w 6400800"/>
              <a:gd name="connsiteY6827" fmla="*/ 310039 h 514350"/>
              <a:gd name="connsiteX6828" fmla="*/ 885349 w 6400800"/>
              <a:gd name="connsiteY6828" fmla="*/ 318611 h 514350"/>
              <a:gd name="connsiteX6829" fmla="*/ 900589 w 6400800"/>
              <a:gd name="connsiteY6829" fmla="*/ 246221 h 514350"/>
              <a:gd name="connsiteX6830" fmla="*/ 900589 w 6400800"/>
              <a:gd name="connsiteY6830" fmla="*/ 246221 h 514350"/>
              <a:gd name="connsiteX6831" fmla="*/ 898684 w 6400800"/>
              <a:gd name="connsiteY6831" fmla="*/ 234791 h 514350"/>
              <a:gd name="connsiteX6832" fmla="*/ 897731 w 6400800"/>
              <a:gd name="connsiteY6832" fmla="*/ 252889 h 514350"/>
              <a:gd name="connsiteX6833" fmla="*/ 897731 w 6400800"/>
              <a:gd name="connsiteY6833" fmla="*/ 253841 h 514350"/>
              <a:gd name="connsiteX6834" fmla="*/ 894874 w 6400800"/>
              <a:gd name="connsiteY6834" fmla="*/ 250031 h 514350"/>
              <a:gd name="connsiteX6835" fmla="*/ 897731 w 6400800"/>
              <a:gd name="connsiteY6835" fmla="*/ 254794 h 514350"/>
              <a:gd name="connsiteX6836" fmla="*/ 897731 w 6400800"/>
              <a:gd name="connsiteY6836" fmla="*/ 257651 h 514350"/>
              <a:gd name="connsiteX6837" fmla="*/ 896779 w 6400800"/>
              <a:gd name="connsiteY6837" fmla="*/ 264319 h 514350"/>
              <a:gd name="connsiteX6838" fmla="*/ 896779 w 6400800"/>
              <a:gd name="connsiteY6838" fmla="*/ 264319 h 514350"/>
              <a:gd name="connsiteX6839" fmla="*/ 896779 w 6400800"/>
              <a:gd name="connsiteY6839" fmla="*/ 264319 h 514350"/>
              <a:gd name="connsiteX6840" fmla="*/ 896779 w 6400800"/>
              <a:gd name="connsiteY6840" fmla="*/ 265271 h 514350"/>
              <a:gd name="connsiteX6841" fmla="*/ 896779 w 6400800"/>
              <a:gd name="connsiteY6841" fmla="*/ 270986 h 514350"/>
              <a:gd name="connsiteX6842" fmla="*/ 896779 w 6400800"/>
              <a:gd name="connsiteY6842" fmla="*/ 272891 h 514350"/>
              <a:gd name="connsiteX6843" fmla="*/ 895826 w 6400800"/>
              <a:gd name="connsiteY6843" fmla="*/ 285274 h 514350"/>
              <a:gd name="connsiteX6844" fmla="*/ 895826 w 6400800"/>
              <a:gd name="connsiteY6844" fmla="*/ 287179 h 514350"/>
              <a:gd name="connsiteX6845" fmla="*/ 891064 w 6400800"/>
              <a:gd name="connsiteY6845" fmla="*/ 279559 h 514350"/>
              <a:gd name="connsiteX6846" fmla="*/ 873919 w 6400800"/>
              <a:gd name="connsiteY6846" fmla="*/ 250984 h 514350"/>
              <a:gd name="connsiteX6847" fmla="*/ 869156 w 6400800"/>
              <a:gd name="connsiteY6847" fmla="*/ 243364 h 514350"/>
              <a:gd name="connsiteX6848" fmla="*/ 869156 w 6400800"/>
              <a:gd name="connsiteY6848" fmla="*/ 242411 h 514350"/>
              <a:gd name="connsiteX6849" fmla="*/ 878681 w 6400800"/>
              <a:gd name="connsiteY6849" fmla="*/ 215741 h 514350"/>
              <a:gd name="connsiteX6850" fmla="*/ 887254 w 6400800"/>
              <a:gd name="connsiteY6850" fmla="*/ 200501 h 514350"/>
              <a:gd name="connsiteX6851" fmla="*/ 895826 w 6400800"/>
              <a:gd name="connsiteY6851" fmla="*/ 223361 h 514350"/>
              <a:gd name="connsiteX6852" fmla="*/ 901541 w 6400800"/>
              <a:gd name="connsiteY6852" fmla="*/ 240506 h 514350"/>
              <a:gd name="connsiteX6853" fmla="*/ 900589 w 6400800"/>
              <a:gd name="connsiteY6853" fmla="*/ 246221 h 514350"/>
              <a:gd name="connsiteX6854" fmla="*/ 891064 w 6400800"/>
              <a:gd name="connsiteY6854" fmla="*/ 190976 h 514350"/>
              <a:gd name="connsiteX6855" fmla="*/ 892969 w 6400800"/>
              <a:gd name="connsiteY6855" fmla="*/ 187166 h 514350"/>
              <a:gd name="connsiteX6856" fmla="*/ 896779 w 6400800"/>
              <a:gd name="connsiteY6856" fmla="*/ 202406 h 514350"/>
              <a:gd name="connsiteX6857" fmla="*/ 891064 w 6400800"/>
              <a:gd name="connsiteY6857" fmla="*/ 190976 h 514350"/>
              <a:gd name="connsiteX6858" fmla="*/ 904399 w 6400800"/>
              <a:gd name="connsiteY6858" fmla="*/ 181451 h 514350"/>
              <a:gd name="connsiteX6859" fmla="*/ 904399 w 6400800"/>
              <a:gd name="connsiteY6859" fmla="*/ 183356 h 514350"/>
              <a:gd name="connsiteX6860" fmla="*/ 903446 w 6400800"/>
              <a:gd name="connsiteY6860" fmla="*/ 210979 h 514350"/>
              <a:gd name="connsiteX6861" fmla="*/ 903446 w 6400800"/>
              <a:gd name="connsiteY6861" fmla="*/ 210026 h 514350"/>
              <a:gd name="connsiteX6862" fmla="*/ 894874 w 6400800"/>
              <a:gd name="connsiteY6862" fmla="*/ 188119 h 514350"/>
              <a:gd name="connsiteX6863" fmla="*/ 903446 w 6400800"/>
              <a:gd name="connsiteY6863" fmla="*/ 173831 h 514350"/>
              <a:gd name="connsiteX6864" fmla="*/ 904399 w 6400800"/>
              <a:gd name="connsiteY6864" fmla="*/ 181451 h 514350"/>
              <a:gd name="connsiteX6865" fmla="*/ 888206 w 6400800"/>
              <a:gd name="connsiteY6865" fmla="*/ 137636 h 514350"/>
              <a:gd name="connsiteX6866" fmla="*/ 890111 w 6400800"/>
              <a:gd name="connsiteY6866" fmla="*/ 132874 h 514350"/>
              <a:gd name="connsiteX6867" fmla="*/ 898684 w 6400800"/>
              <a:gd name="connsiteY6867" fmla="*/ 161449 h 514350"/>
              <a:gd name="connsiteX6868" fmla="*/ 893921 w 6400800"/>
              <a:gd name="connsiteY6868" fmla="*/ 168116 h 514350"/>
              <a:gd name="connsiteX6869" fmla="*/ 885349 w 6400800"/>
              <a:gd name="connsiteY6869" fmla="*/ 180499 h 514350"/>
              <a:gd name="connsiteX6870" fmla="*/ 874871 w 6400800"/>
              <a:gd name="connsiteY6870" fmla="*/ 163354 h 514350"/>
              <a:gd name="connsiteX6871" fmla="*/ 888206 w 6400800"/>
              <a:gd name="connsiteY6871" fmla="*/ 137636 h 514350"/>
              <a:gd name="connsiteX6872" fmla="*/ 872966 w 6400800"/>
              <a:gd name="connsiteY6872" fmla="*/ 169069 h 514350"/>
              <a:gd name="connsiteX6873" fmla="*/ 881539 w 6400800"/>
              <a:gd name="connsiteY6873" fmla="*/ 188119 h 514350"/>
              <a:gd name="connsiteX6874" fmla="*/ 878681 w 6400800"/>
              <a:gd name="connsiteY6874" fmla="*/ 191929 h 514350"/>
              <a:gd name="connsiteX6875" fmla="*/ 856774 w 6400800"/>
              <a:gd name="connsiteY6875" fmla="*/ 226219 h 514350"/>
              <a:gd name="connsiteX6876" fmla="*/ 851059 w 6400800"/>
              <a:gd name="connsiteY6876" fmla="*/ 217646 h 514350"/>
              <a:gd name="connsiteX6877" fmla="*/ 872966 w 6400800"/>
              <a:gd name="connsiteY6877" fmla="*/ 169069 h 514350"/>
              <a:gd name="connsiteX6878" fmla="*/ 847249 w 6400800"/>
              <a:gd name="connsiteY6878" fmla="*/ 225266 h 514350"/>
              <a:gd name="connsiteX6879" fmla="*/ 848201 w 6400800"/>
              <a:gd name="connsiteY6879" fmla="*/ 223361 h 514350"/>
              <a:gd name="connsiteX6880" fmla="*/ 852011 w 6400800"/>
              <a:gd name="connsiteY6880" fmla="*/ 232886 h 514350"/>
              <a:gd name="connsiteX6881" fmla="*/ 845344 w 6400800"/>
              <a:gd name="connsiteY6881" fmla="*/ 243364 h 514350"/>
              <a:gd name="connsiteX6882" fmla="*/ 837724 w 6400800"/>
              <a:gd name="connsiteY6882" fmla="*/ 256699 h 514350"/>
              <a:gd name="connsiteX6883" fmla="*/ 836771 w 6400800"/>
              <a:gd name="connsiteY6883" fmla="*/ 250984 h 514350"/>
              <a:gd name="connsiteX6884" fmla="*/ 847249 w 6400800"/>
              <a:gd name="connsiteY6884" fmla="*/ 225266 h 514350"/>
              <a:gd name="connsiteX6885" fmla="*/ 835819 w 6400800"/>
              <a:gd name="connsiteY6885" fmla="*/ 195739 h 514350"/>
              <a:gd name="connsiteX6886" fmla="*/ 835819 w 6400800"/>
              <a:gd name="connsiteY6886" fmla="*/ 195739 h 514350"/>
              <a:gd name="connsiteX6887" fmla="*/ 840581 w 6400800"/>
              <a:gd name="connsiteY6887" fmla="*/ 206216 h 514350"/>
              <a:gd name="connsiteX6888" fmla="*/ 833914 w 6400800"/>
              <a:gd name="connsiteY6888" fmla="*/ 219551 h 514350"/>
              <a:gd name="connsiteX6889" fmla="*/ 832961 w 6400800"/>
              <a:gd name="connsiteY6889" fmla="*/ 221456 h 514350"/>
              <a:gd name="connsiteX6890" fmla="*/ 835819 w 6400800"/>
              <a:gd name="connsiteY6890" fmla="*/ 195739 h 514350"/>
              <a:gd name="connsiteX6891" fmla="*/ 826294 w 6400800"/>
              <a:gd name="connsiteY6891" fmla="*/ 274796 h 514350"/>
              <a:gd name="connsiteX6892" fmla="*/ 828199 w 6400800"/>
              <a:gd name="connsiteY6892" fmla="*/ 270986 h 514350"/>
              <a:gd name="connsiteX6893" fmla="*/ 828199 w 6400800"/>
              <a:gd name="connsiteY6893" fmla="*/ 272891 h 514350"/>
              <a:gd name="connsiteX6894" fmla="*/ 826294 w 6400800"/>
              <a:gd name="connsiteY6894" fmla="*/ 276701 h 514350"/>
              <a:gd name="connsiteX6895" fmla="*/ 826294 w 6400800"/>
              <a:gd name="connsiteY6895" fmla="*/ 274796 h 514350"/>
              <a:gd name="connsiteX6896" fmla="*/ 812006 w 6400800"/>
              <a:gd name="connsiteY6896" fmla="*/ 448151 h 514350"/>
              <a:gd name="connsiteX6897" fmla="*/ 812006 w 6400800"/>
              <a:gd name="connsiteY6897" fmla="*/ 448151 h 514350"/>
              <a:gd name="connsiteX6898" fmla="*/ 812006 w 6400800"/>
              <a:gd name="connsiteY6898" fmla="*/ 448151 h 514350"/>
              <a:gd name="connsiteX6899" fmla="*/ 812006 w 6400800"/>
              <a:gd name="connsiteY6899" fmla="*/ 448151 h 514350"/>
              <a:gd name="connsiteX6900" fmla="*/ 785336 w 6400800"/>
              <a:gd name="connsiteY6900" fmla="*/ 330041 h 514350"/>
              <a:gd name="connsiteX6901" fmla="*/ 782479 w 6400800"/>
              <a:gd name="connsiteY6901" fmla="*/ 325279 h 514350"/>
              <a:gd name="connsiteX6902" fmla="*/ 782479 w 6400800"/>
              <a:gd name="connsiteY6902" fmla="*/ 315754 h 514350"/>
              <a:gd name="connsiteX6903" fmla="*/ 786289 w 6400800"/>
              <a:gd name="connsiteY6903" fmla="*/ 326231 h 514350"/>
              <a:gd name="connsiteX6904" fmla="*/ 785336 w 6400800"/>
              <a:gd name="connsiteY6904" fmla="*/ 330041 h 514350"/>
              <a:gd name="connsiteX6905" fmla="*/ 797719 w 6400800"/>
              <a:gd name="connsiteY6905" fmla="*/ 271939 h 514350"/>
              <a:gd name="connsiteX6906" fmla="*/ 803434 w 6400800"/>
              <a:gd name="connsiteY6906" fmla="*/ 286226 h 514350"/>
              <a:gd name="connsiteX6907" fmla="*/ 802481 w 6400800"/>
              <a:gd name="connsiteY6907" fmla="*/ 288131 h 514350"/>
              <a:gd name="connsiteX6908" fmla="*/ 792956 w 6400800"/>
              <a:gd name="connsiteY6908" fmla="*/ 310039 h 514350"/>
              <a:gd name="connsiteX6909" fmla="*/ 792956 w 6400800"/>
              <a:gd name="connsiteY6909" fmla="*/ 309086 h 514350"/>
              <a:gd name="connsiteX6910" fmla="*/ 787241 w 6400800"/>
              <a:gd name="connsiteY6910" fmla="*/ 296704 h 514350"/>
              <a:gd name="connsiteX6911" fmla="*/ 795814 w 6400800"/>
              <a:gd name="connsiteY6911" fmla="*/ 266224 h 514350"/>
              <a:gd name="connsiteX6912" fmla="*/ 797719 w 6400800"/>
              <a:gd name="connsiteY6912" fmla="*/ 271939 h 514350"/>
              <a:gd name="connsiteX6913" fmla="*/ 790099 w 6400800"/>
              <a:gd name="connsiteY6913" fmla="*/ 253841 h 514350"/>
              <a:gd name="connsiteX6914" fmla="*/ 793909 w 6400800"/>
              <a:gd name="connsiteY6914" fmla="*/ 261461 h 514350"/>
              <a:gd name="connsiteX6915" fmla="*/ 793909 w 6400800"/>
              <a:gd name="connsiteY6915" fmla="*/ 262414 h 514350"/>
              <a:gd name="connsiteX6916" fmla="*/ 784384 w 6400800"/>
              <a:gd name="connsiteY6916" fmla="*/ 286226 h 514350"/>
              <a:gd name="connsiteX6917" fmla="*/ 785336 w 6400800"/>
              <a:gd name="connsiteY6917" fmla="*/ 273844 h 514350"/>
              <a:gd name="connsiteX6918" fmla="*/ 790099 w 6400800"/>
              <a:gd name="connsiteY6918" fmla="*/ 253841 h 514350"/>
              <a:gd name="connsiteX6919" fmla="*/ 773906 w 6400800"/>
              <a:gd name="connsiteY6919" fmla="*/ 236696 h 514350"/>
              <a:gd name="connsiteX6920" fmla="*/ 776764 w 6400800"/>
              <a:gd name="connsiteY6920" fmla="*/ 213836 h 514350"/>
              <a:gd name="connsiteX6921" fmla="*/ 783431 w 6400800"/>
              <a:gd name="connsiteY6921" fmla="*/ 229076 h 514350"/>
              <a:gd name="connsiteX6922" fmla="*/ 780574 w 6400800"/>
              <a:gd name="connsiteY6922" fmla="*/ 235744 h 514350"/>
              <a:gd name="connsiteX6923" fmla="*/ 777716 w 6400800"/>
              <a:gd name="connsiteY6923" fmla="*/ 231934 h 514350"/>
              <a:gd name="connsiteX6924" fmla="*/ 780574 w 6400800"/>
              <a:gd name="connsiteY6924" fmla="*/ 236696 h 514350"/>
              <a:gd name="connsiteX6925" fmla="*/ 773906 w 6400800"/>
              <a:gd name="connsiteY6925" fmla="*/ 255746 h 514350"/>
              <a:gd name="connsiteX6926" fmla="*/ 773906 w 6400800"/>
              <a:gd name="connsiteY6926" fmla="*/ 236696 h 514350"/>
              <a:gd name="connsiteX6927" fmla="*/ 724376 w 6400800"/>
              <a:gd name="connsiteY6927" fmla="*/ 219551 h 514350"/>
              <a:gd name="connsiteX6928" fmla="*/ 726281 w 6400800"/>
              <a:gd name="connsiteY6928" fmla="*/ 203359 h 514350"/>
              <a:gd name="connsiteX6929" fmla="*/ 726281 w 6400800"/>
              <a:gd name="connsiteY6929" fmla="*/ 229076 h 514350"/>
              <a:gd name="connsiteX6930" fmla="*/ 723424 w 6400800"/>
              <a:gd name="connsiteY6930" fmla="*/ 223361 h 514350"/>
              <a:gd name="connsiteX6931" fmla="*/ 724376 w 6400800"/>
              <a:gd name="connsiteY6931" fmla="*/ 219551 h 514350"/>
              <a:gd name="connsiteX6932" fmla="*/ 723424 w 6400800"/>
              <a:gd name="connsiteY6932" fmla="*/ 224314 h 514350"/>
              <a:gd name="connsiteX6933" fmla="*/ 724376 w 6400800"/>
              <a:gd name="connsiteY6933" fmla="*/ 235744 h 514350"/>
              <a:gd name="connsiteX6934" fmla="*/ 726281 w 6400800"/>
              <a:gd name="connsiteY6934" fmla="*/ 250984 h 514350"/>
              <a:gd name="connsiteX6935" fmla="*/ 726281 w 6400800"/>
              <a:gd name="connsiteY6935" fmla="*/ 251936 h 514350"/>
              <a:gd name="connsiteX6936" fmla="*/ 727234 w 6400800"/>
              <a:gd name="connsiteY6936" fmla="*/ 276701 h 514350"/>
              <a:gd name="connsiteX6937" fmla="*/ 727234 w 6400800"/>
              <a:gd name="connsiteY6937" fmla="*/ 288131 h 514350"/>
              <a:gd name="connsiteX6938" fmla="*/ 725329 w 6400800"/>
              <a:gd name="connsiteY6938" fmla="*/ 284321 h 514350"/>
              <a:gd name="connsiteX6939" fmla="*/ 717709 w 6400800"/>
              <a:gd name="connsiteY6939" fmla="*/ 260509 h 514350"/>
              <a:gd name="connsiteX6940" fmla="*/ 723424 w 6400800"/>
              <a:gd name="connsiteY6940" fmla="*/ 224314 h 514350"/>
              <a:gd name="connsiteX6941" fmla="*/ 710089 w 6400800"/>
              <a:gd name="connsiteY6941" fmla="*/ 308134 h 514350"/>
              <a:gd name="connsiteX6942" fmla="*/ 711041 w 6400800"/>
              <a:gd name="connsiteY6942" fmla="*/ 320516 h 514350"/>
              <a:gd name="connsiteX6943" fmla="*/ 717709 w 6400800"/>
              <a:gd name="connsiteY6943" fmla="*/ 373856 h 514350"/>
              <a:gd name="connsiteX6944" fmla="*/ 711041 w 6400800"/>
              <a:gd name="connsiteY6944" fmla="*/ 389096 h 514350"/>
              <a:gd name="connsiteX6945" fmla="*/ 709136 w 6400800"/>
              <a:gd name="connsiteY6945" fmla="*/ 383381 h 514350"/>
              <a:gd name="connsiteX6946" fmla="*/ 711041 w 6400800"/>
              <a:gd name="connsiteY6946" fmla="*/ 372904 h 514350"/>
              <a:gd name="connsiteX6947" fmla="*/ 713899 w 6400800"/>
              <a:gd name="connsiteY6947" fmla="*/ 352901 h 514350"/>
              <a:gd name="connsiteX6948" fmla="*/ 707231 w 6400800"/>
              <a:gd name="connsiteY6948" fmla="*/ 372904 h 514350"/>
              <a:gd name="connsiteX6949" fmla="*/ 706279 w 6400800"/>
              <a:gd name="connsiteY6949" fmla="*/ 374809 h 514350"/>
              <a:gd name="connsiteX6950" fmla="*/ 701516 w 6400800"/>
              <a:gd name="connsiteY6950" fmla="*/ 357664 h 514350"/>
              <a:gd name="connsiteX6951" fmla="*/ 701516 w 6400800"/>
              <a:gd name="connsiteY6951" fmla="*/ 357664 h 514350"/>
              <a:gd name="connsiteX6952" fmla="*/ 710089 w 6400800"/>
              <a:gd name="connsiteY6952" fmla="*/ 308134 h 514350"/>
              <a:gd name="connsiteX6953" fmla="*/ 676751 w 6400800"/>
              <a:gd name="connsiteY6953" fmla="*/ 253841 h 514350"/>
              <a:gd name="connsiteX6954" fmla="*/ 676751 w 6400800"/>
              <a:gd name="connsiteY6954" fmla="*/ 246221 h 514350"/>
              <a:gd name="connsiteX6955" fmla="*/ 679609 w 6400800"/>
              <a:gd name="connsiteY6955" fmla="*/ 220504 h 514350"/>
              <a:gd name="connsiteX6956" fmla="*/ 682466 w 6400800"/>
              <a:gd name="connsiteY6956" fmla="*/ 181451 h 514350"/>
              <a:gd name="connsiteX6957" fmla="*/ 682466 w 6400800"/>
              <a:gd name="connsiteY6957" fmla="*/ 178594 h 514350"/>
              <a:gd name="connsiteX6958" fmla="*/ 696754 w 6400800"/>
              <a:gd name="connsiteY6958" fmla="*/ 231934 h 514350"/>
              <a:gd name="connsiteX6959" fmla="*/ 705326 w 6400800"/>
              <a:gd name="connsiteY6959" fmla="*/ 267176 h 514350"/>
              <a:gd name="connsiteX6960" fmla="*/ 703421 w 6400800"/>
              <a:gd name="connsiteY6960" fmla="*/ 273844 h 514350"/>
              <a:gd name="connsiteX6961" fmla="*/ 694849 w 6400800"/>
              <a:gd name="connsiteY6961" fmla="*/ 307181 h 514350"/>
              <a:gd name="connsiteX6962" fmla="*/ 692944 w 6400800"/>
              <a:gd name="connsiteY6962" fmla="*/ 313849 h 514350"/>
              <a:gd name="connsiteX6963" fmla="*/ 690086 w 6400800"/>
              <a:gd name="connsiteY6963" fmla="*/ 322421 h 514350"/>
              <a:gd name="connsiteX6964" fmla="*/ 673894 w 6400800"/>
              <a:gd name="connsiteY6964" fmla="*/ 274796 h 514350"/>
              <a:gd name="connsiteX6965" fmla="*/ 676751 w 6400800"/>
              <a:gd name="connsiteY6965" fmla="*/ 253841 h 514350"/>
              <a:gd name="connsiteX6966" fmla="*/ 668179 w 6400800"/>
              <a:gd name="connsiteY6966" fmla="*/ 331946 h 514350"/>
              <a:gd name="connsiteX6967" fmla="*/ 668179 w 6400800"/>
              <a:gd name="connsiteY6967" fmla="*/ 330041 h 514350"/>
              <a:gd name="connsiteX6968" fmla="*/ 669131 w 6400800"/>
              <a:gd name="connsiteY6968" fmla="*/ 334804 h 514350"/>
              <a:gd name="connsiteX6969" fmla="*/ 671989 w 6400800"/>
              <a:gd name="connsiteY6969" fmla="*/ 346234 h 514350"/>
              <a:gd name="connsiteX6970" fmla="*/ 674846 w 6400800"/>
              <a:gd name="connsiteY6970" fmla="*/ 359569 h 514350"/>
              <a:gd name="connsiteX6971" fmla="*/ 676751 w 6400800"/>
              <a:gd name="connsiteY6971" fmla="*/ 370999 h 514350"/>
              <a:gd name="connsiteX6972" fmla="*/ 675799 w 6400800"/>
              <a:gd name="connsiteY6972" fmla="*/ 373856 h 514350"/>
              <a:gd name="connsiteX6973" fmla="*/ 674846 w 6400800"/>
              <a:gd name="connsiteY6973" fmla="*/ 377666 h 514350"/>
              <a:gd name="connsiteX6974" fmla="*/ 670084 w 6400800"/>
              <a:gd name="connsiteY6974" fmla="*/ 368141 h 514350"/>
              <a:gd name="connsiteX6975" fmla="*/ 664369 w 6400800"/>
              <a:gd name="connsiteY6975" fmla="*/ 358616 h 514350"/>
              <a:gd name="connsiteX6976" fmla="*/ 668179 w 6400800"/>
              <a:gd name="connsiteY6976" fmla="*/ 331946 h 514350"/>
              <a:gd name="connsiteX6977" fmla="*/ 656749 w 6400800"/>
              <a:gd name="connsiteY6977" fmla="*/ 266224 h 514350"/>
              <a:gd name="connsiteX6978" fmla="*/ 656749 w 6400800"/>
              <a:gd name="connsiteY6978" fmla="*/ 267176 h 514350"/>
              <a:gd name="connsiteX6979" fmla="*/ 656749 w 6400800"/>
              <a:gd name="connsiteY6979" fmla="*/ 269081 h 514350"/>
              <a:gd name="connsiteX6980" fmla="*/ 656749 w 6400800"/>
              <a:gd name="connsiteY6980" fmla="*/ 266224 h 514350"/>
              <a:gd name="connsiteX6981" fmla="*/ 608171 w 6400800"/>
              <a:gd name="connsiteY6981" fmla="*/ 318611 h 514350"/>
              <a:gd name="connsiteX6982" fmla="*/ 611981 w 6400800"/>
              <a:gd name="connsiteY6982" fmla="*/ 279559 h 514350"/>
              <a:gd name="connsiteX6983" fmla="*/ 613886 w 6400800"/>
              <a:gd name="connsiteY6983" fmla="*/ 288131 h 514350"/>
              <a:gd name="connsiteX6984" fmla="*/ 615791 w 6400800"/>
              <a:gd name="connsiteY6984" fmla="*/ 327184 h 514350"/>
              <a:gd name="connsiteX6985" fmla="*/ 615791 w 6400800"/>
              <a:gd name="connsiteY6985" fmla="*/ 331946 h 514350"/>
              <a:gd name="connsiteX6986" fmla="*/ 615791 w 6400800"/>
              <a:gd name="connsiteY6986" fmla="*/ 337661 h 514350"/>
              <a:gd name="connsiteX6987" fmla="*/ 613886 w 6400800"/>
              <a:gd name="connsiteY6987" fmla="*/ 333851 h 514350"/>
              <a:gd name="connsiteX6988" fmla="*/ 607219 w 6400800"/>
              <a:gd name="connsiteY6988" fmla="*/ 321469 h 514350"/>
              <a:gd name="connsiteX6989" fmla="*/ 608171 w 6400800"/>
              <a:gd name="connsiteY6989" fmla="*/ 318611 h 514350"/>
              <a:gd name="connsiteX6990" fmla="*/ 606266 w 6400800"/>
              <a:gd name="connsiteY6990" fmla="*/ 341471 h 514350"/>
              <a:gd name="connsiteX6991" fmla="*/ 615791 w 6400800"/>
              <a:gd name="connsiteY6991" fmla="*/ 364331 h 514350"/>
              <a:gd name="connsiteX6992" fmla="*/ 615791 w 6400800"/>
              <a:gd name="connsiteY6992" fmla="*/ 365284 h 514350"/>
              <a:gd name="connsiteX6993" fmla="*/ 611029 w 6400800"/>
              <a:gd name="connsiteY6993" fmla="*/ 375761 h 514350"/>
              <a:gd name="connsiteX6994" fmla="*/ 608171 w 6400800"/>
              <a:gd name="connsiteY6994" fmla="*/ 363379 h 514350"/>
              <a:gd name="connsiteX6995" fmla="*/ 605314 w 6400800"/>
              <a:gd name="connsiteY6995" fmla="*/ 350996 h 514350"/>
              <a:gd name="connsiteX6996" fmla="*/ 606266 w 6400800"/>
              <a:gd name="connsiteY6996" fmla="*/ 341471 h 514350"/>
              <a:gd name="connsiteX6997" fmla="*/ 606266 w 6400800"/>
              <a:gd name="connsiteY6997" fmla="*/ 424339 h 514350"/>
              <a:gd name="connsiteX6998" fmla="*/ 609124 w 6400800"/>
              <a:gd name="connsiteY6998" fmla="*/ 433864 h 514350"/>
              <a:gd name="connsiteX6999" fmla="*/ 607219 w 6400800"/>
              <a:gd name="connsiteY6999" fmla="*/ 436721 h 514350"/>
              <a:gd name="connsiteX7000" fmla="*/ 601504 w 6400800"/>
              <a:gd name="connsiteY7000" fmla="*/ 435769 h 514350"/>
              <a:gd name="connsiteX7001" fmla="*/ 606266 w 6400800"/>
              <a:gd name="connsiteY7001" fmla="*/ 424339 h 514350"/>
              <a:gd name="connsiteX7002" fmla="*/ 599599 w 6400800"/>
              <a:gd name="connsiteY7002" fmla="*/ 401479 h 514350"/>
              <a:gd name="connsiteX7003" fmla="*/ 599599 w 6400800"/>
              <a:gd name="connsiteY7003" fmla="*/ 401479 h 514350"/>
              <a:gd name="connsiteX7004" fmla="*/ 599599 w 6400800"/>
              <a:gd name="connsiteY7004" fmla="*/ 403384 h 514350"/>
              <a:gd name="connsiteX7005" fmla="*/ 599599 w 6400800"/>
              <a:gd name="connsiteY7005" fmla="*/ 401479 h 514350"/>
              <a:gd name="connsiteX7006" fmla="*/ 587216 w 6400800"/>
              <a:gd name="connsiteY7006" fmla="*/ 300514 h 514350"/>
              <a:gd name="connsiteX7007" fmla="*/ 591979 w 6400800"/>
              <a:gd name="connsiteY7007" fmla="*/ 310039 h 514350"/>
              <a:gd name="connsiteX7008" fmla="*/ 591026 w 6400800"/>
              <a:gd name="connsiteY7008" fmla="*/ 316706 h 514350"/>
              <a:gd name="connsiteX7009" fmla="*/ 591026 w 6400800"/>
              <a:gd name="connsiteY7009" fmla="*/ 316706 h 514350"/>
              <a:gd name="connsiteX7010" fmla="*/ 590074 w 6400800"/>
              <a:gd name="connsiteY7010" fmla="*/ 319564 h 514350"/>
              <a:gd name="connsiteX7011" fmla="*/ 587216 w 6400800"/>
              <a:gd name="connsiteY7011" fmla="*/ 311944 h 514350"/>
              <a:gd name="connsiteX7012" fmla="*/ 586264 w 6400800"/>
              <a:gd name="connsiteY7012" fmla="*/ 299561 h 514350"/>
              <a:gd name="connsiteX7013" fmla="*/ 587216 w 6400800"/>
              <a:gd name="connsiteY7013" fmla="*/ 300514 h 514350"/>
              <a:gd name="connsiteX7014" fmla="*/ 553879 w 6400800"/>
              <a:gd name="connsiteY7014" fmla="*/ 257651 h 514350"/>
              <a:gd name="connsiteX7015" fmla="*/ 555784 w 6400800"/>
              <a:gd name="connsiteY7015" fmla="*/ 233839 h 514350"/>
              <a:gd name="connsiteX7016" fmla="*/ 558641 w 6400800"/>
              <a:gd name="connsiteY7016" fmla="*/ 249079 h 514350"/>
              <a:gd name="connsiteX7017" fmla="*/ 556736 w 6400800"/>
              <a:gd name="connsiteY7017" fmla="*/ 247174 h 514350"/>
              <a:gd name="connsiteX7018" fmla="*/ 558641 w 6400800"/>
              <a:gd name="connsiteY7018" fmla="*/ 250984 h 514350"/>
              <a:gd name="connsiteX7019" fmla="*/ 570071 w 6400800"/>
              <a:gd name="connsiteY7019" fmla="*/ 297656 h 514350"/>
              <a:gd name="connsiteX7020" fmla="*/ 571976 w 6400800"/>
              <a:gd name="connsiteY7020" fmla="*/ 303371 h 514350"/>
              <a:gd name="connsiteX7021" fmla="*/ 569119 w 6400800"/>
              <a:gd name="connsiteY7021" fmla="*/ 312896 h 514350"/>
              <a:gd name="connsiteX7022" fmla="*/ 564356 w 6400800"/>
              <a:gd name="connsiteY7022" fmla="*/ 295751 h 514350"/>
              <a:gd name="connsiteX7023" fmla="*/ 553879 w 6400800"/>
              <a:gd name="connsiteY7023" fmla="*/ 266224 h 514350"/>
              <a:gd name="connsiteX7024" fmla="*/ 553879 w 6400800"/>
              <a:gd name="connsiteY7024" fmla="*/ 257651 h 514350"/>
              <a:gd name="connsiteX7025" fmla="*/ 551974 w 6400800"/>
              <a:gd name="connsiteY7025" fmla="*/ 295751 h 514350"/>
              <a:gd name="connsiteX7026" fmla="*/ 551974 w 6400800"/>
              <a:gd name="connsiteY7026" fmla="*/ 295751 h 514350"/>
              <a:gd name="connsiteX7027" fmla="*/ 552926 w 6400800"/>
              <a:gd name="connsiteY7027" fmla="*/ 298609 h 514350"/>
              <a:gd name="connsiteX7028" fmla="*/ 556736 w 6400800"/>
              <a:gd name="connsiteY7028" fmla="*/ 317659 h 514350"/>
              <a:gd name="connsiteX7029" fmla="*/ 557689 w 6400800"/>
              <a:gd name="connsiteY7029" fmla="*/ 321469 h 514350"/>
              <a:gd name="connsiteX7030" fmla="*/ 557689 w 6400800"/>
              <a:gd name="connsiteY7030" fmla="*/ 322421 h 514350"/>
              <a:gd name="connsiteX7031" fmla="*/ 557689 w 6400800"/>
              <a:gd name="connsiteY7031" fmla="*/ 326231 h 514350"/>
              <a:gd name="connsiteX7032" fmla="*/ 552926 w 6400800"/>
              <a:gd name="connsiteY7032" fmla="*/ 306229 h 514350"/>
              <a:gd name="connsiteX7033" fmla="*/ 551974 w 6400800"/>
              <a:gd name="connsiteY7033" fmla="*/ 295751 h 514350"/>
              <a:gd name="connsiteX7034" fmla="*/ 529114 w 6400800"/>
              <a:gd name="connsiteY7034" fmla="*/ 290036 h 514350"/>
              <a:gd name="connsiteX7035" fmla="*/ 529114 w 6400800"/>
              <a:gd name="connsiteY7035" fmla="*/ 290036 h 514350"/>
              <a:gd name="connsiteX7036" fmla="*/ 529114 w 6400800"/>
              <a:gd name="connsiteY7036" fmla="*/ 290036 h 514350"/>
              <a:gd name="connsiteX7037" fmla="*/ 529114 w 6400800"/>
              <a:gd name="connsiteY7037" fmla="*/ 290036 h 514350"/>
              <a:gd name="connsiteX7038" fmla="*/ 522446 w 6400800"/>
              <a:gd name="connsiteY7038" fmla="*/ 336709 h 514350"/>
              <a:gd name="connsiteX7039" fmla="*/ 523399 w 6400800"/>
              <a:gd name="connsiteY7039" fmla="*/ 329089 h 514350"/>
              <a:gd name="connsiteX7040" fmla="*/ 526256 w 6400800"/>
              <a:gd name="connsiteY7040" fmla="*/ 336709 h 514350"/>
              <a:gd name="connsiteX7041" fmla="*/ 531019 w 6400800"/>
              <a:gd name="connsiteY7041" fmla="*/ 350996 h 514350"/>
              <a:gd name="connsiteX7042" fmla="*/ 531971 w 6400800"/>
              <a:gd name="connsiteY7042" fmla="*/ 374809 h 514350"/>
              <a:gd name="connsiteX7043" fmla="*/ 533876 w 6400800"/>
              <a:gd name="connsiteY7043" fmla="*/ 403384 h 514350"/>
              <a:gd name="connsiteX7044" fmla="*/ 528161 w 6400800"/>
              <a:gd name="connsiteY7044" fmla="*/ 394811 h 514350"/>
              <a:gd name="connsiteX7045" fmla="*/ 532924 w 6400800"/>
              <a:gd name="connsiteY7045" fmla="*/ 410051 h 514350"/>
              <a:gd name="connsiteX7046" fmla="*/ 534829 w 6400800"/>
              <a:gd name="connsiteY7046" fmla="*/ 417671 h 514350"/>
              <a:gd name="connsiteX7047" fmla="*/ 535781 w 6400800"/>
              <a:gd name="connsiteY7047" fmla="*/ 430054 h 514350"/>
              <a:gd name="connsiteX7048" fmla="*/ 523399 w 6400800"/>
              <a:gd name="connsiteY7048" fmla="*/ 428149 h 514350"/>
              <a:gd name="connsiteX7049" fmla="*/ 522446 w 6400800"/>
              <a:gd name="connsiteY7049" fmla="*/ 427196 h 514350"/>
              <a:gd name="connsiteX7050" fmla="*/ 522446 w 6400800"/>
              <a:gd name="connsiteY7050" fmla="*/ 423386 h 514350"/>
              <a:gd name="connsiteX7051" fmla="*/ 527209 w 6400800"/>
              <a:gd name="connsiteY7051" fmla="*/ 410051 h 514350"/>
              <a:gd name="connsiteX7052" fmla="*/ 522446 w 6400800"/>
              <a:gd name="connsiteY7052" fmla="*/ 418624 h 514350"/>
              <a:gd name="connsiteX7053" fmla="*/ 521494 w 6400800"/>
              <a:gd name="connsiteY7053" fmla="*/ 405289 h 514350"/>
              <a:gd name="connsiteX7054" fmla="*/ 517684 w 6400800"/>
              <a:gd name="connsiteY7054" fmla="*/ 369094 h 514350"/>
              <a:gd name="connsiteX7055" fmla="*/ 522446 w 6400800"/>
              <a:gd name="connsiteY7055" fmla="*/ 336709 h 514350"/>
              <a:gd name="connsiteX7056" fmla="*/ 512921 w 6400800"/>
              <a:gd name="connsiteY7056" fmla="*/ 271939 h 514350"/>
              <a:gd name="connsiteX7057" fmla="*/ 509111 w 6400800"/>
              <a:gd name="connsiteY7057" fmla="*/ 287179 h 514350"/>
              <a:gd name="connsiteX7058" fmla="*/ 509111 w 6400800"/>
              <a:gd name="connsiteY7058" fmla="*/ 288131 h 514350"/>
              <a:gd name="connsiteX7059" fmla="*/ 507206 w 6400800"/>
              <a:gd name="connsiteY7059" fmla="*/ 275749 h 514350"/>
              <a:gd name="connsiteX7060" fmla="*/ 508159 w 6400800"/>
              <a:gd name="connsiteY7060" fmla="*/ 262414 h 514350"/>
              <a:gd name="connsiteX7061" fmla="*/ 509111 w 6400800"/>
              <a:gd name="connsiteY7061" fmla="*/ 262414 h 514350"/>
              <a:gd name="connsiteX7062" fmla="*/ 512921 w 6400800"/>
              <a:gd name="connsiteY7062" fmla="*/ 271939 h 514350"/>
              <a:gd name="connsiteX7063" fmla="*/ 497681 w 6400800"/>
              <a:gd name="connsiteY7063" fmla="*/ 207169 h 514350"/>
              <a:gd name="connsiteX7064" fmla="*/ 506254 w 6400800"/>
              <a:gd name="connsiteY7064" fmla="*/ 245269 h 514350"/>
              <a:gd name="connsiteX7065" fmla="*/ 509111 w 6400800"/>
              <a:gd name="connsiteY7065" fmla="*/ 256699 h 514350"/>
              <a:gd name="connsiteX7066" fmla="*/ 506254 w 6400800"/>
              <a:gd name="connsiteY7066" fmla="*/ 256699 h 514350"/>
              <a:gd name="connsiteX7067" fmla="*/ 505301 w 6400800"/>
              <a:gd name="connsiteY7067" fmla="*/ 256699 h 514350"/>
              <a:gd name="connsiteX7068" fmla="*/ 505301 w 6400800"/>
              <a:gd name="connsiteY7068" fmla="*/ 256699 h 514350"/>
              <a:gd name="connsiteX7069" fmla="*/ 497681 w 6400800"/>
              <a:gd name="connsiteY7069" fmla="*/ 207169 h 514350"/>
              <a:gd name="connsiteX7070" fmla="*/ 497681 w 6400800"/>
              <a:gd name="connsiteY7070" fmla="*/ 207169 h 514350"/>
              <a:gd name="connsiteX7071" fmla="*/ 487204 w 6400800"/>
              <a:gd name="connsiteY7071" fmla="*/ 419576 h 514350"/>
              <a:gd name="connsiteX7072" fmla="*/ 486251 w 6400800"/>
              <a:gd name="connsiteY7072" fmla="*/ 422434 h 514350"/>
              <a:gd name="connsiteX7073" fmla="*/ 483394 w 6400800"/>
              <a:gd name="connsiteY7073" fmla="*/ 422434 h 514350"/>
              <a:gd name="connsiteX7074" fmla="*/ 483394 w 6400800"/>
              <a:gd name="connsiteY7074" fmla="*/ 418624 h 514350"/>
              <a:gd name="connsiteX7075" fmla="*/ 481489 w 6400800"/>
              <a:gd name="connsiteY7075" fmla="*/ 401479 h 514350"/>
              <a:gd name="connsiteX7076" fmla="*/ 487204 w 6400800"/>
              <a:gd name="connsiteY7076" fmla="*/ 419576 h 514350"/>
              <a:gd name="connsiteX7077" fmla="*/ 437674 w 6400800"/>
              <a:gd name="connsiteY7077" fmla="*/ 390049 h 514350"/>
              <a:gd name="connsiteX7078" fmla="*/ 437674 w 6400800"/>
              <a:gd name="connsiteY7078" fmla="*/ 390049 h 514350"/>
              <a:gd name="connsiteX7079" fmla="*/ 437674 w 6400800"/>
              <a:gd name="connsiteY7079" fmla="*/ 388144 h 514350"/>
              <a:gd name="connsiteX7080" fmla="*/ 437674 w 6400800"/>
              <a:gd name="connsiteY7080" fmla="*/ 388144 h 514350"/>
              <a:gd name="connsiteX7081" fmla="*/ 437674 w 6400800"/>
              <a:gd name="connsiteY7081" fmla="*/ 390049 h 514350"/>
              <a:gd name="connsiteX7082" fmla="*/ 437674 w 6400800"/>
              <a:gd name="connsiteY7082" fmla="*/ 390049 h 514350"/>
              <a:gd name="connsiteX7083" fmla="*/ 448151 w 6400800"/>
              <a:gd name="connsiteY7083" fmla="*/ 362426 h 514350"/>
              <a:gd name="connsiteX7084" fmla="*/ 446246 w 6400800"/>
              <a:gd name="connsiteY7084" fmla="*/ 356711 h 514350"/>
              <a:gd name="connsiteX7085" fmla="*/ 449104 w 6400800"/>
              <a:gd name="connsiteY7085" fmla="*/ 347186 h 514350"/>
              <a:gd name="connsiteX7086" fmla="*/ 448151 w 6400800"/>
              <a:gd name="connsiteY7086" fmla="*/ 362426 h 514350"/>
              <a:gd name="connsiteX7087" fmla="*/ 436721 w 6400800"/>
              <a:gd name="connsiteY7087" fmla="*/ 227171 h 514350"/>
              <a:gd name="connsiteX7088" fmla="*/ 440531 w 6400800"/>
              <a:gd name="connsiteY7088" fmla="*/ 246221 h 514350"/>
              <a:gd name="connsiteX7089" fmla="*/ 434816 w 6400800"/>
              <a:gd name="connsiteY7089" fmla="*/ 234791 h 514350"/>
              <a:gd name="connsiteX7090" fmla="*/ 436721 w 6400800"/>
              <a:gd name="connsiteY7090" fmla="*/ 227171 h 514350"/>
              <a:gd name="connsiteX7091" fmla="*/ 428149 w 6400800"/>
              <a:gd name="connsiteY7091" fmla="*/ 280511 h 514350"/>
              <a:gd name="connsiteX7092" fmla="*/ 431959 w 6400800"/>
              <a:gd name="connsiteY7092" fmla="*/ 253841 h 514350"/>
              <a:gd name="connsiteX7093" fmla="*/ 432911 w 6400800"/>
              <a:gd name="connsiteY7093" fmla="*/ 258604 h 514350"/>
              <a:gd name="connsiteX7094" fmla="*/ 438626 w 6400800"/>
              <a:gd name="connsiteY7094" fmla="*/ 284321 h 514350"/>
              <a:gd name="connsiteX7095" fmla="*/ 439579 w 6400800"/>
              <a:gd name="connsiteY7095" fmla="*/ 290036 h 514350"/>
              <a:gd name="connsiteX7096" fmla="*/ 432911 w 6400800"/>
              <a:gd name="connsiteY7096" fmla="*/ 281464 h 514350"/>
              <a:gd name="connsiteX7097" fmla="*/ 439579 w 6400800"/>
              <a:gd name="connsiteY7097" fmla="*/ 295751 h 514350"/>
              <a:gd name="connsiteX7098" fmla="*/ 441484 w 6400800"/>
              <a:gd name="connsiteY7098" fmla="*/ 299561 h 514350"/>
              <a:gd name="connsiteX7099" fmla="*/ 443389 w 6400800"/>
              <a:gd name="connsiteY7099" fmla="*/ 312896 h 514350"/>
              <a:gd name="connsiteX7100" fmla="*/ 446246 w 6400800"/>
              <a:gd name="connsiteY7100" fmla="*/ 328136 h 514350"/>
              <a:gd name="connsiteX7101" fmla="*/ 447199 w 6400800"/>
              <a:gd name="connsiteY7101" fmla="*/ 335756 h 514350"/>
              <a:gd name="connsiteX7102" fmla="*/ 445294 w 6400800"/>
              <a:gd name="connsiteY7102" fmla="*/ 341471 h 514350"/>
              <a:gd name="connsiteX7103" fmla="*/ 442436 w 6400800"/>
              <a:gd name="connsiteY7103" fmla="*/ 349091 h 514350"/>
              <a:gd name="connsiteX7104" fmla="*/ 434816 w 6400800"/>
              <a:gd name="connsiteY7104" fmla="*/ 331946 h 514350"/>
              <a:gd name="connsiteX7105" fmla="*/ 434816 w 6400800"/>
              <a:gd name="connsiteY7105" fmla="*/ 317659 h 514350"/>
              <a:gd name="connsiteX7106" fmla="*/ 432911 w 6400800"/>
              <a:gd name="connsiteY7106" fmla="*/ 328136 h 514350"/>
              <a:gd name="connsiteX7107" fmla="*/ 423386 w 6400800"/>
              <a:gd name="connsiteY7107" fmla="*/ 303371 h 514350"/>
              <a:gd name="connsiteX7108" fmla="*/ 428149 w 6400800"/>
              <a:gd name="connsiteY7108" fmla="*/ 280511 h 514350"/>
              <a:gd name="connsiteX7109" fmla="*/ 418624 w 6400800"/>
              <a:gd name="connsiteY7109" fmla="*/ 345281 h 514350"/>
              <a:gd name="connsiteX7110" fmla="*/ 422434 w 6400800"/>
              <a:gd name="connsiteY7110" fmla="*/ 322421 h 514350"/>
              <a:gd name="connsiteX7111" fmla="*/ 427196 w 6400800"/>
              <a:gd name="connsiteY7111" fmla="*/ 339566 h 514350"/>
              <a:gd name="connsiteX7112" fmla="*/ 430054 w 6400800"/>
              <a:gd name="connsiteY7112" fmla="*/ 350996 h 514350"/>
              <a:gd name="connsiteX7113" fmla="*/ 428149 w 6400800"/>
              <a:gd name="connsiteY7113" fmla="*/ 362426 h 514350"/>
              <a:gd name="connsiteX7114" fmla="*/ 426244 w 6400800"/>
              <a:gd name="connsiteY7114" fmla="*/ 356711 h 514350"/>
              <a:gd name="connsiteX7115" fmla="*/ 420529 w 6400800"/>
              <a:gd name="connsiteY7115" fmla="*/ 344329 h 514350"/>
              <a:gd name="connsiteX7116" fmla="*/ 422434 w 6400800"/>
              <a:gd name="connsiteY7116" fmla="*/ 357664 h 514350"/>
              <a:gd name="connsiteX7117" fmla="*/ 424339 w 6400800"/>
              <a:gd name="connsiteY7117" fmla="*/ 372904 h 514350"/>
              <a:gd name="connsiteX7118" fmla="*/ 425291 w 6400800"/>
              <a:gd name="connsiteY7118" fmla="*/ 377666 h 514350"/>
              <a:gd name="connsiteX7119" fmla="*/ 424339 w 6400800"/>
              <a:gd name="connsiteY7119" fmla="*/ 375761 h 514350"/>
              <a:gd name="connsiteX7120" fmla="*/ 424339 w 6400800"/>
              <a:gd name="connsiteY7120" fmla="*/ 374809 h 514350"/>
              <a:gd name="connsiteX7121" fmla="*/ 418624 w 6400800"/>
              <a:gd name="connsiteY7121" fmla="*/ 351949 h 514350"/>
              <a:gd name="connsiteX7122" fmla="*/ 418624 w 6400800"/>
              <a:gd name="connsiteY7122" fmla="*/ 345281 h 514350"/>
              <a:gd name="connsiteX7123" fmla="*/ 406241 w 6400800"/>
              <a:gd name="connsiteY7123" fmla="*/ 261461 h 514350"/>
              <a:gd name="connsiteX7124" fmla="*/ 411956 w 6400800"/>
              <a:gd name="connsiteY7124" fmla="*/ 285274 h 514350"/>
              <a:gd name="connsiteX7125" fmla="*/ 407194 w 6400800"/>
              <a:gd name="connsiteY7125" fmla="*/ 310039 h 514350"/>
              <a:gd name="connsiteX7126" fmla="*/ 405289 w 6400800"/>
              <a:gd name="connsiteY7126" fmla="*/ 302419 h 514350"/>
              <a:gd name="connsiteX7127" fmla="*/ 406241 w 6400800"/>
              <a:gd name="connsiteY7127" fmla="*/ 261461 h 514350"/>
              <a:gd name="connsiteX7128" fmla="*/ 382429 w 6400800"/>
              <a:gd name="connsiteY7128" fmla="*/ 290036 h 514350"/>
              <a:gd name="connsiteX7129" fmla="*/ 381476 w 6400800"/>
              <a:gd name="connsiteY7129" fmla="*/ 293846 h 514350"/>
              <a:gd name="connsiteX7130" fmla="*/ 381476 w 6400800"/>
              <a:gd name="connsiteY7130" fmla="*/ 285274 h 514350"/>
              <a:gd name="connsiteX7131" fmla="*/ 382429 w 6400800"/>
              <a:gd name="connsiteY7131" fmla="*/ 290036 h 514350"/>
              <a:gd name="connsiteX7132" fmla="*/ 361474 w 6400800"/>
              <a:gd name="connsiteY7132" fmla="*/ 394811 h 514350"/>
              <a:gd name="connsiteX7133" fmla="*/ 361474 w 6400800"/>
              <a:gd name="connsiteY7133" fmla="*/ 404336 h 514350"/>
              <a:gd name="connsiteX7134" fmla="*/ 361474 w 6400800"/>
              <a:gd name="connsiteY7134" fmla="*/ 407194 h 514350"/>
              <a:gd name="connsiteX7135" fmla="*/ 354806 w 6400800"/>
              <a:gd name="connsiteY7135" fmla="*/ 383381 h 514350"/>
              <a:gd name="connsiteX7136" fmla="*/ 354806 w 6400800"/>
              <a:gd name="connsiteY7136" fmla="*/ 382429 h 514350"/>
              <a:gd name="connsiteX7137" fmla="*/ 352901 w 6400800"/>
              <a:gd name="connsiteY7137" fmla="*/ 373856 h 514350"/>
              <a:gd name="connsiteX7138" fmla="*/ 361474 w 6400800"/>
              <a:gd name="connsiteY7138" fmla="*/ 394811 h 514350"/>
              <a:gd name="connsiteX7139" fmla="*/ 347186 w 6400800"/>
              <a:gd name="connsiteY7139" fmla="*/ 307181 h 514350"/>
              <a:gd name="connsiteX7140" fmla="*/ 349091 w 6400800"/>
              <a:gd name="connsiteY7140" fmla="*/ 311944 h 514350"/>
              <a:gd name="connsiteX7141" fmla="*/ 347186 w 6400800"/>
              <a:gd name="connsiteY7141" fmla="*/ 309086 h 514350"/>
              <a:gd name="connsiteX7142" fmla="*/ 347186 w 6400800"/>
              <a:gd name="connsiteY7142" fmla="*/ 307181 h 514350"/>
              <a:gd name="connsiteX7143" fmla="*/ 347186 w 6400800"/>
              <a:gd name="connsiteY7143" fmla="*/ 429101 h 514350"/>
              <a:gd name="connsiteX7144" fmla="*/ 348139 w 6400800"/>
              <a:gd name="connsiteY7144" fmla="*/ 432911 h 514350"/>
              <a:gd name="connsiteX7145" fmla="*/ 346234 w 6400800"/>
              <a:gd name="connsiteY7145" fmla="*/ 432911 h 514350"/>
              <a:gd name="connsiteX7146" fmla="*/ 347186 w 6400800"/>
              <a:gd name="connsiteY7146" fmla="*/ 429101 h 514350"/>
              <a:gd name="connsiteX7147" fmla="*/ 310991 w 6400800"/>
              <a:gd name="connsiteY7147" fmla="*/ 439579 h 514350"/>
              <a:gd name="connsiteX7148" fmla="*/ 311944 w 6400800"/>
              <a:gd name="connsiteY7148" fmla="*/ 424339 h 514350"/>
              <a:gd name="connsiteX7149" fmla="*/ 317659 w 6400800"/>
              <a:gd name="connsiteY7149" fmla="*/ 438626 h 514350"/>
              <a:gd name="connsiteX7150" fmla="*/ 310991 w 6400800"/>
              <a:gd name="connsiteY7150" fmla="*/ 439579 h 514350"/>
              <a:gd name="connsiteX7151" fmla="*/ 302419 w 6400800"/>
              <a:gd name="connsiteY7151" fmla="*/ 230981 h 514350"/>
              <a:gd name="connsiteX7152" fmla="*/ 304324 w 6400800"/>
              <a:gd name="connsiteY7152" fmla="*/ 237649 h 514350"/>
              <a:gd name="connsiteX7153" fmla="*/ 307181 w 6400800"/>
              <a:gd name="connsiteY7153" fmla="*/ 252889 h 514350"/>
              <a:gd name="connsiteX7154" fmla="*/ 300514 w 6400800"/>
              <a:gd name="connsiteY7154" fmla="*/ 244316 h 514350"/>
              <a:gd name="connsiteX7155" fmla="*/ 302419 w 6400800"/>
              <a:gd name="connsiteY7155" fmla="*/ 230981 h 514350"/>
              <a:gd name="connsiteX7156" fmla="*/ 295751 w 6400800"/>
              <a:gd name="connsiteY7156" fmla="*/ 269081 h 514350"/>
              <a:gd name="connsiteX7157" fmla="*/ 297656 w 6400800"/>
              <a:gd name="connsiteY7157" fmla="*/ 262414 h 514350"/>
              <a:gd name="connsiteX7158" fmla="*/ 295751 w 6400800"/>
              <a:gd name="connsiteY7158" fmla="*/ 265271 h 514350"/>
              <a:gd name="connsiteX7159" fmla="*/ 297656 w 6400800"/>
              <a:gd name="connsiteY7159" fmla="*/ 251936 h 514350"/>
              <a:gd name="connsiteX7160" fmla="*/ 299561 w 6400800"/>
              <a:gd name="connsiteY7160" fmla="*/ 243364 h 514350"/>
              <a:gd name="connsiteX7161" fmla="*/ 301466 w 6400800"/>
              <a:gd name="connsiteY7161" fmla="*/ 247174 h 514350"/>
              <a:gd name="connsiteX7162" fmla="*/ 310039 w 6400800"/>
              <a:gd name="connsiteY7162" fmla="*/ 270986 h 514350"/>
              <a:gd name="connsiteX7163" fmla="*/ 319564 w 6400800"/>
              <a:gd name="connsiteY7163" fmla="*/ 312896 h 514350"/>
              <a:gd name="connsiteX7164" fmla="*/ 330041 w 6400800"/>
              <a:gd name="connsiteY7164" fmla="*/ 358616 h 514350"/>
              <a:gd name="connsiteX7165" fmla="*/ 330041 w 6400800"/>
              <a:gd name="connsiteY7165" fmla="*/ 362426 h 514350"/>
              <a:gd name="connsiteX7166" fmla="*/ 327184 w 6400800"/>
              <a:gd name="connsiteY7166" fmla="*/ 404336 h 514350"/>
              <a:gd name="connsiteX7167" fmla="*/ 327184 w 6400800"/>
              <a:gd name="connsiteY7167" fmla="*/ 404336 h 514350"/>
              <a:gd name="connsiteX7168" fmla="*/ 321469 w 6400800"/>
              <a:gd name="connsiteY7168" fmla="*/ 392906 h 514350"/>
              <a:gd name="connsiteX7169" fmla="*/ 310991 w 6400800"/>
              <a:gd name="connsiteY7169" fmla="*/ 362426 h 514350"/>
              <a:gd name="connsiteX7170" fmla="*/ 296704 w 6400800"/>
              <a:gd name="connsiteY7170" fmla="*/ 318611 h 514350"/>
              <a:gd name="connsiteX7171" fmla="*/ 291941 w 6400800"/>
              <a:gd name="connsiteY7171" fmla="*/ 302419 h 514350"/>
              <a:gd name="connsiteX7172" fmla="*/ 295751 w 6400800"/>
              <a:gd name="connsiteY7172" fmla="*/ 269081 h 514350"/>
              <a:gd name="connsiteX7173" fmla="*/ 283369 w 6400800"/>
              <a:gd name="connsiteY7173" fmla="*/ 378619 h 514350"/>
              <a:gd name="connsiteX7174" fmla="*/ 284321 w 6400800"/>
              <a:gd name="connsiteY7174" fmla="*/ 365284 h 514350"/>
              <a:gd name="connsiteX7175" fmla="*/ 285274 w 6400800"/>
              <a:gd name="connsiteY7175" fmla="*/ 363379 h 514350"/>
              <a:gd name="connsiteX7176" fmla="*/ 295751 w 6400800"/>
              <a:gd name="connsiteY7176" fmla="*/ 387191 h 514350"/>
              <a:gd name="connsiteX7177" fmla="*/ 302419 w 6400800"/>
              <a:gd name="connsiteY7177" fmla="*/ 400526 h 514350"/>
              <a:gd name="connsiteX7178" fmla="*/ 303371 w 6400800"/>
              <a:gd name="connsiteY7178" fmla="*/ 404336 h 514350"/>
              <a:gd name="connsiteX7179" fmla="*/ 301466 w 6400800"/>
              <a:gd name="connsiteY7179" fmla="*/ 412909 h 514350"/>
              <a:gd name="connsiteX7180" fmla="*/ 295751 w 6400800"/>
              <a:gd name="connsiteY7180" fmla="*/ 442436 h 514350"/>
              <a:gd name="connsiteX7181" fmla="*/ 283369 w 6400800"/>
              <a:gd name="connsiteY7181" fmla="*/ 444341 h 514350"/>
              <a:gd name="connsiteX7182" fmla="*/ 281464 w 6400800"/>
              <a:gd name="connsiteY7182" fmla="*/ 435769 h 514350"/>
              <a:gd name="connsiteX7183" fmla="*/ 281464 w 6400800"/>
              <a:gd name="connsiteY7183" fmla="*/ 407194 h 514350"/>
              <a:gd name="connsiteX7184" fmla="*/ 283369 w 6400800"/>
              <a:gd name="connsiteY7184" fmla="*/ 378619 h 514350"/>
              <a:gd name="connsiteX7185" fmla="*/ 237649 w 6400800"/>
              <a:gd name="connsiteY7185" fmla="*/ 415766 h 514350"/>
              <a:gd name="connsiteX7186" fmla="*/ 228124 w 6400800"/>
              <a:gd name="connsiteY7186" fmla="*/ 395764 h 514350"/>
              <a:gd name="connsiteX7187" fmla="*/ 229076 w 6400800"/>
              <a:gd name="connsiteY7187" fmla="*/ 383381 h 514350"/>
              <a:gd name="connsiteX7188" fmla="*/ 239554 w 6400800"/>
              <a:gd name="connsiteY7188" fmla="*/ 406241 h 514350"/>
              <a:gd name="connsiteX7189" fmla="*/ 237649 w 6400800"/>
              <a:gd name="connsiteY7189" fmla="*/ 415766 h 514350"/>
              <a:gd name="connsiteX7190" fmla="*/ 247174 w 6400800"/>
              <a:gd name="connsiteY7190" fmla="*/ 431006 h 514350"/>
              <a:gd name="connsiteX7191" fmla="*/ 248126 w 6400800"/>
              <a:gd name="connsiteY7191" fmla="*/ 425291 h 514350"/>
              <a:gd name="connsiteX7192" fmla="*/ 248126 w 6400800"/>
              <a:gd name="connsiteY7192" fmla="*/ 425291 h 514350"/>
              <a:gd name="connsiteX7193" fmla="*/ 247174 w 6400800"/>
              <a:gd name="connsiteY7193" fmla="*/ 431006 h 514350"/>
              <a:gd name="connsiteX7194" fmla="*/ 264319 w 6400800"/>
              <a:gd name="connsiteY7194" fmla="*/ 204311 h 514350"/>
              <a:gd name="connsiteX7195" fmla="*/ 270986 w 6400800"/>
              <a:gd name="connsiteY7195" fmla="*/ 185261 h 514350"/>
              <a:gd name="connsiteX7196" fmla="*/ 267176 w 6400800"/>
              <a:gd name="connsiteY7196" fmla="*/ 214789 h 514350"/>
              <a:gd name="connsiteX7197" fmla="*/ 266224 w 6400800"/>
              <a:gd name="connsiteY7197" fmla="*/ 210026 h 514350"/>
              <a:gd name="connsiteX7198" fmla="*/ 264319 w 6400800"/>
              <a:gd name="connsiteY7198" fmla="*/ 204311 h 514350"/>
              <a:gd name="connsiteX7199" fmla="*/ 264319 w 6400800"/>
              <a:gd name="connsiteY7199" fmla="*/ 204311 h 514350"/>
              <a:gd name="connsiteX7200" fmla="*/ 254794 w 6400800"/>
              <a:gd name="connsiteY7200" fmla="*/ 235744 h 514350"/>
              <a:gd name="connsiteX7201" fmla="*/ 258604 w 6400800"/>
              <a:gd name="connsiteY7201" fmla="*/ 220504 h 514350"/>
              <a:gd name="connsiteX7202" fmla="*/ 261461 w 6400800"/>
              <a:gd name="connsiteY7202" fmla="*/ 242411 h 514350"/>
              <a:gd name="connsiteX7203" fmla="*/ 262414 w 6400800"/>
              <a:gd name="connsiteY7203" fmla="*/ 245269 h 514350"/>
              <a:gd name="connsiteX7204" fmla="*/ 260509 w 6400800"/>
              <a:gd name="connsiteY7204" fmla="*/ 270034 h 514350"/>
              <a:gd name="connsiteX7205" fmla="*/ 257651 w 6400800"/>
              <a:gd name="connsiteY7205" fmla="*/ 264319 h 514350"/>
              <a:gd name="connsiteX7206" fmla="*/ 250984 w 6400800"/>
              <a:gd name="connsiteY7206" fmla="*/ 249079 h 514350"/>
              <a:gd name="connsiteX7207" fmla="*/ 254794 w 6400800"/>
              <a:gd name="connsiteY7207" fmla="*/ 235744 h 514350"/>
              <a:gd name="connsiteX7208" fmla="*/ 245269 w 6400800"/>
              <a:gd name="connsiteY7208" fmla="*/ 276701 h 514350"/>
              <a:gd name="connsiteX7209" fmla="*/ 249079 w 6400800"/>
              <a:gd name="connsiteY7209" fmla="*/ 260509 h 514350"/>
              <a:gd name="connsiteX7210" fmla="*/ 250984 w 6400800"/>
              <a:gd name="connsiteY7210" fmla="*/ 268129 h 514350"/>
              <a:gd name="connsiteX7211" fmla="*/ 258604 w 6400800"/>
              <a:gd name="connsiteY7211" fmla="*/ 292894 h 514350"/>
              <a:gd name="connsiteX7212" fmla="*/ 259556 w 6400800"/>
              <a:gd name="connsiteY7212" fmla="*/ 294799 h 514350"/>
              <a:gd name="connsiteX7213" fmla="*/ 259556 w 6400800"/>
              <a:gd name="connsiteY7213" fmla="*/ 297656 h 514350"/>
              <a:gd name="connsiteX7214" fmla="*/ 257651 w 6400800"/>
              <a:gd name="connsiteY7214" fmla="*/ 333851 h 514350"/>
              <a:gd name="connsiteX7215" fmla="*/ 250984 w 6400800"/>
              <a:gd name="connsiteY7215" fmla="*/ 309086 h 514350"/>
              <a:gd name="connsiteX7216" fmla="*/ 253841 w 6400800"/>
              <a:gd name="connsiteY7216" fmla="*/ 301466 h 514350"/>
              <a:gd name="connsiteX7217" fmla="*/ 250984 w 6400800"/>
              <a:gd name="connsiteY7217" fmla="*/ 307181 h 514350"/>
              <a:gd name="connsiteX7218" fmla="*/ 244316 w 6400800"/>
              <a:gd name="connsiteY7218" fmla="*/ 284321 h 514350"/>
              <a:gd name="connsiteX7219" fmla="*/ 245269 w 6400800"/>
              <a:gd name="connsiteY7219" fmla="*/ 276701 h 514350"/>
              <a:gd name="connsiteX7220" fmla="*/ 236696 w 6400800"/>
              <a:gd name="connsiteY7220" fmla="*/ 325279 h 514350"/>
              <a:gd name="connsiteX7221" fmla="*/ 237649 w 6400800"/>
              <a:gd name="connsiteY7221" fmla="*/ 322421 h 514350"/>
              <a:gd name="connsiteX7222" fmla="*/ 238601 w 6400800"/>
              <a:gd name="connsiteY7222" fmla="*/ 329089 h 514350"/>
              <a:gd name="connsiteX7223" fmla="*/ 235744 w 6400800"/>
              <a:gd name="connsiteY7223" fmla="*/ 335756 h 514350"/>
              <a:gd name="connsiteX7224" fmla="*/ 236696 w 6400800"/>
              <a:gd name="connsiteY7224" fmla="*/ 325279 h 514350"/>
              <a:gd name="connsiteX7225" fmla="*/ 234791 w 6400800"/>
              <a:gd name="connsiteY7225" fmla="*/ 353854 h 514350"/>
              <a:gd name="connsiteX7226" fmla="*/ 240506 w 6400800"/>
              <a:gd name="connsiteY7226" fmla="*/ 337661 h 514350"/>
              <a:gd name="connsiteX7227" fmla="*/ 241459 w 6400800"/>
              <a:gd name="connsiteY7227" fmla="*/ 342424 h 514350"/>
              <a:gd name="connsiteX7228" fmla="*/ 248126 w 6400800"/>
              <a:gd name="connsiteY7228" fmla="*/ 372904 h 514350"/>
              <a:gd name="connsiteX7229" fmla="*/ 247174 w 6400800"/>
              <a:gd name="connsiteY7229" fmla="*/ 378619 h 514350"/>
              <a:gd name="connsiteX7230" fmla="*/ 242411 w 6400800"/>
              <a:gd name="connsiteY7230" fmla="*/ 369094 h 514350"/>
              <a:gd name="connsiteX7231" fmla="*/ 234791 w 6400800"/>
              <a:gd name="connsiteY7231" fmla="*/ 353854 h 514350"/>
              <a:gd name="connsiteX7232" fmla="*/ 234791 w 6400800"/>
              <a:gd name="connsiteY7232" fmla="*/ 353854 h 514350"/>
              <a:gd name="connsiteX7233" fmla="*/ 222409 w 6400800"/>
              <a:gd name="connsiteY7233" fmla="*/ 297656 h 514350"/>
              <a:gd name="connsiteX7234" fmla="*/ 227171 w 6400800"/>
              <a:gd name="connsiteY7234" fmla="*/ 278606 h 514350"/>
              <a:gd name="connsiteX7235" fmla="*/ 228124 w 6400800"/>
              <a:gd name="connsiteY7235" fmla="*/ 284321 h 514350"/>
              <a:gd name="connsiteX7236" fmla="*/ 230029 w 6400800"/>
              <a:gd name="connsiteY7236" fmla="*/ 290989 h 514350"/>
              <a:gd name="connsiteX7237" fmla="*/ 222409 w 6400800"/>
              <a:gd name="connsiteY7237" fmla="*/ 324326 h 514350"/>
              <a:gd name="connsiteX7238" fmla="*/ 221456 w 6400800"/>
              <a:gd name="connsiteY7238" fmla="*/ 330041 h 514350"/>
              <a:gd name="connsiteX7239" fmla="*/ 220504 w 6400800"/>
              <a:gd name="connsiteY7239" fmla="*/ 329089 h 514350"/>
              <a:gd name="connsiteX7240" fmla="*/ 218599 w 6400800"/>
              <a:gd name="connsiteY7240" fmla="*/ 312896 h 514350"/>
              <a:gd name="connsiteX7241" fmla="*/ 222409 w 6400800"/>
              <a:gd name="connsiteY7241" fmla="*/ 297656 h 514350"/>
              <a:gd name="connsiteX7242" fmla="*/ 169069 w 6400800"/>
              <a:gd name="connsiteY7242" fmla="*/ 411956 h 514350"/>
              <a:gd name="connsiteX7243" fmla="*/ 169069 w 6400800"/>
              <a:gd name="connsiteY7243" fmla="*/ 412909 h 514350"/>
              <a:gd name="connsiteX7244" fmla="*/ 165259 w 6400800"/>
              <a:gd name="connsiteY7244" fmla="*/ 396716 h 514350"/>
              <a:gd name="connsiteX7245" fmla="*/ 164306 w 6400800"/>
              <a:gd name="connsiteY7245" fmla="*/ 375761 h 514350"/>
              <a:gd name="connsiteX7246" fmla="*/ 161449 w 6400800"/>
              <a:gd name="connsiteY7246" fmla="*/ 345281 h 514350"/>
              <a:gd name="connsiteX7247" fmla="*/ 158591 w 6400800"/>
              <a:gd name="connsiteY7247" fmla="*/ 321469 h 514350"/>
              <a:gd name="connsiteX7248" fmla="*/ 159544 w 6400800"/>
              <a:gd name="connsiteY7248" fmla="*/ 323374 h 514350"/>
              <a:gd name="connsiteX7249" fmla="*/ 162401 w 6400800"/>
              <a:gd name="connsiteY7249" fmla="*/ 328136 h 514350"/>
              <a:gd name="connsiteX7250" fmla="*/ 167164 w 6400800"/>
              <a:gd name="connsiteY7250" fmla="*/ 376714 h 514350"/>
              <a:gd name="connsiteX7251" fmla="*/ 170021 w 6400800"/>
              <a:gd name="connsiteY7251" fmla="*/ 402431 h 514350"/>
              <a:gd name="connsiteX7252" fmla="*/ 169069 w 6400800"/>
              <a:gd name="connsiteY7252" fmla="*/ 411956 h 514350"/>
              <a:gd name="connsiteX7253" fmla="*/ 209074 w 6400800"/>
              <a:gd name="connsiteY7253" fmla="*/ 350044 h 514350"/>
              <a:gd name="connsiteX7254" fmla="*/ 209074 w 6400800"/>
              <a:gd name="connsiteY7254" fmla="*/ 359569 h 514350"/>
              <a:gd name="connsiteX7255" fmla="*/ 207169 w 6400800"/>
              <a:gd name="connsiteY7255" fmla="*/ 356711 h 514350"/>
              <a:gd name="connsiteX7256" fmla="*/ 209074 w 6400800"/>
              <a:gd name="connsiteY7256" fmla="*/ 350044 h 514350"/>
              <a:gd name="connsiteX7257" fmla="*/ 170974 w 6400800"/>
              <a:gd name="connsiteY7257" fmla="*/ 259556 h 514350"/>
              <a:gd name="connsiteX7258" fmla="*/ 178594 w 6400800"/>
              <a:gd name="connsiteY7258" fmla="*/ 274796 h 514350"/>
              <a:gd name="connsiteX7259" fmla="*/ 187166 w 6400800"/>
              <a:gd name="connsiteY7259" fmla="*/ 291941 h 514350"/>
              <a:gd name="connsiteX7260" fmla="*/ 205264 w 6400800"/>
              <a:gd name="connsiteY7260" fmla="*/ 330041 h 514350"/>
              <a:gd name="connsiteX7261" fmla="*/ 200501 w 6400800"/>
              <a:gd name="connsiteY7261" fmla="*/ 343376 h 514350"/>
              <a:gd name="connsiteX7262" fmla="*/ 199549 w 6400800"/>
              <a:gd name="connsiteY7262" fmla="*/ 342424 h 514350"/>
              <a:gd name="connsiteX7263" fmla="*/ 180499 w 6400800"/>
              <a:gd name="connsiteY7263" fmla="*/ 310039 h 514350"/>
              <a:gd name="connsiteX7264" fmla="*/ 176689 w 6400800"/>
              <a:gd name="connsiteY7264" fmla="*/ 296704 h 514350"/>
              <a:gd name="connsiteX7265" fmla="*/ 176689 w 6400800"/>
              <a:gd name="connsiteY7265" fmla="*/ 305276 h 514350"/>
              <a:gd name="connsiteX7266" fmla="*/ 172879 w 6400800"/>
              <a:gd name="connsiteY7266" fmla="*/ 299561 h 514350"/>
              <a:gd name="connsiteX7267" fmla="*/ 171926 w 6400800"/>
              <a:gd name="connsiteY7267" fmla="*/ 298609 h 514350"/>
              <a:gd name="connsiteX7268" fmla="*/ 168116 w 6400800"/>
              <a:gd name="connsiteY7268" fmla="*/ 279559 h 514350"/>
              <a:gd name="connsiteX7269" fmla="*/ 158591 w 6400800"/>
              <a:gd name="connsiteY7269" fmla="*/ 235744 h 514350"/>
              <a:gd name="connsiteX7270" fmla="*/ 170974 w 6400800"/>
              <a:gd name="connsiteY7270" fmla="*/ 259556 h 514350"/>
              <a:gd name="connsiteX7271" fmla="*/ 161449 w 6400800"/>
              <a:gd name="connsiteY7271" fmla="*/ 307181 h 514350"/>
              <a:gd name="connsiteX7272" fmla="*/ 156686 w 6400800"/>
              <a:gd name="connsiteY7272" fmla="*/ 301466 h 514350"/>
              <a:gd name="connsiteX7273" fmla="*/ 155734 w 6400800"/>
              <a:gd name="connsiteY7273" fmla="*/ 297656 h 514350"/>
              <a:gd name="connsiteX7274" fmla="*/ 161449 w 6400800"/>
              <a:gd name="connsiteY7274" fmla="*/ 307181 h 514350"/>
              <a:gd name="connsiteX7275" fmla="*/ 130969 w 6400800"/>
              <a:gd name="connsiteY7275" fmla="*/ 280511 h 514350"/>
              <a:gd name="connsiteX7276" fmla="*/ 133826 w 6400800"/>
              <a:gd name="connsiteY7276" fmla="*/ 284321 h 514350"/>
              <a:gd name="connsiteX7277" fmla="*/ 145256 w 6400800"/>
              <a:gd name="connsiteY7277" fmla="*/ 301466 h 514350"/>
              <a:gd name="connsiteX7278" fmla="*/ 150971 w 6400800"/>
              <a:gd name="connsiteY7278" fmla="*/ 310039 h 514350"/>
              <a:gd name="connsiteX7279" fmla="*/ 150019 w 6400800"/>
              <a:gd name="connsiteY7279" fmla="*/ 341471 h 514350"/>
              <a:gd name="connsiteX7280" fmla="*/ 149066 w 6400800"/>
              <a:gd name="connsiteY7280" fmla="*/ 339566 h 514350"/>
              <a:gd name="connsiteX7281" fmla="*/ 145256 w 6400800"/>
              <a:gd name="connsiteY7281" fmla="*/ 328136 h 514350"/>
              <a:gd name="connsiteX7282" fmla="*/ 140494 w 6400800"/>
              <a:gd name="connsiteY7282" fmla="*/ 317659 h 514350"/>
              <a:gd name="connsiteX7283" fmla="*/ 132874 w 6400800"/>
              <a:gd name="connsiteY7283" fmla="*/ 301466 h 514350"/>
              <a:gd name="connsiteX7284" fmla="*/ 127159 w 6400800"/>
              <a:gd name="connsiteY7284" fmla="*/ 290989 h 514350"/>
              <a:gd name="connsiteX7285" fmla="*/ 130969 w 6400800"/>
              <a:gd name="connsiteY7285" fmla="*/ 280511 h 514350"/>
              <a:gd name="connsiteX7286" fmla="*/ 121444 w 6400800"/>
              <a:gd name="connsiteY7286" fmla="*/ 318611 h 514350"/>
              <a:gd name="connsiteX7287" fmla="*/ 127159 w 6400800"/>
              <a:gd name="connsiteY7287" fmla="*/ 294799 h 514350"/>
              <a:gd name="connsiteX7288" fmla="*/ 127159 w 6400800"/>
              <a:gd name="connsiteY7288" fmla="*/ 293846 h 514350"/>
              <a:gd name="connsiteX7289" fmla="*/ 129064 w 6400800"/>
              <a:gd name="connsiteY7289" fmla="*/ 303371 h 514350"/>
              <a:gd name="connsiteX7290" fmla="*/ 133826 w 6400800"/>
              <a:gd name="connsiteY7290" fmla="*/ 320516 h 514350"/>
              <a:gd name="connsiteX7291" fmla="*/ 138589 w 6400800"/>
              <a:gd name="connsiteY7291" fmla="*/ 342424 h 514350"/>
              <a:gd name="connsiteX7292" fmla="*/ 143351 w 6400800"/>
              <a:gd name="connsiteY7292" fmla="*/ 369094 h 514350"/>
              <a:gd name="connsiteX7293" fmla="*/ 148114 w 6400800"/>
              <a:gd name="connsiteY7293" fmla="*/ 398621 h 514350"/>
              <a:gd name="connsiteX7294" fmla="*/ 149066 w 6400800"/>
              <a:gd name="connsiteY7294" fmla="*/ 403384 h 514350"/>
              <a:gd name="connsiteX7295" fmla="*/ 149066 w 6400800"/>
              <a:gd name="connsiteY7295" fmla="*/ 411004 h 514350"/>
              <a:gd name="connsiteX7296" fmla="*/ 149066 w 6400800"/>
              <a:gd name="connsiteY7296" fmla="*/ 416719 h 514350"/>
              <a:gd name="connsiteX7297" fmla="*/ 138589 w 6400800"/>
              <a:gd name="connsiteY7297" fmla="*/ 388144 h 514350"/>
              <a:gd name="connsiteX7298" fmla="*/ 129064 w 6400800"/>
              <a:gd name="connsiteY7298" fmla="*/ 363379 h 514350"/>
              <a:gd name="connsiteX7299" fmla="*/ 131921 w 6400800"/>
              <a:gd name="connsiteY7299" fmla="*/ 358616 h 514350"/>
              <a:gd name="connsiteX7300" fmla="*/ 129064 w 6400800"/>
              <a:gd name="connsiteY7300" fmla="*/ 361474 h 514350"/>
              <a:gd name="connsiteX7301" fmla="*/ 124301 w 6400800"/>
              <a:gd name="connsiteY7301" fmla="*/ 350044 h 514350"/>
              <a:gd name="connsiteX7302" fmla="*/ 125254 w 6400800"/>
              <a:gd name="connsiteY7302" fmla="*/ 344329 h 514350"/>
              <a:gd name="connsiteX7303" fmla="*/ 129064 w 6400800"/>
              <a:gd name="connsiteY7303" fmla="*/ 328136 h 514350"/>
              <a:gd name="connsiteX7304" fmla="*/ 121444 w 6400800"/>
              <a:gd name="connsiteY7304" fmla="*/ 343376 h 514350"/>
              <a:gd name="connsiteX7305" fmla="*/ 121444 w 6400800"/>
              <a:gd name="connsiteY7305" fmla="*/ 343376 h 514350"/>
              <a:gd name="connsiteX7306" fmla="*/ 120491 w 6400800"/>
              <a:gd name="connsiteY7306" fmla="*/ 341471 h 514350"/>
              <a:gd name="connsiteX7307" fmla="*/ 117634 w 6400800"/>
              <a:gd name="connsiteY7307" fmla="*/ 334804 h 514350"/>
              <a:gd name="connsiteX7308" fmla="*/ 121444 w 6400800"/>
              <a:gd name="connsiteY7308" fmla="*/ 318611 h 514350"/>
              <a:gd name="connsiteX7309" fmla="*/ 116681 w 6400800"/>
              <a:gd name="connsiteY7309" fmla="*/ 393859 h 514350"/>
              <a:gd name="connsiteX7310" fmla="*/ 127159 w 6400800"/>
              <a:gd name="connsiteY7310" fmla="*/ 419576 h 514350"/>
              <a:gd name="connsiteX7311" fmla="*/ 113824 w 6400800"/>
              <a:gd name="connsiteY7311" fmla="*/ 414814 h 514350"/>
              <a:gd name="connsiteX7312" fmla="*/ 116681 w 6400800"/>
              <a:gd name="connsiteY7312" fmla="*/ 393859 h 514350"/>
              <a:gd name="connsiteX7313" fmla="*/ 91916 w 6400800"/>
              <a:gd name="connsiteY7313" fmla="*/ 341471 h 514350"/>
              <a:gd name="connsiteX7314" fmla="*/ 92869 w 6400800"/>
              <a:gd name="connsiteY7314" fmla="*/ 335756 h 514350"/>
              <a:gd name="connsiteX7315" fmla="*/ 94774 w 6400800"/>
              <a:gd name="connsiteY7315" fmla="*/ 340519 h 514350"/>
              <a:gd name="connsiteX7316" fmla="*/ 102394 w 6400800"/>
              <a:gd name="connsiteY7316" fmla="*/ 358616 h 514350"/>
              <a:gd name="connsiteX7317" fmla="*/ 96679 w 6400800"/>
              <a:gd name="connsiteY7317" fmla="*/ 384334 h 514350"/>
              <a:gd name="connsiteX7318" fmla="*/ 94774 w 6400800"/>
              <a:gd name="connsiteY7318" fmla="*/ 399574 h 514350"/>
              <a:gd name="connsiteX7319" fmla="*/ 93821 w 6400800"/>
              <a:gd name="connsiteY7319" fmla="*/ 400526 h 514350"/>
              <a:gd name="connsiteX7320" fmla="*/ 90964 w 6400800"/>
              <a:gd name="connsiteY7320" fmla="*/ 404336 h 514350"/>
              <a:gd name="connsiteX7321" fmla="*/ 88106 w 6400800"/>
              <a:gd name="connsiteY7321" fmla="*/ 382429 h 514350"/>
              <a:gd name="connsiteX7322" fmla="*/ 85249 w 6400800"/>
              <a:gd name="connsiteY7322" fmla="*/ 365284 h 514350"/>
              <a:gd name="connsiteX7323" fmla="*/ 91916 w 6400800"/>
              <a:gd name="connsiteY7323" fmla="*/ 341471 h 514350"/>
              <a:gd name="connsiteX7324" fmla="*/ 72866 w 6400800"/>
              <a:gd name="connsiteY7324" fmla="*/ 407194 h 514350"/>
              <a:gd name="connsiteX7325" fmla="*/ 72866 w 6400800"/>
              <a:gd name="connsiteY7325" fmla="*/ 409099 h 514350"/>
              <a:gd name="connsiteX7326" fmla="*/ 71914 w 6400800"/>
              <a:gd name="connsiteY7326" fmla="*/ 409099 h 514350"/>
              <a:gd name="connsiteX7327" fmla="*/ 72866 w 6400800"/>
              <a:gd name="connsiteY7327" fmla="*/ 407194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 ang="0">
                <a:pos x="connsiteX6349" y="connsiteY6349"/>
              </a:cxn>
              <a:cxn ang="0">
                <a:pos x="connsiteX6350" y="connsiteY6350"/>
              </a:cxn>
              <a:cxn ang="0">
                <a:pos x="connsiteX6351" y="connsiteY6351"/>
              </a:cxn>
              <a:cxn ang="0">
                <a:pos x="connsiteX6352" y="connsiteY6352"/>
              </a:cxn>
              <a:cxn ang="0">
                <a:pos x="connsiteX6353" y="connsiteY6353"/>
              </a:cxn>
              <a:cxn ang="0">
                <a:pos x="connsiteX6354" y="connsiteY6354"/>
              </a:cxn>
              <a:cxn ang="0">
                <a:pos x="connsiteX6355" y="connsiteY6355"/>
              </a:cxn>
              <a:cxn ang="0">
                <a:pos x="connsiteX6356" y="connsiteY6356"/>
              </a:cxn>
              <a:cxn ang="0">
                <a:pos x="connsiteX6357" y="connsiteY6357"/>
              </a:cxn>
              <a:cxn ang="0">
                <a:pos x="connsiteX6358" y="connsiteY6358"/>
              </a:cxn>
              <a:cxn ang="0">
                <a:pos x="connsiteX6359" y="connsiteY6359"/>
              </a:cxn>
              <a:cxn ang="0">
                <a:pos x="connsiteX6360" y="connsiteY6360"/>
              </a:cxn>
              <a:cxn ang="0">
                <a:pos x="connsiteX6361" y="connsiteY6361"/>
              </a:cxn>
              <a:cxn ang="0">
                <a:pos x="connsiteX6362" y="connsiteY6362"/>
              </a:cxn>
              <a:cxn ang="0">
                <a:pos x="connsiteX6363" y="connsiteY6363"/>
              </a:cxn>
              <a:cxn ang="0">
                <a:pos x="connsiteX6364" y="connsiteY6364"/>
              </a:cxn>
              <a:cxn ang="0">
                <a:pos x="connsiteX6365" y="connsiteY6365"/>
              </a:cxn>
              <a:cxn ang="0">
                <a:pos x="connsiteX6366" y="connsiteY6366"/>
              </a:cxn>
              <a:cxn ang="0">
                <a:pos x="connsiteX6367" y="connsiteY6367"/>
              </a:cxn>
              <a:cxn ang="0">
                <a:pos x="connsiteX6368" y="connsiteY6368"/>
              </a:cxn>
              <a:cxn ang="0">
                <a:pos x="connsiteX6369" y="connsiteY6369"/>
              </a:cxn>
              <a:cxn ang="0">
                <a:pos x="connsiteX6370" y="connsiteY6370"/>
              </a:cxn>
              <a:cxn ang="0">
                <a:pos x="connsiteX6371" y="connsiteY6371"/>
              </a:cxn>
              <a:cxn ang="0">
                <a:pos x="connsiteX6372" y="connsiteY6372"/>
              </a:cxn>
              <a:cxn ang="0">
                <a:pos x="connsiteX6373" y="connsiteY6373"/>
              </a:cxn>
              <a:cxn ang="0">
                <a:pos x="connsiteX6374" y="connsiteY6374"/>
              </a:cxn>
              <a:cxn ang="0">
                <a:pos x="connsiteX6375" y="connsiteY6375"/>
              </a:cxn>
              <a:cxn ang="0">
                <a:pos x="connsiteX6376" y="connsiteY6376"/>
              </a:cxn>
              <a:cxn ang="0">
                <a:pos x="connsiteX6377" y="connsiteY6377"/>
              </a:cxn>
              <a:cxn ang="0">
                <a:pos x="connsiteX6378" y="connsiteY6378"/>
              </a:cxn>
              <a:cxn ang="0">
                <a:pos x="connsiteX6379" y="connsiteY6379"/>
              </a:cxn>
              <a:cxn ang="0">
                <a:pos x="connsiteX6380" y="connsiteY6380"/>
              </a:cxn>
              <a:cxn ang="0">
                <a:pos x="connsiteX6381" y="connsiteY6381"/>
              </a:cxn>
              <a:cxn ang="0">
                <a:pos x="connsiteX6382" y="connsiteY6382"/>
              </a:cxn>
              <a:cxn ang="0">
                <a:pos x="connsiteX6383" y="connsiteY6383"/>
              </a:cxn>
              <a:cxn ang="0">
                <a:pos x="connsiteX6384" y="connsiteY6384"/>
              </a:cxn>
              <a:cxn ang="0">
                <a:pos x="connsiteX6385" y="connsiteY6385"/>
              </a:cxn>
              <a:cxn ang="0">
                <a:pos x="connsiteX6386" y="connsiteY6386"/>
              </a:cxn>
              <a:cxn ang="0">
                <a:pos x="connsiteX6387" y="connsiteY6387"/>
              </a:cxn>
              <a:cxn ang="0">
                <a:pos x="connsiteX6388" y="connsiteY6388"/>
              </a:cxn>
              <a:cxn ang="0">
                <a:pos x="connsiteX6389" y="connsiteY6389"/>
              </a:cxn>
              <a:cxn ang="0">
                <a:pos x="connsiteX6390" y="connsiteY6390"/>
              </a:cxn>
              <a:cxn ang="0">
                <a:pos x="connsiteX6391" y="connsiteY6391"/>
              </a:cxn>
              <a:cxn ang="0">
                <a:pos x="connsiteX6392" y="connsiteY6392"/>
              </a:cxn>
              <a:cxn ang="0">
                <a:pos x="connsiteX6393" y="connsiteY6393"/>
              </a:cxn>
              <a:cxn ang="0">
                <a:pos x="connsiteX6394" y="connsiteY6394"/>
              </a:cxn>
              <a:cxn ang="0">
                <a:pos x="connsiteX6395" y="connsiteY6395"/>
              </a:cxn>
              <a:cxn ang="0">
                <a:pos x="connsiteX6396" y="connsiteY6396"/>
              </a:cxn>
              <a:cxn ang="0">
                <a:pos x="connsiteX6397" y="connsiteY6397"/>
              </a:cxn>
              <a:cxn ang="0">
                <a:pos x="connsiteX6398" y="connsiteY6398"/>
              </a:cxn>
              <a:cxn ang="0">
                <a:pos x="connsiteX6399" y="connsiteY6399"/>
              </a:cxn>
              <a:cxn ang="0">
                <a:pos x="connsiteX6400" y="connsiteY6400"/>
              </a:cxn>
              <a:cxn ang="0">
                <a:pos x="connsiteX6401" y="connsiteY6401"/>
              </a:cxn>
              <a:cxn ang="0">
                <a:pos x="connsiteX6402" y="connsiteY6402"/>
              </a:cxn>
              <a:cxn ang="0">
                <a:pos x="connsiteX6403" y="connsiteY6403"/>
              </a:cxn>
              <a:cxn ang="0">
                <a:pos x="connsiteX6404" y="connsiteY6404"/>
              </a:cxn>
              <a:cxn ang="0">
                <a:pos x="connsiteX6405" y="connsiteY6405"/>
              </a:cxn>
              <a:cxn ang="0">
                <a:pos x="connsiteX6406" y="connsiteY6406"/>
              </a:cxn>
              <a:cxn ang="0">
                <a:pos x="connsiteX6407" y="connsiteY6407"/>
              </a:cxn>
              <a:cxn ang="0">
                <a:pos x="connsiteX6408" y="connsiteY6408"/>
              </a:cxn>
              <a:cxn ang="0">
                <a:pos x="connsiteX6409" y="connsiteY6409"/>
              </a:cxn>
              <a:cxn ang="0">
                <a:pos x="connsiteX6410" y="connsiteY6410"/>
              </a:cxn>
              <a:cxn ang="0">
                <a:pos x="connsiteX6411" y="connsiteY6411"/>
              </a:cxn>
              <a:cxn ang="0">
                <a:pos x="connsiteX6412" y="connsiteY6412"/>
              </a:cxn>
              <a:cxn ang="0">
                <a:pos x="connsiteX6413" y="connsiteY6413"/>
              </a:cxn>
              <a:cxn ang="0">
                <a:pos x="connsiteX6414" y="connsiteY6414"/>
              </a:cxn>
              <a:cxn ang="0">
                <a:pos x="connsiteX6415" y="connsiteY6415"/>
              </a:cxn>
              <a:cxn ang="0">
                <a:pos x="connsiteX6416" y="connsiteY6416"/>
              </a:cxn>
              <a:cxn ang="0">
                <a:pos x="connsiteX6417" y="connsiteY6417"/>
              </a:cxn>
              <a:cxn ang="0">
                <a:pos x="connsiteX6418" y="connsiteY6418"/>
              </a:cxn>
              <a:cxn ang="0">
                <a:pos x="connsiteX6419" y="connsiteY6419"/>
              </a:cxn>
              <a:cxn ang="0">
                <a:pos x="connsiteX6420" y="connsiteY6420"/>
              </a:cxn>
              <a:cxn ang="0">
                <a:pos x="connsiteX6421" y="connsiteY6421"/>
              </a:cxn>
              <a:cxn ang="0">
                <a:pos x="connsiteX6422" y="connsiteY6422"/>
              </a:cxn>
              <a:cxn ang="0">
                <a:pos x="connsiteX6423" y="connsiteY6423"/>
              </a:cxn>
              <a:cxn ang="0">
                <a:pos x="connsiteX6424" y="connsiteY6424"/>
              </a:cxn>
              <a:cxn ang="0">
                <a:pos x="connsiteX6425" y="connsiteY6425"/>
              </a:cxn>
              <a:cxn ang="0">
                <a:pos x="connsiteX6426" y="connsiteY6426"/>
              </a:cxn>
              <a:cxn ang="0">
                <a:pos x="connsiteX6427" y="connsiteY6427"/>
              </a:cxn>
              <a:cxn ang="0">
                <a:pos x="connsiteX6428" y="connsiteY6428"/>
              </a:cxn>
              <a:cxn ang="0">
                <a:pos x="connsiteX6429" y="connsiteY6429"/>
              </a:cxn>
              <a:cxn ang="0">
                <a:pos x="connsiteX6430" y="connsiteY6430"/>
              </a:cxn>
              <a:cxn ang="0">
                <a:pos x="connsiteX6431" y="connsiteY6431"/>
              </a:cxn>
              <a:cxn ang="0">
                <a:pos x="connsiteX6432" y="connsiteY6432"/>
              </a:cxn>
              <a:cxn ang="0">
                <a:pos x="connsiteX6433" y="connsiteY6433"/>
              </a:cxn>
              <a:cxn ang="0">
                <a:pos x="connsiteX6434" y="connsiteY6434"/>
              </a:cxn>
              <a:cxn ang="0">
                <a:pos x="connsiteX6435" y="connsiteY6435"/>
              </a:cxn>
              <a:cxn ang="0">
                <a:pos x="connsiteX6436" y="connsiteY6436"/>
              </a:cxn>
              <a:cxn ang="0">
                <a:pos x="connsiteX6437" y="connsiteY6437"/>
              </a:cxn>
              <a:cxn ang="0">
                <a:pos x="connsiteX6438" y="connsiteY6438"/>
              </a:cxn>
              <a:cxn ang="0">
                <a:pos x="connsiteX6439" y="connsiteY6439"/>
              </a:cxn>
              <a:cxn ang="0">
                <a:pos x="connsiteX6440" y="connsiteY6440"/>
              </a:cxn>
              <a:cxn ang="0">
                <a:pos x="connsiteX6441" y="connsiteY6441"/>
              </a:cxn>
              <a:cxn ang="0">
                <a:pos x="connsiteX6442" y="connsiteY6442"/>
              </a:cxn>
              <a:cxn ang="0">
                <a:pos x="connsiteX6443" y="connsiteY6443"/>
              </a:cxn>
              <a:cxn ang="0">
                <a:pos x="connsiteX6444" y="connsiteY6444"/>
              </a:cxn>
              <a:cxn ang="0">
                <a:pos x="connsiteX6445" y="connsiteY6445"/>
              </a:cxn>
              <a:cxn ang="0">
                <a:pos x="connsiteX6446" y="connsiteY6446"/>
              </a:cxn>
              <a:cxn ang="0">
                <a:pos x="connsiteX6447" y="connsiteY6447"/>
              </a:cxn>
              <a:cxn ang="0">
                <a:pos x="connsiteX6448" y="connsiteY6448"/>
              </a:cxn>
              <a:cxn ang="0">
                <a:pos x="connsiteX6449" y="connsiteY6449"/>
              </a:cxn>
              <a:cxn ang="0">
                <a:pos x="connsiteX6450" y="connsiteY6450"/>
              </a:cxn>
              <a:cxn ang="0">
                <a:pos x="connsiteX6451" y="connsiteY6451"/>
              </a:cxn>
              <a:cxn ang="0">
                <a:pos x="connsiteX6452" y="connsiteY6452"/>
              </a:cxn>
              <a:cxn ang="0">
                <a:pos x="connsiteX6453" y="connsiteY6453"/>
              </a:cxn>
              <a:cxn ang="0">
                <a:pos x="connsiteX6454" y="connsiteY6454"/>
              </a:cxn>
              <a:cxn ang="0">
                <a:pos x="connsiteX6455" y="connsiteY6455"/>
              </a:cxn>
              <a:cxn ang="0">
                <a:pos x="connsiteX6456" y="connsiteY6456"/>
              </a:cxn>
              <a:cxn ang="0">
                <a:pos x="connsiteX6457" y="connsiteY6457"/>
              </a:cxn>
              <a:cxn ang="0">
                <a:pos x="connsiteX6458" y="connsiteY6458"/>
              </a:cxn>
              <a:cxn ang="0">
                <a:pos x="connsiteX6459" y="connsiteY6459"/>
              </a:cxn>
              <a:cxn ang="0">
                <a:pos x="connsiteX6460" y="connsiteY6460"/>
              </a:cxn>
              <a:cxn ang="0">
                <a:pos x="connsiteX6461" y="connsiteY6461"/>
              </a:cxn>
              <a:cxn ang="0">
                <a:pos x="connsiteX6462" y="connsiteY6462"/>
              </a:cxn>
              <a:cxn ang="0">
                <a:pos x="connsiteX6463" y="connsiteY6463"/>
              </a:cxn>
              <a:cxn ang="0">
                <a:pos x="connsiteX6464" y="connsiteY6464"/>
              </a:cxn>
              <a:cxn ang="0">
                <a:pos x="connsiteX6465" y="connsiteY6465"/>
              </a:cxn>
              <a:cxn ang="0">
                <a:pos x="connsiteX6466" y="connsiteY6466"/>
              </a:cxn>
              <a:cxn ang="0">
                <a:pos x="connsiteX6467" y="connsiteY6467"/>
              </a:cxn>
              <a:cxn ang="0">
                <a:pos x="connsiteX6468" y="connsiteY6468"/>
              </a:cxn>
              <a:cxn ang="0">
                <a:pos x="connsiteX6469" y="connsiteY6469"/>
              </a:cxn>
              <a:cxn ang="0">
                <a:pos x="connsiteX6470" y="connsiteY6470"/>
              </a:cxn>
              <a:cxn ang="0">
                <a:pos x="connsiteX6471" y="connsiteY6471"/>
              </a:cxn>
              <a:cxn ang="0">
                <a:pos x="connsiteX6472" y="connsiteY6472"/>
              </a:cxn>
              <a:cxn ang="0">
                <a:pos x="connsiteX6473" y="connsiteY6473"/>
              </a:cxn>
              <a:cxn ang="0">
                <a:pos x="connsiteX6474" y="connsiteY6474"/>
              </a:cxn>
              <a:cxn ang="0">
                <a:pos x="connsiteX6475" y="connsiteY6475"/>
              </a:cxn>
              <a:cxn ang="0">
                <a:pos x="connsiteX6476" y="connsiteY6476"/>
              </a:cxn>
              <a:cxn ang="0">
                <a:pos x="connsiteX6477" y="connsiteY6477"/>
              </a:cxn>
              <a:cxn ang="0">
                <a:pos x="connsiteX6478" y="connsiteY6478"/>
              </a:cxn>
              <a:cxn ang="0">
                <a:pos x="connsiteX6479" y="connsiteY6479"/>
              </a:cxn>
              <a:cxn ang="0">
                <a:pos x="connsiteX6480" y="connsiteY6480"/>
              </a:cxn>
              <a:cxn ang="0">
                <a:pos x="connsiteX6481" y="connsiteY6481"/>
              </a:cxn>
              <a:cxn ang="0">
                <a:pos x="connsiteX6482" y="connsiteY6482"/>
              </a:cxn>
              <a:cxn ang="0">
                <a:pos x="connsiteX6483" y="connsiteY6483"/>
              </a:cxn>
              <a:cxn ang="0">
                <a:pos x="connsiteX6484" y="connsiteY6484"/>
              </a:cxn>
              <a:cxn ang="0">
                <a:pos x="connsiteX6485" y="connsiteY6485"/>
              </a:cxn>
              <a:cxn ang="0">
                <a:pos x="connsiteX6486" y="connsiteY6486"/>
              </a:cxn>
              <a:cxn ang="0">
                <a:pos x="connsiteX6487" y="connsiteY6487"/>
              </a:cxn>
              <a:cxn ang="0">
                <a:pos x="connsiteX6488" y="connsiteY6488"/>
              </a:cxn>
              <a:cxn ang="0">
                <a:pos x="connsiteX6489" y="connsiteY6489"/>
              </a:cxn>
              <a:cxn ang="0">
                <a:pos x="connsiteX6490" y="connsiteY6490"/>
              </a:cxn>
              <a:cxn ang="0">
                <a:pos x="connsiteX6491" y="connsiteY6491"/>
              </a:cxn>
              <a:cxn ang="0">
                <a:pos x="connsiteX6492" y="connsiteY6492"/>
              </a:cxn>
              <a:cxn ang="0">
                <a:pos x="connsiteX6493" y="connsiteY6493"/>
              </a:cxn>
              <a:cxn ang="0">
                <a:pos x="connsiteX6494" y="connsiteY6494"/>
              </a:cxn>
              <a:cxn ang="0">
                <a:pos x="connsiteX6495" y="connsiteY6495"/>
              </a:cxn>
              <a:cxn ang="0">
                <a:pos x="connsiteX6496" y="connsiteY6496"/>
              </a:cxn>
              <a:cxn ang="0">
                <a:pos x="connsiteX6497" y="connsiteY6497"/>
              </a:cxn>
              <a:cxn ang="0">
                <a:pos x="connsiteX6498" y="connsiteY6498"/>
              </a:cxn>
              <a:cxn ang="0">
                <a:pos x="connsiteX6499" y="connsiteY6499"/>
              </a:cxn>
              <a:cxn ang="0">
                <a:pos x="connsiteX6500" y="connsiteY6500"/>
              </a:cxn>
              <a:cxn ang="0">
                <a:pos x="connsiteX6501" y="connsiteY6501"/>
              </a:cxn>
              <a:cxn ang="0">
                <a:pos x="connsiteX6502" y="connsiteY6502"/>
              </a:cxn>
              <a:cxn ang="0">
                <a:pos x="connsiteX6503" y="connsiteY6503"/>
              </a:cxn>
              <a:cxn ang="0">
                <a:pos x="connsiteX6504" y="connsiteY6504"/>
              </a:cxn>
              <a:cxn ang="0">
                <a:pos x="connsiteX6505" y="connsiteY6505"/>
              </a:cxn>
              <a:cxn ang="0">
                <a:pos x="connsiteX6506" y="connsiteY6506"/>
              </a:cxn>
              <a:cxn ang="0">
                <a:pos x="connsiteX6507" y="connsiteY6507"/>
              </a:cxn>
              <a:cxn ang="0">
                <a:pos x="connsiteX6508" y="connsiteY6508"/>
              </a:cxn>
              <a:cxn ang="0">
                <a:pos x="connsiteX6509" y="connsiteY6509"/>
              </a:cxn>
              <a:cxn ang="0">
                <a:pos x="connsiteX6510" y="connsiteY6510"/>
              </a:cxn>
              <a:cxn ang="0">
                <a:pos x="connsiteX6511" y="connsiteY6511"/>
              </a:cxn>
              <a:cxn ang="0">
                <a:pos x="connsiteX6512" y="connsiteY6512"/>
              </a:cxn>
              <a:cxn ang="0">
                <a:pos x="connsiteX6513" y="connsiteY6513"/>
              </a:cxn>
              <a:cxn ang="0">
                <a:pos x="connsiteX6514" y="connsiteY6514"/>
              </a:cxn>
              <a:cxn ang="0">
                <a:pos x="connsiteX6515" y="connsiteY6515"/>
              </a:cxn>
              <a:cxn ang="0">
                <a:pos x="connsiteX6516" y="connsiteY6516"/>
              </a:cxn>
              <a:cxn ang="0">
                <a:pos x="connsiteX6517" y="connsiteY6517"/>
              </a:cxn>
              <a:cxn ang="0">
                <a:pos x="connsiteX6518" y="connsiteY6518"/>
              </a:cxn>
              <a:cxn ang="0">
                <a:pos x="connsiteX6519" y="connsiteY6519"/>
              </a:cxn>
              <a:cxn ang="0">
                <a:pos x="connsiteX6520" y="connsiteY6520"/>
              </a:cxn>
              <a:cxn ang="0">
                <a:pos x="connsiteX6521" y="connsiteY6521"/>
              </a:cxn>
              <a:cxn ang="0">
                <a:pos x="connsiteX6522" y="connsiteY6522"/>
              </a:cxn>
              <a:cxn ang="0">
                <a:pos x="connsiteX6523" y="connsiteY6523"/>
              </a:cxn>
              <a:cxn ang="0">
                <a:pos x="connsiteX6524" y="connsiteY6524"/>
              </a:cxn>
              <a:cxn ang="0">
                <a:pos x="connsiteX6525" y="connsiteY6525"/>
              </a:cxn>
              <a:cxn ang="0">
                <a:pos x="connsiteX6526" y="connsiteY6526"/>
              </a:cxn>
              <a:cxn ang="0">
                <a:pos x="connsiteX6527" y="connsiteY6527"/>
              </a:cxn>
              <a:cxn ang="0">
                <a:pos x="connsiteX6528" y="connsiteY6528"/>
              </a:cxn>
              <a:cxn ang="0">
                <a:pos x="connsiteX6529" y="connsiteY6529"/>
              </a:cxn>
              <a:cxn ang="0">
                <a:pos x="connsiteX6530" y="connsiteY6530"/>
              </a:cxn>
              <a:cxn ang="0">
                <a:pos x="connsiteX6531" y="connsiteY6531"/>
              </a:cxn>
              <a:cxn ang="0">
                <a:pos x="connsiteX6532" y="connsiteY6532"/>
              </a:cxn>
              <a:cxn ang="0">
                <a:pos x="connsiteX6533" y="connsiteY6533"/>
              </a:cxn>
              <a:cxn ang="0">
                <a:pos x="connsiteX6534" y="connsiteY6534"/>
              </a:cxn>
              <a:cxn ang="0">
                <a:pos x="connsiteX6535" y="connsiteY6535"/>
              </a:cxn>
              <a:cxn ang="0">
                <a:pos x="connsiteX6536" y="connsiteY6536"/>
              </a:cxn>
              <a:cxn ang="0">
                <a:pos x="connsiteX6537" y="connsiteY6537"/>
              </a:cxn>
              <a:cxn ang="0">
                <a:pos x="connsiteX6538" y="connsiteY6538"/>
              </a:cxn>
              <a:cxn ang="0">
                <a:pos x="connsiteX6539" y="connsiteY6539"/>
              </a:cxn>
              <a:cxn ang="0">
                <a:pos x="connsiteX6540" y="connsiteY6540"/>
              </a:cxn>
              <a:cxn ang="0">
                <a:pos x="connsiteX6541" y="connsiteY6541"/>
              </a:cxn>
              <a:cxn ang="0">
                <a:pos x="connsiteX6542" y="connsiteY6542"/>
              </a:cxn>
              <a:cxn ang="0">
                <a:pos x="connsiteX6543" y="connsiteY6543"/>
              </a:cxn>
              <a:cxn ang="0">
                <a:pos x="connsiteX6544" y="connsiteY6544"/>
              </a:cxn>
              <a:cxn ang="0">
                <a:pos x="connsiteX6545" y="connsiteY6545"/>
              </a:cxn>
              <a:cxn ang="0">
                <a:pos x="connsiteX6546" y="connsiteY6546"/>
              </a:cxn>
              <a:cxn ang="0">
                <a:pos x="connsiteX6547" y="connsiteY6547"/>
              </a:cxn>
              <a:cxn ang="0">
                <a:pos x="connsiteX6548" y="connsiteY6548"/>
              </a:cxn>
              <a:cxn ang="0">
                <a:pos x="connsiteX6549" y="connsiteY6549"/>
              </a:cxn>
              <a:cxn ang="0">
                <a:pos x="connsiteX6550" y="connsiteY6550"/>
              </a:cxn>
              <a:cxn ang="0">
                <a:pos x="connsiteX6551" y="connsiteY6551"/>
              </a:cxn>
              <a:cxn ang="0">
                <a:pos x="connsiteX6552" y="connsiteY6552"/>
              </a:cxn>
              <a:cxn ang="0">
                <a:pos x="connsiteX6553" y="connsiteY6553"/>
              </a:cxn>
              <a:cxn ang="0">
                <a:pos x="connsiteX6554" y="connsiteY6554"/>
              </a:cxn>
              <a:cxn ang="0">
                <a:pos x="connsiteX6555" y="connsiteY6555"/>
              </a:cxn>
              <a:cxn ang="0">
                <a:pos x="connsiteX6556" y="connsiteY6556"/>
              </a:cxn>
              <a:cxn ang="0">
                <a:pos x="connsiteX6557" y="connsiteY6557"/>
              </a:cxn>
              <a:cxn ang="0">
                <a:pos x="connsiteX6558" y="connsiteY6558"/>
              </a:cxn>
              <a:cxn ang="0">
                <a:pos x="connsiteX6559" y="connsiteY6559"/>
              </a:cxn>
              <a:cxn ang="0">
                <a:pos x="connsiteX6560" y="connsiteY6560"/>
              </a:cxn>
              <a:cxn ang="0">
                <a:pos x="connsiteX6561" y="connsiteY6561"/>
              </a:cxn>
              <a:cxn ang="0">
                <a:pos x="connsiteX6562" y="connsiteY6562"/>
              </a:cxn>
              <a:cxn ang="0">
                <a:pos x="connsiteX6563" y="connsiteY6563"/>
              </a:cxn>
              <a:cxn ang="0">
                <a:pos x="connsiteX6564" y="connsiteY6564"/>
              </a:cxn>
              <a:cxn ang="0">
                <a:pos x="connsiteX6565" y="connsiteY6565"/>
              </a:cxn>
              <a:cxn ang="0">
                <a:pos x="connsiteX6566" y="connsiteY6566"/>
              </a:cxn>
              <a:cxn ang="0">
                <a:pos x="connsiteX6567" y="connsiteY6567"/>
              </a:cxn>
              <a:cxn ang="0">
                <a:pos x="connsiteX6568" y="connsiteY6568"/>
              </a:cxn>
              <a:cxn ang="0">
                <a:pos x="connsiteX6569" y="connsiteY6569"/>
              </a:cxn>
              <a:cxn ang="0">
                <a:pos x="connsiteX6570" y="connsiteY6570"/>
              </a:cxn>
              <a:cxn ang="0">
                <a:pos x="connsiteX6571" y="connsiteY6571"/>
              </a:cxn>
              <a:cxn ang="0">
                <a:pos x="connsiteX6572" y="connsiteY6572"/>
              </a:cxn>
              <a:cxn ang="0">
                <a:pos x="connsiteX6573" y="connsiteY6573"/>
              </a:cxn>
              <a:cxn ang="0">
                <a:pos x="connsiteX6574" y="connsiteY6574"/>
              </a:cxn>
              <a:cxn ang="0">
                <a:pos x="connsiteX6575" y="connsiteY6575"/>
              </a:cxn>
              <a:cxn ang="0">
                <a:pos x="connsiteX6576" y="connsiteY6576"/>
              </a:cxn>
              <a:cxn ang="0">
                <a:pos x="connsiteX6577" y="connsiteY6577"/>
              </a:cxn>
              <a:cxn ang="0">
                <a:pos x="connsiteX6578" y="connsiteY6578"/>
              </a:cxn>
              <a:cxn ang="0">
                <a:pos x="connsiteX6579" y="connsiteY6579"/>
              </a:cxn>
              <a:cxn ang="0">
                <a:pos x="connsiteX6580" y="connsiteY6580"/>
              </a:cxn>
              <a:cxn ang="0">
                <a:pos x="connsiteX6581" y="connsiteY6581"/>
              </a:cxn>
              <a:cxn ang="0">
                <a:pos x="connsiteX6582" y="connsiteY6582"/>
              </a:cxn>
              <a:cxn ang="0">
                <a:pos x="connsiteX6583" y="connsiteY6583"/>
              </a:cxn>
              <a:cxn ang="0">
                <a:pos x="connsiteX6584" y="connsiteY6584"/>
              </a:cxn>
              <a:cxn ang="0">
                <a:pos x="connsiteX6585" y="connsiteY6585"/>
              </a:cxn>
              <a:cxn ang="0">
                <a:pos x="connsiteX6586" y="connsiteY6586"/>
              </a:cxn>
              <a:cxn ang="0">
                <a:pos x="connsiteX6587" y="connsiteY6587"/>
              </a:cxn>
              <a:cxn ang="0">
                <a:pos x="connsiteX6588" y="connsiteY6588"/>
              </a:cxn>
              <a:cxn ang="0">
                <a:pos x="connsiteX6589" y="connsiteY6589"/>
              </a:cxn>
              <a:cxn ang="0">
                <a:pos x="connsiteX6590" y="connsiteY6590"/>
              </a:cxn>
              <a:cxn ang="0">
                <a:pos x="connsiteX6591" y="connsiteY6591"/>
              </a:cxn>
              <a:cxn ang="0">
                <a:pos x="connsiteX6592" y="connsiteY6592"/>
              </a:cxn>
              <a:cxn ang="0">
                <a:pos x="connsiteX6593" y="connsiteY6593"/>
              </a:cxn>
              <a:cxn ang="0">
                <a:pos x="connsiteX6594" y="connsiteY6594"/>
              </a:cxn>
              <a:cxn ang="0">
                <a:pos x="connsiteX6595" y="connsiteY6595"/>
              </a:cxn>
              <a:cxn ang="0">
                <a:pos x="connsiteX6596" y="connsiteY6596"/>
              </a:cxn>
              <a:cxn ang="0">
                <a:pos x="connsiteX6597" y="connsiteY6597"/>
              </a:cxn>
              <a:cxn ang="0">
                <a:pos x="connsiteX6598" y="connsiteY6598"/>
              </a:cxn>
              <a:cxn ang="0">
                <a:pos x="connsiteX6599" y="connsiteY6599"/>
              </a:cxn>
              <a:cxn ang="0">
                <a:pos x="connsiteX6600" y="connsiteY6600"/>
              </a:cxn>
              <a:cxn ang="0">
                <a:pos x="connsiteX6601" y="connsiteY6601"/>
              </a:cxn>
              <a:cxn ang="0">
                <a:pos x="connsiteX6602" y="connsiteY6602"/>
              </a:cxn>
              <a:cxn ang="0">
                <a:pos x="connsiteX6603" y="connsiteY6603"/>
              </a:cxn>
              <a:cxn ang="0">
                <a:pos x="connsiteX6604" y="connsiteY6604"/>
              </a:cxn>
              <a:cxn ang="0">
                <a:pos x="connsiteX6605" y="connsiteY6605"/>
              </a:cxn>
              <a:cxn ang="0">
                <a:pos x="connsiteX6606" y="connsiteY6606"/>
              </a:cxn>
              <a:cxn ang="0">
                <a:pos x="connsiteX6607" y="connsiteY6607"/>
              </a:cxn>
              <a:cxn ang="0">
                <a:pos x="connsiteX6608" y="connsiteY6608"/>
              </a:cxn>
              <a:cxn ang="0">
                <a:pos x="connsiteX6609" y="connsiteY6609"/>
              </a:cxn>
              <a:cxn ang="0">
                <a:pos x="connsiteX6610" y="connsiteY6610"/>
              </a:cxn>
              <a:cxn ang="0">
                <a:pos x="connsiteX6611" y="connsiteY6611"/>
              </a:cxn>
              <a:cxn ang="0">
                <a:pos x="connsiteX6612" y="connsiteY6612"/>
              </a:cxn>
              <a:cxn ang="0">
                <a:pos x="connsiteX6613" y="connsiteY6613"/>
              </a:cxn>
              <a:cxn ang="0">
                <a:pos x="connsiteX6614" y="connsiteY6614"/>
              </a:cxn>
              <a:cxn ang="0">
                <a:pos x="connsiteX6615" y="connsiteY6615"/>
              </a:cxn>
              <a:cxn ang="0">
                <a:pos x="connsiteX6616" y="connsiteY6616"/>
              </a:cxn>
              <a:cxn ang="0">
                <a:pos x="connsiteX6617" y="connsiteY6617"/>
              </a:cxn>
              <a:cxn ang="0">
                <a:pos x="connsiteX6618" y="connsiteY6618"/>
              </a:cxn>
              <a:cxn ang="0">
                <a:pos x="connsiteX6619" y="connsiteY6619"/>
              </a:cxn>
              <a:cxn ang="0">
                <a:pos x="connsiteX6620" y="connsiteY6620"/>
              </a:cxn>
              <a:cxn ang="0">
                <a:pos x="connsiteX6621" y="connsiteY6621"/>
              </a:cxn>
              <a:cxn ang="0">
                <a:pos x="connsiteX6622" y="connsiteY6622"/>
              </a:cxn>
              <a:cxn ang="0">
                <a:pos x="connsiteX6623" y="connsiteY6623"/>
              </a:cxn>
              <a:cxn ang="0">
                <a:pos x="connsiteX6624" y="connsiteY6624"/>
              </a:cxn>
              <a:cxn ang="0">
                <a:pos x="connsiteX6625" y="connsiteY6625"/>
              </a:cxn>
              <a:cxn ang="0">
                <a:pos x="connsiteX6626" y="connsiteY6626"/>
              </a:cxn>
              <a:cxn ang="0">
                <a:pos x="connsiteX6627" y="connsiteY6627"/>
              </a:cxn>
              <a:cxn ang="0">
                <a:pos x="connsiteX6628" y="connsiteY6628"/>
              </a:cxn>
              <a:cxn ang="0">
                <a:pos x="connsiteX6629" y="connsiteY6629"/>
              </a:cxn>
              <a:cxn ang="0">
                <a:pos x="connsiteX6630" y="connsiteY6630"/>
              </a:cxn>
              <a:cxn ang="0">
                <a:pos x="connsiteX6631" y="connsiteY6631"/>
              </a:cxn>
              <a:cxn ang="0">
                <a:pos x="connsiteX6632" y="connsiteY6632"/>
              </a:cxn>
              <a:cxn ang="0">
                <a:pos x="connsiteX6633" y="connsiteY6633"/>
              </a:cxn>
              <a:cxn ang="0">
                <a:pos x="connsiteX6634" y="connsiteY6634"/>
              </a:cxn>
              <a:cxn ang="0">
                <a:pos x="connsiteX6635" y="connsiteY6635"/>
              </a:cxn>
              <a:cxn ang="0">
                <a:pos x="connsiteX6636" y="connsiteY6636"/>
              </a:cxn>
              <a:cxn ang="0">
                <a:pos x="connsiteX6637" y="connsiteY6637"/>
              </a:cxn>
              <a:cxn ang="0">
                <a:pos x="connsiteX6638" y="connsiteY6638"/>
              </a:cxn>
              <a:cxn ang="0">
                <a:pos x="connsiteX6639" y="connsiteY6639"/>
              </a:cxn>
              <a:cxn ang="0">
                <a:pos x="connsiteX6640" y="connsiteY6640"/>
              </a:cxn>
              <a:cxn ang="0">
                <a:pos x="connsiteX6641" y="connsiteY6641"/>
              </a:cxn>
              <a:cxn ang="0">
                <a:pos x="connsiteX6642" y="connsiteY6642"/>
              </a:cxn>
              <a:cxn ang="0">
                <a:pos x="connsiteX6643" y="connsiteY6643"/>
              </a:cxn>
              <a:cxn ang="0">
                <a:pos x="connsiteX6644" y="connsiteY6644"/>
              </a:cxn>
              <a:cxn ang="0">
                <a:pos x="connsiteX6645" y="connsiteY6645"/>
              </a:cxn>
              <a:cxn ang="0">
                <a:pos x="connsiteX6646" y="connsiteY6646"/>
              </a:cxn>
              <a:cxn ang="0">
                <a:pos x="connsiteX6647" y="connsiteY6647"/>
              </a:cxn>
              <a:cxn ang="0">
                <a:pos x="connsiteX6648" y="connsiteY6648"/>
              </a:cxn>
              <a:cxn ang="0">
                <a:pos x="connsiteX6649" y="connsiteY6649"/>
              </a:cxn>
              <a:cxn ang="0">
                <a:pos x="connsiteX6650" y="connsiteY6650"/>
              </a:cxn>
              <a:cxn ang="0">
                <a:pos x="connsiteX6651" y="connsiteY6651"/>
              </a:cxn>
              <a:cxn ang="0">
                <a:pos x="connsiteX6652" y="connsiteY6652"/>
              </a:cxn>
              <a:cxn ang="0">
                <a:pos x="connsiteX6653" y="connsiteY6653"/>
              </a:cxn>
              <a:cxn ang="0">
                <a:pos x="connsiteX6654" y="connsiteY6654"/>
              </a:cxn>
              <a:cxn ang="0">
                <a:pos x="connsiteX6655" y="connsiteY6655"/>
              </a:cxn>
              <a:cxn ang="0">
                <a:pos x="connsiteX6656" y="connsiteY6656"/>
              </a:cxn>
              <a:cxn ang="0">
                <a:pos x="connsiteX6657" y="connsiteY6657"/>
              </a:cxn>
              <a:cxn ang="0">
                <a:pos x="connsiteX6658" y="connsiteY6658"/>
              </a:cxn>
              <a:cxn ang="0">
                <a:pos x="connsiteX6659" y="connsiteY6659"/>
              </a:cxn>
              <a:cxn ang="0">
                <a:pos x="connsiteX6660" y="connsiteY6660"/>
              </a:cxn>
              <a:cxn ang="0">
                <a:pos x="connsiteX6661" y="connsiteY6661"/>
              </a:cxn>
              <a:cxn ang="0">
                <a:pos x="connsiteX6662" y="connsiteY6662"/>
              </a:cxn>
              <a:cxn ang="0">
                <a:pos x="connsiteX6663" y="connsiteY6663"/>
              </a:cxn>
              <a:cxn ang="0">
                <a:pos x="connsiteX6664" y="connsiteY6664"/>
              </a:cxn>
              <a:cxn ang="0">
                <a:pos x="connsiteX6665" y="connsiteY6665"/>
              </a:cxn>
              <a:cxn ang="0">
                <a:pos x="connsiteX6666" y="connsiteY6666"/>
              </a:cxn>
              <a:cxn ang="0">
                <a:pos x="connsiteX6667" y="connsiteY6667"/>
              </a:cxn>
              <a:cxn ang="0">
                <a:pos x="connsiteX6668" y="connsiteY6668"/>
              </a:cxn>
              <a:cxn ang="0">
                <a:pos x="connsiteX6669" y="connsiteY6669"/>
              </a:cxn>
              <a:cxn ang="0">
                <a:pos x="connsiteX6670" y="connsiteY6670"/>
              </a:cxn>
              <a:cxn ang="0">
                <a:pos x="connsiteX6671" y="connsiteY6671"/>
              </a:cxn>
              <a:cxn ang="0">
                <a:pos x="connsiteX6672" y="connsiteY6672"/>
              </a:cxn>
              <a:cxn ang="0">
                <a:pos x="connsiteX6673" y="connsiteY6673"/>
              </a:cxn>
              <a:cxn ang="0">
                <a:pos x="connsiteX6674" y="connsiteY6674"/>
              </a:cxn>
              <a:cxn ang="0">
                <a:pos x="connsiteX6675" y="connsiteY6675"/>
              </a:cxn>
              <a:cxn ang="0">
                <a:pos x="connsiteX6676" y="connsiteY6676"/>
              </a:cxn>
              <a:cxn ang="0">
                <a:pos x="connsiteX6677" y="connsiteY6677"/>
              </a:cxn>
              <a:cxn ang="0">
                <a:pos x="connsiteX6678" y="connsiteY6678"/>
              </a:cxn>
              <a:cxn ang="0">
                <a:pos x="connsiteX6679" y="connsiteY6679"/>
              </a:cxn>
              <a:cxn ang="0">
                <a:pos x="connsiteX6680" y="connsiteY6680"/>
              </a:cxn>
              <a:cxn ang="0">
                <a:pos x="connsiteX6681" y="connsiteY6681"/>
              </a:cxn>
              <a:cxn ang="0">
                <a:pos x="connsiteX6682" y="connsiteY6682"/>
              </a:cxn>
              <a:cxn ang="0">
                <a:pos x="connsiteX6683" y="connsiteY6683"/>
              </a:cxn>
              <a:cxn ang="0">
                <a:pos x="connsiteX6684" y="connsiteY6684"/>
              </a:cxn>
              <a:cxn ang="0">
                <a:pos x="connsiteX6685" y="connsiteY6685"/>
              </a:cxn>
              <a:cxn ang="0">
                <a:pos x="connsiteX6686" y="connsiteY6686"/>
              </a:cxn>
              <a:cxn ang="0">
                <a:pos x="connsiteX6687" y="connsiteY6687"/>
              </a:cxn>
              <a:cxn ang="0">
                <a:pos x="connsiteX6688" y="connsiteY6688"/>
              </a:cxn>
              <a:cxn ang="0">
                <a:pos x="connsiteX6689" y="connsiteY6689"/>
              </a:cxn>
              <a:cxn ang="0">
                <a:pos x="connsiteX6690" y="connsiteY6690"/>
              </a:cxn>
              <a:cxn ang="0">
                <a:pos x="connsiteX6691" y="connsiteY6691"/>
              </a:cxn>
              <a:cxn ang="0">
                <a:pos x="connsiteX6692" y="connsiteY6692"/>
              </a:cxn>
              <a:cxn ang="0">
                <a:pos x="connsiteX6693" y="connsiteY6693"/>
              </a:cxn>
              <a:cxn ang="0">
                <a:pos x="connsiteX6694" y="connsiteY6694"/>
              </a:cxn>
              <a:cxn ang="0">
                <a:pos x="connsiteX6695" y="connsiteY6695"/>
              </a:cxn>
              <a:cxn ang="0">
                <a:pos x="connsiteX6696" y="connsiteY6696"/>
              </a:cxn>
              <a:cxn ang="0">
                <a:pos x="connsiteX6697" y="connsiteY6697"/>
              </a:cxn>
              <a:cxn ang="0">
                <a:pos x="connsiteX6698" y="connsiteY6698"/>
              </a:cxn>
              <a:cxn ang="0">
                <a:pos x="connsiteX6699" y="connsiteY6699"/>
              </a:cxn>
              <a:cxn ang="0">
                <a:pos x="connsiteX6700" y="connsiteY6700"/>
              </a:cxn>
              <a:cxn ang="0">
                <a:pos x="connsiteX6701" y="connsiteY6701"/>
              </a:cxn>
              <a:cxn ang="0">
                <a:pos x="connsiteX6702" y="connsiteY6702"/>
              </a:cxn>
              <a:cxn ang="0">
                <a:pos x="connsiteX6703" y="connsiteY6703"/>
              </a:cxn>
              <a:cxn ang="0">
                <a:pos x="connsiteX6704" y="connsiteY6704"/>
              </a:cxn>
              <a:cxn ang="0">
                <a:pos x="connsiteX6705" y="connsiteY6705"/>
              </a:cxn>
              <a:cxn ang="0">
                <a:pos x="connsiteX6706" y="connsiteY6706"/>
              </a:cxn>
              <a:cxn ang="0">
                <a:pos x="connsiteX6707" y="connsiteY6707"/>
              </a:cxn>
              <a:cxn ang="0">
                <a:pos x="connsiteX6708" y="connsiteY6708"/>
              </a:cxn>
              <a:cxn ang="0">
                <a:pos x="connsiteX6709" y="connsiteY6709"/>
              </a:cxn>
              <a:cxn ang="0">
                <a:pos x="connsiteX6710" y="connsiteY6710"/>
              </a:cxn>
              <a:cxn ang="0">
                <a:pos x="connsiteX6711" y="connsiteY6711"/>
              </a:cxn>
              <a:cxn ang="0">
                <a:pos x="connsiteX6712" y="connsiteY6712"/>
              </a:cxn>
              <a:cxn ang="0">
                <a:pos x="connsiteX6713" y="connsiteY6713"/>
              </a:cxn>
              <a:cxn ang="0">
                <a:pos x="connsiteX6714" y="connsiteY6714"/>
              </a:cxn>
              <a:cxn ang="0">
                <a:pos x="connsiteX6715" y="connsiteY6715"/>
              </a:cxn>
              <a:cxn ang="0">
                <a:pos x="connsiteX6716" y="connsiteY6716"/>
              </a:cxn>
              <a:cxn ang="0">
                <a:pos x="connsiteX6717" y="connsiteY6717"/>
              </a:cxn>
              <a:cxn ang="0">
                <a:pos x="connsiteX6718" y="connsiteY6718"/>
              </a:cxn>
              <a:cxn ang="0">
                <a:pos x="connsiteX6719" y="connsiteY6719"/>
              </a:cxn>
              <a:cxn ang="0">
                <a:pos x="connsiteX6720" y="connsiteY6720"/>
              </a:cxn>
              <a:cxn ang="0">
                <a:pos x="connsiteX6721" y="connsiteY6721"/>
              </a:cxn>
              <a:cxn ang="0">
                <a:pos x="connsiteX6722" y="connsiteY6722"/>
              </a:cxn>
              <a:cxn ang="0">
                <a:pos x="connsiteX6723" y="connsiteY6723"/>
              </a:cxn>
              <a:cxn ang="0">
                <a:pos x="connsiteX6724" y="connsiteY6724"/>
              </a:cxn>
              <a:cxn ang="0">
                <a:pos x="connsiteX6725" y="connsiteY6725"/>
              </a:cxn>
              <a:cxn ang="0">
                <a:pos x="connsiteX6726" y="connsiteY6726"/>
              </a:cxn>
              <a:cxn ang="0">
                <a:pos x="connsiteX6727" y="connsiteY6727"/>
              </a:cxn>
              <a:cxn ang="0">
                <a:pos x="connsiteX6728" y="connsiteY6728"/>
              </a:cxn>
              <a:cxn ang="0">
                <a:pos x="connsiteX6729" y="connsiteY6729"/>
              </a:cxn>
              <a:cxn ang="0">
                <a:pos x="connsiteX6730" y="connsiteY6730"/>
              </a:cxn>
              <a:cxn ang="0">
                <a:pos x="connsiteX6731" y="connsiteY6731"/>
              </a:cxn>
              <a:cxn ang="0">
                <a:pos x="connsiteX6732" y="connsiteY6732"/>
              </a:cxn>
              <a:cxn ang="0">
                <a:pos x="connsiteX6733" y="connsiteY6733"/>
              </a:cxn>
              <a:cxn ang="0">
                <a:pos x="connsiteX6734" y="connsiteY6734"/>
              </a:cxn>
              <a:cxn ang="0">
                <a:pos x="connsiteX6735" y="connsiteY6735"/>
              </a:cxn>
              <a:cxn ang="0">
                <a:pos x="connsiteX6736" y="connsiteY6736"/>
              </a:cxn>
              <a:cxn ang="0">
                <a:pos x="connsiteX6737" y="connsiteY6737"/>
              </a:cxn>
              <a:cxn ang="0">
                <a:pos x="connsiteX6738" y="connsiteY6738"/>
              </a:cxn>
              <a:cxn ang="0">
                <a:pos x="connsiteX6739" y="connsiteY6739"/>
              </a:cxn>
              <a:cxn ang="0">
                <a:pos x="connsiteX6740" y="connsiteY6740"/>
              </a:cxn>
              <a:cxn ang="0">
                <a:pos x="connsiteX6741" y="connsiteY6741"/>
              </a:cxn>
              <a:cxn ang="0">
                <a:pos x="connsiteX6742" y="connsiteY6742"/>
              </a:cxn>
              <a:cxn ang="0">
                <a:pos x="connsiteX6743" y="connsiteY6743"/>
              </a:cxn>
              <a:cxn ang="0">
                <a:pos x="connsiteX6744" y="connsiteY6744"/>
              </a:cxn>
              <a:cxn ang="0">
                <a:pos x="connsiteX6745" y="connsiteY6745"/>
              </a:cxn>
              <a:cxn ang="0">
                <a:pos x="connsiteX6746" y="connsiteY6746"/>
              </a:cxn>
              <a:cxn ang="0">
                <a:pos x="connsiteX6747" y="connsiteY6747"/>
              </a:cxn>
              <a:cxn ang="0">
                <a:pos x="connsiteX6748" y="connsiteY6748"/>
              </a:cxn>
              <a:cxn ang="0">
                <a:pos x="connsiteX6749" y="connsiteY6749"/>
              </a:cxn>
              <a:cxn ang="0">
                <a:pos x="connsiteX6750" y="connsiteY6750"/>
              </a:cxn>
              <a:cxn ang="0">
                <a:pos x="connsiteX6751" y="connsiteY6751"/>
              </a:cxn>
              <a:cxn ang="0">
                <a:pos x="connsiteX6752" y="connsiteY6752"/>
              </a:cxn>
              <a:cxn ang="0">
                <a:pos x="connsiteX6753" y="connsiteY6753"/>
              </a:cxn>
              <a:cxn ang="0">
                <a:pos x="connsiteX6754" y="connsiteY6754"/>
              </a:cxn>
              <a:cxn ang="0">
                <a:pos x="connsiteX6755" y="connsiteY6755"/>
              </a:cxn>
              <a:cxn ang="0">
                <a:pos x="connsiteX6756" y="connsiteY6756"/>
              </a:cxn>
              <a:cxn ang="0">
                <a:pos x="connsiteX6757" y="connsiteY6757"/>
              </a:cxn>
              <a:cxn ang="0">
                <a:pos x="connsiteX6758" y="connsiteY6758"/>
              </a:cxn>
              <a:cxn ang="0">
                <a:pos x="connsiteX6759" y="connsiteY6759"/>
              </a:cxn>
              <a:cxn ang="0">
                <a:pos x="connsiteX6760" y="connsiteY6760"/>
              </a:cxn>
              <a:cxn ang="0">
                <a:pos x="connsiteX6761" y="connsiteY6761"/>
              </a:cxn>
              <a:cxn ang="0">
                <a:pos x="connsiteX6762" y="connsiteY6762"/>
              </a:cxn>
              <a:cxn ang="0">
                <a:pos x="connsiteX6763" y="connsiteY6763"/>
              </a:cxn>
              <a:cxn ang="0">
                <a:pos x="connsiteX6764" y="connsiteY6764"/>
              </a:cxn>
              <a:cxn ang="0">
                <a:pos x="connsiteX6765" y="connsiteY6765"/>
              </a:cxn>
              <a:cxn ang="0">
                <a:pos x="connsiteX6766" y="connsiteY6766"/>
              </a:cxn>
              <a:cxn ang="0">
                <a:pos x="connsiteX6767" y="connsiteY6767"/>
              </a:cxn>
              <a:cxn ang="0">
                <a:pos x="connsiteX6768" y="connsiteY6768"/>
              </a:cxn>
              <a:cxn ang="0">
                <a:pos x="connsiteX6769" y="connsiteY6769"/>
              </a:cxn>
              <a:cxn ang="0">
                <a:pos x="connsiteX6770" y="connsiteY6770"/>
              </a:cxn>
              <a:cxn ang="0">
                <a:pos x="connsiteX6771" y="connsiteY6771"/>
              </a:cxn>
              <a:cxn ang="0">
                <a:pos x="connsiteX6772" y="connsiteY6772"/>
              </a:cxn>
              <a:cxn ang="0">
                <a:pos x="connsiteX6773" y="connsiteY6773"/>
              </a:cxn>
              <a:cxn ang="0">
                <a:pos x="connsiteX6774" y="connsiteY6774"/>
              </a:cxn>
              <a:cxn ang="0">
                <a:pos x="connsiteX6775" y="connsiteY6775"/>
              </a:cxn>
              <a:cxn ang="0">
                <a:pos x="connsiteX6776" y="connsiteY6776"/>
              </a:cxn>
              <a:cxn ang="0">
                <a:pos x="connsiteX6777" y="connsiteY6777"/>
              </a:cxn>
              <a:cxn ang="0">
                <a:pos x="connsiteX6778" y="connsiteY6778"/>
              </a:cxn>
              <a:cxn ang="0">
                <a:pos x="connsiteX6779" y="connsiteY6779"/>
              </a:cxn>
              <a:cxn ang="0">
                <a:pos x="connsiteX6780" y="connsiteY6780"/>
              </a:cxn>
              <a:cxn ang="0">
                <a:pos x="connsiteX6781" y="connsiteY6781"/>
              </a:cxn>
              <a:cxn ang="0">
                <a:pos x="connsiteX6782" y="connsiteY6782"/>
              </a:cxn>
              <a:cxn ang="0">
                <a:pos x="connsiteX6783" y="connsiteY6783"/>
              </a:cxn>
              <a:cxn ang="0">
                <a:pos x="connsiteX6784" y="connsiteY6784"/>
              </a:cxn>
              <a:cxn ang="0">
                <a:pos x="connsiteX6785" y="connsiteY6785"/>
              </a:cxn>
              <a:cxn ang="0">
                <a:pos x="connsiteX6786" y="connsiteY6786"/>
              </a:cxn>
              <a:cxn ang="0">
                <a:pos x="connsiteX6787" y="connsiteY6787"/>
              </a:cxn>
              <a:cxn ang="0">
                <a:pos x="connsiteX6788" y="connsiteY6788"/>
              </a:cxn>
              <a:cxn ang="0">
                <a:pos x="connsiteX6789" y="connsiteY6789"/>
              </a:cxn>
              <a:cxn ang="0">
                <a:pos x="connsiteX6790" y="connsiteY6790"/>
              </a:cxn>
              <a:cxn ang="0">
                <a:pos x="connsiteX6791" y="connsiteY6791"/>
              </a:cxn>
              <a:cxn ang="0">
                <a:pos x="connsiteX6792" y="connsiteY6792"/>
              </a:cxn>
              <a:cxn ang="0">
                <a:pos x="connsiteX6793" y="connsiteY6793"/>
              </a:cxn>
              <a:cxn ang="0">
                <a:pos x="connsiteX6794" y="connsiteY6794"/>
              </a:cxn>
              <a:cxn ang="0">
                <a:pos x="connsiteX6795" y="connsiteY6795"/>
              </a:cxn>
              <a:cxn ang="0">
                <a:pos x="connsiteX6796" y="connsiteY6796"/>
              </a:cxn>
              <a:cxn ang="0">
                <a:pos x="connsiteX6797" y="connsiteY6797"/>
              </a:cxn>
              <a:cxn ang="0">
                <a:pos x="connsiteX6798" y="connsiteY6798"/>
              </a:cxn>
              <a:cxn ang="0">
                <a:pos x="connsiteX6799" y="connsiteY6799"/>
              </a:cxn>
              <a:cxn ang="0">
                <a:pos x="connsiteX6800" y="connsiteY6800"/>
              </a:cxn>
              <a:cxn ang="0">
                <a:pos x="connsiteX6801" y="connsiteY6801"/>
              </a:cxn>
              <a:cxn ang="0">
                <a:pos x="connsiteX6802" y="connsiteY6802"/>
              </a:cxn>
              <a:cxn ang="0">
                <a:pos x="connsiteX6803" y="connsiteY6803"/>
              </a:cxn>
              <a:cxn ang="0">
                <a:pos x="connsiteX6804" y="connsiteY6804"/>
              </a:cxn>
              <a:cxn ang="0">
                <a:pos x="connsiteX6805" y="connsiteY6805"/>
              </a:cxn>
              <a:cxn ang="0">
                <a:pos x="connsiteX6806" y="connsiteY6806"/>
              </a:cxn>
              <a:cxn ang="0">
                <a:pos x="connsiteX6807" y="connsiteY6807"/>
              </a:cxn>
              <a:cxn ang="0">
                <a:pos x="connsiteX6808" y="connsiteY6808"/>
              </a:cxn>
              <a:cxn ang="0">
                <a:pos x="connsiteX6809" y="connsiteY6809"/>
              </a:cxn>
              <a:cxn ang="0">
                <a:pos x="connsiteX6810" y="connsiteY6810"/>
              </a:cxn>
              <a:cxn ang="0">
                <a:pos x="connsiteX6811" y="connsiteY6811"/>
              </a:cxn>
              <a:cxn ang="0">
                <a:pos x="connsiteX6812" y="connsiteY6812"/>
              </a:cxn>
              <a:cxn ang="0">
                <a:pos x="connsiteX6813" y="connsiteY6813"/>
              </a:cxn>
              <a:cxn ang="0">
                <a:pos x="connsiteX6814" y="connsiteY6814"/>
              </a:cxn>
              <a:cxn ang="0">
                <a:pos x="connsiteX6815" y="connsiteY6815"/>
              </a:cxn>
              <a:cxn ang="0">
                <a:pos x="connsiteX6816" y="connsiteY6816"/>
              </a:cxn>
              <a:cxn ang="0">
                <a:pos x="connsiteX6817" y="connsiteY6817"/>
              </a:cxn>
              <a:cxn ang="0">
                <a:pos x="connsiteX6818" y="connsiteY6818"/>
              </a:cxn>
              <a:cxn ang="0">
                <a:pos x="connsiteX6819" y="connsiteY6819"/>
              </a:cxn>
              <a:cxn ang="0">
                <a:pos x="connsiteX6820" y="connsiteY6820"/>
              </a:cxn>
              <a:cxn ang="0">
                <a:pos x="connsiteX6821" y="connsiteY6821"/>
              </a:cxn>
              <a:cxn ang="0">
                <a:pos x="connsiteX6822" y="connsiteY6822"/>
              </a:cxn>
              <a:cxn ang="0">
                <a:pos x="connsiteX6823" y="connsiteY6823"/>
              </a:cxn>
              <a:cxn ang="0">
                <a:pos x="connsiteX6824" y="connsiteY6824"/>
              </a:cxn>
              <a:cxn ang="0">
                <a:pos x="connsiteX6825" y="connsiteY6825"/>
              </a:cxn>
              <a:cxn ang="0">
                <a:pos x="connsiteX6826" y="connsiteY6826"/>
              </a:cxn>
              <a:cxn ang="0">
                <a:pos x="connsiteX6827" y="connsiteY6827"/>
              </a:cxn>
              <a:cxn ang="0">
                <a:pos x="connsiteX6828" y="connsiteY6828"/>
              </a:cxn>
              <a:cxn ang="0">
                <a:pos x="connsiteX6829" y="connsiteY6829"/>
              </a:cxn>
              <a:cxn ang="0">
                <a:pos x="connsiteX6830" y="connsiteY6830"/>
              </a:cxn>
              <a:cxn ang="0">
                <a:pos x="connsiteX6831" y="connsiteY6831"/>
              </a:cxn>
              <a:cxn ang="0">
                <a:pos x="connsiteX6832" y="connsiteY6832"/>
              </a:cxn>
              <a:cxn ang="0">
                <a:pos x="connsiteX6833" y="connsiteY6833"/>
              </a:cxn>
              <a:cxn ang="0">
                <a:pos x="connsiteX6834" y="connsiteY6834"/>
              </a:cxn>
              <a:cxn ang="0">
                <a:pos x="connsiteX6835" y="connsiteY6835"/>
              </a:cxn>
              <a:cxn ang="0">
                <a:pos x="connsiteX6836" y="connsiteY6836"/>
              </a:cxn>
              <a:cxn ang="0">
                <a:pos x="connsiteX6837" y="connsiteY6837"/>
              </a:cxn>
              <a:cxn ang="0">
                <a:pos x="connsiteX6838" y="connsiteY6838"/>
              </a:cxn>
              <a:cxn ang="0">
                <a:pos x="connsiteX6839" y="connsiteY6839"/>
              </a:cxn>
              <a:cxn ang="0">
                <a:pos x="connsiteX6840" y="connsiteY6840"/>
              </a:cxn>
              <a:cxn ang="0">
                <a:pos x="connsiteX6841" y="connsiteY6841"/>
              </a:cxn>
              <a:cxn ang="0">
                <a:pos x="connsiteX6842" y="connsiteY6842"/>
              </a:cxn>
              <a:cxn ang="0">
                <a:pos x="connsiteX6843" y="connsiteY6843"/>
              </a:cxn>
              <a:cxn ang="0">
                <a:pos x="connsiteX6844" y="connsiteY6844"/>
              </a:cxn>
              <a:cxn ang="0">
                <a:pos x="connsiteX6845" y="connsiteY6845"/>
              </a:cxn>
              <a:cxn ang="0">
                <a:pos x="connsiteX6846" y="connsiteY6846"/>
              </a:cxn>
              <a:cxn ang="0">
                <a:pos x="connsiteX6847" y="connsiteY6847"/>
              </a:cxn>
              <a:cxn ang="0">
                <a:pos x="connsiteX6848" y="connsiteY6848"/>
              </a:cxn>
              <a:cxn ang="0">
                <a:pos x="connsiteX6849" y="connsiteY6849"/>
              </a:cxn>
              <a:cxn ang="0">
                <a:pos x="connsiteX6850" y="connsiteY6850"/>
              </a:cxn>
              <a:cxn ang="0">
                <a:pos x="connsiteX6851" y="connsiteY6851"/>
              </a:cxn>
              <a:cxn ang="0">
                <a:pos x="connsiteX6852" y="connsiteY6852"/>
              </a:cxn>
              <a:cxn ang="0">
                <a:pos x="connsiteX6853" y="connsiteY6853"/>
              </a:cxn>
              <a:cxn ang="0">
                <a:pos x="connsiteX6854" y="connsiteY6854"/>
              </a:cxn>
              <a:cxn ang="0">
                <a:pos x="connsiteX6855" y="connsiteY6855"/>
              </a:cxn>
              <a:cxn ang="0">
                <a:pos x="connsiteX6856" y="connsiteY6856"/>
              </a:cxn>
              <a:cxn ang="0">
                <a:pos x="connsiteX6857" y="connsiteY6857"/>
              </a:cxn>
              <a:cxn ang="0">
                <a:pos x="connsiteX6858" y="connsiteY6858"/>
              </a:cxn>
              <a:cxn ang="0">
                <a:pos x="connsiteX6859" y="connsiteY6859"/>
              </a:cxn>
              <a:cxn ang="0">
                <a:pos x="connsiteX6860" y="connsiteY6860"/>
              </a:cxn>
              <a:cxn ang="0">
                <a:pos x="connsiteX6861" y="connsiteY6861"/>
              </a:cxn>
              <a:cxn ang="0">
                <a:pos x="connsiteX6862" y="connsiteY6862"/>
              </a:cxn>
              <a:cxn ang="0">
                <a:pos x="connsiteX6863" y="connsiteY6863"/>
              </a:cxn>
              <a:cxn ang="0">
                <a:pos x="connsiteX6864" y="connsiteY6864"/>
              </a:cxn>
              <a:cxn ang="0">
                <a:pos x="connsiteX6865" y="connsiteY6865"/>
              </a:cxn>
              <a:cxn ang="0">
                <a:pos x="connsiteX6866" y="connsiteY6866"/>
              </a:cxn>
              <a:cxn ang="0">
                <a:pos x="connsiteX6867" y="connsiteY6867"/>
              </a:cxn>
              <a:cxn ang="0">
                <a:pos x="connsiteX6868" y="connsiteY6868"/>
              </a:cxn>
              <a:cxn ang="0">
                <a:pos x="connsiteX6869" y="connsiteY6869"/>
              </a:cxn>
              <a:cxn ang="0">
                <a:pos x="connsiteX6870" y="connsiteY6870"/>
              </a:cxn>
              <a:cxn ang="0">
                <a:pos x="connsiteX6871" y="connsiteY6871"/>
              </a:cxn>
              <a:cxn ang="0">
                <a:pos x="connsiteX6872" y="connsiteY6872"/>
              </a:cxn>
              <a:cxn ang="0">
                <a:pos x="connsiteX6873" y="connsiteY6873"/>
              </a:cxn>
              <a:cxn ang="0">
                <a:pos x="connsiteX6874" y="connsiteY6874"/>
              </a:cxn>
              <a:cxn ang="0">
                <a:pos x="connsiteX6875" y="connsiteY6875"/>
              </a:cxn>
              <a:cxn ang="0">
                <a:pos x="connsiteX6876" y="connsiteY6876"/>
              </a:cxn>
              <a:cxn ang="0">
                <a:pos x="connsiteX6877" y="connsiteY6877"/>
              </a:cxn>
              <a:cxn ang="0">
                <a:pos x="connsiteX6878" y="connsiteY6878"/>
              </a:cxn>
              <a:cxn ang="0">
                <a:pos x="connsiteX6879" y="connsiteY6879"/>
              </a:cxn>
              <a:cxn ang="0">
                <a:pos x="connsiteX6880" y="connsiteY6880"/>
              </a:cxn>
              <a:cxn ang="0">
                <a:pos x="connsiteX6881" y="connsiteY6881"/>
              </a:cxn>
              <a:cxn ang="0">
                <a:pos x="connsiteX6882" y="connsiteY6882"/>
              </a:cxn>
              <a:cxn ang="0">
                <a:pos x="connsiteX6883" y="connsiteY6883"/>
              </a:cxn>
              <a:cxn ang="0">
                <a:pos x="connsiteX6884" y="connsiteY6884"/>
              </a:cxn>
              <a:cxn ang="0">
                <a:pos x="connsiteX6885" y="connsiteY6885"/>
              </a:cxn>
              <a:cxn ang="0">
                <a:pos x="connsiteX6886" y="connsiteY6886"/>
              </a:cxn>
              <a:cxn ang="0">
                <a:pos x="connsiteX6887" y="connsiteY6887"/>
              </a:cxn>
              <a:cxn ang="0">
                <a:pos x="connsiteX6888" y="connsiteY6888"/>
              </a:cxn>
              <a:cxn ang="0">
                <a:pos x="connsiteX6889" y="connsiteY6889"/>
              </a:cxn>
              <a:cxn ang="0">
                <a:pos x="connsiteX6890" y="connsiteY6890"/>
              </a:cxn>
              <a:cxn ang="0">
                <a:pos x="connsiteX6891" y="connsiteY6891"/>
              </a:cxn>
              <a:cxn ang="0">
                <a:pos x="connsiteX6892" y="connsiteY6892"/>
              </a:cxn>
              <a:cxn ang="0">
                <a:pos x="connsiteX6893" y="connsiteY6893"/>
              </a:cxn>
              <a:cxn ang="0">
                <a:pos x="connsiteX6894" y="connsiteY6894"/>
              </a:cxn>
              <a:cxn ang="0">
                <a:pos x="connsiteX6895" y="connsiteY6895"/>
              </a:cxn>
              <a:cxn ang="0">
                <a:pos x="connsiteX6896" y="connsiteY6896"/>
              </a:cxn>
              <a:cxn ang="0">
                <a:pos x="connsiteX6897" y="connsiteY6897"/>
              </a:cxn>
              <a:cxn ang="0">
                <a:pos x="connsiteX6898" y="connsiteY6898"/>
              </a:cxn>
              <a:cxn ang="0">
                <a:pos x="connsiteX6899" y="connsiteY6899"/>
              </a:cxn>
              <a:cxn ang="0">
                <a:pos x="connsiteX6900" y="connsiteY6900"/>
              </a:cxn>
              <a:cxn ang="0">
                <a:pos x="connsiteX6901" y="connsiteY6901"/>
              </a:cxn>
              <a:cxn ang="0">
                <a:pos x="connsiteX6902" y="connsiteY6902"/>
              </a:cxn>
              <a:cxn ang="0">
                <a:pos x="connsiteX6903" y="connsiteY6903"/>
              </a:cxn>
              <a:cxn ang="0">
                <a:pos x="connsiteX6904" y="connsiteY6904"/>
              </a:cxn>
              <a:cxn ang="0">
                <a:pos x="connsiteX6905" y="connsiteY6905"/>
              </a:cxn>
              <a:cxn ang="0">
                <a:pos x="connsiteX6906" y="connsiteY6906"/>
              </a:cxn>
              <a:cxn ang="0">
                <a:pos x="connsiteX6907" y="connsiteY6907"/>
              </a:cxn>
              <a:cxn ang="0">
                <a:pos x="connsiteX6908" y="connsiteY6908"/>
              </a:cxn>
              <a:cxn ang="0">
                <a:pos x="connsiteX6909" y="connsiteY6909"/>
              </a:cxn>
              <a:cxn ang="0">
                <a:pos x="connsiteX6910" y="connsiteY6910"/>
              </a:cxn>
              <a:cxn ang="0">
                <a:pos x="connsiteX6911" y="connsiteY6911"/>
              </a:cxn>
              <a:cxn ang="0">
                <a:pos x="connsiteX6912" y="connsiteY6912"/>
              </a:cxn>
              <a:cxn ang="0">
                <a:pos x="connsiteX6913" y="connsiteY6913"/>
              </a:cxn>
              <a:cxn ang="0">
                <a:pos x="connsiteX6914" y="connsiteY6914"/>
              </a:cxn>
              <a:cxn ang="0">
                <a:pos x="connsiteX6915" y="connsiteY6915"/>
              </a:cxn>
              <a:cxn ang="0">
                <a:pos x="connsiteX6916" y="connsiteY6916"/>
              </a:cxn>
              <a:cxn ang="0">
                <a:pos x="connsiteX6917" y="connsiteY6917"/>
              </a:cxn>
              <a:cxn ang="0">
                <a:pos x="connsiteX6918" y="connsiteY6918"/>
              </a:cxn>
              <a:cxn ang="0">
                <a:pos x="connsiteX6919" y="connsiteY6919"/>
              </a:cxn>
              <a:cxn ang="0">
                <a:pos x="connsiteX6920" y="connsiteY6920"/>
              </a:cxn>
              <a:cxn ang="0">
                <a:pos x="connsiteX6921" y="connsiteY6921"/>
              </a:cxn>
              <a:cxn ang="0">
                <a:pos x="connsiteX6922" y="connsiteY6922"/>
              </a:cxn>
              <a:cxn ang="0">
                <a:pos x="connsiteX6923" y="connsiteY6923"/>
              </a:cxn>
              <a:cxn ang="0">
                <a:pos x="connsiteX6924" y="connsiteY6924"/>
              </a:cxn>
              <a:cxn ang="0">
                <a:pos x="connsiteX6925" y="connsiteY6925"/>
              </a:cxn>
              <a:cxn ang="0">
                <a:pos x="connsiteX6926" y="connsiteY6926"/>
              </a:cxn>
              <a:cxn ang="0">
                <a:pos x="connsiteX6927" y="connsiteY6927"/>
              </a:cxn>
              <a:cxn ang="0">
                <a:pos x="connsiteX6928" y="connsiteY6928"/>
              </a:cxn>
              <a:cxn ang="0">
                <a:pos x="connsiteX6929" y="connsiteY6929"/>
              </a:cxn>
              <a:cxn ang="0">
                <a:pos x="connsiteX6930" y="connsiteY6930"/>
              </a:cxn>
              <a:cxn ang="0">
                <a:pos x="connsiteX6931" y="connsiteY6931"/>
              </a:cxn>
              <a:cxn ang="0">
                <a:pos x="connsiteX6932" y="connsiteY6932"/>
              </a:cxn>
              <a:cxn ang="0">
                <a:pos x="connsiteX6933" y="connsiteY6933"/>
              </a:cxn>
              <a:cxn ang="0">
                <a:pos x="connsiteX6934" y="connsiteY6934"/>
              </a:cxn>
              <a:cxn ang="0">
                <a:pos x="connsiteX6935" y="connsiteY6935"/>
              </a:cxn>
              <a:cxn ang="0">
                <a:pos x="connsiteX6936" y="connsiteY6936"/>
              </a:cxn>
              <a:cxn ang="0">
                <a:pos x="connsiteX6937" y="connsiteY6937"/>
              </a:cxn>
              <a:cxn ang="0">
                <a:pos x="connsiteX6938" y="connsiteY6938"/>
              </a:cxn>
              <a:cxn ang="0">
                <a:pos x="connsiteX6939" y="connsiteY6939"/>
              </a:cxn>
              <a:cxn ang="0">
                <a:pos x="connsiteX6940" y="connsiteY6940"/>
              </a:cxn>
              <a:cxn ang="0">
                <a:pos x="connsiteX6941" y="connsiteY6941"/>
              </a:cxn>
              <a:cxn ang="0">
                <a:pos x="connsiteX6942" y="connsiteY6942"/>
              </a:cxn>
              <a:cxn ang="0">
                <a:pos x="connsiteX6943" y="connsiteY6943"/>
              </a:cxn>
              <a:cxn ang="0">
                <a:pos x="connsiteX6944" y="connsiteY6944"/>
              </a:cxn>
              <a:cxn ang="0">
                <a:pos x="connsiteX6945" y="connsiteY6945"/>
              </a:cxn>
              <a:cxn ang="0">
                <a:pos x="connsiteX6946" y="connsiteY6946"/>
              </a:cxn>
              <a:cxn ang="0">
                <a:pos x="connsiteX6947" y="connsiteY6947"/>
              </a:cxn>
              <a:cxn ang="0">
                <a:pos x="connsiteX6948" y="connsiteY6948"/>
              </a:cxn>
              <a:cxn ang="0">
                <a:pos x="connsiteX6949" y="connsiteY6949"/>
              </a:cxn>
              <a:cxn ang="0">
                <a:pos x="connsiteX6950" y="connsiteY6950"/>
              </a:cxn>
              <a:cxn ang="0">
                <a:pos x="connsiteX6951" y="connsiteY6951"/>
              </a:cxn>
              <a:cxn ang="0">
                <a:pos x="connsiteX6952" y="connsiteY6952"/>
              </a:cxn>
              <a:cxn ang="0">
                <a:pos x="connsiteX6953" y="connsiteY6953"/>
              </a:cxn>
              <a:cxn ang="0">
                <a:pos x="connsiteX6954" y="connsiteY6954"/>
              </a:cxn>
              <a:cxn ang="0">
                <a:pos x="connsiteX6955" y="connsiteY6955"/>
              </a:cxn>
              <a:cxn ang="0">
                <a:pos x="connsiteX6956" y="connsiteY6956"/>
              </a:cxn>
              <a:cxn ang="0">
                <a:pos x="connsiteX6957" y="connsiteY6957"/>
              </a:cxn>
              <a:cxn ang="0">
                <a:pos x="connsiteX6958" y="connsiteY6958"/>
              </a:cxn>
              <a:cxn ang="0">
                <a:pos x="connsiteX6959" y="connsiteY6959"/>
              </a:cxn>
              <a:cxn ang="0">
                <a:pos x="connsiteX6960" y="connsiteY6960"/>
              </a:cxn>
              <a:cxn ang="0">
                <a:pos x="connsiteX6961" y="connsiteY6961"/>
              </a:cxn>
              <a:cxn ang="0">
                <a:pos x="connsiteX6962" y="connsiteY6962"/>
              </a:cxn>
              <a:cxn ang="0">
                <a:pos x="connsiteX6963" y="connsiteY6963"/>
              </a:cxn>
              <a:cxn ang="0">
                <a:pos x="connsiteX6964" y="connsiteY6964"/>
              </a:cxn>
              <a:cxn ang="0">
                <a:pos x="connsiteX6965" y="connsiteY6965"/>
              </a:cxn>
              <a:cxn ang="0">
                <a:pos x="connsiteX6966" y="connsiteY6966"/>
              </a:cxn>
              <a:cxn ang="0">
                <a:pos x="connsiteX6967" y="connsiteY6967"/>
              </a:cxn>
              <a:cxn ang="0">
                <a:pos x="connsiteX6968" y="connsiteY6968"/>
              </a:cxn>
              <a:cxn ang="0">
                <a:pos x="connsiteX6969" y="connsiteY6969"/>
              </a:cxn>
              <a:cxn ang="0">
                <a:pos x="connsiteX6970" y="connsiteY6970"/>
              </a:cxn>
              <a:cxn ang="0">
                <a:pos x="connsiteX6971" y="connsiteY6971"/>
              </a:cxn>
              <a:cxn ang="0">
                <a:pos x="connsiteX6972" y="connsiteY6972"/>
              </a:cxn>
              <a:cxn ang="0">
                <a:pos x="connsiteX6973" y="connsiteY6973"/>
              </a:cxn>
              <a:cxn ang="0">
                <a:pos x="connsiteX6974" y="connsiteY6974"/>
              </a:cxn>
              <a:cxn ang="0">
                <a:pos x="connsiteX6975" y="connsiteY6975"/>
              </a:cxn>
              <a:cxn ang="0">
                <a:pos x="connsiteX6976" y="connsiteY6976"/>
              </a:cxn>
              <a:cxn ang="0">
                <a:pos x="connsiteX6977" y="connsiteY6977"/>
              </a:cxn>
              <a:cxn ang="0">
                <a:pos x="connsiteX6978" y="connsiteY6978"/>
              </a:cxn>
              <a:cxn ang="0">
                <a:pos x="connsiteX6979" y="connsiteY6979"/>
              </a:cxn>
              <a:cxn ang="0">
                <a:pos x="connsiteX6980" y="connsiteY6980"/>
              </a:cxn>
              <a:cxn ang="0">
                <a:pos x="connsiteX6981" y="connsiteY6981"/>
              </a:cxn>
              <a:cxn ang="0">
                <a:pos x="connsiteX6982" y="connsiteY6982"/>
              </a:cxn>
              <a:cxn ang="0">
                <a:pos x="connsiteX6983" y="connsiteY6983"/>
              </a:cxn>
              <a:cxn ang="0">
                <a:pos x="connsiteX6984" y="connsiteY6984"/>
              </a:cxn>
              <a:cxn ang="0">
                <a:pos x="connsiteX6985" y="connsiteY6985"/>
              </a:cxn>
              <a:cxn ang="0">
                <a:pos x="connsiteX6986" y="connsiteY6986"/>
              </a:cxn>
              <a:cxn ang="0">
                <a:pos x="connsiteX6987" y="connsiteY6987"/>
              </a:cxn>
              <a:cxn ang="0">
                <a:pos x="connsiteX6988" y="connsiteY6988"/>
              </a:cxn>
              <a:cxn ang="0">
                <a:pos x="connsiteX6989" y="connsiteY6989"/>
              </a:cxn>
              <a:cxn ang="0">
                <a:pos x="connsiteX6990" y="connsiteY6990"/>
              </a:cxn>
              <a:cxn ang="0">
                <a:pos x="connsiteX6991" y="connsiteY6991"/>
              </a:cxn>
              <a:cxn ang="0">
                <a:pos x="connsiteX6992" y="connsiteY6992"/>
              </a:cxn>
              <a:cxn ang="0">
                <a:pos x="connsiteX6993" y="connsiteY6993"/>
              </a:cxn>
              <a:cxn ang="0">
                <a:pos x="connsiteX6994" y="connsiteY6994"/>
              </a:cxn>
              <a:cxn ang="0">
                <a:pos x="connsiteX6995" y="connsiteY6995"/>
              </a:cxn>
              <a:cxn ang="0">
                <a:pos x="connsiteX6996" y="connsiteY6996"/>
              </a:cxn>
              <a:cxn ang="0">
                <a:pos x="connsiteX6997" y="connsiteY6997"/>
              </a:cxn>
              <a:cxn ang="0">
                <a:pos x="connsiteX6998" y="connsiteY6998"/>
              </a:cxn>
              <a:cxn ang="0">
                <a:pos x="connsiteX6999" y="connsiteY6999"/>
              </a:cxn>
              <a:cxn ang="0">
                <a:pos x="connsiteX7000" y="connsiteY7000"/>
              </a:cxn>
              <a:cxn ang="0">
                <a:pos x="connsiteX7001" y="connsiteY7001"/>
              </a:cxn>
              <a:cxn ang="0">
                <a:pos x="connsiteX7002" y="connsiteY7002"/>
              </a:cxn>
              <a:cxn ang="0">
                <a:pos x="connsiteX7003" y="connsiteY7003"/>
              </a:cxn>
              <a:cxn ang="0">
                <a:pos x="connsiteX7004" y="connsiteY7004"/>
              </a:cxn>
              <a:cxn ang="0">
                <a:pos x="connsiteX7005" y="connsiteY7005"/>
              </a:cxn>
              <a:cxn ang="0">
                <a:pos x="connsiteX7006" y="connsiteY7006"/>
              </a:cxn>
              <a:cxn ang="0">
                <a:pos x="connsiteX7007" y="connsiteY7007"/>
              </a:cxn>
              <a:cxn ang="0">
                <a:pos x="connsiteX7008" y="connsiteY7008"/>
              </a:cxn>
              <a:cxn ang="0">
                <a:pos x="connsiteX7009" y="connsiteY7009"/>
              </a:cxn>
              <a:cxn ang="0">
                <a:pos x="connsiteX7010" y="connsiteY7010"/>
              </a:cxn>
              <a:cxn ang="0">
                <a:pos x="connsiteX7011" y="connsiteY7011"/>
              </a:cxn>
              <a:cxn ang="0">
                <a:pos x="connsiteX7012" y="connsiteY7012"/>
              </a:cxn>
              <a:cxn ang="0">
                <a:pos x="connsiteX7013" y="connsiteY7013"/>
              </a:cxn>
              <a:cxn ang="0">
                <a:pos x="connsiteX7014" y="connsiteY7014"/>
              </a:cxn>
              <a:cxn ang="0">
                <a:pos x="connsiteX7015" y="connsiteY7015"/>
              </a:cxn>
              <a:cxn ang="0">
                <a:pos x="connsiteX7016" y="connsiteY7016"/>
              </a:cxn>
              <a:cxn ang="0">
                <a:pos x="connsiteX7017" y="connsiteY7017"/>
              </a:cxn>
              <a:cxn ang="0">
                <a:pos x="connsiteX7018" y="connsiteY7018"/>
              </a:cxn>
              <a:cxn ang="0">
                <a:pos x="connsiteX7019" y="connsiteY7019"/>
              </a:cxn>
              <a:cxn ang="0">
                <a:pos x="connsiteX7020" y="connsiteY7020"/>
              </a:cxn>
              <a:cxn ang="0">
                <a:pos x="connsiteX7021" y="connsiteY7021"/>
              </a:cxn>
              <a:cxn ang="0">
                <a:pos x="connsiteX7022" y="connsiteY7022"/>
              </a:cxn>
              <a:cxn ang="0">
                <a:pos x="connsiteX7023" y="connsiteY7023"/>
              </a:cxn>
              <a:cxn ang="0">
                <a:pos x="connsiteX7024" y="connsiteY7024"/>
              </a:cxn>
              <a:cxn ang="0">
                <a:pos x="connsiteX7025" y="connsiteY7025"/>
              </a:cxn>
              <a:cxn ang="0">
                <a:pos x="connsiteX7026" y="connsiteY7026"/>
              </a:cxn>
              <a:cxn ang="0">
                <a:pos x="connsiteX7027" y="connsiteY7027"/>
              </a:cxn>
              <a:cxn ang="0">
                <a:pos x="connsiteX7028" y="connsiteY7028"/>
              </a:cxn>
              <a:cxn ang="0">
                <a:pos x="connsiteX7029" y="connsiteY7029"/>
              </a:cxn>
              <a:cxn ang="0">
                <a:pos x="connsiteX7030" y="connsiteY7030"/>
              </a:cxn>
              <a:cxn ang="0">
                <a:pos x="connsiteX7031" y="connsiteY7031"/>
              </a:cxn>
              <a:cxn ang="0">
                <a:pos x="connsiteX7032" y="connsiteY7032"/>
              </a:cxn>
              <a:cxn ang="0">
                <a:pos x="connsiteX7033" y="connsiteY7033"/>
              </a:cxn>
              <a:cxn ang="0">
                <a:pos x="connsiteX7034" y="connsiteY7034"/>
              </a:cxn>
              <a:cxn ang="0">
                <a:pos x="connsiteX7035" y="connsiteY7035"/>
              </a:cxn>
              <a:cxn ang="0">
                <a:pos x="connsiteX7036" y="connsiteY7036"/>
              </a:cxn>
              <a:cxn ang="0">
                <a:pos x="connsiteX7037" y="connsiteY7037"/>
              </a:cxn>
              <a:cxn ang="0">
                <a:pos x="connsiteX7038" y="connsiteY7038"/>
              </a:cxn>
              <a:cxn ang="0">
                <a:pos x="connsiteX7039" y="connsiteY7039"/>
              </a:cxn>
              <a:cxn ang="0">
                <a:pos x="connsiteX7040" y="connsiteY7040"/>
              </a:cxn>
              <a:cxn ang="0">
                <a:pos x="connsiteX7041" y="connsiteY7041"/>
              </a:cxn>
              <a:cxn ang="0">
                <a:pos x="connsiteX7042" y="connsiteY7042"/>
              </a:cxn>
              <a:cxn ang="0">
                <a:pos x="connsiteX7043" y="connsiteY7043"/>
              </a:cxn>
              <a:cxn ang="0">
                <a:pos x="connsiteX7044" y="connsiteY7044"/>
              </a:cxn>
              <a:cxn ang="0">
                <a:pos x="connsiteX7045" y="connsiteY7045"/>
              </a:cxn>
              <a:cxn ang="0">
                <a:pos x="connsiteX7046" y="connsiteY7046"/>
              </a:cxn>
              <a:cxn ang="0">
                <a:pos x="connsiteX7047" y="connsiteY7047"/>
              </a:cxn>
              <a:cxn ang="0">
                <a:pos x="connsiteX7048" y="connsiteY7048"/>
              </a:cxn>
              <a:cxn ang="0">
                <a:pos x="connsiteX7049" y="connsiteY7049"/>
              </a:cxn>
              <a:cxn ang="0">
                <a:pos x="connsiteX7050" y="connsiteY7050"/>
              </a:cxn>
              <a:cxn ang="0">
                <a:pos x="connsiteX7051" y="connsiteY7051"/>
              </a:cxn>
              <a:cxn ang="0">
                <a:pos x="connsiteX7052" y="connsiteY7052"/>
              </a:cxn>
              <a:cxn ang="0">
                <a:pos x="connsiteX7053" y="connsiteY7053"/>
              </a:cxn>
              <a:cxn ang="0">
                <a:pos x="connsiteX7054" y="connsiteY7054"/>
              </a:cxn>
              <a:cxn ang="0">
                <a:pos x="connsiteX7055" y="connsiteY7055"/>
              </a:cxn>
              <a:cxn ang="0">
                <a:pos x="connsiteX7056" y="connsiteY7056"/>
              </a:cxn>
              <a:cxn ang="0">
                <a:pos x="connsiteX7057" y="connsiteY7057"/>
              </a:cxn>
              <a:cxn ang="0">
                <a:pos x="connsiteX7058" y="connsiteY7058"/>
              </a:cxn>
              <a:cxn ang="0">
                <a:pos x="connsiteX7059" y="connsiteY7059"/>
              </a:cxn>
              <a:cxn ang="0">
                <a:pos x="connsiteX7060" y="connsiteY7060"/>
              </a:cxn>
              <a:cxn ang="0">
                <a:pos x="connsiteX7061" y="connsiteY7061"/>
              </a:cxn>
              <a:cxn ang="0">
                <a:pos x="connsiteX7062" y="connsiteY7062"/>
              </a:cxn>
              <a:cxn ang="0">
                <a:pos x="connsiteX7063" y="connsiteY7063"/>
              </a:cxn>
              <a:cxn ang="0">
                <a:pos x="connsiteX7064" y="connsiteY7064"/>
              </a:cxn>
              <a:cxn ang="0">
                <a:pos x="connsiteX7065" y="connsiteY7065"/>
              </a:cxn>
              <a:cxn ang="0">
                <a:pos x="connsiteX7066" y="connsiteY7066"/>
              </a:cxn>
              <a:cxn ang="0">
                <a:pos x="connsiteX7067" y="connsiteY7067"/>
              </a:cxn>
              <a:cxn ang="0">
                <a:pos x="connsiteX7068" y="connsiteY7068"/>
              </a:cxn>
              <a:cxn ang="0">
                <a:pos x="connsiteX7069" y="connsiteY7069"/>
              </a:cxn>
              <a:cxn ang="0">
                <a:pos x="connsiteX7070" y="connsiteY7070"/>
              </a:cxn>
              <a:cxn ang="0">
                <a:pos x="connsiteX7071" y="connsiteY7071"/>
              </a:cxn>
              <a:cxn ang="0">
                <a:pos x="connsiteX7072" y="connsiteY7072"/>
              </a:cxn>
              <a:cxn ang="0">
                <a:pos x="connsiteX7073" y="connsiteY7073"/>
              </a:cxn>
              <a:cxn ang="0">
                <a:pos x="connsiteX7074" y="connsiteY7074"/>
              </a:cxn>
              <a:cxn ang="0">
                <a:pos x="connsiteX7075" y="connsiteY7075"/>
              </a:cxn>
              <a:cxn ang="0">
                <a:pos x="connsiteX7076" y="connsiteY7076"/>
              </a:cxn>
              <a:cxn ang="0">
                <a:pos x="connsiteX7077" y="connsiteY7077"/>
              </a:cxn>
              <a:cxn ang="0">
                <a:pos x="connsiteX7078" y="connsiteY7078"/>
              </a:cxn>
              <a:cxn ang="0">
                <a:pos x="connsiteX7079" y="connsiteY7079"/>
              </a:cxn>
              <a:cxn ang="0">
                <a:pos x="connsiteX7080" y="connsiteY7080"/>
              </a:cxn>
              <a:cxn ang="0">
                <a:pos x="connsiteX7081" y="connsiteY7081"/>
              </a:cxn>
              <a:cxn ang="0">
                <a:pos x="connsiteX7082" y="connsiteY7082"/>
              </a:cxn>
              <a:cxn ang="0">
                <a:pos x="connsiteX7083" y="connsiteY7083"/>
              </a:cxn>
              <a:cxn ang="0">
                <a:pos x="connsiteX7084" y="connsiteY7084"/>
              </a:cxn>
              <a:cxn ang="0">
                <a:pos x="connsiteX7085" y="connsiteY7085"/>
              </a:cxn>
              <a:cxn ang="0">
                <a:pos x="connsiteX7086" y="connsiteY7086"/>
              </a:cxn>
              <a:cxn ang="0">
                <a:pos x="connsiteX7087" y="connsiteY7087"/>
              </a:cxn>
              <a:cxn ang="0">
                <a:pos x="connsiteX7088" y="connsiteY7088"/>
              </a:cxn>
              <a:cxn ang="0">
                <a:pos x="connsiteX7089" y="connsiteY7089"/>
              </a:cxn>
              <a:cxn ang="0">
                <a:pos x="connsiteX7090" y="connsiteY7090"/>
              </a:cxn>
              <a:cxn ang="0">
                <a:pos x="connsiteX7091" y="connsiteY7091"/>
              </a:cxn>
              <a:cxn ang="0">
                <a:pos x="connsiteX7092" y="connsiteY7092"/>
              </a:cxn>
              <a:cxn ang="0">
                <a:pos x="connsiteX7093" y="connsiteY7093"/>
              </a:cxn>
              <a:cxn ang="0">
                <a:pos x="connsiteX7094" y="connsiteY7094"/>
              </a:cxn>
              <a:cxn ang="0">
                <a:pos x="connsiteX7095" y="connsiteY7095"/>
              </a:cxn>
              <a:cxn ang="0">
                <a:pos x="connsiteX7096" y="connsiteY7096"/>
              </a:cxn>
              <a:cxn ang="0">
                <a:pos x="connsiteX7097" y="connsiteY7097"/>
              </a:cxn>
              <a:cxn ang="0">
                <a:pos x="connsiteX7098" y="connsiteY7098"/>
              </a:cxn>
              <a:cxn ang="0">
                <a:pos x="connsiteX7099" y="connsiteY7099"/>
              </a:cxn>
              <a:cxn ang="0">
                <a:pos x="connsiteX7100" y="connsiteY7100"/>
              </a:cxn>
              <a:cxn ang="0">
                <a:pos x="connsiteX7101" y="connsiteY7101"/>
              </a:cxn>
              <a:cxn ang="0">
                <a:pos x="connsiteX7102" y="connsiteY7102"/>
              </a:cxn>
              <a:cxn ang="0">
                <a:pos x="connsiteX7103" y="connsiteY7103"/>
              </a:cxn>
              <a:cxn ang="0">
                <a:pos x="connsiteX7104" y="connsiteY7104"/>
              </a:cxn>
              <a:cxn ang="0">
                <a:pos x="connsiteX7105" y="connsiteY7105"/>
              </a:cxn>
              <a:cxn ang="0">
                <a:pos x="connsiteX7106" y="connsiteY7106"/>
              </a:cxn>
              <a:cxn ang="0">
                <a:pos x="connsiteX7107" y="connsiteY7107"/>
              </a:cxn>
              <a:cxn ang="0">
                <a:pos x="connsiteX7108" y="connsiteY7108"/>
              </a:cxn>
              <a:cxn ang="0">
                <a:pos x="connsiteX7109" y="connsiteY7109"/>
              </a:cxn>
              <a:cxn ang="0">
                <a:pos x="connsiteX7110" y="connsiteY7110"/>
              </a:cxn>
              <a:cxn ang="0">
                <a:pos x="connsiteX7111" y="connsiteY7111"/>
              </a:cxn>
              <a:cxn ang="0">
                <a:pos x="connsiteX7112" y="connsiteY7112"/>
              </a:cxn>
              <a:cxn ang="0">
                <a:pos x="connsiteX7113" y="connsiteY7113"/>
              </a:cxn>
              <a:cxn ang="0">
                <a:pos x="connsiteX7114" y="connsiteY7114"/>
              </a:cxn>
              <a:cxn ang="0">
                <a:pos x="connsiteX7115" y="connsiteY7115"/>
              </a:cxn>
              <a:cxn ang="0">
                <a:pos x="connsiteX7116" y="connsiteY7116"/>
              </a:cxn>
              <a:cxn ang="0">
                <a:pos x="connsiteX7117" y="connsiteY7117"/>
              </a:cxn>
              <a:cxn ang="0">
                <a:pos x="connsiteX7118" y="connsiteY7118"/>
              </a:cxn>
              <a:cxn ang="0">
                <a:pos x="connsiteX7119" y="connsiteY7119"/>
              </a:cxn>
              <a:cxn ang="0">
                <a:pos x="connsiteX7120" y="connsiteY7120"/>
              </a:cxn>
              <a:cxn ang="0">
                <a:pos x="connsiteX7121" y="connsiteY7121"/>
              </a:cxn>
              <a:cxn ang="0">
                <a:pos x="connsiteX7122" y="connsiteY7122"/>
              </a:cxn>
              <a:cxn ang="0">
                <a:pos x="connsiteX7123" y="connsiteY7123"/>
              </a:cxn>
              <a:cxn ang="0">
                <a:pos x="connsiteX7124" y="connsiteY7124"/>
              </a:cxn>
              <a:cxn ang="0">
                <a:pos x="connsiteX7125" y="connsiteY7125"/>
              </a:cxn>
              <a:cxn ang="0">
                <a:pos x="connsiteX7126" y="connsiteY7126"/>
              </a:cxn>
              <a:cxn ang="0">
                <a:pos x="connsiteX7127" y="connsiteY7127"/>
              </a:cxn>
              <a:cxn ang="0">
                <a:pos x="connsiteX7128" y="connsiteY7128"/>
              </a:cxn>
              <a:cxn ang="0">
                <a:pos x="connsiteX7129" y="connsiteY7129"/>
              </a:cxn>
              <a:cxn ang="0">
                <a:pos x="connsiteX7130" y="connsiteY7130"/>
              </a:cxn>
              <a:cxn ang="0">
                <a:pos x="connsiteX7131" y="connsiteY7131"/>
              </a:cxn>
              <a:cxn ang="0">
                <a:pos x="connsiteX7132" y="connsiteY7132"/>
              </a:cxn>
              <a:cxn ang="0">
                <a:pos x="connsiteX7133" y="connsiteY7133"/>
              </a:cxn>
              <a:cxn ang="0">
                <a:pos x="connsiteX7134" y="connsiteY7134"/>
              </a:cxn>
              <a:cxn ang="0">
                <a:pos x="connsiteX7135" y="connsiteY7135"/>
              </a:cxn>
              <a:cxn ang="0">
                <a:pos x="connsiteX7136" y="connsiteY7136"/>
              </a:cxn>
              <a:cxn ang="0">
                <a:pos x="connsiteX7137" y="connsiteY7137"/>
              </a:cxn>
              <a:cxn ang="0">
                <a:pos x="connsiteX7138" y="connsiteY7138"/>
              </a:cxn>
              <a:cxn ang="0">
                <a:pos x="connsiteX7139" y="connsiteY7139"/>
              </a:cxn>
              <a:cxn ang="0">
                <a:pos x="connsiteX7140" y="connsiteY7140"/>
              </a:cxn>
              <a:cxn ang="0">
                <a:pos x="connsiteX7141" y="connsiteY7141"/>
              </a:cxn>
              <a:cxn ang="0">
                <a:pos x="connsiteX7142" y="connsiteY7142"/>
              </a:cxn>
              <a:cxn ang="0">
                <a:pos x="connsiteX7143" y="connsiteY7143"/>
              </a:cxn>
              <a:cxn ang="0">
                <a:pos x="connsiteX7144" y="connsiteY7144"/>
              </a:cxn>
              <a:cxn ang="0">
                <a:pos x="connsiteX7145" y="connsiteY7145"/>
              </a:cxn>
              <a:cxn ang="0">
                <a:pos x="connsiteX7146" y="connsiteY7146"/>
              </a:cxn>
              <a:cxn ang="0">
                <a:pos x="connsiteX7147" y="connsiteY7147"/>
              </a:cxn>
              <a:cxn ang="0">
                <a:pos x="connsiteX7148" y="connsiteY7148"/>
              </a:cxn>
              <a:cxn ang="0">
                <a:pos x="connsiteX7149" y="connsiteY7149"/>
              </a:cxn>
              <a:cxn ang="0">
                <a:pos x="connsiteX7150" y="connsiteY7150"/>
              </a:cxn>
              <a:cxn ang="0">
                <a:pos x="connsiteX7151" y="connsiteY7151"/>
              </a:cxn>
              <a:cxn ang="0">
                <a:pos x="connsiteX7152" y="connsiteY7152"/>
              </a:cxn>
              <a:cxn ang="0">
                <a:pos x="connsiteX7153" y="connsiteY7153"/>
              </a:cxn>
              <a:cxn ang="0">
                <a:pos x="connsiteX7154" y="connsiteY7154"/>
              </a:cxn>
              <a:cxn ang="0">
                <a:pos x="connsiteX7155" y="connsiteY7155"/>
              </a:cxn>
              <a:cxn ang="0">
                <a:pos x="connsiteX7156" y="connsiteY7156"/>
              </a:cxn>
              <a:cxn ang="0">
                <a:pos x="connsiteX7157" y="connsiteY7157"/>
              </a:cxn>
              <a:cxn ang="0">
                <a:pos x="connsiteX7158" y="connsiteY7158"/>
              </a:cxn>
              <a:cxn ang="0">
                <a:pos x="connsiteX7159" y="connsiteY7159"/>
              </a:cxn>
              <a:cxn ang="0">
                <a:pos x="connsiteX7160" y="connsiteY7160"/>
              </a:cxn>
              <a:cxn ang="0">
                <a:pos x="connsiteX7161" y="connsiteY7161"/>
              </a:cxn>
              <a:cxn ang="0">
                <a:pos x="connsiteX7162" y="connsiteY7162"/>
              </a:cxn>
              <a:cxn ang="0">
                <a:pos x="connsiteX7163" y="connsiteY7163"/>
              </a:cxn>
              <a:cxn ang="0">
                <a:pos x="connsiteX7164" y="connsiteY7164"/>
              </a:cxn>
              <a:cxn ang="0">
                <a:pos x="connsiteX7165" y="connsiteY7165"/>
              </a:cxn>
              <a:cxn ang="0">
                <a:pos x="connsiteX7166" y="connsiteY7166"/>
              </a:cxn>
              <a:cxn ang="0">
                <a:pos x="connsiteX7167" y="connsiteY7167"/>
              </a:cxn>
              <a:cxn ang="0">
                <a:pos x="connsiteX7168" y="connsiteY7168"/>
              </a:cxn>
              <a:cxn ang="0">
                <a:pos x="connsiteX7169" y="connsiteY7169"/>
              </a:cxn>
              <a:cxn ang="0">
                <a:pos x="connsiteX7170" y="connsiteY7170"/>
              </a:cxn>
              <a:cxn ang="0">
                <a:pos x="connsiteX7171" y="connsiteY7171"/>
              </a:cxn>
              <a:cxn ang="0">
                <a:pos x="connsiteX7172" y="connsiteY7172"/>
              </a:cxn>
              <a:cxn ang="0">
                <a:pos x="connsiteX7173" y="connsiteY7173"/>
              </a:cxn>
              <a:cxn ang="0">
                <a:pos x="connsiteX7174" y="connsiteY7174"/>
              </a:cxn>
              <a:cxn ang="0">
                <a:pos x="connsiteX7175" y="connsiteY7175"/>
              </a:cxn>
              <a:cxn ang="0">
                <a:pos x="connsiteX7176" y="connsiteY7176"/>
              </a:cxn>
              <a:cxn ang="0">
                <a:pos x="connsiteX7177" y="connsiteY7177"/>
              </a:cxn>
              <a:cxn ang="0">
                <a:pos x="connsiteX7178" y="connsiteY7178"/>
              </a:cxn>
              <a:cxn ang="0">
                <a:pos x="connsiteX7179" y="connsiteY7179"/>
              </a:cxn>
              <a:cxn ang="0">
                <a:pos x="connsiteX7180" y="connsiteY7180"/>
              </a:cxn>
              <a:cxn ang="0">
                <a:pos x="connsiteX7181" y="connsiteY7181"/>
              </a:cxn>
              <a:cxn ang="0">
                <a:pos x="connsiteX7182" y="connsiteY7182"/>
              </a:cxn>
              <a:cxn ang="0">
                <a:pos x="connsiteX7183" y="connsiteY7183"/>
              </a:cxn>
              <a:cxn ang="0">
                <a:pos x="connsiteX7184" y="connsiteY7184"/>
              </a:cxn>
              <a:cxn ang="0">
                <a:pos x="connsiteX7185" y="connsiteY7185"/>
              </a:cxn>
              <a:cxn ang="0">
                <a:pos x="connsiteX7186" y="connsiteY7186"/>
              </a:cxn>
              <a:cxn ang="0">
                <a:pos x="connsiteX7187" y="connsiteY7187"/>
              </a:cxn>
              <a:cxn ang="0">
                <a:pos x="connsiteX7188" y="connsiteY7188"/>
              </a:cxn>
              <a:cxn ang="0">
                <a:pos x="connsiteX7189" y="connsiteY7189"/>
              </a:cxn>
              <a:cxn ang="0">
                <a:pos x="connsiteX7190" y="connsiteY7190"/>
              </a:cxn>
              <a:cxn ang="0">
                <a:pos x="connsiteX7191" y="connsiteY7191"/>
              </a:cxn>
              <a:cxn ang="0">
                <a:pos x="connsiteX7192" y="connsiteY7192"/>
              </a:cxn>
              <a:cxn ang="0">
                <a:pos x="connsiteX7193" y="connsiteY7193"/>
              </a:cxn>
              <a:cxn ang="0">
                <a:pos x="connsiteX7194" y="connsiteY7194"/>
              </a:cxn>
              <a:cxn ang="0">
                <a:pos x="connsiteX7195" y="connsiteY7195"/>
              </a:cxn>
              <a:cxn ang="0">
                <a:pos x="connsiteX7196" y="connsiteY7196"/>
              </a:cxn>
              <a:cxn ang="0">
                <a:pos x="connsiteX7197" y="connsiteY7197"/>
              </a:cxn>
              <a:cxn ang="0">
                <a:pos x="connsiteX7198" y="connsiteY7198"/>
              </a:cxn>
              <a:cxn ang="0">
                <a:pos x="connsiteX7199" y="connsiteY7199"/>
              </a:cxn>
              <a:cxn ang="0">
                <a:pos x="connsiteX7200" y="connsiteY7200"/>
              </a:cxn>
              <a:cxn ang="0">
                <a:pos x="connsiteX7201" y="connsiteY7201"/>
              </a:cxn>
              <a:cxn ang="0">
                <a:pos x="connsiteX7202" y="connsiteY7202"/>
              </a:cxn>
              <a:cxn ang="0">
                <a:pos x="connsiteX7203" y="connsiteY7203"/>
              </a:cxn>
              <a:cxn ang="0">
                <a:pos x="connsiteX7204" y="connsiteY7204"/>
              </a:cxn>
              <a:cxn ang="0">
                <a:pos x="connsiteX7205" y="connsiteY7205"/>
              </a:cxn>
              <a:cxn ang="0">
                <a:pos x="connsiteX7206" y="connsiteY7206"/>
              </a:cxn>
              <a:cxn ang="0">
                <a:pos x="connsiteX7207" y="connsiteY7207"/>
              </a:cxn>
              <a:cxn ang="0">
                <a:pos x="connsiteX7208" y="connsiteY7208"/>
              </a:cxn>
              <a:cxn ang="0">
                <a:pos x="connsiteX7209" y="connsiteY7209"/>
              </a:cxn>
              <a:cxn ang="0">
                <a:pos x="connsiteX7210" y="connsiteY7210"/>
              </a:cxn>
              <a:cxn ang="0">
                <a:pos x="connsiteX7211" y="connsiteY7211"/>
              </a:cxn>
              <a:cxn ang="0">
                <a:pos x="connsiteX7212" y="connsiteY7212"/>
              </a:cxn>
              <a:cxn ang="0">
                <a:pos x="connsiteX7213" y="connsiteY7213"/>
              </a:cxn>
              <a:cxn ang="0">
                <a:pos x="connsiteX7214" y="connsiteY7214"/>
              </a:cxn>
              <a:cxn ang="0">
                <a:pos x="connsiteX7215" y="connsiteY7215"/>
              </a:cxn>
              <a:cxn ang="0">
                <a:pos x="connsiteX7216" y="connsiteY7216"/>
              </a:cxn>
              <a:cxn ang="0">
                <a:pos x="connsiteX7217" y="connsiteY7217"/>
              </a:cxn>
              <a:cxn ang="0">
                <a:pos x="connsiteX7218" y="connsiteY7218"/>
              </a:cxn>
              <a:cxn ang="0">
                <a:pos x="connsiteX7219" y="connsiteY7219"/>
              </a:cxn>
              <a:cxn ang="0">
                <a:pos x="connsiteX7220" y="connsiteY7220"/>
              </a:cxn>
              <a:cxn ang="0">
                <a:pos x="connsiteX7221" y="connsiteY7221"/>
              </a:cxn>
              <a:cxn ang="0">
                <a:pos x="connsiteX7222" y="connsiteY7222"/>
              </a:cxn>
              <a:cxn ang="0">
                <a:pos x="connsiteX7223" y="connsiteY7223"/>
              </a:cxn>
              <a:cxn ang="0">
                <a:pos x="connsiteX7224" y="connsiteY7224"/>
              </a:cxn>
              <a:cxn ang="0">
                <a:pos x="connsiteX7225" y="connsiteY7225"/>
              </a:cxn>
              <a:cxn ang="0">
                <a:pos x="connsiteX7226" y="connsiteY7226"/>
              </a:cxn>
              <a:cxn ang="0">
                <a:pos x="connsiteX7227" y="connsiteY7227"/>
              </a:cxn>
              <a:cxn ang="0">
                <a:pos x="connsiteX7228" y="connsiteY7228"/>
              </a:cxn>
              <a:cxn ang="0">
                <a:pos x="connsiteX7229" y="connsiteY7229"/>
              </a:cxn>
              <a:cxn ang="0">
                <a:pos x="connsiteX7230" y="connsiteY7230"/>
              </a:cxn>
              <a:cxn ang="0">
                <a:pos x="connsiteX7231" y="connsiteY7231"/>
              </a:cxn>
              <a:cxn ang="0">
                <a:pos x="connsiteX7232" y="connsiteY7232"/>
              </a:cxn>
              <a:cxn ang="0">
                <a:pos x="connsiteX7233" y="connsiteY7233"/>
              </a:cxn>
              <a:cxn ang="0">
                <a:pos x="connsiteX7234" y="connsiteY7234"/>
              </a:cxn>
              <a:cxn ang="0">
                <a:pos x="connsiteX7235" y="connsiteY7235"/>
              </a:cxn>
              <a:cxn ang="0">
                <a:pos x="connsiteX7236" y="connsiteY7236"/>
              </a:cxn>
              <a:cxn ang="0">
                <a:pos x="connsiteX7237" y="connsiteY7237"/>
              </a:cxn>
              <a:cxn ang="0">
                <a:pos x="connsiteX7238" y="connsiteY7238"/>
              </a:cxn>
              <a:cxn ang="0">
                <a:pos x="connsiteX7239" y="connsiteY7239"/>
              </a:cxn>
              <a:cxn ang="0">
                <a:pos x="connsiteX7240" y="connsiteY7240"/>
              </a:cxn>
              <a:cxn ang="0">
                <a:pos x="connsiteX7241" y="connsiteY7241"/>
              </a:cxn>
              <a:cxn ang="0">
                <a:pos x="connsiteX7242" y="connsiteY7242"/>
              </a:cxn>
              <a:cxn ang="0">
                <a:pos x="connsiteX7243" y="connsiteY7243"/>
              </a:cxn>
              <a:cxn ang="0">
                <a:pos x="connsiteX7244" y="connsiteY7244"/>
              </a:cxn>
              <a:cxn ang="0">
                <a:pos x="connsiteX7245" y="connsiteY7245"/>
              </a:cxn>
              <a:cxn ang="0">
                <a:pos x="connsiteX7246" y="connsiteY7246"/>
              </a:cxn>
              <a:cxn ang="0">
                <a:pos x="connsiteX7247" y="connsiteY7247"/>
              </a:cxn>
              <a:cxn ang="0">
                <a:pos x="connsiteX7248" y="connsiteY7248"/>
              </a:cxn>
              <a:cxn ang="0">
                <a:pos x="connsiteX7249" y="connsiteY7249"/>
              </a:cxn>
              <a:cxn ang="0">
                <a:pos x="connsiteX7250" y="connsiteY7250"/>
              </a:cxn>
              <a:cxn ang="0">
                <a:pos x="connsiteX7251" y="connsiteY7251"/>
              </a:cxn>
              <a:cxn ang="0">
                <a:pos x="connsiteX7252" y="connsiteY7252"/>
              </a:cxn>
              <a:cxn ang="0">
                <a:pos x="connsiteX7253" y="connsiteY7253"/>
              </a:cxn>
              <a:cxn ang="0">
                <a:pos x="connsiteX7254" y="connsiteY7254"/>
              </a:cxn>
              <a:cxn ang="0">
                <a:pos x="connsiteX7255" y="connsiteY7255"/>
              </a:cxn>
              <a:cxn ang="0">
                <a:pos x="connsiteX7256" y="connsiteY7256"/>
              </a:cxn>
              <a:cxn ang="0">
                <a:pos x="connsiteX7257" y="connsiteY7257"/>
              </a:cxn>
              <a:cxn ang="0">
                <a:pos x="connsiteX7258" y="connsiteY7258"/>
              </a:cxn>
              <a:cxn ang="0">
                <a:pos x="connsiteX7259" y="connsiteY7259"/>
              </a:cxn>
              <a:cxn ang="0">
                <a:pos x="connsiteX7260" y="connsiteY7260"/>
              </a:cxn>
              <a:cxn ang="0">
                <a:pos x="connsiteX7261" y="connsiteY7261"/>
              </a:cxn>
              <a:cxn ang="0">
                <a:pos x="connsiteX7262" y="connsiteY7262"/>
              </a:cxn>
              <a:cxn ang="0">
                <a:pos x="connsiteX7263" y="connsiteY7263"/>
              </a:cxn>
              <a:cxn ang="0">
                <a:pos x="connsiteX7264" y="connsiteY7264"/>
              </a:cxn>
              <a:cxn ang="0">
                <a:pos x="connsiteX7265" y="connsiteY7265"/>
              </a:cxn>
              <a:cxn ang="0">
                <a:pos x="connsiteX7266" y="connsiteY7266"/>
              </a:cxn>
              <a:cxn ang="0">
                <a:pos x="connsiteX7267" y="connsiteY7267"/>
              </a:cxn>
              <a:cxn ang="0">
                <a:pos x="connsiteX7268" y="connsiteY7268"/>
              </a:cxn>
              <a:cxn ang="0">
                <a:pos x="connsiteX7269" y="connsiteY7269"/>
              </a:cxn>
              <a:cxn ang="0">
                <a:pos x="connsiteX7270" y="connsiteY7270"/>
              </a:cxn>
              <a:cxn ang="0">
                <a:pos x="connsiteX7271" y="connsiteY7271"/>
              </a:cxn>
              <a:cxn ang="0">
                <a:pos x="connsiteX7272" y="connsiteY7272"/>
              </a:cxn>
              <a:cxn ang="0">
                <a:pos x="connsiteX7273" y="connsiteY7273"/>
              </a:cxn>
              <a:cxn ang="0">
                <a:pos x="connsiteX7274" y="connsiteY7274"/>
              </a:cxn>
              <a:cxn ang="0">
                <a:pos x="connsiteX7275" y="connsiteY7275"/>
              </a:cxn>
              <a:cxn ang="0">
                <a:pos x="connsiteX7276" y="connsiteY7276"/>
              </a:cxn>
              <a:cxn ang="0">
                <a:pos x="connsiteX7277" y="connsiteY7277"/>
              </a:cxn>
              <a:cxn ang="0">
                <a:pos x="connsiteX7278" y="connsiteY7278"/>
              </a:cxn>
              <a:cxn ang="0">
                <a:pos x="connsiteX7279" y="connsiteY7279"/>
              </a:cxn>
              <a:cxn ang="0">
                <a:pos x="connsiteX7280" y="connsiteY7280"/>
              </a:cxn>
              <a:cxn ang="0">
                <a:pos x="connsiteX7281" y="connsiteY7281"/>
              </a:cxn>
              <a:cxn ang="0">
                <a:pos x="connsiteX7282" y="connsiteY7282"/>
              </a:cxn>
              <a:cxn ang="0">
                <a:pos x="connsiteX7283" y="connsiteY7283"/>
              </a:cxn>
              <a:cxn ang="0">
                <a:pos x="connsiteX7284" y="connsiteY7284"/>
              </a:cxn>
              <a:cxn ang="0">
                <a:pos x="connsiteX7285" y="connsiteY7285"/>
              </a:cxn>
              <a:cxn ang="0">
                <a:pos x="connsiteX7286" y="connsiteY7286"/>
              </a:cxn>
              <a:cxn ang="0">
                <a:pos x="connsiteX7287" y="connsiteY7287"/>
              </a:cxn>
              <a:cxn ang="0">
                <a:pos x="connsiteX7288" y="connsiteY7288"/>
              </a:cxn>
              <a:cxn ang="0">
                <a:pos x="connsiteX7289" y="connsiteY7289"/>
              </a:cxn>
              <a:cxn ang="0">
                <a:pos x="connsiteX7290" y="connsiteY7290"/>
              </a:cxn>
              <a:cxn ang="0">
                <a:pos x="connsiteX7291" y="connsiteY7291"/>
              </a:cxn>
              <a:cxn ang="0">
                <a:pos x="connsiteX7292" y="connsiteY7292"/>
              </a:cxn>
              <a:cxn ang="0">
                <a:pos x="connsiteX7293" y="connsiteY7293"/>
              </a:cxn>
              <a:cxn ang="0">
                <a:pos x="connsiteX7294" y="connsiteY7294"/>
              </a:cxn>
              <a:cxn ang="0">
                <a:pos x="connsiteX7295" y="connsiteY7295"/>
              </a:cxn>
              <a:cxn ang="0">
                <a:pos x="connsiteX7296" y="connsiteY7296"/>
              </a:cxn>
              <a:cxn ang="0">
                <a:pos x="connsiteX7297" y="connsiteY7297"/>
              </a:cxn>
              <a:cxn ang="0">
                <a:pos x="connsiteX7298" y="connsiteY7298"/>
              </a:cxn>
              <a:cxn ang="0">
                <a:pos x="connsiteX7299" y="connsiteY7299"/>
              </a:cxn>
              <a:cxn ang="0">
                <a:pos x="connsiteX7300" y="connsiteY7300"/>
              </a:cxn>
              <a:cxn ang="0">
                <a:pos x="connsiteX7301" y="connsiteY7301"/>
              </a:cxn>
              <a:cxn ang="0">
                <a:pos x="connsiteX7302" y="connsiteY7302"/>
              </a:cxn>
              <a:cxn ang="0">
                <a:pos x="connsiteX7303" y="connsiteY7303"/>
              </a:cxn>
              <a:cxn ang="0">
                <a:pos x="connsiteX7304" y="connsiteY7304"/>
              </a:cxn>
              <a:cxn ang="0">
                <a:pos x="connsiteX7305" y="connsiteY7305"/>
              </a:cxn>
              <a:cxn ang="0">
                <a:pos x="connsiteX7306" y="connsiteY7306"/>
              </a:cxn>
              <a:cxn ang="0">
                <a:pos x="connsiteX7307" y="connsiteY7307"/>
              </a:cxn>
              <a:cxn ang="0">
                <a:pos x="connsiteX7308" y="connsiteY7308"/>
              </a:cxn>
              <a:cxn ang="0">
                <a:pos x="connsiteX7309" y="connsiteY7309"/>
              </a:cxn>
              <a:cxn ang="0">
                <a:pos x="connsiteX7310" y="connsiteY7310"/>
              </a:cxn>
              <a:cxn ang="0">
                <a:pos x="connsiteX7311" y="connsiteY7311"/>
              </a:cxn>
              <a:cxn ang="0">
                <a:pos x="connsiteX7312" y="connsiteY7312"/>
              </a:cxn>
              <a:cxn ang="0">
                <a:pos x="connsiteX7313" y="connsiteY7313"/>
              </a:cxn>
              <a:cxn ang="0">
                <a:pos x="connsiteX7314" y="connsiteY7314"/>
              </a:cxn>
              <a:cxn ang="0">
                <a:pos x="connsiteX7315" y="connsiteY7315"/>
              </a:cxn>
              <a:cxn ang="0">
                <a:pos x="connsiteX7316" y="connsiteY7316"/>
              </a:cxn>
              <a:cxn ang="0">
                <a:pos x="connsiteX7317" y="connsiteY7317"/>
              </a:cxn>
              <a:cxn ang="0">
                <a:pos x="connsiteX7318" y="connsiteY7318"/>
              </a:cxn>
              <a:cxn ang="0">
                <a:pos x="connsiteX7319" y="connsiteY7319"/>
              </a:cxn>
              <a:cxn ang="0">
                <a:pos x="connsiteX7320" y="connsiteY7320"/>
              </a:cxn>
              <a:cxn ang="0">
                <a:pos x="connsiteX7321" y="connsiteY7321"/>
              </a:cxn>
              <a:cxn ang="0">
                <a:pos x="connsiteX7322" y="connsiteY7322"/>
              </a:cxn>
              <a:cxn ang="0">
                <a:pos x="connsiteX7323" y="connsiteY7323"/>
              </a:cxn>
              <a:cxn ang="0">
                <a:pos x="connsiteX7324" y="connsiteY7324"/>
              </a:cxn>
              <a:cxn ang="0">
                <a:pos x="connsiteX7325" y="connsiteY7325"/>
              </a:cxn>
              <a:cxn ang="0">
                <a:pos x="connsiteX7326" y="connsiteY7326"/>
              </a:cxn>
              <a:cxn ang="0">
                <a:pos x="connsiteX7327" y="connsiteY7327"/>
              </a:cxn>
            </a:cxnLst>
            <a:rect l="l" t="t" r="r" b="b"/>
            <a:pathLst>
              <a:path w="6400800" h="514350">
                <a:moveTo>
                  <a:pt x="7144" y="511016"/>
                </a:moveTo>
                <a:lnTo>
                  <a:pt x="6354604" y="511016"/>
                </a:lnTo>
                <a:lnTo>
                  <a:pt x="6354604" y="409099"/>
                </a:lnTo>
                <a:cubicBezTo>
                  <a:pt x="6346031" y="411004"/>
                  <a:pt x="6337459" y="413861"/>
                  <a:pt x="6327934" y="415766"/>
                </a:cubicBezTo>
                <a:cubicBezTo>
                  <a:pt x="6327934" y="411956"/>
                  <a:pt x="6327934" y="408146"/>
                  <a:pt x="6327934" y="404336"/>
                </a:cubicBezTo>
                <a:cubicBezTo>
                  <a:pt x="6328887" y="396716"/>
                  <a:pt x="6327934" y="389096"/>
                  <a:pt x="6328887" y="383381"/>
                </a:cubicBezTo>
                <a:cubicBezTo>
                  <a:pt x="6329839" y="371951"/>
                  <a:pt x="6329839" y="365284"/>
                  <a:pt x="6329839" y="365284"/>
                </a:cubicBezTo>
                <a:cubicBezTo>
                  <a:pt x="6329839" y="365284"/>
                  <a:pt x="6327934" y="371951"/>
                  <a:pt x="6324124" y="383381"/>
                </a:cubicBezTo>
                <a:cubicBezTo>
                  <a:pt x="6322219" y="389096"/>
                  <a:pt x="6321267" y="395764"/>
                  <a:pt x="6319362" y="404336"/>
                </a:cubicBezTo>
                <a:cubicBezTo>
                  <a:pt x="6318409" y="409099"/>
                  <a:pt x="6317456" y="413861"/>
                  <a:pt x="6316504" y="419576"/>
                </a:cubicBezTo>
                <a:cubicBezTo>
                  <a:pt x="6311742" y="420529"/>
                  <a:pt x="6306979" y="421481"/>
                  <a:pt x="6303169" y="423386"/>
                </a:cubicBezTo>
                <a:cubicBezTo>
                  <a:pt x="6303169" y="416719"/>
                  <a:pt x="6303169" y="411004"/>
                  <a:pt x="6304121" y="405289"/>
                </a:cubicBezTo>
                <a:cubicBezTo>
                  <a:pt x="6308884" y="390049"/>
                  <a:pt x="6314599" y="373856"/>
                  <a:pt x="6319362" y="358616"/>
                </a:cubicBezTo>
                <a:cubicBezTo>
                  <a:pt x="6320314" y="355759"/>
                  <a:pt x="6321267" y="352901"/>
                  <a:pt x="6322219" y="349091"/>
                </a:cubicBezTo>
                <a:cubicBezTo>
                  <a:pt x="6326029" y="336709"/>
                  <a:pt x="6330792" y="325279"/>
                  <a:pt x="6334601" y="312896"/>
                </a:cubicBezTo>
                <a:cubicBezTo>
                  <a:pt x="6340317" y="297656"/>
                  <a:pt x="6345079" y="283369"/>
                  <a:pt x="6349842" y="269081"/>
                </a:cubicBezTo>
                <a:cubicBezTo>
                  <a:pt x="6354604" y="254794"/>
                  <a:pt x="6359367" y="240506"/>
                  <a:pt x="6363176" y="228124"/>
                </a:cubicBezTo>
                <a:cubicBezTo>
                  <a:pt x="6367939" y="214789"/>
                  <a:pt x="6371749" y="202406"/>
                  <a:pt x="6375559" y="190976"/>
                </a:cubicBezTo>
                <a:cubicBezTo>
                  <a:pt x="6383179" y="168116"/>
                  <a:pt x="6388894" y="149066"/>
                  <a:pt x="6393656" y="134779"/>
                </a:cubicBezTo>
                <a:cubicBezTo>
                  <a:pt x="6397467" y="121444"/>
                  <a:pt x="6400324" y="113824"/>
                  <a:pt x="6400324" y="113824"/>
                </a:cubicBezTo>
                <a:cubicBezTo>
                  <a:pt x="6400324" y="113824"/>
                  <a:pt x="6396514" y="121444"/>
                  <a:pt x="6389846" y="133826"/>
                </a:cubicBezTo>
                <a:cubicBezTo>
                  <a:pt x="6386989" y="139541"/>
                  <a:pt x="6384131" y="146209"/>
                  <a:pt x="6380321" y="153829"/>
                </a:cubicBezTo>
                <a:cubicBezTo>
                  <a:pt x="6385084" y="136684"/>
                  <a:pt x="6389846" y="121444"/>
                  <a:pt x="6392704" y="110966"/>
                </a:cubicBezTo>
                <a:cubicBezTo>
                  <a:pt x="6396514" y="95726"/>
                  <a:pt x="6399371" y="87154"/>
                  <a:pt x="6399371" y="87154"/>
                </a:cubicBezTo>
                <a:cubicBezTo>
                  <a:pt x="6399371" y="87154"/>
                  <a:pt x="6395562" y="95726"/>
                  <a:pt x="6388894" y="109061"/>
                </a:cubicBezTo>
                <a:cubicBezTo>
                  <a:pt x="6386037" y="115729"/>
                  <a:pt x="6382226" y="125254"/>
                  <a:pt x="6377464" y="134779"/>
                </a:cubicBezTo>
                <a:cubicBezTo>
                  <a:pt x="6372701" y="144304"/>
                  <a:pt x="6367939" y="155734"/>
                  <a:pt x="6364129" y="168116"/>
                </a:cubicBezTo>
                <a:cubicBezTo>
                  <a:pt x="6354604" y="192881"/>
                  <a:pt x="6343174" y="222409"/>
                  <a:pt x="6332696" y="253841"/>
                </a:cubicBezTo>
                <a:cubicBezTo>
                  <a:pt x="6326981" y="270034"/>
                  <a:pt x="6321267" y="286226"/>
                  <a:pt x="6316504" y="302419"/>
                </a:cubicBezTo>
                <a:cubicBezTo>
                  <a:pt x="6315551" y="304324"/>
                  <a:pt x="6315551" y="306229"/>
                  <a:pt x="6314599" y="308134"/>
                </a:cubicBezTo>
                <a:cubicBezTo>
                  <a:pt x="6315551" y="300514"/>
                  <a:pt x="6316504" y="293846"/>
                  <a:pt x="6317456" y="287179"/>
                </a:cubicBezTo>
                <a:cubicBezTo>
                  <a:pt x="6318409" y="279559"/>
                  <a:pt x="6319362" y="272891"/>
                  <a:pt x="6319362" y="267176"/>
                </a:cubicBezTo>
                <a:cubicBezTo>
                  <a:pt x="6320314" y="256699"/>
                  <a:pt x="6320314" y="250031"/>
                  <a:pt x="6320314" y="250031"/>
                </a:cubicBezTo>
                <a:cubicBezTo>
                  <a:pt x="6320314" y="250031"/>
                  <a:pt x="6318409" y="255746"/>
                  <a:pt x="6314599" y="266224"/>
                </a:cubicBezTo>
                <a:cubicBezTo>
                  <a:pt x="6311742" y="276701"/>
                  <a:pt x="6306979" y="291941"/>
                  <a:pt x="6302217" y="310039"/>
                </a:cubicBezTo>
                <a:cubicBezTo>
                  <a:pt x="6299359" y="318611"/>
                  <a:pt x="6296501" y="329089"/>
                  <a:pt x="6293644" y="339566"/>
                </a:cubicBezTo>
                <a:cubicBezTo>
                  <a:pt x="6291739" y="347186"/>
                  <a:pt x="6288881" y="354806"/>
                  <a:pt x="6286976" y="362426"/>
                </a:cubicBezTo>
                <a:cubicBezTo>
                  <a:pt x="6286024" y="352901"/>
                  <a:pt x="6285071" y="343376"/>
                  <a:pt x="6284119" y="335756"/>
                </a:cubicBezTo>
                <a:cubicBezTo>
                  <a:pt x="6286024" y="330041"/>
                  <a:pt x="6286976" y="324326"/>
                  <a:pt x="6288881" y="318611"/>
                </a:cubicBezTo>
                <a:cubicBezTo>
                  <a:pt x="6293644" y="303371"/>
                  <a:pt x="6298406" y="289084"/>
                  <a:pt x="6302217" y="274796"/>
                </a:cubicBezTo>
                <a:cubicBezTo>
                  <a:pt x="6304121" y="268129"/>
                  <a:pt x="6306026" y="261461"/>
                  <a:pt x="6307931" y="255746"/>
                </a:cubicBezTo>
                <a:cubicBezTo>
                  <a:pt x="6309837" y="250031"/>
                  <a:pt x="6311742" y="244316"/>
                  <a:pt x="6313646" y="238601"/>
                </a:cubicBezTo>
                <a:cubicBezTo>
                  <a:pt x="6317456" y="228124"/>
                  <a:pt x="6320314" y="218599"/>
                  <a:pt x="6323171" y="210026"/>
                </a:cubicBezTo>
                <a:cubicBezTo>
                  <a:pt x="6327934" y="193834"/>
                  <a:pt x="6330792" y="185261"/>
                  <a:pt x="6330792" y="185261"/>
                </a:cubicBezTo>
                <a:cubicBezTo>
                  <a:pt x="6330792" y="185261"/>
                  <a:pt x="6326981" y="193834"/>
                  <a:pt x="6319362" y="208121"/>
                </a:cubicBezTo>
                <a:cubicBezTo>
                  <a:pt x="6315551" y="215741"/>
                  <a:pt x="6311742" y="224314"/>
                  <a:pt x="6306026" y="234791"/>
                </a:cubicBezTo>
                <a:cubicBezTo>
                  <a:pt x="6303169" y="239554"/>
                  <a:pt x="6301264" y="245269"/>
                  <a:pt x="6298406" y="250984"/>
                </a:cubicBezTo>
                <a:cubicBezTo>
                  <a:pt x="6295549" y="256699"/>
                  <a:pt x="6293644" y="263366"/>
                  <a:pt x="6290787" y="270034"/>
                </a:cubicBezTo>
                <a:cubicBezTo>
                  <a:pt x="6286976" y="279559"/>
                  <a:pt x="6282214" y="290036"/>
                  <a:pt x="6278404" y="301466"/>
                </a:cubicBezTo>
                <a:cubicBezTo>
                  <a:pt x="6277451" y="295751"/>
                  <a:pt x="6277451" y="292894"/>
                  <a:pt x="6277451" y="292894"/>
                </a:cubicBezTo>
                <a:cubicBezTo>
                  <a:pt x="6277451" y="292894"/>
                  <a:pt x="6277451" y="297656"/>
                  <a:pt x="6276499" y="306229"/>
                </a:cubicBezTo>
                <a:cubicBezTo>
                  <a:pt x="6275546" y="308134"/>
                  <a:pt x="6274594" y="310991"/>
                  <a:pt x="6273642" y="312896"/>
                </a:cubicBezTo>
                <a:cubicBezTo>
                  <a:pt x="6272689" y="315754"/>
                  <a:pt x="6271737" y="319564"/>
                  <a:pt x="6269831" y="322421"/>
                </a:cubicBezTo>
                <a:cubicBezTo>
                  <a:pt x="6270784" y="314801"/>
                  <a:pt x="6272689" y="308134"/>
                  <a:pt x="6273642" y="300514"/>
                </a:cubicBezTo>
                <a:cubicBezTo>
                  <a:pt x="6277451" y="283369"/>
                  <a:pt x="6280309" y="267176"/>
                  <a:pt x="6283167" y="252889"/>
                </a:cubicBezTo>
                <a:cubicBezTo>
                  <a:pt x="6285071" y="245269"/>
                  <a:pt x="6286024" y="238601"/>
                  <a:pt x="6287929" y="231934"/>
                </a:cubicBezTo>
                <a:cubicBezTo>
                  <a:pt x="6289834" y="225266"/>
                  <a:pt x="6290787" y="218599"/>
                  <a:pt x="6292692" y="212884"/>
                </a:cubicBezTo>
                <a:cubicBezTo>
                  <a:pt x="6295549" y="200501"/>
                  <a:pt x="6298406" y="190024"/>
                  <a:pt x="6300312" y="181451"/>
                </a:cubicBezTo>
                <a:cubicBezTo>
                  <a:pt x="6304121" y="164306"/>
                  <a:pt x="6306026" y="153829"/>
                  <a:pt x="6306026" y="153829"/>
                </a:cubicBezTo>
                <a:cubicBezTo>
                  <a:pt x="6306026" y="153829"/>
                  <a:pt x="6302217" y="163354"/>
                  <a:pt x="6296501" y="180499"/>
                </a:cubicBezTo>
                <a:cubicBezTo>
                  <a:pt x="6293644" y="189071"/>
                  <a:pt x="6289834" y="199549"/>
                  <a:pt x="6286024" y="210979"/>
                </a:cubicBezTo>
                <a:cubicBezTo>
                  <a:pt x="6284119" y="216694"/>
                  <a:pt x="6282214" y="223361"/>
                  <a:pt x="6279356" y="230029"/>
                </a:cubicBezTo>
                <a:cubicBezTo>
                  <a:pt x="6277451" y="236696"/>
                  <a:pt x="6275546" y="243364"/>
                  <a:pt x="6273642" y="250984"/>
                </a:cubicBezTo>
                <a:cubicBezTo>
                  <a:pt x="6269831" y="265271"/>
                  <a:pt x="6265069" y="281464"/>
                  <a:pt x="6260306" y="298609"/>
                </a:cubicBezTo>
                <a:cubicBezTo>
                  <a:pt x="6255544" y="315754"/>
                  <a:pt x="6251734" y="333851"/>
                  <a:pt x="6246971" y="351949"/>
                </a:cubicBezTo>
                <a:cubicBezTo>
                  <a:pt x="6244114" y="366236"/>
                  <a:pt x="6240304" y="381476"/>
                  <a:pt x="6236494" y="396716"/>
                </a:cubicBezTo>
                <a:cubicBezTo>
                  <a:pt x="6236494" y="395764"/>
                  <a:pt x="6235542" y="395764"/>
                  <a:pt x="6235542" y="394811"/>
                </a:cubicBezTo>
                <a:cubicBezTo>
                  <a:pt x="6235542" y="379571"/>
                  <a:pt x="6234589" y="370046"/>
                  <a:pt x="6234589" y="370046"/>
                </a:cubicBezTo>
                <a:cubicBezTo>
                  <a:pt x="6234589" y="370046"/>
                  <a:pt x="6233637" y="376714"/>
                  <a:pt x="6230779" y="389096"/>
                </a:cubicBezTo>
                <a:cubicBezTo>
                  <a:pt x="6229826" y="387191"/>
                  <a:pt x="6228874" y="386239"/>
                  <a:pt x="6227921" y="384334"/>
                </a:cubicBezTo>
                <a:cubicBezTo>
                  <a:pt x="6224112" y="378619"/>
                  <a:pt x="6220301" y="372904"/>
                  <a:pt x="6216492" y="367189"/>
                </a:cubicBezTo>
                <a:cubicBezTo>
                  <a:pt x="6218396" y="360521"/>
                  <a:pt x="6220301" y="354806"/>
                  <a:pt x="6223159" y="348139"/>
                </a:cubicBezTo>
                <a:cubicBezTo>
                  <a:pt x="6227921" y="334804"/>
                  <a:pt x="6232684" y="322421"/>
                  <a:pt x="6236494" y="310991"/>
                </a:cubicBezTo>
                <a:cubicBezTo>
                  <a:pt x="6240304" y="299561"/>
                  <a:pt x="6244114" y="289084"/>
                  <a:pt x="6247924" y="279559"/>
                </a:cubicBezTo>
                <a:cubicBezTo>
                  <a:pt x="6251734" y="270034"/>
                  <a:pt x="6254592" y="262414"/>
                  <a:pt x="6256496" y="254794"/>
                </a:cubicBezTo>
                <a:cubicBezTo>
                  <a:pt x="6261259" y="241459"/>
                  <a:pt x="6264117" y="233839"/>
                  <a:pt x="6264117" y="233839"/>
                </a:cubicBezTo>
                <a:cubicBezTo>
                  <a:pt x="6264117" y="233839"/>
                  <a:pt x="6260306" y="241459"/>
                  <a:pt x="6252687" y="253841"/>
                </a:cubicBezTo>
                <a:cubicBezTo>
                  <a:pt x="6248876" y="260509"/>
                  <a:pt x="6245067" y="268129"/>
                  <a:pt x="6240304" y="276701"/>
                </a:cubicBezTo>
                <a:cubicBezTo>
                  <a:pt x="6235542" y="285274"/>
                  <a:pt x="6230779" y="295751"/>
                  <a:pt x="6225064" y="307181"/>
                </a:cubicBezTo>
                <a:cubicBezTo>
                  <a:pt x="6220301" y="318611"/>
                  <a:pt x="6214587" y="330994"/>
                  <a:pt x="6208871" y="343376"/>
                </a:cubicBezTo>
                <a:cubicBezTo>
                  <a:pt x="6207919" y="346234"/>
                  <a:pt x="6206014" y="349091"/>
                  <a:pt x="6205062" y="351949"/>
                </a:cubicBezTo>
                <a:cubicBezTo>
                  <a:pt x="6205062" y="351949"/>
                  <a:pt x="6204109" y="350996"/>
                  <a:pt x="6204109" y="350996"/>
                </a:cubicBezTo>
                <a:cubicBezTo>
                  <a:pt x="6206967" y="340519"/>
                  <a:pt x="6208871" y="330041"/>
                  <a:pt x="6210776" y="320516"/>
                </a:cubicBezTo>
                <a:cubicBezTo>
                  <a:pt x="6214587" y="298609"/>
                  <a:pt x="6219349" y="280511"/>
                  <a:pt x="6222206" y="268129"/>
                </a:cubicBezTo>
                <a:cubicBezTo>
                  <a:pt x="6225064" y="255746"/>
                  <a:pt x="6226017" y="248126"/>
                  <a:pt x="6226017" y="248126"/>
                </a:cubicBezTo>
                <a:cubicBezTo>
                  <a:pt x="6226017" y="248126"/>
                  <a:pt x="6223159" y="254794"/>
                  <a:pt x="6218396" y="267176"/>
                </a:cubicBezTo>
                <a:cubicBezTo>
                  <a:pt x="6216492" y="272891"/>
                  <a:pt x="6213634" y="280511"/>
                  <a:pt x="6209824" y="289084"/>
                </a:cubicBezTo>
                <a:cubicBezTo>
                  <a:pt x="6206967" y="297656"/>
                  <a:pt x="6203156" y="307181"/>
                  <a:pt x="6199346" y="317659"/>
                </a:cubicBezTo>
                <a:cubicBezTo>
                  <a:pt x="6197442" y="323374"/>
                  <a:pt x="6195537" y="330041"/>
                  <a:pt x="6193631" y="335756"/>
                </a:cubicBezTo>
                <a:cubicBezTo>
                  <a:pt x="6190774" y="330994"/>
                  <a:pt x="6186964" y="326231"/>
                  <a:pt x="6184106" y="322421"/>
                </a:cubicBezTo>
                <a:cubicBezTo>
                  <a:pt x="6183154" y="321469"/>
                  <a:pt x="6182201" y="320516"/>
                  <a:pt x="6181249" y="318611"/>
                </a:cubicBezTo>
                <a:cubicBezTo>
                  <a:pt x="6182201" y="312896"/>
                  <a:pt x="6183154" y="307181"/>
                  <a:pt x="6184106" y="302419"/>
                </a:cubicBezTo>
                <a:cubicBezTo>
                  <a:pt x="6186012" y="291941"/>
                  <a:pt x="6186964" y="282416"/>
                  <a:pt x="6189821" y="274796"/>
                </a:cubicBezTo>
                <a:cubicBezTo>
                  <a:pt x="6193631" y="259556"/>
                  <a:pt x="6195537" y="250984"/>
                  <a:pt x="6195537" y="250984"/>
                </a:cubicBezTo>
                <a:cubicBezTo>
                  <a:pt x="6195537" y="250984"/>
                  <a:pt x="6191726" y="259556"/>
                  <a:pt x="6186012" y="273844"/>
                </a:cubicBezTo>
                <a:cubicBezTo>
                  <a:pt x="6183154" y="280511"/>
                  <a:pt x="6180296" y="290036"/>
                  <a:pt x="6176487" y="300514"/>
                </a:cubicBezTo>
                <a:cubicBezTo>
                  <a:pt x="6175534" y="303371"/>
                  <a:pt x="6174581" y="306229"/>
                  <a:pt x="6173629" y="309086"/>
                </a:cubicBezTo>
                <a:cubicBezTo>
                  <a:pt x="6173629" y="309086"/>
                  <a:pt x="6172676" y="308134"/>
                  <a:pt x="6172676" y="308134"/>
                </a:cubicBezTo>
                <a:cubicBezTo>
                  <a:pt x="6173629" y="303371"/>
                  <a:pt x="6174581" y="298609"/>
                  <a:pt x="6174581" y="294799"/>
                </a:cubicBezTo>
                <a:cubicBezTo>
                  <a:pt x="6176487" y="283369"/>
                  <a:pt x="6178392" y="272891"/>
                  <a:pt x="6180296" y="263366"/>
                </a:cubicBezTo>
                <a:cubicBezTo>
                  <a:pt x="6182201" y="253841"/>
                  <a:pt x="6184106" y="244316"/>
                  <a:pt x="6185059" y="236696"/>
                </a:cubicBezTo>
                <a:cubicBezTo>
                  <a:pt x="6186964" y="229076"/>
                  <a:pt x="6187917" y="221456"/>
                  <a:pt x="6188869" y="215741"/>
                </a:cubicBezTo>
                <a:cubicBezTo>
                  <a:pt x="6190774" y="204311"/>
                  <a:pt x="6192679" y="197644"/>
                  <a:pt x="6192679" y="197644"/>
                </a:cubicBezTo>
                <a:cubicBezTo>
                  <a:pt x="6192679" y="197644"/>
                  <a:pt x="6189821" y="203359"/>
                  <a:pt x="6185059" y="214789"/>
                </a:cubicBezTo>
                <a:cubicBezTo>
                  <a:pt x="6180296" y="225266"/>
                  <a:pt x="6174581" y="241459"/>
                  <a:pt x="6168867" y="260509"/>
                </a:cubicBezTo>
                <a:cubicBezTo>
                  <a:pt x="6166962" y="267176"/>
                  <a:pt x="6165056" y="273844"/>
                  <a:pt x="6163151" y="280511"/>
                </a:cubicBezTo>
                <a:cubicBezTo>
                  <a:pt x="6161246" y="270034"/>
                  <a:pt x="6160294" y="261461"/>
                  <a:pt x="6159342" y="253841"/>
                </a:cubicBezTo>
                <a:cubicBezTo>
                  <a:pt x="6156484" y="235744"/>
                  <a:pt x="6154579" y="225266"/>
                  <a:pt x="6154579" y="225266"/>
                </a:cubicBezTo>
                <a:cubicBezTo>
                  <a:pt x="6154579" y="225266"/>
                  <a:pt x="6155531" y="248126"/>
                  <a:pt x="6156484" y="285274"/>
                </a:cubicBezTo>
                <a:cubicBezTo>
                  <a:pt x="6151721" y="278606"/>
                  <a:pt x="6146959" y="272891"/>
                  <a:pt x="6143149" y="268129"/>
                </a:cubicBezTo>
                <a:cubicBezTo>
                  <a:pt x="6143149" y="268129"/>
                  <a:pt x="6143149" y="267176"/>
                  <a:pt x="6143149" y="267176"/>
                </a:cubicBezTo>
                <a:cubicBezTo>
                  <a:pt x="6144101" y="263366"/>
                  <a:pt x="6145054" y="259556"/>
                  <a:pt x="6146006" y="256699"/>
                </a:cubicBezTo>
                <a:cubicBezTo>
                  <a:pt x="6156484" y="210026"/>
                  <a:pt x="6161246" y="178594"/>
                  <a:pt x="6161246" y="178594"/>
                </a:cubicBezTo>
                <a:cubicBezTo>
                  <a:pt x="6161246" y="178594"/>
                  <a:pt x="6158389" y="186214"/>
                  <a:pt x="6152674" y="200501"/>
                </a:cubicBezTo>
                <a:cubicBezTo>
                  <a:pt x="6152674" y="199549"/>
                  <a:pt x="6152674" y="198596"/>
                  <a:pt x="6152674" y="197644"/>
                </a:cubicBezTo>
                <a:cubicBezTo>
                  <a:pt x="6154579" y="188119"/>
                  <a:pt x="6155531" y="179546"/>
                  <a:pt x="6156484" y="172879"/>
                </a:cubicBezTo>
                <a:cubicBezTo>
                  <a:pt x="6158389" y="158591"/>
                  <a:pt x="6160294" y="150971"/>
                  <a:pt x="6160294" y="150971"/>
                </a:cubicBezTo>
                <a:cubicBezTo>
                  <a:pt x="6160294" y="150971"/>
                  <a:pt x="6157437" y="158591"/>
                  <a:pt x="6152674" y="171926"/>
                </a:cubicBezTo>
                <a:cubicBezTo>
                  <a:pt x="6150769" y="178594"/>
                  <a:pt x="6147912" y="187166"/>
                  <a:pt x="6145054" y="196691"/>
                </a:cubicBezTo>
                <a:cubicBezTo>
                  <a:pt x="6143149" y="204311"/>
                  <a:pt x="6140292" y="211931"/>
                  <a:pt x="6138387" y="220504"/>
                </a:cubicBezTo>
                <a:cubicBezTo>
                  <a:pt x="6136481" y="209074"/>
                  <a:pt x="6135529" y="202406"/>
                  <a:pt x="6135529" y="202406"/>
                </a:cubicBezTo>
                <a:cubicBezTo>
                  <a:pt x="6135529" y="202406"/>
                  <a:pt x="6135529" y="209074"/>
                  <a:pt x="6134576" y="221456"/>
                </a:cubicBezTo>
                <a:cubicBezTo>
                  <a:pt x="6134576" y="227171"/>
                  <a:pt x="6132671" y="234791"/>
                  <a:pt x="6132671" y="242411"/>
                </a:cubicBezTo>
                <a:cubicBezTo>
                  <a:pt x="6132671" y="244316"/>
                  <a:pt x="6131719" y="246221"/>
                  <a:pt x="6131719" y="249079"/>
                </a:cubicBezTo>
                <a:cubicBezTo>
                  <a:pt x="6131719" y="250984"/>
                  <a:pt x="6130767" y="251936"/>
                  <a:pt x="6130767" y="253841"/>
                </a:cubicBezTo>
                <a:cubicBezTo>
                  <a:pt x="6129814" y="252889"/>
                  <a:pt x="6129814" y="251936"/>
                  <a:pt x="6129814" y="251936"/>
                </a:cubicBezTo>
                <a:cubicBezTo>
                  <a:pt x="6129814" y="251936"/>
                  <a:pt x="6129814" y="252889"/>
                  <a:pt x="6130767" y="254794"/>
                </a:cubicBezTo>
                <a:cubicBezTo>
                  <a:pt x="6130767" y="256699"/>
                  <a:pt x="6129814" y="258604"/>
                  <a:pt x="6129814" y="261461"/>
                </a:cubicBezTo>
                <a:cubicBezTo>
                  <a:pt x="6129814" y="250031"/>
                  <a:pt x="6129814" y="243364"/>
                  <a:pt x="6129814" y="243364"/>
                </a:cubicBezTo>
                <a:cubicBezTo>
                  <a:pt x="6129814" y="243364"/>
                  <a:pt x="6127909" y="254794"/>
                  <a:pt x="6126004" y="274796"/>
                </a:cubicBezTo>
                <a:cubicBezTo>
                  <a:pt x="6126004" y="276701"/>
                  <a:pt x="6126004" y="279559"/>
                  <a:pt x="6125051" y="281464"/>
                </a:cubicBezTo>
                <a:cubicBezTo>
                  <a:pt x="6124099" y="275749"/>
                  <a:pt x="6123146" y="270986"/>
                  <a:pt x="6122194" y="267176"/>
                </a:cubicBezTo>
                <a:cubicBezTo>
                  <a:pt x="6119337" y="251936"/>
                  <a:pt x="6117431" y="243364"/>
                  <a:pt x="6117431" y="243364"/>
                </a:cubicBezTo>
                <a:cubicBezTo>
                  <a:pt x="6117431" y="243364"/>
                  <a:pt x="6117431" y="251936"/>
                  <a:pt x="6118384" y="267176"/>
                </a:cubicBezTo>
                <a:cubicBezTo>
                  <a:pt x="6118384" y="275749"/>
                  <a:pt x="6119337" y="287179"/>
                  <a:pt x="6119337" y="300514"/>
                </a:cubicBezTo>
                <a:cubicBezTo>
                  <a:pt x="6117431" y="306229"/>
                  <a:pt x="6115526" y="311944"/>
                  <a:pt x="6114574" y="317659"/>
                </a:cubicBezTo>
                <a:cubicBezTo>
                  <a:pt x="6114574" y="313849"/>
                  <a:pt x="6114574" y="310991"/>
                  <a:pt x="6114574" y="307181"/>
                </a:cubicBezTo>
                <a:cubicBezTo>
                  <a:pt x="6113621" y="299561"/>
                  <a:pt x="6113621" y="292894"/>
                  <a:pt x="6112669" y="286226"/>
                </a:cubicBezTo>
                <a:cubicBezTo>
                  <a:pt x="6111717" y="279559"/>
                  <a:pt x="6110764" y="274796"/>
                  <a:pt x="6109812" y="270986"/>
                </a:cubicBezTo>
                <a:cubicBezTo>
                  <a:pt x="6106954" y="262414"/>
                  <a:pt x="6105049" y="258604"/>
                  <a:pt x="6105049" y="258604"/>
                </a:cubicBezTo>
                <a:cubicBezTo>
                  <a:pt x="6105049" y="258604"/>
                  <a:pt x="6105049" y="263366"/>
                  <a:pt x="6106001" y="272891"/>
                </a:cubicBezTo>
                <a:cubicBezTo>
                  <a:pt x="6106001" y="275749"/>
                  <a:pt x="6106001" y="278606"/>
                  <a:pt x="6106001" y="282416"/>
                </a:cubicBezTo>
                <a:cubicBezTo>
                  <a:pt x="6105049" y="279559"/>
                  <a:pt x="6105049" y="276701"/>
                  <a:pt x="6104096" y="273844"/>
                </a:cubicBezTo>
                <a:cubicBezTo>
                  <a:pt x="6103144" y="271939"/>
                  <a:pt x="6103144" y="270034"/>
                  <a:pt x="6102192" y="268129"/>
                </a:cubicBezTo>
                <a:cubicBezTo>
                  <a:pt x="6102192" y="263366"/>
                  <a:pt x="6101239" y="258604"/>
                  <a:pt x="6101239" y="253841"/>
                </a:cubicBezTo>
                <a:cubicBezTo>
                  <a:pt x="6102192" y="251936"/>
                  <a:pt x="6102192" y="249079"/>
                  <a:pt x="6103144" y="247174"/>
                </a:cubicBezTo>
                <a:cubicBezTo>
                  <a:pt x="6105049" y="238601"/>
                  <a:pt x="6106954" y="230981"/>
                  <a:pt x="6107906" y="225266"/>
                </a:cubicBezTo>
                <a:cubicBezTo>
                  <a:pt x="6110764" y="212884"/>
                  <a:pt x="6111717" y="205264"/>
                  <a:pt x="6111717" y="205264"/>
                </a:cubicBezTo>
                <a:cubicBezTo>
                  <a:pt x="6111717" y="205264"/>
                  <a:pt x="6108859" y="211931"/>
                  <a:pt x="6104096" y="223361"/>
                </a:cubicBezTo>
                <a:cubicBezTo>
                  <a:pt x="6103144" y="227171"/>
                  <a:pt x="6101239" y="230981"/>
                  <a:pt x="6099334" y="234791"/>
                </a:cubicBezTo>
                <a:cubicBezTo>
                  <a:pt x="6098381" y="220504"/>
                  <a:pt x="6097429" y="210026"/>
                  <a:pt x="6096476" y="206216"/>
                </a:cubicBezTo>
                <a:cubicBezTo>
                  <a:pt x="6096476" y="204311"/>
                  <a:pt x="6097429" y="201454"/>
                  <a:pt x="6097429" y="199549"/>
                </a:cubicBezTo>
                <a:cubicBezTo>
                  <a:pt x="6099334" y="191929"/>
                  <a:pt x="6100287" y="184309"/>
                  <a:pt x="6101239" y="177641"/>
                </a:cubicBezTo>
                <a:cubicBezTo>
                  <a:pt x="6102192" y="170974"/>
                  <a:pt x="6103144" y="163354"/>
                  <a:pt x="6104096" y="157639"/>
                </a:cubicBezTo>
                <a:cubicBezTo>
                  <a:pt x="6106001" y="145256"/>
                  <a:pt x="6106954" y="133826"/>
                  <a:pt x="6107906" y="124301"/>
                </a:cubicBezTo>
                <a:cubicBezTo>
                  <a:pt x="6109812" y="106204"/>
                  <a:pt x="6110764" y="95726"/>
                  <a:pt x="6110764" y="95726"/>
                </a:cubicBezTo>
                <a:cubicBezTo>
                  <a:pt x="6110764" y="95726"/>
                  <a:pt x="6107906" y="106204"/>
                  <a:pt x="6104096" y="124301"/>
                </a:cubicBezTo>
                <a:cubicBezTo>
                  <a:pt x="6102192" y="132874"/>
                  <a:pt x="6099334" y="144304"/>
                  <a:pt x="6096476" y="156686"/>
                </a:cubicBezTo>
                <a:cubicBezTo>
                  <a:pt x="6095524" y="163354"/>
                  <a:pt x="6093619" y="170021"/>
                  <a:pt x="6091714" y="176689"/>
                </a:cubicBezTo>
                <a:cubicBezTo>
                  <a:pt x="6089809" y="183356"/>
                  <a:pt x="6087904" y="190976"/>
                  <a:pt x="6085999" y="198596"/>
                </a:cubicBezTo>
                <a:cubicBezTo>
                  <a:pt x="6085046" y="203359"/>
                  <a:pt x="6083142" y="209074"/>
                  <a:pt x="6081237" y="214789"/>
                </a:cubicBezTo>
                <a:cubicBezTo>
                  <a:pt x="6077426" y="206216"/>
                  <a:pt x="6074569" y="201454"/>
                  <a:pt x="6074569" y="201454"/>
                </a:cubicBezTo>
                <a:cubicBezTo>
                  <a:pt x="6074569" y="201454"/>
                  <a:pt x="6076474" y="208121"/>
                  <a:pt x="6079331" y="219551"/>
                </a:cubicBezTo>
                <a:cubicBezTo>
                  <a:pt x="6078379" y="222409"/>
                  <a:pt x="6076474" y="225266"/>
                  <a:pt x="6073617" y="230029"/>
                </a:cubicBezTo>
                <a:cubicBezTo>
                  <a:pt x="6072664" y="231934"/>
                  <a:pt x="6071712" y="234791"/>
                  <a:pt x="6069806" y="237649"/>
                </a:cubicBezTo>
                <a:cubicBezTo>
                  <a:pt x="6069806" y="233839"/>
                  <a:pt x="6069806" y="230981"/>
                  <a:pt x="6069806" y="228124"/>
                </a:cubicBezTo>
                <a:cubicBezTo>
                  <a:pt x="6069806" y="213836"/>
                  <a:pt x="6069806" y="205264"/>
                  <a:pt x="6069806" y="205264"/>
                </a:cubicBezTo>
                <a:cubicBezTo>
                  <a:pt x="6069806" y="205264"/>
                  <a:pt x="6067901" y="213836"/>
                  <a:pt x="6065996" y="228124"/>
                </a:cubicBezTo>
                <a:cubicBezTo>
                  <a:pt x="6065044" y="235744"/>
                  <a:pt x="6063139" y="243364"/>
                  <a:pt x="6061234" y="253841"/>
                </a:cubicBezTo>
                <a:cubicBezTo>
                  <a:pt x="6060281" y="256699"/>
                  <a:pt x="6060281" y="259556"/>
                  <a:pt x="6059329" y="263366"/>
                </a:cubicBezTo>
                <a:cubicBezTo>
                  <a:pt x="6058376" y="265271"/>
                  <a:pt x="6058376" y="267176"/>
                  <a:pt x="6057424" y="268129"/>
                </a:cubicBezTo>
                <a:cubicBezTo>
                  <a:pt x="6054567" y="275749"/>
                  <a:pt x="6051709" y="285274"/>
                  <a:pt x="6048851" y="294799"/>
                </a:cubicBezTo>
                <a:cubicBezTo>
                  <a:pt x="6045994" y="304324"/>
                  <a:pt x="6044089" y="313849"/>
                  <a:pt x="6041231" y="324326"/>
                </a:cubicBezTo>
                <a:cubicBezTo>
                  <a:pt x="6041231" y="324326"/>
                  <a:pt x="6041231" y="325279"/>
                  <a:pt x="6041231" y="325279"/>
                </a:cubicBezTo>
                <a:cubicBezTo>
                  <a:pt x="6038374" y="318611"/>
                  <a:pt x="6036469" y="311944"/>
                  <a:pt x="6033612" y="306229"/>
                </a:cubicBezTo>
                <a:cubicBezTo>
                  <a:pt x="6032659" y="303371"/>
                  <a:pt x="6030754" y="299561"/>
                  <a:pt x="6029801" y="296704"/>
                </a:cubicBezTo>
                <a:cubicBezTo>
                  <a:pt x="6029801" y="296704"/>
                  <a:pt x="6029801" y="295751"/>
                  <a:pt x="6029801" y="295751"/>
                </a:cubicBezTo>
                <a:cubicBezTo>
                  <a:pt x="6030754" y="290036"/>
                  <a:pt x="6031706" y="285274"/>
                  <a:pt x="6031706" y="281464"/>
                </a:cubicBezTo>
                <a:cubicBezTo>
                  <a:pt x="6032659" y="272891"/>
                  <a:pt x="6033612" y="269081"/>
                  <a:pt x="6033612" y="269081"/>
                </a:cubicBezTo>
                <a:cubicBezTo>
                  <a:pt x="6033612" y="269081"/>
                  <a:pt x="6031706" y="272891"/>
                  <a:pt x="6027896" y="280511"/>
                </a:cubicBezTo>
                <a:cubicBezTo>
                  <a:pt x="6026944" y="282416"/>
                  <a:pt x="6025992" y="284321"/>
                  <a:pt x="6025039" y="286226"/>
                </a:cubicBezTo>
                <a:cubicBezTo>
                  <a:pt x="6023134" y="281464"/>
                  <a:pt x="6021229" y="276701"/>
                  <a:pt x="6020276" y="272891"/>
                </a:cubicBezTo>
                <a:cubicBezTo>
                  <a:pt x="6013609" y="254794"/>
                  <a:pt x="6008846" y="244316"/>
                  <a:pt x="6008846" y="244316"/>
                </a:cubicBezTo>
                <a:cubicBezTo>
                  <a:pt x="6008846" y="244316"/>
                  <a:pt x="6011704" y="254794"/>
                  <a:pt x="6016467" y="273844"/>
                </a:cubicBezTo>
                <a:cubicBezTo>
                  <a:pt x="6018371" y="279559"/>
                  <a:pt x="6020276" y="286226"/>
                  <a:pt x="6022181" y="293846"/>
                </a:cubicBezTo>
                <a:cubicBezTo>
                  <a:pt x="6021229" y="296704"/>
                  <a:pt x="6020276" y="299561"/>
                  <a:pt x="6019324" y="302419"/>
                </a:cubicBezTo>
                <a:cubicBezTo>
                  <a:pt x="6018371" y="305276"/>
                  <a:pt x="6017419" y="309086"/>
                  <a:pt x="6016467" y="311944"/>
                </a:cubicBezTo>
                <a:cubicBezTo>
                  <a:pt x="6014562" y="318611"/>
                  <a:pt x="6012656" y="326231"/>
                  <a:pt x="6010751" y="333851"/>
                </a:cubicBezTo>
                <a:cubicBezTo>
                  <a:pt x="6010751" y="333851"/>
                  <a:pt x="6010751" y="334804"/>
                  <a:pt x="6010751" y="334804"/>
                </a:cubicBezTo>
                <a:cubicBezTo>
                  <a:pt x="6007894" y="330041"/>
                  <a:pt x="6005989" y="325279"/>
                  <a:pt x="6003131" y="320516"/>
                </a:cubicBezTo>
                <a:cubicBezTo>
                  <a:pt x="6001226" y="316706"/>
                  <a:pt x="5999321" y="312896"/>
                  <a:pt x="5996464" y="308134"/>
                </a:cubicBezTo>
                <a:cubicBezTo>
                  <a:pt x="5997417" y="306229"/>
                  <a:pt x="5998369" y="304324"/>
                  <a:pt x="5999321" y="302419"/>
                </a:cubicBezTo>
                <a:cubicBezTo>
                  <a:pt x="6002179" y="294799"/>
                  <a:pt x="6005037" y="289084"/>
                  <a:pt x="6007894" y="283369"/>
                </a:cubicBezTo>
                <a:cubicBezTo>
                  <a:pt x="6012656" y="272891"/>
                  <a:pt x="6014562" y="267176"/>
                  <a:pt x="6014562" y="267176"/>
                </a:cubicBezTo>
                <a:cubicBezTo>
                  <a:pt x="6014562" y="267176"/>
                  <a:pt x="6010751" y="272891"/>
                  <a:pt x="6004084" y="281464"/>
                </a:cubicBezTo>
                <a:cubicBezTo>
                  <a:pt x="6001226" y="286226"/>
                  <a:pt x="5997417" y="291941"/>
                  <a:pt x="5993606" y="297656"/>
                </a:cubicBezTo>
                <a:cubicBezTo>
                  <a:pt x="5992654" y="289084"/>
                  <a:pt x="5990749" y="281464"/>
                  <a:pt x="5989796" y="273844"/>
                </a:cubicBezTo>
                <a:cubicBezTo>
                  <a:pt x="5990749" y="266224"/>
                  <a:pt x="5990749" y="258604"/>
                  <a:pt x="5991701" y="250984"/>
                </a:cubicBezTo>
                <a:cubicBezTo>
                  <a:pt x="5992654" y="235744"/>
                  <a:pt x="5995512" y="223361"/>
                  <a:pt x="5997417" y="212884"/>
                </a:cubicBezTo>
                <a:cubicBezTo>
                  <a:pt x="6001226" y="191929"/>
                  <a:pt x="6003131" y="179546"/>
                  <a:pt x="6003131" y="179546"/>
                </a:cubicBezTo>
                <a:cubicBezTo>
                  <a:pt x="6003131" y="179546"/>
                  <a:pt x="5999321" y="190976"/>
                  <a:pt x="5993606" y="211931"/>
                </a:cubicBezTo>
                <a:cubicBezTo>
                  <a:pt x="5990749" y="222409"/>
                  <a:pt x="5986939" y="233839"/>
                  <a:pt x="5985034" y="248126"/>
                </a:cubicBezTo>
                <a:cubicBezTo>
                  <a:pt x="5981224" y="233839"/>
                  <a:pt x="5978367" y="219551"/>
                  <a:pt x="5974556" y="206216"/>
                </a:cubicBezTo>
                <a:cubicBezTo>
                  <a:pt x="5974556" y="206216"/>
                  <a:pt x="5974556" y="206216"/>
                  <a:pt x="5974556" y="206216"/>
                </a:cubicBezTo>
                <a:cubicBezTo>
                  <a:pt x="5975509" y="195739"/>
                  <a:pt x="5976462" y="186214"/>
                  <a:pt x="5977414" y="178594"/>
                </a:cubicBezTo>
                <a:cubicBezTo>
                  <a:pt x="5978367" y="163354"/>
                  <a:pt x="5979319" y="153829"/>
                  <a:pt x="5979319" y="153829"/>
                </a:cubicBezTo>
                <a:cubicBezTo>
                  <a:pt x="5979319" y="153829"/>
                  <a:pt x="5977414" y="162401"/>
                  <a:pt x="5973604" y="177641"/>
                </a:cubicBezTo>
                <a:cubicBezTo>
                  <a:pt x="5972651" y="181451"/>
                  <a:pt x="5971699" y="186214"/>
                  <a:pt x="5969794" y="191929"/>
                </a:cubicBezTo>
                <a:cubicBezTo>
                  <a:pt x="5965984" y="180499"/>
                  <a:pt x="5963126" y="170021"/>
                  <a:pt x="5959317" y="160496"/>
                </a:cubicBezTo>
                <a:cubicBezTo>
                  <a:pt x="5954554" y="148114"/>
                  <a:pt x="5950744" y="137636"/>
                  <a:pt x="5946934" y="130016"/>
                </a:cubicBezTo>
                <a:cubicBezTo>
                  <a:pt x="5939314" y="112871"/>
                  <a:pt x="5934551" y="104299"/>
                  <a:pt x="5934551" y="104299"/>
                </a:cubicBezTo>
                <a:cubicBezTo>
                  <a:pt x="5934551" y="104299"/>
                  <a:pt x="5937409" y="113824"/>
                  <a:pt x="5943124" y="131921"/>
                </a:cubicBezTo>
                <a:cubicBezTo>
                  <a:pt x="5945981" y="140494"/>
                  <a:pt x="5948839" y="150971"/>
                  <a:pt x="5951696" y="163354"/>
                </a:cubicBezTo>
                <a:cubicBezTo>
                  <a:pt x="5955506" y="175736"/>
                  <a:pt x="5957412" y="189071"/>
                  <a:pt x="5961221" y="204311"/>
                </a:cubicBezTo>
                <a:cubicBezTo>
                  <a:pt x="5962174" y="208121"/>
                  <a:pt x="5963126" y="212884"/>
                  <a:pt x="5964079" y="216694"/>
                </a:cubicBezTo>
                <a:cubicBezTo>
                  <a:pt x="5964079" y="218599"/>
                  <a:pt x="5963126" y="220504"/>
                  <a:pt x="5962174" y="222409"/>
                </a:cubicBezTo>
                <a:cubicBezTo>
                  <a:pt x="5961221" y="226219"/>
                  <a:pt x="5959317" y="230981"/>
                  <a:pt x="5958364" y="235744"/>
                </a:cubicBezTo>
                <a:cubicBezTo>
                  <a:pt x="5957412" y="234791"/>
                  <a:pt x="5957412" y="233839"/>
                  <a:pt x="5956459" y="232886"/>
                </a:cubicBezTo>
                <a:cubicBezTo>
                  <a:pt x="5956459" y="231934"/>
                  <a:pt x="5956459" y="231934"/>
                  <a:pt x="5956459" y="231934"/>
                </a:cubicBezTo>
                <a:cubicBezTo>
                  <a:pt x="5956459" y="231934"/>
                  <a:pt x="5956459" y="231934"/>
                  <a:pt x="5956459" y="232886"/>
                </a:cubicBezTo>
                <a:cubicBezTo>
                  <a:pt x="5948839" y="219551"/>
                  <a:pt x="5943124" y="208121"/>
                  <a:pt x="5938362" y="199549"/>
                </a:cubicBezTo>
                <a:cubicBezTo>
                  <a:pt x="5931694" y="187166"/>
                  <a:pt x="5927884" y="180499"/>
                  <a:pt x="5927884" y="180499"/>
                </a:cubicBezTo>
                <a:cubicBezTo>
                  <a:pt x="5927884" y="180499"/>
                  <a:pt x="5937409" y="209074"/>
                  <a:pt x="5953601" y="250984"/>
                </a:cubicBezTo>
                <a:cubicBezTo>
                  <a:pt x="5953601" y="252889"/>
                  <a:pt x="5952649" y="253841"/>
                  <a:pt x="5952649" y="255746"/>
                </a:cubicBezTo>
                <a:cubicBezTo>
                  <a:pt x="5949792" y="264319"/>
                  <a:pt x="5947887" y="272891"/>
                  <a:pt x="5945029" y="282416"/>
                </a:cubicBezTo>
                <a:cubicBezTo>
                  <a:pt x="5945029" y="283369"/>
                  <a:pt x="5944076" y="284321"/>
                  <a:pt x="5944076" y="285274"/>
                </a:cubicBezTo>
                <a:cubicBezTo>
                  <a:pt x="5943124" y="280511"/>
                  <a:pt x="5941219" y="275749"/>
                  <a:pt x="5940267" y="271939"/>
                </a:cubicBezTo>
                <a:cubicBezTo>
                  <a:pt x="5936456" y="259556"/>
                  <a:pt x="5932646" y="247174"/>
                  <a:pt x="5928837" y="237649"/>
                </a:cubicBezTo>
                <a:cubicBezTo>
                  <a:pt x="5925979" y="230981"/>
                  <a:pt x="5924074" y="225266"/>
                  <a:pt x="5922169" y="220504"/>
                </a:cubicBezTo>
                <a:cubicBezTo>
                  <a:pt x="5923121" y="217646"/>
                  <a:pt x="5923121" y="216694"/>
                  <a:pt x="5923121" y="216694"/>
                </a:cubicBezTo>
                <a:cubicBezTo>
                  <a:pt x="5923121" y="216694"/>
                  <a:pt x="5922169" y="217646"/>
                  <a:pt x="5921217" y="219551"/>
                </a:cubicBezTo>
                <a:cubicBezTo>
                  <a:pt x="5920264" y="216694"/>
                  <a:pt x="5919312" y="213836"/>
                  <a:pt x="5917406" y="211931"/>
                </a:cubicBezTo>
                <a:cubicBezTo>
                  <a:pt x="5913596" y="204311"/>
                  <a:pt x="5910739" y="198596"/>
                  <a:pt x="5908834" y="194786"/>
                </a:cubicBezTo>
                <a:cubicBezTo>
                  <a:pt x="5908834" y="190976"/>
                  <a:pt x="5907881" y="187166"/>
                  <a:pt x="5907881" y="183356"/>
                </a:cubicBezTo>
                <a:cubicBezTo>
                  <a:pt x="5905976" y="168116"/>
                  <a:pt x="5905024" y="159544"/>
                  <a:pt x="5905024" y="159544"/>
                </a:cubicBezTo>
                <a:cubicBezTo>
                  <a:pt x="5905024" y="159544"/>
                  <a:pt x="5904071" y="168116"/>
                  <a:pt x="5904071" y="184309"/>
                </a:cubicBezTo>
                <a:cubicBezTo>
                  <a:pt x="5904071" y="191929"/>
                  <a:pt x="5903119" y="201454"/>
                  <a:pt x="5903119" y="211931"/>
                </a:cubicBezTo>
                <a:cubicBezTo>
                  <a:pt x="5903119" y="217646"/>
                  <a:pt x="5903119" y="223361"/>
                  <a:pt x="5902167" y="229076"/>
                </a:cubicBezTo>
                <a:cubicBezTo>
                  <a:pt x="5902167" y="234791"/>
                  <a:pt x="5902167" y="241459"/>
                  <a:pt x="5902167" y="248126"/>
                </a:cubicBezTo>
                <a:cubicBezTo>
                  <a:pt x="5902167" y="254794"/>
                  <a:pt x="5902167" y="262414"/>
                  <a:pt x="5903119" y="270034"/>
                </a:cubicBezTo>
                <a:cubicBezTo>
                  <a:pt x="5902167" y="274796"/>
                  <a:pt x="5901214" y="279559"/>
                  <a:pt x="5900262" y="285274"/>
                </a:cubicBezTo>
                <a:cubicBezTo>
                  <a:pt x="5900262" y="284321"/>
                  <a:pt x="5900262" y="283369"/>
                  <a:pt x="5899309" y="282416"/>
                </a:cubicBezTo>
                <a:cubicBezTo>
                  <a:pt x="5897404" y="274796"/>
                  <a:pt x="5896451" y="268129"/>
                  <a:pt x="5895499" y="263366"/>
                </a:cubicBezTo>
                <a:cubicBezTo>
                  <a:pt x="5893594" y="255746"/>
                  <a:pt x="5892642" y="250031"/>
                  <a:pt x="5891689" y="248126"/>
                </a:cubicBezTo>
                <a:cubicBezTo>
                  <a:pt x="5891689" y="246221"/>
                  <a:pt x="5891689" y="245269"/>
                  <a:pt x="5891689" y="245269"/>
                </a:cubicBezTo>
                <a:cubicBezTo>
                  <a:pt x="5891689" y="245269"/>
                  <a:pt x="5891689" y="246221"/>
                  <a:pt x="5890737" y="247174"/>
                </a:cubicBezTo>
                <a:cubicBezTo>
                  <a:pt x="5890737" y="247174"/>
                  <a:pt x="5890737" y="247174"/>
                  <a:pt x="5890737" y="247174"/>
                </a:cubicBezTo>
                <a:cubicBezTo>
                  <a:pt x="5890737" y="247174"/>
                  <a:pt x="5890737" y="247174"/>
                  <a:pt x="5890737" y="248126"/>
                </a:cubicBezTo>
                <a:cubicBezTo>
                  <a:pt x="5889784" y="251936"/>
                  <a:pt x="5885974" y="261461"/>
                  <a:pt x="5881212" y="275749"/>
                </a:cubicBezTo>
                <a:cubicBezTo>
                  <a:pt x="5880259" y="270986"/>
                  <a:pt x="5879306" y="266224"/>
                  <a:pt x="5878354" y="262414"/>
                </a:cubicBezTo>
                <a:cubicBezTo>
                  <a:pt x="5875496" y="248126"/>
                  <a:pt x="5874544" y="240506"/>
                  <a:pt x="5874544" y="240506"/>
                </a:cubicBezTo>
                <a:cubicBezTo>
                  <a:pt x="5874544" y="240506"/>
                  <a:pt x="5874544" y="248126"/>
                  <a:pt x="5874544" y="262414"/>
                </a:cubicBezTo>
                <a:cubicBezTo>
                  <a:pt x="5874544" y="270034"/>
                  <a:pt x="5875496" y="279559"/>
                  <a:pt x="5875496" y="290989"/>
                </a:cubicBezTo>
                <a:cubicBezTo>
                  <a:pt x="5874544" y="293846"/>
                  <a:pt x="5873592" y="295751"/>
                  <a:pt x="5873592" y="298609"/>
                </a:cubicBezTo>
                <a:cubicBezTo>
                  <a:pt x="5872639" y="290036"/>
                  <a:pt x="5872639" y="280511"/>
                  <a:pt x="5870734" y="271939"/>
                </a:cubicBezTo>
                <a:cubicBezTo>
                  <a:pt x="5869781" y="278606"/>
                  <a:pt x="5868829" y="286226"/>
                  <a:pt x="5867876" y="292894"/>
                </a:cubicBezTo>
                <a:cubicBezTo>
                  <a:pt x="5867876" y="285274"/>
                  <a:pt x="5867876" y="276701"/>
                  <a:pt x="5866924" y="269081"/>
                </a:cubicBezTo>
                <a:cubicBezTo>
                  <a:pt x="5866924" y="260509"/>
                  <a:pt x="5865971" y="251936"/>
                  <a:pt x="5865971" y="243364"/>
                </a:cubicBezTo>
                <a:cubicBezTo>
                  <a:pt x="5870734" y="231934"/>
                  <a:pt x="5873592" y="225266"/>
                  <a:pt x="5873592" y="225266"/>
                </a:cubicBezTo>
                <a:cubicBezTo>
                  <a:pt x="5873592" y="225266"/>
                  <a:pt x="5870734" y="230029"/>
                  <a:pt x="5865971" y="237649"/>
                </a:cubicBezTo>
                <a:cubicBezTo>
                  <a:pt x="5865971" y="234791"/>
                  <a:pt x="5865971" y="232886"/>
                  <a:pt x="5865971" y="230029"/>
                </a:cubicBezTo>
                <a:cubicBezTo>
                  <a:pt x="5865971" y="217646"/>
                  <a:pt x="5865019" y="205264"/>
                  <a:pt x="5865019" y="194786"/>
                </a:cubicBezTo>
                <a:cubicBezTo>
                  <a:pt x="5864067" y="172879"/>
                  <a:pt x="5863114" y="154781"/>
                  <a:pt x="5863114" y="141446"/>
                </a:cubicBezTo>
                <a:cubicBezTo>
                  <a:pt x="5862162" y="128111"/>
                  <a:pt x="5862162" y="121444"/>
                  <a:pt x="5862162" y="121444"/>
                </a:cubicBezTo>
                <a:cubicBezTo>
                  <a:pt x="5862162" y="121444"/>
                  <a:pt x="5861209" y="129064"/>
                  <a:pt x="5859304" y="141446"/>
                </a:cubicBezTo>
                <a:cubicBezTo>
                  <a:pt x="5858351" y="147161"/>
                  <a:pt x="5857399" y="153829"/>
                  <a:pt x="5856446" y="161449"/>
                </a:cubicBezTo>
                <a:cubicBezTo>
                  <a:pt x="5855494" y="145256"/>
                  <a:pt x="5854542" y="130969"/>
                  <a:pt x="5853589" y="120491"/>
                </a:cubicBezTo>
                <a:cubicBezTo>
                  <a:pt x="5852637" y="106204"/>
                  <a:pt x="5851684" y="98584"/>
                  <a:pt x="5851684" y="98584"/>
                </a:cubicBezTo>
                <a:cubicBezTo>
                  <a:pt x="5851684" y="98584"/>
                  <a:pt x="5850731" y="106204"/>
                  <a:pt x="5849779" y="120491"/>
                </a:cubicBezTo>
                <a:cubicBezTo>
                  <a:pt x="5848826" y="127159"/>
                  <a:pt x="5848826" y="135731"/>
                  <a:pt x="5847874" y="146209"/>
                </a:cubicBezTo>
                <a:cubicBezTo>
                  <a:pt x="5846921" y="155734"/>
                  <a:pt x="5846921" y="167164"/>
                  <a:pt x="5846921" y="179546"/>
                </a:cubicBezTo>
                <a:cubicBezTo>
                  <a:pt x="5845969" y="203359"/>
                  <a:pt x="5845969" y="231934"/>
                  <a:pt x="5846921" y="262414"/>
                </a:cubicBezTo>
                <a:cubicBezTo>
                  <a:pt x="5846921" y="264319"/>
                  <a:pt x="5846921" y="267176"/>
                  <a:pt x="5846921" y="269081"/>
                </a:cubicBezTo>
                <a:cubicBezTo>
                  <a:pt x="5845969" y="270986"/>
                  <a:pt x="5844064" y="272891"/>
                  <a:pt x="5843112" y="274796"/>
                </a:cubicBezTo>
                <a:cubicBezTo>
                  <a:pt x="5842159" y="270034"/>
                  <a:pt x="5841206" y="265271"/>
                  <a:pt x="5840254" y="261461"/>
                </a:cubicBezTo>
                <a:cubicBezTo>
                  <a:pt x="5840254" y="254794"/>
                  <a:pt x="5840254" y="248126"/>
                  <a:pt x="5841206" y="242411"/>
                </a:cubicBezTo>
                <a:cubicBezTo>
                  <a:pt x="5841206" y="230029"/>
                  <a:pt x="5841206" y="223361"/>
                  <a:pt x="5841206" y="223361"/>
                </a:cubicBezTo>
                <a:cubicBezTo>
                  <a:pt x="5841206" y="223361"/>
                  <a:pt x="5839301" y="230029"/>
                  <a:pt x="5837396" y="242411"/>
                </a:cubicBezTo>
                <a:cubicBezTo>
                  <a:pt x="5837396" y="243364"/>
                  <a:pt x="5837396" y="244316"/>
                  <a:pt x="5836444" y="245269"/>
                </a:cubicBezTo>
                <a:cubicBezTo>
                  <a:pt x="5833587" y="233839"/>
                  <a:pt x="5831681" y="224314"/>
                  <a:pt x="5829776" y="215741"/>
                </a:cubicBezTo>
                <a:cubicBezTo>
                  <a:pt x="5825967" y="198596"/>
                  <a:pt x="5824062" y="189071"/>
                  <a:pt x="5824062" y="189071"/>
                </a:cubicBezTo>
                <a:cubicBezTo>
                  <a:pt x="5824062" y="189071"/>
                  <a:pt x="5825014" y="198596"/>
                  <a:pt x="5825967" y="215741"/>
                </a:cubicBezTo>
                <a:cubicBezTo>
                  <a:pt x="5826919" y="224314"/>
                  <a:pt x="5827871" y="234791"/>
                  <a:pt x="5828824" y="246221"/>
                </a:cubicBezTo>
                <a:cubicBezTo>
                  <a:pt x="5829776" y="252889"/>
                  <a:pt x="5830729" y="260509"/>
                  <a:pt x="5831681" y="268129"/>
                </a:cubicBezTo>
                <a:cubicBezTo>
                  <a:pt x="5830729" y="270034"/>
                  <a:pt x="5828824" y="272891"/>
                  <a:pt x="5826919" y="276701"/>
                </a:cubicBezTo>
                <a:cubicBezTo>
                  <a:pt x="5826919" y="274796"/>
                  <a:pt x="5825967" y="272891"/>
                  <a:pt x="5825967" y="270986"/>
                </a:cubicBezTo>
                <a:cubicBezTo>
                  <a:pt x="5825014" y="263366"/>
                  <a:pt x="5823109" y="255746"/>
                  <a:pt x="5822156" y="250031"/>
                </a:cubicBezTo>
                <a:cubicBezTo>
                  <a:pt x="5820251" y="238601"/>
                  <a:pt x="5818346" y="231934"/>
                  <a:pt x="5818346" y="231934"/>
                </a:cubicBezTo>
                <a:cubicBezTo>
                  <a:pt x="5818346" y="231934"/>
                  <a:pt x="5818346" y="238601"/>
                  <a:pt x="5818346" y="250031"/>
                </a:cubicBezTo>
                <a:cubicBezTo>
                  <a:pt x="5818346" y="255746"/>
                  <a:pt x="5818346" y="262414"/>
                  <a:pt x="5818346" y="270986"/>
                </a:cubicBezTo>
                <a:cubicBezTo>
                  <a:pt x="5816442" y="267176"/>
                  <a:pt x="5814537" y="264319"/>
                  <a:pt x="5812631" y="262414"/>
                </a:cubicBezTo>
                <a:lnTo>
                  <a:pt x="5812631" y="246221"/>
                </a:lnTo>
                <a:lnTo>
                  <a:pt x="5814537" y="220504"/>
                </a:lnTo>
                <a:cubicBezTo>
                  <a:pt x="5815489" y="220504"/>
                  <a:pt x="5815489" y="220504"/>
                  <a:pt x="5816442" y="221456"/>
                </a:cubicBezTo>
                <a:cubicBezTo>
                  <a:pt x="5817394" y="222409"/>
                  <a:pt x="5818346" y="222409"/>
                  <a:pt x="5819299" y="224314"/>
                </a:cubicBezTo>
                <a:cubicBezTo>
                  <a:pt x="5821204" y="226219"/>
                  <a:pt x="5821204" y="229076"/>
                  <a:pt x="5822156" y="231934"/>
                </a:cubicBezTo>
                <a:cubicBezTo>
                  <a:pt x="5822156" y="229076"/>
                  <a:pt x="5822156" y="226219"/>
                  <a:pt x="5821204" y="223361"/>
                </a:cubicBezTo>
                <a:cubicBezTo>
                  <a:pt x="5820251" y="222409"/>
                  <a:pt x="5819299" y="220504"/>
                  <a:pt x="5818346" y="219551"/>
                </a:cubicBezTo>
                <a:cubicBezTo>
                  <a:pt x="5817394" y="218599"/>
                  <a:pt x="5815489" y="217646"/>
                  <a:pt x="5813584" y="217646"/>
                </a:cubicBezTo>
                <a:lnTo>
                  <a:pt x="5811679" y="217646"/>
                </a:lnTo>
                <a:lnTo>
                  <a:pt x="5811679" y="219551"/>
                </a:lnTo>
                <a:cubicBezTo>
                  <a:pt x="5809774" y="228124"/>
                  <a:pt x="5806917" y="237649"/>
                  <a:pt x="5805012" y="246221"/>
                </a:cubicBezTo>
                <a:cubicBezTo>
                  <a:pt x="5804059" y="250031"/>
                  <a:pt x="5804059" y="252889"/>
                  <a:pt x="5803106" y="256699"/>
                </a:cubicBezTo>
                <a:cubicBezTo>
                  <a:pt x="5801201" y="258604"/>
                  <a:pt x="5799296" y="261461"/>
                  <a:pt x="5796439" y="264319"/>
                </a:cubicBezTo>
                <a:cubicBezTo>
                  <a:pt x="5796439" y="259556"/>
                  <a:pt x="5795487" y="256699"/>
                  <a:pt x="5795487" y="253841"/>
                </a:cubicBezTo>
                <a:cubicBezTo>
                  <a:pt x="5794534" y="250031"/>
                  <a:pt x="5794534" y="248126"/>
                  <a:pt x="5794534" y="248126"/>
                </a:cubicBezTo>
                <a:cubicBezTo>
                  <a:pt x="5794534" y="248126"/>
                  <a:pt x="5794534" y="250031"/>
                  <a:pt x="5794534" y="253841"/>
                </a:cubicBezTo>
                <a:cubicBezTo>
                  <a:pt x="5794534" y="257651"/>
                  <a:pt x="5794534" y="262414"/>
                  <a:pt x="5793581" y="268129"/>
                </a:cubicBezTo>
                <a:cubicBezTo>
                  <a:pt x="5792629" y="269081"/>
                  <a:pt x="5792629" y="269081"/>
                  <a:pt x="5791676" y="270034"/>
                </a:cubicBezTo>
                <a:cubicBezTo>
                  <a:pt x="5791676" y="270034"/>
                  <a:pt x="5791676" y="270034"/>
                  <a:pt x="5791676" y="270034"/>
                </a:cubicBezTo>
                <a:lnTo>
                  <a:pt x="5787867" y="239554"/>
                </a:lnTo>
                <a:cubicBezTo>
                  <a:pt x="5791676" y="229076"/>
                  <a:pt x="5793581" y="224314"/>
                  <a:pt x="5793581" y="224314"/>
                </a:cubicBezTo>
                <a:cubicBezTo>
                  <a:pt x="5793581" y="224314"/>
                  <a:pt x="5791676" y="228124"/>
                  <a:pt x="5786914" y="234791"/>
                </a:cubicBezTo>
                <a:lnTo>
                  <a:pt x="5785009" y="205264"/>
                </a:lnTo>
                <a:cubicBezTo>
                  <a:pt x="5788819" y="197644"/>
                  <a:pt x="5791676" y="190024"/>
                  <a:pt x="5795487" y="183356"/>
                </a:cubicBezTo>
                <a:cubicBezTo>
                  <a:pt x="5795487" y="183356"/>
                  <a:pt x="5795487" y="184309"/>
                  <a:pt x="5795487" y="184309"/>
                </a:cubicBezTo>
                <a:cubicBezTo>
                  <a:pt x="5795487" y="184309"/>
                  <a:pt x="5795487" y="183356"/>
                  <a:pt x="5795487" y="183356"/>
                </a:cubicBezTo>
                <a:cubicBezTo>
                  <a:pt x="5796439" y="181451"/>
                  <a:pt x="5797392" y="179546"/>
                  <a:pt x="5797392" y="178594"/>
                </a:cubicBezTo>
                <a:cubicBezTo>
                  <a:pt x="5803106" y="165259"/>
                  <a:pt x="5808821" y="153829"/>
                  <a:pt x="5812631" y="145256"/>
                </a:cubicBezTo>
                <a:cubicBezTo>
                  <a:pt x="5821204" y="126206"/>
                  <a:pt x="5825967" y="115729"/>
                  <a:pt x="5825967" y="115729"/>
                </a:cubicBezTo>
                <a:cubicBezTo>
                  <a:pt x="5825967" y="115729"/>
                  <a:pt x="5820251" y="125254"/>
                  <a:pt x="5809774" y="143351"/>
                </a:cubicBezTo>
                <a:cubicBezTo>
                  <a:pt x="5805012" y="151924"/>
                  <a:pt x="5798344" y="162401"/>
                  <a:pt x="5791676" y="173831"/>
                </a:cubicBezTo>
                <a:cubicBezTo>
                  <a:pt x="5790724" y="172879"/>
                  <a:pt x="5789771" y="171926"/>
                  <a:pt x="5788819" y="170974"/>
                </a:cubicBezTo>
                <a:cubicBezTo>
                  <a:pt x="5786914" y="170021"/>
                  <a:pt x="5785009" y="169069"/>
                  <a:pt x="5783104" y="169069"/>
                </a:cubicBezTo>
                <a:lnTo>
                  <a:pt x="5781199" y="169069"/>
                </a:lnTo>
                <a:lnTo>
                  <a:pt x="5781199" y="170974"/>
                </a:lnTo>
                <a:lnTo>
                  <a:pt x="5777389" y="197644"/>
                </a:lnTo>
                <a:cubicBezTo>
                  <a:pt x="5774531" y="204311"/>
                  <a:pt x="5770721" y="210026"/>
                  <a:pt x="5766912" y="217646"/>
                </a:cubicBezTo>
                <a:cubicBezTo>
                  <a:pt x="5762149" y="226219"/>
                  <a:pt x="5757387" y="234791"/>
                  <a:pt x="5752624" y="244316"/>
                </a:cubicBezTo>
                <a:cubicBezTo>
                  <a:pt x="5752624" y="240506"/>
                  <a:pt x="5751671" y="236696"/>
                  <a:pt x="5751671" y="233839"/>
                </a:cubicBezTo>
                <a:cubicBezTo>
                  <a:pt x="5750719" y="228124"/>
                  <a:pt x="5749767" y="222409"/>
                  <a:pt x="5749767" y="216694"/>
                </a:cubicBezTo>
                <a:cubicBezTo>
                  <a:pt x="5754529" y="199549"/>
                  <a:pt x="5757387" y="190024"/>
                  <a:pt x="5757387" y="190024"/>
                </a:cubicBezTo>
                <a:cubicBezTo>
                  <a:pt x="5757387" y="190024"/>
                  <a:pt x="5754529" y="197644"/>
                  <a:pt x="5749767" y="210979"/>
                </a:cubicBezTo>
                <a:cubicBezTo>
                  <a:pt x="5749767" y="209074"/>
                  <a:pt x="5748814" y="206216"/>
                  <a:pt x="5748814" y="204311"/>
                </a:cubicBezTo>
                <a:cubicBezTo>
                  <a:pt x="5746909" y="188119"/>
                  <a:pt x="5745004" y="178594"/>
                  <a:pt x="5745004" y="178594"/>
                </a:cubicBezTo>
                <a:cubicBezTo>
                  <a:pt x="5745004" y="178594"/>
                  <a:pt x="5745004" y="188119"/>
                  <a:pt x="5745004" y="204311"/>
                </a:cubicBezTo>
                <a:cubicBezTo>
                  <a:pt x="5745004" y="210026"/>
                  <a:pt x="5745004" y="215741"/>
                  <a:pt x="5745004" y="222409"/>
                </a:cubicBezTo>
                <a:cubicBezTo>
                  <a:pt x="5745004" y="223361"/>
                  <a:pt x="5744051" y="224314"/>
                  <a:pt x="5744051" y="225266"/>
                </a:cubicBezTo>
                <a:cubicBezTo>
                  <a:pt x="5740242" y="234791"/>
                  <a:pt x="5736431" y="247174"/>
                  <a:pt x="5731669" y="259556"/>
                </a:cubicBezTo>
                <a:cubicBezTo>
                  <a:pt x="5731669" y="259556"/>
                  <a:pt x="5731669" y="258604"/>
                  <a:pt x="5731669" y="258604"/>
                </a:cubicBezTo>
                <a:cubicBezTo>
                  <a:pt x="5733574" y="245269"/>
                  <a:pt x="5734526" y="238601"/>
                  <a:pt x="5734526" y="238601"/>
                </a:cubicBezTo>
                <a:cubicBezTo>
                  <a:pt x="5734526" y="238601"/>
                  <a:pt x="5732621" y="246221"/>
                  <a:pt x="5727859" y="258604"/>
                </a:cubicBezTo>
                <a:cubicBezTo>
                  <a:pt x="5726906" y="260509"/>
                  <a:pt x="5726906" y="262414"/>
                  <a:pt x="5725954" y="264319"/>
                </a:cubicBezTo>
                <a:cubicBezTo>
                  <a:pt x="5725954" y="264319"/>
                  <a:pt x="5725954" y="263366"/>
                  <a:pt x="5725954" y="263366"/>
                </a:cubicBezTo>
                <a:cubicBezTo>
                  <a:pt x="5725954" y="263366"/>
                  <a:pt x="5725954" y="262414"/>
                  <a:pt x="5725954" y="262414"/>
                </a:cubicBezTo>
                <a:cubicBezTo>
                  <a:pt x="5725954" y="260509"/>
                  <a:pt x="5726906" y="258604"/>
                  <a:pt x="5726906" y="256699"/>
                </a:cubicBezTo>
                <a:cubicBezTo>
                  <a:pt x="5727859" y="251936"/>
                  <a:pt x="5728812" y="247174"/>
                  <a:pt x="5729764" y="242411"/>
                </a:cubicBezTo>
                <a:cubicBezTo>
                  <a:pt x="5730717" y="237649"/>
                  <a:pt x="5731669" y="233839"/>
                  <a:pt x="5732621" y="230029"/>
                </a:cubicBezTo>
                <a:cubicBezTo>
                  <a:pt x="5734526" y="222409"/>
                  <a:pt x="5736431" y="215741"/>
                  <a:pt x="5737384" y="210026"/>
                </a:cubicBezTo>
                <a:cubicBezTo>
                  <a:pt x="5740242" y="198596"/>
                  <a:pt x="5741194" y="191929"/>
                  <a:pt x="5741194" y="191929"/>
                </a:cubicBezTo>
                <a:cubicBezTo>
                  <a:pt x="5741194" y="191929"/>
                  <a:pt x="5740242" y="193834"/>
                  <a:pt x="5739289" y="196691"/>
                </a:cubicBezTo>
                <a:cubicBezTo>
                  <a:pt x="5740242" y="192881"/>
                  <a:pt x="5740242" y="190024"/>
                  <a:pt x="5740242" y="190024"/>
                </a:cubicBezTo>
                <a:cubicBezTo>
                  <a:pt x="5740242" y="190024"/>
                  <a:pt x="5737384" y="197644"/>
                  <a:pt x="5731669" y="211931"/>
                </a:cubicBezTo>
                <a:cubicBezTo>
                  <a:pt x="5730717" y="215741"/>
                  <a:pt x="5728812" y="219551"/>
                  <a:pt x="5726906" y="224314"/>
                </a:cubicBezTo>
                <a:cubicBezTo>
                  <a:pt x="5725954" y="225266"/>
                  <a:pt x="5725954" y="227171"/>
                  <a:pt x="5725001" y="228124"/>
                </a:cubicBezTo>
                <a:cubicBezTo>
                  <a:pt x="5723096" y="231934"/>
                  <a:pt x="5722144" y="235744"/>
                  <a:pt x="5720239" y="240506"/>
                </a:cubicBezTo>
                <a:cubicBezTo>
                  <a:pt x="5719287" y="243364"/>
                  <a:pt x="5718334" y="246221"/>
                  <a:pt x="5717381" y="250031"/>
                </a:cubicBezTo>
                <a:cubicBezTo>
                  <a:pt x="5716429" y="251936"/>
                  <a:pt x="5716429" y="252889"/>
                  <a:pt x="5715476" y="254794"/>
                </a:cubicBezTo>
                <a:cubicBezTo>
                  <a:pt x="5713571" y="260509"/>
                  <a:pt x="5711667" y="266224"/>
                  <a:pt x="5709762" y="272891"/>
                </a:cubicBezTo>
                <a:cubicBezTo>
                  <a:pt x="5707856" y="278606"/>
                  <a:pt x="5705951" y="284321"/>
                  <a:pt x="5704046" y="290989"/>
                </a:cubicBezTo>
                <a:cubicBezTo>
                  <a:pt x="5701189" y="285274"/>
                  <a:pt x="5699284" y="280511"/>
                  <a:pt x="5696426" y="275749"/>
                </a:cubicBezTo>
                <a:cubicBezTo>
                  <a:pt x="5695474" y="271939"/>
                  <a:pt x="5695474" y="269081"/>
                  <a:pt x="5695474" y="269081"/>
                </a:cubicBezTo>
                <a:cubicBezTo>
                  <a:pt x="5695474" y="269081"/>
                  <a:pt x="5695474" y="270034"/>
                  <a:pt x="5695474" y="272891"/>
                </a:cubicBezTo>
                <a:cubicBezTo>
                  <a:pt x="5692617" y="268129"/>
                  <a:pt x="5690712" y="263366"/>
                  <a:pt x="5688806" y="259556"/>
                </a:cubicBezTo>
                <a:cubicBezTo>
                  <a:pt x="5683092" y="249079"/>
                  <a:pt x="5680234" y="243364"/>
                  <a:pt x="5680234" y="243364"/>
                </a:cubicBezTo>
                <a:cubicBezTo>
                  <a:pt x="5680234" y="243364"/>
                  <a:pt x="5682139" y="250031"/>
                  <a:pt x="5684996" y="260509"/>
                </a:cubicBezTo>
                <a:cubicBezTo>
                  <a:pt x="5687854" y="269081"/>
                  <a:pt x="5690712" y="279559"/>
                  <a:pt x="5694521" y="292894"/>
                </a:cubicBezTo>
                <a:cubicBezTo>
                  <a:pt x="5694521" y="297656"/>
                  <a:pt x="5694521" y="302419"/>
                  <a:pt x="5694521" y="309086"/>
                </a:cubicBezTo>
                <a:cubicBezTo>
                  <a:pt x="5694521" y="313849"/>
                  <a:pt x="5694521" y="318611"/>
                  <a:pt x="5694521" y="323374"/>
                </a:cubicBezTo>
                <a:cubicBezTo>
                  <a:pt x="5693569" y="326231"/>
                  <a:pt x="5692617" y="329089"/>
                  <a:pt x="5691664" y="331946"/>
                </a:cubicBezTo>
                <a:cubicBezTo>
                  <a:pt x="5690712" y="330994"/>
                  <a:pt x="5690712" y="330041"/>
                  <a:pt x="5689759" y="329089"/>
                </a:cubicBezTo>
                <a:lnTo>
                  <a:pt x="5689759" y="320516"/>
                </a:lnTo>
                <a:cubicBezTo>
                  <a:pt x="5688806" y="309086"/>
                  <a:pt x="5688806" y="297656"/>
                  <a:pt x="5687854" y="286226"/>
                </a:cubicBezTo>
                <a:cubicBezTo>
                  <a:pt x="5686901" y="297656"/>
                  <a:pt x="5685949" y="308134"/>
                  <a:pt x="5684996" y="319564"/>
                </a:cubicBezTo>
                <a:cubicBezTo>
                  <a:pt x="5684044" y="317659"/>
                  <a:pt x="5683092" y="315754"/>
                  <a:pt x="5681187" y="312896"/>
                </a:cubicBezTo>
                <a:cubicBezTo>
                  <a:pt x="5679281" y="299561"/>
                  <a:pt x="5677376" y="286226"/>
                  <a:pt x="5675471" y="273844"/>
                </a:cubicBezTo>
                <a:cubicBezTo>
                  <a:pt x="5674519" y="267176"/>
                  <a:pt x="5673567" y="260509"/>
                  <a:pt x="5672614" y="253841"/>
                </a:cubicBezTo>
                <a:cubicBezTo>
                  <a:pt x="5671662" y="247174"/>
                  <a:pt x="5671662" y="241459"/>
                  <a:pt x="5670709" y="235744"/>
                </a:cubicBezTo>
                <a:cubicBezTo>
                  <a:pt x="5669756" y="224314"/>
                  <a:pt x="5668804" y="214789"/>
                  <a:pt x="5667851" y="207169"/>
                </a:cubicBezTo>
                <a:cubicBezTo>
                  <a:pt x="5666899" y="198596"/>
                  <a:pt x="5665946" y="192881"/>
                  <a:pt x="5665946" y="188119"/>
                </a:cubicBezTo>
                <a:cubicBezTo>
                  <a:pt x="5666899" y="185261"/>
                  <a:pt x="5666899" y="183356"/>
                  <a:pt x="5666899" y="183356"/>
                </a:cubicBezTo>
                <a:cubicBezTo>
                  <a:pt x="5666899" y="183356"/>
                  <a:pt x="5665946" y="184309"/>
                  <a:pt x="5665946" y="186214"/>
                </a:cubicBezTo>
                <a:cubicBezTo>
                  <a:pt x="5665946" y="183356"/>
                  <a:pt x="5664994" y="181451"/>
                  <a:pt x="5664994" y="181451"/>
                </a:cubicBezTo>
                <a:cubicBezTo>
                  <a:pt x="5664994" y="181451"/>
                  <a:pt x="5664994" y="184309"/>
                  <a:pt x="5664994" y="188119"/>
                </a:cubicBezTo>
                <a:cubicBezTo>
                  <a:pt x="5663089" y="192881"/>
                  <a:pt x="5659279" y="201454"/>
                  <a:pt x="5654517" y="211931"/>
                </a:cubicBezTo>
                <a:cubicBezTo>
                  <a:pt x="5654517" y="210026"/>
                  <a:pt x="5654517" y="207169"/>
                  <a:pt x="5653564" y="205264"/>
                </a:cubicBezTo>
                <a:cubicBezTo>
                  <a:pt x="5652612" y="199549"/>
                  <a:pt x="5652612" y="193834"/>
                  <a:pt x="5652612" y="189071"/>
                </a:cubicBezTo>
                <a:cubicBezTo>
                  <a:pt x="5655469" y="183356"/>
                  <a:pt x="5657374" y="179546"/>
                  <a:pt x="5657374" y="179546"/>
                </a:cubicBezTo>
                <a:cubicBezTo>
                  <a:pt x="5657374" y="179546"/>
                  <a:pt x="5655469" y="182404"/>
                  <a:pt x="5652612" y="187166"/>
                </a:cubicBezTo>
                <a:cubicBezTo>
                  <a:pt x="5652612" y="186214"/>
                  <a:pt x="5652612" y="186214"/>
                  <a:pt x="5652612" y="185261"/>
                </a:cubicBezTo>
                <a:cubicBezTo>
                  <a:pt x="5651659" y="173831"/>
                  <a:pt x="5651659" y="167164"/>
                  <a:pt x="5651659" y="167164"/>
                </a:cubicBezTo>
                <a:cubicBezTo>
                  <a:pt x="5651659" y="167164"/>
                  <a:pt x="5650706" y="171926"/>
                  <a:pt x="5649754" y="179546"/>
                </a:cubicBezTo>
                <a:cubicBezTo>
                  <a:pt x="5649754" y="179546"/>
                  <a:pt x="5649754" y="178594"/>
                  <a:pt x="5649754" y="178594"/>
                </a:cubicBezTo>
                <a:cubicBezTo>
                  <a:pt x="5648801" y="171926"/>
                  <a:pt x="5648801" y="166211"/>
                  <a:pt x="5647849" y="159544"/>
                </a:cubicBezTo>
                <a:cubicBezTo>
                  <a:pt x="5647849" y="153829"/>
                  <a:pt x="5646896" y="148114"/>
                  <a:pt x="5646896" y="142399"/>
                </a:cubicBezTo>
                <a:cubicBezTo>
                  <a:pt x="5645944" y="131921"/>
                  <a:pt x="5644992" y="122396"/>
                  <a:pt x="5645944" y="114776"/>
                </a:cubicBezTo>
                <a:cubicBezTo>
                  <a:pt x="5645944" y="99536"/>
                  <a:pt x="5644992" y="90011"/>
                  <a:pt x="5644992" y="90011"/>
                </a:cubicBezTo>
                <a:cubicBezTo>
                  <a:pt x="5644992" y="90011"/>
                  <a:pt x="5644039" y="98584"/>
                  <a:pt x="5641181" y="113824"/>
                </a:cubicBezTo>
                <a:cubicBezTo>
                  <a:pt x="5640229" y="121444"/>
                  <a:pt x="5639276" y="130969"/>
                  <a:pt x="5639276" y="141446"/>
                </a:cubicBezTo>
                <a:cubicBezTo>
                  <a:pt x="5639276" y="147161"/>
                  <a:pt x="5638324" y="152876"/>
                  <a:pt x="5638324" y="158591"/>
                </a:cubicBezTo>
                <a:cubicBezTo>
                  <a:pt x="5638324" y="164306"/>
                  <a:pt x="5638324" y="170974"/>
                  <a:pt x="5638324" y="177641"/>
                </a:cubicBezTo>
                <a:cubicBezTo>
                  <a:pt x="5638324" y="186214"/>
                  <a:pt x="5638324" y="195739"/>
                  <a:pt x="5639276" y="205264"/>
                </a:cubicBezTo>
                <a:cubicBezTo>
                  <a:pt x="5638324" y="206216"/>
                  <a:pt x="5638324" y="207169"/>
                  <a:pt x="5637371" y="208121"/>
                </a:cubicBezTo>
                <a:cubicBezTo>
                  <a:pt x="5637371" y="208121"/>
                  <a:pt x="5636419" y="209074"/>
                  <a:pt x="5636419" y="209074"/>
                </a:cubicBezTo>
                <a:cubicBezTo>
                  <a:pt x="5636419" y="208121"/>
                  <a:pt x="5636419" y="208121"/>
                  <a:pt x="5636419" y="208121"/>
                </a:cubicBezTo>
                <a:cubicBezTo>
                  <a:pt x="5636419" y="208121"/>
                  <a:pt x="5636419" y="208121"/>
                  <a:pt x="5636419" y="209074"/>
                </a:cubicBezTo>
                <a:cubicBezTo>
                  <a:pt x="5635467" y="210979"/>
                  <a:pt x="5633562" y="212884"/>
                  <a:pt x="5631656" y="215741"/>
                </a:cubicBezTo>
                <a:cubicBezTo>
                  <a:pt x="5628799" y="201454"/>
                  <a:pt x="5626894" y="192881"/>
                  <a:pt x="5626894" y="192881"/>
                </a:cubicBezTo>
                <a:cubicBezTo>
                  <a:pt x="5626894" y="192881"/>
                  <a:pt x="5626894" y="204311"/>
                  <a:pt x="5626894" y="222409"/>
                </a:cubicBezTo>
                <a:cubicBezTo>
                  <a:pt x="5626894" y="222409"/>
                  <a:pt x="5626894" y="222409"/>
                  <a:pt x="5626894" y="223361"/>
                </a:cubicBezTo>
                <a:cubicBezTo>
                  <a:pt x="5624037" y="219551"/>
                  <a:pt x="5621179" y="215741"/>
                  <a:pt x="5618321" y="211931"/>
                </a:cubicBezTo>
                <a:cubicBezTo>
                  <a:pt x="5608796" y="199549"/>
                  <a:pt x="5601176" y="189071"/>
                  <a:pt x="5593556" y="181451"/>
                </a:cubicBezTo>
                <a:cubicBezTo>
                  <a:pt x="5579269" y="165259"/>
                  <a:pt x="5570696" y="155734"/>
                  <a:pt x="5570696" y="155734"/>
                </a:cubicBezTo>
                <a:cubicBezTo>
                  <a:pt x="5570696" y="155734"/>
                  <a:pt x="5577364" y="166211"/>
                  <a:pt x="5590699" y="184309"/>
                </a:cubicBezTo>
                <a:cubicBezTo>
                  <a:pt x="5597367" y="192881"/>
                  <a:pt x="5604034" y="204311"/>
                  <a:pt x="5612606" y="217646"/>
                </a:cubicBezTo>
                <a:cubicBezTo>
                  <a:pt x="5613559" y="219551"/>
                  <a:pt x="5614512" y="221456"/>
                  <a:pt x="5616417" y="223361"/>
                </a:cubicBezTo>
                <a:cubicBezTo>
                  <a:pt x="5617369" y="226219"/>
                  <a:pt x="5618321" y="230029"/>
                  <a:pt x="5620226" y="233839"/>
                </a:cubicBezTo>
                <a:cubicBezTo>
                  <a:pt x="5620226" y="233839"/>
                  <a:pt x="5620226" y="233839"/>
                  <a:pt x="5620226" y="234791"/>
                </a:cubicBezTo>
                <a:cubicBezTo>
                  <a:pt x="5619274" y="236696"/>
                  <a:pt x="5618321" y="238601"/>
                  <a:pt x="5616417" y="241459"/>
                </a:cubicBezTo>
                <a:cubicBezTo>
                  <a:pt x="5616417" y="241459"/>
                  <a:pt x="5616417" y="240506"/>
                  <a:pt x="5616417" y="240506"/>
                </a:cubicBezTo>
                <a:cubicBezTo>
                  <a:pt x="5616417" y="240506"/>
                  <a:pt x="5616417" y="240506"/>
                  <a:pt x="5616417" y="241459"/>
                </a:cubicBezTo>
                <a:cubicBezTo>
                  <a:pt x="5615464" y="242411"/>
                  <a:pt x="5614512" y="244316"/>
                  <a:pt x="5614512" y="245269"/>
                </a:cubicBezTo>
                <a:cubicBezTo>
                  <a:pt x="5608796" y="255746"/>
                  <a:pt x="5602129" y="267176"/>
                  <a:pt x="5594509" y="280511"/>
                </a:cubicBezTo>
                <a:cubicBezTo>
                  <a:pt x="5594509" y="278606"/>
                  <a:pt x="5594509" y="277654"/>
                  <a:pt x="5594509" y="275749"/>
                </a:cubicBezTo>
                <a:cubicBezTo>
                  <a:pt x="5594509" y="272891"/>
                  <a:pt x="5594509" y="270986"/>
                  <a:pt x="5594509" y="268129"/>
                </a:cubicBezTo>
                <a:cubicBezTo>
                  <a:pt x="5595462" y="260509"/>
                  <a:pt x="5596414" y="256699"/>
                  <a:pt x="5596414" y="256699"/>
                </a:cubicBezTo>
                <a:cubicBezTo>
                  <a:pt x="5596414" y="256699"/>
                  <a:pt x="5595462" y="258604"/>
                  <a:pt x="5594509" y="263366"/>
                </a:cubicBezTo>
                <a:cubicBezTo>
                  <a:pt x="5594509" y="263366"/>
                  <a:pt x="5594509" y="262414"/>
                  <a:pt x="5594509" y="262414"/>
                </a:cubicBezTo>
                <a:cubicBezTo>
                  <a:pt x="5593556" y="257651"/>
                  <a:pt x="5593556" y="253841"/>
                  <a:pt x="5592604" y="250031"/>
                </a:cubicBezTo>
                <a:cubicBezTo>
                  <a:pt x="5591651" y="243364"/>
                  <a:pt x="5590699" y="238601"/>
                  <a:pt x="5590699" y="232886"/>
                </a:cubicBezTo>
                <a:cubicBezTo>
                  <a:pt x="5594509" y="223361"/>
                  <a:pt x="5596414" y="217646"/>
                  <a:pt x="5596414" y="217646"/>
                </a:cubicBezTo>
                <a:cubicBezTo>
                  <a:pt x="5596414" y="217646"/>
                  <a:pt x="5593556" y="221456"/>
                  <a:pt x="5589746" y="230029"/>
                </a:cubicBezTo>
                <a:cubicBezTo>
                  <a:pt x="5589746" y="230029"/>
                  <a:pt x="5589746" y="230029"/>
                  <a:pt x="5589746" y="230029"/>
                </a:cubicBezTo>
                <a:cubicBezTo>
                  <a:pt x="5587842" y="218599"/>
                  <a:pt x="5586889" y="211931"/>
                  <a:pt x="5586889" y="211931"/>
                </a:cubicBezTo>
                <a:cubicBezTo>
                  <a:pt x="5586889" y="211931"/>
                  <a:pt x="5585937" y="218599"/>
                  <a:pt x="5585937" y="230029"/>
                </a:cubicBezTo>
                <a:cubicBezTo>
                  <a:pt x="5585937" y="230029"/>
                  <a:pt x="5585937" y="230981"/>
                  <a:pt x="5585937" y="230981"/>
                </a:cubicBezTo>
                <a:cubicBezTo>
                  <a:pt x="5584984" y="225266"/>
                  <a:pt x="5584031" y="219551"/>
                  <a:pt x="5583079" y="213836"/>
                </a:cubicBezTo>
                <a:cubicBezTo>
                  <a:pt x="5583079" y="223361"/>
                  <a:pt x="5583079" y="232886"/>
                  <a:pt x="5583079" y="242411"/>
                </a:cubicBezTo>
                <a:cubicBezTo>
                  <a:pt x="5582126" y="243364"/>
                  <a:pt x="5582126" y="245269"/>
                  <a:pt x="5581174" y="246221"/>
                </a:cubicBezTo>
                <a:cubicBezTo>
                  <a:pt x="5580221" y="247174"/>
                  <a:pt x="5579269" y="249079"/>
                  <a:pt x="5579269" y="250031"/>
                </a:cubicBezTo>
                <a:cubicBezTo>
                  <a:pt x="5576412" y="235744"/>
                  <a:pt x="5574506" y="221456"/>
                  <a:pt x="5571649" y="209074"/>
                </a:cubicBezTo>
                <a:cubicBezTo>
                  <a:pt x="5570696" y="202406"/>
                  <a:pt x="5568792" y="194786"/>
                  <a:pt x="5567839" y="189071"/>
                </a:cubicBezTo>
                <a:cubicBezTo>
                  <a:pt x="5565934" y="182404"/>
                  <a:pt x="5564981" y="176689"/>
                  <a:pt x="5563076" y="170974"/>
                </a:cubicBezTo>
                <a:cubicBezTo>
                  <a:pt x="5560219" y="159544"/>
                  <a:pt x="5557362" y="150019"/>
                  <a:pt x="5555456" y="141446"/>
                </a:cubicBezTo>
                <a:cubicBezTo>
                  <a:pt x="5550694" y="125254"/>
                  <a:pt x="5548789" y="115729"/>
                  <a:pt x="5548789" y="115729"/>
                </a:cubicBezTo>
                <a:cubicBezTo>
                  <a:pt x="5548789" y="115729"/>
                  <a:pt x="5549742" y="125254"/>
                  <a:pt x="5551646" y="142399"/>
                </a:cubicBezTo>
                <a:cubicBezTo>
                  <a:pt x="5552599" y="150971"/>
                  <a:pt x="5554504" y="160496"/>
                  <a:pt x="5555456" y="172879"/>
                </a:cubicBezTo>
                <a:cubicBezTo>
                  <a:pt x="5556409" y="178594"/>
                  <a:pt x="5557362" y="185261"/>
                  <a:pt x="5558314" y="190976"/>
                </a:cubicBezTo>
                <a:cubicBezTo>
                  <a:pt x="5559267" y="197644"/>
                  <a:pt x="5559267" y="204311"/>
                  <a:pt x="5560219" y="211931"/>
                </a:cubicBezTo>
                <a:cubicBezTo>
                  <a:pt x="5561171" y="226219"/>
                  <a:pt x="5563076" y="241459"/>
                  <a:pt x="5564981" y="257651"/>
                </a:cubicBezTo>
                <a:cubicBezTo>
                  <a:pt x="5565934" y="263366"/>
                  <a:pt x="5565934" y="269081"/>
                  <a:pt x="5565934" y="274796"/>
                </a:cubicBezTo>
                <a:cubicBezTo>
                  <a:pt x="5564981" y="275749"/>
                  <a:pt x="5564981" y="277654"/>
                  <a:pt x="5564029" y="278606"/>
                </a:cubicBezTo>
                <a:cubicBezTo>
                  <a:pt x="5563076" y="280511"/>
                  <a:pt x="5562124" y="282416"/>
                  <a:pt x="5561171" y="284321"/>
                </a:cubicBezTo>
                <a:cubicBezTo>
                  <a:pt x="5557362" y="277654"/>
                  <a:pt x="5553551" y="270034"/>
                  <a:pt x="5549742" y="264319"/>
                </a:cubicBezTo>
                <a:cubicBezTo>
                  <a:pt x="5549742" y="263366"/>
                  <a:pt x="5548789" y="262414"/>
                  <a:pt x="5548789" y="261461"/>
                </a:cubicBezTo>
                <a:cubicBezTo>
                  <a:pt x="5546884" y="255746"/>
                  <a:pt x="5545931" y="250984"/>
                  <a:pt x="5544026" y="247174"/>
                </a:cubicBezTo>
                <a:cubicBezTo>
                  <a:pt x="5545931" y="234791"/>
                  <a:pt x="5547837" y="228124"/>
                  <a:pt x="5547837" y="228124"/>
                </a:cubicBezTo>
                <a:cubicBezTo>
                  <a:pt x="5547837" y="228124"/>
                  <a:pt x="5545931" y="232886"/>
                  <a:pt x="5542121" y="241459"/>
                </a:cubicBezTo>
                <a:cubicBezTo>
                  <a:pt x="5542121" y="240506"/>
                  <a:pt x="5541169" y="239554"/>
                  <a:pt x="5541169" y="238601"/>
                </a:cubicBezTo>
                <a:cubicBezTo>
                  <a:pt x="5540217" y="235744"/>
                  <a:pt x="5539264" y="232886"/>
                  <a:pt x="5538312" y="230029"/>
                </a:cubicBezTo>
                <a:cubicBezTo>
                  <a:pt x="5546884" y="192881"/>
                  <a:pt x="5551646" y="167164"/>
                  <a:pt x="5551646" y="167164"/>
                </a:cubicBezTo>
                <a:cubicBezTo>
                  <a:pt x="5551646" y="167164"/>
                  <a:pt x="5542121" y="190024"/>
                  <a:pt x="5528787" y="225266"/>
                </a:cubicBezTo>
                <a:cubicBezTo>
                  <a:pt x="5526881" y="221456"/>
                  <a:pt x="5524976" y="219551"/>
                  <a:pt x="5524976" y="217646"/>
                </a:cubicBezTo>
                <a:cubicBezTo>
                  <a:pt x="5524024" y="213836"/>
                  <a:pt x="5524024" y="210026"/>
                  <a:pt x="5524024" y="207169"/>
                </a:cubicBezTo>
                <a:cubicBezTo>
                  <a:pt x="5522119" y="192881"/>
                  <a:pt x="5521167" y="185261"/>
                  <a:pt x="5521167" y="185261"/>
                </a:cubicBezTo>
                <a:cubicBezTo>
                  <a:pt x="5521167" y="185261"/>
                  <a:pt x="5521167" y="192881"/>
                  <a:pt x="5520214" y="207169"/>
                </a:cubicBezTo>
                <a:cubicBezTo>
                  <a:pt x="5520214" y="213836"/>
                  <a:pt x="5520214" y="222409"/>
                  <a:pt x="5520214" y="232886"/>
                </a:cubicBezTo>
                <a:cubicBezTo>
                  <a:pt x="5520214" y="237649"/>
                  <a:pt x="5520214" y="243364"/>
                  <a:pt x="5520214" y="248126"/>
                </a:cubicBezTo>
                <a:cubicBezTo>
                  <a:pt x="5520214" y="249079"/>
                  <a:pt x="5520214" y="250031"/>
                  <a:pt x="5520214" y="250984"/>
                </a:cubicBezTo>
                <a:cubicBezTo>
                  <a:pt x="5515451" y="264319"/>
                  <a:pt x="5510689" y="277654"/>
                  <a:pt x="5505926" y="291941"/>
                </a:cubicBezTo>
                <a:cubicBezTo>
                  <a:pt x="5504974" y="294799"/>
                  <a:pt x="5504021" y="297656"/>
                  <a:pt x="5503069" y="300514"/>
                </a:cubicBezTo>
                <a:cubicBezTo>
                  <a:pt x="5501164" y="297656"/>
                  <a:pt x="5500212" y="293846"/>
                  <a:pt x="5498306" y="290989"/>
                </a:cubicBezTo>
                <a:cubicBezTo>
                  <a:pt x="5498306" y="289084"/>
                  <a:pt x="5498306" y="287179"/>
                  <a:pt x="5498306" y="285274"/>
                </a:cubicBezTo>
                <a:cubicBezTo>
                  <a:pt x="5499259" y="274796"/>
                  <a:pt x="5499259" y="269081"/>
                  <a:pt x="5499259" y="269081"/>
                </a:cubicBezTo>
                <a:cubicBezTo>
                  <a:pt x="5499259" y="269081"/>
                  <a:pt x="5497354" y="274796"/>
                  <a:pt x="5494496" y="284321"/>
                </a:cubicBezTo>
                <a:cubicBezTo>
                  <a:pt x="5489734" y="273844"/>
                  <a:pt x="5484971" y="265271"/>
                  <a:pt x="5481162" y="257651"/>
                </a:cubicBezTo>
                <a:cubicBezTo>
                  <a:pt x="5482114" y="255746"/>
                  <a:pt x="5482114" y="253841"/>
                  <a:pt x="5483067" y="251936"/>
                </a:cubicBezTo>
                <a:cubicBezTo>
                  <a:pt x="5486876" y="241459"/>
                  <a:pt x="5489734" y="231934"/>
                  <a:pt x="5492592" y="224314"/>
                </a:cubicBezTo>
                <a:cubicBezTo>
                  <a:pt x="5497354" y="209074"/>
                  <a:pt x="5500212" y="200501"/>
                  <a:pt x="5500212" y="200501"/>
                </a:cubicBezTo>
                <a:cubicBezTo>
                  <a:pt x="5500212" y="200501"/>
                  <a:pt x="5498306" y="205264"/>
                  <a:pt x="5493544" y="212884"/>
                </a:cubicBezTo>
                <a:cubicBezTo>
                  <a:pt x="5496401" y="203359"/>
                  <a:pt x="5500212" y="194786"/>
                  <a:pt x="5502117" y="188119"/>
                </a:cubicBezTo>
                <a:cubicBezTo>
                  <a:pt x="5507831" y="170974"/>
                  <a:pt x="5511642" y="160496"/>
                  <a:pt x="5511642" y="160496"/>
                </a:cubicBezTo>
                <a:cubicBezTo>
                  <a:pt x="5511642" y="160496"/>
                  <a:pt x="5506879" y="170021"/>
                  <a:pt x="5498306" y="186214"/>
                </a:cubicBezTo>
                <a:cubicBezTo>
                  <a:pt x="5494496" y="194786"/>
                  <a:pt x="5489734" y="204311"/>
                  <a:pt x="5484019" y="215741"/>
                </a:cubicBezTo>
                <a:cubicBezTo>
                  <a:pt x="5481162" y="221456"/>
                  <a:pt x="5478304" y="227171"/>
                  <a:pt x="5475446" y="233839"/>
                </a:cubicBezTo>
                <a:cubicBezTo>
                  <a:pt x="5474494" y="236696"/>
                  <a:pt x="5473542" y="238601"/>
                  <a:pt x="5472589" y="241459"/>
                </a:cubicBezTo>
                <a:cubicBezTo>
                  <a:pt x="5465921" y="228124"/>
                  <a:pt x="5461159" y="221456"/>
                  <a:pt x="5461159" y="221456"/>
                </a:cubicBezTo>
                <a:cubicBezTo>
                  <a:pt x="5461159" y="221456"/>
                  <a:pt x="5464017" y="231934"/>
                  <a:pt x="5469731" y="248126"/>
                </a:cubicBezTo>
                <a:cubicBezTo>
                  <a:pt x="5468779" y="250031"/>
                  <a:pt x="5467826" y="252889"/>
                  <a:pt x="5466874" y="254794"/>
                </a:cubicBezTo>
                <a:cubicBezTo>
                  <a:pt x="5466874" y="255746"/>
                  <a:pt x="5465921" y="256699"/>
                  <a:pt x="5465921" y="257651"/>
                </a:cubicBezTo>
                <a:cubicBezTo>
                  <a:pt x="5465921" y="257651"/>
                  <a:pt x="5464969" y="256699"/>
                  <a:pt x="5464969" y="256699"/>
                </a:cubicBezTo>
                <a:cubicBezTo>
                  <a:pt x="5461159" y="252889"/>
                  <a:pt x="5458301" y="249079"/>
                  <a:pt x="5455444" y="246221"/>
                </a:cubicBezTo>
                <a:cubicBezTo>
                  <a:pt x="5454492" y="240506"/>
                  <a:pt x="5453539" y="234791"/>
                  <a:pt x="5452587" y="230029"/>
                </a:cubicBezTo>
                <a:cubicBezTo>
                  <a:pt x="5451634" y="224314"/>
                  <a:pt x="5449729" y="219551"/>
                  <a:pt x="5448776" y="214789"/>
                </a:cubicBezTo>
                <a:cubicBezTo>
                  <a:pt x="5445919" y="205264"/>
                  <a:pt x="5444014" y="196691"/>
                  <a:pt x="5442109" y="190024"/>
                </a:cubicBezTo>
                <a:cubicBezTo>
                  <a:pt x="5442109" y="190024"/>
                  <a:pt x="5442109" y="190024"/>
                  <a:pt x="5442109" y="190024"/>
                </a:cubicBezTo>
                <a:cubicBezTo>
                  <a:pt x="5442109" y="184309"/>
                  <a:pt x="5442109" y="180499"/>
                  <a:pt x="5442109" y="180499"/>
                </a:cubicBezTo>
                <a:cubicBezTo>
                  <a:pt x="5442109" y="180499"/>
                  <a:pt x="5442109" y="182404"/>
                  <a:pt x="5441156" y="186214"/>
                </a:cubicBezTo>
                <a:cubicBezTo>
                  <a:pt x="5438299" y="174784"/>
                  <a:pt x="5436394" y="169069"/>
                  <a:pt x="5436394" y="169069"/>
                </a:cubicBezTo>
                <a:cubicBezTo>
                  <a:pt x="5436394" y="169069"/>
                  <a:pt x="5437346" y="176689"/>
                  <a:pt x="5438299" y="190976"/>
                </a:cubicBezTo>
                <a:cubicBezTo>
                  <a:pt x="5438299" y="192881"/>
                  <a:pt x="5438299" y="193834"/>
                  <a:pt x="5439251" y="195739"/>
                </a:cubicBezTo>
                <a:cubicBezTo>
                  <a:pt x="5437346" y="203359"/>
                  <a:pt x="5435442" y="212884"/>
                  <a:pt x="5433537" y="225266"/>
                </a:cubicBezTo>
                <a:cubicBezTo>
                  <a:pt x="5430679" y="223361"/>
                  <a:pt x="5429726" y="221456"/>
                  <a:pt x="5429726" y="221456"/>
                </a:cubicBezTo>
                <a:cubicBezTo>
                  <a:pt x="5429726" y="221456"/>
                  <a:pt x="5430679" y="223361"/>
                  <a:pt x="5433537" y="225266"/>
                </a:cubicBezTo>
                <a:cubicBezTo>
                  <a:pt x="5432584" y="230029"/>
                  <a:pt x="5431631" y="235744"/>
                  <a:pt x="5430679" y="240506"/>
                </a:cubicBezTo>
                <a:cubicBezTo>
                  <a:pt x="5429726" y="232886"/>
                  <a:pt x="5428774" y="228124"/>
                  <a:pt x="5428774" y="228124"/>
                </a:cubicBezTo>
                <a:cubicBezTo>
                  <a:pt x="5428774" y="228124"/>
                  <a:pt x="5428774" y="232886"/>
                  <a:pt x="5428774" y="242411"/>
                </a:cubicBezTo>
                <a:cubicBezTo>
                  <a:pt x="5426869" y="234791"/>
                  <a:pt x="5425917" y="228124"/>
                  <a:pt x="5424012" y="222409"/>
                </a:cubicBezTo>
                <a:cubicBezTo>
                  <a:pt x="5421154" y="208121"/>
                  <a:pt x="5419249" y="200501"/>
                  <a:pt x="5419249" y="200501"/>
                </a:cubicBezTo>
                <a:cubicBezTo>
                  <a:pt x="5419249" y="200501"/>
                  <a:pt x="5419249" y="209074"/>
                  <a:pt x="5420201" y="223361"/>
                </a:cubicBezTo>
                <a:cubicBezTo>
                  <a:pt x="5421154" y="235744"/>
                  <a:pt x="5422106" y="253841"/>
                  <a:pt x="5424964" y="274796"/>
                </a:cubicBezTo>
                <a:cubicBezTo>
                  <a:pt x="5424012" y="282416"/>
                  <a:pt x="5422106" y="290989"/>
                  <a:pt x="5420201" y="299561"/>
                </a:cubicBezTo>
                <a:cubicBezTo>
                  <a:pt x="5419249" y="301466"/>
                  <a:pt x="5419249" y="303371"/>
                  <a:pt x="5418296" y="305276"/>
                </a:cubicBezTo>
                <a:cubicBezTo>
                  <a:pt x="5417344" y="302419"/>
                  <a:pt x="5416392" y="300514"/>
                  <a:pt x="5415439" y="298609"/>
                </a:cubicBezTo>
                <a:cubicBezTo>
                  <a:pt x="5416392" y="294799"/>
                  <a:pt x="5417344" y="291941"/>
                  <a:pt x="5417344" y="291941"/>
                </a:cubicBezTo>
                <a:cubicBezTo>
                  <a:pt x="5417344" y="291941"/>
                  <a:pt x="5416392" y="293846"/>
                  <a:pt x="5414487" y="296704"/>
                </a:cubicBezTo>
                <a:cubicBezTo>
                  <a:pt x="5414487" y="296704"/>
                  <a:pt x="5414487" y="295751"/>
                  <a:pt x="5414487" y="295751"/>
                </a:cubicBezTo>
                <a:cubicBezTo>
                  <a:pt x="5413534" y="292894"/>
                  <a:pt x="5412581" y="290036"/>
                  <a:pt x="5411629" y="287179"/>
                </a:cubicBezTo>
                <a:cubicBezTo>
                  <a:pt x="5413534" y="274796"/>
                  <a:pt x="5414487" y="268129"/>
                  <a:pt x="5414487" y="268129"/>
                </a:cubicBezTo>
                <a:cubicBezTo>
                  <a:pt x="5414487" y="268129"/>
                  <a:pt x="5412581" y="272891"/>
                  <a:pt x="5409724" y="282416"/>
                </a:cubicBezTo>
                <a:cubicBezTo>
                  <a:pt x="5407819" y="276701"/>
                  <a:pt x="5405914" y="271939"/>
                  <a:pt x="5404009" y="267176"/>
                </a:cubicBezTo>
                <a:cubicBezTo>
                  <a:pt x="5402104" y="262414"/>
                  <a:pt x="5401151" y="258604"/>
                  <a:pt x="5399246" y="253841"/>
                </a:cubicBezTo>
                <a:cubicBezTo>
                  <a:pt x="5400199" y="240506"/>
                  <a:pt x="5400199" y="232886"/>
                  <a:pt x="5400199" y="232886"/>
                </a:cubicBezTo>
                <a:cubicBezTo>
                  <a:pt x="5400199" y="232886"/>
                  <a:pt x="5399246" y="237649"/>
                  <a:pt x="5396389" y="247174"/>
                </a:cubicBezTo>
                <a:cubicBezTo>
                  <a:pt x="5396389" y="246221"/>
                  <a:pt x="5395437" y="245269"/>
                  <a:pt x="5395437" y="244316"/>
                </a:cubicBezTo>
                <a:cubicBezTo>
                  <a:pt x="5390674" y="231934"/>
                  <a:pt x="5387817" y="224314"/>
                  <a:pt x="5387817" y="224314"/>
                </a:cubicBezTo>
                <a:cubicBezTo>
                  <a:pt x="5387817" y="224314"/>
                  <a:pt x="5388769" y="231934"/>
                  <a:pt x="5391626" y="245269"/>
                </a:cubicBezTo>
                <a:cubicBezTo>
                  <a:pt x="5392579" y="249079"/>
                  <a:pt x="5393531" y="252889"/>
                  <a:pt x="5394484" y="257651"/>
                </a:cubicBezTo>
                <a:cubicBezTo>
                  <a:pt x="5391626" y="269081"/>
                  <a:pt x="5388769" y="283369"/>
                  <a:pt x="5384959" y="300514"/>
                </a:cubicBezTo>
                <a:cubicBezTo>
                  <a:pt x="5384959" y="299561"/>
                  <a:pt x="5384959" y="298609"/>
                  <a:pt x="5384006" y="297656"/>
                </a:cubicBezTo>
                <a:cubicBezTo>
                  <a:pt x="5383054" y="288131"/>
                  <a:pt x="5382101" y="283369"/>
                  <a:pt x="5382101" y="283369"/>
                </a:cubicBezTo>
                <a:cubicBezTo>
                  <a:pt x="5382101" y="283369"/>
                  <a:pt x="5382101" y="284321"/>
                  <a:pt x="5382101" y="287179"/>
                </a:cubicBezTo>
                <a:cubicBezTo>
                  <a:pt x="5381149" y="283369"/>
                  <a:pt x="5380196" y="280511"/>
                  <a:pt x="5380196" y="276701"/>
                </a:cubicBezTo>
                <a:cubicBezTo>
                  <a:pt x="5380196" y="275749"/>
                  <a:pt x="5379244" y="273844"/>
                  <a:pt x="5379244" y="272891"/>
                </a:cubicBezTo>
                <a:cubicBezTo>
                  <a:pt x="5380196" y="270986"/>
                  <a:pt x="5380196" y="269081"/>
                  <a:pt x="5380196" y="269081"/>
                </a:cubicBezTo>
                <a:cubicBezTo>
                  <a:pt x="5380196" y="269081"/>
                  <a:pt x="5380196" y="270034"/>
                  <a:pt x="5379244" y="271939"/>
                </a:cubicBezTo>
                <a:cubicBezTo>
                  <a:pt x="5376387" y="260509"/>
                  <a:pt x="5374481" y="250984"/>
                  <a:pt x="5372576" y="241459"/>
                </a:cubicBezTo>
                <a:cubicBezTo>
                  <a:pt x="5372576" y="238601"/>
                  <a:pt x="5372576" y="235744"/>
                  <a:pt x="5373529" y="232886"/>
                </a:cubicBezTo>
                <a:cubicBezTo>
                  <a:pt x="5374481" y="217646"/>
                  <a:pt x="5376387" y="203359"/>
                  <a:pt x="5378292" y="190024"/>
                </a:cubicBezTo>
                <a:cubicBezTo>
                  <a:pt x="5379244" y="176689"/>
                  <a:pt x="5382101" y="165259"/>
                  <a:pt x="5384006" y="153829"/>
                </a:cubicBezTo>
                <a:cubicBezTo>
                  <a:pt x="5384959" y="148114"/>
                  <a:pt x="5385912" y="143351"/>
                  <a:pt x="5386864" y="138589"/>
                </a:cubicBezTo>
                <a:cubicBezTo>
                  <a:pt x="5387817" y="133826"/>
                  <a:pt x="5388769" y="130016"/>
                  <a:pt x="5389721" y="126206"/>
                </a:cubicBezTo>
                <a:cubicBezTo>
                  <a:pt x="5392579" y="110966"/>
                  <a:pt x="5394484" y="102394"/>
                  <a:pt x="5394484" y="102394"/>
                </a:cubicBezTo>
                <a:cubicBezTo>
                  <a:pt x="5394484" y="102394"/>
                  <a:pt x="5391626" y="110966"/>
                  <a:pt x="5385912" y="125254"/>
                </a:cubicBezTo>
                <a:cubicBezTo>
                  <a:pt x="5384959" y="129064"/>
                  <a:pt x="5383054" y="132874"/>
                  <a:pt x="5381149" y="137636"/>
                </a:cubicBezTo>
                <a:cubicBezTo>
                  <a:pt x="5379244" y="142399"/>
                  <a:pt x="5378292" y="147161"/>
                  <a:pt x="5376387" y="151924"/>
                </a:cubicBezTo>
                <a:cubicBezTo>
                  <a:pt x="5373529" y="162401"/>
                  <a:pt x="5369719" y="174784"/>
                  <a:pt x="5366862" y="188119"/>
                </a:cubicBezTo>
                <a:cubicBezTo>
                  <a:pt x="5365909" y="193834"/>
                  <a:pt x="5364004" y="199549"/>
                  <a:pt x="5363051" y="205264"/>
                </a:cubicBezTo>
                <a:cubicBezTo>
                  <a:pt x="5361146" y="199549"/>
                  <a:pt x="5360194" y="196691"/>
                  <a:pt x="5360194" y="196691"/>
                </a:cubicBezTo>
                <a:cubicBezTo>
                  <a:pt x="5360194" y="196691"/>
                  <a:pt x="5361146" y="201454"/>
                  <a:pt x="5361146" y="210979"/>
                </a:cubicBezTo>
                <a:cubicBezTo>
                  <a:pt x="5360194" y="217646"/>
                  <a:pt x="5358289" y="224314"/>
                  <a:pt x="5357337" y="230981"/>
                </a:cubicBezTo>
                <a:cubicBezTo>
                  <a:pt x="5356384" y="235744"/>
                  <a:pt x="5355431" y="240506"/>
                  <a:pt x="5355431" y="245269"/>
                </a:cubicBezTo>
                <a:cubicBezTo>
                  <a:pt x="5355431" y="241459"/>
                  <a:pt x="5354479" y="238601"/>
                  <a:pt x="5354479" y="235744"/>
                </a:cubicBezTo>
                <a:cubicBezTo>
                  <a:pt x="5354479" y="233839"/>
                  <a:pt x="5354479" y="231934"/>
                  <a:pt x="5354479" y="230029"/>
                </a:cubicBezTo>
                <a:cubicBezTo>
                  <a:pt x="5355431" y="217646"/>
                  <a:pt x="5355431" y="210979"/>
                  <a:pt x="5355431" y="210979"/>
                </a:cubicBezTo>
                <a:cubicBezTo>
                  <a:pt x="5355431" y="210979"/>
                  <a:pt x="5354479" y="214789"/>
                  <a:pt x="5352574" y="222409"/>
                </a:cubicBezTo>
                <a:cubicBezTo>
                  <a:pt x="5350669" y="210026"/>
                  <a:pt x="5348764" y="199549"/>
                  <a:pt x="5347812" y="190024"/>
                </a:cubicBezTo>
                <a:cubicBezTo>
                  <a:pt x="5347812" y="186214"/>
                  <a:pt x="5347812" y="182404"/>
                  <a:pt x="5347812" y="179546"/>
                </a:cubicBezTo>
                <a:cubicBezTo>
                  <a:pt x="5347812" y="167164"/>
                  <a:pt x="5347812" y="160496"/>
                  <a:pt x="5347812" y="160496"/>
                </a:cubicBezTo>
                <a:cubicBezTo>
                  <a:pt x="5347812" y="160496"/>
                  <a:pt x="5346859" y="165259"/>
                  <a:pt x="5344954" y="173831"/>
                </a:cubicBezTo>
                <a:cubicBezTo>
                  <a:pt x="5342096" y="158591"/>
                  <a:pt x="5341144" y="150019"/>
                  <a:pt x="5341144" y="150019"/>
                </a:cubicBezTo>
                <a:cubicBezTo>
                  <a:pt x="5341144" y="150019"/>
                  <a:pt x="5341144" y="160496"/>
                  <a:pt x="5342096" y="177641"/>
                </a:cubicBezTo>
                <a:cubicBezTo>
                  <a:pt x="5342096" y="180499"/>
                  <a:pt x="5342096" y="184309"/>
                  <a:pt x="5342096" y="187166"/>
                </a:cubicBezTo>
                <a:cubicBezTo>
                  <a:pt x="5341144" y="190976"/>
                  <a:pt x="5341144" y="195739"/>
                  <a:pt x="5340192" y="200501"/>
                </a:cubicBezTo>
                <a:cubicBezTo>
                  <a:pt x="5339239" y="209074"/>
                  <a:pt x="5337334" y="218599"/>
                  <a:pt x="5337334" y="229076"/>
                </a:cubicBezTo>
                <a:cubicBezTo>
                  <a:pt x="5337334" y="239554"/>
                  <a:pt x="5336381" y="250984"/>
                  <a:pt x="5336381" y="263366"/>
                </a:cubicBezTo>
                <a:cubicBezTo>
                  <a:pt x="5336381" y="269081"/>
                  <a:pt x="5336381" y="275749"/>
                  <a:pt x="5336381" y="282416"/>
                </a:cubicBezTo>
                <a:cubicBezTo>
                  <a:pt x="5336381" y="282416"/>
                  <a:pt x="5336381" y="282416"/>
                  <a:pt x="5336381" y="282416"/>
                </a:cubicBezTo>
                <a:cubicBezTo>
                  <a:pt x="5335429" y="286226"/>
                  <a:pt x="5334476" y="290036"/>
                  <a:pt x="5333524" y="293846"/>
                </a:cubicBezTo>
                <a:cubicBezTo>
                  <a:pt x="5333524" y="292894"/>
                  <a:pt x="5332571" y="291941"/>
                  <a:pt x="5332571" y="291941"/>
                </a:cubicBezTo>
                <a:cubicBezTo>
                  <a:pt x="5330667" y="287179"/>
                  <a:pt x="5329714" y="282416"/>
                  <a:pt x="5327809" y="278606"/>
                </a:cubicBezTo>
                <a:cubicBezTo>
                  <a:pt x="5323999" y="269081"/>
                  <a:pt x="5321142" y="259556"/>
                  <a:pt x="5319237" y="252889"/>
                </a:cubicBezTo>
                <a:cubicBezTo>
                  <a:pt x="5313521" y="238601"/>
                  <a:pt x="5310664" y="230029"/>
                  <a:pt x="5310664" y="230029"/>
                </a:cubicBezTo>
                <a:cubicBezTo>
                  <a:pt x="5310664" y="230029"/>
                  <a:pt x="5312569" y="238601"/>
                  <a:pt x="5315426" y="253841"/>
                </a:cubicBezTo>
                <a:cubicBezTo>
                  <a:pt x="5316379" y="257651"/>
                  <a:pt x="5317331" y="262414"/>
                  <a:pt x="5318284" y="267176"/>
                </a:cubicBezTo>
                <a:cubicBezTo>
                  <a:pt x="5316379" y="264319"/>
                  <a:pt x="5315426" y="263366"/>
                  <a:pt x="5315426" y="263366"/>
                </a:cubicBezTo>
                <a:cubicBezTo>
                  <a:pt x="5315426" y="263366"/>
                  <a:pt x="5317331" y="268129"/>
                  <a:pt x="5320189" y="276701"/>
                </a:cubicBezTo>
                <a:cubicBezTo>
                  <a:pt x="5320189" y="278606"/>
                  <a:pt x="5321142" y="279559"/>
                  <a:pt x="5321142" y="281464"/>
                </a:cubicBezTo>
                <a:cubicBezTo>
                  <a:pt x="5322094" y="286226"/>
                  <a:pt x="5323046" y="291941"/>
                  <a:pt x="5324951" y="297656"/>
                </a:cubicBezTo>
                <a:cubicBezTo>
                  <a:pt x="5325904" y="300514"/>
                  <a:pt x="5326856" y="303371"/>
                  <a:pt x="5326856" y="306229"/>
                </a:cubicBezTo>
                <a:cubicBezTo>
                  <a:pt x="5323999" y="310991"/>
                  <a:pt x="5320189" y="316706"/>
                  <a:pt x="5316379" y="322421"/>
                </a:cubicBezTo>
                <a:cubicBezTo>
                  <a:pt x="5313521" y="327184"/>
                  <a:pt x="5309712" y="332899"/>
                  <a:pt x="5306854" y="338614"/>
                </a:cubicBezTo>
                <a:cubicBezTo>
                  <a:pt x="5303996" y="343376"/>
                  <a:pt x="5301139" y="349091"/>
                  <a:pt x="5298281" y="354806"/>
                </a:cubicBezTo>
                <a:cubicBezTo>
                  <a:pt x="5298281" y="350996"/>
                  <a:pt x="5298281" y="347186"/>
                  <a:pt x="5298281" y="344329"/>
                </a:cubicBezTo>
                <a:cubicBezTo>
                  <a:pt x="5299234" y="334804"/>
                  <a:pt x="5300187" y="326231"/>
                  <a:pt x="5301139" y="318611"/>
                </a:cubicBezTo>
                <a:cubicBezTo>
                  <a:pt x="5303044" y="308134"/>
                  <a:pt x="5303996" y="299561"/>
                  <a:pt x="5305901" y="291941"/>
                </a:cubicBezTo>
                <a:cubicBezTo>
                  <a:pt x="5309712" y="276701"/>
                  <a:pt x="5311617" y="269081"/>
                  <a:pt x="5311617" y="269081"/>
                </a:cubicBezTo>
                <a:cubicBezTo>
                  <a:pt x="5311617" y="269081"/>
                  <a:pt x="5307806" y="276701"/>
                  <a:pt x="5302092" y="290989"/>
                </a:cubicBezTo>
                <a:cubicBezTo>
                  <a:pt x="5301139" y="293846"/>
                  <a:pt x="5300187" y="295751"/>
                  <a:pt x="5299234" y="298609"/>
                </a:cubicBezTo>
                <a:cubicBezTo>
                  <a:pt x="5299234" y="276701"/>
                  <a:pt x="5299234" y="263366"/>
                  <a:pt x="5299234" y="263366"/>
                </a:cubicBezTo>
                <a:cubicBezTo>
                  <a:pt x="5299234" y="263366"/>
                  <a:pt x="5295424" y="284321"/>
                  <a:pt x="5290662" y="317659"/>
                </a:cubicBezTo>
                <a:cubicBezTo>
                  <a:pt x="5290662" y="315754"/>
                  <a:pt x="5289709" y="314801"/>
                  <a:pt x="5289709" y="312896"/>
                </a:cubicBezTo>
                <a:cubicBezTo>
                  <a:pt x="5287804" y="306229"/>
                  <a:pt x="5286851" y="300514"/>
                  <a:pt x="5284946" y="295751"/>
                </a:cubicBezTo>
                <a:cubicBezTo>
                  <a:pt x="5284946" y="295751"/>
                  <a:pt x="5284946" y="295751"/>
                  <a:pt x="5284946" y="295751"/>
                </a:cubicBezTo>
                <a:cubicBezTo>
                  <a:pt x="5284946" y="295751"/>
                  <a:pt x="5284946" y="295751"/>
                  <a:pt x="5284946" y="295751"/>
                </a:cubicBezTo>
                <a:cubicBezTo>
                  <a:pt x="5283994" y="291941"/>
                  <a:pt x="5283042" y="288131"/>
                  <a:pt x="5282089" y="284321"/>
                </a:cubicBezTo>
                <a:cubicBezTo>
                  <a:pt x="5282089" y="283369"/>
                  <a:pt x="5282089" y="283369"/>
                  <a:pt x="5281137" y="282416"/>
                </a:cubicBezTo>
                <a:cubicBezTo>
                  <a:pt x="5285899" y="264319"/>
                  <a:pt x="5288756" y="252889"/>
                  <a:pt x="5288756" y="252889"/>
                </a:cubicBezTo>
                <a:cubicBezTo>
                  <a:pt x="5288756" y="252889"/>
                  <a:pt x="5284946" y="260509"/>
                  <a:pt x="5279231" y="273844"/>
                </a:cubicBezTo>
                <a:cubicBezTo>
                  <a:pt x="5278279" y="269081"/>
                  <a:pt x="5276374" y="265271"/>
                  <a:pt x="5275421" y="262414"/>
                </a:cubicBezTo>
                <a:cubicBezTo>
                  <a:pt x="5270659" y="250031"/>
                  <a:pt x="5268754" y="243364"/>
                  <a:pt x="5268754" y="243364"/>
                </a:cubicBezTo>
                <a:cubicBezTo>
                  <a:pt x="5268754" y="243364"/>
                  <a:pt x="5269706" y="250031"/>
                  <a:pt x="5271612" y="262414"/>
                </a:cubicBezTo>
                <a:cubicBezTo>
                  <a:pt x="5272564" y="268129"/>
                  <a:pt x="5273517" y="275749"/>
                  <a:pt x="5274469" y="283369"/>
                </a:cubicBezTo>
                <a:cubicBezTo>
                  <a:pt x="5270659" y="290989"/>
                  <a:pt x="5266849" y="300514"/>
                  <a:pt x="5263039" y="310039"/>
                </a:cubicBezTo>
                <a:cubicBezTo>
                  <a:pt x="5263039" y="305276"/>
                  <a:pt x="5263039" y="302419"/>
                  <a:pt x="5263039" y="302419"/>
                </a:cubicBezTo>
                <a:cubicBezTo>
                  <a:pt x="5263039" y="302419"/>
                  <a:pt x="5262087" y="305276"/>
                  <a:pt x="5260181" y="310039"/>
                </a:cubicBezTo>
                <a:cubicBezTo>
                  <a:pt x="5260181" y="310039"/>
                  <a:pt x="5260181" y="309086"/>
                  <a:pt x="5260181" y="309086"/>
                </a:cubicBezTo>
                <a:cubicBezTo>
                  <a:pt x="5260181" y="306229"/>
                  <a:pt x="5260181" y="303371"/>
                  <a:pt x="5261134" y="301466"/>
                </a:cubicBezTo>
                <a:cubicBezTo>
                  <a:pt x="5261134" y="294799"/>
                  <a:pt x="5262087" y="289084"/>
                  <a:pt x="5262087" y="284321"/>
                </a:cubicBezTo>
                <a:cubicBezTo>
                  <a:pt x="5263039" y="274796"/>
                  <a:pt x="5263039" y="269081"/>
                  <a:pt x="5263039" y="269081"/>
                </a:cubicBezTo>
                <a:cubicBezTo>
                  <a:pt x="5263039" y="269081"/>
                  <a:pt x="5261134" y="273844"/>
                  <a:pt x="5258276" y="283369"/>
                </a:cubicBezTo>
                <a:cubicBezTo>
                  <a:pt x="5258276" y="284321"/>
                  <a:pt x="5257324" y="286226"/>
                  <a:pt x="5257324" y="287179"/>
                </a:cubicBezTo>
                <a:cubicBezTo>
                  <a:pt x="5256371" y="282416"/>
                  <a:pt x="5256371" y="277654"/>
                  <a:pt x="5255419" y="273844"/>
                </a:cubicBezTo>
                <a:cubicBezTo>
                  <a:pt x="5255419" y="272891"/>
                  <a:pt x="5255419" y="271939"/>
                  <a:pt x="5255419" y="271939"/>
                </a:cubicBezTo>
                <a:cubicBezTo>
                  <a:pt x="5255419" y="271939"/>
                  <a:pt x="5255419" y="271939"/>
                  <a:pt x="5255419" y="270986"/>
                </a:cubicBezTo>
                <a:cubicBezTo>
                  <a:pt x="5256371" y="268129"/>
                  <a:pt x="5256371" y="266224"/>
                  <a:pt x="5256371" y="266224"/>
                </a:cubicBezTo>
                <a:cubicBezTo>
                  <a:pt x="5256371" y="266224"/>
                  <a:pt x="5256371" y="267176"/>
                  <a:pt x="5255419" y="268129"/>
                </a:cubicBezTo>
                <a:cubicBezTo>
                  <a:pt x="5256371" y="255746"/>
                  <a:pt x="5257324" y="244316"/>
                  <a:pt x="5258276" y="232886"/>
                </a:cubicBezTo>
                <a:cubicBezTo>
                  <a:pt x="5262087" y="188119"/>
                  <a:pt x="5263039" y="158591"/>
                  <a:pt x="5263039" y="158591"/>
                </a:cubicBezTo>
                <a:cubicBezTo>
                  <a:pt x="5263039" y="158591"/>
                  <a:pt x="5258276" y="175736"/>
                  <a:pt x="5252562" y="204311"/>
                </a:cubicBezTo>
                <a:cubicBezTo>
                  <a:pt x="5253514" y="193834"/>
                  <a:pt x="5254467" y="183356"/>
                  <a:pt x="5255419" y="173831"/>
                </a:cubicBezTo>
                <a:cubicBezTo>
                  <a:pt x="5256371" y="160496"/>
                  <a:pt x="5257324" y="150019"/>
                  <a:pt x="5258276" y="140494"/>
                </a:cubicBezTo>
                <a:cubicBezTo>
                  <a:pt x="5260181" y="121444"/>
                  <a:pt x="5260181" y="110966"/>
                  <a:pt x="5260181" y="110966"/>
                </a:cubicBezTo>
                <a:cubicBezTo>
                  <a:pt x="5260181" y="110966"/>
                  <a:pt x="5257324" y="121444"/>
                  <a:pt x="5254467" y="139541"/>
                </a:cubicBezTo>
                <a:cubicBezTo>
                  <a:pt x="5252562" y="149066"/>
                  <a:pt x="5250656" y="159544"/>
                  <a:pt x="5247799" y="172879"/>
                </a:cubicBezTo>
                <a:cubicBezTo>
                  <a:pt x="5246846" y="179546"/>
                  <a:pt x="5244942" y="186214"/>
                  <a:pt x="5243989" y="192881"/>
                </a:cubicBezTo>
                <a:cubicBezTo>
                  <a:pt x="5243989" y="195739"/>
                  <a:pt x="5243037" y="198596"/>
                  <a:pt x="5243037" y="201454"/>
                </a:cubicBezTo>
                <a:cubicBezTo>
                  <a:pt x="5242084" y="197644"/>
                  <a:pt x="5241131" y="194786"/>
                  <a:pt x="5241131" y="194786"/>
                </a:cubicBezTo>
                <a:cubicBezTo>
                  <a:pt x="5241131" y="194786"/>
                  <a:pt x="5241131" y="199549"/>
                  <a:pt x="5241131" y="209074"/>
                </a:cubicBezTo>
                <a:cubicBezTo>
                  <a:pt x="5241131" y="210979"/>
                  <a:pt x="5240179" y="213836"/>
                  <a:pt x="5240179" y="215741"/>
                </a:cubicBezTo>
                <a:cubicBezTo>
                  <a:pt x="5239226" y="225266"/>
                  <a:pt x="5237321" y="235744"/>
                  <a:pt x="5235417" y="246221"/>
                </a:cubicBezTo>
                <a:cubicBezTo>
                  <a:pt x="5234464" y="248126"/>
                  <a:pt x="5232559" y="250984"/>
                  <a:pt x="5230654" y="252889"/>
                </a:cubicBezTo>
                <a:cubicBezTo>
                  <a:pt x="5227796" y="256699"/>
                  <a:pt x="5225892" y="261461"/>
                  <a:pt x="5222081" y="266224"/>
                </a:cubicBezTo>
                <a:cubicBezTo>
                  <a:pt x="5220176" y="270034"/>
                  <a:pt x="5217319" y="274796"/>
                  <a:pt x="5215414" y="279559"/>
                </a:cubicBezTo>
                <a:cubicBezTo>
                  <a:pt x="5215414" y="279559"/>
                  <a:pt x="5215414" y="279559"/>
                  <a:pt x="5215414" y="278606"/>
                </a:cubicBezTo>
                <a:cubicBezTo>
                  <a:pt x="5216367" y="276701"/>
                  <a:pt x="5216367" y="275749"/>
                  <a:pt x="5216367" y="275749"/>
                </a:cubicBezTo>
                <a:cubicBezTo>
                  <a:pt x="5216367" y="275749"/>
                  <a:pt x="5216367" y="276701"/>
                  <a:pt x="5215414" y="277654"/>
                </a:cubicBezTo>
                <a:cubicBezTo>
                  <a:pt x="5213509" y="267176"/>
                  <a:pt x="5212556" y="257651"/>
                  <a:pt x="5211604" y="249079"/>
                </a:cubicBezTo>
                <a:cubicBezTo>
                  <a:pt x="5210651" y="239554"/>
                  <a:pt x="5209699" y="230981"/>
                  <a:pt x="5208746" y="224314"/>
                </a:cubicBezTo>
                <a:cubicBezTo>
                  <a:pt x="5206842" y="210979"/>
                  <a:pt x="5205889" y="202406"/>
                  <a:pt x="5205889" y="202406"/>
                </a:cubicBezTo>
                <a:cubicBezTo>
                  <a:pt x="5205889" y="202406"/>
                  <a:pt x="5205889" y="210026"/>
                  <a:pt x="5204937" y="224314"/>
                </a:cubicBezTo>
                <a:cubicBezTo>
                  <a:pt x="5204937" y="230981"/>
                  <a:pt x="5204937" y="239554"/>
                  <a:pt x="5204937" y="249079"/>
                </a:cubicBezTo>
                <a:cubicBezTo>
                  <a:pt x="5204937" y="253841"/>
                  <a:pt x="5204937" y="258604"/>
                  <a:pt x="5204937" y="264319"/>
                </a:cubicBezTo>
                <a:cubicBezTo>
                  <a:pt x="5204937" y="270034"/>
                  <a:pt x="5204937" y="275749"/>
                  <a:pt x="5205889" y="281464"/>
                </a:cubicBezTo>
                <a:cubicBezTo>
                  <a:pt x="5205889" y="284321"/>
                  <a:pt x="5205889" y="286226"/>
                  <a:pt x="5205889" y="289084"/>
                </a:cubicBezTo>
                <a:cubicBezTo>
                  <a:pt x="5204937" y="287179"/>
                  <a:pt x="5203984" y="286226"/>
                  <a:pt x="5203984" y="286226"/>
                </a:cubicBezTo>
                <a:cubicBezTo>
                  <a:pt x="5203984" y="286226"/>
                  <a:pt x="5204937" y="288131"/>
                  <a:pt x="5205889" y="290989"/>
                </a:cubicBezTo>
                <a:cubicBezTo>
                  <a:pt x="5205889" y="290989"/>
                  <a:pt x="5205889" y="290989"/>
                  <a:pt x="5205889" y="291941"/>
                </a:cubicBezTo>
                <a:cubicBezTo>
                  <a:pt x="5204937" y="290036"/>
                  <a:pt x="5203984" y="289084"/>
                  <a:pt x="5203984" y="287179"/>
                </a:cubicBezTo>
                <a:cubicBezTo>
                  <a:pt x="5203984" y="287179"/>
                  <a:pt x="5203984" y="287179"/>
                  <a:pt x="5203984" y="287179"/>
                </a:cubicBezTo>
                <a:cubicBezTo>
                  <a:pt x="5203984" y="287179"/>
                  <a:pt x="5203984" y="287179"/>
                  <a:pt x="5203984" y="287179"/>
                </a:cubicBezTo>
                <a:cubicBezTo>
                  <a:pt x="5201126" y="281464"/>
                  <a:pt x="5199221" y="278606"/>
                  <a:pt x="5199221" y="278606"/>
                </a:cubicBezTo>
                <a:cubicBezTo>
                  <a:pt x="5199221" y="278606"/>
                  <a:pt x="5200174" y="283369"/>
                  <a:pt x="5202079" y="290989"/>
                </a:cubicBezTo>
                <a:cubicBezTo>
                  <a:pt x="5201126" y="292894"/>
                  <a:pt x="5200174" y="295751"/>
                  <a:pt x="5198269" y="300514"/>
                </a:cubicBezTo>
                <a:cubicBezTo>
                  <a:pt x="5197317" y="298609"/>
                  <a:pt x="5196364" y="297656"/>
                  <a:pt x="5195412" y="295751"/>
                </a:cubicBezTo>
                <a:cubicBezTo>
                  <a:pt x="5193506" y="284321"/>
                  <a:pt x="5192554" y="273844"/>
                  <a:pt x="5191601" y="263366"/>
                </a:cubicBezTo>
                <a:cubicBezTo>
                  <a:pt x="5187792" y="232886"/>
                  <a:pt x="5185887" y="208121"/>
                  <a:pt x="5184934" y="190024"/>
                </a:cubicBezTo>
                <a:cubicBezTo>
                  <a:pt x="5183981" y="181451"/>
                  <a:pt x="5183981" y="173831"/>
                  <a:pt x="5183981" y="169069"/>
                </a:cubicBezTo>
                <a:cubicBezTo>
                  <a:pt x="5183981" y="164306"/>
                  <a:pt x="5183981" y="161449"/>
                  <a:pt x="5183981" y="161449"/>
                </a:cubicBezTo>
                <a:cubicBezTo>
                  <a:pt x="5183981" y="161449"/>
                  <a:pt x="5183981" y="164306"/>
                  <a:pt x="5183029" y="169069"/>
                </a:cubicBezTo>
                <a:cubicBezTo>
                  <a:pt x="5182076" y="173831"/>
                  <a:pt x="5182076" y="180499"/>
                  <a:pt x="5181124" y="190024"/>
                </a:cubicBezTo>
                <a:cubicBezTo>
                  <a:pt x="5181124" y="196691"/>
                  <a:pt x="5180171" y="204311"/>
                  <a:pt x="5180171" y="211931"/>
                </a:cubicBezTo>
                <a:cubicBezTo>
                  <a:pt x="5179219" y="212884"/>
                  <a:pt x="5178267" y="213836"/>
                  <a:pt x="5177314" y="215741"/>
                </a:cubicBezTo>
                <a:cubicBezTo>
                  <a:pt x="5174456" y="219551"/>
                  <a:pt x="5170646" y="224314"/>
                  <a:pt x="5165884" y="231934"/>
                </a:cubicBezTo>
                <a:cubicBezTo>
                  <a:pt x="5164931" y="232886"/>
                  <a:pt x="5163979" y="234791"/>
                  <a:pt x="5163979" y="235744"/>
                </a:cubicBezTo>
                <a:cubicBezTo>
                  <a:pt x="5163026" y="233839"/>
                  <a:pt x="5162074" y="231934"/>
                  <a:pt x="5161121" y="230029"/>
                </a:cubicBezTo>
                <a:cubicBezTo>
                  <a:pt x="5161121" y="230029"/>
                  <a:pt x="5161121" y="229076"/>
                  <a:pt x="5161121" y="229076"/>
                </a:cubicBezTo>
                <a:cubicBezTo>
                  <a:pt x="5162074" y="222409"/>
                  <a:pt x="5162074" y="217646"/>
                  <a:pt x="5163026" y="213836"/>
                </a:cubicBezTo>
                <a:cubicBezTo>
                  <a:pt x="5163979" y="210026"/>
                  <a:pt x="5163979" y="208121"/>
                  <a:pt x="5163979" y="208121"/>
                </a:cubicBezTo>
                <a:cubicBezTo>
                  <a:pt x="5163979" y="208121"/>
                  <a:pt x="5161121" y="213836"/>
                  <a:pt x="5158264" y="224314"/>
                </a:cubicBezTo>
                <a:cubicBezTo>
                  <a:pt x="5157312" y="222409"/>
                  <a:pt x="5156359" y="221456"/>
                  <a:pt x="5156359" y="220504"/>
                </a:cubicBezTo>
                <a:cubicBezTo>
                  <a:pt x="5152549" y="213836"/>
                  <a:pt x="5149692" y="208121"/>
                  <a:pt x="5147787" y="205264"/>
                </a:cubicBezTo>
                <a:cubicBezTo>
                  <a:pt x="5146834" y="195739"/>
                  <a:pt x="5145881" y="186214"/>
                  <a:pt x="5144929" y="178594"/>
                </a:cubicBezTo>
                <a:cubicBezTo>
                  <a:pt x="5143024" y="159544"/>
                  <a:pt x="5141119" y="149066"/>
                  <a:pt x="5141119" y="149066"/>
                </a:cubicBezTo>
                <a:cubicBezTo>
                  <a:pt x="5141119" y="149066"/>
                  <a:pt x="5141119" y="159544"/>
                  <a:pt x="5141119" y="178594"/>
                </a:cubicBezTo>
                <a:cubicBezTo>
                  <a:pt x="5141119" y="197644"/>
                  <a:pt x="5141119" y="224314"/>
                  <a:pt x="5141119" y="255746"/>
                </a:cubicBezTo>
                <a:cubicBezTo>
                  <a:pt x="5141119" y="256699"/>
                  <a:pt x="5141119" y="257651"/>
                  <a:pt x="5141119" y="258604"/>
                </a:cubicBezTo>
                <a:cubicBezTo>
                  <a:pt x="5140167" y="259556"/>
                  <a:pt x="5140167" y="259556"/>
                  <a:pt x="5139214" y="260509"/>
                </a:cubicBezTo>
                <a:cubicBezTo>
                  <a:pt x="5138262" y="261461"/>
                  <a:pt x="5136356" y="263366"/>
                  <a:pt x="5134451" y="265271"/>
                </a:cubicBezTo>
                <a:cubicBezTo>
                  <a:pt x="5131594" y="216694"/>
                  <a:pt x="5128737" y="184309"/>
                  <a:pt x="5128737" y="184309"/>
                </a:cubicBezTo>
                <a:cubicBezTo>
                  <a:pt x="5128737" y="184309"/>
                  <a:pt x="5126831" y="204311"/>
                  <a:pt x="5124926" y="236696"/>
                </a:cubicBezTo>
                <a:cubicBezTo>
                  <a:pt x="5121117" y="225266"/>
                  <a:pt x="5119212" y="219551"/>
                  <a:pt x="5119212" y="219551"/>
                </a:cubicBezTo>
                <a:cubicBezTo>
                  <a:pt x="5119212" y="219551"/>
                  <a:pt x="5121117" y="230029"/>
                  <a:pt x="5123974" y="249079"/>
                </a:cubicBezTo>
                <a:cubicBezTo>
                  <a:pt x="5123974" y="251936"/>
                  <a:pt x="5123974" y="255746"/>
                  <a:pt x="5123021" y="258604"/>
                </a:cubicBezTo>
                <a:cubicBezTo>
                  <a:pt x="5122069" y="263366"/>
                  <a:pt x="5121117" y="270034"/>
                  <a:pt x="5120164" y="279559"/>
                </a:cubicBezTo>
                <a:cubicBezTo>
                  <a:pt x="5119212" y="281464"/>
                  <a:pt x="5117306" y="283369"/>
                  <a:pt x="5116354" y="285274"/>
                </a:cubicBezTo>
                <a:cubicBezTo>
                  <a:pt x="5113496" y="289084"/>
                  <a:pt x="5109687" y="293846"/>
                  <a:pt x="5106829" y="298609"/>
                </a:cubicBezTo>
                <a:cubicBezTo>
                  <a:pt x="5105876" y="299561"/>
                  <a:pt x="5104924" y="301466"/>
                  <a:pt x="5103971" y="303371"/>
                </a:cubicBezTo>
                <a:cubicBezTo>
                  <a:pt x="5097304" y="287179"/>
                  <a:pt x="5090637" y="272891"/>
                  <a:pt x="5085874" y="261461"/>
                </a:cubicBezTo>
                <a:cubicBezTo>
                  <a:pt x="5085874" y="261461"/>
                  <a:pt x="5085874" y="261461"/>
                  <a:pt x="5086826" y="261461"/>
                </a:cubicBezTo>
                <a:cubicBezTo>
                  <a:pt x="5089684" y="260509"/>
                  <a:pt x="5091589" y="260509"/>
                  <a:pt x="5091589" y="260509"/>
                </a:cubicBezTo>
                <a:cubicBezTo>
                  <a:pt x="5091589" y="260509"/>
                  <a:pt x="5089684" y="260509"/>
                  <a:pt x="5086826" y="260509"/>
                </a:cubicBezTo>
                <a:cubicBezTo>
                  <a:pt x="5086826" y="260509"/>
                  <a:pt x="5085874" y="260509"/>
                  <a:pt x="5085874" y="260509"/>
                </a:cubicBezTo>
                <a:cubicBezTo>
                  <a:pt x="5078254" y="243364"/>
                  <a:pt x="5073492" y="232886"/>
                  <a:pt x="5071587" y="230029"/>
                </a:cubicBezTo>
                <a:cubicBezTo>
                  <a:pt x="5071587" y="225266"/>
                  <a:pt x="5071587" y="222409"/>
                  <a:pt x="5071587" y="222409"/>
                </a:cubicBezTo>
                <a:cubicBezTo>
                  <a:pt x="5071587" y="222409"/>
                  <a:pt x="5070634" y="224314"/>
                  <a:pt x="5069681" y="227171"/>
                </a:cubicBezTo>
                <a:cubicBezTo>
                  <a:pt x="5066824" y="214789"/>
                  <a:pt x="5063967" y="203359"/>
                  <a:pt x="5062062" y="192881"/>
                </a:cubicBezTo>
                <a:cubicBezTo>
                  <a:pt x="5061109" y="186214"/>
                  <a:pt x="5059204" y="180499"/>
                  <a:pt x="5058251" y="174784"/>
                </a:cubicBezTo>
                <a:cubicBezTo>
                  <a:pt x="5057299" y="169069"/>
                  <a:pt x="5056346" y="164306"/>
                  <a:pt x="5055394" y="159544"/>
                </a:cubicBezTo>
                <a:cubicBezTo>
                  <a:pt x="5051584" y="140494"/>
                  <a:pt x="5049679" y="130016"/>
                  <a:pt x="5049679" y="130016"/>
                </a:cubicBezTo>
                <a:cubicBezTo>
                  <a:pt x="5049679" y="130016"/>
                  <a:pt x="5050631" y="140494"/>
                  <a:pt x="5050631" y="159544"/>
                </a:cubicBezTo>
                <a:cubicBezTo>
                  <a:pt x="5050631" y="164306"/>
                  <a:pt x="5051584" y="169069"/>
                  <a:pt x="5051584" y="174784"/>
                </a:cubicBezTo>
                <a:cubicBezTo>
                  <a:pt x="5052537" y="180499"/>
                  <a:pt x="5052537" y="186214"/>
                  <a:pt x="5053489" y="192881"/>
                </a:cubicBezTo>
                <a:cubicBezTo>
                  <a:pt x="5055394" y="206216"/>
                  <a:pt x="5056346" y="220504"/>
                  <a:pt x="5059204" y="236696"/>
                </a:cubicBezTo>
                <a:cubicBezTo>
                  <a:pt x="5060156" y="240506"/>
                  <a:pt x="5061109" y="245269"/>
                  <a:pt x="5061109" y="249079"/>
                </a:cubicBezTo>
                <a:cubicBezTo>
                  <a:pt x="5059204" y="254794"/>
                  <a:pt x="5057299" y="262414"/>
                  <a:pt x="5055394" y="270034"/>
                </a:cubicBezTo>
                <a:cubicBezTo>
                  <a:pt x="5054442" y="270986"/>
                  <a:pt x="5053489" y="270986"/>
                  <a:pt x="5052537" y="271939"/>
                </a:cubicBezTo>
                <a:cubicBezTo>
                  <a:pt x="5052537" y="271939"/>
                  <a:pt x="5052537" y="271939"/>
                  <a:pt x="5052537" y="271939"/>
                </a:cubicBezTo>
                <a:cubicBezTo>
                  <a:pt x="5051584" y="269081"/>
                  <a:pt x="5051584" y="267176"/>
                  <a:pt x="5051584" y="267176"/>
                </a:cubicBezTo>
                <a:cubicBezTo>
                  <a:pt x="5051584" y="267176"/>
                  <a:pt x="5051584" y="268129"/>
                  <a:pt x="5051584" y="269081"/>
                </a:cubicBezTo>
                <a:cubicBezTo>
                  <a:pt x="5050631" y="266224"/>
                  <a:pt x="5049679" y="264319"/>
                  <a:pt x="5048726" y="261461"/>
                </a:cubicBezTo>
                <a:cubicBezTo>
                  <a:pt x="5048726" y="261461"/>
                  <a:pt x="5048726" y="261461"/>
                  <a:pt x="5048726" y="261461"/>
                </a:cubicBezTo>
                <a:cubicBezTo>
                  <a:pt x="5049679" y="255746"/>
                  <a:pt x="5050631" y="252889"/>
                  <a:pt x="5050631" y="252889"/>
                </a:cubicBezTo>
                <a:cubicBezTo>
                  <a:pt x="5050631" y="252889"/>
                  <a:pt x="5049679" y="254794"/>
                  <a:pt x="5047774" y="259556"/>
                </a:cubicBezTo>
                <a:cubicBezTo>
                  <a:pt x="5043964" y="250984"/>
                  <a:pt x="5041106" y="243364"/>
                  <a:pt x="5039201" y="236696"/>
                </a:cubicBezTo>
                <a:cubicBezTo>
                  <a:pt x="5034439" y="222409"/>
                  <a:pt x="5031581" y="214789"/>
                  <a:pt x="5031581" y="214789"/>
                </a:cubicBezTo>
                <a:cubicBezTo>
                  <a:pt x="5031581" y="214789"/>
                  <a:pt x="5033487" y="223361"/>
                  <a:pt x="5035392" y="237649"/>
                </a:cubicBezTo>
                <a:cubicBezTo>
                  <a:pt x="5036344" y="243364"/>
                  <a:pt x="5037296" y="249079"/>
                  <a:pt x="5039201" y="256699"/>
                </a:cubicBezTo>
                <a:cubicBezTo>
                  <a:pt x="5038249" y="258604"/>
                  <a:pt x="5036344" y="261461"/>
                  <a:pt x="5034439" y="265271"/>
                </a:cubicBezTo>
                <a:cubicBezTo>
                  <a:pt x="5034439" y="264319"/>
                  <a:pt x="5034439" y="263366"/>
                  <a:pt x="5034439" y="262414"/>
                </a:cubicBezTo>
                <a:cubicBezTo>
                  <a:pt x="5033487" y="253841"/>
                  <a:pt x="5031581" y="247174"/>
                  <a:pt x="5030629" y="241459"/>
                </a:cubicBezTo>
                <a:cubicBezTo>
                  <a:pt x="5028724" y="230029"/>
                  <a:pt x="5026819" y="223361"/>
                  <a:pt x="5026819" y="223361"/>
                </a:cubicBezTo>
                <a:cubicBezTo>
                  <a:pt x="5026819" y="223361"/>
                  <a:pt x="5026819" y="230029"/>
                  <a:pt x="5025867" y="242411"/>
                </a:cubicBezTo>
                <a:cubicBezTo>
                  <a:pt x="5025867" y="248126"/>
                  <a:pt x="5025867" y="255746"/>
                  <a:pt x="5025867" y="263366"/>
                </a:cubicBezTo>
                <a:cubicBezTo>
                  <a:pt x="5025867" y="267176"/>
                  <a:pt x="5025867" y="271939"/>
                  <a:pt x="5025867" y="276701"/>
                </a:cubicBezTo>
                <a:cubicBezTo>
                  <a:pt x="5025867" y="277654"/>
                  <a:pt x="5025867" y="279559"/>
                  <a:pt x="5025867" y="281464"/>
                </a:cubicBezTo>
                <a:cubicBezTo>
                  <a:pt x="5020151" y="274796"/>
                  <a:pt x="5015389" y="268129"/>
                  <a:pt x="5010626" y="263366"/>
                </a:cubicBezTo>
                <a:cubicBezTo>
                  <a:pt x="5003006" y="255746"/>
                  <a:pt x="4998244" y="250984"/>
                  <a:pt x="4995387" y="248126"/>
                </a:cubicBezTo>
                <a:cubicBezTo>
                  <a:pt x="4996339" y="245269"/>
                  <a:pt x="4997292" y="243364"/>
                  <a:pt x="4997292" y="243364"/>
                </a:cubicBezTo>
                <a:cubicBezTo>
                  <a:pt x="4997292" y="243364"/>
                  <a:pt x="4996339" y="245269"/>
                  <a:pt x="4994434" y="248126"/>
                </a:cubicBezTo>
                <a:cubicBezTo>
                  <a:pt x="4993481" y="247174"/>
                  <a:pt x="4992529" y="246221"/>
                  <a:pt x="4992529" y="246221"/>
                </a:cubicBezTo>
                <a:cubicBezTo>
                  <a:pt x="4994434" y="211931"/>
                  <a:pt x="4994434" y="190024"/>
                  <a:pt x="4994434" y="190024"/>
                </a:cubicBezTo>
                <a:cubicBezTo>
                  <a:pt x="4994434" y="190024"/>
                  <a:pt x="4988719" y="210026"/>
                  <a:pt x="4983004" y="240506"/>
                </a:cubicBezTo>
                <a:cubicBezTo>
                  <a:pt x="4982051" y="239554"/>
                  <a:pt x="4981099" y="238601"/>
                  <a:pt x="4981099" y="238601"/>
                </a:cubicBezTo>
                <a:cubicBezTo>
                  <a:pt x="4967764" y="226219"/>
                  <a:pt x="4959192" y="219551"/>
                  <a:pt x="4959192" y="219551"/>
                </a:cubicBezTo>
                <a:cubicBezTo>
                  <a:pt x="4959192" y="219551"/>
                  <a:pt x="4965859" y="227171"/>
                  <a:pt x="4978242" y="241459"/>
                </a:cubicBezTo>
                <a:cubicBezTo>
                  <a:pt x="4979194" y="243364"/>
                  <a:pt x="4981099" y="244316"/>
                  <a:pt x="4982051" y="246221"/>
                </a:cubicBezTo>
                <a:cubicBezTo>
                  <a:pt x="4982051" y="247174"/>
                  <a:pt x="4982051" y="248126"/>
                  <a:pt x="4982051" y="248126"/>
                </a:cubicBezTo>
                <a:cubicBezTo>
                  <a:pt x="4980146" y="257651"/>
                  <a:pt x="4978242" y="268129"/>
                  <a:pt x="4976337" y="279559"/>
                </a:cubicBezTo>
                <a:cubicBezTo>
                  <a:pt x="4974431" y="283369"/>
                  <a:pt x="4971574" y="287179"/>
                  <a:pt x="4969669" y="290989"/>
                </a:cubicBezTo>
                <a:cubicBezTo>
                  <a:pt x="4965859" y="281464"/>
                  <a:pt x="4963001" y="272891"/>
                  <a:pt x="4960144" y="265271"/>
                </a:cubicBezTo>
                <a:cubicBezTo>
                  <a:pt x="4960144" y="265271"/>
                  <a:pt x="4960144" y="264319"/>
                  <a:pt x="4960144" y="264319"/>
                </a:cubicBezTo>
                <a:cubicBezTo>
                  <a:pt x="4960144" y="253841"/>
                  <a:pt x="4960144" y="245269"/>
                  <a:pt x="4959192" y="237649"/>
                </a:cubicBezTo>
                <a:cubicBezTo>
                  <a:pt x="4958239" y="223361"/>
                  <a:pt x="4958239" y="215741"/>
                  <a:pt x="4958239" y="214789"/>
                </a:cubicBezTo>
                <a:cubicBezTo>
                  <a:pt x="4963001" y="194786"/>
                  <a:pt x="4965859" y="177641"/>
                  <a:pt x="4968717" y="164306"/>
                </a:cubicBezTo>
                <a:cubicBezTo>
                  <a:pt x="4972526" y="145256"/>
                  <a:pt x="4974431" y="134779"/>
                  <a:pt x="4974431" y="134779"/>
                </a:cubicBezTo>
                <a:cubicBezTo>
                  <a:pt x="4974431" y="134779"/>
                  <a:pt x="4970621" y="145256"/>
                  <a:pt x="4964906" y="163354"/>
                </a:cubicBezTo>
                <a:cubicBezTo>
                  <a:pt x="4962049" y="171926"/>
                  <a:pt x="4959192" y="181451"/>
                  <a:pt x="4955381" y="191929"/>
                </a:cubicBezTo>
                <a:cubicBezTo>
                  <a:pt x="4955381" y="182404"/>
                  <a:pt x="4955381" y="176689"/>
                  <a:pt x="4955381" y="176689"/>
                </a:cubicBezTo>
                <a:cubicBezTo>
                  <a:pt x="4955381" y="176689"/>
                  <a:pt x="4954429" y="186214"/>
                  <a:pt x="4952524" y="202406"/>
                </a:cubicBezTo>
                <a:cubicBezTo>
                  <a:pt x="4952524" y="202406"/>
                  <a:pt x="4952524" y="203359"/>
                  <a:pt x="4952524" y="203359"/>
                </a:cubicBezTo>
                <a:cubicBezTo>
                  <a:pt x="4949667" y="210979"/>
                  <a:pt x="4947762" y="218599"/>
                  <a:pt x="4944904" y="227171"/>
                </a:cubicBezTo>
                <a:cubicBezTo>
                  <a:pt x="4944904" y="227171"/>
                  <a:pt x="4944904" y="226219"/>
                  <a:pt x="4944904" y="226219"/>
                </a:cubicBezTo>
                <a:cubicBezTo>
                  <a:pt x="4939189" y="209074"/>
                  <a:pt x="4936331" y="199549"/>
                  <a:pt x="4936331" y="199549"/>
                </a:cubicBezTo>
                <a:cubicBezTo>
                  <a:pt x="4936331" y="199549"/>
                  <a:pt x="4938237" y="213836"/>
                  <a:pt x="4942046" y="236696"/>
                </a:cubicBezTo>
                <a:cubicBezTo>
                  <a:pt x="4942046" y="237649"/>
                  <a:pt x="4941094" y="238601"/>
                  <a:pt x="4941094" y="239554"/>
                </a:cubicBezTo>
                <a:cubicBezTo>
                  <a:pt x="4935379" y="255746"/>
                  <a:pt x="4929664" y="273844"/>
                  <a:pt x="4922996" y="292894"/>
                </a:cubicBezTo>
                <a:cubicBezTo>
                  <a:pt x="4922996" y="291941"/>
                  <a:pt x="4922996" y="290036"/>
                  <a:pt x="4922996" y="289084"/>
                </a:cubicBezTo>
                <a:cubicBezTo>
                  <a:pt x="4921092" y="275749"/>
                  <a:pt x="4920139" y="269081"/>
                  <a:pt x="4920139" y="269081"/>
                </a:cubicBezTo>
                <a:cubicBezTo>
                  <a:pt x="4920139" y="269081"/>
                  <a:pt x="4919187" y="276701"/>
                  <a:pt x="4919187" y="290036"/>
                </a:cubicBezTo>
                <a:cubicBezTo>
                  <a:pt x="4919187" y="291941"/>
                  <a:pt x="4919187" y="293846"/>
                  <a:pt x="4919187" y="296704"/>
                </a:cubicBezTo>
                <a:cubicBezTo>
                  <a:pt x="4918234" y="293846"/>
                  <a:pt x="4918234" y="290989"/>
                  <a:pt x="4917281" y="289084"/>
                </a:cubicBezTo>
                <a:cubicBezTo>
                  <a:pt x="4915376" y="279559"/>
                  <a:pt x="4913471" y="271939"/>
                  <a:pt x="4911567" y="266224"/>
                </a:cubicBezTo>
                <a:cubicBezTo>
                  <a:pt x="4907756" y="253841"/>
                  <a:pt x="4904899" y="246221"/>
                  <a:pt x="4904899" y="246221"/>
                </a:cubicBezTo>
                <a:cubicBezTo>
                  <a:pt x="4904899" y="246221"/>
                  <a:pt x="4905851" y="253841"/>
                  <a:pt x="4907756" y="267176"/>
                </a:cubicBezTo>
                <a:cubicBezTo>
                  <a:pt x="4908709" y="273844"/>
                  <a:pt x="4908709" y="281464"/>
                  <a:pt x="4909662" y="290989"/>
                </a:cubicBezTo>
                <a:cubicBezTo>
                  <a:pt x="4910614" y="299561"/>
                  <a:pt x="4910614" y="310039"/>
                  <a:pt x="4911567" y="321469"/>
                </a:cubicBezTo>
                <a:cubicBezTo>
                  <a:pt x="4910614" y="323374"/>
                  <a:pt x="4909662" y="325279"/>
                  <a:pt x="4908709" y="327184"/>
                </a:cubicBezTo>
                <a:cubicBezTo>
                  <a:pt x="4906804" y="322421"/>
                  <a:pt x="4903946" y="317659"/>
                  <a:pt x="4902042" y="313849"/>
                </a:cubicBezTo>
                <a:cubicBezTo>
                  <a:pt x="4899184" y="308134"/>
                  <a:pt x="4896326" y="302419"/>
                  <a:pt x="4894421" y="298609"/>
                </a:cubicBezTo>
                <a:cubicBezTo>
                  <a:pt x="4893469" y="290036"/>
                  <a:pt x="4892517" y="285274"/>
                  <a:pt x="4892517" y="285274"/>
                </a:cubicBezTo>
                <a:cubicBezTo>
                  <a:pt x="4892517" y="285274"/>
                  <a:pt x="4892517" y="288131"/>
                  <a:pt x="4891564" y="293846"/>
                </a:cubicBezTo>
                <a:cubicBezTo>
                  <a:pt x="4889659" y="290989"/>
                  <a:pt x="4888706" y="289084"/>
                  <a:pt x="4888706" y="289084"/>
                </a:cubicBezTo>
                <a:cubicBezTo>
                  <a:pt x="4888706" y="289084"/>
                  <a:pt x="4889659" y="291941"/>
                  <a:pt x="4891564" y="295751"/>
                </a:cubicBezTo>
                <a:cubicBezTo>
                  <a:pt x="4890612" y="306229"/>
                  <a:pt x="4888706" y="324326"/>
                  <a:pt x="4887754" y="348139"/>
                </a:cubicBezTo>
                <a:cubicBezTo>
                  <a:pt x="4887754" y="350996"/>
                  <a:pt x="4887754" y="354806"/>
                  <a:pt x="4887754" y="357664"/>
                </a:cubicBezTo>
                <a:cubicBezTo>
                  <a:pt x="4885849" y="354806"/>
                  <a:pt x="4883944" y="352901"/>
                  <a:pt x="4882991" y="350996"/>
                </a:cubicBezTo>
                <a:cubicBezTo>
                  <a:pt x="4882991" y="347186"/>
                  <a:pt x="4882039" y="343376"/>
                  <a:pt x="4882039" y="338614"/>
                </a:cubicBezTo>
                <a:cubicBezTo>
                  <a:pt x="4882039" y="338614"/>
                  <a:pt x="4882039" y="337661"/>
                  <a:pt x="4882039" y="337661"/>
                </a:cubicBezTo>
                <a:cubicBezTo>
                  <a:pt x="4882991" y="333851"/>
                  <a:pt x="4882991" y="330041"/>
                  <a:pt x="4883944" y="327184"/>
                </a:cubicBezTo>
                <a:cubicBezTo>
                  <a:pt x="4884896" y="324326"/>
                  <a:pt x="4884896" y="321469"/>
                  <a:pt x="4885849" y="319564"/>
                </a:cubicBezTo>
                <a:cubicBezTo>
                  <a:pt x="4886801" y="315754"/>
                  <a:pt x="4887754" y="312896"/>
                  <a:pt x="4887754" y="312896"/>
                </a:cubicBezTo>
                <a:cubicBezTo>
                  <a:pt x="4887754" y="312896"/>
                  <a:pt x="4886801" y="314801"/>
                  <a:pt x="4884896" y="318611"/>
                </a:cubicBezTo>
                <a:cubicBezTo>
                  <a:pt x="4883944" y="320516"/>
                  <a:pt x="4882991" y="323374"/>
                  <a:pt x="4882039" y="326231"/>
                </a:cubicBezTo>
                <a:cubicBezTo>
                  <a:pt x="4882039" y="327184"/>
                  <a:pt x="4882039" y="327184"/>
                  <a:pt x="4882039" y="328136"/>
                </a:cubicBezTo>
                <a:cubicBezTo>
                  <a:pt x="4882039" y="327184"/>
                  <a:pt x="4882039" y="326231"/>
                  <a:pt x="4882039" y="326231"/>
                </a:cubicBezTo>
                <a:cubicBezTo>
                  <a:pt x="4880134" y="312896"/>
                  <a:pt x="4878229" y="300514"/>
                  <a:pt x="4877276" y="288131"/>
                </a:cubicBezTo>
                <a:cubicBezTo>
                  <a:pt x="4876324" y="279559"/>
                  <a:pt x="4874419" y="270986"/>
                  <a:pt x="4873466" y="263366"/>
                </a:cubicBezTo>
                <a:cubicBezTo>
                  <a:pt x="4875372" y="253841"/>
                  <a:pt x="4876324" y="245269"/>
                  <a:pt x="4878229" y="238601"/>
                </a:cubicBezTo>
                <a:cubicBezTo>
                  <a:pt x="4881087" y="221456"/>
                  <a:pt x="4882039" y="211931"/>
                  <a:pt x="4882039" y="211931"/>
                </a:cubicBezTo>
                <a:cubicBezTo>
                  <a:pt x="4882039" y="211931"/>
                  <a:pt x="4879181" y="221456"/>
                  <a:pt x="4874419" y="237649"/>
                </a:cubicBezTo>
                <a:cubicBezTo>
                  <a:pt x="4873466" y="241459"/>
                  <a:pt x="4872514" y="245269"/>
                  <a:pt x="4870609" y="249079"/>
                </a:cubicBezTo>
                <a:cubicBezTo>
                  <a:pt x="4869656" y="242411"/>
                  <a:pt x="4867751" y="236696"/>
                  <a:pt x="4866799" y="231934"/>
                </a:cubicBezTo>
                <a:cubicBezTo>
                  <a:pt x="4863941" y="218599"/>
                  <a:pt x="4862037" y="210979"/>
                  <a:pt x="4862037" y="210979"/>
                </a:cubicBezTo>
                <a:cubicBezTo>
                  <a:pt x="4862037" y="210979"/>
                  <a:pt x="4862037" y="218599"/>
                  <a:pt x="4862989" y="232886"/>
                </a:cubicBezTo>
                <a:cubicBezTo>
                  <a:pt x="4862989" y="237649"/>
                  <a:pt x="4863941" y="242411"/>
                  <a:pt x="4863941" y="248126"/>
                </a:cubicBezTo>
                <a:cubicBezTo>
                  <a:pt x="4863941" y="250984"/>
                  <a:pt x="4863941" y="255746"/>
                  <a:pt x="4863941" y="261461"/>
                </a:cubicBezTo>
                <a:cubicBezTo>
                  <a:pt x="4862989" y="262414"/>
                  <a:pt x="4862037" y="263366"/>
                  <a:pt x="4860131" y="264319"/>
                </a:cubicBezTo>
                <a:cubicBezTo>
                  <a:pt x="4856322" y="268129"/>
                  <a:pt x="4850606" y="272891"/>
                  <a:pt x="4843939" y="281464"/>
                </a:cubicBezTo>
                <a:cubicBezTo>
                  <a:pt x="4842987" y="277654"/>
                  <a:pt x="4842034" y="273844"/>
                  <a:pt x="4841081" y="270986"/>
                </a:cubicBezTo>
                <a:cubicBezTo>
                  <a:pt x="4842034" y="268129"/>
                  <a:pt x="4842987" y="266224"/>
                  <a:pt x="4842987" y="266224"/>
                </a:cubicBezTo>
                <a:cubicBezTo>
                  <a:pt x="4842987" y="266224"/>
                  <a:pt x="4842034" y="267176"/>
                  <a:pt x="4841081" y="269081"/>
                </a:cubicBezTo>
                <a:cubicBezTo>
                  <a:pt x="4840129" y="265271"/>
                  <a:pt x="4840129" y="262414"/>
                  <a:pt x="4840129" y="262414"/>
                </a:cubicBezTo>
                <a:cubicBezTo>
                  <a:pt x="4840129" y="262414"/>
                  <a:pt x="4840129" y="265271"/>
                  <a:pt x="4840129" y="270034"/>
                </a:cubicBezTo>
                <a:cubicBezTo>
                  <a:pt x="4838224" y="271939"/>
                  <a:pt x="4836319" y="274796"/>
                  <a:pt x="4833462" y="278606"/>
                </a:cubicBezTo>
                <a:cubicBezTo>
                  <a:pt x="4830604" y="283369"/>
                  <a:pt x="4826794" y="288131"/>
                  <a:pt x="4822984" y="294799"/>
                </a:cubicBezTo>
                <a:cubicBezTo>
                  <a:pt x="4821079" y="297656"/>
                  <a:pt x="4819174" y="301466"/>
                  <a:pt x="4816316" y="304324"/>
                </a:cubicBezTo>
                <a:cubicBezTo>
                  <a:pt x="4814412" y="308134"/>
                  <a:pt x="4812506" y="311944"/>
                  <a:pt x="4809649" y="315754"/>
                </a:cubicBezTo>
                <a:cubicBezTo>
                  <a:pt x="4809649" y="316706"/>
                  <a:pt x="4808697" y="317659"/>
                  <a:pt x="4807744" y="318611"/>
                </a:cubicBezTo>
                <a:cubicBezTo>
                  <a:pt x="4807744" y="309086"/>
                  <a:pt x="4807744" y="304324"/>
                  <a:pt x="4807744" y="304324"/>
                </a:cubicBezTo>
                <a:cubicBezTo>
                  <a:pt x="4807744" y="304324"/>
                  <a:pt x="4805839" y="312896"/>
                  <a:pt x="4803934" y="327184"/>
                </a:cubicBezTo>
                <a:cubicBezTo>
                  <a:pt x="4801076" y="331946"/>
                  <a:pt x="4798219" y="336709"/>
                  <a:pt x="4795362" y="342424"/>
                </a:cubicBezTo>
                <a:cubicBezTo>
                  <a:pt x="4795362" y="335756"/>
                  <a:pt x="4795362" y="330041"/>
                  <a:pt x="4795362" y="324326"/>
                </a:cubicBezTo>
                <a:cubicBezTo>
                  <a:pt x="4795362" y="319564"/>
                  <a:pt x="4795362" y="315754"/>
                  <a:pt x="4795362" y="311944"/>
                </a:cubicBezTo>
                <a:cubicBezTo>
                  <a:pt x="4796314" y="308134"/>
                  <a:pt x="4796314" y="305276"/>
                  <a:pt x="4796314" y="302419"/>
                </a:cubicBezTo>
                <a:cubicBezTo>
                  <a:pt x="4796314" y="300514"/>
                  <a:pt x="4796314" y="299561"/>
                  <a:pt x="4797266" y="297656"/>
                </a:cubicBezTo>
                <a:cubicBezTo>
                  <a:pt x="4799172" y="286226"/>
                  <a:pt x="4802029" y="274796"/>
                  <a:pt x="4803934" y="264319"/>
                </a:cubicBezTo>
                <a:cubicBezTo>
                  <a:pt x="4811554" y="221456"/>
                  <a:pt x="4815364" y="192881"/>
                  <a:pt x="4815364" y="192881"/>
                </a:cubicBezTo>
                <a:cubicBezTo>
                  <a:pt x="4815364" y="192881"/>
                  <a:pt x="4804887" y="220504"/>
                  <a:pt x="4792504" y="262414"/>
                </a:cubicBezTo>
                <a:cubicBezTo>
                  <a:pt x="4791551" y="264319"/>
                  <a:pt x="4791551" y="266224"/>
                  <a:pt x="4790599" y="268129"/>
                </a:cubicBezTo>
                <a:cubicBezTo>
                  <a:pt x="4788694" y="256699"/>
                  <a:pt x="4788694" y="250031"/>
                  <a:pt x="4788694" y="250031"/>
                </a:cubicBezTo>
                <a:cubicBezTo>
                  <a:pt x="4788694" y="250031"/>
                  <a:pt x="4788694" y="257651"/>
                  <a:pt x="4787741" y="270986"/>
                </a:cubicBezTo>
                <a:cubicBezTo>
                  <a:pt x="4787741" y="273844"/>
                  <a:pt x="4787741" y="277654"/>
                  <a:pt x="4787741" y="281464"/>
                </a:cubicBezTo>
                <a:cubicBezTo>
                  <a:pt x="4785837" y="287179"/>
                  <a:pt x="4783931" y="292894"/>
                  <a:pt x="4782979" y="299561"/>
                </a:cubicBezTo>
                <a:cubicBezTo>
                  <a:pt x="4782979" y="297656"/>
                  <a:pt x="4782979" y="295751"/>
                  <a:pt x="4782979" y="293846"/>
                </a:cubicBezTo>
                <a:cubicBezTo>
                  <a:pt x="4783931" y="282416"/>
                  <a:pt x="4783931" y="271939"/>
                  <a:pt x="4784884" y="263366"/>
                </a:cubicBezTo>
                <a:cubicBezTo>
                  <a:pt x="4785837" y="253841"/>
                  <a:pt x="4785837" y="246221"/>
                  <a:pt x="4786789" y="239554"/>
                </a:cubicBezTo>
                <a:cubicBezTo>
                  <a:pt x="4788694" y="226219"/>
                  <a:pt x="4789647" y="218599"/>
                  <a:pt x="4789647" y="218599"/>
                </a:cubicBezTo>
                <a:cubicBezTo>
                  <a:pt x="4789647" y="218599"/>
                  <a:pt x="4787741" y="226219"/>
                  <a:pt x="4782979" y="238601"/>
                </a:cubicBezTo>
                <a:cubicBezTo>
                  <a:pt x="4781074" y="245269"/>
                  <a:pt x="4779169" y="252889"/>
                  <a:pt x="4777264" y="262414"/>
                </a:cubicBezTo>
                <a:cubicBezTo>
                  <a:pt x="4776312" y="264319"/>
                  <a:pt x="4776312" y="266224"/>
                  <a:pt x="4776312" y="269081"/>
                </a:cubicBezTo>
                <a:cubicBezTo>
                  <a:pt x="4774406" y="257651"/>
                  <a:pt x="4773454" y="251936"/>
                  <a:pt x="4773454" y="251936"/>
                </a:cubicBezTo>
                <a:cubicBezTo>
                  <a:pt x="4773454" y="251936"/>
                  <a:pt x="4773454" y="264319"/>
                  <a:pt x="4773454" y="284321"/>
                </a:cubicBezTo>
                <a:cubicBezTo>
                  <a:pt x="4772501" y="287179"/>
                  <a:pt x="4772501" y="290989"/>
                  <a:pt x="4771549" y="293846"/>
                </a:cubicBezTo>
                <a:cubicBezTo>
                  <a:pt x="4771549" y="294799"/>
                  <a:pt x="4771549" y="294799"/>
                  <a:pt x="4771549" y="295751"/>
                </a:cubicBezTo>
                <a:cubicBezTo>
                  <a:pt x="4769644" y="273844"/>
                  <a:pt x="4767739" y="260509"/>
                  <a:pt x="4767739" y="260509"/>
                </a:cubicBezTo>
                <a:cubicBezTo>
                  <a:pt x="4767739" y="260509"/>
                  <a:pt x="4765834" y="274796"/>
                  <a:pt x="4764881" y="297656"/>
                </a:cubicBezTo>
                <a:cubicBezTo>
                  <a:pt x="4762024" y="290036"/>
                  <a:pt x="4758214" y="283369"/>
                  <a:pt x="4755356" y="276701"/>
                </a:cubicBezTo>
                <a:cubicBezTo>
                  <a:pt x="4753451" y="273844"/>
                  <a:pt x="4752499" y="271939"/>
                  <a:pt x="4750594" y="270034"/>
                </a:cubicBezTo>
                <a:cubicBezTo>
                  <a:pt x="4753451" y="260509"/>
                  <a:pt x="4755356" y="251936"/>
                  <a:pt x="4758214" y="243364"/>
                </a:cubicBezTo>
                <a:cubicBezTo>
                  <a:pt x="4767739" y="209074"/>
                  <a:pt x="4774406" y="180499"/>
                  <a:pt x="4780122" y="161449"/>
                </a:cubicBezTo>
                <a:cubicBezTo>
                  <a:pt x="4784884" y="141446"/>
                  <a:pt x="4787741" y="130016"/>
                  <a:pt x="4787741" y="130016"/>
                </a:cubicBezTo>
                <a:cubicBezTo>
                  <a:pt x="4787741" y="130016"/>
                  <a:pt x="4782979" y="140494"/>
                  <a:pt x="4776312" y="160496"/>
                </a:cubicBezTo>
                <a:cubicBezTo>
                  <a:pt x="4769644" y="179546"/>
                  <a:pt x="4759166" y="207169"/>
                  <a:pt x="4747737" y="240506"/>
                </a:cubicBezTo>
                <a:cubicBezTo>
                  <a:pt x="4745831" y="246221"/>
                  <a:pt x="4743926" y="251936"/>
                  <a:pt x="4742022" y="257651"/>
                </a:cubicBezTo>
                <a:cubicBezTo>
                  <a:pt x="4742022" y="257651"/>
                  <a:pt x="4742022" y="257651"/>
                  <a:pt x="4742022" y="257651"/>
                </a:cubicBezTo>
                <a:cubicBezTo>
                  <a:pt x="4737259" y="251936"/>
                  <a:pt x="4732497" y="248126"/>
                  <a:pt x="4727734" y="244316"/>
                </a:cubicBezTo>
                <a:cubicBezTo>
                  <a:pt x="4725829" y="242411"/>
                  <a:pt x="4722972" y="241459"/>
                  <a:pt x="4721066" y="240506"/>
                </a:cubicBezTo>
                <a:cubicBezTo>
                  <a:pt x="4719162" y="239554"/>
                  <a:pt x="4717256" y="238601"/>
                  <a:pt x="4716304" y="238601"/>
                </a:cubicBezTo>
                <a:cubicBezTo>
                  <a:pt x="4713447" y="237649"/>
                  <a:pt x="4712494" y="237649"/>
                  <a:pt x="4712494" y="237649"/>
                </a:cubicBezTo>
                <a:cubicBezTo>
                  <a:pt x="4712494" y="237649"/>
                  <a:pt x="4713447" y="238601"/>
                  <a:pt x="4716304" y="239554"/>
                </a:cubicBezTo>
                <a:cubicBezTo>
                  <a:pt x="4719162" y="240506"/>
                  <a:pt x="4722019" y="243364"/>
                  <a:pt x="4725829" y="246221"/>
                </a:cubicBezTo>
                <a:cubicBezTo>
                  <a:pt x="4729639" y="250031"/>
                  <a:pt x="4733449" y="254794"/>
                  <a:pt x="4736306" y="260509"/>
                </a:cubicBezTo>
                <a:cubicBezTo>
                  <a:pt x="4737259" y="262414"/>
                  <a:pt x="4738212" y="264319"/>
                  <a:pt x="4739164" y="266224"/>
                </a:cubicBezTo>
                <a:cubicBezTo>
                  <a:pt x="4736306" y="274796"/>
                  <a:pt x="4732497" y="284321"/>
                  <a:pt x="4729639" y="293846"/>
                </a:cubicBezTo>
                <a:cubicBezTo>
                  <a:pt x="4729639" y="294799"/>
                  <a:pt x="4729639" y="294799"/>
                  <a:pt x="4728687" y="295751"/>
                </a:cubicBezTo>
                <a:cubicBezTo>
                  <a:pt x="4728687" y="295751"/>
                  <a:pt x="4728687" y="295751"/>
                  <a:pt x="4728687" y="294799"/>
                </a:cubicBezTo>
                <a:cubicBezTo>
                  <a:pt x="4728687" y="291941"/>
                  <a:pt x="4728687" y="290989"/>
                  <a:pt x="4728687" y="290989"/>
                </a:cubicBezTo>
                <a:cubicBezTo>
                  <a:pt x="4728687" y="290989"/>
                  <a:pt x="4728687" y="291941"/>
                  <a:pt x="4727734" y="293846"/>
                </a:cubicBezTo>
                <a:cubicBezTo>
                  <a:pt x="4723924" y="285274"/>
                  <a:pt x="4720114" y="277654"/>
                  <a:pt x="4717256" y="270986"/>
                </a:cubicBezTo>
                <a:cubicBezTo>
                  <a:pt x="4716304" y="269081"/>
                  <a:pt x="4715351" y="267176"/>
                  <a:pt x="4714399" y="265271"/>
                </a:cubicBezTo>
                <a:cubicBezTo>
                  <a:pt x="4715351" y="257651"/>
                  <a:pt x="4716304" y="252889"/>
                  <a:pt x="4716304" y="252889"/>
                </a:cubicBezTo>
                <a:cubicBezTo>
                  <a:pt x="4716304" y="252889"/>
                  <a:pt x="4715351" y="256699"/>
                  <a:pt x="4713447" y="262414"/>
                </a:cubicBezTo>
                <a:cubicBezTo>
                  <a:pt x="4708684" y="252889"/>
                  <a:pt x="4706779" y="248126"/>
                  <a:pt x="4706779" y="248126"/>
                </a:cubicBezTo>
                <a:cubicBezTo>
                  <a:pt x="4706779" y="248126"/>
                  <a:pt x="4708684" y="254794"/>
                  <a:pt x="4712494" y="267176"/>
                </a:cubicBezTo>
                <a:cubicBezTo>
                  <a:pt x="4711541" y="270034"/>
                  <a:pt x="4710589" y="273844"/>
                  <a:pt x="4708684" y="277654"/>
                </a:cubicBezTo>
                <a:cubicBezTo>
                  <a:pt x="4700112" y="251936"/>
                  <a:pt x="4694397" y="236696"/>
                  <a:pt x="4694397" y="236696"/>
                </a:cubicBezTo>
                <a:cubicBezTo>
                  <a:pt x="4694397" y="236696"/>
                  <a:pt x="4697254" y="258604"/>
                  <a:pt x="4702969" y="293846"/>
                </a:cubicBezTo>
                <a:cubicBezTo>
                  <a:pt x="4700112" y="304324"/>
                  <a:pt x="4696301" y="317659"/>
                  <a:pt x="4691539" y="331946"/>
                </a:cubicBezTo>
                <a:cubicBezTo>
                  <a:pt x="4691539" y="330994"/>
                  <a:pt x="4690587" y="330041"/>
                  <a:pt x="4690587" y="329089"/>
                </a:cubicBezTo>
                <a:cubicBezTo>
                  <a:pt x="4685824" y="319564"/>
                  <a:pt x="4682966" y="313849"/>
                  <a:pt x="4682966" y="313849"/>
                </a:cubicBezTo>
                <a:cubicBezTo>
                  <a:pt x="4682966" y="313849"/>
                  <a:pt x="4683919" y="316706"/>
                  <a:pt x="4684872" y="322421"/>
                </a:cubicBezTo>
                <a:cubicBezTo>
                  <a:pt x="4684872" y="322421"/>
                  <a:pt x="4684872" y="322421"/>
                  <a:pt x="4684872" y="322421"/>
                </a:cubicBezTo>
                <a:cubicBezTo>
                  <a:pt x="4676299" y="310991"/>
                  <a:pt x="4671537" y="304324"/>
                  <a:pt x="4671537" y="304324"/>
                </a:cubicBezTo>
                <a:cubicBezTo>
                  <a:pt x="4671537" y="304324"/>
                  <a:pt x="4675347" y="311944"/>
                  <a:pt x="4682014" y="324326"/>
                </a:cubicBezTo>
                <a:cubicBezTo>
                  <a:pt x="4683919" y="328136"/>
                  <a:pt x="4686776" y="332899"/>
                  <a:pt x="4688681" y="337661"/>
                </a:cubicBezTo>
                <a:cubicBezTo>
                  <a:pt x="4688681" y="338614"/>
                  <a:pt x="4688681" y="339566"/>
                  <a:pt x="4689634" y="340519"/>
                </a:cubicBezTo>
                <a:cubicBezTo>
                  <a:pt x="4687729" y="349091"/>
                  <a:pt x="4684872" y="356711"/>
                  <a:pt x="4682966" y="366236"/>
                </a:cubicBezTo>
                <a:cubicBezTo>
                  <a:pt x="4681062" y="364331"/>
                  <a:pt x="4680109" y="361474"/>
                  <a:pt x="4678204" y="359569"/>
                </a:cubicBezTo>
                <a:cubicBezTo>
                  <a:pt x="4675347" y="355759"/>
                  <a:pt x="4671537" y="351949"/>
                  <a:pt x="4669631" y="349091"/>
                </a:cubicBezTo>
                <a:cubicBezTo>
                  <a:pt x="4669631" y="349091"/>
                  <a:pt x="4669631" y="349091"/>
                  <a:pt x="4668679" y="348139"/>
                </a:cubicBezTo>
                <a:cubicBezTo>
                  <a:pt x="4669631" y="341471"/>
                  <a:pt x="4669631" y="335756"/>
                  <a:pt x="4669631" y="330994"/>
                </a:cubicBezTo>
                <a:cubicBezTo>
                  <a:pt x="4670584" y="318611"/>
                  <a:pt x="4669631" y="310991"/>
                  <a:pt x="4669631" y="310991"/>
                </a:cubicBezTo>
                <a:cubicBezTo>
                  <a:pt x="4669631" y="310991"/>
                  <a:pt x="4669631" y="311944"/>
                  <a:pt x="4669631" y="313849"/>
                </a:cubicBezTo>
                <a:cubicBezTo>
                  <a:pt x="4669631" y="310039"/>
                  <a:pt x="4670584" y="305276"/>
                  <a:pt x="4670584" y="301466"/>
                </a:cubicBezTo>
                <a:cubicBezTo>
                  <a:pt x="4670584" y="296704"/>
                  <a:pt x="4670584" y="291941"/>
                  <a:pt x="4670584" y="287179"/>
                </a:cubicBezTo>
                <a:cubicBezTo>
                  <a:pt x="4672489" y="282416"/>
                  <a:pt x="4673441" y="278606"/>
                  <a:pt x="4675347" y="274796"/>
                </a:cubicBezTo>
                <a:cubicBezTo>
                  <a:pt x="4683919" y="259556"/>
                  <a:pt x="4689634" y="250984"/>
                  <a:pt x="4689634" y="250984"/>
                </a:cubicBezTo>
                <a:cubicBezTo>
                  <a:pt x="4689634" y="250984"/>
                  <a:pt x="4686776" y="254794"/>
                  <a:pt x="4681062" y="262414"/>
                </a:cubicBezTo>
                <a:cubicBezTo>
                  <a:pt x="4684872" y="252889"/>
                  <a:pt x="4686776" y="248126"/>
                  <a:pt x="4686776" y="248126"/>
                </a:cubicBezTo>
                <a:cubicBezTo>
                  <a:pt x="4686776" y="248126"/>
                  <a:pt x="4682966" y="254794"/>
                  <a:pt x="4675347" y="265271"/>
                </a:cubicBezTo>
                <a:cubicBezTo>
                  <a:pt x="4673441" y="267176"/>
                  <a:pt x="4672489" y="270034"/>
                  <a:pt x="4670584" y="272891"/>
                </a:cubicBezTo>
                <a:cubicBezTo>
                  <a:pt x="4670584" y="270986"/>
                  <a:pt x="4670584" y="270034"/>
                  <a:pt x="4670584" y="268129"/>
                </a:cubicBezTo>
                <a:cubicBezTo>
                  <a:pt x="4669631" y="261461"/>
                  <a:pt x="4669631" y="255746"/>
                  <a:pt x="4668679" y="250984"/>
                </a:cubicBezTo>
                <a:cubicBezTo>
                  <a:pt x="4668679" y="250031"/>
                  <a:pt x="4668679" y="248126"/>
                  <a:pt x="4669631" y="247174"/>
                </a:cubicBezTo>
                <a:cubicBezTo>
                  <a:pt x="4671537" y="230981"/>
                  <a:pt x="4671537" y="222409"/>
                  <a:pt x="4671537" y="222409"/>
                </a:cubicBezTo>
                <a:cubicBezTo>
                  <a:pt x="4671537" y="222409"/>
                  <a:pt x="4671537" y="224314"/>
                  <a:pt x="4670584" y="229076"/>
                </a:cubicBezTo>
                <a:cubicBezTo>
                  <a:pt x="4669631" y="231934"/>
                  <a:pt x="4668679" y="236696"/>
                  <a:pt x="4666774" y="242411"/>
                </a:cubicBezTo>
                <a:cubicBezTo>
                  <a:pt x="4666774" y="242411"/>
                  <a:pt x="4666774" y="242411"/>
                  <a:pt x="4666774" y="241459"/>
                </a:cubicBezTo>
                <a:cubicBezTo>
                  <a:pt x="4666774" y="241459"/>
                  <a:pt x="4666774" y="241459"/>
                  <a:pt x="4666774" y="241459"/>
                </a:cubicBezTo>
                <a:cubicBezTo>
                  <a:pt x="4666774" y="241459"/>
                  <a:pt x="4666774" y="241459"/>
                  <a:pt x="4666774" y="241459"/>
                </a:cubicBezTo>
                <a:cubicBezTo>
                  <a:pt x="4665822" y="235744"/>
                  <a:pt x="4663916" y="230981"/>
                  <a:pt x="4662012" y="228124"/>
                </a:cubicBezTo>
                <a:cubicBezTo>
                  <a:pt x="4661059" y="224314"/>
                  <a:pt x="4660106" y="222409"/>
                  <a:pt x="4660106" y="222409"/>
                </a:cubicBezTo>
                <a:cubicBezTo>
                  <a:pt x="4660106" y="222409"/>
                  <a:pt x="4660106" y="224314"/>
                  <a:pt x="4661059" y="228124"/>
                </a:cubicBezTo>
                <a:cubicBezTo>
                  <a:pt x="4662012" y="231934"/>
                  <a:pt x="4662964" y="237649"/>
                  <a:pt x="4662964" y="244316"/>
                </a:cubicBezTo>
                <a:cubicBezTo>
                  <a:pt x="4662964" y="245269"/>
                  <a:pt x="4662964" y="245269"/>
                  <a:pt x="4662964" y="246221"/>
                </a:cubicBezTo>
                <a:cubicBezTo>
                  <a:pt x="4662964" y="246221"/>
                  <a:pt x="4662964" y="246221"/>
                  <a:pt x="4662964" y="246221"/>
                </a:cubicBezTo>
                <a:cubicBezTo>
                  <a:pt x="4660106" y="250031"/>
                  <a:pt x="4657249" y="254794"/>
                  <a:pt x="4654391" y="262414"/>
                </a:cubicBezTo>
                <a:cubicBezTo>
                  <a:pt x="4653439" y="265271"/>
                  <a:pt x="4652487" y="268129"/>
                  <a:pt x="4650581" y="271939"/>
                </a:cubicBezTo>
                <a:cubicBezTo>
                  <a:pt x="4649629" y="267176"/>
                  <a:pt x="4647724" y="264319"/>
                  <a:pt x="4646772" y="261461"/>
                </a:cubicBezTo>
                <a:cubicBezTo>
                  <a:pt x="4646772" y="260509"/>
                  <a:pt x="4645819" y="259556"/>
                  <a:pt x="4645819" y="259556"/>
                </a:cubicBezTo>
                <a:cubicBezTo>
                  <a:pt x="4645819" y="257651"/>
                  <a:pt x="4646772" y="255746"/>
                  <a:pt x="4646772" y="253841"/>
                </a:cubicBezTo>
                <a:cubicBezTo>
                  <a:pt x="4648676" y="243364"/>
                  <a:pt x="4650581" y="234791"/>
                  <a:pt x="4653439" y="227171"/>
                </a:cubicBezTo>
                <a:cubicBezTo>
                  <a:pt x="4657249" y="212884"/>
                  <a:pt x="4660106" y="204311"/>
                  <a:pt x="4660106" y="204311"/>
                </a:cubicBezTo>
                <a:cubicBezTo>
                  <a:pt x="4660106" y="204311"/>
                  <a:pt x="4656297" y="211931"/>
                  <a:pt x="4650581" y="226219"/>
                </a:cubicBezTo>
                <a:cubicBezTo>
                  <a:pt x="4647724" y="232886"/>
                  <a:pt x="4643914" y="241459"/>
                  <a:pt x="4641056" y="251936"/>
                </a:cubicBezTo>
                <a:cubicBezTo>
                  <a:pt x="4639151" y="256699"/>
                  <a:pt x="4637247" y="261461"/>
                  <a:pt x="4636294" y="267176"/>
                </a:cubicBezTo>
                <a:cubicBezTo>
                  <a:pt x="4636294" y="264319"/>
                  <a:pt x="4636294" y="261461"/>
                  <a:pt x="4636294" y="259556"/>
                </a:cubicBezTo>
                <a:cubicBezTo>
                  <a:pt x="4636294" y="251936"/>
                  <a:pt x="4637247" y="246221"/>
                  <a:pt x="4638199" y="242411"/>
                </a:cubicBezTo>
                <a:cubicBezTo>
                  <a:pt x="4639151" y="238601"/>
                  <a:pt x="4639151" y="235744"/>
                  <a:pt x="4639151" y="235744"/>
                </a:cubicBezTo>
                <a:cubicBezTo>
                  <a:pt x="4639151" y="235744"/>
                  <a:pt x="4638199" y="237649"/>
                  <a:pt x="4637247" y="241459"/>
                </a:cubicBezTo>
                <a:cubicBezTo>
                  <a:pt x="4636294" y="245269"/>
                  <a:pt x="4633437" y="250984"/>
                  <a:pt x="4632484" y="258604"/>
                </a:cubicBezTo>
                <a:cubicBezTo>
                  <a:pt x="4632484" y="258604"/>
                  <a:pt x="4632484" y="258604"/>
                  <a:pt x="4632484" y="258604"/>
                </a:cubicBezTo>
                <a:cubicBezTo>
                  <a:pt x="4631531" y="255746"/>
                  <a:pt x="4631531" y="254794"/>
                  <a:pt x="4631531" y="254794"/>
                </a:cubicBezTo>
                <a:cubicBezTo>
                  <a:pt x="4631531" y="254794"/>
                  <a:pt x="4631531" y="256699"/>
                  <a:pt x="4632484" y="259556"/>
                </a:cubicBezTo>
                <a:cubicBezTo>
                  <a:pt x="4630579" y="267176"/>
                  <a:pt x="4629626" y="275749"/>
                  <a:pt x="4628674" y="285274"/>
                </a:cubicBezTo>
                <a:cubicBezTo>
                  <a:pt x="4628674" y="288131"/>
                  <a:pt x="4628674" y="290989"/>
                  <a:pt x="4628674" y="293846"/>
                </a:cubicBezTo>
                <a:cubicBezTo>
                  <a:pt x="4627722" y="296704"/>
                  <a:pt x="4626769" y="300514"/>
                  <a:pt x="4625816" y="303371"/>
                </a:cubicBezTo>
                <a:cubicBezTo>
                  <a:pt x="4619149" y="298609"/>
                  <a:pt x="4614387" y="295751"/>
                  <a:pt x="4610576" y="293846"/>
                </a:cubicBezTo>
                <a:cubicBezTo>
                  <a:pt x="4606766" y="291941"/>
                  <a:pt x="4604862" y="290989"/>
                  <a:pt x="4604862" y="290989"/>
                </a:cubicBezTo>
                <a:cubicBezTo>
                  <a:pt x="4604862" y="290989"/>
                  <a:pt x="4606766" y="291941"/>
                  <a:pt x="4610576" y="294799"/>
                </a:cubicBezTo>
                <a:cubicBezTo>
                  <a:pt x="4614387" y="296704"/>
                  <a:pt x="4619149" y="301466"/>
                  <a:pt x="4624864" y="307181"/>
                </a:cubicBezTo>
                <a:cubicBezTo>
                  <a:pt x="4624864" y="307181"/>
                  <a:pt x="4624864" y="307181"/>
                  <a:pt x="4625816" y="308134"/>
                </a:cubicBezTo>
                <a:cubicBezTo>
                  <a:pt x="4624864" y="313849"/>
                  <a:pt x="4622959" y="319564"/>
                  <a:pt x="4622006" y="325279"/>
                </a:cubicBezTo>
                <a:cubicBezTo>
                  <a:pt x="4621054" y="330994"/>
                  <a:pt x="4620101" y="337661"/>
                  <a:pt x="4619149" y="343376"/>
                </a:cubicBezTo>
                <a:cubicBezTo>
                  <a:pt x="4615339" y="330041"/>
                  <a:pt x="4611529" y="317659"/>
                  <a:pt x="4607719" y="306229"/>
                </a:cubicBezTo>
                <a:cubicBezTo>
                  <a:pt x="4605814" y="300514"/>
                  <a:pt x="4604862" y="295751"/>
                  <a:pt x="4602956" y="290989"/>
                </a:cubicBezTo>
                <a:cubicBezTo>
                  <a:pt x="4602004" y="282416"/>
                  <a:pt x="4601051" y="274796"/>
                  <a:pt x="4601051" y="269081"/>
                </a:cubicBezTo>
                <a:cubicBezTo>
                  <a:pt x="4599147" y="255746"/>
                  <a:pt x="4599147" y="248126"/>
                  <a:pt x="4599147" y="248126"/>
                </a:cubicBezTo>
                <a:cubicBezTo>
                  <a:pt x="4599147" y="248126"/>
                  <a:pt x="4598194" y="255746"/>
                  <a:pt x="4597241" y="269081"/>
                </a:cubicBezTo>
                <a:cubicBezTo>
                  <a:pt x="4597241" y="270034"/>
                  <a:pt x="4597241" y="270986"/>
                  <a:pt x="4597241" y="271939"/>
                </a:cubicBezTo>
                <a:cubicBezTo>
                  <a:pt x="4594384" y="263366"/>
                  <a:pt x="4591526" y="255746"/>
                  <a:pt x="4589622" y="250031"/>
                </a:cubicBezTo>
                <a:cubicBezTo>
                  <a:pt x="4589622" y="247174"/>
                  <a:pt x="4589622" y="244316"/>
                  <a:pt x="4589622" y="240506"/>
                </a:cubicBezTo>
                <a:cubicBezTo>
                  <a:pt x="4590574" y="225266"/>
                  <a:pt x="4590574" y="210979"/>
                  <a:pt x="4590574" y="197644"/>
                </a:cubicBezTo>
                <a:cubicBezTo>
                  <a:pt x="4591526" y="144304"/>
                  <a:pt x="4590574" y="109061"/>
                  <a:pt x="4590574" y="109061"/>
                </a:cubicBezTo>
                <a:cubicBezTo>
                  <a:pt x="4590574" y="109061"/>
                  <a:pt x="4584859" y="144304"/>
                  <a:pt x="4579144" y="197644"/>
                </a:cubicBezTo>
                <a:cubicBezTo>
                  <a:pt x="4578191" y="210979"/>
                  <a:pt x="4576287" y="225266"/>
                  <a:pt x="4574381" y="240506"/>
                </a:cubicBezTo>
                <a:cubicBezTo>
                  <a:pt x="4573429" y="245269"/>
                  <a:pt x="4573429" y="250984"/>
                  <a:pt x="4573429" y="256699"/>
                </a:cubicBezTo>
                <a:cubicBezTo>
                  <a:pt x="4573429" y="256699"/>
                  <a:pt x="4572476" y="257651"/>
                  <a:pt x="4572476" y="257651"/>
                </a:cubicBezTo>
                <a:cubicBezTo>
                  <a:pt x="4569619" y="259556"/>
                  <a:pt x="4566762" y="262414"/>
                  <a:pt x="4563904" y="265271"/>
                </a:cubicBezTo>
                <a:cubicBezTo>
                  <a:pt x="4563904" y="265271"/>
                  <a:pt x="4563904" y="264319"/>
                  <a:pt x="4563904" y="264319"/>
                </a:cubicBezTo>
                <a:cubicBezTo>
                  <a:pt x="4561999" y="261461"/>
                  <a:pt x="4560094" y="258604"/>
                  <a:pt x="4559141" y="255746"/>
                </a:cubicBezTo>
                <a:cubicBezTo>
                  <a:pt x="4559141" y="253841"/>
                  <a:pt x="4560094" y="250984"/>
                  <a:pt x="4560094" y="249079"/>
                </a:cubicBezTo>
                <a:cubicBezTo>
                  <a:pt x="4570572" y="195739"/>
                  <a:pt x="4576287" y="159544"/>
                  <a:pt x="4576287" y="159544"/>
                </a:cubicBezTo>
                <a:cubicBezTo>
                  <a:pt x="4576287" y="159544"/>
                  <a:pt x="4564856" y="192881"/>
                  <a:pt x="4550569" y="243364"/>
                </a:cubicBezTo>
                <a:cubicBezTo>
                  <a:pt x="4550569" y="243364"/>
                  <a:pt x="4550569" y="243364"/>
                  <a:pt x="4550569" y="243364"/>
                </a:cubicBezTo>
                <a:cubicBezTo>
                  <a:pt x="4550569" y="243364"/>
                  <a:pt x="4550569" y="243364"/>
                  <a:pt x="4550569" y="243364"/>
                </a:cubicBezTo>
                <a:cubicBezTo>
                  <a:pt x="4550569" y="244316"/>
                  <a:pt x="4549616" y="245269"/>
                  <a:pt x="4549616" y="246221"/>
                </a:cubicBezTo>
                <a:cubicBezTo>
                  <a:pt x="4549616" y="247174"/>
                  <a:pt x="4549616" y="248126"/>
                  <a:pt x="4548664" y="248126"/>
                </a:cubicBezTo>
                <a:cubicBezTo>
                  <a:pt x="4548664" y="248126"/>
                  <a:pt x="4548664" y="248126"/>
                  <a:pt x="4548664" y="248126"/>
                </a:cubicBezTo>
                <a:cubicBezTo>
                  <a:pt x="4548664" y="248126"/>
                  <a:pt x="4548664" y="248126"/>
                  <a:pt x="4548664" y="248126"/>
                </a:cubicBezTo>
                <a:cubicBezTo>
                  <a:pt x="4544854" y="261461"/>
                  <a:pt x="4540091" y="276701"/>
                  <a:pt x="4536281" y="292894"/>
                </a:cubicBezTo>
                <a:cubicBezTo>
                  <a:pt x="4534376" y="261461"/>
                  <a:pt x="4531519" y="241459"/>
                  <a:pt x="4531519" y="241459"/>
                </a:cubicBezTo>
                <a:cubicBezTo>
                  <a:pt x="4531519" y="241459"/>
                  <a:pt x="4527709" y="266224"/>
                  <a:pt x="4525804" y="303371"/>
                </a:cubicBezTo>
                <a:cubicBezTo>
                  <a:pt x="4525804" y="305276"/>
                  <a:pt x="4525804" y="307181"/>
                  <a:pt x="4525804" y="309086"/>
                </a:cubicBezTo>
                <a:cubicBezTo>
                  <a:pt x="4524851" y="308134"/>
                  <a:pt x="4524851" y="308134"/>
                  <a:pt x="4524851" y="308134"/>
                </a:cubicBezTo>
                <a:cubicBezTo>
                  <a:pt x="4524851" y="308134"/>
                  <a:pt x="4524851" y="309086"/>
                  <a:pt x="4525804" y="310039"/>
                </a:cubicBezTo>
                <a:cubicBezTo>
                  <a:pt x="4524851" y="317659"/>
                  <a:pt x="4524851" y="325279"/>
                  <a:pt x="4523899" y="333851"/>
                </a:cubicBezTo>
                <a:cubicBezTo>
                  <a:pt x="4523899" y="334804"/>
                  <a:pt x="4523899" y="336709"/>
                  <a:pt x="4523899" y="337661"/>
                </a:cubicBezTo>
                <a:cubicBezTo>
                  <a:pt x="4523899" y="338614"/>
                  <a:pt x="4523899" y="338614"/>
                  <a:pt x="4522947" y="339566"/>
                </a:cubicBezTo>
                <a:cubicBezTo>
                  <a:pt x="4521041" y="333851"/>
                  <a:pt x="4519137" y="328136"/>
                  <a:pt x="4517231" y="322421"/>
                </a:cubicBezTo>
                <a:cubicBezTo>
                  <a:pt x="4516279" y="314801"/>
                  <a:pt x="4515326" y="307181"/>
                  <a:pt x="4514374" y="301466"/>
                </a:cubicBezTo>
                <a:cubicBezTo>
                  <a:pt x="4515326" y="299561"/>
                  <a:pt x="4516279" y="298609"/>
                  <a:pt x="4517231" y="297656"/>
                </a:cubicBezTo>
                <a:cubicBezTo>
                  <a:pt x="4520089" y="293846"/>
                  <a:pt x="4521041" y="291941"/>
                  <a:pt x="4521041" y="291941"/>
                </a:cubicBezTo>
                <a:cubicBezTo>
                  <a:pt x="4521041" y="291941"/>
                  <a:pt x="4519137" y="293846"/>
                  <a:pt x="4516279" y="297656"/>
                </a:cubicBezTo>
                <a:cubicBezTo>
                  <a:pt x="4515326" y="298609"/>
                  <a:pt x="4515326" y="299561"/>
                  <a:pt x="4514374" y="300514"/>
                </a:cubicBezTo>
                <a:cubicBezTo>
                  <a:pt x="4514374" y="299561"/>
                  <a:pt x="4514374" y="299561"/>
                  <a:pt x="4514374" y="298609"/>
                </a:cubicBezTo>
                <a:cubicBezTo>
                  <a:pt x="4515326" y="296704"/>
                  <a:pt x="4516279" y="294799"/>
                  <a:pt x="4517231" y="293846"/>
                </a:cubicBezTo>
                <a:cubicBezTo>
                  <a:pt x="4519137" y="290036"/>
                  <a:pt x="4520089" y="288131"/>
                  <a:pt x="4520089" y="288131"/>
                </a:cubicBezTo>
                <a:cubicBezTo>
                  <a:pt x="4520089" y="288131"/>
                  <a:pt x="4519137" y="290036"/>
                  <a:pt x="4516279" y="292894"/>
                </a:cubicBezTo>
                <a:cubicBezTo>
                  <a:pt x="4515326" y="293846"/>
                  <a:pt x="4515326" y="294799"/>
                  <a:pt x="4514374" y="295751"/>
                </a:cubicBezTo>
                <a:cubicBezTo>
                  <a:pt x="4513422" y="290036"/>
                  <a:pt x="4512469" y="285274"/>
                  <a:pt x="4512469" y="281464"/>
                </a:cubicBezTo>
                <a:cubicBezTo>
                  <a:pt x="4511516" y="272891"/>
                  <a:pt x="4511516" y="268129"/>
                  <a:pt x="4511516" y="268129"/>
                </a:cubicBezTo>
                <a:cubicBezTo>
                  <a:pt x="4511516" y="268129"/>
                  <a:pt x="4511516" y="270034"/>
                  <a:pt x="4510564" y="272891"/>
                </a:cubicBezTo>
                <a:cubicBezTo>
                  <a:pt x="4508659" y="259556"/>
                  <a:pt x="4506754" y="250984"/>
                  <a:pt x="4506754" y="250984"/>
                </a:cubicBezTo>
                <a:cubicBezTo>
                  <a:pt x="4506754" y="250984"/>
                  <a:pt x="4506754" y="267176"/>
                  <a:pt x="4506754" y="292894"/>
                </a:cubicBezTo>
                <a:cubicBezTo>
                  <a:pt x="4504849" y="289084"/>
                  <a:pt x="4502944" y="285274"/>
                  <a:pt x="4501991" y="282416"/>
                </a:cubicBezTo>
                <a:cubicBezTo>
                  <a:pt x="4499134" y="276701"/>
                  <a:pt x="4496276" y="271939"/>
                  <a:pt x="4494372" y="267176"/>
                </a:cubicBezTo>
                <a:cubicBezTo>
                  <a:pt x="4491514" y="262414"/>
                  <a:pt x="4489609" y="258604"/>
                  <a:pt x="4486751" y="254794"/>
                </a:cubicBezTo>
                <a:cubicBezTo>
                  <a:pt x="4483894" y="250984"/>
                  <a:pt x="4481989" y="248126"/>
                  <a:pt x="4480084" y="245269"/>
                </a:cubicBezTo>
                <a:cubicBezTo>
                  <a:pt x="4478179" y="242411"/>
                  <a:pt x="4476274" y="240506"/>
                  <a:pt x="4474369" y="238601"/>
                </a:cubicBezTo>
                <a:cubicBezTo>
                  <a:pt x="4471512" y="235744"/>
                  <a:pt x="4470559" y="233839"/>
                  <a:pt x="4469606" y="233839"/>
                </a:cubicBezTo>
                <a:cubicBezTo>
                  <a:pt x="4470559" y="230981"/>
                  <a:pt x="4471512" y="228124"/>
                  <a:pt x="4471512" y="225266"/>
                </a:cubicBezTo>
                <a:cubicBezTo>
                  <a:pt x="4474369" y="214789"/>
                  <a:pt x="4476274" y="206216"/>
                  <a:pt x="4477226" y="198596"/>
                </a:cubicBezTo>
                <a:cubicBezTo>
                  <a:pt x="4480084" y="184309"/>
                  <a:pt x="4481037" y="175736"/>
                  <a:pt x="4481037" y="175736"/>
                </a:cubicBezTo>
                <a:cubicBezTo>
                  <a:pt x="4481037" y="175736"/>
                  <a:pt x="4478179" y="183356"/>
                  <a:pt x="4473416" y="197644"/>
                </a:cubicBezTo>
                <a:cubicBezTo>
                  <a:pt x="4471512" y="204311"/>
                  <a:pt x="4467701" y="212884"/>
                  <a:pt x="4463891" y="222409"/>
                </a:cubicBezTo>
                <a:cubicBezTo>
                  <a:pt x="4461034" y="229076"/>
                  <a:pt x="4458176" y="236696"/>
                  <a:pt x="4455319" y="244316"/>
                </a:cubicBezTo>
                <a:cubicBezTo>
                  <a:pt x="4454366" y="240506"/>
                  <a:pt x="4453414" y="237649"/>
                  <a:pt x="4453414" y="237649"/>
                </a:cubicBezTo>
                <a:cubicBezTo>
                  <a:pt x="4453414" y="237649"/>
                  <a:pt x="4453414" y="240506"/>
                  <a:pt x="4454366" y="247174"/>
                </a:cubicBezTo>
                <a:cubicBezTo>
                  <a:pt x="4453414" y="249079"/>
                  <a:pt x="4452462" y="251936"/>
                  <a:pt x="4451509" y="253841"/>
                </a:cubicBezTo>
                <a:cubicBezTo>
                  <a:pt x="4446747" y="265271"/>
                  <a:pt x="4441984" y="276701"/>
                  <a:pt x="4436269" y="289084"/>
                </a:cubicBezTo>
                <a:cubicBezTo>
                  <a:pt x="4436269" y="288131"/>
                  <a:pt x="4435316" y="288131"/>
                  <a:pt x="4435316" y="287179"/>
                </a:cubicBezTo>
                <a:cubicBezTo>
                  <a:pt x="4436269" y="283369"/>
                  <a:pt x="4437222" y="278606"/>
                  <a:pt x="4438174" y="274796"/>
                </a:cubicBezTo>
                <a:cubicBezTo>
                  <a:pt x="4440079" y="265271"/>
                  <a:pt x="4441984" y="255746"/>
                  <a:pt x="4444841" y="247174"/>
                </a:cubicBezTo>
                <a:cubicBezTo>
                  <a:pt x="4449604" y="229076"/>
                  <a:pt x="4452462" y="211931"/>
                  <a:pt x="4454366" y="195739"/>
                </a:cubicBezTo>
                <a:cubicBezTo>
                  <a:pt x="4457224" y="179546"/>
                  <a:pt x="4459129" y="165259"/>
                  <a:pt x="4460081" y="151924"/>
                </a:cubicBezTo>
                <a:cubicBezTo>
                  <a:pt x="4461034" y="145256"/>
                  <a:pt x="4461987" y="139541"/>
                  <a:pt x="4461987" y="133826"/>
                </a:cubicBezTo>
                <a:cubicBezTo>
                  <a:pt x="4461987" y="128111"/>
                  <a:pt x="4462939" y="123349"/>
                  <a:pt x="4462939" y="118586"/>
                </a:cubicBezTo>
                <a:cubicBezTo>
                  <a:pt x="4463891" y="99536"/>
                  <a:pt x="4463891" y="89059"/>
                  <a:pt x="4463891" y="89059"/>
                </a:cubicBezTo>
                <a:cubicBezTo>
                  <a:pt x="4463891" y="89059"/>
                  <a:pt x="4461987" y="99536"/>
                  <a:pt x="4458176" y="118586"/>
                </a:cubicBezTo>
                <a:cubicBezTo>
                  <a:pt x="4457224" y="123349"/>
                  <a:pt x="4456272" y="128111"/>
                  <a:pt x="4455319" y="133826"/>
                </a:cubicBezTo>
                <a:cubicBezTo>
                  <a:pt x="4454366" y="139541"/>
                  <a:pt x="4452462" y="145256"/>
                  <a:pt x="4451509" y="151924"/>
                </a:cubicBezTo>
                <a:cubicBezTo>
                  <a:pt x="4448651" y="164306"/>
                  <a:pt x="4445794" y="178594"/>
                  <a:pt x="4441984" y="194786"/>
                </a:cubicBezTo>
                <a:cubicBezTo>
                  <a:pt x="4438174" y="210026"/>
                  <a:pt x="4434364" y="227171"/>
                  <a:pt x="4428649" y="245269"/>
                </a:cubicBezTo>
                <a:cubicBezTo>
                  <a:pt x="4426744" y="252889"/>
                  <a:pt x="4423887" y="261461"/>
                  <a:pt x="4421981" y="269081"/>
                </a:cubicBezTo>
                <a:cubicBezTo>
                  <a:pt x="4419124" y="265271"/>
                  <a:pt x="4417219" y="261461"/>
                  <a:pt x="4414362" y="258604"/>
                </a:cubicBezTo>
                <a:cubicBezTo>
                  <a:pt x="4406741" y="247174"/>
                  <a:pt x="4400074" y="237649"/>
                  <a:pt x="4394359" y="230029"/>
                </a:cubicBezTo>
                <a:cubicBezTo>
                  <a:pt x="4391501" y="227171"/>
                  <a:pt x="4389597" y="224314"/>
                  <a:pt x="4387691" y="221456"/>
                </a:cubicBezTo>
                <a:cubicBezTo>
                  <a:pt x="4392454" y="195739"/>
                  <a:pt x="4395312" y="180499"/>
                  <a:pt x="4395312" y="180499"/>
                </a:cubicBezTo>
                <a:cubicBezTo>
                  <a:pt x="4395312" y="180499"/>
                  <a:pt x="4390549" y="193834"/>
                  <a:pt x="4382929" y="215741"/>
                </a:cubicBezTo>
                <a:cubicBezTo>
                  <a:pt x="4378166" y="209074"/>
                  <a:pt x="4375309" y="206216"/>
                  <a:pt x="4375309" y="206216"/>
                </a:cubicBezTo>
                <a:cubicBezTo>
                  <a:pt x="4375309" y="206216"/>
                  <a:pt x="4378166" y="210979"/>
                  <a:pt x="4381976" y="218599"/>
                </a:cubicBezTo>
                <a:cubicBezTo>
                  <a:pt x="4378166" y="230029"/>
                  <a:pt x="4374356" y="244316"/>
                  <a:pt x="4369594" y="259556"/>
                </a:cubicBezTo>
                <a:cubicBezTo>
                  <a:pt x="4368641" y="248126"/>
                  <a:pt x="4368641" y="241459"/>
                  <a:pt x="4368641" y="241459"/>
                </a:cubicBezTo>
                <a:cubicBezTo>
                  <a:pt x="4368641" y="241459"/>
                  <a:pt x="4367689" y="249079"/>
                  <a:pt x="4366737" y="263366"/>
                </a:cubicBezTo>
                <a:cubicBezTo>
                  <a:pt x="4366737" y="267176"/>
                  <a:pt x="4365784" y="270986"/>
                  <a:pt x="4365784" y="274796"/>
                </a:cubicBezTo>
                <a:cubicBezTo>
                  <a:pt x="4364831" y="277654"/>
                  <a:pt x="4363879" y="281464"/>
                  <a:pt x="4362926" y="285274"/>
                </a:cubicBezTo>
                <a:cubicBezTo>
                  <a:pt x="4362926" y="284321"/>
                  <a:pt x="4362926" y="283369"/>
                  <a:pt x="4362926" y="282416"/>
                </a:cubicBezTo>
                <a:cubicBezTo>
                  <a:pt x="4361974" y="269081"/>
                  <a:pt x="4361022" y="261461"/>
                  <a:pt x="4361022" y="261461"/>
                </a:cubicBezTo>
                <a:cubicBezTo>
                  <a:pt x="4361022" y="261461"/>
                  <a:pt x="4360069" y="269081"/>
                  <a:pt x="4359116" y="283369"/>
                </a:cubicBezTo>
                <a:cubicBezTo>
                  <a:pt x="4359116" y="285274"/>
                  <a:pt x="4359116" y="288131"/>
                  <a:pt x="4359116" y="290989"/>
                </a:cubicBezTo>
                <a:cubicBezTo>
                  <a:pt x="4358164" y="291941"/>
                  <a:pt x="4358164" y="293846"/>
                  <a:pt x="4357212" y="295751"/>
                </a:cubicBezTo>
                <a:cubicBezTo>
                  <a:pt x="4355306" y="291941"/>
                  <a:pt x="4353401" y="288131"/>
                  <a:pt x="4351497" y="284321"/>
                </a:cubicBezTo>
                <a:cubicBezTo>
                  <a:pt x="4351497" y="274796"/>
                  <a:pt x="4351497" y="266224"/>
                  <a:pt x="4351497" y="257651"/>
                </a:cubicBezTo>
                <a:cubicBezTo>
                  <a:pt x="4351497" y="250984"/>
                  <a:pt x="4351497" y="245269"/>
                  <a:pt x="4351497" y="238601"/>
                </a:cubicBezTo>
                <a:cubicBezTo>
                  <a:pt x="4351497" y="232886"/>
                  <a:pt x="4350544" y="227171"/>
                  <a:pt x="4349591" y="221456"/>
                </a:cubicBezTo>
                <a:cubicBezTo>
                  <a:pt x="4348639" y="210979"/>
                  <a:pt x="4346734" y="201454"/>
                  <a:pt x="4345781" y="194786"/>
                </a:cubicBezTo>
                <a:cubicBezTo>
                  <a:pt x="4343876" y="179546"/>
                  <a:pt x="4342924" y="170974"/>
                  <a:pt x="4342924" y="170974"/>
                </a:cubicBezTo>
                <a:cubicBezTo>
                  <a:pt x="4342924" y="170974"/>
                  <a:pt x="4342924" y="179546"/>
                  <a:pt x="4341972" y="194786"/>
                </a:cubicBezTo>
                <a:cubicBezTo>
                  <a:pt x="4341972" y="201454"/>
                  <a:pt x="4341972" y="209074"/>
                  <a:pt x="4341972" y="217646"/>
                </a:cubicBezTo>
                <a:cubicBezTo>
                  <a:pt x="4341019" y="210026"/>
                  <a:pt x="4340066" y="205264"/>
                  <a:pt x="4340066" y="205264"/>
                </a:cubicBezTo>
                <a:cubicBezTo>
                  <a:pt x="4340066" y="205264"/>
                  <a:pt x="4340066" y="212884"/>
                  <a:pt x="4339114" y="226219"/>
                </a:cubicBezTo>
                <a:cubicBezTo>
                  <a:pt x="4339114" y="232886"/>
                  <a:pt x="4339114" y="240506"/>
                  <a:pt x="4338162" y="250031"/>
                </a:cubicBezTo>
                <a:cubicBezTo>
                  <a:pt x="4338162" y="250984"/>
                  <a:pt x="4338162" y="251936"/>
                  <a:pt x="4338162" y="252889"/>
                </a:cubicBezTo>
                <a:cubicBezTo>
                  <a:pt x="4338162" y="251936"/>
                  <a:pt x="4337209" y="250984"/>
                  <a:pt x="4337209" y="250984"/>
                </a:cubicBezTo>
                <a:cubicBezTo>
                  <a:pt x="4330541" y="231934"/>
                  <a:pt x="4324826" y="213836"/>
                  <a:pt x="4318159" y="196691"/>
                </a:cubicBezTo>
                <a:cubicBezTo>
                  <a:pt x="4306729" y="163354"/>
                  <a:pt x="4296251" y="135731"/>
                  <a:pt x="4289584" y="116681"/>
                </a:cubicBezTo>
                <a:cubicBezTo>
                  <a:pt x="4282916" y="97631"/>
                  <a:pt x="4278154" y="86201"/>
                  <a:pt x="4278154" y="86201"/>
                </a:cubicBezTo>
                <a:cubicBezTo>
                  <a:pt x="4278154" y="86201"/>
                  <a:pt x="4281012" y="97631"/>
                  <a:pt x="4285774" y="117634"/>
                </a:cubicBezTo>
                <a:cubicBezTo>
                  <a:pt x="4291489" y="137636"/>
                  <a:pt x="4298156" y="166211"/>
                  <a:pt x="4307681" y="199549"/>
                </a:cubicBezTo>
                <a:cubicBezTo>
                  <a:pt x="4315301" y="228124"/>
                  <a:pt x="4324826" y="261461"/>
                  <a:pt x="4334351" y="295751"/>
                </a:cubicBezTo>
                <a:cubicBezTo>
                  <a:pt x="4334351" y="295751"/>
                  <a:pt x="4334351" y="296704"/>
                  <a:pt x="4334351" y="296704"/>
                </a:cubicBezTo>
                <a:cubicBezTo>
                  <a:pt x="4334351" y="295751"/>
                  <a:pt x="4334351" y="294799"/>
                  <a:pt x="4334351" y="294799"/>
                </a:cubicBezTo>
                <a:cubicBezTo>
                  <a:pt x="4334351" y="294799"/>
                  <a:pt x="4334351" y="296704"/>
                  <a:pt x="4334351" y="301466"/>
                </a:cubicBezTo>
                <a:cubicBezTo>
                  <a:pt x="4334351" y="306229"/>
                  <a:pt x="4333399" y="310991"/>
                  <a:pt x="4333399" y="315754"/>
                </a:cubicBezTo>
                <a:cubicBezTo>
                  <a:pt x="4332447" y="325279"/>
                  <a:pt x="4331494" y="334804"/>
                  <a:pt x="4329589" y="344329"/>
                </a:cubicBezTo>
                <a:cubicBezTo>
                  <a:pt x="4329589" y="344329"/>
                  <a:pt x="4328637" y="343376"/>
                  <a:pt x="4328637" y="343376"/>
                </a:cubicBezTo>
                <a:cubicBezTo>
                  <a:pt x="4327684" y="342424"/>
                  <a:pt x="4327684" y="341471"/>
                  <a:pt x="4326731" y="340519"/>
                </a:cubicBezTo>
                <a:cubicBezTo>
                  <a:pt x="4326731" y="338614"/>
                  <a:pt x="4325779" y="335756"/>
                  <a:pt x="4325779" y="333851"/>
                </a:cubicBezTo>
                <a:cubicBezTo>
                  <a:pt x="4321969" y="309086"/>
                  <a:pt x="4318159" y="286226"/>
                  <a:pt x="4315301" y="267176"/>
                </a:cubicBezTo>
                <a:cubicBezTo>
                  <a:pt x="4308634" y="228124"/>
                  <a:pt x="4301966" y="202406"/>
                  <a:pt x="4301966" y="202406"/>
                </a:cubicBezTo>
                <a:cubicBezTo>
                  <a:pt x="4301966" y="202406"/>
                  <a:pt x="4301966" y="229076"/>
                  <a:pt x="4303872" y="268129"/>
                </a:cubicBezTo>
                <a:cubicBezTo>
                  <a:pt x="4303872" y="270034"/>
                  <a:pt x="4303872" y="271939"/>
                  <a:pt x="4303872" y="274796"/>
                </a:cubicBezTo>
                <a:cubicBezTo>
                  <a:pt x="4302919" y="279559"/>
                  <a:pt x="4302919" y="284321"/>
                  <a:pt x="4301966" y="290036"/>
                </a:cubicBezTo>
                <a:cubicBezTo>
                  <a:pt x="4301966" y="292894"/>
                  <a:pt x="4301014" y="296704"/>
                  <a:pt x="4300062" y="300514"/>
                </a:cubicBezTo>
                <a:cubicBezTo>
                  <a:pt x="4296251" y="295751"/>
                  <a:pt x="4292441" y="290989"/>
                  <a:pt x="4288631" y="286226"/>
                </a:cubicBezTo>
                <a:cubicBezTo>
                  <a:pt x="4292441" y="292894"/>
                  <a:pt x="4295299" y="298609"/>
                  <a:pt x="4299109" y="305276"/>
                </a:cubicBezTo>
                <a:cubicBezTo>
                  <a:pt x="4298156" y="310991"/>
                  <a:pt x="4297204" y="316706"/>
                  <a:pt x="4296251" y="323374"/>
                </a:cubicBezTo>
                <a:cubicBezTo>
                  <a:pt x="4295299" y="330041"/>
                  <a:pt x="4293394" y="337661"/>
                  <a:pt x="4292441" y="346234"/>
                </a:cubicBezTo>
                <a:cubicBezTo>
                  <a:pt x="4291489" y="345281"/>
                  <a:pt x="4291489" y="344329"/>
                  <a:pt x="4290537" y="343376"/>
                </a:cubicBezTo>
                <a:cubicBezTo>
                  <a:pt x="4289584" y="330994"/>
                  <a:pt x="4289584" y="319564"/>
                  <a:pt x="4288631" y="308134"/>
                </a:cubicBezTo>
                <a:cubicBezTo>
                  <a:pt x="4285774" y="262414"/>
                  <a:pt x="4281964" y="231934"/>
                  <a:pt x="4281964" y="231934"/>
                </a:cubicBezTo>
                <a:cubicBezTo>
                  <a:pt x="4281964" y="231934"/>
                  <a:pt x="4279106" y="262414"/>
                  <a:pt x="4277201" y="309086"/>
                </a:cubicBezTo>
                <a:cubicBezTo>
                  <a:pt x="4277201" y="311944"/>
                  <a:pt x="4277201" y="315754"/>
                  <a:pt x="4277201" y="318611"/>
                </a:cubicBezTo>
                <a:cubicBezTo>
                  <a:pt x="4276249" y="315754"/>
                  <a:pt x="4274344" y="312896"/>
                  <a:pt x="4273391" y="310039"/>
                </a:cubicBezTo>
                <a:cubicBezTo>
                  <a:pt x="4273391" y="308134"/>
                  <a:pt x="4272439" y="305276"/>
                  <a:pt x="4272439" y="303371"/>
                </a:cubicBezTo>
                <a:cubicBezTo>
                  <a:pt x="4271487" y="292894"/>
                  <a:pt x="4271487" y="283369"/>
                  <a:pt x="4270534" y="273844"/>
                </a:cubicBezTo>
                <a:cubicBezTo>
                  <a:pt x="4270534" y="269081"/>
                  <a:pt x="4269581" y="265271"/>
                  <a:pt x="4269581" y="260509"/>
                </a:cubicBezTo>
                <a:cubicBezTo>
                  <a:pt x="4269581" y="258604"/>
                  <a:pt x="4269581" y="257651"/>
                  <a:pt x="4269581" y="255746"/>
                </a:cubicBezTo>
                <a:cubicBezTo>
                  <a:pt x="4269581" y="248126"/>
                  <a:pt x="4270534" y="241459"/>
                  <a:pt x="4270534" y="234791"/>
                </a:cubicBezTo>
                <a:cubicBezTo>
                  <a:pt x="4273391" y="187166"/>
                  <a:pt x="4273391" y="155734"/>
                  <a:pt x="4273391" y="155734"/>
                </a:cubicBezTo>
                <a:cubicBezTo>
                  <a:pt x="4273391" y="155734"/>
                  <a:pt x="4265772" y="187166"/>
                  <a:pt x="4259104" y="233839"/>
                </a:cubicBezTo>
                <a:cubicBezTo>
                  <a:pt x="4257199" y="245269"/>
                  <a:pt x="4255294" y="258604"/>
                  <a:pt x="4253389" y="271939"/>
                </a:cubicBezTo>
                <a:cubicBezTo>
                  <a:pt x="4253389" y="270986"/>
                  <a:pt x="4252437" y="270986"/>
                  <a:pt x="4252437" y="270034"/>
                </a:cubicBezTo>
                <a:cubicBezTo>
                  <a:pt x="4252437" y="267176"/>
                  <a:pt x="4253389" y="264319"/>
                  <a:pt x="4253389" y="262414"/>
                </a:cubicBezTo>
                <a:cubicBezTo>
                  <a:pt x="4255294" y="248126"/>
                  <a:pt x="4255294" y="240506"/>
                  <a:pt x="4255294" y="240506"/>
                </a:cubicBezTo>
                <a:cubicBezTo>
                  <a:pt x="4255294" y="240506"/>
                  <a:pt x="4253389" y="248126"/>
                  <a:pt x="4249579" y="262414"/>
                </a:cubicBezTo>
                <a:cubicBezTo>
                  <a:pt x="4249579" y="263366"/>
                  <a:pt x="4249579" y="264319"/>
                  <a:pt x="4248626" y="264319"/>
                </a:cubicBezTo>
                <a:cubicBezTo>
                  <a:pt x="4247674" y="263366"/>
                  <a:pt x="4247674" y="262414"/>
                  <a:pt x="4246722" y="261461"/>
                </a:cubicBezTo>
                <a:cubicBezTo>
                  <a:pt x="4245769" y="260509"/>
                  <a:pt x="4244816" y="259556"/>
                  <a:pt x="4244816" y="257651"/>
                </a:cubicBezTo>
                <a:cubicBezTo>
                  <a:pt x="4244816" y="253841"/>
                  <a:pt x="4244816" y="251936"/>
                  <a:pt x="4244816" y="251936"/>
                </a:cubicBezTo>
                <a:cubicBezTo>
                  <a:pt x="4244816" y="251936"/>
                  <a:pt x="4244816" y="253841"/>
                  <a:pt x="4243864" y="256699"/>
                </a:cubicBezTo>
                <a:cubicBezTo>
                  <a:pt x="4242912" y="254794"/>
                  <a:pt x="4241959" y="252889"/>
                  <a:pt x="4240054" y="251936"/>
                </a:cubicBezTo>
                <a:cubicBezTo>
                  <a:pt x="4236244" y="246221"/>
                  <a:pt x="4232434" y="240506"/>
                  <a:pt x="4229576" y="235744"/>
                </a:cubicBezTo>
                <a:cubicBezTo>
                  <a:pt x="4223862" y="227171"/>
                  <a:pt x="4220051" y="222409"/>
                  <a:pt x="4220051" y="222409"/>
                </a:cubicBezTo>
                <a:cubicBezTo>
                  <a:pt x="4220051" y="222409"/>
                  <a:pt x="4221956" y="228124"/>
                  <a:pt x="4226719" y="237649"/>
                </a:cubicBezTo>
                <a:cubicBezTo>
                  <a:pt x="4228624" y="242411"/>
                  <a:pt x="4231481" y="248126"/>
                  <a:pt x="4234339" y="254794"/>
                </a:cubicBezTo>
                <a:cubicBezTo>
                  <a:pt x="4235291" y="255746"/>
                  <a:pt x="4235291" y="257651"/>
                  <a:pt x="4236244" y="258604"/>
                </a:cubicBezTo>
                <a:cubicBezTo>
                  <a:pt x="4234339" y="256699"/>
                  <a:pt x="4233387" y="253841"/>
                  <a:pt x="4231481" y="251936"/>
                </a:cubicBezTo>
                <a:cubicBezTo>
                  <a:pt x="4227672" y="246221"/>
                  <a:pt x="4223862" y="242411"/>
                  <a:pt x="4220051" y="237649"/>
                </a:cubicBezTo>
                <a:cubicBezTo>
                  <a:pt x="4213384" y="229076"/>
                  <a:pt x="4206716" y="223361"/>
                  <a:pt x="4202906" y="219551"/>
                </a:cubicBezTo>
                <a:cubicBezTo>
                  <a:pt x="4199097" y="215741"/>
                  <a:pt x="4196239" y="213836"/>
                  <a:pt x="4196239" y="213836"/>
                </a:cubicBezTo>
                <a:cubicBezTo>
                  <a:pt x="4196239" y="213836"/>
                  <a:pt x="4198144" y="216694"/>
                  <a:pt x="4201954" y="220504"/>
                </a:cubicBezTo>
                <a:cubicBezTo>
                  <a:pt x="4205764" y="225266"/>
                  <a:pt x="4211479" y="230981"/>
                  <a:pt x="4216241" y="240506"/>
                </a:cubicBezTo>
                <a:cubicBezTo>
                  <a:pt x="4219099" y="245269"/>
                  <a:pt x="4222909" y="250031"/>
                  <a:pt x="4225766" y="255746"/>
                </a:cubicBezTo>
                <a:cubicBezTo>
                  <a:pt x="4228624" y="261461"/>
                  <a:pt x="4232434" y="267176"/>
                  <a:pt x="4235291" y="273844"/>
                </a:cubicBezTo>
                <a:cubicBezTo>
                  <a:pt x="4235291" y="273844"/>
                  <a:pt x="4235291" y="273844"/>
                  <a:pt x="4235291" y="274796"/>
                </a:cubicBezTo>
                <a:cubicBezTo>
                  <a:pt x="4235291" y="276701"/>
                  <a:pt x="4235291" y="279559"/>
                  <a:pt x="4235291" y="282416"/>
                </a:cubicBezTo>
                <a:cubicBezTo>
                  <a:pt x="4235291" y="282416"/>
                  <a:pt x="4234339" y="281464"/>
                  <a:pt x="4234339" y="281464"/>
                </a:cubicBezTo>
                <a:cubicBezTo>
                  <a:pt x="4231481" y="277654"/>
                  <a:pt x="4229576" y="276701"/>
                  <a:pt x="4229576" y="276701"/>
                </a:cubicBezTo>
                <a:cubicBezTo>
                  <a:pt x="4229576" y="276701"/>
                  <a:pt x="4231481" y="278606"/>
                  <a:pt x="4233387" y="282416"/>
                </a:cubicBezTo>
                <a:cubicBezTo>
                  <a:pt x="4233387" y="283369"/>
                  <a:pt x="4234339" y="283369"/>
                  <a:pt x="4235291" y="284321"/>
                </a:cubicBezTo>
                <a:cubicBezTo>
                  <a:pt x="4235291" y="284321"/>
                  <a:pt x="4235291" y="284321"/>
                  <a:pt x="4235291" y="285274"/>
                </a:cubicBezTo>
                <a:cubicBezTo>
                  <a:pt x="4233387" y="292894"/>
                  <a:pt x="4231481" y="301466"/>
                  <a:pt x="4229576" y="310039"/>
                </a:cubicBezTo>
                <a:cubicBezTo>
                  <a:pt x="4225766" y="301466"/>
                  <a:pt x="4222909" y="295751"/>
                  <a:pt x="4222909" y="295751"/>
                </a:cubicBezTo>
                <a:cubicBezTo>
                  <a:pt x="4222909" y="295751"/>
                  <a:pt x="4224814" y="303371"/>
                  <a:pt x="4228624" y="316706"/>
                </a:cubicBezTo>
                <a:cubicBezTo>
                  <a:pt x="4227672" y="319564"/>
                  <a:pt x="4227672" y="323374"/>
                  <a:pt x="4226719" y="327184"/>
                </a:cubicBezTo>
                <a:cubicBezTo>
                  <a:pt x="4225766" y="331946"/>
                  <a:pt x="4224814" y="336709"/>
                  <a:pt x="4223862" y="341471"/>
                </a:cubicBezTo>
                <a:cubicBezTo>
                  <a:pt x="4223862" y="338614"/>
                  <a:pt x="4222909" y="336709"/>
                  <a:pt x="4222909" y="334804"/>
                </a:cubicBezTo>
                <a:cubicBezTo>
                  <a:pt x="4221004" y="320516"/>
                  <a:pt x="4219099" y="311944"/>
                  <a:pt x="4219099" y="311944"/>
                </a:cubicBezTo>
                <a:cubicBezTo>
                  <a:pt x="4219099" y="311944"/>
                  <a:pt x="4219099" y="319564"/>
                  <a:pt x="4219099" y="331946"/>
                </a:cubicBezTo>
                <a:cubicBezTo>
                  <a:pt x="4218147" y="329089"/>
                  <a:pt x="4218147" y="326231"/>
                  <a:pt x="4217194" y="322421"/>
                </a:cubicBezTo>
                <a:cubicBezTo>
                  <a:pt x="4206716" y="272891"/>
                  <a:pt x="4198144" y="240506"/>
                  <a:pt x="4198144" y="240506"/>
                </a:cubicBezTo>
                <a:cubicBezTo>
                  <a:pt x="4198144" y="240506"/>
                  <a:pt x="4200049" y="273844"/>
                  <a:pt x="4205764" y="323374"/>
                </a:cubicBezTo>
                <a:cubicBezTo>
                  <a:pt x="4206716" y="335756"/>
                  <a:pt x="4208622" y="350044"/>
                  <a:pt x="4210526" y="364331"/>
                </a:cubicBezTo>
                <a:cubicBezTo>
                  <a:pt x="4210526" y="364331"/>
                  <a:pt x="4210526" y="363379"/>
                  <a:pt x="4210526" y="363379"/>
                </a:cubicBezTo>
                <a:cubicBezTo>
                  <a:pt x="4209574" y="357664"/>
                  <a:pt x="4207669" y="353854"/>
                  <a:pt x="4206716" y="350044"/>
                </a:cubicBezTo>
                <a:cubicBezTo>
                  <a:pt x="4204812" y="342424"/>
                  <a:pt x="4202906" y="338614"/>
                  <a:pt x="4202906" y="338614"/>
                </a:cubicBezTo>
                <a:cubicBezTo>
                  <a:pt x="4202906" y="338614"/>
                  <a:pt x="4202906" y="343376"/>
                  <a:pt x="4202906" y="350996"/>
                </a:cubicBezTo>
                <a:cubicBezTo>
                  <a:pt x="4202906" y="354806"/>
                  <a:pt x="4202906" y="359569"/>
                  <a:pt x="4202906" y="365284"/>
                </a:cubicBezTo>
                <a:cubicBezTo>
                  <a:pt x="4202906" y="368141"/>
                  <a:pt x="4202906" y="370999"/>
                  <a:pt x="4202906" y="373856"/>
                </a:cubicBezTo>
                <a:cubicBezTo>
                  <a:pt x="4202906" y="375761"/>
                  <a:pt x="4202906" y="377666"/>
                  <a:pt x="4202906" y="380524"/>
                </a:cubicBezTo>
                <a:cubicBezTo>
                  <a:pt x="4202906" y="379571"/>
                  <a:pt x="4202906" y="379571"/>
                  <a:pt x="4201954" y="378619"/>
                </a:cubicBezTo>
                <a:cubicBezTo>
                  <a:pt x="4201954" y="372904"/>
                  <a:pt x="4201001" y="367189"/>
                  <a:pt x="4201001" y="361474"/>
                </a:cubicBezTo>
                <a:cubicBezTo>
                  <a:pt x="4199097" y="318611"/>
                  <a:pt x="4196239" y="290989"/>
                  <a:pt x="4196239" y="290989"/>
                </a:cubicBezTo>
                <a:cubicBezTo>
                  <a:pt x="4196239" y="290989"/>
                  <a:pt x="4193381" y="310991"/>
                  <a:pt x="4191476" y="343376"/>
                </a:cubicBezTo>
                <a:cubicBezTo>
                  <a:pt x="4190524" y="340519"/>
                  <a:pt x="4189571" y="338614"/>
                  <a:pt x="4188619" y="335756"/>
                </a:cubicBezTo>
                <a:cubicBezTo>
                  <a:pt x="4185761" y="329089"/>
                  <a:pt x="4183856" y="323374"/>
                  <a:pt x="4181951" y="319564"/>
                </a:cubicBezTo>
                <a:cubicBezTo>
                  <a:pt x="4181951" y="318611"/>
                  <a:pt x="4180999" y="317659"/>
                  <a:pt x="4180999" y="316706"/>
                </a:cubicBezTo>
                <a:cubicBezTo>
                  <a:pt x="4180999" y="291941"/>
                  <a:pt x="4180999" y="271939"/>
                  <a:pt x="4180999" y="256699"/>
                </a:cubicBezTo>
                <a:cubicBezTo>
                  <a:pt x="4180999" y="239554"/>
                  <a:pt x="4180999" y="230029"/>
                  <a:pt x="4180999" y="230029"/>
                </a:cubicBezTo>
                <a:cubicBezTo>
                  <a:pt x="4180999" y="230029"/>
                  <a:pt x="4180046" y="239554"/>
                  <a:pt x="4177189" y="256699"/>
                </a:cubicBezTo>
                <a:cubicBezTo>
                  <a:pt x="4177189" y="260509"/>
                  <a:pt x="4176236" y="265271"/>
                  <a:pt x="4175284" y="270034"/>
                </a:cubicBezTo>
                <a:cubicBezTo>
                  <a:pt x="4175284" y="263366"/>
                  <a:pt x="4174331" y="257651"/>
                  <a:pt x="4174331" y="251936"/>
                </a:cubicBezTo>
                <a:cubicBezTo>
                  <a:pt x="4172426" y="207169"/>
                  <a:pt x="4168616" y="176689"/>
                  <a:pt x="4168616" y="176689"/>
                </a:cubicBezTo>
                <a:cubicBezTo>
                  <a:pt x="4168616" y="176689"/>
                  <a:pt x="4164806" y="207169"/>
                  <a:pt x="4162901" y="251936"/>
                </a:cubicBezTo>
                <a:cubicBezTo>
                  <a:pt x="4161949" y="263366"/>
                  <a:pt x="4161949" y="274796"/>
                  <a:pt x="4160996" y="287179"/>
                </a:cubicBezTo>
                <a:cubicBezTo>
                  <a:pt x="4158139" y="292894"/>
                  <a:pt x="4156234" y="298609"/>
                  <a:pt x="4154329" y="303371"/>
                </a:cubicBezTo>
                <a:cubicBezTo>
                  <a:pt x="4151471" y="295751"/>
                  <a:pt x="4149566" y="288131"/>
                  <a:pt x="4146709" y="280511"/>
                </a:cubicBezTo>
                <a:cubicBezTo>
                  <a:pt x="4144804" y="267176"/>
                  <a:pt x="4141946" y="255746"/>
                  <a:pt x="4140041" y="246221"/>
                </a:cubicBezTo>
                <a:cubicBezTo>
                  <a:pt x="4137184" y="231934"/>
                  <a:pt x="4133374" y="224314"/>
                  <a:pt x="4133374" y="224314"/>
                </a:cubicBezTo>
                <a:cubicBezTo>
                  <a:pt x="4133374" y="224314"/>
                  <a:pt x="4134326" y="226219"/>
                  <a:pt x="4134326" y="230029"/>
                </a:cubicBezTo>
                <a:cubicBezTo>
                  <a:pt x="4135279" y="233839"/>
                  <a:pt x="4135279" y="239554"/>
                  <a:pt x="4136231" y="247174"/>
                </a:cubicBezTo>
                <a:cubicBezTo>
                  <a:pt x="4136231" y="248126"/>
                  <a:pt x="4136231" y="249079"/>
                  <a:pt x="4136231" y="250031"/>
                </a:cubicBezTo>
                <a:cubicBezTo>
                  <a:pt x="4130516" y="230981"/>
                  <a:pt x="4123849" y="213836"/>
                  <a:pt x="4118134" y="197644"/>
                </a:cubicBezTo>
                <a:cubicBezTo>
                  <a:pt x="4108609" y="166211"/>
                  <a:pt x="4100036" y="139541"/>
                  <a:pt x="4093369" y="121444"/>
                </a:cubicBezTo>
                <a:cubicBezTo>
                  <a:pt x="4087654" y="103346"/>
                  <a:pt x="4083844" y="92869"/>
                  <a:pt x="4083844" y="92869"/>
                </a:cubicBezTo>
                <a:cubicBezTo>
                  <a:pt x="4083844" y="92869"/>
                  <a:pt x="4085749" y="103346"/>
                  <a:pt x="4089559" y="122396"/>
                </a:cubicBezTo>
                <a:cubicBezTo>
                  <a:pt x="4093369" y="141446"/>
                  <a:pt x="4099084" y="168116"/>
                  <a:pt x="4106704" y="200501"/>
                </a:cubicBezTo>
                <a:cubicBezTo>
                  <a:pt x="4110514" y="215741"/>
                  <a:pt x="4115276" y="231934"/>
                  <a:pt x="4119086" y="248126"/>
                </a:cubicBezTo>
                <a:cubicBezTo>
                  <a:pt x="4118134" y="251936"/>
                  <a:pt x="4118134" y="256699"/>
                  <a:pt x="4117181" y="262414"/>
                </a:cubicBezTo>
                <a:cubicBezTo>
                  <a:pt x="4116229" y="270034"/>
                  <a:pt x="4115276" y="279559"/>
                  <a:pt x="4114324" y="290036"/>
                </a:cubicBezTo>
                <a:cubicBezTo>
                  <a:pt x="4113371" y="288131"/>
                  <a:pt x="4111466" y="286226"/>
                  <a:pt x="4110514" y="284321"/>
                </a:cubicBezTo>
                <a:cubicBezTo>
                  <a:pt x="4113371" y="274796"/>
                  <a:pt x="4114324" y="269081"/>
                  <a:pt x="4114324" y="269081"/>
                </a:cubicBezTo>
                <a:cubicBezTo>
                  <a:pt x="4114324" y="269081"/>
                  <a:pt x="4112419" y="273844"/>
                  <a:pt x="4108609" y="282416"/>
                </a:cubicBezTo>
                <a:cubicBezTo>
                  <a:pt x="4106704" y="279559"/>
                  <a:pt x="4104799" y="276701"/>
                  <a:pt x="4102894" y="273844"/>
                </a:cubicBezTo>
                <a:cubicBezTo>
                  <a:pt x="4100989" y="270034"/>
                  <a:pt x="4098131" y="266224"/>
                  <a:pt x="4096226" y="263366"/>
                </a:cubicBezTo>
                <a:cubicBezTo>
                  <a:pt x="4097179" y="262414"/>
                  <a:pt x="4097179" y="262414"/>
                  <a:pt x="4097179" y="262414"/>
                </a:cubicBezTo>
                <a:cubicBezTo>
                  <a:pt x="4097179" y="262414"/>
                  <a:pt x="4097179" y="262414"/>
                  <a:pt x="4096226" y="263366"/>
                </a:cubicBezTo>
                <a:cubicBezTo>
                  <a:pt x="4094321" y="259556"/>
                  <a:pt x="4092416" y="256699"/>
                  <a:pt x="4090511" y="253841"/>
                </a:cubicBezTo>
                <a:cubicBezTo>
                  <a:pt x="4090511" y="253841"/>
                  <a:pt x="4090511" y="252889"/>
                  <a:pt x="4090511" y="252889"/>
                </a:cubicBezTo>
                <a:cubicBezTo>
                  <a:pt x="4090511" y="248126"/>
                  <a:pt x="4090511" y="243364"/>
                  <a:pt x="4090511" y="238601"/>
                </a:cubicBezTo>
                <a:cubicBezTo>
                  <a:pt x="4090511" y="230029"/>
                  <a:pt x="4090511" y="222409"/>
                  <a:pt x="4090511" y="215741"/>
                </a:cubicBezTo>
                <a:cubicBezTo>
                  <a:pt x="4090511" y="203359"/>
                  <a:pt x="4089559" y="195739"/>
                  <a:pt x="4089559" y="195739"/>
                </a:cubicBezTo>
                <a:cubicBezTo>
                  <a:pt x="4089559" y="195739"/>
                  <a:pt x="4088606" y="202406"/>
                  <a:pt x="4086701" y="214789"/>
                </a:cubicBezTo>
                <a:cubicBezTo>
                  <a:pt x="4085749" y="221456"/>
                  <a:pt x="4084796" y="228124"/>
                  <a:pt x="4083844" y="236696"/>
                </a:cubicBezTo>
                <a:cubicBezTo>
                  <a:pt x="4083844" y="237649"/>
                  <a:pt x="4083844" y="238601"/>
                  <a:pt x="4083844" y="239554"/>
                </a:cubicBezTo>
                <a:cubicBezTo>
                  <a:pt x="4082891" y="238601"/>
                  <a:pt x="4082891" y="237649"/>
                  <a:pt x="4081939" y="236696"/>
                </a:cubicBezTo>
                <a:cubicBezTo>
                  <a:pt x="4081939" y="235744"/>
                  <a:pt x="4081939" y="235744"/>
                  <a:pt x="4081939" y="234791"/>
                </a:cubicBezTo>
                <a:cubicBezTo>
                  <a:pt x="4081939" y="225266"/>
                  <a:pt x="4081939" y="216694"/>
                  <a:pt x="4081939" y="210026"/>
                </a:cubicBezTo>
                <a:cubicBezTo>
                  <a:pt x="4081939" y="195739"/>
                  <a:pt x="4081939" y="188119"/>
                  <a:pt x="4081939" y="188119"/>
                </a:cubicBezTo>
                <a:cubicBezTo>
                  <a:pt x="4081939" y="188119"/>
                  <a:pt x="4080034" y="195739"/>
                  <a:pt x="4078129" y="210026"/>
                </a:cubicBezTo>
                <a:cubicBezTo>
                  <a:pt x="4077176" y="214789"/>
                  <a:pt x="4076224" y="220504"/>
                  <a:pt x="4075271" y="227171"/>
                </a:cubicBezTo>
                <a:cubicBezTo>
                  <a:pt x="4065746" y="210979"/>
                  <a:pt x="4059079" y="202406"/>
                  <a:pt x="4059079" y="202406"/>
                </a:cubicBezTo>
                <a:cubicBezTo>
                  <a:pt x="4059079" y="202406"/>
                  <a:pt x="4063841" y="214789"/>
                  <a:pt x="4073366" y="236696"/>
                </a:cubicBezTo>
                <a:cubicBezTo>
                  <a:pt x="4072414" y="241459"/>
                  <a:pt x="4071461" y="246221"/>
                  <a:pt x="4071461" y="250984"/>
                </a:cubicBezTo>
                <a:cubicBezTo>
                  <a:pt x="4070509" y="256699"/>
                  <a:pt x="4069556" y="261461"/>
                  <a:pt x="4067651" y="268129"/>
                </a:cubicBezTo>
                <a:cubicBezTo>
                  <a:pt x="4066699" y="271939"/>
                  <a:pt x="4065746" y="275749"/>
                  <a:pt x="4064794" y="279559"/>
                </a:cubicBezTo>
                <a:cubicBezTo>
                  <a:pt x="4063841" y="270986"/>
                  <a:pt x="4062889" y="262414"/>
                  <a:pt x="4061936" y="253841"/>
                </a:cubicBezTo>
                <a:cubicBezTo>
                  <a:pt x="4059079" y="237649"/>
                  <a:pt x="4057174" y="221456"/>
                  <a:pt x="4054316" y="207169"/>
                </a:cubicBezTo>
                <a:cubicBezTo>
                  <a:pt x="4053364" y="199549"/>
                  <a:pt x="4052411" y="192881"/>
                  <a:pt x="4050506" y="186214"/>
                </a:cubicBezTo>
                <a:cubicBezTo>
                  <a:pt x="4049554" y="179546"/>
                  <a:pt x="4047649" y="173831"/>
                  <a:pt x="4046696" y="168116"/>
                </a:cubicBezTo>
                <a:cubicBezTo>
                  <a:pt x="4043839" y="156686"/>
                  <a:pt x="4041934" y="146209"/>
                  <a:pt x="4040029" y="137636"/>
                </a:cubicBezTo>
                <a:cubicBezTo>
                  <a:pt x="4036219" y="121444"/>
                  <a:pt x="4034314" y="111919"/>
                  <a:pt x="4034314" y="111919"/>
                </a:cubicBezTo>
                <a:cubicBezTo>
                  <a:pt x="4034314" y="111919"/>
                  <a:pt x="4035266" y="121444"/>
                  <a:pt x="4036219" y="138589"/>
                </a:cubicBezTo>
                <a:cubicBezTo>
                  <a:pt x="4037171" y="147161"/>
                  <a:pt x="4038124" y="157639"/>
                  <a:pt x="4039076" y="169069"/>
                </a:cubicBezTo>
                <a:cubicBezTo>
                  <a:pt x="4040029" y="180499"/>
                  <a:pt x="4040981" y="193834"/>
                  <a:pt x="4042886" y="208121"/>
                </a:cubicBezTo>
                <a:cubicBezTo>
                  <a:pt x="4043839" y="217646"/>
                  <a:pt x="4044791" y="228124"/>
                  <a:pt x="4044791" y="238601"/>
                </a:cubicBezTo>
                <a:cubicBezTo>
                  <a:pt x="4037171" y="196691"/>
                  <a:pt x="4031456" y="170021"/>
                  <a:pt x="4031456" y="170021"/>
                </a:cubicBezTo>
                <a:cubicBezTo>
                  <a:pt x="4031456" y="170021"/>
                  <a:pt x="4032409" y="203359"/>
                  <a:pt x="4036219" y="252889"/>
                </a:cubicBezTo>
                <a:cubicBezTo>
                  <a:pt x="4036219" y="256699"/>
                  <a:pt x="4037171" y="260509"/>
                  <a:pt x="4037171" y="264319"/>
                </a:cubicBezTo>
                <a:cubicBezTo>
                  <a:pt x="4036219" y="266224"/>
                  <a:pt x="4036219" y="269081"/>
                  <a:pt x="4035266" y="271939"/>
                </a:cubicBezTo>
                <a:cubicBezTo>
                  <a:pt x="4033361" y="270034"/>
                  <a:pt x="4031456" y="268129"/>
                  <a:pt x="4030504" y="266224"/>
                </a:cubicBezTo>
                <a:cubicBezTo>
                  <a:pt x="4027646" y="263366"/>
                  <a:pt x="4025741" y="260509"/>
                  <a:pt x="4023836" y="258604"/>
                </a:cubicBezTo>
                <a:cubicBezTo>
                  <a:pt x="4018121" y="247174"/>
                  <a:pt x="4013359" y="237649"/>
                  <a:pt x="4009549" y="229076"/>
                </a:cubicBezTo>
                <a:cubicBezTo>
                  <a:pt x="4000976" y="212884"/>
                  <a:pt x="3996214" y="203359"/>
                  <a:pt x="3996214" y="203359"/>
                </a:cubicBezTo>
                <a:cubicBezTo>
                  <a:pt x="3996214" y="203359"/>
                  <a:pt x="4000024" y="212884"/>
                  <a:pt x="4005739" y="230981"/>
                </a:cubicBezTo>
                <a:cubicBezTo>
                  <a:pt x="4008596" y="237649"/>
                  <a:pt x="4011454" y="246221"/>
                  <a:pt x="4014311" y="255746"/>
                </a:cubicBezTo>
                <a:cubicBezTo>
                  <a:pt x="4010501" y="248126"/>
                  <a:pt x="4007644" y="243364"/>
                  <a:pt x="4007644" y="243364"/>
                </a:cubicBezTo>
                <a:cubicBezTo>
                  <a:pt x="4007644" y="243364"/>
                  <a:pt x="4010501" y="251936"/>
                  <a:pt x="4015264" y="267176"/>
                </a:cubicBezTo>
                <a:cubicBezTo>
                  <a:pt x="4018121" y="274796"/>
                  <a:pt x="4020979" y="284321"/>
                  <a:pt x="4024789" y="294799"/>
                </a:cubicBezTo>
                <a:cubicBezTo>
                  <a:pt x="4025741" y="296704"/>
                  <a:pt x="4026694" y="299561"/>
                  <a:pt x="4026694" y="301466"/>
                </a:cubicBezTo>
                <a:cubicBezTo>
                  <a:pt x="4023836" y="310039"/>
                  <a:pt x="4020026" y="319564"/>
                  <a:pt x="4017169" y="329089"/>
                </a:cubicBezTo>
                <a:cubicBezTo>
                  <a:pt x="4017169" y="329089"/>
                  <a:pt x="4016216" y="328136"/>
                  <a:pt x="4016216" y="328136"/>
                </a:cubicBezTo>
                <a:cubicBezTo>
                  <a:pt x="4011454" y="325279"/>
                  <a:pt x="4008596" y="322421"/>
                  <a:pt x="4005739" y="320516"/>
                </a:cubicBezTo>
                <a:cubicBezTo>
                  <a:pt x="4005739" y="319564"/>
                  <a:pt x="4005739" y="318611"/>
                  <a:pt x="4005739" y="318611"/>
                </a:cubicBezTo>
                <a:cubicBezTo>
                  <a:pt x="4005739" y="315754"/>
                  <a:pt x="4004786" y="313849"/>
                  <a:pt x="4004786" y="310991"/>
                </a:cubicBezTo>
                <a:cubicBezTo>
                  <a:pt x="4004786" y="285274"/>
                  <a:pt x="4002881" y="269081"/>
                  <a:pt x="4002881" y="269081"/>
                </a:cubicBezTo>
                <a:cubicBezTo>
                  <a:pt x="4002881" y="269081"/>
                  <a:pt x="4001929" y="274796"/>
                  <a:pt x="4000024" y="284321"/>
                </a:cubicBezTo>
                <a:cubicBezTo>
                  <a:pt x="3996214" y="261461"/>
                  <a:pt x="3993356" y="248126"/>
                  <a:pt x="3993356" y="248126"/>
                </a:cubicBezTo>
                <a:cubicBezTo>
                  <a:pt x="3993356" y="248126"/>
                  <a:pt x="3993356" y="262414"/>
                  <a:pt x="3993356" y="286226"/>
                </a:cubicBezTo>
                <a:cubicBezTo>
                  <a:pt x="3993356" y="286226"/>
                  <a:pt x="3992404" y="286226"/>
                  <a:pt x="3992404" y="286226"/>
                </a:cubicBezTo>
                <a:cubicBezTo>
                  <a:pt x="3991451" y="286226"/>
                  <a:pt x="3990499" y="287179"/>
                  <a:pt x="3990499" y="287179"/>
                </a:cubicBezTo>
                <a:cubicBezTo>
                  <a:pt x="3988594" y="289084"/>
                  <a:pt x="3986689" y="290989"/>
                  <a:pt x="3985736" y="292894"/>
                </a:cubicBezTo>
                <a:lnTo>
                  <a:pt x="3985736" y="292894"/>
                </a:lnTo>
                <a:lnTo>
                  <a:pt x="3985736" y="293846"/>
                </a:lnTo>
                <a:cubicBezTo>
                  <a:pt x="3984784" y="300514"/>
                  <a:pt x="3983831" y="307181"/>
                  <a:pt x="3983831" y="313849"/>
                </a:cubicBezTo>
                <a:cubicBezTo>
                  <a:pt x="3981926" y="310039"/>
                  <a:pt x="3980021" y="307181"/>
                  <a:pt x="3978116" y="303371"/>
                </a:cubicBezTo>
                <a:cubicBezTo>
                  <a:pt x="3983831" y="284321"/>
                  <a:pt x="3987641" y="272891"/>
                  <a:pt x="3987641" y="272891"/>
                </a:cubicBezTo>
                <a:cubicBezTo>
                  <a:pt x="3987641" y="272891"/>
                  <a:pt x="3982879" y="282416"/>
                  <a:pt x="3976211" y="298609"/>
                </a:cubicBezTo>
                <a:cubicBezTo>
                  <a:pt x="3975259" y="296704"/>
                  <a:pt x="3974306" y="295751"/>
                  <a:pt x="3973354" y="293846"/>
                </a:cubicBezTo>
                <a:cubicBezTo>
                  <a:pt x="3973354" y="291941"/>
                  <a:pt x="3973354" y="290036"/>
                  <a:pt x="3973354" y="288131"/>
                </a:cubicBezTo>
                <a:cubicBezTo>
                  <a:pt x="3973354" y="288131"/>
                  <a:pt x="3973354" y="288131"/>
                  <a:pt x="3973354" y="287179"/>
                </a:cubicBezTo>
                <a:cubicBezTo>
                  <a:pt x="3975259" y="283369"/>
                  <a:pt x="3976211" y="280511"/>
                  <a:pt x="3977164" y="278606"/>
                </a:cubicBezTo>
                <a:cubicBezTo>
                  <a:pt x="3979069" y="273844"/>
                  <a:pt x="3980974" y="270986"/>
                  <a:pt x="3980974" y="270986"/>
                </a:cubicBezTo>
                <a:cubicBezTo>
                  <a:pt x="3980974" y="270986"/>
                  <a:pt x="3979069" y="272891"/>
                  <a:pt x="3976211" y="277654"/>
                </a:cubicBezTo>
                <a:cubicBezTo>
                  <a:pt x="3975259" y="278606"/>
                  <a:pt x="3974306" y="280511"/>
                  <a:pt x="3973354" y="282416"/>
                </a:cubicBezTo>
                <a:cubicBezTo>
                  <a:pt x="3973354" y="271939"/>
                  <a:pt x="3974306" y="262414"/>
                  <a:pt x="3974306" y="254794"/>
                </a:cubicBezTo>
                <a:cubicBezTo>
                  <a:pt x="3975259" y="238601"/>
                  <a:pt x="3975259" y="230029"/>
                  <a:pt x="3975259" y="230029"/>
                </a:cubicBezTo>
                <a:cubicBezTo>
                  <a:pt x="3975259" y="230029"/>
                  <a:pt x="3973354" y="238601"/>
                  <a:pt x="3970496" y="254794"/>
                </a:cubicBezTo>
                <a:cubicBezTo>
                  <a:pt x="3969544" y="262414"/>
                  <a:pt x="3967639" y="271939"/>
                  <a:pt x="3965734" y="281464"/>
                </a:cubicBezTo>
                <a:cubicBezTo>
                  <a:pt x="3964781" y="278606"/>
                  <a:pt x="3962876" y="276701"/>
                  <a:pt x="3961924" y="274796"/>
                </a:cubicBezTo>
                <a:cubicBezTo>
                  <a:pt x="3961924" y="272891"/>
                  <a:pt x="3962876" y="270986"/>
                  <a:pt x="3962876" y="269081"/>
                </a:cubicBezTo>
                <a:cubicBezTo>
                  <a:pt x="3965734" y="253841"/>
                  <a:pt x="3966686" y="245269"/>
                  <a:pt x="3966686" y="245269"/>
                </a:cubicBezTo>
                <a:cubicBezTo>
                  <a:pt x="3966686" y="245269"/>
                  <a:pt x="3963829" y="253841"/>
                  <a:pt x="3959066" y="268129"/>
                </a:cubicBezTo>
                <a:cubicBezTo>
                  <a:pt x="3959066" y="268129"/>
                  <a:pt x="3959066" y="269081"/>
                  <a:pt x="3959066" y="269081"/>
                </a:cubicBezTo>
                <a:cubicBezTo>
                  <a:pt x="3959066" y="268129"/>
                  <a:pt x="3958114" y="267176"/>
                  <a:pt x="3958114" y="267176"/>
                </a:cubicBezTo>
                <a:cubicBezTo>
                  <a:pt x="3958114" y="267176"/>
                  <a:pt x="3958114" y="268129"/>
                  <a:pt x="3958114" y="269081"/>
                </a:cubicBezTo>
                <a:cubicBezTo>
                  <a:pt x="3957161" y="267176"/>
                  <a:pt x="3956209" y="266224"/>
                  <a:pt x="3955256" y="264319"/>
                </a:cubicBezTo>
                <a:cubicBezTo>
                  <a:pt x="3955256" y="258604"/>
                  <a:pt x="3955256" y="252889"/>
                  <a:pt x="3954304" y="247174"/>
                </a:cubicBezTo>
                <a:cubicBezTo>
                  <a:pt x="3954304" y="235744"/>
                  <a:pt x="3952399" y="224314"/>
                  <a:pt x="3951446" y="214789"/>
                </a:cubicBezTo>
                <a:cubicBezTo>
                  <a:pt x="3950494" y="205264"/>
                  <a:pt x="3949541" y="196691"/>
                  <a:pt x="3947636" y="190024"/>
                </a:cubicBezTo>
                <a:cubicBezTo>
                  <a:pt x="3944779" y="176689"/>
                  <a:pt x="3943826" y="169069"/>
                  <a:pt x="3943826" y="169069"/>
                </a:cubicBezTo>
                <a:cubicBezTo>
                  <a:pt x="3943826" y="169069"/>
                  <a:pt x="3943826" y="176689"/>
                  <a:pt x="3943826" y="190024"/>
                </a:cubicBezTo>
                <a:cubicBezTo>
                  <a:pt x="3943826" y="196691"/>
                  <a:pt x="3943826" y="205264"/>
                  <a:pt x="3943826" y="214789"/>
                </a:cubicBezTo>
                <a:cubicBezTo>
                  <a:pt x="3943826" y="218599"/>
                  <a:pt x="3943826" y="222409"/>
                  <a:pt x="3943826" y="225266"/>
                </a:cubicBezTo>
                <a:cubicBezTo>
                  <a:pt x="3942874" y="221456"/>
                  <a:pt x="3941921" y="218599"/>
                  <a:pt x="3940969" y="215741"/>
                </a:cubicBezTo>
                <a:cubicBezTo>
                  <a:pt x="3940016" y="212884"/>
                  <a:pt x="3939064" y="210026"/>
                  <a:pt x="3939064" y="207169"/>
                </a:cubicBezTo>
                <a:cubicBezTo>
                  <a:pt x="3940016" y="206216"/>
                  <a:pt x="3940016" y="205264"/>
                  <a:pt x="3940016" y="205264"/>
                </a:cubicBezTo>
                <a:cubicBezTo>
                  <a:pt x="3940016" y="205264"/>
                  <a:pt x="3940016" y="206216"/>
                  <a:pt x="3939064" y="206216"/>
                </a:cubicBezTo>
                <a:cubicBezTo>
                  <a:pt x="3937159" y="201454"/>
                  <a:pt x="3936206" y="197644"/>
                  <a:pt x="3936206" y="197644"/>
                </a:cubicBezTo>
                <a:cubicBezTo>
                  <a:pt x="3936206" y="197644"/>
                  <a:pt x="3936206" y="201454"/>
                  <a:pt x="3937159" y="208121"/>
                </a:cubicBezTo>
                <a:cubicBezTo>
                  <a:pt x="3935254" y="210026"/>
                  <a:pt x="3932396" y="212884"/>
                  <a:pt x="3929539" y="216694"/>
                </a:cubicBezTo>
                <a:cubicBezTo>
                  <a:pt x="3928586" y="210026"/>
                  <a:pt x="3926681" y="204311"/>
                  <a:pt x="3925729" y="197644"/>
                </a:cubicBezTo>
                <a:cubicBezTo>
                  <a:pt x="3922871" y="183356"/>
                  <a:pt x="3919061" y="170021"/>
                  <a:pt x="3916204" y="158591"/>
                </a:cubicBezTo>
                <a:cubicBezTo>
                  <a:pt x="3915251" y="153829"/>
                  <a:pt x="3913346" y="148114"/>
                  <a:pt x="3912394" y="144304"/>
                </a:cubicBezTo>
                <a:cubicBezTo>
                  <a:pt x="3913346" y="142399"/>
                  <a:pt x="3914299" y="141446"/>
                  <a:pt x="3915251" y="139541"/>
                </a:cubicBezTo>
                <a:cubicBezTo>
                  <a:pt x="3927634" y="121444"/>
                  <a:pt x="3935254" y="110966"/>
                  <a:pt x="3935254" y="110966"/>
                </a:cubicBezTo>
                <a:cubicBezTo>
                  <a:pt x="3935254" y="110966"/>
                  <a:pt x="3926681" y="120491"/>
                  <a:pt x="3912394" y="136684"/>
                </a:cubicBezTo>
                <a:cubicBezTo>
                  <a:pt x="3911441" y="137636"/>
                  <a:pt x="3911441" y="138589"/>
                  <a:pt x="3910489" y="138589"/>
                </a:cubicBezTo>
                <a:cubicBezTo>
                  <a:pt x="3909536" y="134779"/>
                  <a:pt x="3908584" y="131921"/>
                  <a:pt x="3906679" y="128111"/>
                </a:cubicBezTo>
                <a:cubicBezTo>
                  <a:pt x="3900964" y="111919"/>
                  <a:pt x="3898106" y="102394"/>
                  <a:pt x="3898106" y="102394"/>
                </a:cubicBezTo>
                <a:cubicBezTo>
                  <a:pt x="3898106" y="102394"/>
                  <a:pt x="3900011" y="111919"/>
                  <a:pt x="3902869" y="129064"/>
                </a:cubicBezTo>
                <a:cubicBezTo>
                  <a:pt x="3903821" y="132874"/>
                  <a:pt x="3904774" y="137636"/>
                  <a:pt x="3905726" y="143351"/>
                </a:cubicBezTo>
                <a:cubicBezTo>
                  <a:pt x="3905726" y="143351"/>
                  <a:pt x="3905726" y="143351"/>
                  <a:pt x="3905726" y="143351"/>
                </a:cubicBezTo>
                <a:cubicBezTo>
                  <a:pt x="3900011" y="150019"/>
                  <a:pt x="3894296" y="158591"/>
                  <a:pt x="3887629" y="167164"/>
                </a:cubicBezTo>
                <a:cubicBezTo>
                  <a:pt x="3880961" y="175736"/>
                  <a:pt x="3874294" y="185261"/>
                  <a:pt x="3866674" y="195739"/>
                </a:cubicBezTo>
                <a:cubicBezTo>
                  <a:pt x="3864769" y="190976"/>
                  <a:pt x="3863816" y="186214"/>
                  <a:pt x="3862864" y="182404"/>
                </a:cubicBezTo>
                <a:cubicBezTo>
                  <a:pt x="3857149" y="165259"/>
                  <a:pt x="3854291" y="155734"/>
                  <a:pt x="3854291" y="155734"/>
                </a:cubicBezTo>
                <a:cubicBezTo>
                  <a:pt x="3854291" y="155734"/>
                  <a:pt x="3856196" y="166211"/>
                  <a:pt x="3859054" y="183356"/>
                </a:cubicBezTo>
                <a:cubicBezTo>
                  <a:pt x="3860006" y="189071"/>
                  <a:pt x="3861911" y="195739"/>
                  <a:pt x="3862864" y="202406"/>
                </a:cubicBezTo>
                <a:cubicBezTo>
                  <a:pt x="3860959" y="204311"/>
                  <a:pt x="3860006" y="207169"/>
                  <a:pt x="3858101" y="209074"/>
                </a:cubicBezTo>
                <a:cubicBezTo>
                  <a:pt x="3856196" y="211931"/>
                  <a:pt x="3855244" y="213836"/>
                  <a:pt x="3853339" y="216694"/>
                </a:cubicBezTo>
                <a:cubicBezTo>
                  <a:pt x="3851434" y="208121"/>
                  <a:pt x="3850481" y="200501"/>
                  <a:pt x="3849529" y="195739"/>
                </a:cubicBezTo>
                <a:cubicBezTo>
                  <a:pt x="3850481" y="189071"/>
                  <a:pt x="3851434" y="183356"/>
                  <a:pt x="3852386" y="178594"/>
                </a:cubicBezTo>
                <a:cubicBezTo>
                  <a:pt x="3854291" y="166211"/>
                  <a:pt x="3855244" y="158591"/>
                  <a:pt x="3855244" y="158591"/>
                </a:cubicBezTo>
                <a:cubicBezTo>
                  <a:pt x="3855244" y="158591"/>
                  <a:pt x="3853339" y="165259"/>
                  <a:pt x="3848576" y="177641"/>
                </a:cubicBezTo>
                <a:cubicBezTo>
                  <a:pt x="3846671" y="184309"/>
                  <a:pt x="3844766" y="190976"/>
                  <a:pt x="3841909" y="199549"/>
                </a:cubicBezTo>
                <a:cubicBezTo>
                  <a:pt x="3840956" y="204311"/>
                  <a:pt x="3839051" y="208121"/>
                  <a:pt x="3838099" y="212884"/>
                </a:cubicBezTo>
                <a:cubicBezTo>
                  <a:pt x="3837146" y="216694"/>
                  <a:pt x="3836194" y="221456"/>
                  <a:pt x="3835241" y="225266"/>
                </a:cubicBezTo>
                <a:cubicBezTo>
                  <a:pt x="3835241" y="224314"/>
                  <a:pt x="3834289" y="223361"/>
                  <a:pt x="3834289" y="222409"/>
                </a:cubicBezTo>
                <a:cubicBezTo>
                  <a:pt x="3831431" y="217646"/>
                  <a:pt x="3828574" y="212884"/>
                  <a:pt x="3825716" y="209074"/>
                </a:cubicBezTo>
                <a:cubicBezTo>
                  <a:pt x="3815239" y="193834"/>
                  <a:pt x="3809524" y="184309"/>
                  <a:pt x="3809524" y="184309"/>
                </a:cubicBezTo>
                <a:cubicBezTo>
                  <a:pt x="3809524" y="184309"/>
                  <a:pt x="3814286" y="193834"/>
                  <a:pt x="3821906" y="210979"/>
                </a:cubicBezTo>
                <a:cubicBezTo>
                  <a:pt x="3823811" y="214789"/>
                  <a:pt x="3825716" y="219551"/>
                  <a:pt x="3828574" y="224314"/>
                </a:cubicBezTo>
                <a:cubicBezTo>
                  <a:pt x="3829526" y="227171"/>
                  <a:pt x="3831431" y="230981"/>
                  <a:pt x="3832384" y="234791"/>
                </a:cubicBezTo>
                <a:cubicBezTo>
                  <a:pt x="3831431" y="241459"/>
                  <a:pt x="3829526" y="248126"/>
                  <a:pt x="3828574" y="254794"/>
                </a:cubicBezTo>
                <a:cubicBezTo>
                  <a:pt x="3827621" y="256699"/>
                  <a:pt x="3826669" y="257651"/>
                  <a:pt x="3825716" y="259556"/>
                </a:cubicBezTo>
                <a:cubicBezTo>
                  <a:pt x="3823811" y="262414"/>
                  <a:pt x="3821906" y="266224"/>
                  <a:pt x="3820954" y="269081"/>
                </a:cubicBezTo>
                <a:cubicBezTo>
                  <a:pt x="3820954" y="268129"/>
                  <a:pt x="3820001" y="268129"/>
                  <a:pt x="3820001" y="267176"/>
                </a:cubicBezTo>
                <a:cubicBezTo>
                  <a:pt x="3810476" y="255746"/>
                  <a:pt x="3804761" y="249079"/>
                  <a:pt x="3804761" y="249079"/>
                </a:cubicBezTo>
                <a:cubicBezTo>
                  <a:pt x="3804761" y="249079"/>
                  <a:pt x="3809524" y="256699"/>
                  <a:pt x="3817144" y="270034"/>
                </a:cubicBezTo>
                <a:cubicBezTo>
                  <a:pt x="3818096" y="270986"/>
                  <a:pt x="3818096" y="271939"/>
                  <a:pt x="3819049" y="272891"/>
                </a:cubicBezTo>
                <a:cubicBezTo>
                  <a:pt x="3815239" y="280511"/>
                  <a:pt x="3811429" y="287179"/>
                  <a:pt x="3806666" y="294799"/>
                </a:cubicBezTo>
                <a:cubicBezTo>
                  <a:pt x="3806666" y="294799"/>
                  <a:pt x="3806666" y="294799"/>
                  <a:pt x="3806666" y="294799"/>
                </a:cubicBezTo>
                <a:cubicBezTo>
                  <a:pt x="3805714" y="293846"/>
                  <a:pt x="3804761" y="291941"/>
                  <a:pt x="3803809" y="290989"/>
                </a:cubicBezTo>
                <a:cubicBezTo>
                  <a:pt x="3803809" y="290036"/>
                  <a:pt x="3803809" y="289084"/>
                  <a:pt x="3802856" y="287179"/>
                </a:cubicBezTo>
                <a:cubicBezTo>
                  <a:pt x="3801904" y="283369"/>
                  <a:pt x="3800951" y="280511"/>
                  <a:pt x="3799999" y="276701"/>
                </a:cubicBezTo>
                <a:cubicBezTo>
                  <a:pt x="3798094" y="270034"/>
                  <a:pt x="3796189" y="265271"/>
                  <a:pt x="3795236" y="260509"/>
                </a:cubicBezTo>
                <a:cubicBezTo>
                  <a:pt x="3792379" y="250984"/>
                  <a:pt x="3790474" y="246221"/>
                  <a:pt x="3790474" y="246221"/>
                </a:cubicBezTo>
                <a:cubicBezTo>
                  <a:pt x="3790474" y="246221"/>
                  <a:pt x="3790474" y="251936"/>
                  <a:pt x="3791426" y="260509"/>
                </a:cubicBezTo>
                <a:cubicBezTo>
                  <a:pt x="3791426" y="264319"/>
                  <a:pt x="3792379" y="269081"/>
                  <a:pt x="3792379" y="273844"/>
                </a:cubicBezTo>
                <a:cubicBezTo>
                  <a:pt x="3790474" y="271939"/>
                  <a:pt x="3789521" y="270034"/>
                  <a:pt x="3787616" y="268129"/>
                </a:cubicBezTo>
                <a:cubicBezTo>
                  <a:pt x="3783806" y="263366"/>
                  <a:pt x="3779996" y="259556"/>
                  <a:pt x="3777139" y="255746"/>
                </a:cubicBezTo>
                <a:cubicBezTo>
                  <a:pt x="3776186" y="251936"/>
                  <a:pt x="3774281" y="249079"/>
                  <a:pt x="3773329" y="246221"/>
                </a:cubicBezTo>
                <a:cubicBezTo>
                  <a:pt x="3767614" y="231934"/>
                  <a:pt x="3764756" y="224314"/>
                  <a:pt x="3764756" y="224314"/>
                </a:cubicBezTo>
                <a:cubicBezTo>
                  <a:pt x="3764756" y="224314"/>
                  <a:pt x="3766661" y="232886"/>
                  <a:pt x="3769519" y="247174"/>
                </a:cubicBezTo>
                <a:cubicBezTo>
                  <a:pt x="3771424" y="254794"/>
                  <a:pt x="3773329" y="263366"/>
                  <a:pt x="3776186" y="273844"/>
                </a:cubicBezTo>
                <a:cubicBezTo>
                  <a:pt x="3778091" y="281464"/>
                  <a:pt x="3779996" y="290989"/>
                  <a:pt x="3781901" y="299561"/>
                </a:cubicBezTo>
                <a:cubicBezTo>
                  <a:pt x="3775234" y="275749"/>
                  <a:pt x="3767614" y="253841"/>
                  <a:pt x="3760946" y="234791"/>
                </a:cubicBezTo>
                <a:cubicBezTo>
                  <a:pt x="3759041" y="229076"/>
                  <a:pt x="3757136" y="224314"/>
                  <a:pt x="3755231" y="218599"/>
                </a:cubicBezTo>
                <a:cubicBezTo>
                  <a:pt x="3758089" y="214789"/>
                  <a:pt x="3759041" y="211931"/>
                  <a:pt x="3759041" y="211931"/>
                </a:cubicBezTo>
                <a:cubicBezTo>
                  <a:pt x="3759041" y="211931"/>
                  <a:pt x="3757136" y="213836"/>
                  <a:pt x="3754279" y="217646"/>
                </a:cubicBezTo>
                <a:cubicBezTo>
                  <a:pt x="3753326" y="213836"/>
                  <a:pt x="3752374" y="210979"/>
                  <a:pt x="3750469" y="208121"/>
                </a:cubicBezTo>
                <a:cubicBezTo>
                  <a:pt x="3752374" y="201454"/>
                  <a:pt x="3752374" y="197644"/>
                  <a:pt x="3752374" y="197644"/>
                </a:cubicBezTo>
                <a:cubicBezTo>
                  <a:pt x="3752374" y="197644"/>
                  <a:pt x="3751421" y="200501"/>
                  <a:pt x="3748564" y="205264"/>
                </a:cubicBezTo>
                <a:cubicBezTo>
                  <a:pt x="3739991" y="181451"/>
                  <a:pt x="3734276" y="167164"/>
                  <a:pt x="3734276" y="167164"/>
                </a:cubicBezTo>
                <a:cubicBezTo>
                  <a:pt x="3734276" y="167164"/>
                  <a:pt x="3737134" y="186214"/>
                  <a:pt x="3742849" y="217646"/>
                </a:cubicBezTo>
                <a:cubicBezTo>
                  <a:pt x="3740944" y="222409"/>
                  <a:pt x="3738086" y="229076"/>
                  <a:pt x="3736181" y="236696"/>
                </a:cubicBezTo>
                <a:cubicBezTo>
                  <a:pt x="3736181" y="237649"/>
                  <a:pt x="3736181" y="237649"/>
                  <a:pt x="3735229" y="238601"/>
                </a:cubicBezTo>
                <a:cubicBezTo>
                  <a:pt x="3733324" y="240506"/>
                  <a:pt x="3731419" y="243364"/>
                  <a:pt x="3730466" y="245269"/>
                </a:cubicBezTo>
                <a:cubicBezTo>
                  <a:pt x="3728561" y="242411"/>
                  <a:pt x="3727609" y="239554"/>
                  <a:pt x="3726656" y="236696"/>
                </a:cubicBezTo>
                <a:cubicBezTo>
                  <a:pt x="3726656" y="235744"/>
                  <a:pt x="3726656" y="234791"/>
                  <a:pt x="3726656" y="232886"/>
                </a:cubicBezTo>
                <a:cubicBezTo>
                  <a:pt x="3726656" y="221456"/>
                  <a:pt x="3725704" y="214789"/>
                  <a:pt x="3725704" y="214789"/>
                </a:cubicBezTo>
                <a:cubicBezTo>
                  <a:pt x="3725704" y="214789"/>
                  <a:pt x="3724751" y="220504"/>
                  <a:pt x="3722846" y="230029"/>
                </a:cubicBezTo>
                <a:cubicBezTo>
                  <a:pt x="3722846" y="230029"/>
                  <a:pt x="3722846" y="229076"/>
                  <a:pt x="3721894" y="229076"/>
                </a:cubicBezTo>
                <a:cubicBezTo>
                  <a:pt x="3721894" y="229076"/>
                  <a:pt x="3721894" y="229076"/>
                  <a:pt x="3721894" y="229076"/>
                </a:cubicBezTo>
                <a:cubicBezTo>
                  <a:pt x="3723799" y="215741"/>
                  <a:pt x="3724751" y="203359"/>
                  <a:pt x="3725704" y="190976"/>
                </a:cubicBezTo>
                <a:cubicBezTo>
                  <a:pt x="3726656" y="184309"/>
                  <a:pt x="3726656" y="178594"/>
                  <a:pt x="3727609" y="172879"/>
                </a:cubicBezTo>
                <a:cubicBezTo>
                  <a:pt x="3728561" y="167164"/>
                  <a:pt x="3729514" y="161449"/>
                  <a:pt x="3730466" y="155734"/>
                </a:cubicBezTo>
                <a:cubicBezTo>
                  <a:pt x="3732371" y="145256"/>
                  <a:pt x="3733324" y="135731"/>
                  <a:pt x="3734276" y="128111"/>
                </a:cubicBezTo>
                <a:cubicBezTo>
                  <a:pt x="3736181" y="112871"/>
                  <a:pt x="3737134" y="104299"/>
                  <a:pt x="3737134" y="104299"/>
                </a:cubicBezTo>
                <a:cubicBezTo>
                  <a:pt x="3737134" y="104299"/>
                  <a:pt x="3734276" y="112871"/>
                  <a:pt x="3730466" y="127159"/>
                </a:cubicBezTo>
                <a:cubicBezTo>
                  <a:pt x="3728561" y="134779"/>
                  <a:pt x="3725704" y="143351"/>
                  <a:pt x="3722846" y="153829"/>
                </a:cubicBezTo>
                <a:cubicBezTo>
                  <a:pt x="3720941" y="158591"/>
                  <a:pt x="3719989" y="164306"/>
                  <a:pt x="3718084" y="170021"/>
                </a:cubicBezTo>
                <a:cubicBezTo>
                  <a:pt x="3717131" y="175736"/>
                  <a:pt x="3715226" y="182404"/>
                  <a:pt x="3714274" y="188119"/>
                </a:cubicBezTo>
                <a:cubicBezTo>
                  <a:pt x="3713321" y="194786"/>
                  <a:pt x="3711416" y="201454"/>
                  <a:pt x="3710464" y="208121"/>
                </a:cubicBezTo>
                <a:cubicBezTo>
                  <a:pt x="3710464" y="208121"/>
                  <a:pt x="3710464" y="208121"/>
                  <a:pt x="3710464" y="207169"/>
                </a:cubicBezTo>
                <a:cubicBezTo>
                  <a:pt x="3702844" y="194786"/>
                  <a:pt x="3697129" y="184309"/>
                  <a:pt x="3691414" y="174784"/>
                </a:cubicBezTo>
                <a:cubicBezTo>
                  <a:pt x="3684746" y="164306"/>
                  <a:pt x="3679984" y="155734"/>
                  <a:pt x="3677126" y="150971"/>
                </a:cubicBezTo>
                <a:cubicBezTo>
                  <a:pt x="3678079" y="142399"/>
                  <a:pt x="3678079" y="137636"/>
                  <a:pt x="3678079" y="137636"/>
                </a:cubicBezTo>
                <a:cubicBezTo>
                  <a:pt x="3678079" y="137636"/>
                  <a:pt x="3677126" y="141446"/>
                  <a:pt x="3675221" y="149066"/>
                </a:cubicBezTo>
                <a:cubicBezTo>
                  <a:pt x="3674269" y="148114"/>
                  <a:pt x="3674269" y="147161"/>
                  <a:pt x="3674269" y="147161"/>
                </a:cubicBezTo>
                <a:cubicBezTo>
                  <a:pt x="3674269" y="147161"/>
                  <a:pt x="3674269" y="148114"/>
                  <a:pt x="3675221" y="150019"/>
                </a:cubicBezTo>
                <a:cubicBezTo>
                  <a:pt x="3674269" y="153829"/>
                  <a:pt x="3673316" y="158591"/>
                  <a:pt x="3672364" y="164306"/>
                </a:cubicBezTo>
                <a:cubicBezTo>
                  <a:pt x="3670459" y="172879"/>
                  <a:pt x="3668554" y="182404"/>
                  <a:pt x="3665696" y="194786"/>
                </a:cubicBezTo>
                <a:cubicBezTo>
                  <a:pt x="3664744" y="199549"/>
                  <a:pt x="3663791" y="204311"/>
                  <a:pt x="3662839" y="209074"/>
                </a:cubicBezTo>
                <a:cubicBezTo>
                  <a:pt x="3662839" y="209074"/>
                  <a:pt x="3662839" y="210026"/>
                  <a:pt x="3661886" y="210026"/>
                </a:cubicBezTo>
                <a:cubicBezTo>
                  <a:pt x="3660934" y="211931"/>
                  <a:pt x="3659029" y="214789"/>
                  <a:pt x="3658076" y="216694"/>
                </a:cubicBezTo>
                <a:cubicBezTo>
                  <a:pt x="3659029" y="190976"/>
                  <a:pt x="3658076" y="174784"/>
                  <a:pt x="3658076" y="174784"/>
                </a:cubicBezTo>
                <a:cubicBezTo>
                  <a:pt x="3658076" y="174784"/>
                  <a:pt x="3652361" y="200501"/>
                  <a:pt x="3645694" y="239554"/>
                </a:cubicBezTo>
                <a:cubicBezTo>
                  <a:pt x="3645694" y="241459"/>
                  <a:pt x="3644741" y="244316"/>
                  <a:pt x="3644741" y="246221"/>
                </a:cubicBezTo>
                <a:cubicBezTo>
                  <a:pt x="3644741" y="247174"/>
                  <a:pt x="3643789" y="248126"/>
                  <a:pt x="3643789" y="249079"/>
                </a:cubicBezTo>
                <a:cubicBezTo>
                  <a:pt x="3642836" y="251936"/>
                  <a:pt x="3641884" y="255746"/>
                  <a:pt x="3640931" y="259556"/>
                </a:cubicBezTo>
                <a:cubicBezTo>
                  <a:pt x="3636169" y="249079"/>
                  <a:pt x="3633311" y="243364"/>
                  <a:pt x="3633311" y="243364"/>
                </a:cubicBezTo>
                <a:cubicBezTo>
                  <a:pt x="3633311" y="243364"/>
                  <a:pt x="3635216" y="250984"/>
                  <a:pt x="3639979" y="265271"/>
                </a:cubicBezTo>
                <a:cubicBezTo>
                  <a:pt x="3639026" y="268129"/>
                  <a:pt x="3638074" y="271939"/>
                  <a:pt x="3637121" y="275749"/>
                </a:cubicBezTo>
                <a:cubicBezTo>
                  <a:pt x="3631406" y="266224"/>
                  <a:pt x="3627596" y="261461"/>
                  <a:pt x="3627596" y="261461"/>
                </a:cubicBezTo>
                <a:cubicBezTo>
                  <a:pt x="3627596" y="261461"/>
                  <a:pt x="3630454" y="268129"/>
                  <a:pt x="3635216" y="280511"/>
                </a:cubicBezTo>
                <a:cubicBezTo>
                  <a:pt x="3635216" y="280511"/>
                  <a:pt x="3635216" y="280511"/>
                  <a:pt x="3635216" y="281464"/>
                </a:cubicBezTo>
                <a:cubicBezTo>
                  <a:pt x="3633311" y="290036"/>
                  <a:pt x="3631406" y="299561"/>
                  <a:pt x="3630454" y="309086"/>
                </a:cubicBezTo>
                <a:cubicBezTo>
                  <a:pt x="3629501" y="316706"/>
                  <a:pt x="3628549" y="324326"/>
                  <a:pt x="3627596" y="332899"/>
                </a:cubicBezTo>
                <a:cubicBezTo>
                  <a:pt x="3624739" y="325279"/>
                  <a:pt x="3622834" y="318611"/>
                  <a:pt x="3620929" y="312896"/>
                </a:cubicBezTo>
                <a:cubicBezTo>
                  <a:pt x="3620929" y="310991"/>
                  <a:pt x="3620929" y="309086"/>
                  <a:pt x="3620929" y="309086"/>
                </a:cubicBezTo>
                <a:cubicBezTo>
                  <a:pt x="3620929" y="309086"/>
                  <a:pt x="3620929" y="310039"/>
                  <a:pt x="3619976" y="310991"/>
                </a:cubicBezTo>
                <a:cubicBezTo>
                  <a:pt x="3619976" y="310039"/>
                  <a:pt x="3619024" y="309086"/>
                  <a:pt x="3619024" y="308134"/>
                </a:cubicBezTo>
                <a:cubicBezTo>
                  <a:pt x="3620929" y="295751"/>
                  <a:pt x="3621881" y="284321"/>
                  <a:pt x="3622834" y="272891"/>
                </a:cubicBezTo>
                <a:cubicBezTo>
                  <a:pt x="3624739" y="252889"/>
                  <a:pt x="3625691" y="234791"/>
                  <a:pt x="3626644" y="221456"/>
                </a:cubicBezTo>
                <a:cubicBezTo>
                  <a:pt x="3629501" y="215741"/>
                  <a:pt x="3630454" y="211931"/>
                  <a:pt x="3630454" y="211931"/>
                </a:cubicBezTo>
                <a:cubicBezTo>
                  <a:pt x="3630454" y="211931"/>
                  <a:pt x="3629501" y="213836"/>
                  <a:pt x="3626644" y="216694"/>
                </a:cubicBezTo>
                <a:cubicBezTo>
                  <a:pt x="3626644" y="215741"/>
                  <a:pt x="3626644" y="214789"/>
                  <a:pt x="3626644" y="214789"/>
                </a:cubicBezTo>
                <a:cubicBezTo>
                  <a:pt x="3626644" y="200501"/>
                  <a:pt x="3626644" y="192881"/>
                  <a:pt x="3626644" y="192881"/>
                </a:cubicBezTo>
                <a:cubicBezTo>
                  <a:pt x="3626644" y="192881"/>
                  <a:pt x="3624739" y="200501"/>
                  <a:pt x="3622834" y="214789"/>
                </a:cubicBezTo>
                <a:cubicBezTo>
                  <a:pt x="3621881" y="217646"/>
                  <a:pt x="3621881" y="221456"/>
                  <a:pt x="3620929" y="226219"/>
                </a:cubicBezTo>
                <a:cubicBezTo>
                  <a:pt x="3620929" y="226219"/>
                  <a:pt x="3620929" y="226219"/>
                  <a:pt x="3620929" y="227171"/>
                </a:cubicBezTo>
                <a:cubicBezTo>
                  <a:pt x="3618071" y="231934"/>
                  <a:pt x="3614261" y="237649"/>
                  <a:pt x="3609499" y="243364"/>
                </a:cubicBezTo>
                <a:cubicBezTo>
                  <a:pt x="3607594" y="246221"/>
                  <a:pt x="3605689" y="249079"/>
                  <a:pt x="3603784" y="251936"/>
                </a:cubicBezTo>
                <a:cubicBezTo>
                  <a:pt x="3607594" y="242411"/>
                  <a:pt x="3610451" y="233839"/>
                  <a:pt x="3613309" y="225266"/>
                </a:cubicBezTo>
                <a:cubicBezTo>
                  <a:pt x="3615214" y="219551"/>
                  <a:pt x="3617119" y="213836"/>
                  <a:pt x="3619024" y="208121"/>
                </a:cubicBezTo>
                <a:cubicBezTo>
                  <a:pt x="3620929" y="202406"/>
                  <a:pt x="3622834" y="197644"/>
                  <a:pt x="3624739" y="192881"/>
                </a:cubicBezTo>
                <a:cubicBezTo>
                  <a:pt x="3628549" y="183356"/>
                  <a:pt x="3631406" y="174784"/>
                  <a:pt x="3634264" y="168116"/>
                </a:cubicBezTo>
                <a:cubicBezTo>
                  <a:pt x="3639026" y="153829"/>
                  <a:pt x="3642836" y="146209"/>
                  <a:pt x="3642836" y="146209"/>
                </a:cubicBezTo>
                <a:cubicBezTo>
                  <a:pt x="3642836" y="146209"/>
                  <a:pt x="3639026" y="153829"/>
                  <a:pt x="3631406" y="166211"/>
                </a:cubicBezTo>
                <a:cubicBezTo>
                  <a:pt x="3627596" y="172879"/>
                  <a:pt x="3623786" y="180499"/>
                  <a:pt x="3618071" y="189071"/>
                </a:cubicBezTo>
                <a:cubicBezTo>
                  <a:pt x="3615214" y="193834"/>
                  <a:pt x="3613309" y="198596"/>
                  <a:pt x="3610451" y="203359"/>
                </a:cubicBezTo>
                <a:cubicBezTo>
                  <a:pt x="3607594" y="209074"/>
                  <a:pt x="3605689" y="213836"/>
                  <a:pt x="3602831" y="219551"/>
                </a:cubicBezTo>
                <a:cubicBezTo>
                  <a:pt x="3598069" y="229076"/>
                  <a:pt x="3593306" y="238601"/>
                  <a:pt x="3588544" y="250031"/>
                </a:cubicBezTo>
                <a:cubicBezTo>
                  <a:pt x="3588544" y="245269"/>
                  <a:pt x="3588544" y="242411"/>
                  <a:pt x="3588544" y="242411"/>
                </a:cubicBezTo>
                <a:cubicBezTo>
                  <a:pt x="3588544" y="242411"/>
                  <a:pt x="3587591" y="248126"/>
                  <a:pt x="3585686" y="256699"/>
                </a:cubicBezTo>
                <a:cubicBezTo>
                  <a:pt x="3585686" y="256699"/>
                  <a:pt x="3585686" y="256699"/>
                  <a:pt x="3585686" y="257651"/>
                </a:cubicBezTo>
                <a:cubicBezTo>
                  <a:pt x="3583781" y="261461"/>
                  <a:pt x="3581876" y="266224"/>
                  <a:pt x="3579971" y="270986"/>
                </a:cubicBezTo>
                <a:cubicBezTo>
                  <a:pt x="3578066" y="274796"/>
                  <a:pt x="3576161" y="278606"/>
                  <a:pt x="3573304" y="282416"/>
                </a:cubicBezTo>
                <a:cubicBezTo>
                  <a:pt x="3571399" y="275749"/>
                  <a:pt x="3569494" y="269081"/>
                  <a:pt x="3568541" y="263366"/>
                </a:cubicBezTo>
                <a:cubicBezTo>
                  <a:pt x="3566636" y="257651"/>
                  <a:pt x="3565684" y="252889"/>
                  <a:pt x="3564731" y="248126"/>
                </a:cubicBezTo>
                <a:cubicBezTo>
                  <a:pt x="3564731" y="248126"/>
                  <a:pt x="3564731" y="248126"/>
                  <a:pt x="3564731" y="248126"/>
                </a:cubicBezTo>
                <a:cubicBezTo>
                  <a:pt x="3563779" y="244316"/>
                  <a:pt x="3563779" y="241459"/>
                  <a:pt x="3562826" y="237649"/>
                </a:cubicBezTo>
                <a:cubicBezTo>
                  <a:pt x="3562826" y="236696"/>
                  <a:pt x="3562826" y="235744"/>
                  <a:pt x="3561874" y="233839"/>
                </a:cubicBezTo>
                <a:cubicBezTo>
                  <a:pt x="3564731" y="230029"/>
                  <a:pt x="3566636" y="227171"/>
                  <a:pt x="3566636" y="227171"/>
                </a:cubicBezTo>
                <a:cubicBezTo>
                  <a:pt x="3566636" y="227171"/>
                  <a:pt x="3564731" y="229076"/>
                  <a:pt x="3561874" y="230981"/>
                </a:cubicBezTo>
                <a:cubicBezTo>
                  <a:pt x="3559969" y="222409"/>
                  <a:pt x="3559016" y="218599"/>
                  <a:pt x="3559016" y="218599"/>
                </a:cubicBezTo>
                <a:cubicBezTo>
                  <a:pt x="3559016" y="218599"/>
                  <a:pt x="3559016" y="223361"/>
                  <a:pt x="3559016" y="231934"/>
                </a:cubicBezTo>
                <a:cubicBezTo>
                  <a:pt x="3557111" y="228124"/>
                  <a:pt x="3556159" y="224314"/>
                  <a:pt x="3554254" y="220504"/>
                </a:cubicBezTo>
                <a:cubicBezTo>
                  <a:pt x="3559969" y="211931"/>
                  <a:pt x="3564731" y="204311"/>
                  <a:pt x="3569494" y="197644"/>
                </a:cubicBezTo>
                <a:cubicBezTo>
                  <a:pt x="3576161" y="189071"/>
                  <a:pt x="3580924" y="180499"/>
                  <a:pt x="3585686" y="174784"/>
                </a:cubicBezTo>
                <a:cubicBezTo>
                  <a:pt x="3595211" y="162401"/>
                  <a:pt x="3600926" y="154781"/>
                  <a:pt x="3600926" y="154781"/>
                </a:cubicBezTo>
                <a:cubicBezTo>
                  <a:pt x="3600926" y="154781"/>
                  <a:pt x="3594259" y="160496"/>
                  <a:pt x="3582829" y="171926"/>
                </a:cubicBezTo>
                <a:cubicBezTo>
                  <a:pt x="3577114" y="176689"/>
                  <a:pt x="3570446" y="184309"/>
                  <a:pt x="3562826" y="192881"/>
                </a:cubicBezTo>
                <a:cubicBezTo>
                  <a:pt x="3558064" y="197644"/>
                  <a:pt x="3553301" y="203359"/>
                  <a:pt x="3549491" y="209074"/>
                </a:cubicBezTo>
                <a:cubicBezTo>
                  <a:pt x="3545681" y="199549"/>
                  <a:pt x="3542824" y="193834"/>
                  <a:pt x="3542824" y="193834"/>
                </a:cubicBezTo>
                <a:cubicBezTo>
                  <a:pt x="3542824" y="193834"/>
                  <a:pt x="3543776" y="200501"/>
                  <a:pt x="3546634" y="212884"/>
                </a:cubicBezTo>
                <a:cubicBezTo>
                  <a:pt x="3544729" y="215741"/>
                  <a:pt x="3541871" y="218599"/>
                  <a:pt x="3539966" y="222409"/>
                </a:cubicBezTo>
                <a:cubicBezTo>
                  <a:pt x="3539966" y="222409"/>
                  <a:pt x="3539014" y="223361"/>
                  <a:pt x="3539014" y="223361"/>
                </a:cubicBezTo>
                <a:cubicBezTo>
                  <a:pt x="3539014" y="219551"/>
                  <a:pt x="3539014" y="214789"/>
                  <a:pt x="3539014" y="210979"/>
                </a:cubicBezTo>
                <a:cubicBezTo>
                  <a:pt x="3539014" y="200501"/>
                  <a:pt x="3539014" y="191929"/>
                  <a:pt x="3539014" y="184309"/>
                </a:cubicBezTo>
                <a:cubicBezTo>
                  <a:pt x="3539014" y="180499"/>
                  <a:pt x="3539014" y="176689"/>
                  <a:pt x="3539014" y="173831"/>
                </a:cubicBezTo>
                <a:cubicBezTo>
                  <a:pt x="3539966" y="170974"/>
                  <a:pt x="3540919" y="170021"/>
                  <a:pt x="3540919" y="170021"/>
                </a:cubicBezTo>
                <a:cubicBezTo>
                  <a:pt x="3540919" y="170021"/>
                  <a:pt x="3539966" y="170974"/>
                  <a:pt x="3539014" y="172879"/>
                </a:cubicBezTo>
                <a:cubicBezTo>
                  <a:pt x="3539014" y="166211"/>
                  <a:pt x="3539014" y="162401"/>
                  <a:pt x="3539014" y="162401"/>
                </a:cubicBezTo>
                <a:cubicBezTo>
                  <a:pt x="3539014" y="162401"/>
                  <a:pt x="3538061" y="167164"/>
                  <a:pt x="3537109" y="176689"/>
                </a:cubicBezTo>
                <a:cubicBezTo>
                  <a:pt x="3535204" y="180499"/>
                  <a:pt x="3531394" y="184309"/>
                  <a:pt x="3527584" y="190976"/>
                </a:cubicBezTo>
                <a:cubicBezTo>
                  <a:pt x="3522821" y="197644"/>
                  <a:pt x="3518059" y="205264"/>
                  <a:pt x="3511391" y="214789"/>
                </a:cubicBezTo>
                <a:cubicBezTo>
                  <a:pt x="3511391" y="214789"/>
                  <a:pt x="3511391" y="215741"/>
                  <a:pt x="3510439" y="215741"/>
                </a:cubicBezTo>
                <a:cubicBezTo>
                  <a:pt x="3509486" y="210026"/>
                  <a:pt x="3509486" y="205264"/>
                  <a:pt x="3508534" y="201454"/>
                </a:cubicBezTo>
                <a:cubicBezTo>
                  <a:pt x="3506629" y="188119"/>
                  <a:pt x="3505676" y="180499"/>
                  <a:pt x="3505676" y="180499"/>
                </a:cubicBezTo>
                <a:cubicBezTo>
                  <a:pt x="3505676" y="180499"/>
                  <a:pt x="3505676" y="188119"/>
                  <a:pt x="3504724" y="202406"/>
                </a:cubicBezTo>
                <a:cubicBezTo>
                  <a:pt x="3504724" y="209074"/>
                  <a:pt x="3504724" y="216694"/>
                  <a:pt x="3503771" y="226219"/>
                </a:cubicBezTo>
                <a:cubicBezTo>
                  <a:pt x="3502819" y="228124"/>
                  <a:pt x="3501866" y="229076"/>
                  <a:pt x="3500914" y="230981"/>
                </a:cubicBezTo>
                <a:cubicBezTo>
                  <a:pt x="3498056" y="235744"/>
                  <a:pt x="3495199" y="241459"/>
                  <a:pt x="3491389" y="247174"/>
                </a:cubicBezTo>
                <a:cubicBezTo>
                  <a:pt x="3488531" y="241459"/>
                  <a:pt x="3486626" y="235744"/>
                  <a:pt x="3483769" y="230029"/>
                </a:cubicBezTo>
                <a:cubicBezTo>
                  <a:pt x="3479006" y="218599"/>
                  <a:pt x="3474244" y="209074"/>
                  <a:pt x="3469481" y="200501"/>
                </a:cubicBezTo>
                <a:cubicBezTo>
                  <a:pt x="3470434" y="197644"/>
                  <a:pt x="3471386" y="193834"/>
                  <a:pt x="3471386" y="190976"/>
                </a:cubicBezTo>
                <a:cubicBezTo>
                  <a:pt x="3473291" y="182404"/>
                  <a:pt x="3475196" y="174784"/>
                  <a:pt x="3477101" y="167164"/>
                </a:cubicBezTo>
                <a:cubicBezTo>
                  <a:pt x="3479006" y="159544"/>
                  <a:pt x="3480911" y="152876"/>
                  <a:pt x="3482816" y="146209"/>
                </a:cubicBezTo>
                <a:cubicBezTo>
                  <a:pt x="3486626" y="132874"/>
                  <a:pt x="3489484" y="121444"/>
                  <a:pt x="3492341" y="111919"/>
                </a:cubicBezTo>
                <a:cubicBezTo>
                  <a:pt x="3497104" y="92869"/>
                  <a:pt x="3499961" y="82391"/>
                  <a:pt x="3499961" y="82391"/>
                </a:cubicBezTo>
                <a:cubicBezTo>
                  <a:pt x="3499961" y="82391"/>
                  <a:pt x="3496151" y="92869"/>
                  <a:pt x="3488531" y="110966"/>
                </a:cubicBezTo>
                <a:cubicBezTo>
                  <a:pt x="3484721" y="120491"/>
                  <a:pt x="3480911" y="130969"/>
                  <a:pt x="3476149" y="144304"/>
                </a:cubicBezTo>
                <a:cubicBezTo>
                  <a:pt x="3473291" y="150971"/>
                  <a:pt x="3471386" y="157639"/>
                  <a:pt x="3468529" y="164306"/>
                </a:cubicBezTo>
                <a:cubicBezTo>
                  <a:pt x="3466624" y="170974"/>
                  <a:pt x="3464719" y="177641"/>
                  <a:pt x="3461861" y="185261"/>
                </a:cubicBezTo>
                <a:cubicBezTo>
                  <a:pt x="3456146" y="173831"/>
                  <a:pt x="3452336" y="168116"/>
                  <a:pt x="3452336" y="168116"/>
                </a:cubicBezTo>
                <a:cubicBezTo>
                  <a:pt x="3452336" y="168116"/>
                  <a:pt x="3455194" y="175736"/>
                  <a:pt x="3460909" y="189071"/>
                </a:cubicBezTo>
                <a:cubicBezTo>
                  <a:pt x="3457099" y="200501"/>
                  <a:pt x="3454241" y="211931"/>
                  <a:pt x="3450431" y="225266"/>
                </a:cubicBezTo>
                <a:cubicBezTo>
                  <a:pt x="3447574" y="220504"/>
                  <a:pt x="3444716" y="214789"/>
                  <a:pt x="3441859" y="210026"/>
                </a:cubicBezTo>
                <a:cubicBezTo>
                  <a:pt x="3441859" y="209074"/>
                  <a:pt x="3441859" y="208121"/>
                  <a:pt x="3442811" y="208121"/>
                </a:cubicBezTo>
                <a:cubicBezTo>
                  <a:pt x="3444716" y="197644"/>
                  <a:pt x="3445669" y="190976"/>
                  <a:pt x="3445669" y="190976"/>
                </a:cubicBezTo>
                <a:cubicBezTo>
                  <a:pt x="3445669" y="190976"/>
                  <a:pt x="3442811" y="196691"/>
                  <a:pt x="3439001" y="205264"/>
                </a:cubicBezTo>
                <a:cubicBezTo>
                  <a:pt x="3439001" y="205264"/>
                  <a:pt x="3439001" y="205264"/>
                  <a:pt x="3439001" y="205264"/>
                </a:cubicBezTo>
                <a:cubicBezTo>
                  <a:pt x="3439001" y="190976"/>
                  <a:pt x="3439001" y="177641"/>
                  <a:pt x="3438049" y="165259"/>
                </a:cubicBezTo>
                <a:cubicBezTo>
                  <a:pt x="3438049" y="153829"/>
                  <a:pt x="3437096" y="144304"/>
                  <a:pt x="3437096" y="135731"/>
                </a:cubicBezTo>
                <a:cubicBezTo>
                  <a:pt x="3436144" y="127159"/>
                  <a:pt x="3436144" y="119539"/>
                  <a:pt x="3435191" y="112871"/>
                </a:cubicBezTo>
                <a:cubicBezTo>
                  <a:pt x="3434239" y="100489"/>
                  <a:pt x="3433286" y="92869"/>
                  <a:pt x="3433286" y="92869"/>
                </a:cubicBezTo>
                <a:cubicBezTo>
                  <a:pt x="3433286" y="92869"/>
                  <a:pt x="3432334" y="100489"/>
                  <a:pt x="3431381" y="112871"/>
                </a:cubicBezTo>
                <a:cubicBezTo>
                  <a:pt x="3430429" y="122396"/>
                  <a:pt x="3429476" y="134779"/>
                  <a:pt x="3428524" y="149066"/>
                </a:cubicBezTo>
                <a:cubicBezTo>
                  <a:pt x="3428524" y="149066"/>
                  <a:pt x="3428524" y="150019"/>
                  <a:pt x="3428524" y="150019"/>
                </a:cubicBezTo>
                <a:cubicBezTo>
                  <a:pt x="3427571" y="143351"/>
                  <a:pt x="3426619" y="137636"/>
                  <a:pt x="3426619" y="131921"/>
                </a:cubicBezTo>
                <a:cubicBezTo>
                  <a:pt x="3424714" y="120491"/>
                  <a:pt x="3423761" y="113824"/>
                  <a:pt x="3423761" y="113824"/>
                </a:cubicBezTo>
                <a:cubicBezTo>
                  <a:pt x="3423761" y="113824"/>
                  <a:pt x="3422809" y="120491"/>
                  <a:pt x="3422809" y="131921"/>
                </a:cubicBezTo>
                <a:cubicBezTo>
                  <a:pt x="3422809" y="142399"/>
                  <a:pt x="3421856" y="157639"/>
                  <a:pt x="3420904" y="174784"/>
                </a:cubicBezTo>
                <a:cubicBezTo>
                  <a:pt x="3418046" y="170021"/>
                  <a:pt x="3415189" y="166211"/>
                  <a:pt x="3412331" y="162401"/>
                </a:cubicBezTo>
                <a:cubicBezTo>
                  <a:pt x="3405664" y="152876"/>
                  <a:pt x="3400901" y="146209"/>
                  <a:pt x="3398044" y="141446"/>
                </a:cubicBezTo>
                <a:cubicBezTo>
                  <a:pt x="3398996" y="135731"/>
                  <a:pt x="3400901" y="129064"/>
                  <a:pt x="3401854" y="123349"/>
                </a:cubicBezTo>
                <a:cubicBezTo>
                  <a:pt x="3399949" y="128111"/>
                  <a:pt x="3398044" y="133826"/>
                  <a:pt x="3396139" y="139541"/>
                </a:cubicBezTo>
                <a:cubicBezTo>
                  <a:pt x="3393281" y="135731"/>
                  <a:pt x="3391376" y="132874"/>
                  <a:pt x="3391376" y="132874"/>
                </a:cubicBezTo>
                <a:cubicBezTo>
                  <a:pt x="3391376" y="132874"/>
                  <a:pt x="3392329" y="134779"/>
                  <a:pt x="3395186" y="139541"/>
                </a:cubicBezTo>
                <a:cubicBezTo>
                  <a:pt x="3395186" y="140494"/>
                  <a:pt x="3395186" y="140494"/>
                  <a:pt x="3395186" y="141446"/>
                </a:cubicBezTo>
                <a:cubicBezTo>
                  <a:pt x="3391376" y="153829"/>
                  <a:pt x="3386614" y="166211"/>
                  <a:pt x="3382804" y="177641"/>
                </a:cubicBezTo>
                <a:cubicBezTo>
                  <a:pt x="3382804" y="175736"/>
                  <a:pt x="3382804" y="174784"/>
                  <a:pt x="3382804" y="172879"/>
                </a:cubicBezTo>
                <a:cubicBezTo>
                  <a:pt x="3381851" y="158591"/>
                  <a:pt x="3381851" y="150971"/>
                  <a:pt x="3381851" y="150971"/>
                </a:cubicBezTo>
                <a:cubicBezTo>
                  <a:pt x="3381851" y="150971"/>
                  <a:pt x="3380899" y="158591"/>
                  <a:pt x="3378994" y="172879"/>
                </a:cubicBezTo>
                <a:cubicBezTo>
                  <a:pt x="3378041" y="179546"/>
                  <a:pt x="3377089" y="188119"/>
                  <a:pt x="3376136" y="197644"/>
                </a:cubicBezTo>
                <a:cubicBezTo>
                  <a:pt x="3372326" y="210026"/>
                  <a:pt x="3368516" y="222409"/>
                  <a:pt x="3365659" y="234791"/>
                </a:cubicBezTo>
                <a:cubicBezTo>
                  <a:pt x="3363754" y="240506"/>
                  <a:pt x="3361849" y="247174"/>
                  <a:pt x="3358991" y="253841"/>
                </a:cubicBezTo>
                <a:cubicBezTo>
                  <a:pt x="3358991" y="254794"/>
                  <a:pt x="3358039" y="256699"/>
                  <a:pt x="3358039" y="257651"/>
                </a:cubicBezTo>
                <a:cubicBezTo>
                  <a:pt x="3355181" y="250984"/>
                  <a:pt x="3353276" y="244316"/>
                  <a:pt x="3351371" y="239554"/>
                </a:cubicBezTo>
                <a:cubicBezTo>
                  <a:pt x="3351371" y="238601"/>
                  <a:pt x="3351371" y="237649"/>
                  <a:pt x="3351371" y="237649"/>
                </a:cubicBezTo>
                <a:cubicBezTo>
                  <a:pt x="3351371" y="237649"/>
                  <a:pt x="3351371" y="237649"/>
                  <a:pt x="3351371" y="238601"/>
                </a:cubicBezTo>
                <a:cubicBezTo>
                  <a:pt x="3347561" y="228124"/>
                  <a:pt x="3344704" y="221456"/>
                  <a:pt x="3344704" y="221456"/>
                </a:cubicBezTo>
                <a:cubicBezTo>
                  <a:pt x="3344704" y="221456"/>
                  <a:pt x="3346609" y="230981"/>
                  <a:pt x="3349466" y="248126"/>
                </a:cubicBezTo>
                <a:cubicBezTo>
                  <a:pt x="3348514" y="252889"/>
                  <a:pt x="3348514" y="258604"/>
                  <a:pt x="3347561" y="265271"/>
                </a:cubicBezTo>
                <a:cubicBezTo>
                  <a:pt x="3346609" y="270986"/>
                  <a:pt x="3346609" y="276701"/>
                  <a:pt x="3345656" y="283369"/>
                </a:cubicBezTo>
                <a:cubicBezTo>
                  <a:pt x="3344704" y="284321"/>
                  <a:pt x="3344704" y="285274"/>
                  <a:pt x="3343751" y="287179"/>
                </a:cubicBezTo>
                <a:cubicBezTo>
                  <a:pt x="3341846" y="283369"/>
                  <a:pt x="3340894" y="278606"/>
                  <a:pt x="3339941" y="274796"/>
                </a:cubicBezTo>
                <a:cubicBezTo>
                  <a:pt x="3335179" y="259556"/>
                  <a:pt x="3329464" y="245269"/>
                  <a:pt x="3325654" y="231934"/>
                </a:cubicBezTo>
                <a:cubicBezTo>
                  <a:pt x="3326606" y="227171"/>
                  <a:pt x="3327559" y="221456"/>
                  <a:pt x="3328511" y="216694"/>
                </a:cubicBezTo>
                <a:cubicBezTo>
                  <a:pt x="3332321" y="199549"/>
                  <a:pt x="3334226" y="184309"/>
                  <a:pt x="3338036" y="170974"/>
                </a:cubicBezTo>
                <a:cubicBezTo>
                  <a:pt x="3340894" y="157639"/>
                  <a:pt x="3343751" y="145256"/>
                  <a:pt x="3346609" y="136684"/>
                </a:cubicBezTo>
                <a:cubicBezTo>
                  <a:pt x="3352324" y="117634"/>
                  <a:pt x="3355181" y="106204"/>
                  <a:pt x="3355181" y="106204"/>
                </a:cubicBezTo>
                <a:cubicBezTo>
                  <a:pt x="3355181" y="106204"/>
                  <a:pt x="3350419" y="116681"/>
                  <a:pt x="3342799" y="134779"/>
                </a:cubicBezTo>
                <a:cubicBezTo>
                  <a:pt x="3338989" y="144304"/>
                  <a:pt x="3335179" y="155734"/>
                  <a:pt x="3330416" y="169069"/>
                </a:cubicBezTo>
                <a:cubicBezTo>
                  <a:pt x="3325654" y="180499"/>
                  <a:pt x="3322796" y="193834"/>
                  <a:pt x="3318986" y="208121"/>
                </a:cubicBezTo>
                <a:cubicBezTo>
                  <a:pt x="3318986" y="206216"/>
                  <a:pt x="3318986" y="205264"/>
                  <a:pt x="3318986" y="203359"/>
                </a:cubicBezTo>
                <a:cubicBezTo>
                  <a:pt x="3319939" y="200501"/>
                  <a:pt x="3319939" y="198596"/>
                  <a:pt x="3320891" y="195739"/>
                </a:cubicBezTo>
                <a:cubicBezTo>
                  <a:pt x="3323749" y="185261"/>
                  <a:pt x="3325654" y="176689"/>
                  <a:pt x="3327559" y="170021"/>
                </a:cubicBezTo>
                <a:cubicBezTo>
                  <a:pt x="3330416" y="155734"/>
                  <a:pt x="3332321" y="147161"/>
                  <a:pt x="3332321" y="147161"/>
                </a:cubicBezTo>
                <a:cubicBezTo>
                  <a:pt x="3332321" y="147161"/>
                  <a:pt x="3329464" y="154781"/>
                  <a:pt x="3323749" y="169069"/>
                </a:cubicBezTo>
                <a:cubicBezTo>
                  <a:pt x="3323749" y="170021"/>
                  <a:pt x="3322796" y="170974"/>
                  <a:pt x="3322796" y="171926"/>
                </a:cubicBezTo>
                <a:cubicBezTo>
                  <a:pt x="3322796" y="170021"/>
                  <a:pt x="3323749" y="167164"/>
                  <a:pt x="3323749" y="165259"/>
                </a:cubicBezTo>
                <a:cubicBezTo>
                  <a:pt x="3325654" y="158591"/>
                  <a:pt x="3326606" y="152876"/>
                  <a:pt x="3328511" y="147161"/>
                </a:cubicBezTo>
                <a:cubicBezTo>
                  <a:pt x="3331369" y="135731"/>
                  <a:pt x="3334226" y="125254"/>
                  <a:pt x="3336131" y="116681"/>
                </a:cubicBezTo>
                <a:cubicBezTo>
                  <a:pt x="3339941" y="99536"/>
                  <a:pt x="3341846" y="90011"/>
                  <a:pt x="3341846" y="90011"/>
                </a:cubicBezTo>
                <a:cubicBezTo>
                  <a:pt x="3341846" y="90011"/>
                  <a:pt x="3338036" y="99536"/>
                  <a:pt x="3332321" y="114776"/>
                </a:cubicBezTo>
                <a:cubicBezTo>
                  <a:pt x="3329464" y="122396"/>
                  <a:pt x="3325654" y="132874"/>
                  <a:pt x="3321844" y="143351"/>
                </a:cubicBezTo>
                <a:cubicBezTo>
                  <a:pt x="3319939" y="149066"/>
                  <a:pt x="3318034" y="154781"/>
                  <a:pt x="3315176" y="161449"/>
                </a:cubicBezTo>
                <a:cubicBezTo>
                  <a:pt x="3313271" y="168116"/>
                  <a:pt x="3311366" y="174784"/>
                  <a:pt x="3308509" y="181451"/>
                </a:cubicBezTo>
                <a:cubicBezTo>
                  <a:pt x="3308509" y="181451"/>
                  <a:pt x="3308509" y="181451"/>
                  <a:pt x="3308509" y="181451"/>
                </a:cubicBezTo>
                <a:cubicBezTo>
                  <a:pt x="3307556" y="179546"/>
                  <a:pt x="3307556" y="178594"/>
                  <a:pt x="3306604" y="176689"/>
                </a:cubicBezTo>
                <a:cubicBezTo>
                  <a:pt x="3298031" y="153829"/>
                  <a:pt x="3292316" y="140494"/>
                  <a:pt x="3292316" y="140494"/>
                </a:cubicBezTo>
                <a:cubicBezTo>
                  <a:pt x="3292316" y="140494"/>
                  <a:pt x="3297079" y="158591"/>
                  <a:pt x="3305651" y="189071"/>
                </a:cubicBezTo>
                <a:cubicBezTo>
                  <a:pt x="3301841" y="201454"/>
                  <a:pt x="3298031" y="213836"/>
                  <a:pt x="3294221" y="227171"/>
                </a:cubicBezTo>
                <a:cubicBezTo>
                  <a:pt x="3294221" y="228124"/>
                  <a:pt x="3293269" y="230029"/>
                  <a:pt x="3293269" y="230981"/>
                </a:cubicBezTo>
                <a:cubicBezTo>
                  <a:pt x="3293269" y="230029"/>
                  <a:pt x="3292316" y="230029"/>
                  <a:pt x="3292316" y="229076"/>
                </a:cubicBezTo>
                <a:cubicBezTo>
                  <a:pt x="3282791" y="209074"/>
                  <a:pt x="3277076" y="197644"/>
                  <a:pt x="3277076" y="197644"/>
                </a:cubicBezTo>
                <a:cubicBezTo>
                  <a:pt x="3277076" y="197644"/>
                  <a:pt x="3282791" y="211931"/>
                  <a:pt x="3291364" y="237649"/>
                </a:cubicBezTo>
                <a:cubicBezTo>
                  <a:pt x="3289459" y="244316"/>
                  <a:pt x="3287554" y="250984"/>
                  <a:pt x="3285649" y="257651"/>
                </a:cubicBezTo>
                <a:cubicBezTo>
                  <a:pt x="3282791" y="253841"/>
                  <a:pt x="3279934" y="249079"/>
                  <a:pt x="3277076" y="246221"/>
                </a:cubicBezTo>
                <a:cubicBezTo>
                  <a:pt x="3276124" y="245269"/>
                  <a:pt x="3275171" y="243364"/>
                  <a:pt x="3274219" y="242411"/>
                </a:cubicBezTo>
                <a:cubicBezTo>
                  <a:pt x="3276124" y="215741"/>
                  <a:pt x="3277076" y="199549"/>
                  <a:pt x="3277076" y="199549"/>
                </a:cubicBezTo>
                <a:cubicBezTo>
                  <a:pt x="3277076" y="199549"/>
                  <a:pt x="3275171" y="206216"/>
                  <a:pt x="3272314" y="217646"/>
                </a:cubicBezTo>
                <a:cubicBezTo>
                  <a:pt x="3271361" y="222409"/>
                  <a:pt x="3269456" y="228124"/>
                  <a:pt x="3268504" y="234791"/>
                </a:cubicBezTo>
                <a:cubicBezTo>
                  <a:pt x="3265646" y="230029"/>
                  <a:pt x="3261836" y="226219"/>
                  <a:pt x="3258979" y="223361"/>
                </a:cubicBezTo>
                <a:cubicBezTo>
                  <a:pt x="3247549" y="210979"/>
                  <a:pt x="3241834" y="203359"/>
                  <a:pt x="3241834" y="203359"/>
                </a:cubicBezTo>
                <a:cubicBezTo>
                  <a:pt x="3241834" y="203359"/>
                  <a:pt x="3247549" y="211931"/>
                  <a:pt x="3256121" y="226219"/>
                </a:cubicBezTo>
                <a:cubicBezTo>
                  <a:pt x="3259931" y="230981"/>
                  <a:pt x="3262789" y="236696"/>
                  <a:pt x="3266599" y="243364"/>
                </a:cubicBezTo>
                <a:cubicBezTo>
                  <a:pt x="3264694" y="250031"/>
                  <a:pt x="3262789" y="256699"/>
                  <a:pt x="3260884" y="265271"/>
                </a:cubicBezTo>
                <a:cubicBezTo>
                  <a:pt x="3258979" y="271939"/>
                  <a:pt x="3257074" y="279559"/>
                  <a:pt x="3256121" y="288131"/>
                </a:cubicBezTo>
                <a:cubicBezTo>
                  <a:pt x="3256121" y="287179"/>
                  <a:pt x="3256121" y="287179"/>
                  <a:pt x="3256121" y="287179"/>
                </a:cubicBezTo>
                <a:cubicBezTo>
                  <a:pt x="3256121" y="287179"/>
                  <a:pt x="3256121" y="288131"/>
                  <a:pt x="3256121" y="289084"/>
                </a:cubicBezTo>
                <a:cubicBezTo>
                  <a:pt x="3256121" y="290989"/>
                  <a:pt x="3255169" y="291941"/>
                  <a:pt x="3255169" y="293846"/>
                </a:cubicBezTo>
                <a:cubicBezTo>
                  <a:pt x="3254216" y="292894"/>
                  <a:pt x="3254216" y="291941"/>
                  <a:pt x="3253264" y="290036"/>
                </a:cubicBezTo>
                <a:cubicBezTo>
                  <a:pt x="3253264" y="284321"/>
                  <a:pt x="3254216" y="280511"/>
                  <a:pt x="3254216" y="280511"/>
                </a:cubicBezTo>
                <a:cubicBezTo>
                  <a:pt x="3254216" y="280511"/>
                  <a:pt x="3253264" y="282416"/>
                  <a:pt x="3252311" y="287179"/>
                </a:cubicBezTo>
                <a:cubicBezTo>
                  <a:pt x="3248501" y="280511"/>
                  <a:pt x="3246596" y="276701"/>
                  <a:pt x="3246596" y="276701"/>
                </a:cubicBezTo>
                <a:cubicBezTo>
                  <a:pt x="3246596" y="276701"/>
                  <a:pt x="3248501" y="281464"/>
                  <a:pt x="3251359" y="290989"/>
                </a:cubicBezTo>
                <a:cubicBezTo>
                  <a:pt x="3250406" y="292894"/>
                  <a:pt x="3250406" y="295751"/>
                  <a:pt x="3249454" y="298609"/>
                </a:cubicBezTo>
                <a:cubicBezTo>
                  <a:pt x="3248501" y="300514"/>
                  <a:pt x="3248501" y="302419"/>
                  <a:pt x="3247549" y="304324"/>
                </a:cubicBezTo>
                <a:cubicBezTo>
                  <a:pt x="3247549" y="302419"/>
                  <a:pt x="3246596" y="301466"/>
                  <a:pt x="3246596" y="301466"/>
                </a:cubicBezTo>
                <a:cubicBezTo>
                  <a:pt x="3246596" y="301466"/>
                  <a:pt x="3246596" y="303371"/>
                  <a:pt x="3246596" y="306229"/>
                </a:cubicBezTo>
                <a:cubicBezTo>
                  <a:pt x="3245644" y="310039"/>
                  <a:pt x="3244691" y="313849"/>
                  <a:pt x="3243739" y="317659"/>
                </a:cubicBezTo>
                <a:cubicBezTo>
                  <a:pt x="3242786" y="312896"/>
                  <a:pt x="3240881" y="308134"/>
                  <a:pt x="3239929" y="304324"/>
                </a:cubicBezTo>
                <a:cubicBezTo>
                  <a:pt x="3241834" y="299561"/>
                  <a:pt x="3242786" y="296704"/>
                  <a:pt x="3242786" y="296704"/>
                </a:cubicBezTo>
                <a:cubicBezTo>
                  <a:pt x="3242786" y="296704"/>
                  <a:pt x="3241834" y="298609"/>
                  <a:pt x="3238976" y="302419"/>
                </a:cubicBezTo>
                <a:cubicBezTo>
                  <a:pt x="3238024" y="299561"/>
                  <a:pt x="3237071" y="296704"/>
                  <a:pt x="3236119" y="293846"/>
                </a:cubicBezTo>
                <a:cubicBezTo>
                  <a:pt x="3236119" y="292894"/>
                  <a:pt x="3235166" y="291941"/>
                  <a:pt x="3235166" y="290036"/>
                </a:cubicBezTo>
                <a:cubicBezTo>
                  <a:pt x="3238024" y="284321"/>
                  <a:pt x="3239929" y="278606"/>
                  <a:pt x="3241834" y="273844"/>
                </a:cubicBezTo>
                <a:cubicBezTo>
                  <a:pt x="3244691" y="267176"/>
                  <a:pt x="3247549" y="261461"/>
                  <a:pt x="3249454" y="256699"/>
                </a:cubicBezTo>
                <a:cubicBezTo>
                  <a:pt x="3254216" y="247174"/>
                  <a:pt x="3256121" y="242411"/>
                  <a:pt x="3256121" y="242411"/>
                </a:cubicBezTo>
                <a:cubicBezTo>
                  <a:pt x="3256121" y="242411"/>
                  <a:pt x="3252311" y="247174"/>
                  <a:pt x="3245644" y="254794"/>
                </a:cubicBezTo>
                <a:cubicBezTo>
                  <a:pt x="3242786" y="258604"/>
                  <a:pt x="3238976" y="263366"/>
                  <a:pt x="3235166" y="270034"/>
                </a:cubicBezTo>
                <a:cubicBezTo>
                  <a:pt x="3233261" y="271939"/>
                  <a:pt x="3232309" y="274796"/>
                  <a:pt x="3230404" y="276701"/>
                </a:cubicBezTo>
                <a:cubicBezTo>
                  <a:pt x="3230404" y="275749"/>
                  <a:pt x="3229451" y="273844"/>
                  <a:pt x="3229451" y="272891"/>
                </a:cubicBezTo>
                <a:cubicBezTo>
                  <a:pt x="3227546" y="266224"/>
                  <a:pt x="3224689" y="260509"/>
                  <a:pt x="3222784" y="253841"/>
                </a:cubicBezTo>
                <a:cubicBezTo>
                  <a:pt x="3220879" y="250031"/>
                  <a:pt x="3219926" y="245269"/>
                  <a:pt x="3218021" y="241459"/>
                </a:cubicBezTo>
                <a:cubicBezTo>
                  <a:pt x="3218021" y="239554"/>
                  <a:pt x="3218021" y="238601"/>
                  <a:pt x="3218021" y="236696"/>
                </a:cubicBezTo>
                <a:cubicBezTo>
                  <a:pt x="3219926" y="226219"/>
                  <a:pt x="3221831" y="215741"/>
                  <a:pt x="3222784" y="206216"/>
                </a:cubicBezTo>
                <a:cubicBezTo>
                  <a:pt x="3225641" y="191929"/>
                  <a:pt x="3227546" y="178594"/>
                  <a:pt x="3229451" y="166211"/>
                </a:cubicBezTo>
                <a:cubicBezTo>
                  <a:pt x="3231356" y="154781"/>
                  <a:pt x="3233261" y="144304"/>
                  <a:pt x="3235166" y="135731"/>
                </a:cubicBezTo>
                <a:cubicBezTo>
                  <a:pt x="3238024" y="118586"/>
                  <a:pt x="3239929" y="109061"/>
                  <a:pt x="3239929" y="109061"/>
                </a:cubicBezTo>
                <a:cubicBezTo>
                  <a:pt x="3239929" y="109061"/>
                  <a:pt x="3237071" y="118586"/>
                  <a:pt x="3231356" y="134779"/>
                </a:cubicBezTo>
                <a:cubicBezTo>
                  <a:pt x="3226594" y="150971"/>
                  <a:pt x="3218974" y="175736"/>
                  <a:pt x="3212306" y="204311"/>
                </a:cubicBezTo>
                <a:cubicBezTo>
                  <a:pt x="3211354" y="208121"/>
                  <a:pt x="3210401" y="211931"/>
                  <a:pt x="3209449" y="215741"/>
                </a:cubicBezTo>
                <a:cubicBezTo>
                  <a:pt x="3207544" y="210979"/>
                  <a:pt x="3206591" y="207169"/>
                  <a:pt x="3204686" y="204311"/>
                </a:cubicBezTo>
                <a:cubicBezTo>
                  <a:pt x="3204686" y="186214"/>
                  <a:pt x="3203734" y="175736"/>
                  <a:pt x="3203734" y="175736"/>
                </a:cubicBezTo>
                <a:cubicBezTo>
                  <a:pt x="3203734" y="175736"/>
                  <a:pt x="3202781" y="187166"/>
                  <a:pt x="3200876" y="206216"/>
                </a:cubicBezTo>
                <a:cubicBezTo>
                  <a:pt x="3199924" y="215741"/>
                  <a:pt x="3198019" y="227171"/>
                  <a:pt x="3196114" y="240506"/>
                </a:cubicBezTo>
                <a:cubicBezTo>
                  <a:pt x="3196114" y="241459"/>
                  <a:pt x="3196114" y="242411"/>
                  <a:pt x="3195161" y="243364"/>
                </a:cubicBezTo>
                <a:cubicBezTo>
                  <a:pt x="3195161" y="234791"/>
                  <a:pt x="3196114" y="226219"/>
                  <a:pt x="3196114" y="217646"/>
                </a:cubicBezTo>
                <a:cubicBezTo>
                  <a:pt x="3197066" y="204311"/>
                  <a:pt x="3197066" y="191929"/>
                  <a:pt x="3198019" y="180499"/>
                </a:cubicBezTo>
                <a:cubicBezTo>
                  <a:pt x="3198971" y="169069"/>
                  <a:pt x="3198971" y="159544"/>
                  <a:pt x="3199924" y="151924"/>
                </a:cubicBezTo>
                <a:cubicBezTo>
                  <a:pt x="3200876" y="135731"/>
                  <a:pt x="3200876" y="127159"/>
                  <a:pt x="3200876" y="127159"/>
                </a:cubicBezTo>
                <a:cubicBezTo>
                  <a:pt x="3200876" y="127159"/>
                  <a:pt x="3198971" y="135731"/>
                  <a:pt x="3195161" y="151924"/>
                </a:cubicBezTo>
                <a:cubicBezTo>
                  <a:pt x="3192304" y="168116"/>
                  <a:pt x="3187541" y="190976"/>
                  <a:pt x="3184684" y="217646"/>
                </a:cubicBezTo>
                <a:cubicBezTo>
                  <a:pt x="3183731" y="223361"/>
                  <a:pt x="3182779" y="230029"/>
                  <a:pt x="3181826" y="235744"/>
                </a:cubicBezTo>
                <a:cubicBezTo>
                  <a:pt x="3180874" y="233839"/>
                  <a:pt x="3179921" y="232886"/>
                  <a:pt x="3179921" y="231934"/>
                </a:cubicBezTo>
                <a:cubicBezTo>
                  <a:pt x="3179921" y="227171"/>
                  <a:pt x="3179921" y="224314"/>
                  <a:pt x="3179921" y="224314"/>
                </a:cubicBezTo>
                <a:cubicBezTo>
                  <a:pt x="3179921" y="224314"/>
                  <a:pt x="3179921" y="226219"/>
                  <a:pt x="3178969" y="230029"/>
                </a:cubicBezTo>
                <a:cubicBezTo>
                  <a:pt x="3178016" y="228124"/>
                  <a:pt x="3177064" y="227171"/>
                  <a:pt x="3177064" y="227171"/>
                </a:cubicBezTo>
                <a:cubicBezTo>
                  <a:pt x="3177064" y="227171"/>
                  <a:pt x="3178016" y="229076"/>
                  <a:pt x="3178016" y="231934"/>
                </a:cubicBezTo>
                <a:cubicBezTo>
                  <a:pt x="3177064" y="236696"/>
                  <a:pt x="3176111" y="243364"/>
                  <a:pt x="3174206" y="250984"/>
                </a:cubicBezTo>
                <a:cubicBezTo>
                  <a:pt x="3173254" y="258604"/>
                  <a:pt x="3171349" y="267176"/>
                  <a:pt x="3170396" y="277654"/>
                </a:cubicBezTo>
                <a:cubicBezTo>
                  <a:pt x="3170396" y="276701"/>
                  <a:pt x="3170396" y="276701"/>
                  <a:pt x="3169444" y="275749"/>
                </a:cubicBezTo>
                <a:cubicBezTo>
                  <a:pt x="3168491" y="254794"/>
                  <a:pt x="3165634" y="234791"/>
                  <a:pt x="3163729" y="215741"/>
                </a:cubicBezTo>
                <a:cubicBezTo>
                  <a:pt x="3163729" y="212884"/>
                  <a:pt x="3162776" y="210026"/>
                  <a:pt x="3162776" y="207169"/>
                </a:cubicBezTo>
                <a:cubicBezTo>
                  <a:pt x="3162776" y="206216"/>
                  <a:pt x="3163729" y="204311"/>
                  <a:pt x="3163729" y="203359"/>
                </a:cubicBezTo>
                <a:cubicBezTo>
                  <a:pt x="3169444" y="174784"/>
                  <a:pt x="3172301" y="150019"/>
                  <a:pt x="3174206" y="132874"/>
                </a:cubicBezTo>
                <a:cubicBezTo>
                  <a:pt x="3176111" y="115729"/>
                  <a:pt x="3178016" y="106204"/>
                  <a:pt x="3178016" y="106204"/>
                </a:cubicBezTo>
                <a:cubicBezTo>
                  <a:pt x="3178016" y="106204"/>
                  <a:pt x="3175159" y="115729"/>
                  <a:pt x="3170396" y="131921"/>
                </a:cubicBezTo>
                <a:cubicBezTo>
                  <a:pt x="3167539" y="143351"/>
                  <a:pt x="3162776" y="159544"/>
                  <a:pt x="3158014" y="177641"/>
                </a:cubicBezTo>
                <a:cubicBezTo>
                  <a:pt x="3157061" y="171926"/>
                  <a:pt x="3156109" y="165259"/>
                  <a:pt x="3154204" y="159544"/>
                </a:cubicBezTo>
                <a:cubicBezTo>
                  <a:pt x="3152299" y="150971"/>
                  <a:pt x="3150394" y="142399"/>
                  <a:pt x="3149441" y="134779"/>
                </a:cubicBezTo>
                <a:cubicBezTo>
                  <a:pt x="3147536" y="127159"/>
                  <a:pt x="3145631" y="119539"/>
                  <a:pt x="3143726" y="112871"/>
                </a:cubicBezTo>
                <a:cubicBezTo>
                  <a:pt x="3139916" y="99536"/>
                  <a:pt x="3137059" y="87154"/>
                  <a:pt x="3133249" y="77629"/>
                </a:cubicBezTo>
                <a:cubicBezTo>
                  <a:pt x="3126581" y="58579"/>
                  <a:pt x="3122771" y="47149"/>
                  <a:pt x="3122771" y="47149"/>
                </a:cubicBezTo>
                <a:cubicBezTo>
                  <a:pt x="3122771" y="47149"/>
                  <a:pt x="3125629" y="58579"/>
                  <a:pt x="3129439" y="78581"/>
                </a:cubicBezTo>
                <a:cubicBezTo>
                  <a:pt x="3132296" y="88106"/>
                  <a:pt x="3134201" y="100489"/>
                  <a:pt x="3136106" y="114776"/>
                </a:cubicBezTo>
                <a:cubicBezTo>
                  <a:pt x="3137059" y="121444"/>
                  <a:pt x="3138964" y="129064"/>
                  <a:pt x="3139916" y="136684"/>
                </a:cubicBezTo>
                <a:cubicBezTo>
                  <a:pt x="3140869" y="144304"/>
                  <a:pt x="3141821" y="152876"/>
                  <a:pt x="3142774" y="161449"/>
                </a:cubicBezTo>
                <a:cubicBezTo>
                  <a:pt x="3145631" y="177641"/>
                  <a:pt x="3146584" y="195739"/>
                  <a:pt x="3147536" y="213836"/>
                </a:cubicBezTo>
                <a:cubicBezTo>
                  <a:pt x="3147536" y="214789"/>
                  <a:pt x="3146584" y="215741"/>
                  <a:pt x="3146584" y="217646"/>
                </a:cubicBezTo>
                <a:cubicBezTo>
                  <a:pt x="3145631" y="214789"/>
                  <a:pt x="3144679" y="211931"/>
                  <a:pt x="3143726" y="210026"/>
                </a:cubicBezTo>
                <a:cubicBezTo>
                  <a:pt x="3141821" y="205264"/>
                  <a:pt x="3139916" y="201454"/>
                  <a:pt x="3138964" y="196691"/>
                </a:cubicBezTo>
                <a:cubicBezTo>
                  <a:pt x="3137059" y="190024"/>
                  <a:pt x="3136106" y="184309"/>
                  <a:pt x="3134201" y="179546"/>
                </a:cubicBezTo>
                <a:cubicBezTo>
                  <a:pt x="3129439" y="164306"/>
                  <a:pt x="3126581" y="155734"/>
                  <a:pt x="3126581" y="155734"/>
                </a:cubicBezTo>
                <a:cubicBezTo>
                  <a:pt x="3126581" y="155734"/>
                  <a:pt x="3127534" y="161449"/>
                  <a:pt x="3129439" y="172879"/>
                </a:cubicBezTo>
                <a:cubicBezTo>
                  <a:pt x="3125629" y="164306"/>
                  <a:pt x="3121819" y="155734"/>
                  <a:pt x="3118961" y="150019"/>
                </a:cubicBezTo>
                <a:cubicBezTo>
                  <a:pt x="3116104" y="144304"/>
                  <a:pt x="3114199" y="139541"/>
                  <a:pt x="3112294" y="136684"/>
                </a:cubicBezTo>
                <a:cubicBezTo>
                  <a:pt x="3108484" y="128111"/>
                  <a:pt x="3105626" y="120491"/>
                  <a:pt x="3102769" y="113824"/>
                </a:cubicBezTo>
                <a:cubicBezTo>
                  <a:pt x="3095149" y="96679"/>
                  <a:pt x="3090386" y="87154"/>
                  <a:pt x="3090386" y="87154"/>
                </a:cubicBezTo>
                <a:cubicBezTo>
                  <a:pt x="3090386" y="87154"/>
                  <a:pt x="3093244" y="97631"/>
                  <a:pt x="3099911" y="114776"/>
                </a:cubicBezTo>
                <a:cubicBezTo>
                  <a:pt x="3102769" y="123349"/>
                  <a:pt x="3105626" y="133826"/>
                  <a:pt x="3109436" y="146209"/>
                </a:cubicBezTo>
                <a:cubicBezTo>
                  <a:pt x="3111341" y="152876"/>
                  <a:pt x="3113246" y="159544"/>
                  <a:pt x="3115151" y="167164"/>
                </a:cubicBezTo>
                <a:cubicBezTo>
                  <a:pt x="3111341" y="159544"/>
                  <a:pt x="3109436" y="155734"/>
                  <a:pt x="3109436" y="155734"/>
                </a:cubicBezTo>
                <a:cubicBezTo>
                  <a:pt x="3109436" y="155734"/>
                  <a:pt x="3111341" y="163354"/>
                  <a:pt x="3116104" y="176689"/>
                </a:cubicBezTo>
                <a:cubicBezTo>
                  <a:pt x="3118009" y="181451"/>
                  <a:pt x="3119914" y="188119"/>
                  <a:pt x="3121819" y="194786"/>
                </a:cubicBezTo>
                <a:cubicBezTo>
                  <a:pt x="3122771" y="200501"/>
                  <a:pt x="3124676" y="207169"/>
                  <a:pt x="3125629" y="213836"/>
                </a:cubicBezTo>
                <a:cubicBezTo>
                  <a:pt x="3124676" y="214789"/>
                  <a:pt x="3124676" y="215741"/>
                  <a:pt x="3123724" y="215741"/>
                </a:cubicBezTo>
                <a:cubicBezTo>
                  <a:pt x="3123724" y="212884"/>
                  <a:pt x="3122771" y="210979"/>
                  <a:pt x="3122771" y="210979"/>
                </a:cubicBezTo>
                <a:cubicBezTo>
                  <a:pt x="3122771" y="210979"/>
                  <a:pt x="3122771" y="212884"/>
                  <a:pt x="3122771" y="216694"/>
                </a:cubicBezTo>
                <a:cubicBezTo>
                  <a:pt x="3119914" y="219551"/>
                  <a:pt x="3117056" y="223361"/>
                  <a:pt x="3113246" y="228124"/>
                </a:cubicBezTo>
                <a:cubicBezTo>
                  <a:pt x="3113246" y="228124"/>
                  <a:pt x="3113246" y="228124"/>
                  <a:pt x="3113246" y="228124"/>
                </a:cubicBezTo>
                <a:cubicBezTo>
                  <a:pt x="3112294" y="213836"/>
                  <a:pt x="3111341" y="201454"/>
                  <a:pt x="3110389" y="191929"/>
                </a:cubicBezTo>
                <a:cubicBezTo>
                  <a:pt x="3109436" y="178594"/>
                  <a:pt x="3108484" y="171926"/>
                  <a:pt x="3108484" y="171926"/>
                </a:cubicBezTo>
                <a:cubicBezTo>
                  <a:pt x="3108484" y="171926"/>
                  <a:pt x="3107531" y="179546"/>
                  <a:pt x="3106579" y="192881"/>
                </a:cubicBezTo>
                <a:cubicBezTo>
                  <a:pt x="3105626" y="202406"/>
                  <a:pt x="3105626" y="213836"/>
                  <a:pt x="3104674" y="228124"/>
                </a:cubicBezTo>
                <a:cubicBezTo>
                  <a:pt x="3104674" y="228124"/>
                  <a:pt x="3104674" y="227171"/>
                  <a:pt x="3104674" y="227171"/>
                </a:cubicBezTo>
                <a:cubicBezTo>
                  <a:pt x="3099911" y="214789"/>
                  <a:pt x="3097054" y="208121"/>
                  <a:pt x="3097054" y="208121"/>
                </a:cubicBezTo>
                <a:cubicBezTo>
                  <a:pt x="3097054" y="208121"/>
                  <a:pt x="3098006" y="215741"/>
                  <a:pt x="3100864" y="228124"/>
                </a:cubicBezTo>
                <a:cubicBezTo>
                  <a:pt x="3101816" y="232886"/>
                  <a:pt x="3102769" y="238601"/>
                  <a:pt x="3103721" y="244316"/>
                </a:cubicBezTo>
                <a:cubicBezTo>
                  <a:pt x="3100864" y="248126"/>
                  <a:pt x="3098959" y="251936"/>
                  <a:pt x="3096101" y="255746"/>
                </a:cubicBezTo>
                <a:cubicBezTo>
                  <a:pt x="3093244" y="260509"/>
                  <a:pt x="3090386" y="264319"/>
                  <a:pt x="3087529" y="270034"/>
                </a:cubicBezTo>
                <a:cubicBezTo>
                  <a:pt x="3085624" y="263366"/>
                  <a:pt x="3083719" y="257651"/>
                  <a:pt x="3082766" y="252889"/>
                </a:cubicBezTo>
                <a:cubicBezTo>
                  <a:pt x="3078956" y="241459"/>
                  <a:pt x="3077051" y="233839"/>
                  <a:pt x="3077051" y="233839"/>
                </a:cubicBezTo>
                <a:cubicBezTo>
                  <a:pt x="3077051" y="233839"/>
                  <a:pt x="3078004" y="240506"/>
                  <a:pt x="3078956" y="252889"/>
                </a:cubicBezTo>
                <a:cubicBezTo>
                  <a:pt x="3078956" y="256699"/>
                  <a:pt x="3079909" y="260509"/>
                  <a:pt x="3079909" y="264319"/>
                </a:cubicBezTo>
                <a:cubicBezTo>
                  <a:pt x="3078956" y="261461"/>
                  <a:pt x="3078004" y="258604"/>
                  <a:pt x="3077051" y="255746"/>
                </a:cubicBezTo>
                <a:cubicBezTo>
                  <a:pt x="3076099" y="252889"/>
                  <a:pt x="3075146" y="250984"/>
                  <a:pt x="3074194" y="248126"/>
                </a:cubicBezTo>
                <a:cubicBezTo>
                  <a:pt x="3074194" y="246221"/>
                  <a:pt x="3074194" y="244316"/>
                  <a:pt x="3074194" y="242411"/>
                </a:cubicBezTo>
                <a:cubicBezTo>
                  <a:pt x="3074194" y="237649"/>
                  <a:pt x="3075146" y="232886"/>
                  <a:pt x="3075146" y="229076"/>
                </a:cubicBezTo>
                <a:cubicBezTo>
                  <a:pt x="3076099" y="226219"/>
                  <a:pt x="3077051" y="223361"/>
                  <a:pt x="3077051" y="220504"/>
                </a:cubicBezTo>
                <a:cubicBezTo>
                  <a:pt x="3080861" y="208121"/>
                  <a:pt x="3082766" y="197644"/>
                  <a:pt x="3086576" y="189071"/>
                </a:cubicBezTo>
                <a:cubicBezTo>
                  <a:pt x="3092291" y="171926"/>
                  <a:pt x="3096101" y="161449"/>
                  <a:pt x="3096101" y="161449"/>
                </a:cubicBezTo>
                <a:cubicBezTo>
                  <a:pt x="3096101" y="161449"/>
                  <a:pt x="3091339" y="170974"/>
                  <a:pt x="3083719" y="188119"/>
                </a:cubicBezTo>
                <a:cubicBezTo>
                  <a:pt x="3079909" y="196691"/>
                  <a:pt x="3076099" y="207169"/>
                  <a:pt x="3071336" y="218599"/>
                </a:cubicBezTo>
                <a:cubicBezTo>
                  <a:pt x="3070384" y="220504"/>
                  <a:pt x="3069431" y="222409"/>
                  <a:pt x="3068479" y="224314"/>
                </a:cubicBezTo>
                <a:cubicBezTo>
                  <a:pt x="3068479" y="221456"/>
                  <a:pt x="3068479" y="218599"/>
                  <a:pt x="3068479" y="216694"/>
                </a:cubicBezTo>
                <a:cubicBezTo>
                  <a:pt x="3068479" y="213836"/>
                  <a:pt x="3069431" y="211931"/>
                  <a:pt x="3069431" y="209074"/>
                </a:cubicBezTo>
                <a:cubicBezTo>
                  <a:pt x="3070384" y="198596"/>
                  <a:pt x="3071336" y="189071"/>
                  <a:pt x="3072289" y="181451"/>
                </a:cubicBezTo>
                <a:cubicBezTo>
                  <a:pt x="3073241" y="166211"/>
                  <a:pt x="3073241" y="157639"/>
                  <a:pt x="3073241" y="157639"/>
                </a:cubicBezTo>
                <a:cubicBezTo>
                  <a:pt x="3073241" y="157639"/>
                  <a:pt x="3071336" y="166211"/>
                  <a:pt x="3067526" y="180499"/>
                </a:cubicBezTo>
                <a:cubicBezTo>
                  <a:pt x="3067526" y="181451"/>
                  <a:pt x="3067526" y="182404"/>
                  <a:pt x="3066574" y="183356"/>
                </a:cubicBezTo>
                <a:cubicBezTo>
                  <a:pt x="3065621" y="169069"/>
                  <a:pt x="3065621" y="157639"/>
                  <a:pt x="3064669" y="148114"/>
                </a:cubicBezTo>
                <a:cubicBezTo>
                  <a:pt x="3064669" y="146209"/>
                  <a:pt x="3064669" y="145256"/>
                  <a:pt x="3064669" y="145256"/>
                </a:cubicBezTo>
                <a:cubicBezTo>
                  <a:pt x="3064669" y="145256"/>
                  <a:pt x="3064669" y="145256"/>
                  <a:pt x="3064669" y="146209"/>
                </a:cubicBezTo>
                <a:cubicBezTo>
                  <a:pt x="3063716" y="136684"/>
                  <a:pt x="3063716" y="131921"/>
                  <a:pt x="3063716" y="131921"/>
                </a:cubicBezTo>
                <a:cubicBezTo>
                  <a:pt x="3063716" y="131921"/>
                  <a:pt x="3061811" y="148114"/>
                  <a:pt x="3058954" y="174784"/>
                </a:cubicBezTo>
                <a:cubicBezTo>
                  <a:pt x="3058001" y="179546"/>
                  <a:pt x="3057049" y="185261"/>
                  <a:pt x="3056096" y="190976"/>
                </a:cubicBezTo>
                <a:cubicBezTo>
                  <a:pt x="3055144" y="193834"/>
                  <a:pt x="3055144" y="197644"/>
                  <a:pt x="3054191" y="201454"/>
                </a:cubicBezTo>
                <a:cubicBezTo>
                  <a:pt x="3052286" y="196691"/>
                  <a:pt x="3050381" y="192881"/>
                  <a:pt x="3049429" y="189071"/>
                </a:cubicBezTo>
                <a:cubicBezTo>
                  <a:pt x="3049429" y="189071"/>
                  <a:pt x="3049429" y="189071"/>
                  <a:pt x="3049429" y="188119"/>
                </a:cubicBezTo>
                <a:cubicBezTo>
                  <a:pt x="3052286" y="174784"/>
                  <a:pt x="3053239" y="162401"/>
                  <a:pt x="3056096" y="151924"/>
                </a:cubicBezTo>
                <a:cubicBezTo>
                  <a:pt x="3060859" y="131921"/>
                  <a:pt x="3062764" y="120491"/>
                  <a:pt x="3062764" y="120491"/>
                </a:cubicBezTo>
                <a:cubicBezTo>
                  <a:pt x="3062764" y="120491"/>
                  <a:pt x="3058954" y="130969"/>
                  <a:pt x="3052286" y="150971"/>
                </a:cubicBezTo>
                <a:cubicBezTo>
                  <a:pt x="3048476" y="160496"/>
                  <a:pt x="3045619" y="172879"/>
                  <a:pt x="3041809" y="186214"/>
                </a:cubicBezTo>
                <a:cubicBezTo>
                  <a:pt x="3039904" y="192881"/>
                  <a:pt x="3037999" y="200501"/>
                  <a:pt x="3036094" y="208121"/>
                </a:cubicBezTo>
                <a:cubicBezTo>
                  <a:pt x="3035141" y="210979"/>
                  <a:pt x="3035141" y="213836"/>
                  <a:pt x="3034189" y="215741"/>
                </a:cubicBezTo>
                <a:cubicBezTo>
                  <a:pt x="3033236" y="211931"/>
                  <a:pt x="3032284" y="209074"/>
                  <a:pt x="3032284" y="205264"/>
                </a:cubicBezTo>
                <a:cubicBezTo>
                  <a:pt x="3038951" y="181451"/>
                  <a:pt x="3044666" y="162401"/>
                  <a:pt x="3048476" y="148114"/>
                </a:cubicBezTo>
                <a:cubicBezTo>
                  <a:pt x="3053239" y="131921"/>
                  <a:pt x="3057049" y="123349"/>
                  <a:pt x="3057049" y="123349"/>
                </a:cubicBezTo>
                <a:cubicBezTo>
                  <a:pt x="3057049" y="123349"/>
                  <a:pt x="3056096" y="125254"/>
                  <a:pt x="3054191" y="129064"/>
                </a:cubicBezTo>
                <a:cubicBezTo>
                  <a:pt x="3052286" y="132874"/>
                  <a:pt x="3049429" y="138589"/>
                  <a:pt x="3045619" y="146209"/>
                </a:cubicBezTo>
                <a:cubicBezTo>
                  <a:pt x="3040856" y="155734"/>
                  <a:pt x="3035141" y="169069"/>
                  <a:pt x="3029426" y="184309"/>
                </a:cubicBezTo>
                <a:cubicBezTo>
                  <a:pt x="3029426" y="177641"/>
                  <a:pt x="3028474" y="171926"/>
                  <a:pt x="3029426" y="167164"/>
                </a:cubicBezTo>
                <a:cubicBezTo>
                  <a:pt x="3030379" y="150019"/>
                  <a:pt x="3030379" y="140494"/>
                  <a:pt x="3030379" y="140494"/>
                </a:cubicBezTo>
                <a:cubicBezTo>
                  <a:pt x="3030379" y="140494"/>
                  <a:pt x="3028474" y="150019"/>
                  <a:pt x="3025616" y="166211"/>
                </a:cubicBezTo>
                <a:cubicBezTo>
                  <a:pt x="3023711" y="174784"/>
                  <a:pt x="3023711" y="184309"/>
                  <a:pt x="3022759" y="196691"/>
                </a:cubicBezTo>
                <a:cubicBezTo>
                  <a:pt x="3022759" y="198596"/>
                  <a:pt x="3022759" y="200501"/>
                  <a:pt x="3022759" y="202406"/>
                </a:cubicBezTo>
                <a:cubicBezTo>
                  <a:pt x="3021806" y="205264"/>
                  <a:pt x="3020854" y="208121"/>
                  <a:pt x="3019901" y="210979"/>
                </a:cubicBezTo>
                <a:cubicBezTo>
                  <a:pt x="3017044" y="218599"/>
                  <a:pt x="3014186" y="226219"/>
                  <a:pt x="3011329" y="234791"/>
                </a:cubicBezTo>
                <a:cubicBezTo>
                  <a:pt x="3009424" y="230981"/>
                  <a:pt x="3008471" y="228124"/>
                  <a:pt x="3007519" y="226219"/>
                </a:cubicBezTo>
                <a:cubicBezTo>
                  <a:pt x="3009424" y="219551"/>
                  <a:pt x="3011329" y="215741"/>
                  <a:pt x="3011329" y="215741"/>
                </a:cubicBezTo>
                <a:cubicBezTo>
                  <a:pt x="3011329" y="215741"/>
                  <a:pt x="3009424" y="218599"/>
                  <a:pt x="3006566" y="222409"/>
                </a:cubicBezTo>
                <a:cubicBezTo>
                  <a:pt x="3004661" y="215741"/>
                  <a:pt x="3003709" y="209074"/>
                  <a:pt x="3001804" y="202406"/>
                </a:cubicBezTo>
                <a:cubicBezTo>
                  <a:pt x="3001804" y="200501"/>
                  <a:pt x="3000851" y="199549"/>
                  <a:pt x="3000851" y="197644"/>
                </a:cubicBezTo>
                <a:cubicBezTo>
                  <a:pt x="3001804" y="194786"/>
                  <a:pt x="3002756" y="191929"/>
                  <a:pt x="3003709" y="189071"/>
                </a:cubicBezTo>
                <a:cubicBezTo>
                  <a:pt x="3006566" y="179546"/>
                  <a:pt x="3008471" y="170974"/>
                  <a:pt x="3011329" y="164306"/>
                </a:cubicBezTo>
                <a:cubicBezTo>
                  <a:pt x="3016091" y="150971"/>
                  <a:pt x="3018949" y="142399"/>
                  <a:pt x="3018949" y="142399"/>
                </a:cubicBezTo>
                <a:cubicBezTo>
                  <a:pt x="3018949" y="142399"/>
                  <a:pt x="3015139" y="150019"/>
                  <a:pt x="3007519" y="162401"/>
                </a:cubicBezTo>
                <a:cubicBezTo>
                  <a:pt x="3004661" y="168116"/>
                  <a:pt x="3001804" y="174784"/>
                  <a:pt x="2997994" y="182404"/>
                </a:cubicBezTo>
                <a:cubicBezTo>
                  <a:pt x="2997041" y="177641"/>
                  <a:pt x="2996089" y="172879"/>
                  <a:pt x="2995136" y="169069"/>
                </a:cubicBezTo>
                <a:cubicBezTo>
                  <a:pt x="3002756" y="140494"/>
                  <a:pt x="3009424" y="117634"/>
                  <a:pt x="3014186" y="100489"/>
                </a:cubicBezTo>
                <a:cubicBezTo>
                  <a:pt x="3017044" y="90011"/>
                  <a:pt x="3019901" y="82391"/>
                  <a:pt x="3021806" y="76676"/>
                </a:cubicBezTo>
                <a:cubicBezTo>
                  <a:pt x="3023711" y="70961"/>
                  <a:pt x="3024664" y="68104"/>
                  <a:pt x="3024664" y="68104"/>
                </a:cubicBezTo>
                <a:cubicBezTo>
                  <a:pt x="3024664" y="68104"/>
                  <a:pt x="3023711" y="70961"/>
                  <a:pt x="3020854" y="75724"/>
                </a:cubicBezTo>
                <a:cubicBezTo>
                  <a:pt x="3017996" y="80486"/>
                  <a:pt x="3015139" y="88106"/>
                  <a:pt x="3010376" y="98584"/>
                </a:cubicBezTo>
                <a:cubicBezTo>
                  <a:pt x="3006566" y="108109"/>
                  <a:pt x="3001804" y="120491"/>
                  <a:pt x="2996089" y="134779"/>
                </a:cubicBezTo>
                <a:cubicBezTo>
                  <a:pt x="2994184" y="139541"/>
                  <a:pt x="2993231" y="143351"/>
                  <a:pt x="2991326" y="148114"/>
                </a:cubicBezTo>
                <a:cubicBezTo>
                  <a:pt x="2989421" y="138589"/>
                  <a:pt x="2988469" y="130016"/>
                  <a:pt x="2987516" y="122396"/>
                </a:cubicBezTo>
                <a:cubicBezTo>
                  <a:pt x="2985611" y="103346"/>
                  <a:pt x="2984659" y="91916"/>
                  <a:pt x="2984659" y="91916"/>
                </a:cubicBezTo>
                <a:cubicBezTo>
                  <a:pt x="2984659" y="91916"/>
                  <a:pt x="2984659" y="103346"/>
                  <a:pt x="2983706" y="122396"/>
                </a:cubicBezTo>
                <a:cubicBezTo>
                  <a:pt x="2983706" y="131921"/>
                  <a:pt x="2984659" y="144304"/>
                  <a:pt x="2985611" y="157639"/>
                </a:cubicBezTo>
                <a:cubicBezTo>
                  <a:pt x="2985611" y="159544"/>
                  <a:pt x="2985611" y="161449"/>
                  <a:pt x="2985611" y="163354"/>
                </a:cubicBezTo>
                <a:cubicBezTo>
                  <a:pt x="2983706" y="169069"/>
                  <a:pt x="2981801" y="175736"/>
                  <a:pt x="2978944" y="182404"/>
                </a:cubicBezTo>
                <a:cubicBezTo>
                  <a:pt x="2973229" y="199549"/>
                  <a:pt x="2967514" y="218599"/>
                  <a:pt x="2960846" y="238601"/>
                </a:cubicBezTo>
                <a:cubicBezTo>
                  <a:pt x="2959894" y="236696"/>
                  <a:pt x="2959894" y="234791"/>
                  <a:pt x="2959894" y="234791"/>
                </a:cubicBezTo>
                <a:cubicBezTo>
                  <a:pt x="2959894" y="234791"/>
                  <a:pt x="2959894" y="236696"/>
                  <a:pt x="2960846" y="239554"/>
                </a:cubicBezTo>
                <a:cubicBezTo>
                  <a:pt x="2957036" y="250984"/>
                  <a:pt x="2954179" y="262414"/>
                  <a:pt x="2950369" y="274796"/>
                </a:cubicBezTo>
                <a:cubicBezTo>
                  <a:pt x="2951321" y="268129"/>
                  <a:pt x="2952274" y="264319"/>
                  <a:pt x="2952274" y="264319"/>
                </a:cubicBezTo>
                <a:cubicBezTo>
                  <a:pt x="2952274" y="264319"/>
                  <a:pt x="2949416" y="271939"/>
                  <a:pt x="2944654" y="284321"/>
                </a:cubicBezTo>
                <a:cubicBezTo>
                  <a:pt x="2944654" y="284321"/>
                  <a:pt x="2944654" y="283369"/>
                  <a:pt x="2944654" y="283369"/>
                </a:cubicBezTo>
                <a:cubicBezTo>
                  <a:pt x="2944654" y="281464"/>
                  <a:pt x="2944654" y="279559"/>
                  <a:pt x="2945606" y="277654"/>
                </a:cubicBezTo>
                <a:cubicBezTo>
                  <a:pt x="2947511" y="263366"/>
                  <a:pt x="2948464" y="250984"/>
                  <a:pt x="2949416" y="238601"/>
                </a:cubicBezTo>
                <a:cubicBezTo>
                  <a:pt x="2950369" y="232886"/>
                  <a:pt x="2950369" y="226219"/>
                  <a:pt x="2951321" y="221456"/>
                </a:cubicBezTo>
                <a:cubicBezTo>
                  <a:pt x="2952274" y="215741"/>
                  <a:pt x="2953226" y="210979"/>
                  <a:pt x="2953226" y="205264"/>
                </a:cubicBezTo>
                <a:cubicBezTo>
                  <a:pt x="2954179" y="195739"/>
                  <a:pt x="2955131" y="186214"/>
                  <a:pt x="2956084" y="179546"/>
                </a:cubicBezTo>
                <a:cubicBezTo>
                  <a:pt x="2957989" y="165259"/>
                  <a:pt x="2958941" y="156686"/>
                  <a:pt x="2958941" y="156686"/>
                </a:cubicBezTo>
                <a:cubicBezTo>
                  <a:pt x="2958941" y="156686"/>
                  <a:pt x="2957036" y="164306"/>
                  <a:pt x="2952274" y="178594"/>
                </a:cubicBezTo>
                <a:cubicBezTo>
                  <a:pt x="2950369" y="185261"/>
                  <a:pt x="2948464" y="193834"/>
                  <a:pt x="2945606" y="203359"/>
                </a:cubicBezTo>
                <a:cubicBezTo>
                  <a:pt x="2944654" y="208121"/>
                  <a:pt x="2942749" y="212884"/>
                  <a:pt x="2941796" y="218599"/>
                </a:cubicBezTo>
                <a:cubicBezTo>
                  <a:pt x="2940844" y="224314"/>
                  <a:pt x="2939891" y="230029"/>
                  <a:pt x="2937986" y="235744"/>
                </a:cubicBezTo>
                <a:cubicBezTo>
                  <a:pt x="2936081" y="246221"/>
                  <a:pt x="2933224" y="257651"/>
                  <a:pt x="2931319" y="270034"/>
                </a:cubicBezTo>
                <a:cubicBezTo>
                  <a:pt x="2930366" y="266224"/>
                  <a:pt x="2930366" y="263366"/>
                  <a:pt x="2929414" y="260509"/>
                </a:cubicBezTo>
                <a:cubicBezTo>
                  <a:pt x="2929414" y="258604"/>
                  <a:pt x="2928461" y="257651"/>
                  <a:pt x="2928461" y="256699"/>
                </a:cubicBezTo>
                <a:cubicBezTo>
                  <a:pt x="2930366" y="253841"/>
                  <a:pt x="2931319" y="251936"/>
                  <a:pt x="2931319" y="251936"/>
                </a:cubicBezTo>
                <a:cubicBezTo>
                  <a:pt x="2931319" y="251936"/>
                  <a:pt x="2930366" y="252889"/>
                  <a:pt x="2927509" y="254794"/>
                </a:cubicBezTo>
                <a:cubicBezTo>
                  <a:pt x="2926556" y="251936"/>
                  <a:pt x="2925604" y="249079"/>
                  <a:pt x="2925604" y="247174"/>
                </a:cubicBezTo>
                <a:cubicBezTo>
                  <a:pt x="2929414" y="237649"/>
                  <a:pt x="2931319" y="231934"/>
                  <a:pt x="2931319" y="231934"/>
                </a:cubicBezTo>
                <a:cubicBezTo>
                  <a:pt x="2931319" y="231934"/>
                  <a:pt x="2928461" y="235744"/>
                  <a:pt x="2924651" y="243364"/>
                </a:cubicBezTo>
                <a:cubicBezTo>
                  <a:pt x="2923699" y="241459"/>
                  <a:pt x="2923699" y="239554"/>
                  <a:pt x="2922746" y="237649"/>
                </a:cubicBezTo>
                <a:lnTo>
                  <a:pt x="2922746" y="236696"/>
                </a:lnTo>
                <a:lnTo>
                  <a:pt x="2921794" y="236696"/>
                </a:lnTo>
                <a:cubicBezTo>
                  <a:pt x="2919889" y="236696"/>
                  <a:pt x="2917984" y="236696"/>
                  <a:pt x="2916079" y="236696"/>
                </a:cubicBezTo>
                <a:lnTo>
                  <a:pt x="2916079" y="236696"/>
                </a:lnTo>
                <a:cubicBezTo>
                  <a:pt x="2928461" y="200501"/>
                  <a:pt x="2935129" y="176689"/>
                  <a:pt x="2935129" y="176689"/>
                </a:cubicBezTo>
                <a:cubicBezTo>
                  <a:pt x="2935129" y="176689"/>
                  <a:pt x="2924651" y="196691"/>
                  <a:pt x="2909411" y="230029"/>
                </a:cubicBezTo>
                <a:cubicBezTo>
                  <a:pt x="2907506" y="222409"/>
                  <a:pt x="2904649" y="216694"/>
                  <a:pt x="2902744" y="211931"/>
                </a:cubicBezTo>
                <a:cubicBezTo>
                  <a:pt x="2901791" y="206216"/>
                  <a:pt x="2900839" y="201454"/>
                  <a:pt x="2900839" y="195739"/>
                </a:cubicBezTo>
                <a:cubicBezTo>
                  <a:pt x="2899886" y="188119"/>
                  <a:pt x="2898934" y="180499"/>
                  <a:pt x="2897981" y="173831"/>
                </a:cubicBezTo>
                <a:cubicBezTo>
                  <a:pt x="2897029" y="167164"/>
                  <a:pt x="2897029" y="160496"/>
                  <a:pt x="2896076" y="153829"/>
                </a:cubicBezTo>
                <a:cubicBezTo>
                  <a:pt x="2895124" y="141446"/>
                  <a:pt x="2894171" y="130969"/>
                  <a:pt x="2893219" y="121444"/>
                </a:cubicBezTo>
                <a:cubicBezTo>
                  <a:pt x="2891314" y="103346"/>
                  <a:pt x="2890361" y="93821"/>
                  <a:pt x="2890361" y="93821"/>
                </a:cubicBezTo>
                <a:cubicBezTo>
                  <a:pt x="2890361" y="93821"/>
                  <a:pt x="2890361" y="104299"/>
                  <a:pt x="2889409" y="121444"/>
                </a:cubicBezTo>
                <a:cubicBezTo>
                  <a:pt x="2889409" y="130016"/>
                  <a:pt x="2889409" y="141446"/>
                  <a:pt x="2889409" y="153829"/>
                </a:cubicBezTo>
                <a:cubicBezTo>
                  <a:pt x="2889409" y="160496"/>
                  <a:pt x="2889409" y="166211"/>
                  <a:pt x="2889409" y="173831"/>
                </a:cubicBezTo>
                <a:cubicBezTo>
                  <a:pt x="2889409" y="180499"/>
                  <a:pt x="2890361" y="188119"/>
                  <a:pt x="2890361" y="195739"/>
                </a:cubicBezTo>
                <a:cubicBezTo>
                  <a:pt x="2890361" y="200501"/>
                  <a:pt x="2891314" y="206216"/>
                  <a:pt x="2891314" y="211931"/>
                </a:cubicBezTo>
                <a:cubicBezTo>
                  <a:pt x="2890361" y="213836"/>
                  <a:pt x="2889409" y="215741"/>
                  <a:pt x="2887504" y="217646"/>
                </a:cubicBezTo>
                <a:cubicBezTo>
                  <a:pt x="2886551" y="218599"/>
                  <a:pt x="2885599" y="220504"/>
                  <a:pt x="2885599" y="221456"/>
                </a:cubicBezTo>
                <a:cubicBezTo>
                  <a:pt x="2883694" y="212884"/>
                  <a:pt x="2882741" y="204311"/>
                  <a:pt x="2880836" y="195739"/>
                </a:cubicBezTo>
                <a:cubicBezTo>
                  <a:pt x="2878931" y="185261"/>
                  <a:pt x="2877026" y="174784"/>
                  <a:pt x="2874169" y="166211"/>
                </a:cubicBezTo>
                <a:cubicBezTo>
                  <a:pt x="2872264" y="157639"/>
                  <a:pt x="2870359" y="150019"/>
                  <a:pt x="2867501" y="144304"/>
                </a:cubicBezTo>
                <a:cubicBezTo>
                  <a:pt x="2863691" y="131921"/>
                  <a:pt x="2860834" y="125254"/>
                  <a:pt x="2860834" y="125254"/>
                </a:cubicBezTo>
                <a:cubicBezTo>
                  <a:pt x="2860834" y="125254"/>
                  <a:pt x="2861786" y="132874"/>
                  <a:pt x="2863691" y="145256"/>
                </a:cubicBezTo>
                <a:cubicBezTo>
                  <a:pt x="2864644" y="151924"/>
                  <a:pt x="2865596" y="159544"/>
                  <a:pt x="2866549" y="168116"/>
                </a:cubicBezTo>
                <a:cubicBezTo>
                  <a:pt x="2867501" y="176689"/>
                  <a:pt x="2868454" y="187166"/>
                  <a:pt x="2869406" y="197644"/>
                </a:cubicBezTo>
                <a:cubicBezTo>
                  <a:pt x="2870359" y="208121"/>
                  <a:pt x="2871311" y="220504"/>
                  <a:pt x="2872264" y="232886"/>
                </a:cubicBezTo>
                <a:cubicBezTo>
                  <a:pt x="2872264" y="237649"/>
                  <a:pt x="2873216" y="242411"/>
                  <a:pt x="2873216" y="247174"/>
                </a:cubicBezTo>
                <a:cubicBezTo>
                  <a:pt x="2870359" y="253841"/>
                  <a:pt x="2867501" y="262414"/>
                  <a:pt x="2864644" y="270034"/>
                </a:cubicBezTo>
                <a:cubicBezTo>
                  <a:pt x="2863691" y="270986"/>
                  <a:pt x="2863691" y="272891"/>
                  <a:pt x="2863691" y="274796"/>
                </a:cubicBezTo>
                <a:cubicBezTo>
                  <a:pt x="2860834" y="269081"/>
                  <a:pt x="2857976" y="263366"/>
                  <a:pt x="2855119" y="257651"/>
                </a:cubicBezTo>
                <a:cubicBezTo>
                  <a:pt x="2850356" y="248126"/>
                  <a:pt x="2845594" y="239554"/>
                  <a:pt x="2841784" y="230029"/>
                </a:cubicBezTo>
                <a:cubicBezTo>
                  <a:pt x="2855119" y="229076"/>
                  <a:pt x="2855119" y="226219"/>
                  <a:pt x="2855119" y="226219"/>
                </a:cubicBezTo>
                <a:cubicBezTo>
                  <a:pt x="2855119" y="226219"/>
                  <a:pt x="2854166" y="228124"/>
                  <a:pt x="2853214" y="231934"/>
                </a:cubicBezTo>
                <a:cubicBezTo>
                  <a:pt x="2849404" y="224314"/>
                  <a:pt x="2844641" y="215741"/>
                  <a:pt x="2840831" y="209074"/>
                </a:cubicBezTo>
                <a:cubicBezTo>
                  <a:pt x="2857024" y="174784"/>
                  <a:pt x="2866549" y="150971"/>
                  <a:pt x="2866549" y="150971"/>
                </a:cubicBezTo>
                <a:cubicBezTo>
                  <a:pt x="2866549" y="150971"/>
                  <a:pt x="2853214" y="169069"/>
                  <a:pt x="2835116" y="198596"/>
                </a:cubicBezTo>
                <a:cubicBezTo>
                  <a:pt x="2833211" y="194786"/>
                  <a:pt x="2831306" y="191929"/>
                  <a:pt x="2829401" y="188119"/>
                </a:cubicBezTo>
                <a:cubicBezTo>
                  <a:pt x="2826544" y="170021"/>
                  <a:pt x="2823686" y="151924"/>
                  <a:pt x="2820829" y="132874"/>
                </a:cubicBezTo>
                <a:cubicBezTo>
                  <a:pt x="2820829" y="146209"/>
                  <a:pt x="2820829" y="160496"/>
                  <a:pt x="2821781" y="173831"/>
                </a:cubicBezTo>
                <a:cubicBezTo>
                  <a:pt x="2817019" y="166211"/>
                  <a:pt x="2812256" y="158591"/>
                  <a:pt x="2807494" y="151924"/>
                </a:cubicBezTo>
                <a:cubicBezTo>
                  <a:pt x="2797969" y="137636"/>
                  <a:pt x="2790349" y="125254"/>
                  <a:pt x="2782729" y="115729"/>
                </a:cubicBezTo>
                <a:cubicBezTo>
                  <a:pt x="2768441" y="95726"/>
                  <a:pt x="2759869" y="85249"/>
                  <a:pt x="2759869" y="85249"/>
                </a:cubicBezTo>
                <a:cubicBezTo>
                  <a:pt x="2759869" y="85249"/>
                  <a:pt x="2766536" y="97631"/>
                  <a:pt x="2778919" y="118586"/>
                </a:cubicBezTo>
                <a:cubicBezTo>
                  <a:pt x="2785586" y="129064"/>
                  <a:pt x="2792254" y="142399"/>
                  <a:pt x="2799874" y="156686"/>
                </a:cubicBezTo>
                <a:cubicBezTo>
                  <a:pt x="2803684" y="164306"/>
                  <a:pt x="2808446" y="171926"/>
                  <a:pt x="2812256" y="180499"/>
                </a:cubicBezTo>
                <a:cubicBezTo>
                  <a:pt x="2815114" y="186214"/>
                  <a:pt x="2817971" y="191929"/>
                  <a:pt x="2820829" y="197644"/>
                </a:cubicBezTo>
                <a:cubicBezTo>
                  <a:pt x="2820829" y="199549"/>
                  <a:pt x="2820829" y="202406"/>
                  <a:pt x="2820829" y="204311"/>
                </a:cubicBezTo>
                <a:cubicBezTo>
                  <a:pt x="2820829" y="209074"/>
                  <a:pt x="2821781" y="213836"/>
                  <a:pt x="2821781" y="218599"/>
                </a:cubicBezTo>
                <a:cubicBezTo>
                  <a:pt x="2819876" y="221456"/>
                  <a:pt x="2818924" y="224314"/>
                  <a:pt x="2817019" y="227171"/>
                </a:cubicBezTo>
                <a:cubicBezTo>
                  <a:pt x="2813209" y="222409"/>
                  <a:pt x="2810351" y="216694"/>
                  <a:pt x="2806541" y="211931"/>
                </a:cubicBezTo>
                <a:cubicBezTo>
                  <a:pt x="2806541" y="210979"/>
                  <a:pt x="2805589" y="210979"/>
                  <a:pt x="2805589" y="210026"/>
                </a:cubicBezTo>
                <a:cubicBezTo>
                  <a:pt x="2806541" y="209074"/>
                  <a:pt x="2806541" y="208121"/>
                  <a:pt x="2806541" y="208121"/>
                </a:cubicBezTo>
                <a:cubicBezTo>
                  <a:pt x="2806541" y="208121"/>
                  <a:pt x="2806541" y="208121"/>
                  <a:pt x="2805589" y="209074"/>
                </a:cubicBezTo>
                <a:cubicBezTo>
                  <a:pt x="2800826" y="202406"/>
                  <a:pt x="2796064" y="196691"/>
                  <a:pt x="2792254" y="191929"/>
                </a:cubicBezTo>
                <a:cubicBezTo>
                  <a:pt x="2782729" y="179546"/>
                  <a:pt x="2775109" y="169069"/>
                  <a:pt x="2767489" y="161449"/>
                </a:cubicBezTo>
                <a:cubicBezTo>
                  <a:pt x="2766536" y="160496"/>
                  <a:pt x="2766536" y="159544"/>
                  <a:pt x="2765584" y="158591"/>
                </a:cubicBezTo>
                <a:cubicBezTo>
                  <a:pt x="2765584" y="157639"/>
                  <a:pt x="2765584" y="156686"/>
                  <a:pt x="2765584" y="155734"/>
                </a:cubicBezTo>
                <a:cubicBezTo>
                  <a:pt x="2764631" y="145256"/>
                  <a:pt x="2762726" y="135731"/>
                  <a:pt x="2762726" y="128111"/>
                </a:cubicBezTo>
                <a:cubicBezTo>
                  <a:pt x="2760821" y="112871"/>
                  <a:pt x="2759869" y="103346"/>
                  <a:pt x="2759869" y="103346"/>
                </a:cubicBezTo>
                <a:cubicBezTo>
                  <a:pt x="2759869" y="103346"/>
                  <a:pt x="2759869" y="111919"/>
                  <a:pt x="2758916" y="128111"/>
                </a:cubicBezTo>
                <a:cubicBezTo>
                  <a:pt x="2758916" y="134779"/>
                  <a:pt x="2758916" y="141446"/>
                  <a:pt x="2758916" y="150019"/>
                </a:cubicBezTo>
                <a:cubicBezTo>
                  <a:pt x="2750344" y="140494"/>
                  <a:pt x="2745581" y="135731"/>
                  <a:pt x="2745581" y="135731"/>
                </a:cubicBezTo>
                <a:cubicBezTo>
                  <a:pt x="2745581" y="135731"/>
                  <a:pt x="2750344" y="142399"/>
                  <a:pt x="2758916" y="153829"/>
                </a:cubicBezTo>
                <a:cubicBezTo>
                  <a:pt x="2758916" y="154781"/>
                  <a:pt x="2758916" y="155734"/>
                  <a:pt x="2758916" y="155734"/>
                </a:cubicBezTo>
                <a:cubicBezTo>
                  <a:pt x="2758916" y="161449"/>
                  <a:pt x="2758916" y="167164"/>
                  <a:pt x="2758916" y="172879"/>
                </a:cubicBezTo>
                <a:cubicBezTo>
                  <a:pt x="2758916" y="178594"/>
                  <a:pt x="2759869" y="185261"/>
                  <a:pt x="2759869" y="191929"/>
                </a:cubicBezTo>
                <a:cubicBezTo>
                  <a:pt x="2759869" y="200501"/>
                  <a:pt x="2760821" y="210026"/>
                  <a:pt x="2761774" y="219551"/>
                </a:cubicBezTo>
                <a:cubicBezTo>
                  <a:pt x="2761774" y="218599"/>
                  <a:pt x="2760821" y="217646"/>
                  <a:pt x="2760821" y="217646"/>
                </a:cubicBezTo>
                <a:cubicBezTo>
                  <a:pt x="2760821" y="216694"/>
                  <a:pt x="2760821" y="216694"/>
                  <a:pt x="2760821" y="216694"/>
                </a:cubicBezTo>
                <a:cubicBezTo>
                  <a:pt x="2760821" y="216694"/>
                  <a:pt x="2760821" y="216694"/>
                  <a:pt x="2760821" y="217646"/>
                </a:cubicBezTo>
                <a:cubicBezTo>
                  <a:pt x="2749391" y="189071"/>
                  <a:pt x="2741771" y="172879"/>
                  <a:pt x="2741771" y="172879"/>
                </a:cubicBezTo>
                <a:cubicBezTo>
                  <a:pt x="2741771" y="172879"/>
                  <a:pt x="2747486" y="193834"/>
                  <a:pt x="2757011" y="228124"/>
                </a:cubicBezTo>
                <a:cubicBezTo>
                  <a:pt x="2754154" y="236696"/>
                  <a:pt x="2749391" y="250984"/>
                  <a:pt x="2743676" y="268129"/>
                </a:cubicBezTo>
                <a:cubicBezTo>
                  <a:pt x="2740819" y="262414"/>
                  <a:pt x="2737961" y="258604"/>
                  <a:pt x="2736056" y="254794"/>
                </a:cubicBezTo>
                <a:cubicBezTo>
                  <a:pt x="2737009" y="241459"/>
                  <a:pt x="2737009" y="232886"/>
                  <a:pt x="2737009" y="232886"/>
                </a:cubicBezTo>
                <a:cubicBezTo>
                  <a:pt x="2737009" y="232886"/>
                  <a:pt x="2735104" y="238601"/>
                  <a:pt x="2732246" y="249079"/>
                </a:cubicBezTo>
                <a:cubicBezTo>
                  <a:pt x="2731294" y="247174"/>
                  <a:pt x="2730341" y="246221"/>
                  <a:pt x="2730341" y="246221"/>
                </a:cubicBezTo>
                <a:cubicBezTo>
                  <a:pt x="2730341" y="246221"/>
                  <a:pt x="2730341" y="247174"/>
                  <a:pt x="2731294" y="250031"/>
                </a:cubicBezTo>
                <a:cubicBezTo>
                  <a:pt x="2730341" y="252889"/>
                  <a:pt x="2730341" y="254794"/>
                  <a:pt x="2729389" y="258604"/>
                </a:cubicBezTo>
                <a:lnTo>
                  <a:pt x="2729389" y="247174"/>
                </a:lnTo>
                <a:lnTo>
                  <a:pt x="2731294" y="218599"/>
                </a:lnTo>
                <a:cubicBezTo>
                  <a:pt x="2732246" y="218599"/>
                  <a:pt x="2732246" y="218599"/>
                  <a:pt x="2733199" y="219551"/>
                </a:cubicBezTo>
                <a:cubicBezTo>
                  <a:pt x="2734151" y="220504"/>
                  <a:pt x="2735104" y="221456"/>
                  <a:pt x="2736056" y="222409"/>
                </a:cubicBezTo>
                <a:cubicBezTo>
                  <a:pt x="2737961" y="224314"/>
                  <a:pt x="2737961" y="228124"/>
                  <a:pt x="2738914" y="230981"/>
                </a:cubicBezTo>
                <a:cubicBezTo>
                  <a:pt x="2738914" y="228124"/>
                  <a:pt x="2738914" y="225266"/>
                  <a:pt x="2737961" y="222409"/>
                </a:cubicBezTo>
                <a:cubicBezTo>
                  <a:pt x="2737009" y="220504"/>
                  <a:pt x="2736056" y="219551"/>
                  <a:pt x="2735104" y="218599"/>
                </a:cubicBezTo>
                <a:cubicBezTo>
                  <a:pt x="2734151" y="217646"/>
                  <a:pt x="2732246" y="216694"/>
                  <a:pt x="2730341" y="216694"/>
                </a:cubicBezTo>
                <a:lnTo>
                  <a:pt x="2728436" y="216694"/>
                </a:lnTo>
                <a:lnTo>
                  <a:pt x="2728436" y="218599"/>
                </a:lnTo>
                <a:cubicBezTo>
                  <a:pt x="2726531" y="228124"/>
                  <a:pt x="2723674" y="238601"/>
                  <a:pt x="2721769" y="248126"/>
                </a:cubicBezTo>
                <a:cubicBezTo>
                  <a:pt x="2720816" y="251936"/>
                  <a:pt x="2720816" y="256699"/>
                  <a:pt x="2719864" y="260509"/>
                </a:cubicBezTo>
                <a:cubicBezTo>
                  <a:pt x="2718911" y="258604"/>
                  <a:pt x="2717959" y="256699"/>
                  <a:pt x="2717006" y="254794"/>
                </a:cubicBezTo>
                <a:cubicBezTo>
                  <a:pt x="2717006" y="254794"/>
                  <a:pt x="2717006" y="253841"/>
                  <a:pt x="2717006" y="253841"/>
                </a:cubicBezTo>
                <a:cubicBezTo>
                  <a:pt x="2717959" y="244316"/>
                  <a:pt x="2718911" y="238601"/>
                  <a:pt x="2718911" y="238601"/>
                </a:cubicBezTo>
                <a:cubicBezTo>
                  <a:pt x="2718911" y="238601"/>
                  <a:pt x="2717959" y="241459"/>
                  <a:pt x="2716054" y="247174"/>
                </a:cubicBezTo>
                <a:cubicBezTo>
                  <a:pt x="2717006" y="204311"/>
                  <a:pt x="2716054" y="176689"/>
                  <a:pt x="2716054" y="176689"/>
                </a:cubicBezTo>
                <a:cubicBezTo>
                  <a:pt x="2716054" y="176689"/>
                  <a:pt x="2715101" y="185261"/>
                  <a:pt x="2713196" y="198596"/>
                </a:cubicBezTo>
                <a:cubicBezTo>
                  <a:pt x="2712244" y="207169"/>
                  <a:pt x="2710339" y="217646"/>
                  <a:pt x="2709386" y="230029"/>
                </a:cubicBezTo>
                <a:cubicBezTo>
                  <a:pt x="2707481" y="226219"/>
                  <a:pt x="2706529" y="221456"/>
                  <a:pt x="2704624" y="218599"/>
                </a:cubicBezTo>
                <a:lnTo>
                  <a:pt x="2703671" y="199549"/>
                </a:lnTo>
                <a:lnTo>
                  <a:pt x="2703671" y="163354"/>
                </a:lnTo>
                <a:cubicBezTo>
                  <a:pt x="2704624" y="163354"/>
                  <a:pt x="2705576" y="163354"/>
                  <a:pt x="2706529" y="164306"/>
                </a:cubicBezTo>
                <a:cubicBezTo>
                  <a:pt x="2708434" y="165259"/>
                  <a:pt x="2709386" y="166211"/>
                  <a:pt x="2710339" y="167164"/>
                </a:cubicBezTo>
                <a:cubicBezTo>
                  <a:pt x="2712244" y="170021"/>
                  <a:pt x="2713196" y="173831"/>
                  <a:pt x="2714149" y="176689"/>
                </a:cubicBezTo>
                <a:cubicBezTo>
                  <a:pt x="2714149" y="172879"/>
                  <a:pt x="2713196" y="169069"/>
                  <a:pt x="2712244" y="166211"/>
                </a:cubicBezTo>
                <a:cubicBezTo>
                  <a:pt x="2711291" y="164306"/>
                  <a:pt x="2710339" y="163354"/>
                  <a:pt x="2708434" y="161449"/>
                </a:cubicBezTo>
                <a:cubicBezTo>
                  <a:pt x="2706529" y="160496"/>
                  <a:pt x="2704624" y="159544"/>
                  <a:pt x="2702719" y="159544"/>
                </a:cubicBezTo>
                <a:lnTo>
                  <a:pt x="2700814" y="159544"/>
                </a:lnTo>
                <a:lnTo>
                  <a:pt x="2700814" y="161449"/>
                </a:lnTo>
                <a:lnTo>
                  <a:pt x="2697004" y="193834"/>
                </a:lnTo>
                <a:cubicBezTo>
                  <a:pt x="2694146" y="186214"/>
                  <a:pt x="2693194" y="181451"/>
                  <a:pt x="2693194" y="181451"/>
                </a:cubicBezTo>
                <a:cubicBezTo>
                  <a:pt x="2693194" y="181451"/>
                  <a:pt x="2694146" y="187166"/>
                  <a:pt x="2697004" y="198596"/>
                </a:cubicBezTo>
                <a:lnTo>
                  <a:pt x="2697004" y="198596"/>
                </a:lnTo>
                <a:cubicBezTo>
                  <a:pt x="2696051" y="210979"/>
                  <a:pt x="2696051" y="224314"/>
                  <a:pt x="2696051" y="236696"/>
                </a:cubicBezTo>
                <a:cubicBezTo>
                  <a:pt x="2696051" y="245269"/>
                  <a:pt x="2696051" y="253841"/>
                  <a:pt x="2697004" y="262414"/>
                </a:cubicBezTo>
                <a:cubicBezTo>
                  <a:pt x="2697004" y="262414"/>
                  <a:pt x="2697004" y="263366"/>
                  <a:pt x="2697004" y="263366"/>
                </a:cubicBezTo>
                <a:cubicBezTo>
                  <a:pt x="2697004" y="264319"/>
                  <a:pt x="2696051" y="265271"/>
                  <a:pt x="2696051" y="265271"/>
                </a:cubicBezTo>
                <a:cubicBezTo>
                  <a:pt x="2695099" y="264319"/>
                  <a:pt x="2694146" y="262414"/>
                  <a:pt x="2694146" y="261461"/>
                </a:cubicBezTo>
                <a:cubicBezTo>
                  <a:pt x="2691289" y="255746"/>
                  <a:pt x="2688431" y="250984"/>
                  <a:pt x="2685574" y="246221"/>
                </a:cubicBezTo>
                <a:cubicBezTo>
                  <a:pt x="2682716" y="233839"/>
                  <a:pt x="2680811" y="221456"/>
                  <a:pt x="2677954" y="210979"/>
                </a:cubicBezTo>
                <a:cubicBezTo>
                  <a:pt x="2677001" y="207169"/>
                  <a:pt x="2677001" y="204311"/>
                  <a:pt x="2676049" y="200501"/>
                </a:cubicBezTo>
                <a:cubicBezTo>
                  <a:pt x="2677954" y="190976"/>
                  <a:pt x="2679859" y="182404"/>
                  <a:pt x="2681764" y="173831"/>
                </a:cubicBezTo>
                <a:cubicBezTo>
                  <a:pt x="2683669" y="162401"/>
                  <a:pt x="2685574" y="152876"/>
                  <a:pt x="2687479" y="144304"/>
                </a:cubicBezTo>
                <a:cubicBezTo>
                  <a:pt x="2690336" y="128111"/>
                  <a:pt x="2691289" y="118586"/>
                  <a:pt x="2691289" y="118586"/>
                </a:cubicBezTo>
                <a:cubicBezTo>
                  <a:pt x="2691289" y="118586"/>
                  <a:pt x="2688431" y="128111"/>
                  <a:pt x="2683669" y="143351"/>
                </a:cubicBezTo>
                <a:cubicBezTo>
                  <a:pt x="2681764" y="149066"/>
                  <a:pt x="2679859" y="155734"/>
                  <a:pt x="2677954" y="162401"/>
                </a:cubicBezTo>
                <a:cubicBezTo>
                  <a:pt x="2677001" y="166211"/>
                  <a:pt x="2675096" y="170974"/>
                  <a:pt x="2673191" y="176689"/>
                </a:cubicBezTo>
                <a:cubicBezTo>
                  <a:pt x="2673191" y="176689"/>
                  <a:pt x="2673191" y="177641"/>
                  <a:pt x="2673191" y="177641"/>
                </a:cubicBezTo>
                <a:cubicBezTo>
                  <a:pt x="2673191" y="176689"/>
                  <a:pt x="2672239" y="174784"/>
                  <a:pt x="2672239" y="173831"/>
                </a:cubicBezTo>
                <a:cubicBezTo>
                  <a:pt x="2670334" y="163354"/>
                  <a:pt x="2668429" y="153829"/>
                  <a:pt x="2666524" y="146209"/>
                </a:cubicBezTo>
                <a:cubicBezTo>
                  <a:pt x="2663666" y="130969"/>
                  <a:pt x="2661761" y="121444"/>
                  <a:pt x="2661761" y="121444"/>
                </a:cubicBezTo>
                <a:cubicBezTo>
                  <a:pt x="2661761" y="121444"/>
                  <a:pt x="2661761" y="130016"/>
                  <a:pt x="2662714" y="146209"/>
                </a:cubicBezTo>
                <a:cubicBezTo>
                  <a:pt x="2663666" y="158591"/>
                  <a:pt x="2664619" y="176689"/>
                  <a:pt x="2666524" y="196691"/>
                </a:cubicBezTo>
                <a:cubicBezTo>
                  <a:pt x="2666524" y="197644"/>
                  <a:pt x="2665571" y="199549"/>
                  <a:pt x="2665571" y="200501"/>
                </a:cubicBezTo>
                <a:cubicBezTo>
                  <a:pt x="2665571" y="201454"/>
                  <a:pt x="2664619" y="203359"/>
                  <a:pt x="2664619" y="204311"/>
                </a:cubicBezTo>
                <a:cubicBezTo>
                  <a:pt x="2658904" y="192881"/>
                  <a:pt x="2653189" y="183356"/>
                  <a:pt x="2649379" y="174784"/>
                </a:cubicBezTo>
                <a:cubicBezTo>
                  <a:pt x="2639854" y="152876"/>
                  <a:pt x="2634139" y="141446"/>
                  <a:pt x="2634139" y="141446"/>
                </a:cubicBezTo>
                <a:cubicBezTo>
                  <a:pt x="2634139" y="141446"/>
                  <a:pt x="2637949" y="153829"/>
                  <a:pt x="2646521" y="176689"/>
                </a:cubicBezTo>
                <a:cubicBezTo>
                  <a:pt x="2650331" y="187166"/>
                  <a:pt x="2656046" y="199549"/>
                  <a:pt x="2661761" y="214789"/>
                </a:cubicBezTo>
                <a:cubicBezTo>
                  <a:pt x="2661761" y="215741"/>
                  <a:pt x="2661761" y="215741"/>
                  <a:pt x="2660809" y="216694"/>
                </a:cubicBezTo>
                <a:cubicBezTo>
                  <a:pt x="2656999" y="210026"/>
                  <a:pt x="2655094" y="204311"/>
                  <a:pt x="2652236" y="201454"/>
                </a:cubicBezTo>
                <a:cubicBezTo>
                  <a:pt x="2649379" y="197644"/>
                  <a:pt x="2648426" y="196691"/>
                  <a:pt x="2648426" y="196691"/>
                </a:cubicBezTo>
                <a:cubicBezTo>
                  <a:pt x="2648426" y="196691"/>
                  <a:pt x="2649379" y="198596"/>
                  <a:pt x="2651284" y="202406"/>
                </a:cubicBezTo>
                <a:cubicBezTo>
                  <a:pt x="2654141" y="206216"/>
                  <a:pt x="2655094" y="211931"/>
                  <a:pt x="2657951" y="218599"/>
                </a:cubicBezTo>
                <a:cubicBezTo>
                  <a:pt x="2657951" y="220504"/>
                  <a:pt x="2658904" y="222409"/>
                  <a:pt x="2658904" y="223361"/>
                </a:cubicBezTo>
                <a:cubicBezTo>
                  <a:pt x="2658904" y="224314"/>
                  <a:pt x="2657951" y="225266"/>
                  <a:pt x="2657951" y="226219"/>
                </a:cubicBezTo>
                <a:cubicBezTo>
                  <a:pt x="2654141" y="214789"/>
                  <a:pt x="2650331" y="203359"/>
                  <a:pt x="2647474" y="193834"/>
                </a:cubicBezTo>
                <a:cubicBezTo>
                  <a:pt x="2644616" y="184309"/>
                  <a:pt x="2640806" y="175736"/>
                  <a:pt x="2638901" y="169069"/>
                </a:cubicBezTo>
                <a:cubicBezTo>
                  <a:pt x="2634139" y="154781"/>
                  <a:pt x="2631281" y="147161"/>
                  <a:pt x="2631281" y="147161"/>
                </a:cubicBezTo>
                <a:cubicBezTo>
                  <a:pt x="2631281" y="147161"/>
                  <a:pt x="2632234" y="155734"/>
                  <a:pt x="2635091" y="170021"/>
                </a:cubicBezTo>
                <a:cubicBezTo>
                  <a:pt x="2637949" y="184309"/>
                  <a:pt x="2641759" y="205264"/>
                  <a:pt x="2647474" y="230029"/>
                </a:cubicBezTo>
                <a:cubicBezTo>
                  <a:pt x="2648426" y="235744"/>
                  <a:pt x="2650331" y="241459"/>
                  <a:pt x="2651284" y="247174"/>
                </a:cubicBezTo>
                <a:cubicBezTo>
                  <a:pt x="2648426" y="255746"/>
                  <a:pt x="2645569" y="264319"/>
                  <a:pt x="2642711" y="273844"/>
                </a:cubicBezTo>
                <a:cubicBezTo>
                  <a:pt x="2641759" y="272891"/>
                  <a:pt x="2641759" y="271939"/>
                  <a:pt x="2640806" y="270034"/>
                </a:cubicBezTo>
                <a:cubicBezTo>
                  <a:pt x="2640806" y="269081"/>
                  <a:pt x="2639854" y="269081"/>
                  <a:pt x="2639854" y="268129"/>
                </a:cubicBezTo>
                <a:cubicBezTo>
                  <a:pt x="2642711" y="238601"/>
                  <a:pt x="2643664" y="220504"/>
                  <a:pt x="2643664" y="220504"/>
                </a:cubicBezTo>
                <a:cubicBezTo>
                  <a:pt x="2643664" y="220504"/>
                  <a:pt x="2640806" y="230029"/>
                  <a:pt x="2636996" y="247174"/>
                </a:cubicBezTo>
                <a:cubicBezTo>
                  <a:pt x="2636996" y="220504"/>
                  <a:pt x="2636044" y="204311"/>
                  <a:pt x="2636044" y="204311"/>
                </a:cubicBezTo>
                <a:cubicBezTo>
                  <a:pt x="2636044" y="204311"/>
                  <a:pt x="2633186" y="217646"/>
                  <a:pt x="2630329" y="240506"/>
                </a:cubicBezTo>
                <a:cubicBezTo>
                  <a:pt x="2628424" y="228124"/>
                  <a:pt x="2625566" y="216694"/>
                  <a:pt x="2623661" y="206216"/>
                </a:cubicBezTo>
                <a:cubicBezTo>
                  <a:pt x="2618899" y="182404"/>
                  <a:pt x="2614136" y="162401"/>
                  <a:pt x="2610326" y="147161"/>
                </a:cubicBezTo>
                <a:cubicBezTo>
                  <a:pt x="2613184" y="141446"/>
                  <a:pt x="2615089" y="137636"/>
                  <a:pt x="2615089" y="137636"/>
                </a:cubicBezTo>
                <a:cubicBezTo>
                  <a:pt x="2615089" y="137636"/>
                  <a:pt x="2613184" y="140494"/>
                  <a:pt x="2610326" y="145256"/>
                </a:cubicBezTo>
                <a:cubicBezTo>
                  <a:pt x="2610326" y="144304"/>
                  <a:pt x="2610326" y="144304"/>
                  <a:pt x="2609374" y="143351"/>
                </a:cubicBezTo>
                <a:cubicBezTo>
                  <a:pt x="2605564" y="128111"/>
                  <a:pt x="2603659" y="119539"/>
                  <a:pt x="2603659" y="119539"/>
                </a:cubicBezTo>
                <a:cubicBezTo>
                  <a:pt x="2603659" y="119539"/>
                  <a:pt x="2604611" y="128111"/>
                  <a:pt x="2605564" y="144304"/>
                </a:cubicBezTo>
                <a:cubicBezTo>
                  <a:pt x="2605564" y="146209"/>
                  <a:pt x="2605564" y="149066"/>
                  <a:pt x="2606516" y="150971"/>
                </a:cubicBezTo>
                <a:cubicBezTo>
                  <a:pt x="2604611" y="153829"/>
                  <a:pt x="2602706" y="155734"/>
                  <a:pt x="2600801" y="158591"/>
                </a:cubicBezTo>
                <a:cubicBezTo>
                  <a:pt x="2596991" y="163354"/>
                  <a:pt x="2594134" y="169069"/>
                  <a:pt x="2589371" y="175736"/>
                </a:cubicBezTo>
                <a:cubicBezTo>
                  <a:pt x="2589371" y="174784"/>
                  <a:pt x="2589371" y="172879"/>
                  <a:pt x="2588419" y="171926"/>
                </a:cubicBezTo>
                <a:cubicBezTo>
                  <a:pt x="2585561" y="155734"/>
                  <a:pt x="2583656" y="147161"/>
                  <a:pt x="2583656" y="147161"/>
                </a:cubicBezTo>
                <a:cubicBezTo>
                  <a:pt x="2583656" y="147161"/>
                  <a:pt x="2583656" y="156686"/>
                  <a:pt x="2584609" y="171926"/>
                </a:cubicBezTo>
                <a:cubicBezTo>
                  <a:pt x="2584609" y="174784"/>
                  <a:pt x="2584609" y="178594"/>
                  <a:pt x="2585561" y="182404"/>
                </a:cubicBezTo>
                <a:cubicBezTo>
                  <a:pt x="2585561" y="182404"/>
                  <a:pt x="2585561" y="182404"/>
                  <a:pt x="2585561" y="182404"/>
                </a:cubicBezTo>
                <a:cubicBezTo>
                  <a:pt x="2582704" y="187166"/>
                  <a:pt x="2579846" y="192881"/>
                  <a:pt x="2576036" y="198596"/>
                </a:cubicBezTo>
                <a:cubicBezTo>
                  <a:pt x="2575084" y="190976"/>
                  <a:pt x="2575084" y="183356"/>
                  <a:pt x="2574131" y="177641"/>
                </a:cubicBezTo>
                <a:cubicBezTo>
                  <a:pt x="2573179" y="165259"/>
                  <a:pt x="2573179" y="157639"/>
                  <a:pt x="2573179" y="157639"/>
                </a:cubicBezTo>
                <a:cubicBezTo>
                  <a:pt x="2573179" y="157639"/>
                  <a:pt x="2572226" y="162401"/>
                  <a:pt x="2571274" y="170974"/>
                </a:cubicBezTo>
                <a:cubicBezTo>
                  <a:pt x="2571274" y="170974"/>
                  <a:pt x="2571274" y="170021"/>
                  <a:pt x="2571274" y="170021"/>
                </a:cubicBezTo>
                <a:cubicBezTo>
                  <a:pt x="2570321" y="162401"/>
                  <a:pt x="2570321" y="155734"/>
                  <a:pt x="2569369" y="149066"/>
                </a:cubicBezTo>
                <a:cubicBezTo>
                  <a:pt x="2569369" y="142399"/>
                  <a:pt x="2568416" y="135731"/>
                  <a:pt x="2568416" y="130016"/>
                </a:cubicBezTo>
                <a:cubicBezTo>
                  <a:pt x="2567464" y="118586"/>
                  <a:pt x="2566511" y="108109"/>
                  <a:pt x="2567464" y="99536"/>
                </a:cubicBezTo>
                <a:cubicBezTo>
                  <a:pt x="2567464" y="82391"/>
                  <a:pt x="2566511" y="72866"/>
                  <a:pt x="2566511" y="72866"/>
                </a:cubicBezTo>
                <a:cubicBezTo>
                  <a:pt x="2566511" y="72866"/>
                  <a:pt x="2565559" y="82391"/>
                  <a:pt x="2562701" y="99536"/>
                </a:cubicBezTo>
                <a:cubicBezTo>
                  <a:pt x="2561749" y="108109"/>
                  <a:pt x="2560796" y="118586"/>
                  <a:pt x="2560796" y="130016"/>
                </a:cubicBezTo>
                <a:cubicBezTo>
                  <a:pt x="2560796" y="135731"/>
                  <a:pt x="2559844" y="142399"/>
                  <a:pt x="2559844" y="149066"/>
                </a:cubicBezTo>
                <a:cubicBezTo>
                  <a:pt x="2559844" y="155734"/>
                  <a:pt x="2559844" y="162401"/>
                  <a:pt x="2559844" y="170021"/>
                </a:cubicBezTo>
                <a:cubicBezTo>
                  <a:pt x="2559844" y="178594"/>
                  <a:pt x="2559844" y="187166"/>
                  <a:pt x="2560796" y="195739"/>
                </a:cubicBezTo>
                <a:cubicBezTo>
                  <a:pt x="2559844" y="192881"/>
                  <a:pt x="2558891" y="191929"/>
                  <a:pt x="2558891" y="191929"/>
                </a:cubicBezTo>
                <a:cubicBezTo>
                  <a:pt x="2558891" y="191929"/>
                  <a:pt x="2559844" y="194786"/>
                  <a:pt x="2561749" y="200501"/>
                </a:cubicBezTo>
                <a:cubicBezTo>
                  <a:pt x="2561749" y="206216"/>
                  <a:pt x="2562701" y="211931"/>
                  <a:pt x="2562701" y="217646"/>
                </a:cubicBezTo>
                <a:cubicBezTo>
                  <a:pt x="2562701" y="219551"/>
                  <a:pt x="2562701" y="221456"/>
                  <a:pt x="2562701" y="223361"/>
                </a:cubicBezTo>
                <a:cubicBezTo>
                  <a:pt x="2558891" y="230981"/>
                  <a:pt x="2555081" y="238601"/>
                  <a:pt x="2551271" y="247174"/>
                </a:cubicBezTo>
                <a:cubicBezTo>
                  <a:pt x="2550319" y="239554"/>
                  <a:pt x="2550319" y="233839"/>
                  <a:pt x="2549366" y="230029"/>
                </a:cubicBezTo>
                <a:cubicBezTo>
                  <a:pt x="2553176" y="219551"/>
                  <a:pt x="2555081" y="212884"/>
                  <a:pt x="2555081" y="212884"/>
                </a:cubicBezTo>
                <a:cubicBezTo>
                  <a:pt x="2555081" y="212884"/>
                  <a:pt x="2552224" y="218599"/>
                  <a:pt x="2546509" y="228124"/>
                </a:cubicBezTo>
                <a:cubicBezTo>
                  <a:pt x="2546509" y="226219"/>
                  <a:pt x="2547461" y="224314"/>
                  <a:pt x="2547461" y="222409"/>
                </a:cubicBezTo>
                <a:cubicBezTo>
                  <a:pt x="2551271" y="206216"/>
                  <a:pt x="2553176" y="196691"/>
                  <a:pt x="2553176" y="196691"/>
                </a:cubicBezTo>
                <a:cubicBezTo>
                  <a:pt x="2553176" y="196691"/>
                  <a:pt x="2549366" y="205264"/>
                  <a:pt x="2543651" y="221456"/>
                </a:cubicBezTo>
                <a:cubicBezTo>
                  <a:pt x="2541746" y="228124"/>
                  <a:pt x="2538889" y="236696"/>
                  <a:pt x="2536984" y="246221"/>
                </a:cubicBezTo>
                <a:cubicBezTo>
                  <a:pt x="2536984" y="245269"/>
                  <a:pt x="2536984" y="245269"/>
                  <a:pt x="2536984" y="244316"/>
                </a:cubicBezTo>
                <a:cubicBezTo>
                  <a:pt x="2535079" y="230029"/>
                  <a:pt x="2534126" y="221456"/>
                  <a:pt x="2534126" y="221456"/>
                </a:cubicBezTo>
                <a:cubicBezTo>
                  <a:pt x="2534126" y="221456"/>
                  <a:pt x="2534126" y="230029"/>
                  <a:pt x="2533174" y="244316"/>
                </a:cubicBezTo>
                <a:cubicBezTo>
                  <a:pt x="2533174" y="246221"/>
                  <a:pt x="2533174" y="249079"/>
                  <a:pt x="2533174" y="250984"/>
                </a:cubicBezTo>
                <a:cubicBezTo>
                  <a:pt x="2533174" y="249079"/>
                  <a:pt x="2532221" y="247174"/>
                  <a:pt x="2532221" y="245269"/>
                </a:cubicBezTo>
                <a:cubicBezTo>
                  <a:pt x="2529364" y="233839"/>
                  <a:pt x="2527459" y="223361"/>
                  <a:pt x="2524601" y="213836"/>
                </a:cubicBezTo>
                <a:cubicBezTo>
                  <a:pt x="2521744" y="204311"/>
                  <a:pt x="2519839" y="196691"/>
                  <a:pt x="2517934" y="190024"/>
                </a:cubicBezTo>
                <a:cubicBezTo>
                  <a:pt x="2513171" y="176689"/>
                  <a:pt x="2511266" y="169069"/>
                  <a:pt x="2511266" y="169069"/>
                </a:cubicBezTo>
                <a:cubicBezTo>
                  <a:pt x="2511266" y="169069"/>
                  <a:pt x="2512219" y="176689"/>
                  <a:pt x="2514124" y="190976"/>
                </a:cubicBezTo>
                <a:cubicBezTo>
                  <a:pt x="2515076" y="197644"/>
                  <a:pt x="2516029" y="206216"/>
                  <a:pt x="2516981" y="215741"/>
                </a:cubicBezTo>
                <a:cubicBezTo>
                  <a:pt x="2517934" y="225266"/>
                  <a:pt x="2518886" y="235744"/>
                  <a:pt x="2520791" y="248126"/>
                </a:cubicBezTo>
                <a:cubicBezTo>
                  <a:pt x="2521744" y="257651"/>
                  <a:pt x="2522696" y="267176"/>
                  <a:pt x="2523649" y="277654"/>
                </a:cubicBezTo>
                <a:cubicBezTo>
                  <a:pt x="2522696" y="279559"/>
                  <a:pt x="2521744" y="281464"/>
                  <a:pt x="2521744" y="282416"/>
                </a:cubicBezTo>
                <a:cubicBezTo>
                  <a:pt x="2519839" y="274796"/>
                  <a:pt x="2517934" y="269081"/>
                  <a:pt x="2516981" y="263366"/>
                </a:cubicBezTo>
                <a:cubicBezTo>
                  <a:pt x="2513171" y="250031"/>
                  <a:pt x="2511266" y="243364"/>
                  <a:pt x="2511266" y="243364"/>
                </a:cubicBezTo>
                <a:cubicBezTo>
                  <a:pt x="2511266" y="243364"/>
                  <a:pt x="2512219" y="250984"/>
                  <a:pt x="2513171" y="264319"/>
                </a:cubicBezTo>
                <a:cubicBezTo>
                  <a:pt x="2513171" y="268129"/>
                  <a:pt x="2514124" y="272891"/>
                  <a:pt x="2514124" y="277654"/>
                </a:cubicBezTo>
                <a:cubicBezTo>
                  <a:pt x="2510314" y="269081"/>
                  <a:pt x="2507456" y="262414"/>
                  <a:pt x="2504599" y="256699"/>
                </a:cubicBezTo>
                <a:cubicBezTo>
                  <a:pt x="2504599" y="254794"/>
                  <a:pt x="2504599" y="253841"/>
                  <a:pt x="2504599" y="253841"/>
                </a:cubicBezTo>
                <a:cubicBezTo>
                  <a:pt x="2504599" y="253841"/>
                  <a:pt x="2504599" y="254794"/>
                  <a:pt x="2503646" y="255746"/>
                </a:cubicBezTo>
                <a:cubicBezTo>
                  <a:pt x="2499836" y="248126"/>
                  <a:pt x="2497931" y="243364"/>
                  <a:pt x="2497931" y="243364"/>
                </a:cubicBezTo>
                <a:cubicBezTo>
                  <a:pt x="2497931" y="243364"/>
                  <a:pt x="2499836" y="249079"/>
                  <a:pt x="2502694" y="259556"/>
                </a:cubicBezTo>
                <a:cubicBezTo>
                  <a:pt x="2501741" y="261461"/>
                  <a:pt x="2500789" y="264319"/>
                  <a:pt x="2499836" y="267176"/>
                </a:cubicBezTo>
                <a:cubicBezTo>
                  <a:pt x="2499836" y="268129"/>
                  <a:pt x="2498884" y="269081"/>
                  <a:pt x="2498884" y="270034"/>
                </a:cubicBezTo>
                <a:cubicBezTo>
                  <a:pt x="2496979" y="253841"/>
                  <a:pt x="2496026" y="237649"/>
                  <a:pt x="2494121" y="223361"/>
                </a:cubicBezTo>
                <a:cubicBezTo>
                  <a:pt x="2495074" y="222409"/>
                  <a:pt x="2495074" y="221456"/>
                  <a:pt x="2496026" y="220504"/>
                </a:cubicBezTo>
                <a:cubicBezTo>
                  <a:pt x="2500789" y="212884"/>
                  <a:pt x="2504599" y="207169"/>
                  <a:pt x="2506504" y="203359"/>
                </a:cubicBezTo>
                <a:cubicBezTo>
                  <a:pt x="2509361" y="199549"/>
                  <a:pt x="2510314" y="197644"/>
                  <a:pt x="2510314" y="197644"/>
                </a:cubicBezTo>
                <a:cubicBezTo>
                  <a:pt x="2510314" y="197644"/>
                  <a:pt x="2508409" y="199549"/>
                  <a:pt x="2505551" y="203359"/>
                </a:cubicBezTo>
                <a:cubicBezTo>
                  <a:pt x="2502694" y="206216"/>
                  <a:pt x="2497931" y="210979"/>
                  <a:pt x="2493169" y="217646"/>
                </a:cubicBezTo>
                <a:cubicBezTo>
                  <a:pt x="2493169" y="217646"/>
                  <a:pt x="2493169" y="216694"/>
                  <a:pt x="2493169" y="216694"/>
                </a:cubicBezTo>
                <a:cubicBezTo>
                  <a:pt x="2492216" y="210026"/>
                  <a:pt x="2492216" y="203359"/>
                  <a:pt x="2491264" y="196691"/>
                </a:cubicBezTo>
                <a:cubicBezTo>
                  <a:pt x="2497931" y="188119"/>
                  <a:pt x="2501741" y="183356"/>
                  <a:pt x="2501741" y="183356"/>
                </a:cubicBezTo>
                <a:cubicBezTo>
                  <a:pt x="2501741" y="183356"/>
                  <a:pt x="2497931" y="187166"/>
                  <a:pt x="2490311" y="192881"/>
                </a:cubicBezTo>
                <a:cubicBezTo>
                  <a:pt x="2489359" y="187166"/>
                  <a:pt x="2489359" y="181451"/>
                  <a:pt x="2489359" y="176689"/>
                </a:cubicBezTo>
                <a:cubicBezTo>
                  <a:pt x="2492216" y="171926"/>
                  <a:pt x="2495074" y="168116"/>
                  <a:pt x="2497931" y="165259"/>
                </a:cubicBezTo>
                <a:cubicBezTo>
                  <a:pt x="2500789" y="161449"/>
                  <a:pt x="2502694" y="159544"/>
                  <a:pt x="2502694" y="159544"/>
                </a:cubicBezTo>
                <a:cubicBezTo>
                  <a:pt x="2502694" y="159544"/>
                  <a:pt x="2500789" y="161449"/>
                  <a:pt x="2496979" y="164306"/>
                </a:cubicBezTo>
                <a:cubicBezTo>
                  <a:pt x="2495074" y="166211"/>
                  <a:pt x="2492216" y="169069"/>
                  <a:pt x="2489359" y="171926"/>
                </a:cubicBezTo>
                <a:cubicBezTo>
                  <a:pt x="2489359" y="165259"/>
                  <a:pt x="2488406" y="158591"/>
                  <a:pt x="2488406" y="153829"/>
                </a:cubicBezTo>
                <a:cubicBezTo>
                  <a:pt x="2488406" y="146209"/>
                  <a:pt x="2487454" y="139541"/>
                  <a:pt x="2487454" y="135731"/>
                </a:cubicBezTo>
                <a:cubicBezTo>
                  <a:pt x="2491264" y="129064"/>
                  <a:pt x="2494121" y="125254"/>
                  <a:pt x="2494121" y="125254"/>
                </a:cubicBezTo>
                <a:cubicBezTo>
                  <a:pt x="2494121" y="125254"/>
                  <a:pt x="2492216" y="128111"/>
                  <a:pt x="2487454" y="132874"/>
                </a:cubicBezTo>
                <a:cubicBezTo>
                  <a:pt x="2487454" y="130969"/>
                  <a:pt x="2487454" y="129064"/>
                  <a:pt x="2487454" y="129064"/>
                </a:cubicBezTo>
                <a:cubicBezTo>
                  <a:pt x="2487454" y="129064"/>
                  <a:pt x="2487454" y="130969"/>
                  <a:pt x="2486501" y="132874"/>
                </a:cubicBezTo>
                <a:cubicBezTo>
                  <a:pt x="2483644" y="136684"/>
                  <a:pt x="2479834" y="140494"/>
                  <a:pt x="2475071" y="146209"/>
                </a:cubicBezTo>
                <a:cubicBezTo>
                  <a:pt x="2469356" y="152876"/>
                  <a:pt x="2462689" y="161449"/>
                  <a:pt x="2455069" y="171926"/>
                </a:cubicBezTo>
                <a:cubicBezTo>
                  <a:pt x="2451259" y="176689"/>
                  <a:pt x="2447449" y="182404"/>
                  <a:pt x="2442686" y="188119"/>
                </a:cubicBezTo>
                <a:cubicBezTo>
                  <a:pt x="2439829" y="192881"/>
                  <a:pt x="2436019" y="197644"/>
                  <a:pt x="2433161" y="203359"/>
                </a:cubicBezTo>
                <a:cubicBezTo>
                  <a:pt x="2433161" y="199549"/>
                  <a:pt x="2432209" y="195739"/>
                  <a:pt x="2432209" y="191929"/>
                </a:cubicBezTo>
                <a:cubicBezTo>
                  <a:pt x="2428399" y="158591"/>
                  <a:pt x="2426494" y="130969"/>
                  <a:pt x="2425541" y="110966"/>
                </a:cubicBezTo>
                <a:cubicBezTo>
                  <a:pt x="2425541" y="101441"/>
                  <a:pt x="2424589" y="93821"/>
                  <a:pt x="2424589" y="88106"/>
                </a:cubicBezTo>
                <a:cubicBezTo>
                  <a:pt x="2424589" y="82391"/>
                  <a:pt x="2424589" y="80486"/>
                  <a:pt x="2424589" y="80486"/>
                </a:cubicBezTo>
                <a:cubicBezTo>
                  <a:pt x="2424589" y="80486"/>
                  <a:pt x="2424589" y="83344"/>
                  <a:pt x="2423636" y="88106"/>
                </a:cubicBezTo>
                <a:cubicBezTo>
                  <a:pt x="2422684" y="92869"/>
                  <a:pt x="2422684" y="101441"/>
                  <a:pt x="2421731" y="110966"/>
                </a:cubicBezTo>
                <a:cubicBezTo>
                  <a:pt x="2420779" y="120491"/>
                  <a:pt x="2420779" y="132874"/>
                  <a:pt x="2420779" y="146209"/>
                </a:cubicBezTo>
                <a:cubicBezTo>
                  <a:pt x="2420779" y="159544"/>
                  <a:pt x="2420779" y="175736"/>
                  <a:pt x="2421731" y="191929"/>
                </a:cubicBezTo>
                <a:cubicBezTo>
                  <a:pt x="2421731" y="200501"/>
                  <a:pt x="2422684" y="210026"/>
                  <a:pt x="2422684" y="220504"/>
                </a:cubicBezTo>
                <a:cubicBezTo>
                  <a:pt x="2416969" y="230029"/>
                  <a:pt x="2411254" y="239554"/>
                  <a:pt x="2405539" y="250031"/>
                </a:cubicBezTo>
                <a:cubicBezTo>
                  <a:pt x="2404586" y="251936"/>
                  <a:pt x="2403634" y="254794"/>
                  <a:pt x="2401729" y="256699"/>
                </a:cubicBezTo>
                <a:cubicBezTo>
                  <a:pt x="2401729" y="256699"/>
                  <a:pt x="2400776" y="255746"/>
                  <a:pt x="2400776" y="255746"/>
                </a:cubicBezTo>
                <a:cubicBezTo>
                  <a:pt x="2397919" y="247174"/>
                  <a:pt x="2395061" y="239554"/>
                  <a:pt x="2392204" y="233839"/>
                </a:cubicBezTo>
                <a:cubicBezTo>
                  <a:pt x="2389346" y="208121"/>
                  <a:pt x="2386489" y="186214"/>
                  <a:pt x="2385536" y="170974"/>
                </a:cubicBezTo>
                <a:cubicBezTo>
                  <a:pt x="2384584" y="162401"/>
                  <a:pt x="2383631" y="155734"/>
                  <a:pt x="2382679" y="150971"/>
                </a:cubicBezTo>
                <a:cubicBezTo>
                  <a:pt x="2383631" y="147161"/>
                  <a:pt x="2384584" y="144304"/>
                  <a:pt x="2384584" y="140494"/>
                </a:cubicBezTo>
                <a:cubicBezTo>
                  <a:pt x="2384584" y="138589"/>
                  <a:pt x="2383631" y="137636"/>
                  <a:pt x="2382679" y="135731"/>
                </a:cubicBezTo>
                <a:cubicBezTo>
                  <a:pt x="2385536" y="129064"/>
                  <a:pt x="2388394" y="121444"/>
                  <a:pt x="2390299" y="114776"/>
                </a:cubicBezTo>
                <a:cubicBezTo>
                  <a:pt x="2413159" y="53816"/>
                  <a:pt x="2427446" y="12859"/>
                  <a:pt x="2427446" y="12859"/>
                </a:cubicBezTo>
                <a:cubicBezTo>
                  <a:pt x="2427446" y="12859"/>
                  <a:pt x="2407444" y="50959"/>
                  <a:pt x="2380774" y="110014"/>
                </a:cubicBezTo>
                <a:cubicBezTo>
                  <a:pt x="2374106" y="124301"/>
                  <a:pt x="2366486" y="140494"/>
                  <a:pt x="2358866" y="157639"/>
                </a:cubicBezTo>
                <a:cubicBezTo>
                  <a:pt x="2357914" y="160496"/>
                  <a:pt x="2356009" y="163354"/>
                  <a:pt x="2355056" y="166211"/>
                </a:cubicBezTo>
                <a:cubicBezTo>
                  <a:pt x="2356009" y="162401"/>
                  <a:pt x="2356961" y="158591"/>
                  <a:pt x="2357914" y="155734"/>
                </a:cubicBezTo>
                <a:cubicBezTo>
                  <a:pt x="2360771" y="141446"/>
                  <a:pt x="2362676" y="132874"/>
                  <a:pt x="2362676" y="132874"/>
                </a:cubicBezTo>
                <a:cubicBezTo>
                  <a:pt x="2362676" y="132874"/>
                  <a:pt x="2359819" y="140494"/>
                  <a:pt x="2354104" y="154781"/>
                </a:cubicBezTo>
                <a:cubicBezTo>
                  <a:pt x="2351246" y="161449"/>
                  <a:pt x="2348389" y="170021"/>
                  <a:pt x="2344579" y="179546"/>
                </a:cubicBezTo>
                <a:cubicBezTo>
                  <a:pt x="2340769" y="189071"/>
                  <a:pt x="2336959" y="200501"/>
                  <a:pt x="2334101" y="211931"/>
                </a:cubicBezTo>
                <a:cubicBezTo>
                  <a:pt x="2334101" y="211931"/>
                  <a:pt x="2334101" y="211931"/>
                  <a:pt x="2334101" y="211931"/>
                </a:cubicBezTo>
                <a:cubicBezTo>
                  <a:pt x="2336006" y="197644"/>
                  <a:pt x="2338864" y="184309"/>
                  <a:pt x="2340769" y="171926"/>
                </a:cubicBezTo>
                <a:cubicBezTo>
                  <a:pt x="2343626" y="156686"/>
                  <a:pt x="2344579" y="143351"/>
                  <a:pt x="2347436" y="130969"/>
                </a:cubicBezTo>
                <a:cubicBezTo>
                  <a:pt x="2350294" y="118586"/>
                  <a:pt x="2352199" y="108109"/>
                  <a:pt x="2354104" y="99536"/>
                </a:cubicBezTo>
                <a:cubicBezTo>
                  <a:pt x="2357914" y="82391"/>
                  <a:pt x="2358866" y="71914"/>
                  <a:pt x="2358866" y="71914"/>
                </a:cubicBezTo>
                <a:cubicBezTo>
                  <a:pt x="2358866" y="71914"/>
                  <a:pt x="2355056" y="81439"/>
                  <a:pt x="2350294" y="98584"/>
                </a:cubicBezTo>
                <a:cubicBezTo>
                  <a:pt x="2347436" y="107156"/>
                  <a:pt x="2344579" y="117634"/>
                  <a:pt x="2340769" y="129064"/>
                </a:cubicBezTo>
                <a:cubicBezTo>
                  <a:pt x="2336959" y="140494"/>
                  <a:pt x="2333149" y="154781"/>
                  <a:pt x="2330291" y="170021"/>
                </a:cubicBezTo>
                <a:cubicBezTo>
                  <a:pt x="2328386" y="177641"/>
                  <a:pt x="2326481" y="185261"/>
                  <a:pt x="2324576" y="193834"/>
                </a:cubicBezTo>
                <a:cubicBezTo>
                  <a:pt x="2323624" y="190976"/>
                  <a:pt x="2321719" y="188119"/>
                  <a:pt x="2320766" y="185261"/>
                </a:cubicBezTo>
                <a:cubicBezTo>
                  <a:pt x="2324576" y="168116"/>
                  <a:pt x="2326481" y="157639"/>
                  <a:pt x="2326481" y="157639"/>
                </a:cubicBezTo>
                <a:cubicBezTo>
                  <a:pt x="2326481" y="157639"/>
                  <a:pt x="2323624" y="165259"/>
                  <a:pt x="2318861" y="179546"/>
                </a:cubicBezTo>
                <a:cubicBezTo>
                  <a:pt x="2316004" y="173831"/>
                  <a:pt x="2315051" y="170974"/>
                  <a:pt x="2315051" y="170974"/>
                </a:cubicBezTo>
                <a:cubicBezTo>
                  <a:pt x="2315051" y="170974"/>
                  <a:pt x="2316004" y="174784"/>
                  <a:pt x="2317909" y="181451"/>
                </a:cubicBezTo>
                <a:cubicBezTo>
                  <a:pt x="2316956" y="185261"/>
                  <a:pt x="2315051" y="189071"/>
                  <a:pt x="2313146" y="193834"/>
                </a:cubicBezTo>
                <a:cubicBezTo>
                  <a:pt x="2312194" y="192881"/>
                  <a:pt x="2312194" y="191929"/>
                  <a:pt x="2311241" y="190976"/>
                </a:cubicBezTo>
                <a:cubicBezTo>
                  <a:pt x="2314099" y="161449"/>
                  <a:pt x="2314099" y="141446"/>
                  <a:pt x="2314099" y="141446"/>
                </a:cubicBezTo>
                <a:cubicBezTo>
                  <a:pt x="2314099" y="141446"/>
                  <a:pt x="2306479" y="165259"/>
                  <a:pt x="2298859" y="202406"/>
                </a:cubicBezTo>
                <a:cubicBezTo>
                  <a:pt x="2296954" y="211931"/>
                  <a:pt x="2294096" y="221456"/>
                  <a:pt x="2292191" y="231934"/>
                </a:cubicBezTo>
                <a:cubicBezTo>
                  <a:pt x="2291239" y="237649"/>
                  <a:pt x="2290286" y="244316"/>
                  <a:pt x="2289334" y="250031"/>
                </a:cubicBezTo>
                <a:cubicBezTo>
                  <a:pt x="2288381" y="252889"/>
                  <a:pt x="2287429" y="255746"/>
                  <a:pt x="2285524" y="259556"/>
                </a:cubicBezTo>
                <a:cubicBezTo>
                  <a:pt x="2282666" y="267176"/>
                  <a:pt x="2279809" y="276701"/>
                  <a:pt x="2275999" y="287179"/>
                </a:cubicBezTo>
                <a:cubicBezTo>
                  <a:pt x="2275999" y="287179"/>
                  <a:pt x="2275999" y="288131"/>
                  <a:pt x="2275999" y="288131"/>
                </a:cubicBezTo>
                <a:cubicBezTo>
                  <a:pt x="2275999" y="286226"/>
                  <a:pt x="2275999" y="284321"/>
                  <a:pt x="2275999" y="282416"/>
                </a:cubicBezTo>
                <a:cubicBezTo>
                  <a:pt x="2276951" y="271939"/>
                  <a:pt x="2276951" y="265271"/>
                  <a:pt x="2276951" y="265271"/>
                </a:cubicBezTo>
                <a:cubicBezTo>
                  <a:pt x="2276951" y="265271"/>
                  <a:pt x="2275046" y="270986"/>
                  <a:pt x="2272189" y="281464"/>
                </a:cubicBezTo>
                <a:cubicBezTo>
                  <a:pt x="2271236" y="284321"/>
                  <a:pt x="2270284" y="287179"/>
                  <a:pt x="2269331" y="290989"/>
                </a:cubicBezTo>
                <a:cubicBezTo>
                  <a:pt x="2269331" y="290989"/>
                  <a:pt x="2269331" y="290989"/>
                  <a:pt x="2269331" y="290989"/>
                </a:cubicBezTo>
                <a:cubicBezTo>
                  <a:pt x="2269331" y="280511"/>
                  <a:pt x="2268379" y="270034"/>
                  <a:pt x="2269331" y="261461"/>
                </a:cubicBezTo>
                <a:cubicBezTo>
                  <a:pt x="2270284" y="252889"/>
                  <a:pt x="2269331" y="245269"/>
                  <a:pt x="2270284" y="238601"/>
                </a:cubicBezTo>
                <a:cubicBezTo>
                  <a:pt x="2271236" y="232886"/>
                  <a:pt x="2271236" y="228124"/>
                  <a:pt x="2272189" y="225266"/>
                </a:cubicBezTo>
                <a:cubicBezTo>
                  <a:pt x="2275046" y="215741"/>
                  <a:pt x="2275999" y="210979"/>
                  <a:pt x="2275999" y="210979"/>
                </a:cubicBezTo>
                <a:cubicBezTo>
                  <a:pt x="2275999" y="210979"/>
                  <a:pt x="2272189" y="218599"/>
                  <a:pt x="2266474" y="232886"/>
                </a:cubicBezTo>
                <a:cubicBezTo>
                  <a:pt x="2267426" y="230029"/>
                  <a:pt x="2267426" y="228124"/>
                  <a:pt x="2267426" y="228124"/>
                </a:cubicBezTo>
                <a:cubicBezTo>
                  <a:pt x="2267426" y="228124"/>
                  <a:pt x="2265521" y="230981"/>
                  <a:pt x="2263616" y="235744"/>
                </a:cubicBezTo>
                <a:cubicBezTo>
                  <a:pt x="2264569" y="226219"/>
                  <a:pt x="2265521" y="220504"/>
                  <a:pt x="2265521" y="220504"/>
                </a:cubicBezTo>
                <a:cubicBezTo>
                  <a:pt x="2265521" y="220504"/>
                  <a:pt x="2262664" y="230029"/>
                  <a:pt x="2256949" y="247174"/>
                </a:cubicBezTo>
                <a:cubicBezTo>
                  <a:pt x="2255044" y="250984"/>
                  <a:pt x="2253139" y="253841"/>
                  <a:pt x="2252186" y="258604"/>
                </a:cubicBezTo>
                <a:cubicBezTo>
                  <a:pt x="2251234" y="259556"/>
                  <a:pt x="2251234" y="260509"/>
                  <a:pt x="2250281" y="262414"/>
                </a:cubicBezTo>
                <a:cubicBezTo>
                  <a:pt x="2252186" y="255746"/>
                  <a:pt x="2253139" y="249079"/>
                  <a:pt x="2255044" y="243364"/>
                </a:cubicBezTo>
                <a:cubicBezTo>
                  <a:pt x="2260759" y="216694"/>
                  <a:pt x="2264569" y="194786"/>
                  <a:pt x="2267426" y="178594"/>
                </a:cubicBezTo>
                <a:cubicBezTo>
                  <a:pt x="2269331" y="163354"/>
                  <a:pt x="2270284" y="153829"/>
                  <a:pt x="2270284" y="153829"/>
                </a:cubicBezTo>
                <a:cubicBezTo>
                  <a:pt x="2270284" y="153829"/>
                  <a:pt x="2267426" y="162401"/>
                  <a:pt x="2262664" y="177641"/>
                </a:cubicBezTo>
                <a:cubicBezTo>
                  <a:pt x="2260759" y="185261"/>
                  <a:pt x="2257901" y="194786"/>
                  <a:pt x="2254091" y="205264"/>
                </a:cubicBezTo>
                <a:cubicBezTo>
                  <a:pt x="2251234" y="212884"/>
                  <a:pt x="2249329" y="221456"/>
                  <a:pt x="2246471" y="230981"/>
                </a:cubicBezTo>
                <a:cubicBezTo>
                  <a:pt x="2244566" y="234791"/>
                  <a:pt x="2243614" y="239554"/>
                  <a:pt x="2241709" y="244316"/>
                </a:cubicBezTo>
                <a:cubicBezTo>
                  <a:pt x="2240756" y="240506"/>
                  <a:pt x="2239804" y="236696"/>
                  <a:pt x="2239804" y="233839"/>
                </a:cubicBezTo>
                <a:cubicBezTo>
                  <a:pt x="2235994" y="215741"/>
                  <a:pt x="2233136" y="205264"/>
                  <a:pt x="2233136" y="205264"/>
                </a:cubicBezTo>
                <a:cubicBezTo>
                  <a:pt x="2233136" y="205264"/>
                  <a:pt x="2235041" y="224314"/>
                  <a:pt x="2237899" y="255746"/>
                </a:cubicBezTo>
                <a:cubicBezTo>
                  <a:pt x="2236946" y="259556"/>
                  <a:pt x="2235041" y="264319"/>
                  <a:pt x="2234089" y="269081"/>
                </a:cubicBezTo>
                <a:cubicBezTo>
                  <a:pt x="2234089" y="269081"/>
                  <a:pt x="2233136" y="270034"/>
                  <a:pt x="2233136" y="270034"/>
                </a:cubicBezTo>
                <a:cubicBezTo>
                  <a:pt x="2233136" y="268129"/>
                  <a:pt x="2233136" y="265271"/>
                  <a:pt x="2233136" y="263366"/>
                </a:cubicBezTo>
                <a:cubicBezTo>
                  <a:pt x="2233136" y="253841"/>
                  <a:pt x="2232184" y="244316"/>
                  <a:pt x="2231231" y="234791"/>
                </a:cubicBezTo>
                <a:cubicBezTo>
                  <a:pt x="2230279" y="225266"/>
                  <a:pt x="2229326" y="216694"/>
                  <a:pt x="2228374" y="207169"/>
                </a:cubicBezTo>
                <a:cubicBezTo>
                  <a:pt x="2229326" y="198596"/>
                  <a:pt x="2230279" y="193834"/>
                  <a:pt x="2230279" y="193834"/>
                </a:cubicBezTo>
                <a:cubicBezTo>
                  <a:pt x="2230279" y="193834"/>
                  <a:pt x="2229326" y="197644"/>
                  <a:pt x="2226469" y="204311"/>
                </a:cubicBezTo>
                <a:cubicBezTo>
                  <a:pt x="2225516" y="202406"/>
                  <a:pt x="2224564" y="201454"/>
                  <a:pt x="2222659" y="200501"/>
                </a:cubicBezTo>
                <a:cubicBezTo>
                  <a:pt x="2221706" y="200501"/>
                  <a:pt x="2221706" y="199549"/>
                  <a:pt x="2220754" y="199549"/>
                </a:cubicBezTo>
                <a:cubicBezTo>
                  <a:pt x="2219801" y="199549"/>
                  <a:pt x="2218849" y="199549"/>
                  <a:pt x="2217896" y="199549"/>
                </a:cubicBezTo>
                <a:cubicBezTo>
                  <a:pt x="2215991" y="200501"/>
                  <a:pt x="2215991" y="201454"/>
                  <a:pt x="2215039" y="202406"/>
                </a:cubicBezTo>
                <a:cubicBezTo>
                  <a:pt x="2213134" y="206216"/>
                  <a:pt x="2213134" y="210979"/>
                  <a:pt x="2213134" y="214789"/>
                </a:cubicBezTo>
                <a:cubicBezTo>
                  <a:pt x="2214086" y="210979"/>
                  <a:pt x="2215039" y="206216"/>
                  <a:pt x="2217896" y="203359"/>
                </a:cubicBezTo>
                <a:cubicBezTo>
                  <a:pt x="2218849" y="202406"/>
                  <a:pt x="2218849" y="201454"/>
                  <a:pt x="2219801" y="201454"/>
                </a:cubicBezTo>
                <a:cubicBezTo>
                  <a:pt x="2219801" y="201454"/>
                  <a:pt x="2220754" y="201454"/>
                  <a:pt x="2220754" y="202406"/>
                </a:cubicBezTo>
                <a:cubicBezTo>
                  <a:pt x="2221706" y="203359"/>
                  <a:pt x="2222659" y="205264"/>
                  <a:pt x="2223611" y="207169"/>
                </a:cubicBezTo>
                <a:lnTo>
                  <a:pt x="2223611" y="215741"/>
                </a:lnTo>
                <a:cubicBezTo>
                  <a:pt x="2223611" y="215741"/>
                  <a:pt x="2223611" y="215741"/>
                  <a:pt x="2223611" y="215741"/>
                </a:cubicBezTo>
                <a:cubicBezTo>
                  <a:pt x="2221706" y="222409"/>
                  <a:pt x="2218849" y="230981"/>
                  <a:pt x="2215991" y="241459"/>
                </a:cubicBezTo>
                <a:cubicBezTo>
                  <a:pt x="2213134" y="250984"/>
                  <a:pt x="2209324" y="262414"/>
                  <a:pt x="2206466" y="274796"/>
                </a:cubicBezTo>
                <a:cubicBezTo>
                  <a:pt x="2203609" y="287179"/>
                  <a:pt x="2199799" y="299561"/>
                  <a:pt x="2196941" y="313849"/>
                </a:cubicBezTo>
                <a:cubicBezTo>
                  <a:pt x="2195989" y="308134"/>
                  <a:pt x="2195989" y="305276"/>
                  <a:pt x="2195989" y="305276"/>
                </a:cubicBezTo>
                <a:cubicBezTo>
                  <a:pt x="2195989" y="305276"/>
                  <a:pt x="2195989" y="310039"/>
                  <a:pt x="2195036" y="317659"/>
                </a:cubicBezTo>
                <a:cubicBezTo>
                  <a:pt x="2194084" y="315754"/>
                  <a:pt x="2193131" y="314801"/>
                  <a:pt x="2193131" y="314801"/>
                </a:cubicBezTo>
                <a:cubicBezTo>
                  <a:pt x="2193131" y="314801"/>
                  <a:pt x="2194084" y="315754"/>
                  <a:pt x="2195036" y="318611"/>
                </a:cubicBezTo>
                <a:cubicBezTo>
                  <a:pt x="2195036" y="320516"/>
                  <a:pt x="2195036" y="321469"/>
                  <a:pt x="2195036" y="323374"/>
                </a:cubicBezTo>
                <a:cubicBezTo>
                  <a:pt x="2194084" y="327184"/>
                  <a:pt x="2193131" y="330994"/>
                  <a:pt x="2192179" y="334804"/>
                </a:cubicBezTo>
                <a:cubicBezTo>
                  <a:pt x="2191226" y="332899"/>
                  <a:pt x="2191226" y="331946"/>
                  <a:pt x="2190274" y="330994"/>
                </a:cubicBezTo>
                <a:cubicBezTo>
                  <a:pt x="2190274" y="330041"/>
                  <a:pt x="2191226" y="330041"/>
                  <a:pt x="2191226" y="330041"/>
                </a:cubicBezTo>
                <a:cubicBezTo>
                  <a:pt x="2191226" y="330041"/>
                  <a:pt x="2191226" y="330041"/>
                  <a:pt x="2190274" y="330994"/>
                </a:cubicBezTo>
                <a:cubicBezTo>
                  <a:pt x="2189321" y="328136"/>
                  <a:pt x="2188369" y="326231"/>
                  <a:pt x="2188369" y="326231"/>
                </a:cubicBezTo>
                <a:cubicBezTo>
                  <a:pt x="2188369" y="326231"/>
                  <a:pt x="2188369" y="328136"/>
                  <a:pt x="2189321" y="331946"/>
                </a:cubicBezTo>
                <a:cubicBezTo>
                  <a:pt x="2189321" y="331946"/>
                  <a:pt x="2188369" y="332899"/>
                  <a:pt x="2188369" y="332899"/>
                </a:cubicBezTo>
                <a:cubicBezTo>
                  <a:pt x="2186464" y="321469"/>
                  <a:pt x="2185511" y="315754"/>
                  <a:pt x="2185511" y="315754"/>
                </a:cubicBezTo>
                <a:cubicBezTo>
                  <a:pt x="2185511" y="315754"/>
                  <a:pt x="2185511" y="323374"/>
                  <a:pt x="2184559" y="336709"/>
                </a:cubicBezTo>
                <a:cubicBezTo>
                  <a:pt x="2184559" y="336709"/>
                  <a:pt x="2184559" y="336709"/>
                  <a:pt x="2184559" y="337661"/>
                </a:cubicBezTo>
                <a:cubicBezTo>
                  <a:pt x="2183606" y="339566"/>
                  <a:pt x="2181701" y="341471"/>
                  <a:pt x="2179796" y="343376"/>
                </a:cubicBezTo>
                <a:cubicBezTo>
                  <a:pt x="2179796" y="342424"/>
                  <a:pt x="2178844" y="341471"/>
                  <a:pt x="2178844" y="340519"/>
                </a:cubicBezTo>
                <a:cubicBezTo>
                  <a:pt x="2183606" y="320516"/>
                  <a:pt x="2188369" y="301466"/>
                  <a:pt x="2192179" y="283369"/>
                </a:cubicBezTo>
                <a:cubicBezTo>
                  <a:pt x="2205514" y="228124"/>
                  <a:pt x="2212181" y="190024"/>
                  <a:pt x="2212181" y="190024"/>
                </a:cubicBezTo>
                <a:cubicBezTo>
                  <a:pt x="2212181" y="190024"/>
                  <a:pt x="2199799" y="222409"/>
                  <a:pt x="2183606" y="272891"/>
                </a:cubicBezTo>
                <a:cubicBezTo>
                  <a:pt x="2184559" y="266224"/>
                  <a:pt x="2186464" y="259556"/>
                  <a:pt x="2187416" y="253841"/>
                </a:cubicBezTo>
                <a:cubicBezTo>
                  <a:pt x="2189321" y="246221"/>
                  <a:pt x="2190274" y="239554"/>
                  <a:pt x="2192179" y="231934"/>
                </a:cubicBezTo>
                <a:cubicBezTo>
                  <a:pt x="2194084" y="224314"/>
                  <a:pt x="2195989" y="216694"/>
                  <a:pt x="2196941" y="210026"/>
                </a:cubicBezTo>
                <a:cubicBezTo>
                  <a:pt x="2197894" y="204311"/>
                  <a:pt x="2199799" y="198596"/>
                  <a:pt x="2200751" y="193834"/>
                </a:cubicBezTo>
                <a:cubicBezTo>
                  <a:pt x="2201704" y="189071"/>
                  <a:pt x="2203609" y="184309"/>
                  <a:pt x="2204561" y="179546"/>
                </a:cubicBezTo>
                <a:cubicBezTo>
                  <a:pt x="2207419" y="170021"/>
                  <a:pt x="2209324" y="162401"/>
                  <a:pt x="2211229" y="155734"/>
                </a:cubicBezTo>
                <a:cubicBezTo>
                  <a:pt x="2215039" y="142399"/>
                  <a:pt x="2217896" y="134779"/>
                  <a:pt x="2217896" y="134779"/>
                </a:cubicBezTo>
                <a:cubicBezTo>
                  <a:pt x="2217896" y="134779"/>
                  <a:pt x="2215039" y="139541"/>
                  <a:pt x="2211229" y="148114"/>
                </a:cubicBezTo>
                <a:cubicBezTo>
                  <a:pt x="2211229" y="148114"/>
                  <a:pt x="2211229" y="147161"/>
                  <a:pt x="2211229" y="147161"/>
                </a:cubicBezTo>
                <a:cubicBezTo>
                  <a:pt x="2213134" y="139541"/>
                  <a:pt x="2215039" y="131921"/>
                  <a:pt x="2216944" y="125254"/>
                </a:cubicBezTo>
                <a:cubicBezTo>
                  <a:pt x="2218849" y="118586"/>
                  <a:pt x="2220754" y="111919"/>
                  <a:pt x="2222659" y="105251"/>
                </a:cubicBezTo>
                <a:cubicBezTo>
                  <a:pt x="2226469" y="92869"/>
                  <a:pt x="2229326" y="81439"/>
                  <a:pt x="2233136" y="72866"/>
                </a:cubicBezTo>
                <a:cubicBezTo>
                  <a:pt x="2238851" y="54769"/>
                  <a:pt x="2242661" y="45244"/>
                  <a:pt x="2242661" y="45244"/>
                </a:cubicBezTo>
                <a:cubicBezTo>
                  <a:pt x="2242661" y="45244"/>
                  <a:pt x="2237899" y="54769"/>
                  <a:pt x="2229326" y="71914"/>
                </a:cubicBezTo>
                <a:cubicBezTo>
                  <a:pt x="2224564" y="80486"/>
                  <a:pt x="2220754" y="90964"/>
                  <a:pt x="2215991" y="103346"/>
                </a:cubicBezTo>
                <a:cubicBezTo>
                  <a:pt x="2213134" y="109061"/>
                  <a:pt x="2211229" y="115729"/>
                  <a:pt x="2208371" y="122396"/>
                </a:cubicBezTo>
                <a:cubicBezTo>
                  <a:pt x="2205514" y="129064"/>
                  <a:pt x="2203609" y="136684"/>
                  <a:pt x="2200751" y="144304"/>
                </a:cubicBezTo>
                <a:cubicBezTo>
                  <a:pt x="2195036" y="159544"/>
                  <a:pt x="2190274" y="176689"/>
                  <a:pt x="2184559" y="193834"/>
                </a:cubicBezTo>
                <a:cubicBezTo>
                  <a:pt x="2181701" y="204311"/>
                  <a:pt x="2177891" y="215741"/>
                  <a:pt x="2175034" y="228124"/>
                </a:cubicBezTo>
                <a:cubicBezTo>
                  <a:pt x="2175986" y="218599"/>
                  <a:pt x="2176939" y="210026"/>
                  <a:pt x="2177891" y="203359"/>
                </a:cubicBezTo>
                <a:cubicBezTo>
                  <a:pt x="2178844" y="198596"/>
                  <a:pt x="2178844" y="193834"/>
                  <a:pt x="2178844" y="190024"/>
                </a:cubicBezTo>
                <a:cubicBezTo>
                  <a:pt x="2179796" y="186214"/>
                  <a:pt x="2180749" y="184309"/>
                  <a:pt x="2180749" y="184309"/>
                </a:cubicBezTo>
                <a:cubicBezTo>
                  <a:pt x="2180749" y="184309"/>
                  <a:pt x="2179796" y="185261"/>
                  <a:pt x="2179796" y="187166"/>
                </a:cubicBezTo>
                <a:cubicBezTo>
                  <a:pt x="2180749" y="180499"/>
                  <a:pt x="2180749" y="176689"/>
                  <a:pt x="2180749" y="176689"/>
                </a:cubicBezTo>
                <a:cubicBezTo>
                  <a:pt x="2180749" y="176689"/>
                  <a:pt x="2178844" y="183356"/>
                  <a:pt x="2175986" y="194786"/>
                </a:cubicBezTo>
                <a:cubicBezTo>
                  <a:pt x="2174081" y="198596"/>
                  <a:pt x="2172176" y="202406"/>
                  <a:pt x="2170271" y="208121"/>
                </a:cubicBezTo>
                <a:cubicBezTo>
                  <a:pt x="2163604" y="223361"/>
                  <a:pt x="2155031" y="245269"/>
                  <a:pt x="2144554" y="271939"/>
                </a:cubicBezTo>
                <a:cubicBezTo>
                  <a:pt x="2141696" y="279559"/>
                  <a:pt x="2137886" y="288131"/>
                  <a:pt x="2135029" y="296704"/>
                </a:cubicBezTo>
                <a:cubicBezTo>
                  <a:pt x="2135029" y="296704"/>
                  <a:pt x="2135029" y="296704"/>
                  <a:pt x="2135029" y="295751"/>
                </a:cubicBezTo>
                <a:cubicBezTo>
                  <a:pt x="2133124" y="290989"/>
                  <a:pt x="2131219" y="286226"/>
                  <a:pt x="2129314" y="282416"/>
                </a:cubicBezTo>
                <a:cubicBezTo>
                  <a:pt x="2133124" y="261461"/>
                  <a:pt x="2135981" y="244316"/>
                  <a:pt x="2137886" y="231934"/>
                </a:cubicBezTo>
                <a:cubicBezTo>
                  <a:pt x="2139791" y="217646"/>
                  <a:pt x="2141696" y="210026"/>
                  <a:pt x="2141696" y="210026"/>
                </a:cubicBezTo>
                <a:cubicBezTo>
                  <a:pt x="2141696" y="210026"/>
                  <a:pt x="2138839" y="217646"/>
                  <a:pt x="2134076" y="230981"/>
                </a:cubicBezTo>
                <a:cubicBezTo>
                  <a:pt x="2131219" y="239554"/>
                  <a:pt x="2127409" y="250984"/>
                  <a:pt x="2123599" y="263366"/>
                </a:cubicBezTo>
                <a:cubicBezTo>
                  <a:pt x="2123599" y="260509"/>
                  <a:pt x="2122646" y="257651"/>
                  <a:pt x="2122646" y="253841"/>
                </a:cubicBezTo>
                <a:cubicBezTo>
                  <a:pt x="2120741" y="238601"/>
                  <a:pt x="2118836" y="225266"/>
                  <a:pt x="2117884" y="211931"/>
                </a:cubicBezTo>
                <a:cubicBezTo>
                  <a:pt x="2115979" y="198596"/>
                  <a:pt x="2114074" y="187166"/>
                  <a:pt x="2112169" y="176689"/>
                </a:cubicBezTo>
                <a:cubicBezTo>
                  <a:pt x="2110264" y="166211"/>
                  <a:pt x="2108359" y="157639"/>
                  <a:pt x="2107406" y="150019"/>
                </a:cubicBezTo>
                <a:cubicBezTo>
                  <a:pt x="2104549" y="134779"/>
                  <a:pt x="2102644" y="127159"/>
                  <a:pt x="2102644" y="127159"/>
                </a:cubicBezTo>
                <a:cubicBezTo>
                  <a:pt x="2102644" y="127159"/>
                  <a:pt x="2102644" y="135731"/>
                  <a:pt x="2103596" y="150971"/>
                </a:cubicBezTo>
                <a:cubicBezTo>
                  <a:pt x="2103596" y="155734"/>
                  <a:pt x="2104549" y="161449"/>
                  <a:pt x="2104549" y="168116"/>
                </a:cubicBezTo>
                <a:cubicBezTo>
                  <a:pt x="2104549" y="171926"/>
                  <a:pt x="2104549" y="176689"/>
                  <a:pt x="2104549" y="183356"/>
                </a:cubicBezTo>
                <a:cubicBezTo>
                  <a:pt x="2104549" y="190024"/>
                  <a:pt x="2105501" y="197644"/>
                  <a:pt x="2105501" y="207169"/>
                </a:cubicBezTo>
                <a:cubicBezTo>
                  <a:pt x="2105501" y="212884"/>
                  <a:pt x="2106454" y="218599"/>
                  <a:pt x="2106454" y="225266"/>
                </a:cubicBezTo>
                <a:cubicBezTo>
                  <a:pt x="2105501" y="224314"/>
                  <a:pt x="2105501" y="222409"/>
                  <a:pt x="2104549" y="221456"/>
                </a:cubicBezTo>
                <a:cubicBezTo>
                  <a:pt x="2104549" y="221456"/>
                  <a:pt x="2104549" y="221456"/>
                  <a:pt x="2104549" y="221456"/>
                </a:cubicBezTo>
                <a:lnTo>
                  <a:pt x="2104549" y="221456"/>
                </a:lnTo>
                <a:cubicBezTo>
                  <a:pt x="2103596" y="219551"/>
                  <a:pt x="2102644" y="217646"/>
                  <a:pt x="2102644" y="215741"/>
                </a:cubicBezTo>
                <a:cubicBezTo>
                  <a:pt x="2102644" y="211931"/>
                  <a:pt x="2101691" y="208121"/>
                  <a:pt x="2101691" y="205264"/>
                </a:cubicBezTo>
                <a:cubicBezTo>
                  <a:pt x="2100739" y="193834"/>
                  <a:pt x="2099786" y="184309"/>
                  <a:pt x="2098834" y="176689"/>
                </a:cubicBezTo>
                <a:cubicBezTo>
                  <a:pt x="2098834" y="173831"/>
                  <a:pt x="2097881" y="170974"/>
                  <a:pt x="2097881" y="168116"/>
                </a:cubicBezTo>
                <a:cubicBezTo>
                  <a:pt x="2100739" y="155734"/>
                  <a:pt x="2102644" y="149066"/>
                  <a:pt x="2102644" y="149066"/>
                </a:cubicBezTo>
                <a:cubicBezTo>
                  <a:pt x="2102644" y="149066"/>
                  <a:pt x="2100739" y="153829"/>
                  <a:pt x="2096929" y="162401"/>
                </a:cubicBezTo>
                <a:cubicBezTo>
                  <a:pt x="2095976" y="155734"/>
                  <a:pt x="2095024" y="151924"/>
                  <a:pt x="2095024" y="151924"/>
                </a:cubicBezTo>
                <a:cubicBezTo>
                  <a:pt x="2095024" y="151924"/>
                  <a:pt x="2095024" y="157639"/>
                  <a:pt x="2095024" y="167164"/>
                </a:cubicBezTo>
                <a:cubicBezTo>
                  <a:pt x="2088356" y="182404"/>
                  <a:pt x="2078831" y="206216"/>
                  <a:pt x="2066449" y="235744"/>
                </a:cubicBezTo>
                <a:cubicBezTo>
                  <a:pt x="2063591" y="243364"/>
                  <a:pt x="2060734" y="250984"/>
                  <a:pt x="2056924" y="259556"/>
                </a:cubicBezTo>
                <a:cubicBezTo>
                  <a:pt x="2061686" y="234791"/>
                  <a:pt x="2063591" y="219551"/>
                  <a:pt x="2063591" y="219551"/>
                </a:cubicBezTo>
                <a:cubicBezTo>
                  <a:pt x="2063591" y="219551"/>
                  <a:pt x="2058829" y="231934"/>
                  <a:pt x="2052161" y="252889"/>
                </a:cubicBezTo>
                <a:cubicBezTo>
                  <a:pt x="2051209" y="250984"/>
                  <a:pt x="2050256" y="249079"/>
                  <a:pt x="2050256" y="248126"/>
                </a:cubicBezTo>
                <a:cubicBezTo>
                  <a:pt x="2050256" y="238601"/>
                  <a:pt x="2050256" y="233839"/>
                  <a:pt x="2050256" y="233839"/>
                </a:cubicBezTo>
                <a:cubicBezTo>
                  <a:pt x="2050256" y="233839"/>
                  <a:pt x="2049304" y="237649"/>
                  <a:pt x="2048351" y="244316"/>
                </a:cubicBezTo>
                <a:cubicBezTo>
                  <a:pt x="2047399" y="241459"/>
                  <a:pt x="2046446" y="240506"/>
                  <a:pt x="2046446" y="240506"/>
                </a:cubicBezTo>
                <a:cubicBezTo>
                  <a:pt x="2046446" y="240506"/>
                  <a:pt x="2047399" y="242411"/>
                  <a:pt x="2047399" y="247174"/>
                </a:cubicBezTo>
                <a:cubicBezTo>
                  <a:pt x="2046446" y="251936"/>
                  <a:pt x="2045494" y="258604"/>
                  <a:pt x="2044541" y="266224"/>
                </a:cubicBezTo>
                <a:cubicBezTo>
                  <a:pt x="2044541" y="264319"/>
                  <a:pt x="2043589" y="261461"/>
                  <a:pt x="2043589" y="259556"/>
                </a:cubicBezTo>
                <a:cubicBezTo>
                  <a:pt x="2042636" y="255746"/>
                  <a:pt x="2042636" y="252889"/>
                  <a:pt x="2041684" y="249079"/>
                </a:cubicBezTo>
                <a:cubicBezTo>
                  <a:pt x="2046446" y="210026"/>
                  <a:pt x="2048351" y="184309"/>
                  <a:pt x="2048351" y="184309"/>
                </a:cubicBezTo>
                <a:cubicBezTo>
                  <a:pt x="2048351" y="184309"/>
                  <a:pt x="2044541" y="196691"/>
                  <a:pt x="2039779" y="216694"/>
                </a:cubicBezTo>
                <a:cubicBezTo>
                  <a:pt x="2038826" y="218599"/>
                  <a:pt x="2037874" y="220504"/>
                  <a:pt x="2036921" y="223361"/>
                </a:cubicBezTo>
                <a:cubicBezTo>
                  <a:pt x="2036921" y="221456"/>
                  <a:pt x="2035969" y="220504"/>
                  <a:pt x="2035969" y="218599"/>
                </a:cubicBezTo>
                <a:cubicBezTo>
                  <a:pt x="2034064" y="206216"/>
                  <a:pt x="2032159" y="195739"/>
                  <a:pt x="2031206" y="187166"/>
                </a:cubicBezTo>
                <a:cubicBezTo>
                  <a:pt x="2030254" y="179546"/>
                  <a:pt x="2029301" y="173831"/>
                  <a:pt x="2028349" y="169069"/>
                </a:cubicBezTo>
                <a:cubicBezTo>
                  <a:pt x="2030254" y="154781"/>
                  <a:pt x="2031206" y="147161"/>
                  <a:pt x="2031206" y="147161"/>
                </a:cubicBezTo>
                <a:cubicBezTo>
                  <a:pt x="2031206" y="147161"/>
                  <a:pt x="2030254" y="150971"/>
                  <a:pt x="2028349" y="157639"/>
                </a:cubicBezTo>
                <a:cubicBezTo>
                  <a:pt x="2029301" y="145256"/>
                  <a:pt x="2030254" y="138589"/>
                  <a:pt x="2030254" y="138589"/>
                </a:cubicBezTo>
                <a:cubicBezTo>
                  <a:pt x="2030254" y="138589"/>
                  <a:pt x="2028349" y="146209"/>
                  <a:pt x="2023586" y="160496"/>
                </a:cubicBezTo>
                <a:cubicBezTo>
                  <a:pt x="2021681" y="167164"/>
                  <a:pt x="2019776" y="176689"/>
                  <a:pt x="2017871" y="186214"/>
                </a:cubicBezTo>
                <a:cubicBezTo>
                  <a:pt x="2017871" y="188119"/>
                  <a:pt x="2016919" y="190024"/>
                  <a:pt x="2016919" y="191929"/>
                </a:cubicBezTo>
                <a:cubicBezTo>
                  <a:pt x="2016919" y="191929"/>
                  <a:pt x="2016919" y="190976"/>
                  <a:pt x="2016919" y="190976"/>
                </a:cubicBezTo>
                <a:cubicBezTo>
                  <a:pt x="2018824" y="170021"/>
                  <a:pt x="2019776" y="158591"/>
                  <a:pt x="2019776" y="158591"/>
                </a:cubicBezTo>
                <a:cubicBezTo>
                  <a:pt x="2019776" y="158591"/>
                  <a:pt x="2017871" y="166211"/>
                  <a:pt x="2015014" y="178594"/>
                </a:cubicBezTo>
                <a:cubicBezTo>
                  <a:pt x="2015014" y="176689"/>
                  <a:pt x="2014061" y="174784"/>
                  <a:pt x="2014061" y="174784"/>
                </a:cubicBezTo>
                <a:cubicBezTo>
                  <a:pt x="2014061" y="174784"/>
                  <a:pt x="2014061" y="175736"/>
                  <a:pt x="2014061" y="177641"/>
                </a:cubicBezTo>
                <a:cubicBezTo>
                  <a:pt x="2013109" y="172879"/>
                  <a:pt x="2012156" y="168116"/>
                  <a:pt x="2011204" y="163354"/>
                </a:cubicBezTo>
                <a:cubicBezTo>
                  <a:pt x="2008346" y="148114"/>
                  <a:pt x="2006441" y="135731"/>
                  <a:pt x="2003584" y="125254"/>
                </a:cubicBezTo>
                <a:cubicBezTo>
                  <a:pt x="1999774" y="104299"/>
                  <a:pt x="1996916" y="91916"/>
                  <a:pt x="1996916" y="91916"/>
                </a:cubicBezTo>
                <a:cubicBezTo>
                  <a:pt x="1996916" y="91916"/>
                  <a:pt x="1997869" y="104299"/>
                  <a:pt x="1999774" y="125254"/>
                </a:cubicBezTo>
                <a:cubicBezTo>
                  <a:pt x="2000726" y="135731"/>
                  <a:pt x="2001679" y="149066"/>
                  <a:pt x="2003584" y="164306"/>
                </a:cubicBezTo>
                <a:cubicBezTo>
                  <a:pt x="2004536" y="175736"/>
                  <a:pt x="2006441" y="189071"/>
                  <a:pt x="2008346" y="203359"/>
                </a:cubicBezTo>
                <a:cubicBezTo>
                  <a:pt x="2005489" y="213836"/>
                  <a:pt x="2002631" y="227171"/>
                  <a:pt x="1999774" y="240506"/>
                </a:cubicBezTo>
                <a:cubicBezTo>
                  <a:pt x="1995011" y="262414"/>
                  <a:pt x="1990249" y="288131"/>
                  <a:pt x="1984534" y="314801"/>
                </a:cubicBezTo>
                <a:cubicBezTo>
                  <a:pt x="1984534" y="303371"/>
                  <a:pt x="1984534" y="292894"/>
                  <a:pt x="1984534" y="283369"/>
                </a:cubicBezTo>
                <a:cubicBezTo>
                  <a:pt x="1984534" y="277654"/>
                  <a:pt x="1984534" y="271939"/>
                  <a:pt x="1984534" y="267176"/>
                </a:cubicBezTo>
                <a:cubicBezTo>
                  <a:pt x="1985486" y="265271"/>
                  <a:pt x="1986439" y="263366"/>
                  <a:pt x="1986439" y="263366"/>
                </a:cubicBezTo>
                <a:cubicBezTo>
                  <a:pt x="1986439" y="263366"/>
                  <a:pt x="1985486" y="264319"/>
                  <a:pt x="1984534" y="265271"/>
                </a:cubicBezTo>
                <a:cubicBezTo>
                  <a:pt x="1984534" y="257651"/>
                  <a:pt x="1984534" y="250031"/>
                  <a:pt x="1985486" y="243364"/>
                </a:cubicBezTo>
                <a:cubicBezTo>
                  <a:pt x="1986439" y="231934"/>
                  <a:pt x="1986439" y="221456"/>
                  <a:pt x="1987391" y="212884"/>
                </a:cubicBezTo>
                <a:cubicBezTo>
                  <a:pt x="1988344" y="195739"/>
                  <a:pt x="1989296" y="186214"/>
                  <a:pt x="1989296" y="186214"/>
                </a:cubicBezTo>
                <a:cubicBezTo>
                  <a:pt x="1989296" y="186214"/>
                  <a:pt x="1987391" y="195739"/>
                  <a:pt x="1983581" y="211931"/>
                </a:cubicBezTo>
                <a:cubicBezTo>
                  <a:pt x="1981676" y="220504"/>
                  <a:pt x="1979771" y="230029"/>
                  <a:pt x="1978819" y="242411"/>
                </a:cubicBezTo>
                <a:cubicBezTo>
                  <a:pt x="1976914" y="253841"/>
                  <a:pt x="1975961" y="267176"/>
                  <a:pt x="1974056" y="281464"/>
                </a:cubicBezTo>
                <a:cubicBezTo>
                  <a:pt x="1974056" y="281464"/>
                  <a:pt x="1973104" y="282416"/>
                  <a:pt x="1973104" y="282416"/>
                </a:cubicBezTo>
                <a:cubicBezTo>
                  <a:pt x="1971199" y="284321"/>
                  <a:pt x="1970246" y="286226"/>
                  <a:pt x="1968341" y="289084"/>
                </a:cubicBezTo>
                <a:cubicBezTo>
                  <a:pt x="1968341" y="287179"/>
                  <a:pt x="1968341" y="285274"/>
                  <a:pt x="1968341" y="283369"/>
                </a:cubicBezTo>
                <a:cubicBezTo>
                  <a:pt x="1971199" y="277654"/>
                  <a:pt x="1973104" y="274796"/>
                  <a:pt x="1973104" y="274796"/>
                </a:cubicBezTo>
                <a:cubicBezTo>
                  <a:pt x="1973104" y="274796"/>
                  <a:pt x="1971199" y="276701"/>
                  <a:pt x="1968341" y="280511"/>
                </a:cubicBezTo>
                <a:cubicBezTo>
                  <a:pt x="1970246" y="255746"/>
                  <a:pt x="1972151" y="235744"/>
                  <a:pt x="1973104" y="224314"/>
                </a:cubicBezTo>
                <a:cubicBezTo>
                  <a:pt x="1975961" y="201454"/>
                  <a:pt x="1976914" y="187166"/>
                  <a:pt x="1976914" y="187166"/>
                </a:cubicBezTo>
                <a:cubicBezTo>
                  <a:pt x="1976914" y="187166"/>
                  <a:pt x="1973104" y="198596"/>
                  <a:pt x="1967389" y="218599"/>
                </a:cubicBezTo>
                <a:cubicBezTo>
                  <a:pt x="1967389" y="217646"/>
                  <a:pt x="1967389" y="216694"/>
                  <a:pt x="1967389" y="216694"/>
                </a:cubicBezTo>
                <a:cubicBezTo>
                  <a:pt x="1967389" y="216694"/>
                  <a:pt x="1967389" y="217646"/>
                  <a:pt x="1966436" y="220504"/>
                </a:cubicBezTo>
                <a:cubicBezTo>
                  <a:pt x="1963579" y="229076"/>
                  <a:pt x="1960721" y="238601"/>
                  <a:pt x="1957864" y="250031"/>
                </a:cubicBezTo>
                <a:cubicBezTo>
                  <a:pt x="1955959" y="256699"/>
                  <a:pt x="1954054" y="264319"/>
                  <a:pt x="1952149" y="271939"/>
                </a:cubicBezTo>
                <a:cubicBezTo>
                  <a:pt x="1947386" y="250031"/>
                  <a:pt x="1944529" y="232886"/>
                  <a:pt x="1941671" y="221456"/>
                </a:cubicBezTo>
                <a:cubicBezTo>
                  <a:pt x="1941671" y="218599"/>
                  <a:pt x="1942624" y="215741"/>
                  <a:pt x="1942624" y="213836"/>
                </a:cubicBezTo>
                <a:cubicBezTo>
                  <a:pt x="1946434" y="203359"/>
                  <a:pt x="1949291" y="193834"/>
                  <a:pt x="1952149" y="186214"/>
                </a:cubicBezTo>
                <a:cubicBezTo>
                  <a:pt x="1958816" y="168116"/>
                  <a:pt x="1962626" y="157639"/>
                  <a:pt x="1962626" y="157639"/>
                </a:cubicBezTo>
                <a:cubicBezTo>
                  <a:pt x="1962626" y="157639"/>
                  <a:pt x="1957864" y="167164"/>
                  <a:pt x="1948339" y="185261"/>
                </a:cubicBezTo>
                <a:cubicBezTo>
                  <a:pt x="1947386" y="187166"/>
                  <a:pt x="1946434" y="189071"/>
                  <a:pt x="1945481" y="190976"/>
                </a:cubicBezTo>
                <a:cubicBezTo>
                  <a:pt x="1945481" y="190024"/>
                  <a:pt x="1945481" y="189071"/>
                  <a:pt x="1945481" y="189071"/>
                </a:cubicBezTo>
                <a:cubicBezTo>
                  <a:pt x="1945481" y="189071"/>
                  <a:pt x="1945481" y="190024"/>
                  <a:pt x="1944529" y="192881"/>
                </a:cubicBezTo>
                <a:cubicBezTo>
                  <a:pt x="1942624" y="196691"/>
                  <a:pt x="1940719" y="201454"/>
                  <a:pt x="1938814" y="205264"/>
                </a:cubicBezTo>
                <a:cubicBezTo>
                  <a:pt x="1936909" y="170021"/>
                  <a:pt x="1935004" y="148114"/>
                  <a:pt x="1935004" y="148114"/>
                </a:cubicBezTo>
                <a:cubicBezTo>
                  <a:pt x="1935004" y="148114"/>
                  <a:pt x="1931194" y="178594"/>
                  <a:pt x="1928336" y="224314"/>
                </a:cubicBezTo>
                <a:cubicBezTo>
                  <a:pt x="1928336" y="225266"/>
                  <a:pt x="1928336" y="227171"/>
                  <a:pt x="1928336" y="229076"/>
                </a:cubicBezTo>
                <a:cubicBezTo>
                  <a:pt x="1927384" y="231934"/>
                  <a:pt x="1925479" y="234791"/>
                  <a:pt x="1924526" y="236696"/>
                </a:cubicBezTo>
                <a:cubicBezTo>
                  <a:pt x="1921669" y="243364"/>
                  <a:pt x="1918811" y="250984"/>
                  <a:pt x="1915001" y="258604"/>
                </a:cubicBezTo>
                <a:cubicBezTo>
                  <a:pt x="1914049" y="261461"/>
                  <a:pt x="1912144" y="265271"/>
                  <a:pt x="1911191" y="268129"/>
                </a:cubicBezTo>
                <a:cubicBezTo>
                  <a:pt x="1910239" y="265271"/>
                  <a:pt x="1908334" y="262414"/>
                  <a:pt x="1907381" y="259556"/>
                </a:cubicBezTo>
                <a:lnTo>
                  <a:pt x="1907381" y="258604"/>
                </a:lnTo>
                <a:lnTo>
                  <a:pt x="1907381" y="258604"/>
                </a:lnTo>
                <a:cubicBezTo>
                  <a:pt x="1905476" y="256699"/>
                  <a:pt x="1903571" y="254794"/>
                  <a:pt x="1900714" y="253841"/>
                </a:cubicBezTo>
                <a:cubicBezTo>
                  <a:pt x="1899761" y="253841"/>
                  <a:pt x="1898809" y="252889"/>
                  <a:pt x="1897856" y="252889"/>
                </a:cubicBezTo>
                <a:cubicBezTo>
                  <a:pt x="1897856" y="252889"/>
                  <a:pt x="1896904" y="252889"/>
                  <a:pt x="1896904" y="252889"/>
                </a:cubicBezTo>
                <a:cubicBezTo>
                  <a:pt x="1896904" y="251936"/>
                  <a:pt x="1896904" y="251936"/>
                  <a:pt x="1896904" y="250984"/>
                </a:cubicBezTo>
                <a:cubicBezTo>
                  <a:pt x="1896904" y="249079"/>
                  <a:pt x="1897856" y="247174"/>
                  <a:pt x="1897856" y="246221"/>
                </a:cubicBezTo>
                <a:cubicBezTo>
                  <a:pt x="1899761" y="240506"/>
                  <a:pt x="1900714" y="234791"/>
                  <a:pt x="1902619" y="230029"/>
                </a:cubicBezTo>
                <a:cubicBezTo>
                  <a:pt x="1903571" y="228124"/>
                  <a:pt x="1903571" y="226219"/>
                  <a:pt x="1903571" y="226219"/>
                </a:cubicBezTo>
                <a:cubicBezTo>
                  <a:pt x="1903571" y="226219"/>
                  <a:pt x="1903571" y="226219"/>
                  <a:pt x="1902619" y="227171"/>
                </a:cubicBezTo>
                <a:cubicBezTo>
                  <a:pt x="1903571" y="222409"/>
                  <a:pt x="1905476" y="218599"/>
                  <a:pt x="1906429" y="214789"/>
                </a:cubicBezTo>
                <a:cubicBezTo>
                  <a:pt x="1909286" y="205264"/>
                  <a:pt x="1912144" y="196691"/>
                  <a:pt x="1915001" y="190976"/>
                </a:cubicBezTo>
                <a:cubicBezTo>
                  <a:pt x="1919764" y="177641"/>
                  <a:pt x="1922621" y="170021"/>
                  <a:pt x="1922621" y="170021"/>
                </a:cubicBezTo>
                <a:cubicBezTo>
                  <a:pt x="1922621" y="170021"/>
                  <a:pt x="1918811" y="176689"/>
                  <a:pt x="1911191" y="189071"/>
                </a:cubicBezTo>
                <a:cubicBezTo>
                  <a:pt x="1907381" y="194786"/>
                  <a:pt x="1903571" y="203359"/>
                  <a:pt x="1899761" y="211931"/>
                </a:cubicBezTo>
                <a:cubicBezTo>
                  <a:pt x="1897856" y="216694"/>
                  <a:pt x="1894999" y="221456"/>
                  <a:pt x="1893094" y="226219"/>
                </a:cubicBezTo>
                <a:cubicBezTo>
                  <a:pt x="1892141" y="229076"/>
                  <a:pt x="1890236" y="231934"/>
                  <a:pt x="1889284" y="235744"/>
                </a:cubicBezTo>
                <a:cubicBezTo>
                  <a:pt x="1889284" y="234791"/>
                  <a:pt x="1889284" y="233839"/>
                  <a:pt x="1888331" y="232886"/>
                </a:cubicBezTo>
                <a:cubicBezTo>
                  <a:pt x="1888331" y="227171"/>
                  <a:pt x="1888331" y="221456"/>
                  <a:pt x="1889284" y="216694"/>
                </a:cubicBezTo>
                <a:cubicBezTo>
                  <a:pt x="1889284" y="210979"/>
                  <a:pt x="1890236" y="205264"/>
                  <a:pt x="1891189" y="200501"/>
                </a:cubicBezTo>
                <a:cubicBezTo>
                  <a:pt x="1892141" y="195739"/>
                  <a:pt x="1893094" y="190976"/>
                  <a:pt x="1894046" y="187166"/>
                </a:cubicBezTo>
                <a:cubicBezTo>
                  <a:pt x="1895951" y="179546"/>
                  <a:pt x="1897856" y="172879"/>
                  <a:pt x="1899761" y="169069"/>
                </a:cubicBezTo>
                <a:cubicBezTo>
                  <a:pt x="1901666" y="165259"/>
                  <a:pt x="1902619" y="162401"/>
                  <a:pt x="1902619" y="162401"/>
                </a:cubicBezTo>
                <a:cubicBezTo>
                  <a:pt x="1902619" y="162401"/>
                  <a:pt x="1901666" y="164306"/>
                  <a:pt x="1898809" y="168116"/>
                </a:cubicBezTo>
                <a:cubicBezTo>
                  <a:pt x="1895951" y="171926"/>
                  <a:pt x="1893094" y="177641"/>
                  <a:pt x="1890236" y="186214"/>
                </a:cubicBezTo>
                <a:cubicBezTo>
                  <a:pt x="1889284" y="190024"/>
                  <a:pt x="1887379" y="194786"/>
                  <a:pt x="1885474" y="199549"/>
                </a:cubicBezTo>
                <a:cubicBezTo>
                  <a:pt x="1884521" y="204311"/>
                  <a:pt x="1883569" y="209074"/>
                  <a:pt x="1882616" y="213836"/>
                </a:cubicBezTo>
                <a:cubicBezTo>
                  <a:pt x="1882616" y="211931"/>
                  <a:pt x="1882616" y="210026"/>
                  <a:pt x="1882616" y="210026"/>
                </a:cubicBezTo>
                <a:cubicBezTo>
                  <a:pt x="1882616" y="210026"/>
                  <a:pt x="1880711" y="216694"/>
                  <a:pt x="1878806" y="228124"/>
                </a:cubicBezTo>
                <a:cubicBezTo>
                  <a:pt x="1877854" y="232886"/>
                  <a:pt x="1876901" y="237649"/>
                  <a:pt x="1874996" y="243364"/>
                </a:cubicBezTo>
                <a:cubicBezTo>
                  <a:pt x="1874996" y="239554"/>
                  <a:pt x="1874996" y="237649"/>
                  <a:pt x="1874996" y="237649"/>
                </a:cubicBezTo>
                <a:cubicBezTo>
                  <a:pt x="1874996" y="237649"/>
                  <a:pt x="1874044" y="244316"/>
                  <a:pt x="1872139" y="255746"/>
                </a:cubicBezTo>
                <a:cubicBezTo>
                  <a:pt x="1871186" y="260509"/>
                  <a:pt x="1870234" y="266224"/>
                  <a:pt x="1868329" y="270986"/>
                </a:cubicBezTo>
                <a:cubicBezTo>
                  <a:pt x="1868329" y="267176"/>
                  <a:pt x="1869281" y="263366"/>
                  <a:pt x="1869281" y="259556"/>
                </a:cubicBezTo>
                <a:cubicBezTo>
                  <a:pt x="1871186" y="243364"/>
                  <a:pt x="1873091" y="228124"/>
                  <a:pt x="1874996" y="213836"/>
                </a:cubicBezTo>
                <a:cubicBezTo>
                  <a:pt x="1875949" y="207169"/>
                  <a:pt x="1876901" y="200501"/>
                  <a:pt x="1877854" y="193834"/>
                </a:cubicBezTo>
                <a:cubicBezTo>
                  <a:pt x="1878806" y="187166"/>
                  <a:pt x="1880711" y="181451"/>
                  <a:pt x="1881664" y="175736"/>
                </a:cubicBezTo>
                <a:cubicBezTo>
                  <a:pt x="1883569" y="164306"/>
                  <a:pt x="1885474" y="154781"/>
                  <a:pt x="1888331" y="146209"/>
                </a:cubicBezTo>
                <a:cubicBezTo>
                  <a:pt x="1892141" y="130016"/>
                  <a:pt x="1894999" y="120491"/>
                  <a:pt x="1894999" y="120491"/>
                </a:cubicBezTo>
                <a:cubicBezTo>
                  <a:pt x="1894999" y="120491"/>
                  <a:pt x="1891189" y="129064"/>
                  <a:pt x="1885474" y="144304"/>
                </a:cubicBezTo>
                <a:cubicBezTo>
                  <a:pt x="1882616" y="151924"/>
                  <a:pt x="1878806" y="161449"/>
                  <a:pt x="1875949" y="172879"/>
                </a:cubicBezTo>
                <a:cubicBezTo>
                  <a:pt x="1874044" y="178594"/>
                  <a:pt x="1872139" y="184309"/>
                  <a:pt x="1870234" y="190976"/>
                </a:cubicBezTo>
                <a:cubicBezTo>
                  <a:pt x="1868329" y="197644"/>
                  <a:pt x="1867376" y="204311"/>
                  <a:pt x="1865471" y="210979"/>
                </a:cubicBezTo>
                <a:cubicBezTo>
                  <a:pt x="1863566" y="219551"/>
                  <a:pt x="1860709" y="229076"/>
                  <a:pt x="1858804" y="238601"/>
                </a:cubicBezTo>
                <a:cubicBezTo>
                  <a:pt x="1858804" y="221456"/>
                  <a:pt x="1857851" y="206216"/>
                  <a:pt x="1856899" y="194786"/>
                </a:cubicBezTo>
                <a:cubicBezTo>
                  <a:pt x="1855946" y="181451"/>
                  <a:pt x="1854994" y="172879"/>
                  <a:pt x="1854994" y="172879"/>
                </a:cubicBezTo>
                <a:cubicBezTo>
                  <a:pt x="1854994" y="172879"/>
                  <a:pt x="1854041" y="180499"/>
                  <a:pt x="1853089" y="194786"/>
                </a:cubicBezTo>
                <a:cubicBezTo>
                  <a:pt x="1852136" y="208121"/>
                  <a:pt x="1850231" y="228124"/>
                  <a:pt x="1848326" y="250984"/>
                </a:cubicBezTo>
                <a:cubicBezTo>
                  <a:pt x="1847374" y="260509"/>
                  <a:pt x="1846421" y="271939"/>
                  <a:pt x="1845469" y="282416"/>
                </a:cubicBezTo>
                <a:cubicBezTo>
                  <a:pt x="1843564" y="279559"/>
                  <a:pt x="1841659" y="276701"/>
                  <a:pt x="1839754" y="273844"/>
                </a:cubicBezTo>
                <a:cubicBezTo>
                  <a:pt x="1839754" y="270986"/>
                  <a:pt x="1838801" y="269081"/>
                  <a:pt x="1838801" y="269081"/>
                </a:cubicBezTo>
                <a:cubicBezTo>
                  <a:pt x="1838801" y="269081"/>
                  <a:pt x="1838801" y="270034"/>
                  <a:pt x="1838801" y="272891"/>
                </a:cubicBezTo>
                <a:cubicBezTo>
                  <a:pt x="1834039" y="266224"/>
                  <a:pt x="1830229" y="260509"/>
                  <a:pt x="1827371" y="256699"/>
                </a:cubicBezTo>
                <a:cubicBezTo>
                  <a:pt x="1829276" y="216694"/>
                  <a:pt x="1828324" y="190976"/>
                  <a:pt x="1828324" y="190976"/>
                </a:cubicBezTo>
                <a:cubicBezTo>
                  <a:pt x="1828324" y="190976"/>
                  <a:pt x="1826419" y="202406"/>
                  <a:pt x="1822609" y="222409"/>
                </a:cubicBezTo>
                <a:cubicBezTo>
                  <a:pt x="1822609" y="219551"/>
                  <a:pt x="1822609" y="217646"/>
                  <a:pt x="1822609" y="214789"/>
                </a:cubicBezTo>
                <a:cubicBezTo>
                  <a:pt x="1822609" y="196691"/>
                  <a:pt x="1821656" y="178594"/>
                  <a:pt x="1822609" y="161449"/>
                </a:cubicBezTo>
                <a:cubicBezTo>
                  <a:pt x="1823561" y="144304"/>
                  <a:pt x="1823561" y="129064"/>
                  <a:pt x="1823561" y="113824"/>
                </a:cubicBezTo>
                <a:cubicBezTo>
                  <a:pt x="1824514" y="54769"/>
                  <a:pt x="1823561" y="15716"/>
                  <a:pt x="1823561" y="15716"/>
                </a:cubicBezTo>
                <a:cubicBezTo>
                  <a:pt x="1823561" y="15716"/>
                  <a:pt x="1817846" y="54769"/>
                  <a:pt x="1812131" y="112871"/>
                </a:cubicBezTo>
                <a:cubicBezTo>
                  <a:pt x="1811179" y="127159"/>
                  <a:pt x="1809274" y="143351"/>
                  <a:pt x="1807369" y="160496"/>
                </a:cubicBezTo>
                <a:cubicBezTo>
                  <a:pt x="1805464" y="175736"/>
                  <a:pt x="1805464" y="191929"/>
                  <a:pt x="1805464" y="209074"/>
                </a:cubicBezTo>
                <a:cubicBezTo>
                  <a:pt x="1803559" y="210026"/>
                  <a:pt x="1802606" y="210979"/>
                  <a:pt x="1801654" y="211931"/>
                </a:cubicBezTo>
                <a:lnTo>
                  <a:pt x="1801654" y="211931"/>
                </a:lnTo>
                <a:lnTo>
                  <a:pt x="1801654" y="212884"/>
                </a:lnTo>
                <a:cubicBezTo>
                  <a:pt x="1797844" y="221456"/>
                  <a:pt x="1794034" y="229076"/>
                  <a:pt x="1790224" y="237649"/>
                </a:cubicBezTo>
                <a:cubicBezTo>
                  <a:pt x="1790224" y="217646"/>
                  <a:pt x="1790224" y="207169"/>
                  <a:pt x="1790224" y="207169"/>
                </a:cubicBezTo>
                <a:cubicBezTo>
                  <a:pt x="1790224" y="207169"/>
                  <a:pt x="1788319" y="218599"/>
                  <a:pt x="1786414" y="239554"/>
                </a:cubicBezTo>
                <a:cubicBezTo>
                  <a:pt x="1786414" y="243364"/>
                  <a:pt x="1785461" y="246221"/>
                  <a:pt x="1784509" y="250984"/>
                </a:cubicBezTo>
                <a:cubicBezTo>
                  <a:pt x="1784509" y="251936"/>
                  <a:pt x="1784509" y="251936"/>
                  <a:pt x="1783556" y="252889"/>
                </a:cubicBezTo>
                <a:cubicBezTo>
                  <a:pt x="1779746" y="236696"/>
                  <a:pt x="1776889" y="226219"/>
                  <a:pt x="1776889" y="226219"/>
                </a:cubicBezTo>
                <a:cubicBezTo>
                  <a:pt x="1776889" y="226219"/>
                  <a:pt x="1776889" y="236696"/>
                  <a:pt x="1777841" y="253841"/>
                </a:cubicBezTo>
                <a:cubicBezTo>
                  <a:pt x="1774031" y="244316"/>
                  <a:pt x="1771174" y="236696"/>
                  <a:pt x="1768316" y="230029"/>
                </a:cubicBezTo>
                <a:cubicBezTo>
                  <a:pt x="1763554" y="219551"/>
                  <a:pt x="1760696" y="211931"/>
                  <a:pt x="1759744" y="209074"/>
                </a:cubicBezTo>
                <a:cubicBezTo>
                  <a:pt x="1759744" y="209074"/>
                  <a:pt x="1759744" y="208121"/>
                  <a:pt x="1759744" y="208121"/>
                </a:cubicBezTo>
                <a:cubicBezTo>
                  <a:pt x="1761649" y="202406"/>
                  <a:pt x="1761649" y="198596"/>
                  <a:pt x="1761649" y="198596"/>
                </a:cubicBezTo>
                <a:cubicBezTo>
                  <a:pt x="1761649" y="198596"/>
                  <a:pt x="1760696" y="200501"/>
                  <a:pt x="1759744" y="203359"/>
                </a:cubicBezTo>
                <a:cubicBezTo>
                  <a:pt x="1759744" y="200501"/>
                  <a:pt x="1759744" y="197644"/>
                  <a:pt x="1759744" y="195739"/>
                </a:cubicBezTo>
                <a:cubicBezTo>
                  <a:pt x="1760696" y="187166"/>
                  <a:pt x="1760696" y="178594"/>
                  <a:pt x="1761649" y="171926"/>
                </a:cubicBezTo>
                <a:cubicBezTo>
                  <a:pt x="1762601" y="158591"/>
                  <a:pt x="1762601" y="151924"/>
                  <a:pt x="1762601" y="151924"/>
                </a:cubicBezTo>
                <a:cubicBezTo>
                  <a:pt x="1762601" y="151924"/>
                  <a:pt x="1760696" y="159544"/>
                  <a:pt x="1756886" y="171926"/>
                </a:cubicBezTo>
                <a:cubicBezTo>
                  <a:pt x="1754981" y="180499"/>
                  <a:pt x="1752124" y="191929"/>
                  <a:pt x="1749266" y="205264"/>
                </a:cubicBezTo>
                <a:cubicBezTo>
                  <a:pt x="1746409" y="200501"/>
                  <a:pt x="1745456" y="197644"/>
                  <a:pt x="1745456" y="197644"/>
                </a:cubicBezTo>
                <a:cubicBezTo>
                  <a:pt x="1745456" y="197644"/>
                  <a:pt x="1746409" y="201454"/>
                  <a:pt x="1749266" y="208121"/>
                </a:cubicBezTo>
                <a:cubicBezTo>
                  <a:pt x="1748314" y="213836"/>
                  <a:pt x="1747361" y="219551"/>
                  <a:pt x="1746409" y="225266"/>
                </a:cubicBezTo>
                <a:cubicBezTo>
                  <a:pt x="1746409" y="226219"/>
                  <a:pt x="1746409" y="227171"/>
                  <a:pt x="1746409" y="228124"/>
                </a:cubicBezTo>
                <a:cubicBezTo>
                  <a:pt x="1741646" y="193834"/>
                  <a:pt x="1737836" y="171926"/>
                  <a:pt x="1737836" y="171926"/>
                </a:cubicBezTo>
                <a:cubicBezTo>
                  <a:pt x="1737836" y="171926"/>
                  <a:pt x="1736884" y="204311"/>
                  <a:pt x="1738789" y="252889"/>
                </a:cubicBezTo>
                <a:cubicBezTo>
                  <a:pt x="1737836" y="253841"/>
                  <a:pt x="1737836" y="255746"/>
                  <a:pt x="1736884" y="256699"/>
                </a:cubicBezTo>
                <a:cubicBezTo>
                  <a:pt x="1735931" y="253841"/>
                  <a:pt x="1735931" y="252889"/>
                  <a:pt x="1735931" y="252889"/>
                </a:cubicBezTo>
                <a:cubicBezTo>
                  <a:pt x="1735931" y="252889"/>
                  <a:pt x="1735931" y="254794"/>
                  <a:pt x="1735931" y="257651"/>
                </a:cubicBezTo>
                <a:cubicBezTo>
                  <a:pt x="1734979" y="259556"/>
                  <a:pt x="1734026" y="261461"/>
                  <a:pt x="1733074" y="264319"/>
                </a:cubicBezTo>
                <a:cubicBezTo>
                  <a:pt x="1731169" y="270034"/>
                  <a:pt x="1729264" y="276701"/>
                  <a:pt x="1727359" y="283369"/>
                </a:cubicBezTo>
                <a:cubicBezTo>
                  <a:pt x="1725454" y="288131"/>
                  <a:pt x="1723549" y="293846"/>
                  <a:pt x="1722596" y="299561"/>
                </a:cubicBezTo>
                <a:cubicBezTo>
                  <a:pt x="1720691" y="278606"/>
                  <a:pt x="1718786" y="267176"/>
                  <a:pt x="1718786" y="267176"/>
                </a:cubicBezTo>
                <a:cubicBezTo>
                  <a:pt x="1718786" y="267176"/>
                  <a:pt x="1717834" y="286226"/>
                  <a:pt x="1716881" y="317659"/>
                </a:cubicBezTo>
                <a:cubicBezTo>
                  <a:pt x="1716881" y="317659"/>
                  <a:pt x="1716881" y="318611"/>
                  <a:pt x="1716881" y="318611"/>
                </a:cubicBezTo>
                <a:cubicBezTo>
                  <a:pt x="1715929" y="317659"/>
                  <a:pt x="1715929" y="316706"/>
                  <a:pt x="1714976" y="316706"/>
                </a:cubicBezTo>
                <a:cubicBezTo>
                  <a:pt x="1712119" y="307181"/>
                  <a:pt x="1710214" y="297656"/>
                  <a:pt x="1707356" y="288131"/>
                </a:cubicBezTo>
                <a:cubicBezTo>
                  <a:pt x="1708309" y="270034"/>
                  <a:pt x="1709261" y="252889"/>
                  <a:pt x="1709261" y="237649"/>
                </a:cubicBezTo>
                <a:cubicBezTo>
                  <a:pt x="1711166" y="192881"/>
                  <a:pt x="1710214" y="163354"/>
                  <a:pt x="1710214" y="163354"/>
                </a:cubicBezTo>
                <a:cubicBezTo>
                  <a:pt x="1710214" y="163354"/>
                  <a:pt x="1705451" y="189071"/>
                  <a:pt x="1698784" y="229076"/>
                </a:cubicBezTo>
                <a:cubicBezTo>
                  <a:pt x="1696879" y="219551"/>
                  <a:pt x="1695926" y="210979"/>
                  <a:pt x="1694021" y="203359"/>
                </a:cubicBezTo>
                <a:cubicBezTo>
                  <a:pt x="1695926" y="191929"/>
                  <a:pt x="1697831" y="180499"/>
                  <a:pt x="1699736" y="170021"/>
                </a:cubicBezTo>
                <a:cubicBezTo>
                  <a:pt x="1702594" y="151924"/>
                  <a:pt x="1705451" y="134779"/>
                  <a:pt x="1706404" y="119539"/>
                </a:cubicBezTo>
                <a:cubicBezTo>
                  <a:pt x="1708309" y="104299"/>
                  <a:pt x="1709261" y="91916"/>
                  <a:pt x="1710214" y="80486"/>
                </a:cubicBezTo>
                <a:cubicBezTo>
                  <a:pt x="1712119" y="59531"/>
                  <a:pt x="1713071" y="47149"/>
                  <a:pt x="1713071" y="47149"/>
                </a:cubicBezTo>
                <a:cubicBezTo>
                  <a:pt x="1713071" y="47149"/>
                  <a:pt x="1710214" y="59531"/>
                  <a:pt x="1706404" y="80486"/>
                </a:cubicBezTo>
                <a:cubicBezTo>
                  <a:pt x="1704499" y="90964"/>
                  <a:pt x="1701641" y="104299"/>
                  <a:pt x="1698784" y="118586"/>
                </a:cubicBezTo>
                <a:cubicBezTo>
                  <a:pt x="1695926" y="133826"/>
                  <a:pt x="1692116" y="150019"/>
                  <a:pt x="1688306" y="168116"/>
                </a:cubicBezTo>
                <a:cubicBezTo>
                  <a:pt x="1688306" y="169069"/>
                  <a:pt x="1687354" y="170974"/>
                  <a:pt x="1687354" y="171926"/>
                </a:cubicBezTo>
                <a:cubicBezTo>
                  <a:pt x="1685449" y="164306"/>
                  <a:pt x="1684496" y="160496"/>
                  <a:pt x="1684496" y="160496"/>
                </a:cubicBezTo>
                <a:cubicBezTo>
                  <a:pt x="1684496" y="160496"/>
                  <a:pt x="1684496" y="167164"/>
                  <a:pt x="1685449" y="179546"/>
                </a:cubicBezTo>
                <a:cubicBezTo>
                  <a:pt x="1684496" y="185261"/>
                  <a:pt x="1682591" y="191929"/>
                  <a:pt x="1681639" y="197644"/>
                </a:cubicBezTo>
                <a:cubicBezTo>
                  <a:pt x="1680686" y="195739"/>
                  <a:pt x="1680686" y="194786"/>
                  <a:pt x="1680686" y="192881"/>
                </a:cubicBezTo>
                <a:cubicBezTo>
                  <a:pt x="1681639" y="186214"/>
                  <a:pt x="1681639" y="180499"/>
                  <a:pt x="1681639" y="174784"/>
                </a:cubicBezTo>
                <a:cubicBezTo>
                  <a:pt x="1681639" y="162401"/>
                  <a:pt x="1682591" y="151924"/>
                  <a:pt x="1682591" y="143351"/>
                </a:cubicBezTo>
                <a:cubicBezTo>
                  <a:pt x="1682591" y="126206"/>
                  <a:pt x="1683544" y="115729"/>
                  <a:pt x="1683544" y="115729"/>
                </a:cubicBezTo>
                <a:cubicBezTo>
                  <a:pt x="1683544" y="115729"/>
                  <a:pt x="1681639" y="125254"/>
                  <a:pt x="1678781" y="143351"/>
                </a:cubicBezTo>
                <a:cubicBezTo>
                  <a:pt x="1677829" y="151924"/>
                  <a:pt x="1675924" y="162401"/>
                  <a:pt x="1674019" y="174784"/>
                </a:cubicBezTo>
                <a:cubicBezTo>
                  <a:pt x="1672114" y="187166"/>
                  <a:pt x="1669256" y="200501"/>
                  <a:pt x="1666399" y="215741"/>
                </a:cubicBezTo>
                <a:cubicBezTo>
                  <a:pt x="1665446" y="220504"/>
                  <a:pt x="1664494" y="226219"/>
                  <a:pt x="1663541" y="231934"/>
                </a:cubicBezTo>
                <a:cubicBezTo>
                  <a:pt x="1662589" y="228124"/>
                  <a:pt x="1661636" y="225266"/>
                  <a:pt x="1661636" y="225266"/>
                </a:cubicBezTo>
                <a:cubicBezTo>
                  <a:pt x="1661636" y="225266"/>
                  <a:pt x="1661636" y="229076"/>
                  <a:pt x="1662589" y="236696"/>
                </a:cubicBezTo>
                <a:cubicBezTo>
                  <a:pt x="1661636" y="242411"/>
                  <a:pt x="1660684" y="248126"/>
                  <a:pt x="1659731" y="253841"/>
                </a:cubicBezTo>
                <a:cubicBezTo>
                  <a:pt x="1659731" y="252889"/>
                  <a:pt x="1658779" y="251936"/>
                  <a:pt x="1658779" y="251936"/>
                </a:cubicBezTo>
                <a:cubicBezTo>
                  <a:pt x="1654969" y="240506"/>
                  <a:pt x="1650206" y="230981"/>
                  <a:pt x="1646396" y="223361"/>
                </a:cubicBezTo>
                <a:cubicBezTo>
                  <a:pt x="1645444" y="220504"/>
                  <a:pt x="1643539" y="218599"/>
                  <a:pt x="1642586" y="215741"/>
                </a:cubicBezTo>
                <a:cubicBezTo>
                  <a:pt x="1642586" y="210979"/>
                  <a:pt x="1642586" y="207169"/>
                  <a:pt x="1642586" y="202406"/>
                </a:cubicBezTo>
                <a:cubicBezTo>
                  <a:pt x="1641634" y="186214"/>
                  <a:pt x="1641634" y="170021"/>
                  <a:pt x="1640681" y="154781"/>
                </a:cubicBezTo>
                <a:cubicBezTo>
                  <a:pt x="1639729" y="139541"/>
                  <a:pt x="1637824" y="125254"/>
                  <a:pt x="1635919" y="111919"/>
                </a:cubicBezTo>
                <a:cubicBezTo>
                  <a:pt x="1630204" y="58579"/>
                  <a:pt x="1624489" y="23336"/>
                  <a:pt x="1624489" y="23336"/>
                </a:cubicBezTo>
                <a:cubicBezTo>
                  <a:pt x="1624489" y="23336"/>
                  <a:pt x="1623536" y="58579"/>
                  <a:pt x="1624489" y="111919"/>
                </a:cubicBezTo>
                <a:cubicBezTo>
                  <a:pt x="1624489" y="125254"/>
                  <a:pt x="1624489" y="139541"/>
                  <a:pt x="1625441" y="154781"/>
                </a:cubicBezTo>
                <a:cubicBezTo>
                  <a:pt x="1626394" y="170021"/>
                  <a:pt x="1624489" y="186214"/>
                  <a:pt x="1625441" y="202406"/>
                </a:cubicBezTo>
                <a:cubicBezTo>
                  <a:pt x="1625441" y="210026"/>
                  <a:pt x="1625441" y="217646"/>
                  <a:pt x="1625441" y="225266"/>
                </a:cubicBezTo>
                <a:cubicBezTo>
                  <a:pt x="1625441" y="227171"/>
                  <a:pt x="1625441" y="229076"/>
                  <a:pt x="1625441" y="230981"/>
                </a:cubicBezTo>
                <a:cubicBezTo>
                  <a:pt x="1624489" y="230029"/>
                  <a:pt x="1624489" y="228124"/>
                  <a:pt x="1623536" y="227171"/>
                </a:cubicBezTo>
                <a:cubicBezTo>
                  <a:pt x="1620679" y="211931"/>
                  <a:pt x="1619726" y="203359"/>
                  <a:pt x="1619726" y="203359"/>
                </a:cubicBezTo>
                <a:cubicBezTo>
                  <a:pt x="1619726" y="203359"/>
                  <a:pt x="1619726" y="208121"/>
                  <a:pt x="1619726" y="217646"/>
                </a:cubicBezTo>
                <a:cubicBezTo>
                  <a:pt x="1613059" y="201454"/>
                  <a:pt x="1608296" y="190976"/>
                  <a:pt x="1608296" y="190976"/>
                </a:cubicBezTo>
                <a:cubicBezTo>
                  <a:pt x="1608296" y="190976"/>
                  <a:pt x="1612106" y="207169"/>
                  <a:pt x="1619726" y="233839"/>
                </a:cubicBezTo>
                <a:cubicBezTo>
                  <a:pt x="1619726" y="236696"/>
                  <a:pt x="1619726" y="239554"/>
                  <a:pt x="1619726" y="242411"/>
                </a:cubicBezTo>
                <a:cubicBezTo>
                  <a:pt x="1615916" y="236696"/>
                  <a:pt x="1613059" y="233839"/>
                  <a:pt x="1613059" y="233839"/>
                </a:cubicBezTo>
                <a:cubicBezTo>
                  <a:pt x="1613059" y="233839"/>
                  <a:pt x="1614964" y="238601"/>
                  <a:pt x="1619726" y="247174"/>
                </a:cubicBezTo>
                <a:cubicBezTo>
                  <a:pt x="1616869" y="250984"/>
                  <a:pt x="1614011" y="256699"/>
                  <a:pt x="1610201" y="264319"/>
                </a:cubicBezTo>
                <a:cubicBezTo>
                  <a:pt x="1609249" y="266224"/>
                  <a:pt x="1608296" y="268129"/>
                  <a:pt x="1607344" y="270034"/>
                </a:cubicBezTo>
                <a:cubicBezTo>
                  <a:pt x="1607344" y="269081"/>
                  <a:pt x="1606391" y="269081"/>
                  <a:pt x="1606391" y="269081"/>
                </a:cubicBezTo>
                <a:cubicBezTo>
                  <a:pt x="1606391" y="269081"/>
                  <a:pt x="1606391" y="269081"/>
                  <a:pt x="1607344" y="270034"/>
                </a:cubicBezTo>
                <a:cubicBezTo>
                  <a:pt x="1605439" y="273844"/>
                  <a:pt x="1603534" y="277654"/>
                  <a:pt x="1601629" y="282416"/>
                </a:cubicBezTo>
                <a:cubicBezTo>
                  <a:pt x="1601629" y="277654"/>
                  <a:pt x="1600676" y="273844"/>
                  <a:pt x="1600676" y="269081"/>
                </a:cubicBezTo>
                <a:cubicBezTo>
                  <a:pt x="1598771" y="243364"/>
                  <a:pt x="1596866" y="221456"/>
                  <a:pt x="1595914" y="207169"/>
                </a:cubicBezTo>
                <a:cubicBezTo>
                  <a:pt x="1594961" y="191929"/>
                  <a:pt x="1594009" y="183356"/>
                  <a:pt x="1594009" y="183356"/>
                </a:cubicBezTo>
                <a:cubicBezTo>
                  <a:pt x="1594009" y="183356"/>
                  <a:pt x="1593056" y="191929"/>
                  <a:pt x="1592104" y="207169"/>
                </a:cubicBezTo>
                <a:cubicBezTo>
                  <a:pt x="1592104" y="212884"/>
                  <a:pt x="1591151" y="219551"/>
                  <a:pt x="1591151" y="227171"/>
                </a:cubicBezTo>
                <a:cubicBezTo>
                  <a:pt x="1589246" y="216694"/>
                  <a:pt x="1586389" y="207169"/>
                  <a:pt x="1583531" y="197644"/>
                </a:cubicBezTo>
                <a:cubicBezTo>
                  <a:pt x="1581626" y="190976"/>
                  <a:pt x="1579721" y="185261"/>
                  <a:pt x="1578769" y="179546"/>
                </a:cubicBezTo>
                <a:cubicBezTo>
                  <a:pt x="1576864" y="173831"/>
                  <a:pt x="1574959" y="168116"/>
                  <a:pt x="1573054" y="163354"/>
                </a:cubicBezTo>
                <a:cubicBezTo>
                  <a:pt x="1569244" y="152876"/>
                  <a:pt x="1566386" y="144304"/>
                  <a:pt x="1563529" y="137636"/>
                </a:cubicBezTo>
                <a:cubicBezTo>
                  <a:pt x="1556861" y="123349"/>
                  <a:pt x="1554004" y="115729"/>
                  <a:pt x="1554004" y="115729"/>
                </a:cubicBezTo>
                <a:cubicBezTo>
                  <a:pt x="1554004" y="115729"/>
                  <a:pt x="1555909" y="124301"/>
                  <a:pt x="1560671" y="138589"/>
                </a:cubicBezTo>
                <a:cubicBezTo>
                  <a:pt x="1562576" y="146209"/>
                  <a:pt x="1564481" y="154781"/>
                  <a:pt x="1567339" y="165259"/>
                </a:cubicBezTo>
                <a:cubicBezTo>
                  <a:pt x="1568291" y="170021"/>
                  <a:pt x="1569244" y="175736"/>
                  <a:pt x="1571149" y="181451"/>
                </a:cubicBezTo>
                <a:cubicBezTo>
                  <a:pt x="1572101" y="187166"/>
                  <a:pt x="1573054" y="192881"/>
                  <a:pt x="1574006" y="199549"/>
                </a:cubicBezTo>
                <a:cubicBezTo>
                  <a:pt x="1576864" y="211931"/>
                  <a:pt x="1577816" y="226219"/>
                  <a:pt x="1579721" y="240506"/>
                </a:cubicBezTo>
                <a:cubicBezTo>
                  <a:pt x="1581626" y="253841"/>
                  <a:pt x="1582579" y="269081"/>
                  <a:pt x="1584484" y="283369"/>
                </a:cubicBezTo>
                <a:cubicBezTo>
                  <a:pt x="1581626" y="274796"/>
                  <a:pt x="1579721" y="266224"/>
                  <a:pt x="1576864" y="258604"/>
                </a:cubicBezTo>
                <a:cubicBezTo>
                  <a:pt x="1575911" y="255746"/>
                  <a:pt x="1574959" y="252889"/>
                  <a:pt x="1573054" y="249079"/>
                </a:cubicBezTo>
                <a:cubicBezTo>
                  <a:pt x="1573054" y="249079"/>
                  <a:pt x="1573054" y="248126"/>
                  <a:pt x="1573054" y="247174"/>
                </a:cubicBezTo>
                <a:cubicBezTo>
                  <a:pt x="1573054" y="243364"/>
                  <a:pt x="1573054" y="238601"/>
                  <a:pt x="1572101" y="234791"/>
                </a:cubicBezTo>
                <a:cubicBezTo>
                  <a:pt x="1571149" y="221456"/>
                  <a:pt x="1569244" y="209074"/>
                  <a:pt x="1567339" y="198596"/>
                </a:cubicBezTo>
                <a:cubicBezTo>
                  <a:pt x="1566386" y="192881"/>
                  <a:pt x="1564481" y="188119"/>
                  <a:pt x="1563529" y="184309"/>
                </a:cubicBezTo>
                <a:cubicBezTo>
                  <a:pt x="1561624" y="179546"/>
                  <a:pt x="1560671" y="175736"/>
                  <a:pt x="1558766" y="171926"/>
                </a:cubicBezTo>
                <a:cubicBezTo>
                  <a:pt x="1555909" y="164306"/>
                  <a:pt x="1553051" y="159544"/>
                  <a:pt x="1550194" y="155734"/>
                </a:cubicBezTo>
                <a:cubicBezTo>
                  <a:pt x="1548289" y="151924"/>
                  <a:pt x="1546384" y="150019"/>
                  <a:pt x="1546384" y="150019"/>
                </a:cubicBezTo>
                <a:cubicBezTo>
                  <a:pt x="1546384" y="150019"/>
                  <a:pt x="1547336" y="151924"/>
                  <a:pt x="1549241" y="155734"/>
                </a:cubicBezTo>
                <a:cubicBezTo>
                  <a:pt x="1551146" y="159544"/>
                  <a:pt x="1553051" y="165259"/>
                  <a:pt x="1554956" y="171926"/>
                </a:cubicBezTo>
                <a:cubicBezTo>
                  <a:pt x="1555909" y="175736"/>
                  <a:pt x="1556861" y="179546"/>
                  <a:pt x="1557814" y="184309"/>
                </a:cubicBezTo>
                <a:cubicBezTo>
                  <a:pt x="1557814" y="189071"/>
                  <a:pt x="1558766" y="193834"/>
                  <a:pt x="1559719" y="198596"/>
                </a:cubicBezTo>
                <a:cubicBezTo>
                  <a:pt x="1559719" y="203359"/>
                  <a:pt x="1560671" y="208121"/>
                  <a:pt x="1560671" y="213836"/>
                </a:cubicBezTo>
                <a:cubicBezTo>
                  <a:pt x="1560671" y="214789"/>
                  <a:pt x="1560671" y="215741"/>
                  <a:pt x="1559719" y="216694"/>
                </a:cubicBezTo>
                <a:cubicBezTo>
                  <a:pt x="1558766" y="213836"/>
                  <a:pt x="1556861" y="210979"/>
                  <a:pt x="1555909" y="208121"/>
                </a:cubicBezTo>
                <a:cubicBezTo>
                  <a:pt x="1554004" y="203359"/>
                  <a:pt x="1551146" y="199549"/>
                  <a:pt x="1549241" y="194786"/>
                </a:cubicBezTo>
                <a:cubicBezTo>
                  <a:pt x="1545431" y="186214"/>
                  <a:pt x="1541621" y="179546"/>
                  <a:pt x="1537811" y="173831"/>
                </a:cubicBezTo>
                <a:cubicBezTo>
                  <a:pt x="1530191" y="162401"/>
                  <a:pt x="1526381" y="156686"/>
                  <a:pt x="1526381" y="156686"/>
                </a:cubicBezTo>
                <a:cubicBezTo>
                  <a:pt x="1526381" y="156686"/>
                  <a:pt x="1529239" y="163354"/>
                  <a:pt x="1534001" y="175736"/>
                </a:cubicBezTo>
                <a:cubicBezTo>
                  <a:pt x="1536859" y="181451"/>
                  <a:pt x="1539716" y="189071"/>
                  <a:pt x="1542574" y="197644"/>
                </a:cubicBezTo>
                <a:cubicBezTo>
                  <a:pt x="1543526" y="201454"/>
                  <a:pt x="1545431" y="205264"/>
                  <a:pt x="1546384" y="209074"/>
                </a:cubicBezTo>
                <a:cubicBezTo>
                  <a:pt x="1546384" y="208121"/>
                  <a:pt x="1545431" y="208121"/>
                  <a:pt x="1545431" y="208121"/>
                </a:cubicBezTo>
                <a:cubicBezTo>
                  <a:pt x="1545431" y="208121"/>
                  <a:pt x="1546384" y="209074"/>
                  <a:pt x="1546384" y="210979"/>
                </a:cubicBezTo>
                <a:cubicBezTo>
                  <a:pt x="1548289" y="215741"/>
                  <a:pt x="1549241" y="220504"/>
                  <a:pt x="1551146" y="226219"/>
                </a:cubicBezTo>
                <a:cubicBezTo>
                  <a:pt x="1552099" y="228124"/>
                  <a:pt x="1552099" y="229076"/>
                  <a:pt x="1552099" y="230981"/>
                </a:cubicBezTo>
                <a:cubicBezTo>
                  <a:pt x="1552099" y="232886"/>
                  <a:pt x="1553051" y="233839"/>
                  <a:pt x="1553051" y="235744"/>
                </a:cubicBezTo>
                <a:cubicBezTo>
                  <a:pt x="1553051" y="237649"/>
                  <a:pt x="1553051" y="239554"/>
                  <a:pt x="1554004" y="241459"/>
                </a:cubicBezTo>
                <a:cubicBezTo>
                  <a:pt x="1554004" y="242411"/>
                  <a:pt x="1554004" y="243364"/>
                  <a:pt x="1554004" y="244316"/>
                </a:cubicBezTo>
                <a:cubicBezTo>
                  <a:pt x="1554004" y="246221"/>
                  <a:pt x="1553051" y="248126"/>
                  <a:pt x="1553051" y="250031"/>
                </a:cubicBezTo>
                <a:cubicBezTo>
                  <a:pt x="1551146" y="253841"/>
                  <a:pt x="1549241" y="257651"/>
                  <a:pt x="1547336" y="263366"/>
                </a:cubicBezTo>
                <a:cubicBezTo>
                  <a:pt x="1545431" y="258604"/>
                  <a:pt x="1543526" y="254794"/>
                  <a:pt x="1542574" y="251936"/>
                </a:cubicBezTo>
                <a:cubicBezTo>
                  <a:pt x="1542574" y="249079"/>
                  <a:pt x="1542574" y="245269"/>
                  <a:pt x="1542574" y="243364"/>
                </a:cubicBezTo>
                <a:cubicBezTo>
                  <a:pt x="1542574" y="230029"/>
                  <a:pt x="1542574" y="222409"/>
                  <a:pt x="1542574" y="222409"/>
                </a:cubicBezTo>
                <a:cubicBezTo>
                  <a:pt x="1542574" y="222409"/>
                  <a:pt x="1541621" y="230029"/>
                  <a:pt x="1538764" y="243364"/>
                </a:cubicBezTo>
                <a:cubicBezTo>
                  <a:pt x="1538764" y="243364"/>
                  <a:pt x="1538764" y="243364"/>
                  <a:pt x="1538764" y="243364"/>
                </a:cubicBezTo>
                <a:cubicBezTo>
                  <a:pt x="1534001" y="232886"/>
                  <a:pt x="1531144" y="226219"/>
                  <a:pt x="1531144" y="226219"/>
                </a:cubicBezTo>
                <a:cubicBezTo>
                  <a:pt x="1531144" y="226219"/>
                  <a:pt x="1533049" y="234791"/>
                  <a:pt x="1537811" y="250031"/>
                </a:cubicBezTo>
                <a:cubicBezTo>
                  <a:pt x="1537811" y="252889"/>
                  <a:pt x="1536859" y="255746"/>
                  <a:pt x="1536859" y="258604"/>
                </a:cubicBezTo>
                <a:cubicBezTo>
                  <a:pt x="1534954" y="251936"/>
                  <a:pt x="1533049" y="245269"/>
                  <a:pt x="1531144" y="239554"/>
                </a:cubicBezTo>
                <a:cubicBezTo>
                  <a:pt x="1529239" y="232886"/>
                  <a:pt x="1527334" y="227171"/>
                  <a:pt x="1525429" y="220504"/>
                </a:cubicBezTo>
                <a:cubicBezTo>
                  <a:pt x="1524476" y="217646"/>
                  <a:pt x="1523524" y="214789"/>
                  <a:pt x="1521619" y="211931"/>
                </a:cubicBezTo>
                <a:cubicBezTo>
                  <a:pt x="1518761" y="173831"/>
                  <a:pt x="1515904" y="150019"/>
                  <a:pt x="1515904" y="150019"/>
                </a:cubicBezTo>
                <a:cubicBezTo>
                  <a:pt x="1515904" y="150019"/>
                  <a:pt x="1514951" y="166211"/>
                  <a:pt x="1513046" y="192881"/>
                </a:cubicBezTo>
                <a:cubicBezTo>
                  <a:pt x="1510189" y="187166"/>
                  <a:pt x="1508284" y="182404"/>
                  <a:pt x="1506379" y="177641"/>
                </a:cubicBezTo>
                <a:cubicBezTo>
                  <a:pt x="1499711" y="163354"/>
                  <a:pt x="1495901" y="154781"/>
                  <a:pt x="1495901" y="154781"/>
                </a:cubicBezTo>
                <a:cubicBezTo>
                  <a:pt x="1495901" y="154781"/>
                  <a:pt x="1497806" y="163354"/>
                  <a:pt x="1502569" y="178594"/>
                </a:cubicBezTo>
                <a:cubicBezTo>
                  <a:pt x="1503521" y="182404"/>
                  <a:pt x="1504474" y="186214"/>
                  <a:pt x="1505426" y="190024"/>
                </a:cubicBezTo>
                <a:cubicBezTo>
                  <a:pt x="1505426" y="189071"/>
                  <a:pt x="1504474" y="189071"/>
                  <a:pt x="1504474" y="189071"/>
                </a:cubicBezTo>
                <a:cubicBezTo>
                  <a:pt x="1504474" y="189071"/>
                  <a:pt x="1506379" y="196691"/>
                  <a:pt x="1510189" y="210026"/>
                </a:cubicBezTo>
                <a:cubicBezTo>
                  <a:pt x="1510189" y="210979"/>
                  <a:pt x="1511141" y="212884"/>
                  <a:pt x="1511141" y="213836"/>
                </a:cubicBezTo>
                <a:cubicBezTo>
                  <a:pt x="1511141" y="220504"/>
                  <a:pt x="1510189" y="227171"/>
                  <a:pt x="1510189" y="233839"/>
                </a:cubicBezTo>
                <a:cubicBezTo>
                  <a:pt x="1510189" y="241459"/>
                  <a:pt x="1509236" y="250031"/>
                  <a:pt x="1509236" y="258604"/>
                </a:cubicBezTo>
                <a:cubicBezTo>
                  <a:pt x="1503521" y="241459"/>
                  <a:pt x="1498759" y="230981"/>
                  <a:pt x="1498759" y="230981"/>
                </a:cubicBezTo>
                <a:cubicBezTo>
                  <a:pt x="1498759" y="230981"/>
                  <a:pt x="1501616" y="248126"/>
                  <a:pt x="1508284" y="275749"/>
                </a:cubicBezTo>
                <a:cubicBezTo>
                  <a:pt x="1508284" y="279559"/>
                  <a:pt x="1508284" y="283369"/>
                  <a:pt x="1507331" y="288131"/>
                </a:cubicBezTo>
                <a:cubicBezTo>
                  <a:pt x="1506379" y="290036"/>
                  <a:pt x="1505426" y="290989"/>
                  <a:pt x="1504474" y="292894"/>
                </a:cubicBezTo>
                <a:cubicBezTo>
                  <a:pt x="1503521" y="294799"/>
                  <a:pt x="1501616" y="296704"/>
                  <a:pt x="1500664" y="298609"/>
                </a:cubicBezTo>
                <a:cubicBezTo>
                  <a:pt x="1497806" y="287179"/>
                  <a:pt x="1495901" y="275749"/>
                  <a:pt x="1493044" y="266224"/>
                </a:cubicBezTo>
                <a:cubicBezTo>
                  <a:pt x="1495901" y="253841"/>
                  <a:pt x="1497806" y="246221"/>
                  <a:pt x="1497806" y="246221"/>
                </a:cubicBezTo>
                <a:cubicBezTo>
                  <a:pt x="1497806" y="246221"/>
                  <a:pt x="1495901" y="251936"/>
                  <a:pt x="1491139" y="260509"/>
                </a:cubicBezTo>
                <a:cubicBezTo>
                  <a:pt x="1491139" y="260509"/>
                  <a:pt x="1491139" y="259556"/>
                  <a:pt x="1491139" y="259556"/>
                </a:cubicBezTo>
                <a:cubicBezTo>
                  <a:pt x="1491139" y="253841"/>
                  <a:pt x="1490186" y="249079"/>
                  <a:pt x="1490186" y="244316"/>
                </a:cubicBezTo>
                <a:cubicBezTo>
                  <a:pt x="1490186" y="242411"/>
                  <a:pt x="1490186" y="240506"/>
                  <a:pt x="1489234" y="238601"/>
                </a:cubicBezTo>
                <a:cubicBezTo>
                  <a:pt x="1489234" y="237649"/>
                  <a:pt x="1489234" y="237649"/>
                  <a:pt x="1489234" y="237649"/>
                </a:cubicBezTo>
                <a:cubicBezTo>
                  <a:pt x="1489234" y="237649"/>
                  <a:pt x="1489234" y="237649"/>
                  <a:pt x="1489234" y="238601"/>
                </a:cubicBezTo>
                <a:cubicBezTo>
                  <a:pt x="1488281" y="230981"/>
                  <a:pt x="1488281" y="225266"/>
                  <a:pt x="1486376" y="219551"/>
                </a:cubicBezTo>
                <a:cubicBezTo>
                  <a:pt x="1483519" y="206216"/>
                  <a:pt x="1482566" y="198596"/>
                  <a:pt x="1482566" y="198596"/>
                </a:cubicBezTo>
                <a:cubicBezTo>
                  <a:pt x="1482566" y="198596"/>
                  <a:pt x="1482566" y="206216"/>
                  <a:pt x="1482566" y="220504"/>
                </a:cubicBezTo>
                <a:cubicBezTo>
                  <a:pt x="1482566" y="222409"/>
                  <a:pt x="1482566" y="225266"/>
                  <a:pt x="1482566" y="228124"/>
                </a:cubicBezTo>
                <a:cubicBezTo>
                  <a:pt x="1476851" y="206216"/>
                  <a:pt x="1473041" y="193834"/>
                  <a:pt x="1473041" y="193834"/>
                </a:cubicBezTo>
                <a:cubicBezTo>
                  <a:pt x="1473041" y="193834"/>
                  <a:pt x="1474946" y="220504"/>
                  <a:pt x="1479709" y="259556"/>
                </a:cubicBezTo>
                <a:cubicBezTo>
                  <a:pt x="1479709" y="260509"/>
                  <a:pt x="1478756" y="261461"/>
                  <a:pt x="1478756" y="262414"/>
                </a:cubicBezTo>
                <a:cubicBezTo>
                  <a:pt x="1477804" y="263366"/>
                  <a:pt x="1477804" y="265271"/>
                  <a:pt x="1476851" y="266224"/>
                </a:cubicBezTo>
                <a:cubicBezTo>
                  <a:pt x="1476851" y="263366"/>
                  <a:pt x="1475899" y="260509"/>
                  <a:pt x="1475899" y="257651"/>
                </a:cubicBezTo>
                <a:cubicBezTo>
                  <a:pt x="1473994" y="244316"/>
                  <a:pt x="1473041" y="232886"/>
                  <a:pt x="1471136" y="221456"/>
                </a:cubicBezTo>
                <a:cubicBezTo>
                  <a:pt x="1469231" y="210979"/>
                  <a:pt x="1468279" y="201454"/>
                  <a:pt x="1466374" y="193834"/>
                </a:cubicBezTo>
                <a:cubicBezTo>
                  <a:pt x="1462564" y="178594"/>
                  <a:pt x="1460659" y="170021"/>
                  <a:pt x="1460659" y="170021"/>
                </a:cubicBezTo>
                <a:cubicBezTo>
                  <a:pt x="1460659" y="170021"/>
                  <a:pt x="1461611" y="178594"/>
                  <a:pt x="1462564" y="193834"/>
                </a:cubicBezTo>
                <a:cubicBezTo>
                  <a:pt x="1463516" y="201454"/>
                  <a:pt x="1463516" y="210979"/>
                  <a:pt x="1464469" y="221456"/>
                </a:cubicBezTo>
                <a:cubicBezTo>
                  <a:pt x="1465421" y="231934"/>
                  <a:pt x="1465421" y="244316"/>
                  <a:pt x="1465421" y="257651"/>
                </a:cubicBezTo>
                <a:cubicBezTo>
                  <a:pt x="1465421" y="263366"/>
                  <a:pt x="1465421" y="269081"/>
                  <a:pt x="1465421" y="275749"/>
                </a:cubicBezTo>
                <a:cubicBezTo>
                  <a:pt x="1462564" y="265271"/>
                  <a:pt x="1458754" y="254794"/>
                  <a:pt x="1455896" y="246221"/>
                </a:cubicBezTo>
                <a:cubicBezTo>
                  <a:pt x="1453039" y="235744"/>
                  <a:pt x="1450181" y="226219"/>
                  <a:pt x="1447324" y="218599"/>
                </a:cubicBezTo>
                <a:cubicBezTo>
                  <a:pt x="1442561" y="203359"/>
                  <a:pt x="1439704" y="194786"/>
                  <a:pt x="1439704" y="194786"/>
                </a:cubicBezTo>
                <a:cubicBezTo>
                  <a:pt x="1439704" y="194786"/>
                  <a:pt x="1440656" y="202406"/>
                  <a:pt x="1442561" y="215741"/>
                </a:cubicBezTo>
                <a:cubicBezTo>
                  <a:pt x="1439704" y="203359"/>
                  <a:pt x="1437799" y="193834"/>
                  <a:pt x="1435894" y="185261"/>
                </a:cubicBezTo>
                <a:cubicBezTo>
                  <a:pt x="1435894" y="169069"/>
                  <a:pt x="1435894" y="159544"/>
                  <a:pt x="1435894" y="159544"/>
                </a:cubicBezTo>
                <a:cubicBezTo>
                  <a:pt x="1435894" y="159544"/>
                  <a:pt x="1434941" y="164306"/>
                  <a:pt x="1433036" y="173831"/>
                </a:cubicBezTo>
                <a:cubicBezTo>
                  <a:pt x="1431131" y="165259"/>
                  <a:pt x="1430179" y="160496"/>
                  <a:pt x="1430179" y="160496"/>
                </a:cubicBezTo>
                <a:cubicBezTo>
                  <a:pt x="1430179" y="160496"/>
                  <a:pt x="1430179" y="162401"/>
                  <a:pt x="1430179" y="166211"/>
                </a:cubicBezTo>
                <a:cubicBezTo>
                  <a:pt x="1428274" y="158591"/>
                  <a:pt x="1427321" y="151924"/>
                  <a:pt x="1425416" y="147161"/>
                </a:cubicBezTo>
                <a:cubicBezTo>
                  <a:pt x="1421606" y="134779"/>
                  <a:pt x="1418749" y="127159"/>
                  <a:pt x="1418749" y="127159"/>
                </a:cubicBezTo>
                <a:cubicBezTo>
                  <a:pt x="1418749" y="127159"/>
                  <a:pt x="1419701" y="134779"/>
                  <a:pt x="1421606" y="148114"/>
                </a:cubicBezTo>
                <a:cubicBezTo>
                  <a:pt x="1422559" y="154781"/>
                  <a:pt x="1423511" y="162401"/>
                  <a:pt x="1423511" y="171926"/>
                </a:cubicBezTo>
                <a:cubicBezTo>
                  <a:pt x="1424464" y="181451"/>
                  <a:pt x="1424464" y="190976"/>
                  <a:pt x="1425416" y="202406"/>
                </a:cubicBezTo>
                <a:cubicBezTo>
                  <a:pt x="1425416" y="208121"/>
                  <a:pt x="1426369" y="212884"/>
                  <a:pt x="1426369" y="218599"/>
                </a:cubicBezTo>
                <a:cubicBezTo>
                  <a:pt x="1425416" y="224314"/>
                  <a:pt x="1424464" y="230029"/>
                  <a:pt x="1424464" y="235744"/>
                </a:cubicBezTo>
                <a:cubicBezTo>
                  <a:pt x="1423511" y="231934"/>
                  <a:pt x="1422559" y="229076"/>
                  <a:pt x="1421606" y="226219"/>
                </a:cubicBezTo>
                <a:cubicBezTo>
                  <a:pt x="1419701" y="219551"/>
                  <a:pt x="1416844" y="214789"/>
                  <a:pt x="1415891" y="210026"/>
                </a:cubicBezTo>
                <a:cubicBezTo>
                  <a:pt x="1412081" y="201454"/>
                  <a:pt x="1410176" y="195739"/>
                  <a:pt x="1410176" y="195739"/>
                </a:cubicBezTo>
                <a:cubicBezTo>
                  <a:pt x="1410176" y="195739"/>
                  <a:pt x="1411129" y="201454"/>
                  <a:pt x="1412081" y="210979"/>
                </a:cubicBezTo>
                <a:cubicBezTo>
                  <a:pt x="1413034" y="215741"/>
                  <a:pt x="1413986" y="221456"/>
                  <a:pt x="1414939" y="228124"/>
                </a:cubicBezTo>
                <a:cubicBezTo>
                  <a:pt x="1415891" y="234791"/>
                  <a:pt x="1416844" y="241459"/>
                  <a:pt x="1416844" y="250031"/>
                </a:cubicBezTo>
                <a:cubicBezTo>
                  <a:pt x="1416844" y="255746"/>
                  <a:pt x="1417796" y="261461"/>
                  <a:pt x="1418749" y="268129"/>
                </a:cubicBezTo>
                <a:cubicBezTo>
                  <a:pt x="1416844" y="270986"/>
                  <a:pt x="1414939" y="273844"/>
                  <a:pt x="1413034" y="277654"/>
                </a:cubicBezTo>
                <a:cubicBezTo>
                  <a:pt x="1412081" y="275749"/>
                  <a:pt x="1412081" y="273844"/>
                  <a:pt x="1411129" y="271939"/>
                </a:cubicBezTo>
                <a:cubicBezTo>
                  <a:pt x="1406366" y="237649"/>
                  <a:pt x="1401604" y="215741"/>
                  <a:pt x="1401604" y="215741"/>
                </a:cubicBezTo>
                <a:cubicBezTo>
                  <a:pt x="1401604" y="215741"/>
                  <a:pt x="1401604" y="226219"/>
                  <a:pt x="1400651" y="243364"/>
                </a:cubicBezTo>
                <a:cubicBezTo>
                  <a:pt x="1397794" y="233839"/>
                  <a:pt x="1394936" y="226219"/>
                  <a:pt x="1392079" y="219551"/>
                </a:cubicBezTo>
                <a:cubicBezTo>
                  <a:pt x="1392079" y="217646"/>
                  <a:pt x="1393031" y="215741"/>
                  <a:pt x="1393031" y="213836"/>
                </a:cubicBezTo>
                <a:cubicBezTo>
                  <a:pt x="1393984" y="212884"/>
                  <a:pt x="1394936" y="211931"/>
                  <a:pt x="1395889" y="210979"/>
                </a:cubicBezTo>
                <a:cubicBezTo>
                  <a:pt x="1399699" y="207169"/>
                  <a:pt x="1400651" y="205264"/>
                  <a:pt x="1400651" y="205264"/>
                </a:cubicBezTo>
                <a:cubicBezTo>
                  <a:pt x="1400651" y="205264"/>
                  <a:pt x="1398746" y="207169"/>
                  <a:pt x="1394936" y="210026"/>
                </a:cubicBezTo>
                <a:cubicBezTo>
                  <a:pt x="1394936" y="210026"/>
                  <a:pt x="1393984" y="210979"/>
                  <a:pt x="1393031" y="210979"/>
                </a:cubicBezTo>
                <a:cubicBezTo>
                  <a:pt x="1393984" y="205264"/>
                  <a:pt x="1394936" y="202406"/>
                  <a:pt x="1394936" y="202406"/>
                </a:cubicBezTo>
                <a:cubicBezTo>
                  <a:pt x="1394936" y="202406"/>
                  <a:pt x="1393031" y="206216"/>
                  <a:pt x="1391126" y="212884"/>
                </a:cubicBezTo>
                <a:cubicBezTo>
                  <a:pt x="1391126" y="212884"/>
                  <a:pt x="1390174" y="213836"/>
                  <a:pt x="1390174" y="213836"/>
                </a:cubicBezTo>
                <a:cubicBezTo>
                  <a:pt x="1386364" y="204311"/>
                  <a:pt x="1384459" y="199549"/>
                  <a:pt x="1384459" y="199549"/>
                </a:cubicBezTo>
                <a:cubicBezTo>
                  <a:pt x="1384459" y="199549"/>
                  <a:pt x="1385411" y="205264"/>
                  <a:pt x="1387316" y="215741"/>
                </a:cubicBezTo>
                <a:cubicBezTo>
                  <a:pt x="1384459" y="218599"/>
                  <a:pt x="1382554" y="220504"/>
                  <a:pt x="1378744" y="224314"/>
                </a:cubicBezTo>
                <a:cubicBezTo>
                  <a:pt x="1374934" y="229076"/>
                  <a:pt x="1371124" y="233839"/>
                  <a:pt x="1367314" y="240506"/>
                </a:cubicBezTo>
                <a:cubicBezTo>
                  <a:pt x="1363504" y="230029"/>
                  <a:pt x="1358741" y="219551"/>
                  <a:pt x="1354931" y="209074"/>
                </a:cubicBezTo>
                <a:cubicBezTo>
                  <a:pt x="1354931" y="199549"/>
                  <a:pt x="1354931" y="191929"/>
                  <a:pt x="1354931" y="185261"/>
                </a:cubicBezTo>
                <a:cubicBezTo>
                  <a:pt x="1354931" y="167164"/>
                  <a:pt x="1354931" y="157639"/>
                  <a:pt x="1354931" y="157639"/>
                </a:cubicBezTo>
                <a:cubicBezTo>
                  <a:pt x="1354931" y="157639"/>
                  <a:pt x="1353026" y="168116"/>
                  <a:pt x="1351121" y="185261"/>
                </a:cubicBezTo>
                <a:cubicBezTo>
                  <a:pt x="1350169" y="189071"/>
                  <a:pt x="1350169" y="192881"/>
                  <a:pt x="1349216" y="197644"/>
                </a:cubicBezTo>
                <a:cubicBezTo>
                  <a:pt x="1347311" y="193834"/>
                  <a:pt x="1345406" y="190024"/>
                  <a:pt x="1343501" y="186214"/>
                </a:cubicBezTo>
                <a:cubicBezTo>
                  <a:pt x="1343501" y="181451"/>
                  <a:pt x="1344454" y="175736"/>
                  <a:pt x="1344454" y="171926"/>
                </a:cubicBezTo>
                <a:cubicBezTo>
                  <a:pt x="1344454" y="166211"/>
                  <a:pt x="1344454" y="161449"/>
                  <a:pt x="1344454" y="157639"/>
                </a:cubicBezTo>
                <a:cubicBezTo>
                  <a:pt x="1344454" y="151924"/>
                  <a:pt x="1345406" y="147161"/>
                  <a:pt x="1345406" y="142399"/>
                </a:cubicBezTo>
                <a:cubicBezTo>
                  <a:pt x="1346359" y="129064"/>
                  <a:pt x="1346359" y="120491"/>
                  <a:pt x="1346359" y="120491"/>
                </a:cubicBezTo>
                <a:cubicBezTo>
                  <a:pt x="1346359" y="120491"/>
                  <a:pt x="1344454" y="128111"/>
                  <a:pt x="1341596" y="141446"/>
                </a:cubicBezTo>
                <a:cubicBezTo>
                  <a:pt x="1340644" y="148114"/>
                  <a:pt x="1338739" y="156686"/>
                  <a:pt x="1336834" y="166211"/>
                </a:cubicBezTo>
                <a:cubicBezTo>
                  <a:pt x="1336834" y="167164"/>
                  <a:pt x="1336834" y="168116"/>
                  <a:pt x="1335881" y="169069"/>
                </a:cubicBezTo>
                <a:cubicBezTo>
                  <a:pt x="1333024" y="162401"/>
                  <a:pt x="1330166" y="156686"/>
                  <a:pt x="1327309" y="150971"/>
                </a:cubicBezTo>
                <a:cubicBezTo>
                  <a:pt x="1299686" y="91916"/>
                  <a:pt x="1280636" y="53816"/>
                  <a:pt x="1280636" y="53816"/>
                </a:cubicBezTo>
                <a:cubicBezTo>
                  <a:pt x="1280636" y="53816"/>
                  <a:pt x="1293971" y="94774"/>
                  <a:pt x="1317784" y="155734"/>
                </a:cubicBezTo>
                <a:cubicBezTo>
                  <a:pt x="1322546" y="168116"/>
                  <a:pt x="1327309" y="180499"/>
                  <a:pt x="1332071" y="193834"/>
                </a:cubicBezTo>
                <a:cubicBezTo>
                  <a:pt x="1332071" y="195739"/>
                  <a:pt x="1332071" y="196691"/>
                  <a:pt x="1331119" y="197644"/>
                </a:cubicBezTo>
                <a:cubicBezTo>
                  <a:pt x="1329214" y="209074"/>
                  <a:pt x="1327309" y="222409"/>
                  <a:pt x="1326356" y="235744"/>
                </a:cubicBezTo>
                <a:cubicBezTo>
                  <a:pt x="1324451" y="249079"/>
                  <a:pt x="1323499" y="263366"/>
                  <a:pt x="1321594" y="277654"/>
                </a:cubicBezTo>
                <a:cubicBezTo>
                  <a:pt x="1321594" y="283369"/>
                  <a:pt x="1320641" y="288131"/>
                  <a:pt x="1319689" y="293846"/>
                </a:cubicBezTo>
                <a:cubicBezTo>
                  <a:pt x="1318736" y="292894"/>
                  <a:pt x="1318736" y="291941"/>
                  <a:pt x="1317784" y="290989"/>
                </a:cubicBezTo>
                <a:cubicBezTo>
                  <a:pt x="1317784" y="289084"/>
                  <a:pt x="1317784" y="289084"/>
                  <a:pt x="1317784" y="289084"/>
                </a:cubicBezTo>
                <a:cubicBezTo>
                  <a:pt x="1317784" y="289084"/>
                  <a:pt x="1317784" y="290036"/>
                  <a:pt x="1316831" y="290989"/>
                </a:cubicBezTo>
                <a:cubicBezTo>
                  <a:pt x="1316831" y="290036"/>
                  <a:pt x="1315879" y="289084"/>
                  <a:pt x="1315879" y="288131"/>
                </a:cubicBezTo>
                <a:cubicBezTo>
                  <a:pt x="1314926" y="287179"/>
                  <a:pt x="1314926" y="286226"/>
                  <a:pt x="1313974" y="285274"/>
                </a:cubicBezTo>
                <a:cubicBezTo>
                  <a:pt x="1315879" y="259556"/>
                  <a:pt x="1316831" y="244316"/>
                  <a:pt x="1316831" y="244316"/>
                </a:cubicBezTo>
                <a:cubicBezTo>
                  <a:pt x="1316831" y="244316"/>
                  <a:pt x="1313974" y="256699"/>
                  <a:pt x="1309211" y="277654"/>
                </a:cubicBezTo>
                <a:cubicBezTo>
                  <a:pt x="1305401" y="271939"/>
                  <a:pt x="1302544" y="266224"/>
                  <a:pt x="1298734" y="260509"/>
                </a:cubicBezTo>
                <a:cubicBezTo>
                  <a:pt x="1304449" y="235744"/>
                  <a:pt x="1310164" y="213836"/>
                  <a:pt x="1313974" y="199549"/>
                </a:cubicBezTo>
                <a:cubicBezTo>
                  <a:pt x="1317784" y="182404"/>
                  <a:pt x="1319689" y="172879"/>
                  <a:pt x="1319689" y="172879"/>
                </a:cubicBezTo>
                <a:cubicBezTo>
                  <a:pt x="1319689" y="172879"/>
                  <a:pt x="1307306" y="202406"/>
                  <a:pt x="1291114" y="249079"/>
                </a:cubicBezTo>
                <a:cubicBezTo>
                  <a:pt x="1287304" y="243364"/>
                  <a:pt x="1284446" y="238601"/>
                  <a:pt x="1281589" y="234791"/>
                </a:cubicBezTo>
                <a:cubicBezTo>
                  <a:pt x="1273016" y="222409"/>
                  <a:pt x="1267301" y="215741"/>
                  <a:pt x="1267301" y="215741"/>
                </a:cubicBezTo>
                <a:cubicBezTo>
                  <a:pt x="1267301" y="215741"/>
                  <a:pt x="1270159" y="222409"/>
                  <a:pt x="1275874" y="232886"/>
                </a:cubicBezTo>
                <a:cubicBezTo>
                  <a:pt x="1274921" y="234791"/>
                  <a:pt x="1273969" y="238601"/>
                  <a:pt x="1272064" y="243364"/>
                </a:cubicBezTo>
                <a:cubicBezTo>
                  <a:pt x="1268254" y="237649"/>
                  <a:pt x="1264444" y="231934"/>
                  <a:pt x="1261586" y="227171"/>
                </a:cubicBezTo>
                <a:cubicBezTo>
                  <a:pt x="1257776" y="221456"/>
                  <a:pt x="1253014" y="215741"/>
                  <a:pt x="1249204" y="210979"/>
                </a:cubicBezTo>
                <a:cubicBezTo>
                  <a:pt x="1248251" y="210026"/>
                  <a:pt x="1248251" y="209074"/>
                  <a:pt x="1247299" y="208121"/>
                </a:cubicBezTo>
                <a:cubicBezTo>
                  <a:pt x="1250156" y="203359"/>
                  <a:pt x="1251109" y="199549"/>
                  <a:pt x="1251109" y="199549"/>
                </a:cubicBezTo>
                <a:cubicBezTo>
                  <a:pt x="1251109" y="199549"/>
                  <a:pt x="1249204" y="202406"/>
                  <a:pt x="1246346" y="206216"/>
                </a:cubicBezTo>
                <a:cubicBezTo>
                  <a:pt x="1239679" y="197644"/>
                  <a:pt x="1233964" y="190024"/>
                  <a:pt x="1229201" y="184309"/>
                </a:cubicBezTo>
                <a:cubicBezTo>
                  <a:pt x="1217771" y="170974"/>
                  <a:pt x="1211104" y="162401"/>
                  <a:pt x="1211104" y="162401"/>
                </a:cubicBezTo>
                <a:cubicBezTo>
                  <a:pt x="1211104" y="162401"/>
                  <a:pt x="1216819" y="170974"/>
                  <a:pt x="1226344" y="186214"/>
                </a:cubicBezTo>
                <a:cubicBezTo>
                  <a:pt x="1231106" y="192881"/>
                  <a:pt x="1235869" y="202406"/>
                  <a:pt x="1242536" y="211931"/>
                </a:cubicBezTo>
                <a:cubicBezTo>
                  <a:pt x="1240631" y="214789"/>
                  <a:pt x="1238726" y="217646"/>
                  <a:pt x="1236821" y="220504"/>
                </a:cubicBezTo>
                <a:cubicBezTo>
                  <a:pt x="1235869" y="222409"/>
                  <a:pt x="1234916" y="224314"/>
                  <a:pt x="1233011" y="226219"/>
                </a:cubicBezTo>
                <a:cubicBezTo>
                  <a:pt x="1233011" y="221456"/>
                  <a:pt x="1232059" y="217646"/>
                  <a:pt x="1231106" y="212884"/>
                </a:cubicBezTo>
                <a:cubicBezTo>
                  <a:pt x="1231106" y="211931"/>
                  <a:pt x="1230154" y="210026"/>
                  <a:pt x="1228249" y="209074"/>
                </a:cubicBezTo>
                <a:cubicBezTo>
                  <a:pt x="1228249" y="209074"/>
                  <a:pt x="1227296" y="209074"/>
                  <a:pt x="1226344" y="209074"/>
                </a:cubicBezTo>
                <a:cubicBezTo>
                  <a:pt x="1225391" y="206216"/>
                  <a:pt x="1224439" y="202406"/>
                  <a:pt x="1223486" y="199549"/>
                </a:cubicBezTo>
                <a:cubicBezTo>
                  <a:pt x="1218724" y="187166"/>
                  <a:pt x="1215866" y="179546"/>
                  <a:pt x="1215866" y="179546"/>
                </a:cubicBezTo>
                <a:cubicBezTo>
                  <a:pt x="1215866" y="179546"/>
                  <a:pt x="1216819" y="187166"/>
                  <a:pt x="1219676" y="200501"/>
                </a:cubicBezTo>
                <a:cubicBezTo>
                  <a:pt x="1220629" y="204311"/>
                  <a:pt x="1220629" y="208121"/>
                  <a:pt x="1221581" y="211931"/>
                </a:cubicBezTo>
                <a:cubicBezTo>
                  <a:pt x="1221581" y="212884"/>
                  <a:pt x="1220629" y="212884"/>
                  <a:pt x="1220629" y="213836"/>
                </a:cubicBezTo>
                <a:cubicBezTo>
                  <a:pt x="1214914" y="208121"/>
                  <a:pt x="1211104" y="203359"/>
                  <a:pt x="1207294" y="200501"/>
                </a:cubicBezTo>
                <a:cubicBezTo>
                  <a:pt x="1203484" y="197644"/>
                  <a:pt x="1201579" y="195739"/>
                  <a:pt x="1201579" y="195739"/>
                </a:cubicBezTo>
                <a:cubicBezTo>
                  <a:pt x="1201579" y="195739"/>
                  <a:pt x="1203484" y="197644"/>
                  <a:pt x="1206341" y="201454"/>
                </a:cubicBezTo>
                <a:cubicBezTo>
                  <a:pt x="1209199" y="205264"/>
                  <a:pt x="1213009" y="210979"/>
                  <a:pt x="1217771" y="217646"/>
                </a:cubicBezTo>
                <a:lnTo>
                  <a:pt x="1217771" y="217646"/>
                </a:lnTo>
                <a:cubicBezTo>
                  <a:pt x="1216819" y="222409"/>
                  <a:pt x="1216819" y="227171"/>
                  <a:pt x="1216819" y="231934"/>
                </a:cubicBezTo>
                <a:cubicBezTo>
                  <a:pt x="1207294" y="223361"/>
                  <a:pt x="1202531" y="219551"/>
                  <a:pt x="1202531" y="219551"/>
                </a:cubicBezTo>
                <a:cubicBezTo>
                  <a:pt x="1202531" y="219551"/>
                  <a:pt x="1207294" y="226219"/>
                  <a:pt x="1215866" y="236696"/>
                </a:cubicBezTo>
                <a:cubicBezTo>
                  <a:pt x="1215866" y="240506"/>
                  <a:pt x="1214914" y="245269"/>
                  <a:pt x="1214914" y="249079"/>
                </a:cubicBezTo>
                <a:cubicBezTo>
                  <a:pt x="1214914" y="250984"/>
                  <a:pt x="1214914" y="252889"/>
                  <a:pt x="1214914" y="255746"/>
                </a:cubicBezTo>
                <a:cubicBezTo>
                  <a:pt x="1214914" y="253841"/>
                  <a:pt x="1213961" y="252889"/>
                  <a:pt x="1213961" y="250984"/>
                </a:cubicBezTo>
                <a:cubicBezTo>
                  <a:pt x="1213961" y="250984"/>
                  <a:pt x="1213961" y="250031"/>
                  <a:pt x="1213961" y="250031"/>
                </a:cubicBezTo>
                <a:cubicBezTo>
                  <a:pt x="1213961" y="249079"/>
                  <a:pt x="1214914" y="249079"/>
                  <a:pt x="1214914" y="249079"/>
                </a:cubicBezTo>
                <a:cubicBezTo>
                  <a:pt x="1214914" y="249079"/>
                  <a:pt x="1214914" y="249079"/>
                  <a:pt x="1213961" y="250031"/>
                </a:cubicBezTo>
                <a:cubicBezTo>
                  <a:pt x="1212056" y="242411"/>
                  <a:pt x="1209199" y="235744"/>
                  <a:pt x="1207294" y="229076"/>
                </a:cubicBezTo>
                <a:cubicBezTo>
                  <a:pt x="1204436" y="222409"/>
                  <a:pt x="1202531" y="216694"/>
                  <a:pt x="1200626" y="212884"/>
                </a:cubicBezTo>
                <a:cubicBezTo>
                  <a:pt x="1195864" y="204311"/>
                  <a:pt x="1193959" y="198596"/>
                  <a:pt x="1193959" y="198596"/>
                </a:cubicBezTo>
                <a:cubicBezTo>
                  <a:pt x="1193959" y="198596"/>
                  <a:pt x="1194911" y="204311"/>
                  <a:pt x="1196816" y="213836"/>
                </a:cubicBezTo>
                <a:cubicBezTo>
                  <a:pt x="1197769" y="218599"/>
                  <a:pt x="1198721" y="224314"/>
                  <a:pt x="1200626" y="230981"/>
                </a:cubicBezTo>
                <a:cubicBezTo>
                  <a:pt x="1201579" y="237649"/>
                  <a:pt x="1202531" y="245269"/>
                  <a:pt x="1204436" y="252889"/>
                </a:cubicBezTo>
                <a:cubicBezTo>
                  <a:pt x="1204436" y="254794"/>
                  <a:pt x="1205389" y="256699"/>
                  <a:pt x="1205389" y="258604"/>
                </a:cubicBezTo>
                <a:cubicBezTo>
                  <a:pt x="1202531" y="251936"/>
                  <a:pt x="1199674" y="245269"/>
                  <a:pt x="1196816" y="239554"/>
                </a:cubicBezTo>
                <a:cubicBezTo>
                  <a:pt x="1193959" y="233839"/>
                  <a:pt x="1191101" y="229076"/>
                  <a:pt x="1189196" y="224314"/>
                </a:cubicBezTo>
                <a:cubicBezTo>
                  <a:pt x="1184434" y="216694"/>
                  <a:pt x="1181576" y="211931"/>
                  <a:pt x="1181576" y="211931"/>
                </a:cubicBezTo>
                <a:cubicBezTo>
                  <a:pt x="1181576" y="211931"/>
                  <a:pt x="1183481" y="216694"/>
                  <a:pt x="1185386" y="225266"/>
                </a:cubicBezTo>
                <a:cubicBezTo>
                  <a:pt x="1187291" y="230029"/>
                  <a:pt x="1188244" y="234791"/>
                  <a:pt x="1190149" y="241459"/>
                </a:cubicBezTo>
                <a:cubicBezTo>
                  <a:pt x="1192054" y="247174"/>
                  <a:pt x="1193006" y="254794"/>
                  <a:pt x="1194911" y="262414"/>
                </a:cubicBezTo>
                <a:cubicBezTo>
                  <a:pt x="1195864" y="267176"/>
                  <a:pt x="1196816" y="271939"/>
                  <a:pt x="1197769" y="276701"/>
                </a:cubicBezTo>
                <a:cubicBezTo>
                  <a:pt x="1196816" y="279559"/>
                  <a:pt x="1194911" y="281464"/>
                  <a:pt x="1193959" y="284321"/>
                </a:cubicBezTo>
                <a:cubicBezTo>
                  <a:pt x="1193959" y="284321"/>
                  <a:pt x="1193959" y="283369"/>
                  <a:pt x="1193959" y="283369"/>
                </a:cubicBezTo>
                <a:cubicBezTo>
                  <a:pt x="1193959" y="282416"/>
                  <a:pt x="1193006" y="280511"/>
                  <a:pt x="1193006" y="279559"/>
                </a:cubicBezTo>
                <a:cubicBezTo>
                  <a:pt x="1193959" y="277654"/>
                  <a:pt x="1193959" y="276701"/>
                  <a:pt x="1193959" y="276701"/>
                </a:cubicBezTo>
                <a:cubicBezTo>
                  <a:pt x="1193959" y="276701"/>
                  <a:pt x="1193959" y="277654"/>
                  <a:pt x="1193006" y="278606"/>
                </a:cubicBezTo>
                <a:cubicBezTo>
                  <a:pt x="1190149" y="268129"/>
                  <a:pt x="1187291" y="258604"/>
                  <a:pt x="1184434" y="250984"/>
                </a:cubicBezTo>
                <a:cubicBezTo>
                  <a:pt x="1179671" y="239554"/>
                  <a:pt x="1176814" y="231934"/>
                  <a:pt x="1174909" y="227171"/>
                </a:cubicBezTo>
                <a:cubicBezTo>
                  <a:pt x="1174909" y="226219"/>
                  <a:pt x="1174909" y="224314"/>
                  <a:pt x="1174909" y="223361"/>
                </a:cubicBezTo>
                <a:cubicBezTo>
                  <a:pt x="1174909" y="212884"/>
                  <a:pt x="1175861" y="204311"/>
                  <a:pt x="1175861" y="196691"/>
                </a:cubicBezTo>
                <a:cubicBezTo>
                  <a:pt x="1175861" y="182404"/>
                  <a:pt x="1174909" y="173831"/>
                  <a:pt x="1174909" y="173831"/>
                </a:cubicBezTo>
                <a:cubicBezTo>
                  <a:pt x="1174909" y="173831"/>
                  <a:pt x="1173956" y="182404"/>
                  <a:pt x="1172051" y="196691"/>
                </a:cubicBezTo>
                <a:cubicBezTo>
                  <a:pt x="1171099" y="204311"/>
                  <a:pt x="1169194" y="212884"/>
                  <a:pt x="1168241" y="223361"/>
                </a:cubicBezTo>
                <a:cubicBezTo>
                  <a:pt x="1168241" y="224314"/>
                  <a:pt x="1168241" y="225266"/>
                  <a:pt x="1168241" y="226219"/>
                </a:cubicBezTo>
                <a:cubicBezTo>
                  <a:pt x="1167289" y="229076"/>
                  <a:pt x="1165384" y="232886"/>
                  <a:pt x="1162526" y="238601"/>
                </a:cubicBezTo>
                <a:cubicBezTo>
                  <a:pt x="1161574" y="230981"/>
                  <a:pt x="1160621" y="223361"/>
                  <a:pt x="1158716" y="215741"/>
                </a:cubicBezTo>
                <a:cubicBezTo>
                  <a:pt x="1156811" y="206216"/>
                  <a:pt x="1153954" y="197644"/>
                  <a:pt x="1152049" y="189071"/>
                </a:cubicBezTo>
                <a:cubicBezTo>
                  <a:pt x="1143476" y="155734"/>
                  <a:pt x="1136809" y="133826"/>
                  <a:pt x="1136809" y="133826"/>
                </a:cubicBezTo>
                <a:cubicBezTo>
                  <a:pt x="1136809" y="133826"/>
                  <a:pt x="1137761" y="156686"/>
                  <a:pt x="1140619" y="190024"/>
                </a:cubicBezTo>
                <a:cubicBezTo>
                  <a:pt x="1141571" y="198596"/>
                  <a:pt x="1142524" y="208121"/>
                  <a:pt x="1143476" y="217646"/>
                </a:cubicBezTo>
                <a:cubicBezTo>
                  <a:pt x="1144429" y="227171"/>
                  <a:pt x="1144429" y="237649"/>
                  <a:pt x="1146334" y="248126"/>
                </a:cubicBezTo>
                <a:cubicBezTo>
                  <a:pt x="1146334" y="252889"/>
                  <a:pt x="1147286" y="256699"/>
                  <a:pt x="1147286" y="261461"/>
                </a:cubicBezTo>
                <a:cubicBezTo>
                  <a:pt x="1147286" y="261461"/>
                  <a:pt x="1147286" y="261461"/>
                  <a:pt x="1147286" y="261461"/>
                </a:cubicBezTo>
                <a:cubicBezTo>
                  <a:pt x="1147286" y="259556"/>
                  <a:pt x="1147286" y="258604"/>
                  <a:pt x="1147286" y="258604"/>
                </a:cubicBezTo>
                <a:cubicBezTo>
                  <a:pt x="1147286" y="258604"/>
                  <a:pt x="1147286" y="259556"/>
                  <a:pt x="1147286" y="260509"/>
                </a:cubicBezTo>
                <a:cubicBezTo>
                  <a:pt x="1146334" y="257651"/>
                  <a:pt x="1144429" y="254794"/>
                  <a:pt x="1143476" y="251936"/>
                </a:cubicBezTo>
                <a:cubicBezTo>
                  <a:pt x="1142524" y="250984"/>
                  <a:pt x="1142524" y="250031"/>
                  <a:pt x="1141571" y="249079"/>
                </a:cubicBezTo>
                <a:cubicBezTo>
                  <a:pt x="1141571" y="242411"/>
                  <a:pt x="1141571" y="237649"/>
                  <a:pt x="1141571" y="237649"/>
                </a:cubicBezTo>
                <a:cubicBezTo>
                  <a:pt x="1141571" y="237649"/>
                  <a:pt x="1140619" y="240506"/>
                  <a:pt x="1139666" y="246221"/>
                </a:cubicBezTo>
                <a:cubicBezTo>
                  <a:pt x="1136809" y="241459"/>
                  <a:pt x="1134904" y="236696"/>
                  <a:pt x="1132046" y="231934"/>
                </a:cubicBezTo>
                <a:cubicBezTo>
                  <a:pt x="1132046" y="231934"/>
                  <a:pt x="1132046" y="230981"/>
                  <a:pt x="1132046" y="230981"/>
                </a:cubicBezTo>
                <a:cubicBezTo>
                  <a:pt x="1128236" y="211931"/>
                  <a:pt x="1124426" y="193834"/>
                  <a:pt x="1120616" y="177641"/>
                </a:cubicBezTo>
                <a:cubicBezTo>
                  <a:pt x="1116806" y="161449"/>
                  <a:pt x="1113949" y="146209"/>
                  <a:pt x="1110139" y="132874"/>
                </a:cubicBezTo>
                <a:cubicBezTo>
                  <a:pt x="1106329" y="119539"/>
                  <a:pt x="1103471" y="108109"/>
                  <a:pt x="1100614" y="98584"/>
                </a:cubicBezTo>
                <a:cubicBezTo>
                  <a:pt x="1094899" y="79534"/>
                  <a:pt x="1092041" y="69056"/>
                  <a:pt x="1092041" y="69056"/>
                </a:cubicBezTo>
                <a:cubicBezTo>
                  <a:pt x="1092041" y="69056"/>
                  <a:pt x="1093946" y="80486"/>
                  <a:pt x="1096804" y="99536"/>
                </a:cubicBezTo>
                <a:cubicBezTo>
                  <a:pt x="1098709" y="109061"/>
                  <a:pt x="1100614" y="121444"/>
                  <a:pt x="1103471" y="134779"/>
                </a:cubicBezTo>
                <a:cubicBezTo>
                  <a:pt x="1106329" y="148114"/>
                  <a:pt x="1108234" y="163354"/>
                  <a:pt x="1110139" y="180499"/>
                </a:cubicBezTo>
                <a:cubicBezTo>
                  <a:pt x="1111091" y="186214"/>
                  <a:pt x="1112044" y="192881"/>
                  <a:pt x="1112996" y="199549"/>
                </a:cubicBezTo>
                <a:cubicBezTo>
                  <a:pt x="1112044" y="197644"/>
                  <a:pt x="1111091" y="196691"/>
                  <a:pt x="1110139" y="194786"/>
                </a:cubicBezTo>
                <a:cubicBezTo>
                  <a:pt x="1109186" y="192881"/>
                  <a:pt x="1107281" y="190976"/>
                  <a:pt x="1106329" y="190024"/>
                </a:cubicBezTo>
                <a:cubicBezTo>
                  <a:pt x="1106329" y="189071"/>
                  <a:pt x="1106329" y="189071"/>
                  <a:pt x="1105376" y="188119"/>
                </a:cubicBezTo>
                <a:cubicBezTo>
                  <a:pt x="1101566" y="177641"/>
                  <a:pt x="1098709" y="168116"/>
                  <a:pt x="1095851" y="160496"/>
                </a:cubicBezTo>
                <a:cubicBezTo>
                  <a:pt x="1090136" y="145256"/>
                  <a:pt x="1087279" y="136684"/>
                  <a:pt x="1087279" y="136684"/>
                </a:cubicBezTo>
                <a:cubicBezTo>
                  <a:pt x="1087279" y="136684"/>
                  <a:pt x="1089184" y="145256"/>
                  <a:pt x="1092041" y="161449"/>
                </a:cubicBezTo>
                <a:cubicBezTo>
                  <a:pt x="1093946" y="169069"/>
                  <a:pt x="1095851" y="178594"/>
                  <a:pt x="1098709" y="190024"/>
                </a:cubicBezTo>
                <a:cubicBezTo>
                  <a:pt x="1100614" y="197644"/>
                  <a:pt x="1102519" y="207169"/>
                  <a:pt x="1103471" y="215741"/>
                </a:cubicBezTo>
                <a:cubicBezTo>
                  <a:pt x="1099661" y="206216"/>
                  <a:pt x="1097756" y="200501"/>
                  <a:pt x="1097756" y="200501"/>
                </a:cubicBezTo>
                <a:cubicBezTo>
                  <a:pt x="1097756" y="200501"/>
                  <a:pt x="1099661" y="209074"/>
                  <a:pt x="1102519" y="224314"/>
                </a:cubicBezTo>
                <a:cubicBezTo>
                  <a:pt x="1100614" y="227171"/>
                  <a:pt x="1097756" y="230981"/>
                  <a:pt x="1094899" y="233839"/>
                </a:cubicBezTo>
                <a:cubicBezTo>
                  <a:pt x="1092994" y="225266"/>
                  <a:pt x="1091089" y="216694"/>
                  <a:pt x="1089184" y="209074"/>
                </a:cubicBezTo>
                <a:cubicBezTo>
                  <a:pt x="1086326" y="182404"/>
                  <a:pt x="1084421" y="166211"/>
                  <a:pt x="1084421" y="166211"/>
                </a:cubicBezTo>
                <a:cubicBezTo>
                  <a:pt x="1084421" y="166211"/>
                  <a:pt x="1084421" y="172879"/>
                  <a:pt x="1083469" y="184309"/>
                </a:cubicBezTo>
                <a:cubicBezTo>
                  <a:pt x="1080611" y="171926"/>
                  <a:pt x="1077754" y="160496"/>
                  <a:pt x="1073944" y="149066"/>
                </a:cubicBezTo>
                <a:cubicBezTo>
                  <a:pt x="1071086" y="140494"/>
                  <a:pt x="1069181" y="131921"/>
                  <a:pt x="1066324" y="123349"/>
                </a:cubicBezTo>
                <a:cubicBezTo>
                  <a:pt x="1072991" y="105251"/>
                  <a:pt x="1075849" y="94774"/>
                  <a:pt x="1075849" y="94774"/>
                </a:cubicBezTo>
                <a:cubicBezTo>
                  <a:pt x="1075849" y="94774"/>
                  <a:pt x="1072039" y="103346"/>
                  <a:pt x="1064419" y="119539"/>
                </a:cubicBezTo>
                <a:cubicBezTo>
                  <a:pt x="1062514" y="112871"/>
                  <a:pt x="1059656" y="106204"/>
                  <a:pt x="1057751" y="100489"/>
                </a:cubicBezTo>
                <a:cubicBezTo>
                  <a:pt x="1054894" y="92869"/>
                  <a:pt x="1052036" y="85249"/>
                  <a:pt x="1050131" y="78581"/>
                </a:cubicBezTo>
                <a:cubicBezTo>
                  <a:pt x="1047274" y="71914"/>
                  <a:pt x="1044416" y="65246"/>
                  <a:pt x="1042511" y="59531"/>
                </a:cubicBezTo>
                <a:cubicBezTo>
                  <a:pt x="1037749" y="47149"/>
                  <a:pt x="1032986" y="36671"/>
                  <a:pt x="1029176" y="28099"/>
                </a:cubicBezTo>
                <a:cubicBezTo>
                  <a:pt x="1017746" y="16669"/>
                  <a:pt x="1012984" y="7144"/>
                  <a:pt x="1012984" y="7144"/>
                </a:cubicBezTo>
                <a:cubicBezTo>
                  <a:pt x="1012984" y="7144"/>
                  <a:pt x="1016794" y="17621"/>
                  <a:pt x="1022509" y="34766"/>
                </a:cubicBezTo>
                <a:cubicBezTo>
                  <a:pt x="1025366" y="43339"/>
                  <a:pt x="1029176" y="54769"/>
                  <a:pt x="1032986" y="67151"/>
                </a:cubicBezTo>
                <a:cubicBezTo>
                  <a:pt x="1034891" y="73819"/>
                  <a:pt x="1036796" y="79534"/>
                  <a:pt x="1038701" y="87154"/>
                </a:cubicBezTo>
                <a:cubicBezTo>
                  <a:pt x="1040606" y="93821"/>
                  <a:pt x="1042511" y="101441"/>
                  <a:pt x="1044416" y="109061"/>
                </a:cubicBezTo>
                <a:cubicBezTo>
                  <a:pt x="1044416" y="109061"/>
                  <a:pt x="1044416" y="110014"/>
                  <a:pt x="1044416" y="110014"/>
                </a:cubicBezTo>
                <a:cubicBezTo>
                  <a:pt x="1039654" y="101441"/>
                  <a:pt x="1037749" y="96679"/>
                  <a:pt x="1037749" y="96679"/>
                </a:cubicBezTo>
                <a:cubicBezTo>
                  <a:pt x="1037749" y="96679"/>
                  <a:pt x="1039654" y="104299"/>
                  <a:pt x="1044416" y="117634"/>
                </a:cubicBezTo>
                <a:cubicBezTo>
                  <a:pt x="1046321" y="124301"/>
                  <a:pt x="1049179" y="131921"/>
                  <a:pt x="1051084" y="141446"/>
                </a:cubicBezTo>
                <a:cubicBezTo>
                  <a:pt x="1051084" y="143351"/>
                  <a:pt x="1052036" y="144304"/>
                  <a:pt x="1052036" y="146209"/>
                </a:cubicBezTo>
                <a:cubicBezTo>
                  <a:pt x="1048226" y="153829"/>
                  <a:pt x="1043464" y="163354"/>
                  <a:pt x="1037749" y="172879"/>
                </a:cubicBezTo>
                <a:cubicBezTo>
                  <a:pt x="1033939" y="180499"/>
                  <a:pt x="1029176" y="188119"/>
                  <a:pt x="1024414" y="195739"/>
                </a:cubicBezTo>
                <a:cubicBezTo>
                  <a:pt x="1024414" y="194786"/>
                  <a:pt x="1023461" y="193834"/>
                  <a:pt x="1023461" y="192881"/>
                </a:cubicBezTo>
                <a:cubicBezTo>
                  <a:pt x="1023461" y="190024"/>
                  <a:pt x="1023461" y="187166"/>
                  <a:pt x="1023461" y="184309"/>
                </a:cubicBezTo>
                <a:cubicBezTo>
                  <a:pt x="1024414" y="169069"/>
                  <a:pt x="1024414" y="154781"/>
                  <a:pt x="1024414" y="142399"/>
                </a:cubicBezTo>
                <a:cubicBezTo>
                  <a:pt x="1024414" y="130016"/>
                  <a:pt x="1024414" y="119539"/>
                  <a:pt x="1023461" y="110014"/>
                </a:cubicBezTo>
                <a:cubicBezTo>
                  <a:pt x="1023461" y="101441"/>
                  <a:pt x="1022509" y="93821"/>
                  <a:pt x="1021556" y="89059"/>
                </a:cubicBezTo>
                <a:cubicBezTo>
                  <a:pt x="1020604" y="84296"/>
                  <a:pt x="1020604" y="81439"/>
                  <a:pt x="1020604" y="81439"/>
                </a:cubicBezTo>
                <a:cubicBezTo>
                  <a:pt x="1020604" y="81439"/>
                  <a:pt x="1020604" y="84296"/>
                  <a:pt x="1020604" y="89059"/>
                </a:cubicBezTo>
                <a:cubicBezTo>
                  <a:pt x="1020604" y="93821"/>
                  <a:pt x="1019651" y="100489"/>
                  <a:pt x="1019651" y="110014"/>
                </a:cubicBezTo>
                <a:cubicBezTo>
                  <a:pt x="1018699" y="124301"/>
                  <a:pt x="1016794" y="142399"/>
                  <a:pt x="1014889" y="165259"/>
                </a:cubicBezTo>
                <a:cubicBezTo>
                  <a:pt x="1013936" y="162401"/>
                  <a:pt x="1013936" y="161449"/>
                  <a:pt x="1013936" y="161449"/>
                </a:cubicBezTo>
                <a:cubicBezTo>
                  <a:pt x="1013936" y="161449"/>
                  <a:pt x="1013936" y="163354"/>
                  <a:pt x="1014889" y="168116"/>
                </a:cubicBezTo>
                <a:cubicBezTo>
                  <a:pt x="1013936" y="172879"/>
                  <a:pt x="1013936" y="178594"/>
                  <a:pt x="1012984" y="183356"/>
                </a:cubicBezTo>
                <a:cubicBezTo>
                  <a:pt x="1011079" y="196691"/>
                  <a:pt x="1009174" y="210026"/>
                  <a:pt x="1007269" y="224314"/>
                </a:cubicBezTo>
                <a:cubicBezTo>
                  <a:pt x="996791" y="242411"/>
                  <a:pt x="984409" y="262414"/>
                  <a:pt x="972026" y="283369"/>
                </a:cubicBezTo>
                <a:cubicBezTo>
                  <a:pt x="972026" y="277654"/>
                  <a:pt x="971074" y="273844"/>
                  <a:pt x="971074" y="269081"/>
                </a:cubicBezTo>
                <a:cubicBezTo>
                  <a:pt x="972979" y="263366"/>
                  <a:pt x="975836" y="256699"/>
                  <a:pt x="977741" y="251936"/>
                </a:cubicBezTo>
                <a:cubicBezTo>
                  <a:pt x="983456" y="235744"/>
                  <a:pt x="989171" y="220504"/>
                  <a:pt x="992981" y="206216"/>
                </a:cubicBezTo>
                <a:cubicBezTo>
                  <a:pt x="996791" y="192881"/>
                  <a:pt x="1000601" y="180499"/>
                  <a:pt x="1002506" y="170974"/>
                </a:cubicBezTo>
                <a:cubicBezTo>
                  <a:pt x="1007269" y="150971"/>
                  <a:pt x="1009174" y="139541"/>
                  <a:pt x="1009174" y="139541"/>
                </a:cubicBezTo>
                <a:cubicBezTo>
                  <a:pt x="1009174" y="139541"/>
                  <a:pt x="1005364" y="150971"/>
                  <a:pt x="998696" y="170021"/>
                </a:cubicBezTo>
                <a:cubicBezTo>
                  <a:pt x="995839" y="179546"/>
                  <a:pt x="990124" y="190976"/>
                  <a:pt x="985361" y="204311"/>
                </a:cubicBezTo>
                <a:cubicBezTo>
                  <a:pt x="980599" y="217646"/>
                  <a:pt x="972979" y="231934"/>
                  <a:pt x="966311" y="248126"/>
                </a:cubicBezTo>
                <a:cubicBezTo>
                  <a:pt x="964406" y="251936"/>
                  <a:pt x="962501" y="255746"/>
                  <a:pt x="960596" y="260509"/>
                </a:cubicBezTo>
                <a:cubicBezTo>
                  <a:pt x="961549" y="248126"/>
                  <a:pt x="961549" y="236696"/>
                  <a:pt x="961549" y="225266"/>
                </a:cubicBezTo>
                <a:cubicBezTo>
                  <a:pt x="966311" y="212884"/>
                  <a:pt x="969169" y="206216"/>
                  <a:pt x="969169" y="206216"/>
                </a:cubicBezTo>
                <a:cubicBezTo>
                  <a:pt x="969169" y="206216"/>
                  <a:pt x="966311" y="210979"/>
                  <a:pt x="961549" y="218599"/>
                </a:cubicBezTo>
                <a:cubicBezTo>
                  <a:pt x="961549" y="213836"/>
                  <a:pt x="961549" y="210026"/>
                  <a:pt x="961549" y="206216"/>
                </a:cubicBezTo>
                <a:cubicBezTo>
                  <a:pt x="961549" y="182404"/>
                  <a:pt x="960596" y="162401"/>
                  <a:pt x="958691" y="149066"/>
                </a:cubicBezTo>
                <a:cubicBezTo>
                  <a:pt x="957739" y="143351"/>
                  <a:pt x="957739" y="138589"/>
                  <a:pt x="956786" y="134779"/>
                </a:cubicBezTo>
                <a:cubicBezTo>
                  <a:pt x="956786" y="132874"/>
                  <a:pt x="957739" y="131921"/>
                  <a:pt x="957739" y="131921"/>
                </a:cubicBezTo>
                <a:cubicBezTo>
                  <a:pt x="957739" y="131921"/>
                  <a:pt x="957739" y="132874"/>
                  <a:pt x="956786" y="133826"/>
                </a:cubicBezTo>
                <a:cubicBezTo>
                  <a:pt x="956786" y="133826"/>
                  <a:pt x="956786" y="132874"/>
                  <a:pt x="956786" y="132874"/>
                </a:cubicBezTo>
                <a:cubicBezTo>
                  <a:pt x="955834" y="129064"/>
                  <a:pt x="955834" y="127159"/>
                  <a:pt x="955834" y="127159"/>
                </a:cubicBezTo>
                <a:cubicBezTo>
                  <a:pt x="955834" y="127159"/>
                  <a:pt x="955834" y="130969"/>
                  <a:pt x="955834" y="136684"/>
                </a:cubicBezTo>
                <a:cubicBezTo>
                  <a:pt x="951071" y="147161"/>
                  <a:pt x="940594" y="171926"/>
                  <a:pt x="927259" y="206216"/>
                </a:cubicBezTo>
                <a:cubicBezTo>
                  <a:pt x="927259" y="206216"/>
                  <a:pt x="927259" y="205264"/>
                  <a:pt x="927259" y="205264"/>
                </a:cubicBezTo>
                <a:cubicBezTo>
                  <a:pt x="928211" y="196691"/>
                  <a:pt x="929164" y="189071"/>
                  <a:pt x="930116" y="183356"/>
                </a:cubicBezTo>
                <a:cubicBezTo>
                  <a:pt x="932021" y="170974"/>
                  <a:pt x="932974" y="164306"/>
                  <a:pt x="932974" y="164306"/>
                </a:cubicBezTo>
                <a:cubicBezTo>
                  <a:pt x="932974" y="164306"/>
                  <a:pt x="930116" y="170974"/>
                  <a:pt x="926306" y="183356"/>
                </a:cubicBezTo>
                <a:cubicBezTo>
                  <a:pt x="924401" y="189071"/>
                  <a:pt x="922496" y="195739"/>
                  <a:pt x="920591" y="203359"/>
                </a:cubicBezTo>
                <a:cubicBezTo>
                  <a:pt x="916781" y="192881"/>
                  <a:pt x="913924" y="182404"/>
                  <a:pt x="910114" y="171926"/>
                </a:cubicBezTo>
                <a:cubicBezTo>
                  <a:pt x="909161" y="169069"/>
                  <a:pt x="908209" y="167164"/>
                  <a:pt x="907256" y="164306"/>
                </a:cubicBezTo>
                <a:cubicBezTo>
                  <a:pt x="909161" y="161449"/>
                  <a:pt x="910114" y="159544"/>
                  <a:pt x="912019" y="157639"/>
                </a:cubicBezTo>
                <a:cubicBezTo>
                  <a:pt x="920591" y="145256"/>
                  <a:pt x="927259" y="133826"/>
                  <a:pt x="933926" y="124301"/>
                </a:cubicBezTo>
                <a:cubicBezTo>
                  <a:pt x="946309" y="106204"/>
                  <a:pt x="953929" y="95726"/>
                  <a:pt x="953929" y="95726"/>
                </a:cubicBezTo>
                <a:cubicBezTo>
                  <a:pt x="953929" y="95726"/>
                  <a:pt x="945356" y="105251"/>
                  <a:pt x="931069" y="121444"/>
                </a:cubicBezTo>
                <a:cubicBezTo>
                  <a:pt x="923449" y="129064"/>
                  <a:pt x="915829" y="140494"/>
                  <a:pt x="906304" y="151924"/>
                </a:cubicBezTo>
                <a:cubicBezTo>
                  <a:pt x="905351" y="152876"/>
                  <a:pt x="904399" y="153829"/>
                  <a:pt x="904399" y="154781"/>
                </a:cubicBezTo>
                <a:cubicBezTo>
                  <a:pt x="901541" y="147161"/>
                  <a:pt x="898684" y="139541"/>
                  <a:pt x="894874" y="131921"/>
                </a:cubicBezTo>
                <a:lnTo>
                  <a:pt x="892016" y="126206"/>
                </a:lnTo>
                <a:cubicBezTo>
                  <a:pt x="893921" y="122396"/>
                  <a:pt x="895826" y="118586"/>
                  <a:pt x="897731" y="115729"/>
                </a:cubicBezTo>
                <a:cubicBezTo>
                  <a:pt x="905351" y="100489"/>
                  <a:pt x="912019" y="87154"/>
                  <a:pt x="918686" y="77629"/>
                </a:cubicBezTo>
                <a:cubicBezTo>
                  <a:pt x="931069" y="56674"/>
                  <a:pt x="937736" y="44291"/>
                  <a:pt x="937736" y="44291"/>
                </a:cubicBezTo>
                <a:cubicBezTo>
                  <a:pt x="937736" y="44291"/>
                  <a:pt x="929164" y="55721"/>
                  <a:pt x="914876" y="74771"/>
                </a:cubicBezTo>
                <a:cubicBezTo>
                  <a:pt x="907256" y="84296"/>
                  <a:pt x="899636" y="96679"/>
                  <a:pt x="890111" y="110966"/>
                </a:cubicBezTo>
                <a:cubicBezTo>
                  <a:pt x="889159" y="112871"/>
                  <a:pt x="887254" y="114776"/>
                  <a:pt x="886301" y="116681"/>
                </a:cubicBezTo>
                <a:lnTo>
                  <a:pt x="874871" y="92869"/>
                </a:lnTo>
                <a:lnTo>
                  <a:pt x="873919" y="90964"/>
                </a:lnTo>
                <a:lnTo>
                  <a:pt x="872966" y="91916"/>
                </a:lnTo>
                <a:cubicBezTo>
                  <a:pt x="871061" y="92869"/>
                  <a:pt x="869156" y="93821"/>
                  <a:pt x="868204" y="95726"/>
                </a:cubicBezTo>
                <a:cubicBezTo>
                  <a:pt x="867251" y="97631"/>
                  <a:pt x="866299" y="99536"/>
                  <a:pt x="866299" y="101441"/>
                </a:cubicBezTo>
                <a:cubicBezTo>
                  <a:pt x="866299" y="105251"/>
                  <a:pt x="867251" y="110014"/>
                  <a:pt x="868204" y="113824"/>
                </a:cubicBezTo>
                <a:cubicBezTo>
                  <a:pt x="867251" y="110014"/>
                  <a:pt x="867251" y="106204"/>
                  <a:pt x="868204" y="102394"/>
                </a:cubicBezTo>
                <a:cubicBezTo>
                  <a:pt x="868204" y="100489"/>
                  <a:pt x="869156" y="99536"/>
                  <a:pt x="870109" y="97631"/>
                </a:cubicBezTo>
                <a:cubicBezTo>
                  <a:pt x="871061" y="96679"/>
                  <a:pt x="872014" y="96679"/>
                  <a:pt x="872966" y="95726"/>
                </a:cubicBezTo>
                <a:lnTo>
                  <a:pt x="882491" y="122396"/>
                </a:lnTo>
                <a:cubicBezTo>
                  <a:pt x="880586" y="126206"/>
                  <a:pt x="877729" y="129064"/>
                  <a:pt x="875824" y="132874"/>
                </a:cubicBezTo>
                <a:cubicBezTo>
                  <a:pt x="871061" y="141446"/>
                  <a:pt x="866299" y="150019"/>
                  <a:pt x="860584" y="159544"/>
                </a:cubicBezTo>
                <a:cubicBezTo>
                  <a:pt x="852964" y="172879"/>
                  <a:pt x="845344" y="188119"/>
                  <a:pt x="837724" y="203359"/>
                </a:cubicBezTo>
                <a:cubicBezTo>
                  <a:pt x="834866" y="198596"/>
                  <a:pt x="832961" y="195739"/>
                  <a:pt x="832009" y="194786"/>
                </a:cubicBezTo>
                <a:cubicBezTo>
                  <a:pt x="834866" y="170974"/>
                  <a:pt x="836771" y="151924"/>
                  <a:pt x="838676" y="137636"/>
                </a:cubicBezTo>
                <a:cubicBezTo>
                  <a:pt x="839629" y="123349"/>
                  <a:pt x="840581" y="115729"/>
                  <a:pt x="840581" y="115729"/>
                </a:cubicBezTo>
                <a:cubicBezTo>
                  <a:pt x="840581" y="115729"/>
                  <a:pt x="838676" y="123349"/>
                  <a:pt x="834866" y="137636"/>
                </a:cubicBezTo>
                <a:cubicBezTo>
                  <a:pt x="831056" y="151924"/>
                  <a:pt x="826294" y="170974"/>
                  <a:pt x="820579" y="194786"/>
                </a:cubicBezTo>
                <a:cubicBezTo>
                  <a:pt x="819626" y="197644"/>
                  <a:pt x="819626" y="200501"/>
                  <a:pt x="818674" y="204311"/>
                </a:cubicBezTo>
                <a:cubicBezTo>
                  <a:pt x="817721" y="202406"/>
                  <a:pt x="816769" y="199549"/>
                  <a:pt x="815816" y="197644"/>
                </a:cubicBezTo>
                <a:cubicBezTo>
                  <a:pt x="810101" y="183356"/>
                  <a:pt x="807244" y="174784"/>
                  <a:pt x="807244" y="174784"/>
                </a:cubicBezTo>
                <a:cubicBezTo>
                  <a:pt x="807244" y="174784"/>
                  <a:pt x="809149" y="183356"/>
                  <a:pt x="812006" y="198596"/>
                </a:cubicBezTo>
                <a:cubicBezTo>
                  <a:pt x="812959" y="202406"/>
                  <a:pt x="813911" y="206216"/>
                  <a:pt x="814864" y="210979"/>
                </a:cubicBezTo>
                <a:cubicBezTo>
                  <a:pt x="814864" y="212884"/>
                  <a:pt x="815816" y="214789"/>
                  <a:pt x="815816" y="216694"/>
                </a:cubicBezTo>
                <a:cubicBezTo>
                  <a:pt x="813911" y="224314"/>
                  <a:pt x="812959" y="231934"/>
                  <a:pt x="811054" y="239554"/>
                </a:cubicBezTo>
                <a:cubicBezTo>
                  <a:pt x="809149" y="226219"/>
                  <a:pt x="808196" y="219551"/>
                  <a:pt x="808196" y="219551"/>
                </a:cubicBezTo>
                <a:cubicBezTo>
                  <a:pt x="808196" y="219551"/>
                  <a:pt x="807244" y="236696"/>
                  <a:pt x="807244" y="264319"/>
                </a:cubicBezTo>
                <a:cubicBezTo>
                  <a:pt x="807244" y="265271"/>
                  <a:pt x="807244" y="265271"/>
                  <a:pt x="807244" y="266224"/>
                </a:cubicBezTo>
                <a:cubicBezTo>
                  <a:pt x="804386" y="259556"/>
                  <a:pt x="801529" y="252889"/>
                  <a:pt x="798671" y="246221"/>
                </a:cubicBezTo>
                <a:cubicBezTo>
                  <a:pt x="799624" y="241459"/>
                  <a:pt x="800576" y="239554"/>
                  <a:pt x="800576" y="239554"/>
                </a:cubicBezTo>
                <a:cubicBezTo>
                  <a:pt x="800576" y="239554"/>
                  <a:pt x="799624" y="241459"/>
                  <a:pt x="797719" y="245269"/>
                </a:cubicBezTo>
                <a:cubicBezTo>
                  <a:pt x="797719" y="244316"/>
                  <a:pt x="796766" y="243364"/>
                  <a:pt x="796766" y="242411"/>
                </a:cubicBezTo>
                <a:cubicBezTo>
                  <a:pt x="795814" y="239554"/>
                  <a:pt x="793909" y="236696"/>
                  <a:pt x="792956" y="233839"/>
                </a:cubicBezTo>
                <a:cubicBezTo>
                  <a:pt x="794861" y="229076"/>
                  <a:pt x="795814" y="223361"/>
                  <a:pt x="796766" y="218599"/>
                </a:cubicBezTo>
                <a:cubicBezTo>
                  <a:pt x="802481" y="196691"/>
                  <a:pt x="806291" y="177641"/>
                  <a:pt x="809149" y="164306"/>
                </a:cubicBezTo>
                <a:cubicBezTo>
                  <a:pt x="811054" y="150971"/>
                  <a:pt x="812959" y="143351"/>
                  <a:pt x="812959" y="143351"/>
                </a:cubicBezTo>
                <a:cubicBezTo>
                  <a:pt x="812959" y="143351"/>
                  <a:pt x="810101" y="150971"/>
                  <a:pt x="805339" y="163354"/>
                </a:cubicBezTo>
                <a:cubicBezTo>
                  <a:pt x="803434" y="170021"/>
                  <a:pt x="800576" y="177641"/>
                  <a:pt x="796766" y="186214"/>
                </a:cubicBezTo>
                <a:cubicBezTo>
                  <a:pt x="793909" y="194786"/>
                  <a:pt x="790099" y="205264"/>
                  <a:pt x="785336" y="215741"/>
                </a:cubicBezTo>
                <a:cubicBezTo>
                  <a:pt x="785336" y="216694"/>
                  <a:pt x="784384" y="217646"/>
                  <a:pt x="784384" y="218599"/>
                </a:cubicBezTo>
                <a:cubicBezTo>
                  <a:pt x="781526" y="213836"/>
                  <a:pt x="779621" y="209074"/>
                  <a:pt x="776764" y="205264"/>
                </a:cubicBezTo>
                <a:cubicBezTo>
                  <a:pt x="775811" y="204311"/>
                  <a:pt x="775811" y="203359"/>
                  <a:pt x="774859" y="202406"/>
                </a:cubicBezTo>
                <a:cubicBezTo>
                  <a:pt x="774859" y="202406"/>
                  <a:pt x="774859" y="202406"/>
                  <a:pt x="774859" y="201454"/>
                </a:cubicBezTo>
                <a:cubicBezTo>
                  <a:pt x="777716" y="176689"/>
                  <a:pt x="779621" y="156686"/>
                  <a:pt x="780574" y="142399"/>
                </a:cubicBezTo>
                <a:cubicBezTo>
                  <a:pt x="781526" y="128111"/>
                  <a:pt x="781526" y="119539"/>
                  <a:pt x="781526" y="119539"/>
                </a:cubicBezTo>
                <a:cubicBezTo>
                  <a:pt x="781526" y="119539"/>
                  <a:pt x="779621" y="127159"/>
                  <a:pt x="776764" y="141446"/>
                </a:cubicBezTo>
                <a:cubicBezTo>
                  <a:pt x="775811" y="148114"/>
                  <a:pt x="772954" y="156686"/>
                  <a:pt x="771049" y="167164"/>
                </a:cubicBezTo>
                <a:cubicBezTo>
                  <a:pt x="769144" y="173831"/>
                  <a:pt x="768191" y="181451"/>
                  <a:pt x="766286" y="189071"/>
                </a:cubicBezTo>
                <a:cubicBezTo>
                  <a:pt x="763429" y="185261"/>
                  <a:pt x="760571" y="181451"/>
                  <a:pt x="758666" y="178594"/>
                </a:cubicBezTo>
                <a:cubicBezTo>
                  <a:pt x="753904" y="171926"/>
                  <a:pt x="748189" y="166211"/>
                  <a:pt x="745331" y="163354"/>
                </a:cubicBezTo>
                <a:cubicBezTo>
                  <a:pt x="742474" y="159544"/>
                  <a:pt x="740569" y="157639"/>
                  <a:pt x="740569" y="157639"/>
                </a:cubicBezTo>
                <a:cubicBezTo>
                  <a:pt x="740569" y="157639"/>
                  <a:pt x="741521" y="159544"/>
                  <a:pt x="744379" y="163354"/>
                </a:cubicBezTo>
                <a:cubicBezTo>
                  <a:pt x="747236" y="167164"/>
                  <a:pt x="751046" y="172879"/>
                  <a:pt x="754856" y="180499"/>
                </a:cubicBezTo>
                <a:cubicBezTo>
                  <a:pt x="757714" y="185261"/>
                  <a:pt x="760571" y="190976"/>
                  <a:pt x="763429" y="196691"/>
                </a:cubicBezTo>
                <a:cubicBezTo>
                  <a:pt x="763429" y="197644"/>
                  <a:pt x="763429" y="198596"/>
                  <a:pt x="762476" y="199549"/>
                </a:cubicBezTo>
                <a:cubicBezTo>
                  <a:pt x="759619" y="211931"/>
                  <a:pt x="756761" y="224314"/>
                  <a:pt x="753904" y="238601"/>
                </a:cubicBezTo>
                <a:cubicBezTo>
                  <a:pt x="749141" y="230029"/>
                  <a:pt x="747236" y="224314"/>
                  <a:pt x="747236" y="224314"/>
                </a:cubicBezTo>
                <a:cubicBezTo>
                  <a:pt x="747236" y="224314"/>
                  <a:pt x="749141" y="230981"/>
                  <a:pt x="752951" y="241459"/>
                </a:cubicBezTo>
                <a:cubicBezTo>
                  <a:pt x="751999" y="242411"/>
                  <a:pt x="751999" y="242411"/>
                  <a:pt x="751046" y="243364"/>
                </a:cubicBezTo>
                <a:cubicBezTo>
                  <a:pt x="749141" y="246221"/>
                  <a:pt x="749141" y="250031"/>
                  <a:pt x="749141" y="252889"/>
                </a:cubicBezTo>
                <a:cubicBezTo>
                  <a:pt x="750094" y="250031"/>
                  <a:pt x="751046" y="246221"/>
                  <a:pt x="752951" y="244316"/>
                </a:cubicBezTo>
                <a:cubicBezTo>
                  <a:pt x="752951" y="244316"/>
                  <a:pt x="752951" y="244316"/>
                  <a:pt x="752951" y="244316"/>
                </a:cubicBezTo>
                <a:cubicBezTo>
                  <a:pt x="750094" y="256699"/>
                  <a:pt x="747236" y="269081"/>
                  <a:pt x="744379" y="282416"/>
                </a:cubicBezTo>
                <a:cubicBezTo>
                  <a:pt x="743426" y="287179"/>
                  <a:pt x="742474" y="291941"/>
                  <a:pt x="741521" y="296704"/>
                </a:cubicBezTo>
                <a:cubicBezTo>
                  <a:pt x="740569" y="299561"/>
                  <a:pt x="739616" y="302419"/>
                  <a:pt x="738664" y="306229"/>
                </a:cubicBezTo>
                <a:cubicBezTo>
                  <a:pt x="738664" y="306229"/>
                  <a:pt x="738664" y="306229"/>
                  <a:pt x="738664" y="306229"/>
                </a:cubicBezTo>
                <a:cubicBezTo>
                  <a:pt x="738664" y="302419"/>
                  <a:pt x="737711" y="297656"/>
                  <a:pt x="737711" y="293846"/>
                </a:cubicBezTo>
                <a:cubicBezTo>
                  <a:pt x="736759" y="285274"/>
                  <a:pt x="735806" y="277654"/>
                  <a:pt x="733901" y="270034"/>
                </a:cubicBezTo>
                <a:cubicBezTo>
                  <a:pt x="732949" y="266224"/>
                  <a:pt x="731996" y="263366"/>
                  <a:pt x="731996" y="259556"/>
                </a:cubicBezTo>
                <a:cubicBezTo>
                  <a:pt x="731996" y="258604"/>
                  <a:pt x="731996" y="258604"/>
                  <a:pt x="731044" y="257651"/>
                </a:cubicBezTo>
                <a:cubicBezTo>
                  <a:pt x="729139" y="238601"/>
                  <a:pt x="727234" y="223361"/>
                  <a:pt x="725329" y="210979"/>
                </a:cubicBezTo>
                <a:cubicBezTo>
                  <a:pt x="723424" y="195739"/>
                  <a:pt x="722471" y="186214"/>
                  <a:pt x="722471" y="186214"/>
                </a:cubicBezTo>
                <a:cubicBezTo>
                  <a:pt x="722471" y="186214"/>
                  <a:pt x="722471" y="190976"/>
                  <a:pt x="722471" y="199549"/>
                </a:cubicBezTo>
                <a:cubicBezTo>
                  <a:pt x="720566" y="204311"/>
                  <a:pt x="715804" y="220504"/>
                  <a:pt x="709136" y="243364"/>
                </a:cubicBezTo>
                <a:cubicBezTo>
                  <a:pt x="707231" y="238601"/>
                  <a:pt x="706279" y="233839"/>
                  <a:pt x="704374" y="229076"/>
                </a:cubicBezTo>
                <a:cubicBezTo>
                  <a:pt x="698659" y="211931"/>
                  <a:pt x="692944" y="195739"/>
                  <a:pt x="687229" y="181451"/>
                </a:cubicBezTo>
                <a:cubicBezTo>
                  <a:pt x="684371" y="174784"/>
                  <a:pt x="682466" y="168116"/>
                  <a:pt x="679609" y="161449"/>
                </a:cubicBezTo>
                <a:cubicBezTo>
                  <a:pt x="679609" y="156686"/>
                  <a:pt x="679609" y="151924"/>
                  <a:pt x="679609" y="148114"/>
                </a:cubicBezTo>
                <a:cubicBezTo>
                  <a:pt x="679609" y="138589"/>
                  <a:pt x="679609" y="130016"/>
                  <a:pt x="679609" y="122396"/>
                </a:cubicBezTo>
                <a:cubicBezTo>
                  <a:pt x="679609" y="108109"/>
                  <a:pt x="678656" y="100489"/>
                  <a:pt x="678656" y="100489"/>
                </a:cubicBezTo>
                <a:cubicBezTo>
                  <a:pt x="678656" y="100489"/>
                  <a:pt x="677704" y="108109"/>
                  <a:pt x="675799" y="122396"/>
                </a:cubicBezTo>
                <a:cubicBezTo>
                  <a:pt x="674846" y="128111"/>
                  <a:pt x="673894" y="135731"/>
                  <a:pt x="672941" y="144304"/>
                </a:cubicBezTo>
                <a:cubicBezTo>
                  <a:pt x="669131" y="134779"/>
                  <a:pt x="665321" y="127159"/>
                  <a:pt x="663416" y="122396"/>
                </a:cubicBezTo>
                <a:cubicBezTo>
                  <a:pt x="660559" y="117634"/>
                  <a:pt x="659606" y="114776"/>
                  <a:pt x="659606" y="114776"/>
                </a:cubicBezTo>
                <a:cubicBezTo>
                  <a:pt x="659606" y="114776"/>
                  <a:pt x="660559" y="117634"/>
                  <a:pt x="662464" y="123349"/>
                </a:cubicBezTo>
                <a:cubicBezTo>
                  <a:pt x="664369" y="129064"/>
                  <a:pt x="667226" y="136684"/>
                  <a:pt x="670084" y="147161"/>
                </a:cubicBezTo>
                <a:cubicBezTo>
                  <a:pt x="671036" y="149066"/>
                  <a:pt x="671036" y="151924"/>
                  <a:pt x="671989" y="153829"/>
                </a:cubicBezTo>
                <a:cubicBezTo>
                  <a:pt x="671989" y="157639"/>
                  <a:pt x="671036" y="160496"/>
                  <a:pt x="671036" y="164306"/>
                </a:cubicBezTo>
                <a:cubicBezTo>
                  <a:pt x="670084" y="170021"/>
                  <a:pt x="669131" y="175736"/>
                  <a:pt x="668179" y="181451"/>
                </a:cubicBezTo>
                <a:cubicBezTo>
                  <a:pt x="666274" y="193834"/>
                  <a:pt x="664369" y="206216"/>
                  <a:pt x="662464" y="219551"/>
                </a:cubicBezTo>
                <a:cubicBezTo>
                  <a:pt x="661511" y="226219"/>
                  <a:pt x="660559" y="232886"/>
                  <a:pt x="658654" y="239554"/>
                </a:cubicBezTo>
                <a:cubicBezTo>
                  <a:pt x="657701" y="236696"/>
                  <a:pt x="656749" y="233839"/>
                  <a:pt x="655796" y="231934"/>
                </a:cubicBezTo>
                <a:cubicBezTo>
                  <a:pt x="656749" y="218599"/>
                  <a:pt x="657701" y="210026"/>
                  <a:pt x="657701" y="210026"/>
                </a:cubicBezTo>
                <a:cubicBezTo>
                  <a:pt x="657701" y="210026"/>
                  <a:pt x="655796" y="215741"/>
                  <a:pt x="653891" y="226219"/>
                </a:cubicBezTo>
                <a:cubicBezTo>
                  <a:pt x="648176" y="212884"/>
                  <a:pt x="643414" y="201454"/>
                  <a:pt x="638651" y="191929"/>
                </a:cubicBezTo>
                <a:cubicBezTo>
                  <a:pt x="634841" y="184309"/>
                  <a:pt x="631984" y="178594"/>
                  <a:pt x="630079" y="174784"/>
                </a:cubicBezTo>
                <a:cubicBezTo>
                  <a:pt x="628174" y="170974"/>
                  <a:pt x="627221" y="169069"/>
                  <a:pt x="627221" y="169069"/>
                </a:cubicBezTo>
                <a:cubicBezTo>
                  <a:pt x="627221" y="169069"/>
                  <a:pt x="630079" y="178594"/>
                  <a:pt x="635794" y="193834"/>
                </a:cubicBezTo>
                <a:cubicBezTo>
                  <a:pt x="639604" y="205264"/>
                  <a:pt x="644366" y="221456"/>
                  <a:pt x="649129" y="240506"/>
                </a:cubicBezTo>
                <a:cubicBezTo>
                  <a:pt x="649129" y="241459"/>
                  <a:pt x="649129" y="242411"/>
                  <a:pt x="650081" y="244316"/>
                </a:cubicBezTo>
                <a:cubicBezTo>
                  <a:pt x="649129" y="250031"/>
                  <a:pt x="648176" y="255746"/>
                  <a:pt x="647224" y="262414"/>
                </a:cubicBezTo>
                <a:cubicBezTo>
                  <a:pt x="646271" y="268129"/>
                  <a:pt x="645319" y="273844"/>
                  <a:pt x="644366" y="279559"/>
                </a:cubicBezTo>
                <a:cubicBezTo>
                  <a:pt x="643414" y="285274"/>
                  <a:pt x="643414" y="291941"/>
                  <a:pt x="642461" y="298609"/>
                </a:cubicBezTo>
                <a:cubicBezTo>
                  <a:pt x="642461" y="298609"/>
                  <a:pt x="642461" y="298609"/>
                  <a:pt x="642461" y="298609"/>
                </a:cubicBezTo>
                <a:cubicBezTo>
                  <a:pt x="642461" y="296704"/>
                  <a:pt x="642461" y="294799"/>
                  <a:pt x="642461" y="294799"/>
                </a:cubicBezTo>
                <a:cubicBezTo>
                  <a:pt x="642461" y="294799"/>
                  <a:pt x="642461" y="302419"/>
                  <a:pt x="641509" y="315754"/>
                </a:cubicBezTo>
                <a:cubicBezTo>
                  <a:pt x="641509" y="316706"/>
                  <a:pt x="641509" y="316706"/>
                  <a:pt x="641509" y="317659"/>
                </a:cubicBezTo>
                <a:cubicBezTo>
                  <a:pt x="640556" y="314801"/>
                  <a:pt x="639604" y="311944"/>
                  <a:pt x="639604" y="309086"/>
                </a:cubicBezTo>
                <a:cubicBezTo>
                  <a:pt x="640556" y="306229"/>
                  <a:pt x="640556" y="304324"/>
                  <a:pt x="640556" y="304324"/>
                </a:cubicBezTo>
                <a:cubicBezTo>
                  <a:pt x="640556" y="304324"/>
                  <a:pt x="639604" y="305276"/>
                  <a:pt x="638651" y="307181"/>
                </a:cubicBezTo>
                <a:cubicBezTo>
                  <a:pt x="636746" y="299561"/>
                  <a:pt x="634841" y="291941"/>
                  <a:pt x="632936" y="284321"/>
                </a:cubicBezTo>
                <a:cubicBezTo>
                  <a:pt x="630079" y="271939"/>
                  <a:pt x="626269" y="260509"/>
                  <a:pt x="624364" y="250031"/>
                </a:cubicBezTo>
                <a:cubicBezTo>
                  <a:pt x="622459" y="239554"/>
                  <a:pt x="619601" y="230981"/>
                  <a:pt x="617696" y="223361"/>
                </a:cubicBezTo>
                <a:cubicBezTo>
                  <a:pt x="616744" y="218599"/>
                  <a:pt x="615791" y="214789"/>
                  <a:pt x="614839" y="210979"/>
                </a:cubicBezTo>
                <a:cubicBezTo>
                  <a:pt x="615791" y="204311"/>
                  <a:pt x="615791" y="197644"/>
                  <a:pt x="615791" y="190024"/>
                </a:cubicBezTo>
                <a:cubicBezTo>
                  <a:pt x="616744" y="169069"/>
                  <a:pt x="617696" y="148114"/>
                  <a:pt x="617696" y="126206"/>
                </a:cubicBezTo>
                <a:cubicBezTo>
                  <a:pt x="613886" y="146209"/>
                  <a:pt x="610076" y="166211"/>
                  <a:pt x="607219" y="187166"/>
                </a:cubicBezTo>
                <a:cubicBezTo>
                  <a:pt x="607219" y="186214"/>
                  <a:pt x="607219" y="185261"/>
                  <a:pt x="606266" y="184309"/>
                </a:cubicBezTo>
                <a:cubicBezTo>
                  <a:pt x="606266" y="186214"/>
                  <a:pt x="606266" y="188119"/>
                  <a:pt x="606266" y="189071"/>
                </a:cubicBezTo>
                <a:cubicBezTo>
                  <a:pt x="604361" y="197644"/>
                  <a:pt x="603409" y="207169"/>
                  <a:pt x="601504" y="215741"/>
                </a:cubicBezTo>
                <a:cubicBezTo>
                  <a:pt x="600551" y="213836"/>
                  <a:pt x="600551" y="211931"/>
                  <a:pt x="599599" y="210979"/>
                </a:cubicBezTo>
                <a:cubicBezTo>
                  <a:pt x="593884" y="198596"/>
                  <a:pt x="591026" y="191929"/>
                  <a:pt x="591026" y="191929"/>
                </a:cubicBezTo>
                <a:cubicBezTo>
                  <a:pt x="591026" y="191929"/>
                  <a:pt x="592931" y="199549"/>
                  <a:pt x="595789" y="212884"/>
                </a:cubicBezTo>
                <a:cubicBezTo>
                  <a:pt x="596741" y="217646"/>
                  <a:pt x="597694" y="223361"/>
                  <a:pt x="599599" y="230029"/>
                </a:cubicBezTo>
                <a:cubicBezTo>
                  <a:pt x="598646" y="237649"/>
                  <a:pt x="596741" y="244316"/>
                  <a:pt x="595789" y="251936"/>
                </a:cubicBezTo>
                <a:cubicBezTo>
                  <a:pt x="592931" y="266224"/>
                  <a:pt x="591026" y="280511"/>
                  <a:pt x="589121" y="294799"/>
                </a:cubicBezTo>
                <a:cubicBezTo>
                  <a:pt x="586264" y="290989"/>
                  <a:pt x="584359" y="288131"/>
                  <a:pt x="582454" y="284321"/>
                </a:cubicBezTo>
                <a:cubicBezTo>
                  <a:pt x="583406" y="277654"/>
                  <a:pt x="584359" y="270986"/>
                  <a:pt x="585311" y="265271"/>
                </a:cubicBezTo>
                <a:cubicBezTo>
                  <a:pt x="586264" y="256699"/>
                  <a:pt x="587216" y="250031"/>
                  <a:pt x="588169" y="244316"/>
                </a:cubicBezTo>
                <a:cubicBezTo>
                  <a:pt x="590074" y="232886"/>
                  <a:pt x="591026" y="225266"/>
                  <a:pt x="591026" y="225266"/>
                </a:cubicBezTo>
                <a:cubicBezTo>
                  <a:pt x="591026" y="225266"/>
                  <a:pt x="588169" y="231934"/>
                  <a:pt x="584359" y="243364"/>
                </a:cubicBezTo>
                <a:cubicBezTo>
                  <a:pt x="583406" y="247174"/>
                  <a:pt x="581501" y="252889"/>
                  <a:pt x="579596" y="258604"/>
                </a:cubicBezTo>
                <a:cubicBezTo>
                  <a:pt x="578644" y="248126"/>
                  <a:pt x="578644" y="239554"/>
                  <a:pt x="577691" y="231934"/>
                </a:cubicBezTo>
                <a:cubicBezTo>
                  <a:pt x="576739" y="218599"/>
                  <a:pt x="575786" y="210979"/>
                  <a:pt x="575786" y="210979"/>
                </a:cubicBezTo>
                <a:cubicBezTo>
                  <a:pt x="575786" y="210979"/>
                  <a:pt x="574834" y="218599"/>
                  <a:pt x="573881" y="230981"/>
                </a:cubicBezTo>
                <a:cubicBezTo>
                  <a:pt x="572929" y="240506"/>
                  <a:pt x="571976" y="252889"/>
                  <a:pt x="571024" y="267176"/>
                </a:cubicBezTo>
                <a:cubicBezTo>
                  <a:pt x="571024" y="267176"/>
                  <a:pt x="571024" y="267176"/>
                  <a:pt x="571024" y="267176"/>
                </a:cubicBezTo>
                <a:cubicBezTo>
                  <a:pt x="570071" y="265271"/>
                  <a:pt x="568166" y="264319"/>
                  <a:pt x="567214" y="262414"/>
                </a:cubicBezTo>
                <a:cubicBezTo>
                  <a:pt x="561499" y="245269"/>
                  <a:pt x="556736" y="230981"/>
                  <a:pt x="552926" y="219551"/>
                </a:cubicBezTo>
                <a:cubicBezTo>
                  <a:pt x="552926" y="219551"/>
                  <a:pt x="552926" y="218599"/>
                  <a:pt x="552926" y="218599"/>
                </a:cubicBezTo>
                <a:cubicBezTo>
                  <a:pt x="553879" y="208121"/>
                  <a:pt x="554831" y="198596"/>
                  <a:pt x="555784" y="189071"/>
                </a:cubicBezTo>
                <a:cubicBezTo>
                  <a:pt x="556736" y="179546"/>
                  <a:pt x="557689" y="170021"/>
                  <a:pt x="558641" y="162401"/>
                </a:cubicBezTo>
                <a:cubicBezTo>
                  <a:pt x="559594" y="154781"/>
                  <a:pt x="560546" y="147161"/>
                  <a:pt x="561499" y="141446"/>
                </a:cubicBezTo>
                <a:cubicBezTo>
                  <a:pt x="563404" y="130016"/>
                  <a:pt x="564356" y="123349"/>
                  <a:pt x="564356" y="123349"/>
                </a:cubicBezTo>
                <a:cubicBezTo>
                  <a:pt x="564356" y="123349"/>
                  <a:pt x="561499" y="130016"/>
                  <a:pt x="557689" y="140494"/>
                </a:cubicBezTo>
                <a:cubicBezTo>
                  <a:pt x="555784" y="146209"/>
                  <a:pt x="553879" y="152876"/>
                  <a:pt x="551021" y="160496"/>
                </a:cubicBezTo>
                <a:cubicBezTo>
                  <a:pt x="548164" y="168116"/>
                  <a:pt x="546259" y="177641"/>
                  <a:pt x="544354" y="187166"/>
                </a:cubicBezTo>
                <a:cubicBezTo>
                  <a:pt x="542449" y="196691"/>
                  <a:pt x="540544" y="207169"/>
                  <a:pt x="537686" y="218599"/>
                </a:cubicBezTo>
                <a:cubicBezTo>
                  <a:pt x="536734" y="222409"/>
                  <a:pt x="536734" y="227171"/>
                  <a:pt x="535781" y="231934"/>
                </a:cubicBezTo>
                <a:cubicBezTo>
                  <a:pt x="535781" y="228124"/>
                  <a:pt x="534829" y="224314"/>
                  <a:pt x="534829" y="220504"/>
                </a:cubicBezTo>
                <a:cubicBezTo>
                  <a:pt x="534829" y="214789"/>
                  <a:pt x="533876" y="210026"/>
                  <a:pt x="532924" y="205264"/>
                </a:cubicBezTo>
                <a:cubicBezTo>
                  <a:pt x="532924" y="198596"/>
                  <a:pt x="533876" y="192881"/>
                  <a:pt x="533876" y="186214"/>
                </a:cubicBezTo>
                <a:cubicBezTo>
                  <a:pt x="533876" y="179546"/>
                  <a:pt x="534829" y="172879"/>
                  <a:pt x="534829" y="166211"/>
                </a:cubicBezTo>
                <a:cubicBezTo>
                  <a:pt x="534829" y="159544"/>
                  <a:pt x="534829" y="153829"/>
                  <a:pt x="534829" y="148114"/>
                </a:cubicBezTo>
                <a:cubicBezTo>
                  <a:pt x="534829" y="136684"/>
                  <a:pt x="534829" y="127159"/>
                  <a:pt x="534829" y="118586"/>
                </a:cubicBezTo>
                <a:cubicBezTo>
                  <a:pt x="534829" y="102394"/>
                  <a:pt x="533876" y="92869"/>
                  <a:pt x="533876" y="92869"/>
                </a:cubicBezTo>
                <a:cubicBezTo>
                  <a:pt x="533876" y="92869"/>
                  <a:pt x="532924" y="102394"/>
                  <a:pt x="531019" y="118586"/>
                </a:cubicBezTo>
                <a:cubicBezTo>
                  <a:pt x="530066" y="126206"/>
                  <a:pt x="529114" y="136684"/>
                  <a:pt x="528161" y="147161"/>
                </a:cubicBezTo>
                <a:cubicBezTo>
                  <a:pt x="527209" y="152876"/>
                  <a:pt x="527209" y="158591"/>
                  <a:pt x="526256" y="165259"/>
                </a:cubicBezTo>
                <a:cubicBezTo>
                  <a:pt x="525304" y="171926"/>
                  <a:pt x="524351" y="177641"/>
                  <a:pt x="523399" y="185261"/>
                </a:cubicBezTo>
                <a:cubicBezTo>
                  <a:pt x="522446" y="189071"/>
                  <a:pt x="522446" y="192881"/>
                  <a:pt x="521494" y="197644"/>
                </a:cubicBezTo>
                <a:cubicBezTo>
                  <a:pt x="518636" y="187166"/>
                  <a:pt x="516731" y="177641"/>
                  <a:pt x="513874" y="170021"/>
                </a:cubicBezTo>
                <a:cubicBezTo>
                  <a:pt x="509111" y="153829"/>
                  <a:pt x="506254" y="144304"/>
                  <a:pt x="506254" y="144304"/>
                </a:cubicBezTo>
                <a:cubicBezTo>
                  <a:pt x="506254" y="144304"/>
                  <a:pt x="507206" y="153829"/>
                  <a:pt x="510064" y="170974"/>
                </a:cubicBezTo>
                <a:cubicBezTo>
                  <a:pt x="511969" y="184309"/>
                  <a:pt x="513874" y="201454"/>
                  <a:pt x="517684" y="222409"/>
                </a:cubicBezTo>
                <a:cubicBezTo>
                  <a:pt x="517684" y="225266"/>
                  <a:pt x="516731" y="227171"/>
                  <a:pt x="516731" y="230029"/>
                </a:cubicBezTo>
                <a:cubicBezTo>
                  <a:pt x="515779" y="237649"/>
                  <a:pt x="514826" y="244316"/>
                  <a:pt x="512921" y="251936"/>
                </a:cubicBezTo>
                <a:cubicBezTo>
                  <a:pt x="499586" y="210026"/>
                  <a:pt x="490061" y="181451"/>
                  <a:pt x="487204" y="172879"/>
                </a:cubicBezTo>
                <a:cubicBezTo>
                  <a:pt x="486251" y="167164"/>
                  <a:pt x="485299" y="164306"/>
                  <a:pt x="485299" y="164306"/>
                </a:cubicBezTo>
                <a:cubicBezTo>
                  <a:pt x="485299" y="164306"/>
                  <a:pt x="486251" y="173831"/>
                  <a:pt x="486251" y="189071"/>
                </a:cubicBezTo>
                <a:cubicBezTo>
                  <a:pt x="487204" y="196691"/>
                  <a:pt x="487204" y="207169"/>
                  <a:pt x="488156" y="217646"/>
                </a:cubicBezTo>
                <a:cubicBezTo>
                  <a:pt x="488156" y="224314"/>
                  <a:pt x="489109" y="230981"/>
                  <a:pt x="489109" y="238601"/>
                </a:cubicBezTo>
                <a:cubicBezTo>
                  <a:pt x="488156" y="232886"/>
                  <a:pt x="487204" y="228124"/>
                  <a:pt x="486251" y="223361"/>
                </a:cubicBezTo>
                <a:cubicBezTo>
                  <a:pt x="485299" y="217646"/>
                  <a:pt x="484346" y="212884"/>
                  <a:pt x="482441" y="207169"/>
                </a:cubicBezTo>
                <a:cubicBezTo>
                  <a:pt x="480536" y="202406"/>
                  <a:pt x="479584" y="197644"/>
                  <a:pt x="478631" y="192881"/>
                </a:cubicBezTo>
                <a:cubicBezTo>
                  <a:pt x="475774" y="184309"/>
                  <a:pt x="473869" y="176689"/>
                  <a:pt x="471964" y="170021"/>
                </a:cubicBezTo>
                <a:cubicBezTo>
                  <a:pt x="468154" y="157639"/>
                  <a:pt x="465296" y="150019"/>
                  <a:pt x="465296" y="150019"/>
                </a:cubicBezTo>
                <a:cubicBezTo>
                  <a:pt x="465296" y="150019"/>
                  <a:pt x="466249" y="157639"/>
                  <a:pt x="468154" y="170021"/>
                </a:cubicBezTo>
                <a:cubicBezTo>
                  <a:pt x="469106" y="176689"/>
                  <a:pt x="470059" y="184309"/>
                  <a:pt x="471011" y="193834"/>
                </a:cubicBezTo>
                <a:cubicBezTo>
                  <a:pt x="471964" y="198596"/>
                  <a:pt x="471964" y="203359"/>
                  <a:pt x="472916" y="208121"/>
                </a:cubicBezTo>
                <a:cubicBezTo>
                  <a:pt x="473869" y="212884"/>
                  <a:pt x="473869" y="218599"/>
                  <a:pt x="474821" y="224314"/>
                </a:cubicBezTo>
                <a:cubicBezTo>
                  <a:pt x="475774" y="233839"/>
                  <a:pt x="476726" y="244316"/>
                  <a:pt x="478631" y="255746"/>
                </a:cubicBezTo>
                <a:cubicBezTo>
                  <a:pt x="477679" y="250031"/>
                  <a:pt x="475774" y="245269"/>
                  <a:pt x="474821" y="240506"/>
                </a:cubicBezTo>
                <a:cubicBezTo>
                  <a:pt x="467201" y="211931"/>
                  <a:pt x="460534" y="188119"/>
                  <a:pt x="455771" y="170974"/>
                </a:cubicBezTo>
                <a:cubicBezTo>
                  <a:pt x="450056" y="154781"/>
                  <a:pt x="447199" y="145256"/>
                  <a:pt x="447199" y="145256"/>
                </a:cubicBezTo>
                <a:cubicBezTo>
                  <a:pt x="447199" y="145256"/>
                  <a:pt x="449104" y="154781"/>
                  <a:pt x="451961" y="171926"/>
                </a:cubicBezTo>
                <a:cubicBezTo>
                  <a:pt x="453866" y="180499"/>
                  <a:pt x="454819" y="190976"/>
                  <a:pt x="457676" y="202406"/>
                </a:cubicBezTo>
                <a:cubicBezTo>
                  <a:pt x="459581" y="213836"/>
                  <a:pt x="462439" y="227171"/>
                  <a:pt x="464344" y="242411"/>
                </a:cubicBezTo>
                <a:cubicBezTo>
                  <a:pt x="466249" y="254794"/>
                  <a:pt x="469106" y="268129"/>
                  <a:pt x="471011" y="282416"/>
                </a:cubicBezTo>
                <a:cubicBezTo>
                  <a:pt x="469106" y="278606"/>
                  <a:pt x="468154" y="275749"/>
                  <a:pt x="467201" y="272891"/>
                </a:cubicBezTo>
                <a:cubicBezTo>
                  <a:pt x="462439" y="262414"/>
                  <a:pt x="459581" y="255746"/>
                  <a:pt x="459581" y="255746"/>
                </a:cubicBezTo>
                <a:cubicBezTo>
                  <a:pt x="459581" y="255746"/>
                  <a:pt x="460534" y="262414"/>
                  <a:pt x="463391" y="273844"/>
                </a:cubicBezTo>
                <a:cubicBezTo>
                  <a:pt x="464344" y="279559"/>
                  <a:pt x="466249" y="286226"/>
                  <a:pt x="468154" y="293846"/>
                </a:cubicBezTo>
                <a:cubicBezTo>
                  <a:pt x="469106" y="297656"/>
                  <a:pt x="470059" y="302419"/>
                  <a:pt x="471011" y="306229"/>
                </a:cubicBezTo>
                <a:cubicBezTo>
                  <a:pt x="471964" y="310991"/>
                  <a:pt x="472916" y="315754"/>
                  <a:pt x="473869" y="320516"/>
                </a:cubicBezTo>
                <a:cubicBezTo>
                  <a:pt x="475774" y="330041"/>
                  <a:pt x="477679" y="340519"/>
                  <a:pt x="479584" y="351949"/>
                </a:cubicBezTo>
                <a:cubicBezTo>
                  <a:pt x="479584" y="352901"/>
                  <a:pt x="479584" y="352901"/>
                  <a:pt x="479584" y="353854"/>
                </a:cubicBezTo>
                <a:cubicBezTo>
                  <a:pt x="479584" y="353854"/>
                  <a:pt x="479584" y="352901"/>
                  <a:pt x="478631" y="351949"/>
                </a:cubicBezTo>
                <a:cubicBezTo>
                  <a:pt x="476726" y="347186"/>
                  <a:pt x="473869" y="343376"/>
                  <a:pt x="471964" y="338614"/>
                </a:cubicBezTo>
                <a:cubicBezTo>
                  <a:pt x="471011" y="333851"/>
                  <a:pt x="471011" y="329089"/>
                  <a:pt x="470059" y="324326"/>
                </a:cubicBezTo>
                <a:cubicBezTo>
                  <a:pt x="468154" y="309086"/>
                  <a:pt x="465296" y="294799"/>
                  <a:pt x="462439" y="280511"/>
                </a:cubicBezTo>
                <a:cubicBezTo>
                  <a:pt x="459581" y="266224"/>
                  <a:pt x="455771" y="252889"/>
                  <a:pt x="452914" y="240506"/>
                </a:cubicBezTo>
                <a:cubicBezTo>
                  <a:pt x="449104" y="228124"/>
                  <a:pt x="445294" y="215741"/>
                  <a:pt x="441484" y="205264"/>
                </a:cubicBezTo>
                <a:cubicBezTo>
                  <a:pt x="440531" y="201454"/>
                  <a:pt x="438626" y="198596"/>
                  <a:pt x="437674" y="194786"/>
                </a:cubicBezTo>
                <a:cubicBezTo>
                  <a:pt x="438626" y="185261"/>
                  <a:pt x="439579" y="175736"/>
                  <a:pt x="440531" y="167164"/>
                </a:cubicBezTo>
                <a:cubicBezTo>
                  <a:pt x="441484" y="151924"/>
                  <a:pt x="442436" y="139541"/>
                  <a:pt x="442436" y="128111"/>
                </a:cubicBezTo>
                <a:cubicBezTo>
                  <a:pt x="442436" y="106204"/>
                  <a:pt x="441484" y="94774"/>
                  <a:pt x="441484" y="94774"/>
                </a:cubicBezTo>
                <a:cubicBezTo>
                  <a:pt x="441484" y="94774"/>
                  <a:pt x="440531" y="107156"/>
                  <a:pt x="438626" y="128111"/>
                </a:cubicBezTo>
                <a:cubicBezTo>
                  <a:pt x="437674" y="138589"/>
                  <a:pt x="435769" y="151924"/>
                  <a:pt x="433864" y="166211"/>
                </a:cubicBezTo>
                <a:cubicBezTo>
                  <a:pt x="432911" y="170021"/>
                  <a:pt x="432911" y="173831"/>
                  <a:pt x="431959" y="178594"/>
                </a:cubicBezTo>
                <a:cubicBezTo>
                  <a:pt x="431959" y="177641"/>
                  <a:pt x="431006" y="176689"/>
                  <a:pt x="431006" y="175736"/>
                </a:cubicBezTo>
                <a:cubicBezTo>
                  <a:pt x="427196" y="167164"/>
                  <a:pt x="423386" y="159544"/>
                  <a:pt x="419576" y="153829"/>
                </a:cubicBezTo>
                <a:cubicBezTo>
                  <a:pt x="412909" y="142399"/>
                  <a:pt x="408146" y="135731"/>
                  <a:pt x="408146" y="135731"/>
                </a:cubicBezTo>
                <a:cubicBezTo>
                  <a:pt x="408146" y="135731"/>
                  <a:pt x="411004" y="143351"/>
                  <a:pt x="415766" y="155734"/>
                </a:cubicBezTo>
                <a:cubicBezTo>
                  <a:pt x="418624" y="161449"/>
                  <a:pt x="420529" y="170021"/>
                  <a:pt x="423386" y="178594"/>
                </a:cubicBezTo>
                <a:cubicBezTo>
                  <a:pt x="425291" y="184309"/>
                  <a:pt x="427196" y="190024"/>
                  <a:pt x="428149" y="195739"/>
                </a:cubicBezTo>
                <a:cubicBezTo>
                  <a:pt x="427196" y="201454"/>
                  <a:pt x="425291" y="208121"/>
                  <a:pt x="424339" y="214789"/>
                </a:cubicBezTo>
                <a:cubicBezTo>
                  <a:pt x="424339" y="214789"/>
                  <a:pt x="424339" y="214789"/>
                  <a:pt x="424339" y="214789"/>
                </a:cubicBezTo>
                <a:cubicBezTo>
                  <a:pt x="418624" y="206216"/>
                  <a:pt x="415766" y="202406"/>
                  <a:pt x="415766" y="202406"/>
                </a:cubicBezTo>
                <a:cubicBezTo>
                  <a:pt x="415766" y="202406"/>
                  <a:pt x="417671" y="208121"/>
                  <a:pt x="421481" y="216694"/>
                </a:cubicBezTo>
                <a:cubicBezTo>
                  <a:pt x="422434" y="218599"/>
                  <a:pt x="423386" y="220504"/>
                  <a:pt x="423386" y="223361"/>
                </a:cubicBezTo>
                <a:cubicBezTo>
                  <a:pt x="420529" y="238601"/>
                  <a:pt x="416719" y="255746"/>
                  <a:pt x="412909" y="272891"/>
                </a:cubicBezTo>
                <a:cubicBezTo>
                  <a:pt x="410051" y="264319"/>
                  <a:pt x="407194" y="257651"/>
                  <a:pt x="405289" y="253841"/>
                </a:cubicBezTo>
                <a:cubicBezTo>
                  <a:pt x="405289" y="253841"/>
                  <a:pt x="405289" y="253841"/>
                  <a:pt x="405289" y="253841"/>
                </a:cubicBezTo>
                <a:cubicBezTo>
                  <a:pt x="405289" y="237649"/>
                  <a:pt x="405289" y="223361"/>
                  <a:pt x="404336" y="210026"/>
                </a:cubicBezTo>
                <a:cubicBezTo>
                  <a:pt x="403384" y="196691"/>
                  <a:pt x="403384" y="185261"/>
                  <a:pt x="401479" y="176689"/>
                </a:cubicBezTo>
                <a:cubicBezTo>
                  <a:pt x="398621" y="158591"/>
                  <a:pt x="396716" y="148114"/>
                  <a:pt x="396716" y="148114"/>
                </a:cubicBezTo>
                <a:cubicBezTo>
                  <a:pt x="396716" y="148114"/>
                  <a:pt x="396716" y="158591"/>
                  <a:pt x="397669" y="177641"/>
                </a:cubicBezTo>
                <a:cubicBezTo>
                  <a:pt x="397669" y="186214"/>
                  <a:pt x="397669" y="195739"/>
                  <a:pt x="396716" y="206216"/>
                </a:cubicBezTo>
                <a:cubicBezTo>
                  <a:pt x="394811" y="214789"/>
                  <a:pt x="391954" y="228124"/>
                  <a:pt x="389096" y="244316"/>
                </a:cubicBezTo>
                <a:cubicBezTo>
                  <a:pt x="386239" y="235744"/>
                  <a:pt x="384334" y="227171"/>
                  <a:pt x="381476" y="219551"/>
                </a:cubicBezTo>
                <a:cubicBezTo>
                  <a:pt x="379571" y="212884"/>
                  <a:pt x="377666" y="205264"/>
                  <a:pt x="374809" y="199549"/>
                </a:cubicBezTo>
                <a:cubicBezTo>
                  <a:pt x="373856" y="197644"/>
                  <a:pt x="373856" y="196691"/>
                  <a:pt x="372904" y="194786"/>
                </a:cubicBezTo>
                <a:cubicBezTo>
                  <a:pt x="372904" y="193834"/>
                  <a:pt x="372904" y="192881"/>
                  <a:pt x="372904" y="190976"/>
                </a:cubicBezTo>
                <a:cubicBezTo>
                  <a:pt x="371951" y="186214"/>
                  <a:pt x="370999" y="181451"/>
                  <a:pt x="370046" y="177641"/>
                </a:cubicBezTo>
                <a:cubicBezTo>
                  <a:pt x="368141" y="169069"/>
                  <a:pt x="367189" y="162401"/>
                  <a:pt x="366236" y="155734"/>
                </a:cubicBezTo>
                <a:cubicBezTo>
                  <a:pt x="365284" y="152876"/>
                  <a:pt x="365284" y="150019"/>
                  <a:pt x="364331" y="148114"/>
                </a:cubicBezTo>
                <a:cubicBezTo>
                  <a:pt x="363379" y="140494"/>
                  <a:pt x="363379" y="135731"/>
                  <a:pt x="363379" y="135731"/>
                </a:cubicBezTo>
                <a:cubicBezTo>
                  <a:pt x="363379" y="135731"/>
                  <a:pt x="363379" y="137636"/>
                  <a:pt x="363379" y="140494"/>
                </a:cubicBezTo>
                <a:cubicBezTo>
                  <a:pt x="362426" y="138589"/>
                  <a:pt x="362426" y="136684"/>
                  <a:pt x="362426" y="136684"/>
                </a:cubicBezTo>
                <a:cubicBezTo>
                  <a:pt x="362426" y="136684"/>
                  <a:pt x="362426" y="142399"/>
                  <a:pt x="362426" y="151924"/>
                </a:cubicBezTo>
                <a:cubicBezTo>
                  <a:pt x="362426" y="154781"/>
                  <a:pt x="362426" y="158591"/>
                  <a:pt x="361474" y="163354"/>
                </a:cubicBezTo>
                <a:cubicBezTo>
                  <a:pt x="359569" y="159544"/>
                  <a:pt x="358616" y="155734"/>
                  <a:pt x="357664" y="151924"/>
                </a:cubicBezTo>
                <a:cubicBezTo>
                  <a:pt x="350996" y="135731"/>
                  <a:pt x="348139" y="127159"/>
                  <a:pt x="348139" y="127159"/>
                </a:cubicBezTo>
                <a:cubicBezTo>
                  <a:pt x="348139" y="127159"/>
                  <a:pt x="350044" y="136684"/>
                  <a:pt x="353854" y="153829"/>
                </a:cubicBezTo>
                <a:cubicBezTo>
                  <a:pt x="355759" y="162401"/>
                  <a:pt x="358616" y="171926"/>
                  <a:pt x="361474" y="183356"/>
                </a:cubicBezTo>
                <a:cubicBezTo>
                  <a:pt x="361474" y="186214"/>
                  <a:pt x="361474" y="189071"/>
                  <a:pt x="361474" y="192881"/>
                </a:cubicBezTo>
                <a:cubicBezTo>
                  <a:pt x="359569" y="187166"/>
                  <a:pt x="357664" y="184309"/>
                  <a:pt x="357664" y="184309"/>
                </a:cubicBezTo>
                <a:cubicBezTo>
                  <a:pt x="357664" y="184309"/>
                  <a:pt x="358616" y="189071"/>
                  <a:pt x="360521" y="198596"/>
                </a:cubicBezTo>
                <a:cubicBezTo>
                  <a:pt x="360521" y="205264"/>
                  <a:pt x="360521" y="212884"/>
                  <a:pt x="359569" y="221456"/>
                </a:cubicBezTo>
                <a:cubicBezTo>
                  <a:pt x="357664" y="216694"/>
                  <a:pt x="356711" y="211931"/>
                  <a:pt x="355759" y="208121"/>
                </a:cubicBezTo>
                <a:cubicBezTo>
                  <a:pt x="352901" y="199549"/>
                  <a:pt x="350996" y="193834"/>
                  <a:pt x="350996" y="193834"/>
                </a:cubicBezTo>
                <a:cubicBezTo>
                  <a:pt x="350996" y="193834"/>
                  <a:pt x="350996" y="199549"/>
                  <a:pt x="351949" y="208121"/>
                </a:cubicBezTo>
                <a:cubicBezTo>
                  <a:pt x="351949" y="212884"/>
                  <a:pt x="352901" y="218599"/>
                  <a:pt x="352901" y="224314"/>
                </a:cubicBezTo>
                <a:cubicBezTo>
                  <a:pt x="353854" y="230981"/>
                  <a:pt x="353854" y="237649"/>
                  <a:pt x="353854" y="246221"/>
                </a:cubicBezTo>
                <a:cubicBezTo>
                  <a:pt x="353854" y="253841"/>
                  <a:pt x="354806" y="262414"/>
                  <a:pt x="354806" y="270986"/>
                </a:cubicBezTo>
                <a:cubicBezTo>
                  <a:pt x="355759" y="279559"/>
                  <a:pt x="355759" y="289084"/>
                  <a:pt x="355759" y="299561"/>
                </a:cubicBezTo>
                <a:cubicBezTo>
                  <a:pt x="355759" y="305276"/>
                  <a:pt x="356711" y="310991"/>
                  <a:pt x="356711" y="316706"/>
                </a:cubicBezTo>
                <a:cubicBezTo>
                  <a:pt x="352901" y="310039"/>
                  <a:pt x="349091" y="303371"/>
                  <a:pt x="346234" y="298609"/>
                </a:cubicBezTo>
                <a:cubicBezTo>
                  <a:pt x="346234" y="297656"/>
                  <a:pt x="345281" y="297656"/>
                  <a:pt x="345281" y="296704"/>
                </a:cubicBezTo>
                <a:cubicBezTo>
                  <a:pt x="345281" y="294799"/>
                  <a:pt x="345281" y="293846"/>
                  <a:pt x="345281" y="291941"/>
                </a:cubicBezTo>
                <a:cubicBezTo>
                  <a:pt x="346234" y="282416"/>
                  <a:pt x="347186" y="274796"/>
                  <a:pt x="348139" y="267176"/>
                </a:cubicBezTo>
                <a:cubicBezTo>
                  <a:pt x="349091" y="253841"/>
                  <a:pt x="350044" y="246221"/>
                  <a:pt x="350044" y="246221"/>
                </a:cubicBezTo>
                <a:cubicBezTo>
                  <a:pt x="350044" y="246221"/>
                  <a:pt x="348139" y="253841"/>
                  <a:pt x="344329" y="267176"/>
                </a:cubicBezTo>
                <a:cubicBezTo>
                  <a:pt x="342424" y="272891"/>
                  <a:pt x="341471" y="279559"/>
                  <a:pt x="339566" y="287179"/>
                </a:cubicBezTo>
                <a:cubicBezTo>
                  <a:pt x="339566" y="287179"/>
                  <a:pt x="339566" y="287179"/>
                  <a:pt x="339566" y="287179"/>
                </a:cubicBezTo>
                <a:cubicBezTo>
                  <a:pt x="339566" y="287179"/>
                  <a:pt x="339566" y="287179"/>
                  <a:pt x="339566" y="288131"/>
                </a:cubicBezTo>
                <a:cubicBezTo>
                  <a:pt x="339566" y="289084"/>
                  <a:pt x="338614" y="290036"/>
                  <a:pt x="338614" y="291941"/>
                </a:cubicBezTo>
                <a:cubicBezTo>
                  <a:pt x="338614" y="293846"/>
                  <a:pt x="337661" y="295751"/>
                  <a:pt x="337661" y="297656"/>
                </a:cubicBezTo>
                <a:cubicBezTo>
                  <a:pt x="332899" y="290036"/>
                  <a:pt x="328136" y="283369"/>
                  <a:pt x="324326" y="277654"/>
                </a:cubicBezTo>
                <a:cubicBezTo>
                  <a:pt x="320516" y="263366"/>
                  <a:pt x="315754" y="249079"/>
                  <a:pt x="310991" y="233839"/>
                </a:cubicBezTo>
                <a:cubicBezTo>
                  <a:pt x="308134" y="226219"/>
                  <a:pt x="306229" y="219551"/>
                  <a:pt x="303371" y="211931"/>
                </a:cubicBezTo>
                <a:cubicBezTo>
                  <a:pt x="304324" y="206216"/>
                  <a:pt x="305276" y="201454"/>
                  <a:pt x="306229" y="196691"/>
                </a:cubicBezTo>
                <a:cubicBezTo>
                  <a:pt x="310039" y="179546"/>
                  <a:pt x="312896" y="164306"/>
                  <a:pt x="316706" y="150971"/>
                </a:cubicBezTo>
                <a:cubicBezTo>
                  <a:pt x="320516" y="137636"/>
                  <a:pt x="322421" y="125254"/>
                  <a:pt x="326231" y="115729"/>
                </a:cubicBezTo>
                <a:cubicBezTo>
                  <a:pt x="331946" y="96679"/>
                  <a:pt x="335756" y="85249"/>
                  <a:pt x="335756" y="85249"/>
                </a:cubicBezTo>
                <a:cubicBezTo>
                  <a:pt x="335756" y="85249"/>
                  <a:pt x="330994" y="95726"/>
                  <a:pt x="323374" y="113824"/>
                </a:cubicBezTo>
                <a:cubicBezTo>
                  <a:pt x="319564" y="123349"/>
                  <a:pt x="315754" y="134779"/>
                  <a:pt x="310991" y="148114"/>
                </a:cubicBezTo>
                <a:cubicBezTo>
                  <a:pt x="309086" y="154781"/>
                  <a:pt x="306229" y="161449"/>
                  <a:pt x="303371" y="169069"/>
                </a:cubicBezTo>
                <a:cubicBezTo>
                  <a:pt x="301466" y="175736"/>
                  <a:pt x="299561" y="183356"/>
                  <a:pt x="297656" y="190024"/>
                </a:cubicBezTo>
                <a:cubicBezTo>
                  <a:pt x="293846" y="179546"/>
                  <a:pt x="290989" y="170021"/>
                  <a:pt x="287179" y="159544"/>
                </a:cubicBezTo>
                <a:cubicBezTo>
                  <a:pt x="290036" y="172879"/>
                  <a:pt x="291941" y="185261"/>
                  <a:pt x="294799" y="198596"/>
                </a:cubicBezTo>
                <a:cubicBezTo>
                  <a:pt x="290989" y="213836"/>
                  <a:pt x="287179" y="230029"/>
                  <a:pt x="283369" y="247174"/>
                </a:cubicBezTo>
                <a:cubicBezTo>
                  <a:pt x="282416" y="252889"/>
                  <a:pt x="281464" y="258604"/>
                  <a:pt x="279559" y="264319"/>
                </a:cubicBezTo>
                <a:cubicBezTo>
                  <a:pt x="278606" y="260509"/>
                  <a:pt x="277654" y="257651"/>
                  <a:pt x="276701" y="253841"/>
                </a:cubicBezTo>
                <a:cubicBezTo>
                  <a:pt x="276701" y="245269"/>
                  <a:pt x="277654" y="235744"/>
                  <a:pt x="278606" y="227171"/>
                </a:cubicBezTo>
                <a:cubicBezTo>
                  <a:pt x="280511" y="205264"/>
                  <a:pt x="281464" y="185261"/>
                  <a:pt x="284321" y="166211"/>
                </a:cubicBezTo>
                <a:cubicBezTo>
                  <a:pt x="285274" y="156686"/>
                  <a:pt x="286226" y="148114"/>
                  <a:pt x="287179" y="139541"/>
                </a:cubicBezTo>
                <a:cubicBezTo>
                  <a:pt x="288131" y="130969"/>
                  <a:pt x="290036" y="123349"/>
                  <a:pt x="290989" y="115729"/>
                </a:cubicBezTo>
                <a:cubicBezTo>
                  <a:pt x="293846" y="100489"/>
                  <a:pt x="294799" y="87154"/>
                  <a:pt x="297656" y="76676"/>
                </a:cubicBezTo>
                <a:cubicBezTo>
                  <a:pt x="302419" y="54769"/>
                  <a:pt x="304324" y="42386"/>
                  <a:pt x="304324" y="42386"/>
                </a:cubicBezTo>
                <a:cubicBezTo>
                  <a:pt x="304324" y="42386"/>
                  <a:pt x="300514" y="54769"/>
                  <a:pt x="293846" y="75724"/>
                </a:cubicBezTo>
                <a:cubicBezTo>
                  <a:pt x="290036" y="86201"/>
                  <a:pt x="287179" y="99536"/>
                  <a:pt x="283369" y="114776"/>
                </a:cubicBezTo>
                <a:cubicBezTo>
                  <a:pt x="281464" y="122396"/>
                  <a:pt x="279559" y="130016"/>
                  <a:pt x="277654" y="138589"/>
                </a:cubicBezTo>
                <a:cubicBezTo>
                  <a:pt x="275749" y="147161"/>
                  <a:pt x="274796" y="156686"/>
                  <a:pt x="272891" y="165259"/>
                </a:cubicBezTo>
                <a:cubicBezTo>
                  <a:pt x="271939" y="170021"/>
                  <a:pt x="270986" y="173831"/>
                  <a:pt x="270034" y="178594"/>
                </a:cubicBezTo>
                <a:cubicBezTo>
                  <a:pt x="268129" y="182404"/>
                  <a:pt x="265271" y="188119"/>
                  <a:pt x="261461" y="196691"/>
                </a:cubicBezTo>
                <a:cubicBezTo>
                  <a:pt x="260509" y="191929"/>
                  <a:pt x="258604" y="187166"/>
                  <a:pt x="258604" y="183356"/>
                </a:cubicBezTo>
                <a:cubicBezTo>
                  <a:pt x="255746" y="170021"/>
                  <a:pt x="253841" y="161449"/>
                  <a:pt x="253841" y="161449"/>
                </a:cubicBezTo>
                <a:cubicBezTo>
                  <a:pt x="253841" y="161449"/>
                  <a:pt x="253841" y="169069"/>
                  <a:pt x="254794" y="183356"/>
                </a:cubicBezTo>
                <a:cubicBezTo>
                  <a:pt x="254794" y="190024"/>
                  <a:pt x="255746" y="197644"/>
                  <a:pt x="256699" y="207169"/>
                </a:cubicBezTo>
                <a:cubicBezTo>
                  <a:pt x="253841" y="213836"/>
                  <a:pt x="250984" y="222409"/>
                  <a:pt x="247174" y="231934"/>
                </a:cubicBezTo>
                <a:cubicBezTo>
                  <a:pt x="246221" y="232886"/>
                  <a:pt x="246221" y="234791"/>
                  <a:pt x="245269" y="236696"/>
                </a:cubicBezTo>
                <a:cubicBezTo>
                  <a:pt x="243364" y="231934"/>
                  <a:pt x="242411" y="230029"/>
                  <a:pt x="242411" y="230029"/>
                </a:cubicBezTo>
                <a:cubicBezTo>
                  <a:pt x="242411" y="230029"/>
                  <a:pt x="243364" y="233839"/>
                  <a:pt x="244316" y="240506"/>
                </a:cubicBezTo>
                <a:cubicBezTo>
                  <a:pt x="241459" y="247174"/>
                  <a:pt x="239554" y="254794"/>
                  <a:pt x="236696" y="262414"/>
                </a:cubicBezTo>
                <a:cubicBezTo>
                  <a:pt x="232886" y="250031"/>
                  <a:pt x="229076" y="238601"/>
                  <a:pt x="226219" y="227171"/>
                </a:cubicBezTo>
                <a:cubicBezTo>
                  <a:pt x="223361" y="219551"/>
                  <a:pt x="221456" y="210979"/>
                  <a:pt x="218599" y="204311"/>
                </a:cubicBezTo>
                <a:cubicBezTo>
                  <a:pt x="215741" y="196691"/>
                  <a:pt x="213836" y="190024"/>
                  <a:pt x="210979" y="184309"/>
                </a:cubicBezTo>
                <a:cubicBezTo>
                  <a:pt x="206216" y="171926"/>
                  <a:pt x="202406" y="160496"/>
                  <a:pt x="198596" y="150971"/>
                </a:cubicBezTo>
                <a:cubicBezTo>
                  <a:pt x="191929" y="132874"/>
                  <a:pt x="187166" y="122396"/>
                  <a:pt x="187166" y="122396"/>
                </a:cubicBezTo>
                <a:cubicBezTo>
                  <a:pt x="187166" y="122396"/>
                  <a:pt x="190024" y="132874"/>
                  <a:pt x="194786" y="151924"/>
                </a:cubicBezTo>
                <a:cubicBezTo>
                  <a:pt x="197644" y="161449"/>
                  <a:pt x="200501" y="172879"/>
                  <a:pt x="204311" y="186214"/>
                </a:cubicBezTo>
                <a:cubicBezTo>
                  <a:pt x="206216" y="192881"/>
                  <a:pt x="208121" y="199549"/>
                  <a:pt x="210026" y="207169"/>
                </a:cubicBezTo>
                <a:cubicBezTo>
                  <a:pt x="211931" y="214789"/>
                  <a:pt x="213836" y="222409"/>
                  <a:pt x="215741" y="230981"/>
                </a:cubicBezTo>
                <a:cubicBezTo>
                  <a:pt x="218599" y="245269"/>
                  <a:pt x="222409" y="260509"/>
                  <a:pt x="226219" y="275749"/>
                </a:cubicBezTo>
                <a:cubicBezTo>
                  <a:pt x="224314" y="280511"/>
                  <a:pt x="221456" y="287179"/>
                  <a:pt x="218599" y="295751"/>
                </a:cubicBezTo>
                <a:cubicBezTo>
                  <a:pt x="218599" y="296704"/>
                  <a:pt x="217646" y="297656"/>
                  <a:pt x="217646" y="298609"/>
                </a:cubicBezTo>
                <a:cubicBezTo>
                  <a:pt x="216694" y="286226"/>
                  <a:pt x="215741" y="274796"/>
                  <a:pt x="214789" y="266224"/>
                </a:cubicBezTo>
                <a:cubicBezTo>
                  <a:pt x="213836" y="250984"/>
                  <a:pt x="212884" y="241459"/>
                  <a:pt x="212884" y="241459"/>
                </a:cubicBezTo>
                <a:cubicBezTo>
                  <a:pt x="212884" y="241459"/>
                  <a:pt x="211931" y="250031"/>
                  <a:pt x="210979" y="266224"/>
                </a:cubicBezTo>
                <a:cubicBezTo>
                  <a:pt x="210026" y="277654"/>
                  <a:pt x="210026" y="291941"/>
                  <a:pt x="209074" y="309086"/>
                </a:cubicBezTo>
                <a:cubicBezTo>
                  <a:pt x="204311" y="301466"/>
                  <a:pt x="200501" y="293846"/>
                  <a:pt x="196691" y="287179"/>
                </a:cubicBezTo>
                <a:cubicBezTo>
                  <a:pt x="192881" y="281464"/>
                  <a:pt x="190024" y="275749"/>
                  <a:pt x="187166" y="270034"/>
                </a:cubicBezTo>
                <a:cubicBezTo>
                  <a:pt x="183356" y="265271"/>
                  <a:pt x="180499" y="260509"/>
                  <a:pt x="177641" y="255746"/>
                </a:cubicBezTo>
                <a:cubicBezTo>
                  <a:pt x="171926" y="246221"/>
                  <a:pt x="166211" y="238601"/>
                  <a:pt x="161449" y="231934"/>
                </a:cubicBezTo>
                <a:cubicBezTo>
                  <a:pt x="159544" y="230029"/>
                  <a:pt x="158591" y="227171"/>
                  <a:pt x="156686" y="225266"/>
                </a:cubicBezTo>
                <a:cubicBezTo>
                  <a:pt x="154781" y="214789"/>
                  <a:pt x="152876" y="209074"/>
                  <a:pt x="152876" y="209074"/>
                </a:cubicBezTo>
                <a:cubicBezTo>
                  <a:pt x="152876" y="209074"/>
                  <a:pt x="152876" y="212884"/>
                  <a:pt x="152876" y="219551"/>
                </a:cubicBezTo>
                <a:cubicBezTo>
                  <a:pt x="149066" y="213836"/>
                  <a:pt x="146209" y="210979"/>
                  <a:pt x="146209" y="210979"/>
                </a:cubicBezTo>
                <a:cubicBezTo>
                  <a:pt x="146209" y="210979"/>
                  <a:pt x="148114" y="215741"/>
                  <a:pt x="152876" y="224314"/>
                </a:cubicBezTo>
                <a:cubicBezTo>
                  <a:pt x="153829" y="235744"/>
                  <a:pt x="154781" y="253841"/>
                  <a:pt x="156686" y="275749"/>
                </a:cubicBezTo>
                <a:cubicBezTo>
                  <a:pt x="153829" y="271939"/>
                  <a:pt x="150971" y="267176"/>
                  <a:pt x="148114" y="263366"/>
                </a:cubicBezTo>
                <a:cubicBezTo>
                  <a:pt x="139541" y="252889"/>
                  <a:pt x="131921" y="242411"/>
                  <a:pt x="124301" y="233839"/>
                </a:cubicBezTo>
                <a:cubicBezTo>
                  <a:pt x="116681" y="225266"/>
                  <a:pt x="110966" y="217646"/>
                  <a:pt x="104299" y="212884"/>
                </a:cubicBezTo>
                <a:cubicBezTo>
                  <a:pt x="94774" y="203359"/>
                  <a:pt x="88106" y="197644"/>
                  <a:pt x="88106" y="197644"/>
                </a:cubicBezTo>
                <a:cubicBezTo>
                  <a:pt x="88106" y="197644"/>
                  <a:pt x="93821" y="205264"/>
                  <a:pt x="103346" y="217646"/>
                </a:cubicBezTo>
                <a:cubicBezTo>
                  <a:pt x="108109" y="223361"/>
                  <a:pt x="113824" y="231934"/>
                  <a:pt x="119539" y="240506"/>
                </a:cubicBezTo>
                <a:cubicBezTo>
                  <a:pt x="126206" y="249079"/>
                  <a:pt x="131921" y="260509"/>
                  <a:pt x="139541" y="271939"/>
                </a:cubicBezTo>
                <a:cubicBezTo>
                  <a:pt x="143351" y="278606"/>
                  <a:pt x="148114" y="285274"/>
                  <a:pt x="151924" y="292894"/>
                </a:cubicBezTo>
                <a:cubicBezTo>
                  <a:pt x="151924" y="294799"/>
                  <a:pt x="151924" y="295751"/>
                  <a:pt x="151924" y="297656"/>
                </a:cubicBezTo>
                <a:cubicBezTo>
                  <a:pt x="151924" y="297656"/>
                  <a:pt x="150971" y="296704"/>
                  <a:pt x="150971" y="296704"/>
                </a:cubicBezTo>
                <a:cubicBezTo>
                  <a:pt x="145256" y="290989"/>
                  <a:pt x="140494" y="285274"/>
                  <a:pt x="136684" y="282416"/>
                </a:cubicBezTo>
                <a:cubicBezTo>
                  <a:pt x="134779" y="280511"/>
                  <a:pt x="133826" y="279559"/>
                  <a:pt x="131921" y="278606"/>
                </a:cubicBezTo>
                <a:cubicBezTo>
                  <a:pt x="132874" y="275749"/>
                  <a:pt x="132874" y="274796"/>
                  <a:pt x="132874" y="274796"/>
                </a:cubicBezTo>
                <a:cubicBezTo>
                  <a:pt x="132874" y="274796"/>
                  <a:pt x="131921" y="275749"/>
                  <a:pt x="130969" y="278606"/>
                </a:cubicBezTo>
                <a:cubicBezTo>
                  <a:pt x="125254" y="273844"/>
                  <a:pt x="122396" y="270986"/>
                  <a:pt x="122396" y="270986"/>
                </a:cubicBezTo>
                <a:cubicBezTo>
                  <a:pt x="122396" y="270986"/>
                  <a:pt x="125254" y="274796"/>
                  <a:pt x="130016" y="280511"/>
                </a:cubicBezTo>
                <a:cubicBezTo>
                  <a:pt x="128111" y="283369"/>
                  <a:pt x="126206" y="288131"/>
                  <a:pt x="123349" y="293846"/>
                </a:cubicBezTo>
                <a:cubicBezTo>
                  <a:pt x="120491" y="299561"/>
                  <a:pt x="117634" y="308134"/>
                  <a:pt x="114776" y="316706"/>
                </a:cubicBezTo>
                <a:cubicBezTo>
                  <a:pt x="113824" y="318611"/>
                  <a:pt x="113824" y="319564"/>
                  <a:pt x="112871" y="321469"/>
                </a:cubicBezTo>
                <a:cubicBezTo>
                  <a:pt x="110014" y="313849"/>
                  <a:pt x="107156" y="306229"/>
                  <a:pt x="103346" y="299561"/>
                </a:cubicBezTo>
                <a:cubicBezTo>
                  <a:pt x="97631" y="286226"/>
                  <a:pt x="91916" y="273844"/>
                  <a:pt x="86201" y="262414"/>
                </a:cubicBezTo>
                <a:cubicBezTo>
                  <a:pt x="83344" y="255746"/>
                  <a:pt x="80486" y="250984"/>
                  <a:pt x="78581" y="245269"/>
                </a:cubicBezTo>
                <a:cubicBezTo>
                  <a:pt x="75724" y="240506"/>
                  <a:pt x="72866" y="235744"/>
                  <a:pt x="70961" y="230981"/>
                </a:cubicBezTo>
                <a:cubicBezTo>
                  <a:pt x="66199" y="222409"/>
                  <a:pt x="61436" y="213836"/>
                  <a:pt x="57626" y="208121"/>
                </a:cubicBezTo>
                <a:cubicBezTo>
                  <a:pt x="50006" y="195739"/>
                  <a:pt x="46196" y="188119"/>
                  <a:pt x="46196" y="188119"/>
                </a:cubicBezTo>
                <a:cubicBezTo>
                  <a:pt x="46196" y="188119"/>
                  <a:pt x="49054" y="195739"/>
                  <a:pt x="54769" y="210026"/>
                </a:cubicBezTo>
                <a:cubicBezTo>
                  <a:pt x="57626" y="216694"/>
                  <a:pt x="60484" y="225266"/>
                  <a:pt x="64294" y="234791"/>
                </a:cubicBezTo>
                <a:cubicBezTo>
                  <a:pt x="66199" y="239554"/>
                  <a:pt x="68104" y="244316"/>
                  <a:pt x="70009" y="250031"/>
                </a:cubicBezTo>
                <a:cubicBezTo>
                  <a:pt x="71914" y="254794"/>
                  <a:pt x="73819" y="260509"/>
                  <a:pt x="75724" y="266224"/>
                </a:cubicBezTo>
                <a:cubicBezTo>
                  <a:pt x="78581" y="274796"/>
                  <a:pt x="82391" y="283369"/>
                  <a:pt x="85249" y="292894"/>
                </a:cubicBezTo>
                <a:cubicBezTo>
                  <a:pt x="83344" y="290036"/>
                  <a:pt x="81439" y="286226"/>
                  <a:pt x="79534" y="284321"/>
                </a:cubicBezTo>
                <a:cubicBezTo>
                  <a:pt x="74771" y="277654"/>
                  <a:pt x="71914" y="271939"/>
                  <a:pt x="68104" y="268129"/>
                </a:cubicBezTo>
                <a:cubicBezTo>
                  <a:pt x="61436" y="258604"/>
                  <a:pt x="57626" y="253841"/>
                  <a:pt x="57626" y="253841"/>
                </a:cubicBezTo>
                <a:cubicBezTo>
                  <a:pt x="57626" y="253841"/>
                  <a:pt x="59531" y="259556"/>
                  <a:pt x="64294" y="270034"/>
                </a:cubicBezTo>
                <a:cubicBezTo>
                  <a:pt x="66199" y="274796"/>
                  <a:pt x="69056" y="281464"/>
                  <a:pt x="71914" y="288131"/>
                </a:cubicBezTo>
                <a:cubicBezTo>
                  <a:pt x="76676" y="295751"/>
                  <a:pt x="79534" y="303371"/>
                  <a:pt x="83344" y="311944"/>
                </a:cubicBezTo>
                <a:cubicBezTo>
                  <a:pt x="86201" y="317659"/>
                  <a:pt x="88106" y="324326"/>
                  <a:pt x="90964" y="330994"/>
                </a:cubicBezTo>
                <a:cubicBezTo>
                  <a:pt x="90011" y="333851"/>
                  <a:pt x="89059" y="336709"/>
                  <a:pt x="87154" y="339566"/>
                </a:cubicBezTo>
                <a:cubicBezTo>
                  <a:pt x="85249" y="343376"/>
                  <a:pt x="83344" y="348139"/>
                  <a:pt x="81439" y="352901"/>
                </a:cubicBezTo>
                <a:cubicBezTo>
                  <a:pt x="80486" y="348139"/>
                  <a:pt x="79534" y="343376"/>
                  <a:pt x="78581" y="339566"/>
                </a:cubicBezTo>
                <a:cubicBezTo>
                  <a:pt x="75724" y="326231"/>
                  <a:pt x="72866" y="312896"/>
                  <a:pt x="70009" y="301466"/>
                </a:cubicBezTo>
                <a:cubicBezTo>
                  <a:pt x="67151" y="290036"/>
                  <a:pt x="64294" y="278606"/>
                  <a:pt x="61436" y="269081"/>
                </a:cubicBezTo>
                <a:cubicBezTo>
                  <a:pt x="58579" y="259556"/>
                  <a:pt x="56674" y="250984"/>
                  <a:pt x="53816" y="244316"/>
                </a:cubicBezTo>
                <a:cubicBezTo>
                  <a:pt x="49054" y="230981"/>
                  <a:pt x="46196" y="223361"/>
                  <a:pt x="46196" y="223361"/>
                </a:cubicBezTo>
                <a:cubicBezTo>
                  <a:pt x="46196" y="223361"/>
                  <a:pt x="47149" y="230981"/>
                  <a:pt x="50006" y="245269"/>
                </a:cubicBezTo>
                <a:cubicBezTo>
                  <a:pt x="50959" y="251936"/>
                  <a:pt x="51911" y="260509"/>
                  <a:pt x="53816" y="270034"/>
                </a:cubicBezTo>
                <a:cubicBezTo>
                  <a:pt x="55721" y="279559"/>
                  <a:pt x="56674" y="290989"/>
                  <a:pt x="58579" y="302419"/>
                </a:cubicBezTo>
                <a:cubicBezTo>
                  <a:pt x="60484" y="314801"/>
                  <a:pt x="61436" y="327184"/>
                  <a:pt x="64294" y="340519"/>
                </a:cubicBezTo>
                <a:cubicBezTo>
                  <a:pt x="66199" y="353854"/>
                  <a:pt x="67151" y="367189"/>
                  <a:pt x="69056" y="381476"/>
                </a:cubicBezTo>
                <a:cubicBezTo>
                  <a:pt x="68104" y="382429"/>
                  <a:pt x="68104" y="383381"/>
                  <a:pt x="67151" y="385286"/>
                </a:cubicBezTo>
                <a:cubicBezTo>
                  <a:pt x="64294" y="391954"/>
                  <a:pt x="62389" y="398621"/>
                  <a:pt x="60484" y="405289"/>
                </a:cubicBezTo>
                <a:cubicBezTo>
                  <a:pt x="60484" y="406241"/>
                  <a:pt x="60484" y="406241"/>
                  <a:pt x="59531" y="407194"/>
                </a:cubicBezTo>
                <a:cubicBezTo>
                  <a:pt x="58579" y="407194"/>
                  <a:pt x="57626" y="407194"/>
                  <a:pt x="56674" y="407194"/>
                </a:cubicBezTo>
                <a:cubicBezTo>
                  <a:pt x="55721" y="404336"/>
                  <a:pt x="55721" y="402431"/>
                  <a:pt x="54769" y="399574"/>
                </a:cubicBezTo>
                <a:cubicBezTo>
                  <a:pt x="51911" y="387191"/>
                  <a:pt x="49054" y="375761"/>
                  <a:pt x="46196" y="364331"/>
                </a:cubicBezTo>
                <a:cubicBezTo>
                  <a:pt x="43339" y="352901"/>
                  <a:pt x="40481" y="342424"/>
                  <a:pt x="37624" y="332899"/>
                </a:cubicBezTo>
                <a:cubicBezTo>
                  <a:pt x="31909" y="313849"/>
                  <a:pt x="26194" y="297656"/>
                  <a:pt x="21431" y="287179"/>
                </a:cubicBezTo>
                <a:cubicBezTo>
                  <a:pt x="16669" y="276701"/>
                  <a:pt x="13811" y="270034"/>
                  <a:pt x="13811" y="270034"/>
                </a:cubicBezTo>
                <a:cubicBezTo>
                  <a:pt x="13811" y="270034"/>
                  <a:pt x="14764" y="276701"/>
                  <a:pt x="17621" y="288131"/>
                </a:cubicBezTo>
                <a:cubicBezTo>
                  <a:pt x="18574" y="293846"/>
                  <a:pt x="20479" y="300514"/>
                  <a:pt x="21431" y="309086"/>
                </a:cubicBezTo>
                <a:cubicBezTo>
                  <a:pt x="23336" y="316706"/>
                  <a:pt x="24289" y="326231"/>
                  <a:pt x="26194" y="335756"/>
                </a:cubicBezTo>
                <a:cubicBezTo>
                  <a:pt x="28099" y="345281"/>
                  <a:pt x="30004" y="355759"/>
                  <a:pt x="31909" y="367189"/>
                </a:cubicBezTo>
                <a:cubicBezTo>
                  <a:pt x="35719" y="378619"/>
                  <a:pt x="37624" y="390049"/>
                  <a:pt x="39529" y="402431"/>
                </a:cubicBezTo>
                <a:cubicBezTo>
                  <a:pt x="39529" y="403384"/>
                  <a:pt x="39529" y="403384"/>
                  <a:pt x="39529" y="404336"/>
                </a:cubicBezTo>
                <a:cubicBezTo>
                  <a:pt x="29051" y="402431"/>
                  <a:pt x="18574" y="401479"/>
                  <a:pt x="7144" y="399574"/>
                </a:cubicBezTo>
                <a:lnTo>
                  <a:pt x="7144" y="511016"/>
                </a:lnTo>
                <a:close/>
                <a:moveTo>
                  <a:pt x="6277451" y="364331"/>
                </a:moveTo>
                <a:cubicBezTo>
                  <a:pt x="6278404" y="362426"/>
                  <a:pt x="6278404" y="359569"/>
                  <a:pt x="6279356" y="357664"/>
                </a:cubicBezTo>
                <a:cubicBezTo>
                  <a:pt x="6279356" y="358616"/>
                  <a:pt x="6279356" y="360521"/>
                  <a:pt x="6279356" y="361474"/>
                </a:cubicBezTo>
                <a:cubicBezTo>
                  <a:pt x="6278404" y="370999"/>
                  <a:pt x="6278404" y="384334"/>
                  <a:pt x="6277451" y="399574"/>
                </a:cubicBezTo>
                <a:cubicBezTo>
                  <a:pt x="6274594" y="409099"/>
                  <a:pt x="6270784" y="419576"/>
                  <a:pt x="6267926" y="430054"/>
                </a:cubicBezTo>
                <a:cubicBezTo>
                  <a:pt x="6266974" y="430054"/>
                  <a:pt x="6266974" y="430054"/>
                  <a:pt x="6266021" y="430054"/>
                </a:cubicBezTo>
                <a:cubicBezTo>
                  <a:pt x="6264117" y="427196"/>
                  <a:pt x="6262212" y="424339"/>
                  <a:pt x="6260306" y="421481"/>
                </a:cubicBezTo>
                <a:cubicBezTo>
                  <a:pt x="6266021" y="402431"/>
                  <a:pt x="6271737" y="383381"/>
                  <a:pt x="6277451" y="364331"/>
                </a:cubicBezTo>
                <a:close/>
                <a:moveTo>
                  <a:pt x="6211729" y="425291"/>
                </a:moveTo>
                <a:cubicBezTo>
                  <a:pt x="6211729" y="415766"/>
                  <a:pt x="6212681" y="406241"/>
                  <a:pt x="6212681" y="398621"/>
                </a:cubicBezTo>
                <a:cubicBezTo>
                  <a:pt x="6212681" y="395764"/>
                  <a:pt x="6212681" y="392906"/>
                  <a:pt x="6213634" y="390049"/>
                </a:cubicBezTo>
                <a:cubicBezTo>
                  <a:pt x="6214587" y="391001"/>
                  <a:pt x="6215539" y="392906"/>
                  <a:pt x="6216492" y="393859"/>
                </a:cubicBezTo>
                <a:cubicBezTo>
                  <a:pt x="6220301" y="398621"/>
                  <a:pt x="6224112" y="403384"/>
                  <a:pt x="6227921" y="408146"/>
                </a:cubicBezTo>
                <a:cubicBezTo>
                  <a:pt x="6226969" y="410051"/>
                  <a:pt x="6226017" y="411956"/>
                  <a:pt x="6225064" y="412909"/>
                </a:cubicBezTo>
                <a:cubicBezTo>
                  <a:pt x="6224112" y="414814"/>
                  <a:pt x="6222206" y="417671"/>
                  <a:pt x="6221254" y="420529"/>
                </a:cubicBezTo>
                <a:cubicBezTo>
                  <a:pt x="6220301" y="423386"/>
                  <a:pt x="6219349" y="426244"/>
                  <a:pt x="6218396" y="429101"/>
                </a:cubicBezTo>
                <a:cubicBezTo>
                  <a:pt x="6218396" y="430054"/>
                  <a:pt x="6218396" y="430054"/>
                  <a:pt x="6217444" y="431006"/>
                </a:cubicBezTo>
                <a:cubicBezTo>
                  <a:pt x="6217444" y="430054"/>
                  <a:pt x="6217444" y="429101"/>
                  <a:pt x="6217444" y="429101"/>
                </a:cubicBezTo>
                <a:cubicBezTo>
                  <a:pt x="6216492" y="419576"/>
                  <a:pt x="6215539" y="413861"/>
                  <a:pt x="6215539" y="413861"/>
                </a:cubicBezTo>
                <a:cubicBezTo>
                  <a:pt x="6215539" y="413861"/>
                  <a:pt x="6214587" y="419576"/>
                  <a:pt x="6213634" y="429101"/>
                </a:cubicBezTo>
                <a:cubicBezTo>
                  <a:pt x="6213634" y="432911"/>
                  <a:pt x="6212681" y="436721"/>
                  <a:pt x="6211729" y="441484"/>
                </a:cubicBezTo>
                <a:cubicBezTo>
                  <a:pt x="6211729" y="435769"/>
                  <a:pt x="6211729" y="430054"/>
                  <a:pt x="6211729" y="425291"/>
                </a:cubicBezTo>
                <a:close/>
                <a:moveTo>
                  <a:pt x="6183154" y="343376"/>
                </a:moveTo>
                <a:cubicBezTo>
                  <a:pt x="6185059" y="346234"/>
                  <a:pt x="6186012" y="348139"/>
                  <a:pt x="6187917" y="350996"/>
                </a:cubicBezTo>
                <a:cubicBezTo>
                  <a:pt x="6188869" y="352901"/>
                  <a:pt x="6190774" y="354806"/>
                  <a:pt x="6191726" y="356711"/>
                </a:cubicBezTo>
                <a:cubicBezTo>
                  <a:pt x="6188869" y="366236"/>
                  <a:pt x="6186012" y="376714"/>
                  <a:pt x="6183154" y="388144"/>
                </a:cubicBezTo>
                <a:cubicBezTo>
                  <a:pt x="6183154" y="389096"/>
                  <a:pt x="6182201" y="391001"/>
                  <a:pt x="6182201" y="391954"/>
                </a:cubicBezTo>
                <a:cubicBezTo>
                  <a:pt x="6182201" y="386239"/>
                  <a:pt x="6181249" y="381476"/>
                  <a:pt x="6181249" y="375761"/>
                </a:cubicBezTo>
                <a:cubicBezTo>
                  <a:pt x="6181249" y="374809"/>
                  <a:pt x="6181249" y="373856"/>
                  <a:pt x="6181249" y="372904"/>
                </a:cubicBezTo>
                <a:cubicBezTo>
                  <a:pt x="6181249" y="362426"/>
                  <a:pt x="6182201" y="352901"/>
                  <a:pt x="6183154" y="343376"/>
                </a:cubicBezTo>
                <a:close/>
                <a:moveTo>
                  <a:pt x="6144101" y="308134"/>
                </a:moveTo>
                <a:cubicBezTo>
                  <a:pt x="6145054" y="297656"/>
                  <a:pt x="6146959" y="287179"/>
                  <a:pt x="6147912" y="276701"/>
                </a:cubicBezTo>
                <a:cubicBezTo>
                  <a:pt x="6149817" y="280511"/>
                  <a:pt x="6151721" y="284321"/>
                  <a:pt x="6153626" y="289084"/>
                </a:cubicBezTo>
                <a:cubicBezTo>
                  <a:pt x="6156484" y="293846"/>
                  <a:pt x="6158389" y="299561"/>
                  <a:pt x="6161246" y="305276"/>
                </a:cubicBezTo>
                <a:cubicBezTo>
                  <a:pt x="6160294" y="308134"/>
                  <a:pt x="6159342" y="313849"/>
                  <a:pt x="6157437" y="319564"/>
                </a:cubicBezTo>
                <a:cubicBezTo>
                  <a:pt x="6155531" y="325279"/>
                  <a:pt x="6154579" y="332899"/>
                  <a:pt x="6152674" y="342424"/>
                </a:cubicBezTo>
                <a:cubicBezTo>
                  <a:pt x="6151721" y="347186"/>
                  <a:pt x="6150769" y="351949"/>
                  <a:pt x="6150769" y="356711"/>
                </a:cubicBezTo>
                <a:cubicBezTo>
                  <a:pt x="6150769" y="358616"/>
                  <a:pt x="6149817" y="359569"/>
                  <a:pt x="6149817" y="360521"/>
                </a:cubicBezTo>
                <a:cubicBezTo>
                  <a:pt x="6149817" y="362426"/>
                  <a:pt x="6148864" y="363379"/>
                  <a:pt x="6148864" y="365284"/>
                </a:cubicBezTo>
                <a:cubicBezTo>
                  <a:pt x="6146959" y="362426"/>
                  <a:pt x="6146006" y="360521"/>
                  <a:pt x="6146006" y="360521"/>
                </a:cubicBezTo>
                <a:cubicBezTo>
                  <a:pt x="6146006" y="360521"/>
                  <a:pt x="6146959" y="363379"/>
                  <a:pt x="6147912" y="368141"/>
                </a:cubicBezTo>
                <a:cubicBezTo>
                  <a:pt x="6146959" y="374809"/>
                  <a:pt x="6146006" y="382429"/>
                  <a:pt x="6145054" y="389096"/>
                </a:cubicBezTo>
                <a:cubicBezTo>
                  <a:pt x="6145054" y="388144"/>
                  <a:pt x="6144101" y="387191"/>
                  <a:pt x="6144101" y="386239"/>
                </a:cubicBezTo>
                <a:cubicBezTo>
                  <a:pt x="6144101" y="385286"/>
                  <a:pt x="6143149" y="385286"/>
                  <a:pt x="6143149" y="384334"/>
                </a:cubicBezTo>
                <a:cubicBezTo>
                  <a:pt x="6143149" y="379571"/>
                  <a:pt x="6142196" y="373856"/>
                  <a:pt x="6142196" y="369094"/>
                </a:cubicBezTo>
                <a:cubicBezTo>
                  <a:pt x="6141244" y="360521"/>
                  <a:pt x="6140292" y="351949"/>
                  <a:pt x="6139339" y="343376"/>
                </a:cubicBezTo>
                <a:cubicBezTo>
                  <a:pt x="6142196" y="331946"/>
                  <a:pt x="6143149" y="319564"/>
                  <a:pt x="6144101" y="308134"/>
                </a:cubicBezTo>
                <a:close/>
                <a:moveTo>
                  <a:pt x="6095524" y="384334"/>
                </a:moveTo>
                <a:cubicBezTo>
                  <a:pt x="6093619" y="393859"/>
                  <a:pt x="6090762" y="403384"/>
                  <a:pt x="6088856" y="412909"/>
                </a:cubicBezTo>
                <a:cubicBezTo>
                  <a:pt x="6086951" y="420529"/>
                  <a:pt x="6085046" y="428149"/>
                  <a:pt x="6083142" y="435769"/>
                </a:cubicBezTo>
                <a:cubicBezTo>
                  <a:pt x="6081237" y="428149"/>
                  <a:pt x="6079331" y="419576"/>
                  <a:pt x="6076474" y="411956"/>
                </a:cubicBezTo>
                <a:cubicBezTo>
                  <a:pt x="6077426" y="405289"/>
                  <a:pt x="6078379" y="397669"/>
                  <a:pt x="6079331" y="391001"/>
                </a:cubicBezTo>
                <a:cubicBezTo>
                  <a:pt x="6080284" y="383381"/>
                  <a:pt x="6082189" y="375761"/>
                  <a:pt x="6084094" y="368141"/>
                </a:cubicBezTo>
                <a:lnTo>
                  <a:pt x="6088856" y="347186"/>
                </a:lnTo>
                <a:cubicBezTo>
                  <a:pt x="6089809" y="347186"/>
                  <a:pt x="6090762" y="347186"/>
                  <a:pt x="6091714" y="348139"/>
                </a:cubicBezTo>
                <a:cubicBezTo>
                  <a:pt x="6093619" y="349091"/>
                  <a:pt x="6094571" y="350044"/>
                  <a:pt x="6095524" y="350996"/>
                </a:cubicBezTo>
                <a:cubicBezTo>
                  <a:pt x="6098381" y="352901"/>
                  <a:pt x="6099334" y="356711"/>
                  <a:pt x="6100287" y="359569"/>
                </a:cubicBezTo>
                <a:cubicBezTo>
                  <a:pt x="6099334" y="367189"/>
                  <a:pt x="6097429" y="375761"/>
                  <a:pt x="6095524" y="384334"/>
                </a:cubicBezTo>
                <a:close/>
                <a:moveTo>
                  <a:pt x="6102192" y="206216"/>
                </a:moveTo>
                <a:cubicBezTo>
                  <a:pt x="6102192" y="211931"/>
                  <a:pt x="6102192" y="222409"/>
                  <a:pt x="6101239" y="235744"/>
                </a:cubicBezTo>
                <a:cubicBezTo>
                  <a:pt x="6101239" y="237649"/>
                  <a:pt x="6101239" y="239554"/>
                  <a:pt x="6101239" y="241459"/>
                </a:cubicBezTo>
                <a:cubicBezTo>
                  <a:pt x="6101239" y="241459"/>
                  <a:pt x="6101239" y="242411"/>
                  <a:pt x="6101239" y="242411"/>
                </a:cubicBezTo>
                <a:cubicBezTo>
                  <a:pt x="6101239" y="242411"/>
                  <a:pt x="6101239" y="242411"/>
                  <a:pt x="6101239" y="242411"/>
                </a:cubicBezTo>
                <a:cubicBezTo>
                  <a:pt x="6101239" y="241459"/>
                  <a:pt x="6100287" y="240506"/>
                  <a:pt x="6100287" y="239554"/>
                </a:cubicBezTo>
                <a:cubicBezTo>
                  <a:pt x="6099334" y="236696"/>
                  <a:pt x="6098381" y="233839"/>
                  <a:pt x="6097429" y="230981"/>
                </a:cubicBezTo>
                <a:cubicBezTo>
                  <a:pt x="6099334" y="222409"/>
                  <a:pt x="6100287" y="213836"/>
                  <a:pt x="6102192" y="206216"/>
                </a:cubicBezTo>
                <a:close/>
                <a:moveTo>
                  <a:pt x="6100287" y="284321"/>
                </a:moveTo>
                <a:cubicBezTo>
                  <a:pt x="6099334" y="282416"/>
                  <a:pt x="6099334" y="281464"/>
                  <a:pt x="6098381" y="279559"/>
                </a:cubicBezTo>
                <a:cubicBezTo>
                  <a:pt x="6098381" y="278606"/>
                  <a:pt x="6099334" y="277654"/>
                  <a:pt x="6099334" y="277654"/>
                </a:cubicBezTo>
                <a:cubicBezTo>
                  <a:pt x="6099334" y="279559"/>
                  <a:pt x="6099334" y="281464"/>
                  <a:pt x="6100287" y="284321"/>
                </a:cubicBezTo>
                <a:close/>
                <a:moveTo>
                  <a:pt x="6093619" y="247174"/>
                </a:moveTo>
                <a:cubicBezTo>
                  <a:pt x="6094571" y="250031"/>
                  <a:pt x="6094571" y="252889"/>
                  <a:pt x="6095524" y="255746"/>
                </a:cubicBezTo>
                <a:cubicBezTo>
                  <a:pt x="6094571" y="258604"/>
                  <a:pt x="6092667" y="261461"/>
                  <a:pt x="6091714" y="264319"/>
                </a:cubicBezTo>
                <a:cubicBezTo>
                  <a:pt x="6091714" y="263366"/>
                  <a:pt x="6090762" y="262414"/>
                  <a:pt x="6090762" y="262414"/>
                </a:cubicBezTo>
                <a:cubicBezTo>
                  <a:pt x="6091714" y="257651"/>
                  <a:pt x="6092667" y="251936"/>
                  <a:pt x="6093619" y="247174"/>
                </a:cubicBezTo>
                <a:close/>
                <a:moveTo>
                  <a:pt x="6088856" y="269081"/>
                </a:moveTo>
                <a:cubicBezTo>
                  <a:pt x="6088856" y="269081"/>
                  <a:pt x="6088856" y="270034"/>
                  <a:pt x="6088856" y="270034"/>
                </a:cubicBezTo>
                <a:cubicBezTo>
                  <a:pt x="6088856" y="270034"/>
                  <a:pt x="6088856" y="270034"/>
                  <a:pt x="6088856" y="270034"/>
                </a:cubicBezTo>
                <a:cubicBezTo>
                  <a:pt x="6088856" y="270986"/>
                  <a:pt x="6087904" y="271939"/>
                  <a:pt x="6087904" y="272891"/>
                </a:cubicBezTo>
                <a:cubicBezTo>
                  <a:pt x="6088856" y="270986"/>
                  <a:pt x="6088856" y="270034"/>
                  <a:pt x="6088856" y="269081"/>
                </a:cubicBezTo>
                <a:close/>
                <a:moveTo>
                  <a:pt x="6067901" y="369094"/>
                </a:moveTo>
                <a:cubicBezTo>
                  <a:pt x="6072664" y="358616"/>
                  <a:pt x="6076474" y="349091"/>
                  <a:pt x="6080284" y="339566"/>
                </a:cubicBezTo>
                <a:cubicBezTo>
                  <a:pt x="6082189" y="334804"/>
                  <a:pt x="6084094" y="330041"/>
                  <a:pt x="6085046" y="326231"/>
                </a:cubicBezTo>
                <a:cubicBezTo>
                  <a:pt x="6085999" y="321469"/>
                  <a:pt x="6087904" y="317659"/>
                  <a:pt x="6088856" y="313849"/>
                </a:cubicBezTo>
                <a:cubicBezTo>
                  <a:pt x="6090762" y="306229"/>
                  <a:pt x="6092667" y="299561"/>
                  <a:pt x="6093619" y="293846"/>
                </a:cubicBezTo>
                <a:cubicBezTo>
                  <a:pt x="6093619" y="293846"/>
                  <a:pt x="6093619" y="293846"/>
                  <a:pt x="6093619" y="293846"/>
                </a:cubicBezTo>
                <a:cubicBezTo>
                  <a:pt x="6094571" y="299561"/>
                  <a:pt x="6095524" y="305276"/>
                  <a:pt x="6096476" y="310991"/>
                </a:cubicBezTo>
                <a:cubicBezTo>
                  <a:pt x="6098381" y="319564"/>
                  <a:pt x="6098381" y="329089"/>
                  <a:pt x="6100287" y="339566"/>
                </a:cubicBezTo>
                <a:cubicBezTo>
                  <a:pt x="6100287" y="345281"/>
                  <a:pt x="6101239" y="350044"/>
                  <a:pt x="6101239" y="355759"/>
                </a:cubicBezTo>
                <a:cubicBezTo>
                  <a:pt x="6101239" y="355759"/>
                  <a:pt x="6101239" y="355759"/>
                  <a:pt x="6101239" y="355759"/>
                </a:cubicBezTo>
                <a:cubicBezTo>
                  <a:pt x="6101239" y="356711"/>
                  <a:pt x="6100287" y="358616"/>
                  <a:pt x="6100287" y="359569"/>
                </a:cubicBezTo>
                <a:cubicBezTo>
                  <a:pt x="6100287" y="355759"/>
                  <a:pt x="6099334" y="352901"/>
                  <a:pt x="6097429" y="350044"/>
                </a:cubicBezTo>
                <a:cubicBezTo>
                  <a:pt x="6096476" y="348139"/>
                  <a:pt x="6094571" y="347186"/>
                  <a:pt x="6093619" y="345281"/>
                </a:cubicBezTo>
                <a:cubicBezTo>
                  <a:pt x="6091714" y="344329"/>
                  <a:pt x="6089809" y="343376"/>
                  <a:pt x="6087904" y="342424"/>
                </a:cubicBezTo>
                <a:lnTo>
                  <a:pt x="6085999" y="341471"/>
                </a:lnTo>
                <a:lnTo>
                  <a:pt x="6085046" y="343376"/>
                </a:lnTo>
                <a:cubicBezTo>
                  <a:pt x="6082189" y="350996"/>
                  <a:pt x="6079331" y="357664"/>
                  <a:pt x="6076474" y="365284"/>
                </a:cubicBezTo>
                <a:cubicBezTo>
                  <a:pt x="6074569" y="371951"/>
                  <a:pt x="6071712" y="377666"/>
                  <a:pt x="6069806" y="384334"/>
                </a:cubicBezTo>
                <a:cubicBezTo>
                  <a:pt x="6068854" y="380524"/>
                  <a:pt x="6067901" y="376714"/>
                  <a:pt x="6065996" y="372904"/>
                </a:cubicBezTo>
                <a:cubicBezTo>
                  <a:pt x="6066949" y="371951"/>
                  <a:pt x="6067901" y="370999"/>
                  <a:pt x="6067901" y="369094"/>
                </a:cubicBezTo>
                <a:close/>
                <a:moveTo>
                  <a:pt x="6035517" y="310039"/>
                </a:moveTo>
                <a:cubicBezTo>
                  <a:pt x="6035517" y="309086"/>
                  <a:pt x="6035517" y="309086"/>
                  <a:pt x="6035517" y="308134"/>
                </a:cubicBezTo>
                <a:cubicBezTo>
                  <a:pt x="6036469" y="312896"/>
                  <a:pt x="6038374" y="318611"/>
                  <a:pt x="6040279" y="324326"/>
                </a:cubicBezTo>
                <a:cubicBezTo>
                  <a:pt x="6041231" y="329089"/>
                  <a:pt x="6042184" y="333851"/>
                  <a:pt x="6044089" y="338614"/>
                </a:cubicBezTo>
                <a:cubicBezTo>
                  <a:pt x="6042184" y="344329"/>
                  <a:pt x="6040279" y="350044"/>
                  <a:pt x="6038374" y="355759"/>
                </a:cubicBezTo>
                <a:cubicBezTo>
                  <a:pt x="6036469" y="345281"/>
                  <a:pt x="6035517" y="336709"/>
                  <a:pt x="6033612" y="330041"/>
                </a:cubicBezTo>
                <a:cubicBezTo>
                  <a:pt x="6034564" y="323374"/>
                  <a:pt x="6034564" y="315754"/>
                  <a:pt x="6035517" y="310039"/>
                </a:cubicBezTo>
                <a:close/>
                <a:moveTo>
                  <a:pt x="6012656" y="361474"/>
                </a:moveTo>
                <a:cubicBezTo>
                  <a:pt x="6012656" y="362426"/>
                  <a:pt x="6012656" y="363379"/>
                  <a:pt x="6012656" y="363379"/>
                </a:cubicBezTo>
                <a:cubicBezTo>
                  <a:pt x="6012656" y="362426"/>
                  <a:pt x="6012656" y="361474"/>
                  <a:pt x="6012656" y="359569"/>
                </a:cubicBezTo>
                <a:cubicBezTo>
                  <a:pt x="6012656" y="360521"/>
                  <a:pt x="6012656" y="360521"/>
                  <a:pt x="6012656" y="361474"/>
                </a:cubicBezTo>
                <a:close/>
                <a:moveTo>
                  <a:pt x="6007894" y="351949"/>
                </a:moveTo>
                <a:cubicBezTo>
                  <a:pt x="6007894" y="351949"/>
                  <a:pt x="6007894" y="352901"/>
                  <a:pt x="6007894" y="352901"/>
                </a:cubicBezTo>
                <a:cubicBezTo>
                  <a:pt x="6007894" y="351949"/>
                  <a:pt x="6007894" y="351949"/>
                  <a:pt x="6007894" y="351949"/>
                </a:cubicBezTo>
                <a:cubicBezTo>
                  <a:pt x="6007894" y="350996"/>
                  <a:pt x="6007894" y="351949"/>
                  <a:pt x="6007894" y="351949"/>
                </a:cubicBezTo>
                <a:close/>
                <a:moveTo>
                  <a:pt x="5976462" y="410051"/>
                </a:moveTo>
                <a:cubicBezTo>
                  <a:pt x="5975509" y="407194"/>
                  <a:pt x="5974556" y="404336"/>
                  <a:pt x="5973604" y="402431"/>
                </a:cubicBezTo>
                <a:cubicBezTo>
                  <a:pt x="5973604" y="401479"/>
                  <a:pt x="5972651" y="399574"/>
                  <a:pt x="5972651" y="398621"/>
                </a:cubicBezTo>
                <a:cubicBezTo>
                  <a:pt x="5972651" y="395764"/>
                  <a:pt x="5971699" y="392906"/>
                  <a:pt x="5971699" y="391001"/>
                </a:cubicBezTo>
                <a:cubicBezTo>
                  <a:pt x="5972651" y="389096"/>
                  <a:pt x="5972651" y="387191"/>
                  <a:pt x="5973604" y="386239"/>
                </a:cubicBezTo>
                <a:cubicBezTo>
                  <a:pt x="5975509" y="382429"/>
                  <a:pt x="5976462" y="378619"/>
                  <a:pt x="5977414" y="374809"/>
                </a:cubicBezTo>
                <a:cubicBezTo>
                  <a:pt x="5977414" y="385286"/>
                  <a:pt x="5976462" y="397669"/>
                  <a:pt x="5976462" y="410051"/>
                </a:cubicBezTo>
                <a:close/>
                <a:moveTo>
                  <a:pt x="5976462" y="239554"/>
                </a:moveTo>
                <a:cubicBezTo>
                  <a:pt x="5977414" y="243364"/>
                  <a:pt x="5977414" y="246221"/>
                  <a:pt x="5978367" y="250031"/>
                </a:cubicBezTo>
                <a:cubicBezTo>
                  <a:pt x="5978367" y="251936"/>
                  <a:pt x="5979319" y="254794"/>
                  <a:pt x="5979319" y="256699"/>
                </a:cubicBezTo>
                <a:cubicBezTo>
                  <a:pt x="5977414" y="253841"/>
                  <a:pt x="5976462" y="250984"/>
                  <a:pt x="5974556" y="248126"/>
                </a:cubicBezTo>
                <a:cubicBezTo>
                  <a:pt x="5975509" y="245269"/>
                  <a:pt x="5975509" y="242411"/>
                  <a:pt x="5976462" y="239554"/>
                </a:cubicBezTo>
                <a:close/>
                <a:moveTo>
                  <a:pt x="5965984" y="291941"/>
                </a:moveTo>
                <a:cubicBezTo>
                  <a:pt x="5965984" y="290036"/>
                  <a:pt x="5966937" y="288131"/>
                  <a:pt x="5966937" y="286226"/>
                </a:cubicBezTo>
                <a:cubicBezTo>
                  <a:pt x="5966937" y="285274"/>
                  <a:pt x="5967889" y="283369"/>
                  <a:pt x="5967889" y="282416"/>
                </a:cubicBezTo>
                <a:cubicBezTo>
                  <a:pt x="5968842" y="277654"/>
                  <a:pt x="5969794" y="273844"/>
                  <a:pt x="5970746" y="269081"/>
                </a:cubicBezTo>
                <a:cubicBezTo>
                  <a:pt x="5974556" y="278606"/>
                  <a:pt x="5979319" y="289084"/>
                  <a:pt x="5983129" y="298609"/>
                </a:cubicBezTo>
                <a:cubicBezTo>
                  <a:pt x="5982176" y="309086"/>
                  <a:pt x="5981224" y="319564"/>
                  <a:pt x="5980271" y="330994"/>
                </a:cubicBezTo>
                <a:cubicBezTo>
                  <a:pt x="5980271" y="330994"/>
                  <a:pt x="5980271" y="331946"/>
                  <a:pt x="5979319" y="331946"/>
                </a:cubicBezTo>
                <a:cubicBezTo>
                  <a:pt x="5977414" y="329089"/>
                  <a:pt x="5976462" y="328136"/>
                  <a:pt x="5976462" y="328136"/>
                </a:cubicBezTo>
                <a:cubicBezTo>
                  <a:pt x="5976462" y="328136"/>
                  <a:pt x="5977414" y="330041"/>
                  <a:pt x="5979319" y="332899"/>
                </a:cubicBezTo>
                <a:cubicBezTo>
                  <a:pt x="5977414" y="336709"/>
                  <a:pt x="5974556" y="341471"/>
                  <a:pt x="5972651" y="346234"/>
                </a:cubicBezTo>
                <a:cubicBezTo>
                  <a:pt x="5970746" y="349091"/>
                  <a:pt x="5969794" y="352901"/>
                  <a:pt x="5967889" y="355759"/>
                </a:cubicBezTo>
                <a:cubicBezTo>
                  <a:pt x="5967889" y="355759"/>
                  <a:pt x="5967889" y="355759"/>
                  <a:pt x="5967889" y="355759"/>
                </a:cubicBezTo>
                <a:cubicBezTo>
                  <a:pt x="5967889" y="353854"/>
                  <a:pt x="5967889" y="352901"/>
                  <a:pt x="5966937" y="351949"/>
                </a:cubicBezTo>
                <a:cubicBezTo>
                  <a:pt x="5965984" y="346234"/>
                  <a:pt x="5965984" y="339566"/>
                  <a:pt x="5965031" y="333851"/>
                </a:cubicBezTo>
                <a:cubicBezTo>
                  <a:pt x="5964079" y="321469"/>
                  <a:pt x="5964079" y="310039"/>
                  <a:pt x="5963126" y="299561"/>
                </a:cubicBezTo>
                <a:cubicBezTo>
                  <a:pt x="5964079" y="296704"/>
                  <a:pt x="5965031" y="294799"/>
                  <a:pt x="5965984" y="291941"/>
                </a:cubicBezTo>
                <a:close/>
                <a:moveTo>
                  <a:pt x="5952649" y="385286"/>
                </a:moveTo>
                <a:cubicBezTo>
                  <a:pt x="5952649" y="385286"/>
                  <a:pt x="5952649" y="385286"/>
                  <a:pt x="5952649" y="385286"/>
                </a:cubicBezTo>
                <a:cubicBezTo>
                  <a:pt x="5952649" y="385286"/>
                  <a:pt x="5952649" y="385286"/>
                  <a:pt x="5952649" y="385286"/>
                </a:cubicBezTo>
                <a:cubicBezTo>
                  <a:pt x="5952649" y="385286"/>
                  <a:pt x="5952649" y="385286"/>
                  <a:pt x="5952649" y="385286"/>
                </a:cubicBezTo>
                <a:close/>
                <a:moveTo>
                  <a:pt x="5934551" y="339566"/>
                </a:moveTo>
                <a:cubicBezTo>
                  <a:pt x="5934551" y="337661"/>
                  <a:pt x="5933599" y="334804"/>
                  <a:pt x="5933599" y="332899"/>
                </a:cubicBezTo>
                <a:cubicBezTo>
                  <a:pt x="5933599" y="331946"/>
                  <a:pt x="5933599" y="331946"/>
                  <a:pt x="5933599" y="330994"/>
                </a:cubicBezTo>
                <a:cubicBezTo>
                  <a:pt x="5934551" y="332899"/>
                  <a:pt x="5934551" y="334804"/>
                  <a:pt x="5935504" y="336709"/>
                </a:cubicBezTo>
                <a:cubicBezTo>
                  <a:pt x="5935504" y="337661"/>
                  <a:pt x="5934551" y="338614"/>
                  <a:pt x="5934551" y="339566"/>
                </a:cubicBezTo>
                <a:close/>
                <a:moveTo>
                  <a:pt x="5948839" y="371951"/>
                </a:moveTo>
                <a:cubicBezTo>
                  <a:pt x="5947887" y="374809"/>
                  <a:pt x="5946934" y="378619"/>
                  <a:pt x="5945981" y="382429"/>
                </a:cubicBezTo>
                <a:cubicBezTo>
                  <a:pt x="5945029" y="386239"/>
                  <a:pt x="5944076" y="389096"/>
                  <a:pt x="5943124" y="392906"/>
                </a:cubicBezTo>
                <a:cubicBezTo>
                  <a:pt x="5943124" y="387191"/>
                  <a:pt x="5943124" y="382429"/>
                  <a:pt x="5943124" y="378619"/>
                </a:cubicBezTo>
                <a:cubicBezTo>
                  <a:pt x="5943124" y="378619"/>
                  <a:pt x="5943124" y="378619"/>
                  <a:pt x="5943124" y="378619"/>
                </a:cubicBezTo>
                <a:cubicBezTo>
                  <a:pt x="5945029" y="373856"/>
                  <a:pt x="5945981" y="370046"/>
                  <a:pt x="5946934" y="365284"/>
                </a:cubicBezTo>
                <a:cubicBezTo>
                  <a:pt x="5946934" y="367189"/>
                  <a:pt x="5947887" y="370046"/>
                  <a:pt x="5948839" y="371951"/>
                </a:cubicBezTo>
                <a:close/>
                <a:moveTo>
                  <a:pt x="5930742" y="234791"/>
                </a:moveTo>
                <a:cubicBezTo>
                  <a:pt x="5933599" y="245269"/>
                  <a:pt x="5935504" y="256699"/>
                  <a:pt x="5938362" y="269081"/>
                </a:cubicBezTo>
                <a:cubicBezTo>
                  <a:pt x="5941219" y="280511"/>
                  <a:pt x="5942171" y="293846"/>
                  <a:pt x="5945029" y="307181"/>
                </a:cubicBezTo>
                <a:cubicBezTo>
                  <a:pt x="5943124" y="312896"/>
                  <a:pt x="5941219" y="317659"/>
                  <a:pt x="5940267" y="323374"/>
                </a:cubicBezTo>
                <a:cubicBezTo>
                  <a:pt x="5940267" y="323374"/>
                  <a:pt x="5940267" y="324326"/>
                  <a:pt x="5940267" y="324326"/>
                </a:cubicBezTo>
                <a:cubicBezTo>
                  <a:pt x="5937409" y="318611"/>
                  <a:pt x="5934551" y="312896"/>
                  <a:pt x="5931694" y="307181"/>
                </a:cubicBezTo>
                <a:cubicBezTo>
                  <a:pt x="5930742" y="299561"/>
                  <a:pt x="5929789" y="291941"/>
                  <a:pt x="5928837" y="284321"/>
                </a:cubicBezTo>
                <a:cubicBezTo>
                  <a:pt x="5927884" y="277654"/>
                  <a:pt x="5927884" y="271939"/>
                  <a:pt x="5926931" y="266224"/>
                </a:cubicBezTo>
                <a:cubicBezTo>
                  <a:pt x="5928837" y="261461"/>
                  <a:pt x="5929789" y="259556"/>
                  <a:pt x="5929789" y="259556"/>
                </a:cubicBezTo>
                <a:cubicBezTo>
                  <a:pt x="5929789" y="259556"/>
                  <a:pt x="5928837" y="261461"/>
                  <a:pt x="5926931" y="264319"/>
                </a:cubicBezTo>
                <a:cubicBezTo>
                  <a:pt x="5925979" y="257651"/>
                  <a:pt x="5925026" y="251936"/>
                  <a:pt x="5925026" y="245269"/>
                </a:cubicBezTo>
                <a:cubicBezTo>
                  <a:pt x="5925979" y="241459"/>
                  <a:pt x="5926931" y="237649"/>
                  <a:pt x="5926931" y="233839"/>
                </a:cubicBezTo>
                <a:cubicBezTo>
                  <a:pt x="5927884" y="230981"/>
                  <a:pt x="5927884" y="228124"/>
                  <a:pt x="5928837" y="226219"/>
                </a:cubicBezTo>
                <a:cubicBezTo>
                  <a:pt x="5928837" y="229076"/>
                  <a:pt x="5929789" y="231934"/>
                  <a:pt x="5930742" y="234791"/>
                </a:cubicBezTo>
                <a:close/>
                <a:moveTo>
                  <a:pt x="5923121" y="209074"/>
                </a:moveTo>
                <a:cubicBezTo>
                  <a:pt x="5924074" y="212884"/>
                  <a:pt x="5925979" y="217646"/>
                  <a:pt x="5926931" y="222409"/>
                </a:cubicBezTo>
                <a:cubicBezTo>
                  <a:pt x="5925026" y="225266"/>
                  <a:pt x="5924074" y="229076"/>
                  <a:pt x="5922169" y="232886"/>
                </a:cubicBezTo>
                <a:cubicBezTo>
                  <a:pt x="5921217" y="223361"/>
                  <a:pt x="5920264" y="214789"/>
                  <a:pt x="5919312" y="206216"/>
                </a:cubicBezTo>
                <a:cubicBezTo>
                  <a:pt x="5919312" y="201454"/>
                  <a:pt x="5918359" y="197644"/>
                  <a:pt x="5918359" y="193834"/>
                </a:cubicBezTo>
                <a:cubicBezTo>
                  <a:pt x="5920264" y="197644"/>
                  <a:pt x="5921217" y="202406"/>
                  <a:pt x="5923121" y="209074"/>
                </a:cubicBezTo>
                <a:close/>
                <a:moveTo>
                  <a:pt x="5901214" y="244316"/>
                </a:moveTo>
                <a:cubicBezTo>
                  <a:pt x="5901214" y="247174"/>
                  <a:pt x="5901214" y="251936"/>
                  <a:pt x="5901214" y="258604"/>
                </a:cubicBezTo>
                <a:cubicBezTo>
                  <a:pt x="5901214" y="264319"/>
                  <a:pt x="5901214" y="270986"/>
                  <a:pt x="5902167" y="278606"/>
                </a:cubicBezTo>
                <a:cubicBezTo>
                  <a:pt x="5902167" y="286226"/>
                  <a:pt x="5903119" y="293846"/>
                  <a:pt x="5904071" y="302419"/>
                </a:cubicBezTo>
                <a:cubicBezTo>
                  <a:pt x="5903119" y="304324"/>
                  <a:pt x="5901214" y="307181"/>
                  <a:pt x="5900262" y="310039"/>
                </a:cubicBezTo>
                <a:cubicBezTo>
                  <a:pt x="5898356" y="300514"/>
                  <a:pt x="5896451" y="291941"/>
                  <a:pt x="5895499" y="284321"/>
                </a:cubicBezTo>
                <a:cubicBezTo>
                  <a:pt x="5897404" y="264319"/>
                  <a:pt x="5900262" y="250984"/>
                  <a:pt x="5901214" y="244316"/>
                </a:cubicBezTo>
                <a:close/>
                <a:moveTo>
                  <a:pt x="5903119" y="324326"/>
                </a:moveTo>
                <a:cubicBezTo>
                  <a:pt x="5903119" y="325279"/>
                  <a:pt x="5903119" y="327184"/>
                  <a:pt x="5903119" y="328136"/>
                </a:cubicBezTo>
                <a:cubicBezTo>
                  <a:pt x="5903119" y="327184"/>
                  <a:pt x="5903119" y="326231"/>
                  <a:pt x="5902167" y="325279"/>
                </a:cubicBezTo>
                <a:cubicBezTo>
                  <a:pt x="5903119" y="325279"/>
                  <a:pt x="5903119" y="324326"/>
                  <a:pt x="5903119" y="324326"/>
                </a:cubicBezTo>
                <a:close/>
                <a:moveTo>
                  <a:pt x="5892642" y="348139"/>
                </a:moveTo>
                <a:cubicBezTo>
                  <a:pt x="5892642" y="350044"/>
                  <a:pt x="5892642" y="350996"/>
                  <a:pt x="5893594" y="352901"/>
                </a:cubicBezTo>
                <a:cubicBezTo>
                  <a:pt x="5893594" y="353854"/>
                  <a:pt x="5893594" y="354806"/>
                  <a:pt x="5893594" y="355759"/>
                </a:cubicBezTo>
                <a:cubicBezTo>
                  <a:pt x="5892642" y="353854"/>
                  <a:pt x="5892642" y="351949"/>
                  <a:pt x="5891689" y="350996"/>
                </a:cubicBezTo>
                <a:cubicBezTo>
                  <a:pt x="5892642" y="350044"/>
                  <a:pt x="5892642" y="349091"/>
                  <a:pt x="5892642" y="348139"/>
                </a:cubicBezTo>
                <a:close/>
                <a:moveTo>
                  <a:pt x="5893594" y="373856"/>
                </a:moveTo>
                <a:cubicBezTo>
                  <a:pt x="5895499" y="379571"/>
                  <a:pt x="5897404" y="385286"/>
                  <a:pt x="5898356" y="391954"/>
                </a:cubicBezTo>
                <a:cubicBezTo>
                  <a:pt x="5899309" y="396716"/>
                  <a:pt x="5901214" y="402431"/>
                  <a:pt x="5902167" y="408146"/>
                </a:cubicBezTo>
                <a:cubicBezTo>
                  <a:pt x="5903119" y="411004"/>
                  <a:pt x="5903119" y="414814"/>
                  <a:pt x="5904071" y="417671"/>
                </a:cubicBezTo>
                <a:cubicBezTo>
                  <a:pt x="5904071" y="417671"/>
                  <a:pt x="5904071" y="417671"/>
                  <a:pt x="5904071" y="417671"/>
                </a:cubicBezTo>
                <a:cubicBezTo>
                  <a:pt x="5899309" y="407194"/>
                  <a:pt x="5895499" y="397669"/>
                  <a:pt x="5890737" y="387191"/>
                </a:cubicBezTo>
                <a:cubicBezTo>
                  <a:pt x="5889784" y="386239"/>
                  <a:pt x="5889784" y="385286"/>
                  <a:pt x="5888831" y="383381"/>
                </a:cubicBezTo>
                <a:lnTo>
                  <a:pt x="5887879" y="357664"/>
                </a:lnTo>
                <a:cubicBezTo>
                  <a:pt x="5887879" y="357664"/>
                  <a:pt x="5887879" y="356711"/>
                  <a:pt x="5888831" y="356711"/>
                </a:cubicBezTo>
                <a:cubicBezTo>
                  <a:pt x="5889784" y="363379"/>
                  <a:pt x="5891689" y="368141"/>
                  <a:pt x="5893594" y="373856"/>
                </a:cubicBezTo>
                <a:close/>
                <a:moveTo>
                  <a:pt x="5886926" y="321469"/>
                </a:moveTo>
                <a:cubicBezTo>
                  <a:pt x="5887879" y="317659"/>
                  <a:pt x="5887879" y="314801"/>
                  <a:pt x="5888831" y="311944"/>
                </a:cubicBezTo>
                <a:cubicBezTo>
                  <a:pt x="5888831" y="312896"/>
                  <a:pt x="5888831" y="313849"/>
                  <a:pt x="5888831" y="314801"/>
                </a:cubicBezTo>
                <a:cubicBezTo>
                  <a:pt x="5888831" y="318611"/>
                  <a:pt x="5889784" y="322421"/>
                  <a:pt x="5889784" y="326231"/>
                </a:cubicBezTo>
                <a:cubicBezTo>
                  <a:pt x="5888831" y="328136"/>
                  <a:pt x="5887879" y="330041"/>
                  <a:pt x="5885974" y="332899"/>
                </a:cubicBezTo>
                <a:cubicBezTo>
                  <a:pt x="5885974" y="330041"/>
                  <a:pt x="5885974" y="327184"/>
                  <a:pt x="5885974" y="325279"/>
                </a:cubicBezTo>
                <a:cubicBezTo>
                  <a:pt x="5885974" y="323374"/>
                  <a:pt x="5886926" y="322421"/>
                  <a:pt x="5886926" y="321469"/>
                </a:cubicBezTo>
                <a:close/>
                <a:moveTo>
                  <a:pt x="5858351" y="279559"/>
                </a:moveTo>
                <a:cubicBezTo>
                  <a:pt x="5858351" y="281464"/>
                  <a:pt x="5858351" y="282416"/>
                  <a:pt x="5858351" y="284321"/>
                </a:cubicBezTo>
                <a:cubicBezTo>
                  <a:pt x="5858351" y="284321"/>
                  <a:pt x="5858351" y="285274"/>
                  <a:pt x="5858351" y="285274"/>
                </a:cubicBezTo>
                <a:cubicBezTo>
                  <a:pt x="5858351" y="284321"/>
                  <a:pt x="5857399" y="283369"/>
                  <a:pt x="5857399" y="281464"/>
                </a:cubicBezTo>
                <a:cubicBezTo>
                  <a:pt x="5857399" y="281464"/>
                  <a:pt x="5857399" y="280511"/>
                  <a:pt x="5858351" y="279559"/>
                </a:cubicBezTo>
                <a:close/>
                <a:moveTo>
                  <a:pt x="5841206" y="264319"/>
                </a:moveTo>
                <a:cubicBezTo>
                  <a:pt x="5841206" y="266224"/>
                  <a:pt x="5840254" y="268129"/>
                  <a:pt x="5840254" y="270034"/>
                </a:cubicBezTo>
                <a:cubicBezTo>
                  <a:pt x="5840254" y="272891"/>
                  <a:pt x="5839301" y="274796"/>
                  <a:pt x="5839301" y="277654"/>
                </a:cubicBezTo>
                <a:cubicBezTo>
                  <a:pt x="5839301" y="275749"/>
                  <a:pt x="5838349" y="273844"/>
                  <a:pt x="5838349" y="271939"/>
                </a:cubicBezTo>
                <a:cubicBezTo>
                  <a:pt x="5840254" y="269081"/>
                  <a:pt x="5840254" y="267176"/>
                  <a:pt x="5841206" y="264319"/>
                </a:cubicBezTo>
                <a:close/>
                <a:moveTo>
                  <a:pt x="5828824" y="305276"/>
                </a:moveTo>
                <a:cubicBezTo>
                  <a:pt x="5827871" y="306229"/>
                  <a:pt x="5827871" y="307181"/>
                  <a:pt x="5826919" y="308134"/>
                </a:cubicBezTo>
                <a:cubicBezTo>
                  <a:pt x="5826919" y="307181"/>
                  <a:pt x="5826919" y="307181"/>
                  <a:pt x="5826919" y="306229"/>
                </a:cubicBezTo>
                <a:cubicBezTo>
                  <a:pt x="5827871" y="304324"/>
                  <a:pt x="5828824" y="301466"/>
                  <a:pt x="5829776" y="299561"/>
                </a:cubicBezTo>
                <a:cubicBezTo>
                  <a:pt x="5828824" y="302419"/>
                  <a:pt x="5828824" y="303371"/>
                  <a:pt x="5828824" y="305276"/>
                </a:cubicBezTo>
                <a:close/>
                <a:moveTo>
                  <a:pt x="5823109" y="259556"/>
                </a:moveTo>
                <a:cubicBezTo>
                  <a:pt x="5824062" y="262414"/>
                  <a:pt x="5825967" y="266224"/>
                  <a:pt x="5827871" y="270986"/>
                </a:cubicBezTo>
                <a:cubicBezTo>
                  <a:pt x="5827871" y="271939"/>
                  <a:pt x="5828824" y="272891"/>
                  <a:pt x="5828824" y="273844"/>
                </a:cubicBezTo>
                <a:cubicBezTo>
                  <a:pt x="5828824" y="277654"/>
                  <a:pt x="5828824" y="281464"/>
                  <a:pt x="5828824" y="286226"/>
                </a:cubicBezTo>
                <a:cubicBezTo>
                  <a:pt x="5826919" y="289084"/>
                  <a:pt x="5825967" y="291941"/>
                  <a:pt x="5824062" y="295751"/>
                </a:cubicBezTo>
                <a:lnTo>
                  <a:pt x="5824062" y="294799"/>
                </a:lnTo>
                <a:lnTo>
                  <a:pt x="5823109" y="267176"/>
                </a:lnTo>
                <a:lnTo>
                  <a:pt x="5823109" y="259556"/>
                </a:lnTo>
                <a:close/>
                <a:moveTo>
                  <a:pt x="5813584" y="252889"/>
                </a:moveTo>
                <a:cubicBezTo>
                  <a:pt x="5813584" y="254794"/>
                  <a:pt x="5812631" y="256699"/>
                  <a:pt x="5812631" y="258604"/>
                </a:cubicBezTo>
                <a:cubicBezTo>
                  <a:pt x="5811679" y="256699"/>
                  <a:pt x="5811679" y="255746"/>
                  <a:pt x="5811679" y="255746"/>
                </a:cubicBezTo>
                <a:cubicBezTo>
                  <a:pt x="5811679" y="255746"/>
                  <a:pt x="5811679" y="258604"/>
                  <a:pt x="5811679" y="262414"/>
                </a:cubicBezTo>
                <a:cubicBezTo>
                  <a:pt x="5811679" y="264319"/>
                  <a:pt x="5810726" y="265271"/>
                  <a:pt x="5810726" y="267176"/>
                </a:cubicBezTo>
                <a:cubicBezTo>
                  <a:pt x="5809774" y="276701"/>
                  <a:pt x="5808821" y="285274"/>
                  <a:pt x="5808821" y="294799"/>
                </a:cubicBezTo>
                <a:lnTo>
                  <a:pt x="5808821" y="304324"/>
                </a:lnTo>
                <a:lnTo>
                  <a:pt x="5807869" y="300514"/>
                </a:lnTo>
                <a:cubicBezTo>
                  <a:pt x="5808821" y="286226"/>
                  <a:pt x="5807869" y="273844"/>
                  <a:pt x="5806917" y="264319"/>
                </a:cubicBezTo>
                <a:cubicBezTo>
                  <a:pt x="5806917" y="263366"/>
                  <a:pt x="5806917" y="263366"/>
                  <a:pt x="5806917" y="262414"/>
                </a:cubicBezTo>
                <a:cubicBezTo>
                  <a:pt x="5809774" y="258604"/>
                  <a:pt x="5812631" y="254794"/>
                  <a:pt x="5813584" y="252889"/>
                </a:cubicBezTo>
                <a:close/>
                <a:moveTo>
                  <a:pt x="5804059" y="268129"/>
                </a:moveTo>
                <a:cubicBezTo>
                  <a:pt x="5804059" y="268129"/>
                  <a:pt x="5804059" y="269081"/>
                  <a:pt x="5804059" y="269081"/>
                </a:cubicBezTo>
                <a:lnTo>
                  <a:pt x="5804059" y="268129"/>
                </a:lnTo>
                <a:cubicBezTo>
                  <a:pt x="5804059" y="268129"/>
                  <a:pt x="5804059" y="268129"/>
                  <a:pt x="5804059" y="268129"/>
                </a:cubicBezTo>
                <a:close/>
                <a:moveTo>
                  <a:pt x="5799296" y="164306"/>
                </a:moveTo>
                <a:cubicBezTo>
                  <a:pt x="5800249" y="165259"/>
                  <a:pt x="5801201" y="165259"/>
                  <a:pt x="5802154" y="166211"/>
                </a:cubicBezTo>
                <a:cubicBezTo>
                  <a:pt x="5800249" y="170021"/>
                  <a:pt x="5798344" y="172879"/>
                  <a:pt x="5796439" y="176689"/>
                </a:cubicBezTo>
                <a:lnTo>
                  <a:pt x="5796439" y="163354"/>
                </a:lnTo>
                <a:cubicBezTo>
                  <a:pt x="5797392" y="163354"/>
                  <a:pt x="5798344" y="163354"/>
                  <a:pt x="5799296" y="164306"/>
                </a:cubicBezTo>
                <a:close/>
                <a:moveTo>
                  <a:pt x="5770721" y="386239"/>
                </a:moveTo>
                <a:cubicBezTo>
                  <a:pt x="5770721" y="385286"/>
                  <a:pt x="5770721" y="384334"/>
                  <a:pt x="5770721" y="383381"/>
                </a:cubicBezTo>
                <a:cubicBezTo>
                  <a:pt x="5770721" y="383381"/>
                  <a:pt x="5770721" y="382429"/>
                  <a:pt x="5770721" y="382429"/>
                </a:cubicBezTo>
                <a:cubicBezTo>
                  <a:pt x="5770721" y="384334"/>
                  <a:pt x="5770721" y="385286"/>
                  <a:pt x="5771674" y="387191"/>
                </a:cubicBezTo>
                <a:cubicBezTo>
                  <a:pt x="5771674" y="386239"/>
                  <a:pt x="5771674" y="386239"/>
                  <a:pt x="5770721" y="386239"/>
                </a:cubicBezTo>
                <a:close/>
                <a:moveTo>
                  <a:pt x="5782151" y="253841"/>
                </a:moveTo>
                <a:cubicBezTo>
                  <a:pt x="5781199" y="254794"/>
                  <a:pt x="5781199" y="256699"/>
                  <a:pt x="5780246" y="258604"/>
                </a:cubicBezTo>
                <a:cubicBezTo>
                  <a:pt x="5779294" y="261461"/>
                  <a:pt x="5778342" y="264319"/>
                  <a:pt x="5777389" y="267176"/>
                </a:cubicBezTo>
                <a:cubicBezTo>
                  <a:pt x="5776437" y="270034"/>
                  <a:pt x="5775484" y="272891"/>
                  <a:pt x="5773579" y="275749"/>
                </a:cubicBezTo>
                <a:cubicBezTo>
                  <a:pt x="5773579" y="274796"/>
                  <a:pt x="5772626" y="274796"/>
                  <a:pt x="5772626" y="273844"/>
                </a:cubicBezTo>
                <a:cubicBezTo>
                  <a:pt x="5772626" y="273844"/>
                  <a:pt x="5772626" y="272891"/>
                  <a:pt x="5771674" y="272891"/>
                </a:cubicBezTo>
                <a:cubicBezTo>
                  <a:pt x="5777389" y="256699"/>
                  <a:pt x="5781199" y="246221"/>
                  <a:pt x="5783104" y="241459"/>
                </a:cubicBezTo>
                <a:cubicBezTo>
                  <a:pt x="5783104" y="245269"/>
                  <a:pt x="5783104" y="250031"/>
                  <a:pt x="5782151" y="253841"/>
                </a:cubicBezTo>
                <a:close/>
                <a:moveTo>
                  <a:pt x="5785962" y="221456"/>
                </a:moveTo>
                <a:cubicBezTo>
                  <a:pt x="5785009" y="227171"/>
                  <a:pt x="5785009" y="232886"/>
                  <a:pt x="5784056" y="239554"/>
                </a:cubicBezTo>
                <a:cubicBezTo>
                  <a:pt x="5784056" y="239554"/>
                  <a:pt x="5784056" y="240506"/>
                  <a:pt x="5784056" y="240506"/>
                </a:cubicBezTo>
                <a:cubicBezTo>
                  <a:pt x="5782151" y="244316"/>
                  <a:pt x="5777389" y="253841"/>
                  <a:pt x="5770721" y="267176"/>
                </a:cubicBezTo>
                <a:cubicBezTo>
                  <a:pt x="5770721" y="265271"/>
                  <a:pt x="5769769" y="263366"/>
                  <a:pt x="5769769" y="261461"/>
                </a:cubicBezTo>
                <a:cubicBezTo>
                  <a:pt x="5769769" y="260509"/>
                  <a:pt x="5769769" y="259556"/>
                  <a:pt x="5769769" y="258604"/>
                </a:cubicBezTo>
                <a:cubicBezTo>
                  <a:pt x="5775484" y="246221"/>
                  <a:pt x="5781199" y="233839"/>
                  <a:pt x="5785962" y="221456"/>
                </a:cubicBezTo>
                <a:close/>
                <a:moveTo>
                  <a:pt x="5754529" y="333851"/>
                </a:moveTo>
                <a:cubicBezTo>
                  <a:pt x="5751671" y="338614"/>
                  <a:pt x="5749767" y="343376"/>
                  <a:pt x="5746909" y="348139"/>
                </a:cubicBezTo>
                <a:cubicBezTo>
                  <a:pt x="5746909" y="347186"/>
                  <a:pt x="5745956" y="347186"/>
                  <a:pt x="5745956" y="346234"/>
                </a:cubicBezTo>
                <a:cubicBezTo>
                  <a:pt x="5748814" y="337661"/>
                  <a:pt x="5751671" y="330041"/>
                  <a:pt x="5754529" y="322421"/>
                </a:cubicBezTo>
                <a:cubicBezTo>
                  <a:pt x="5754529" y="325279"/>
                  <a:pt x="5754529" y="329089"/>
                  <a:pt x="5754529" y="333851"/>
                </a:cubicBezTo>
                <a:cubicBezTo>
                  <a:pt x="5754529" y="333851"/>
                  <a:pt x="5754529" y="333851"/>
                  <a:pt x="5754529" y="333851"/>
                </a:cubicBezTo>
                <a:close/>
                <a:moveTo>
                  <a:pt x="5762149" y="302419"/>
                </a:moveTo>
                <a:cubicBezTo>
                  <a:pt x="5762149" y="303371"/>
                  <a:pt x="5762149" y="303371"/>
                  <a:pt x="5762149" y="302419"/>
                </a:cubicBezTo>
                <a:cubicBezTo>
                  <a:pt x="5762149" y="303371"/>
                  <a:pt x="5761196" y="303371"/>
                  <a:pt x="5762149" y="302419"/>
                </a:cubicBezTo>
                <a:cubicBezTo>
                  <a:pt x="5761196" y="303371"/>
                  <a:pt x="5761196" y="303371"/>
                  <a:pt x="5762149" y="302419"/>
                </a:cubicBezTo>
                <a:close/>
                <a:moveTo>
                  <a:pt x="5761196" y="304324"/>
                </a:moveTo>
                <a:cubicBezTo>
                  <a:pt x="5761196" y="304324"/>
                  <a:pt x="5761196" y="305276"/>
                  <a:pt x="5762149" y="305276"/>
                </a:cubicBezTo>
                <a:cubicBezTo>
                  <a:pt x="5762149" y="306229"/>
                  <a:pt x="5762149" y="307181"/>
                  <a:pt x="5762149" y="308134"/>
                </a:cubicBezTo>
                <a:cubicBezTo>
                  <a:pt x="5762149" y="309086"/>
                  <a:pt x="5762149" y="309086"/>
                  <a:pt x="5762149" y="310039"/>
                </a:cubicBezTo>
                <a:cubicBezTo>
                  <a:pt x="5761196" y="313849"/>
                  <a:pt x="5760244" y="316706"/>
                  <a:pt x="5759292" y="320516"/>
                </a:cubicBezTo>
                <a:cubicBezTo>
                  <a:pt x="5758339" y="323374"/>
                  <a:pt x="5758339" y="325279"/>
                  <a:pt x="5757387" y="328136"/>
                </a:cubicBezTo>
                <a:cubicBezTo>
                  <a:pt x="5756434" y="324326"/>
                  <a:pt x="5755481" y="321469"/>
                  <a:pt x="5755481" y="320516"/>
                </a:cubicBezTo>
                <a:cubicBezTo>
                  <a:pt x="5757387" y="314801"/>
                  <a:pt x="5759292" y="309086"/>
                  <a:pt x="5761196" y="304324"/>
                </a:cubicBezTo>
                <a:close/>
                <a:moveTo>
                  <a:pt x="5760244" y="289084"/>
                </a:moveTo>
                <a:cubicBezTo>
                  <a:pt x="5760244" y="290036"/>
                  <a:pt x="5759292" y="290036"/>
                  <a:pt x="5759292" y="290989"/>
                </a:cubicBezTo>
                <a:cubicBezTo>
                  <a:pt x="5757387" y="293846"/>
                  <a:pt x="5754529" y="297656"/>
                  <a:pt x="5751671" y="301466"/>
                </a:cubicBezTo>
                <a:cubicBezTo>
                  <a:pt x="5750719" y="302419"/>
                  <a:pt x="5749767" y="304324"/>
                  <a:pt x="5748814" y="305276"/>
                </a:cubicBezTo>
                <a:cubicBezTo>
                  <a:pt x="5752624" y="296704"/>
                  <a:pt x="5755481" y="288131"/>
                  <a:pt x="5759292" y="280511"/>
                </a:cubicBezTo>
                <a:cubicBezTo>
                  <a:pt x="5760244" y="284321"/>
                  <a:pt x="5760244" y="286226"/>
                  <a:pt x="5760244" y="289084"/>
                </a:cubicBezTo>
                <a:close/>
                <a:moveTo>
                  <a:pt x="5756434" y="227171"/>
                </a:moveTo>
                <a:cubicBezTo>
                  <a:pt x="5756434" y="231934"/>
                  <a:pt x="5756434" y="237649"/>
                  <a:pt x="5756434" y="243364"/>
                </a:cubicBezTo>
                <a:cubicBezTo>
                  <a:pt x="5756434" y="246221"/>
                  <a:pt x="5756434" y="248126"/>
                  <a:pt x="5757387" y="250984"/>
                </a:cubicBezTo>
                <a:cubicBezTo>
                  <a:pt x="5756434" y="253841"/>
                  <a:pt x="5754529" y="256699"/>
                  <a:pt x="5753576" y="259556"/>
                </a:cubicBezTo>
                <a:cubicBezTo>
                  <a:pt x="5749767" y="268129"/>
                  <a:pt x="5745004" y="276701"/>
                  <a:pt x="5741194" y="285274"/>
                </a:cubicBezTo>
                <a:cubicBezTo>
                  <a:pt x="5746909" y="262414"/>
                  <a:pt x="5752624" y="243364"/>
                  <a:pt x="5756434" y="227171"/>
                </a:cubicBezTo>
                <a:close/>
                <a:moveTo>
                  <a:pt x="5676424" y="184309"/>
                </a:moveTo>
                <a:cubicBezTo>
                  <a:pt x="5676424" y="188119"/>
                  <a:pt x="5676424" y="192881"/>
                  <a:pt x="5676424" y="198596"/>
                </a:cubicBezTo>
                <a:cubicBezTo>
                  <a:pt x="5676424" y="206216"/>
                  <a:pt x="5676424" y="216694"/>
                  <a:pt x="5676424" y="228124"/>
                </a:cubicBezTo>
                <a:cubicBezTo>
                  <a:pt x="5676424" y="233839"/>
                  <a:pt x="5676424" y="239554"/>
                  <a:pt x="5676424" y="246221"/>
                </a:cubicBezTo>
                <a:cubicBezTo>
                  <a:pt x="5676424" y="252889"/>
                  <a:pt x="5677376" y="259556"/>
                  <a:pt x="5677376" y="266224"/>
                </a:cubicBezTo>
                <a:cubicBezTo>
                  <a:pt x="5677376" y="270034"/>
                  <a:pt x="5677376" y="273844"/>
                  <a:pt x="5678329" y="276701"/>
                </a:cubicBezTo>
                <a:cubicBezTo>
                  <a:pt x="5678329" y="276701"/>
                  <a:pt x="5678329" y="276701"/>
                  <a:pt x="5678329" y="276701"/>
                </a:cubicBezTo>
                <a:cubicBezTo>
                  <a:pt x="5677376" y="270986"/>
                  <a:pt x="5676424" y="265271"/>
                  <a:pt x="5675471" y="259556"/>
                </a:cubicBezTo>
                <a:cubicBezTo>
                  <a:pt x="5674519" y="253841"/>
                  <a:pt x="5673567" y="248126"/>
                  <a:pt x="5672614" y="242411"/>
                </a:cubicBezTo>
                <a:cubicBezTo>
                  <a:pt x="5671662" y="235744"/>
                  <a:pt x="5670709" y="229076"/>
                  <a:pt x="5669756" y="223361"/>
                </a:cubicBezTo>
                <a:cubicBezTo>
                  <a:pt x="5669756" y="221456"/>
                  <a:pt x="5668804" y="218599"/>
                  <a:pt x="5668804" y="216694"/>
                </a:cubicBezTo>
                <a:cubicBezTo>
                  <a:pt x="5671662" y="202406"/>
                  <a:pt x="5674519" y="190976"/>
                  <a:pt x="5676424" y="184309"/>
                </a:cubicBezTo>
                <a:close/>
                <a:moveTo>
                  <a:pt x="5652612" y="263366"/>
                </a:moveTo>
                <a:cubicBezTo>
                  <a:pt x="5652612" y="262414"/>
                  <a:pt x="5652612" y="262414"/>
                  <a:pt x="5653564" y="261461"/>
                </a:cubicBezTo>
                <a:cubicBezTo>
                  <a:pt x="5654517" y="262414"/>
                  <a:pt x="5654517" y="263366"/>
                  <a:pt x="5655469" y="264319"/>
                </a:cubicBezTo>
                <a:cubicBezTo>
                  <a:pt x="5655469" y="265271"/>
                  <a:pt x="5655469" y="266224"/>
                  <a:pt x="5655469" y="268129"/>
                </a:cubicBezTo>
                <a:cubicBezTo>
                  <a:pt x="5656421" y="273844"/>
                  <a:pt x="5656421" y="279559"/>
                  <a:pt x="5657374" y="286226"/>
                </a:cubicBezTo>
                <a:cubicBezTo>
                  <a:pt x="5655469" y="280511"/>
                  <a:pt x="5654517" y="274796"/>
                  <a:pt x="5652612" y="269081"/>
                </a:cubicBezTo>
                <a:cubicBezTo>
                  <a:pt x="5652612" y="268129"/>
                  <a:pt x="5652612" y="268129"/>
                  <a:pt x="5651659" y="267176"/>
                </a:cubicBezTo>
                <a:cubicBezTo>
                  <a:pt x="5652612" y="265271"/>
                  <a:pt x="5652612" y="264319"/>
                  <a:pt x="5652612" y="263366"/>
                </a:cubicBezTo>
                <a:close/>
                <a:moveTo>
                  <a:pt x="5650706" y="205264"/>
                </a:moveTo>
                <a:cubicBezTo>
                  <a:pt x="5650706" y="208121"/>
                  <a:pt x="5650706" y="210979"/>
                  <a:pt x="5651659" y="212884"/>
                </a:cubicBezTo>
                <a:cubicBezTo>
                  <a:pt x="5650706" y="210979"/>
                  <a:pt x="5649754" y="209074"/>
                  <a:pt x="5649754" y="207169"/>
                </a:cubicBezTo>
                <a:cubicBezTo>
                  <a:pt x="5649754" y="206216"/>
                  <a:pt x="5649754" y="205264"/>
                  <a:pt x="5650706" y="205264"/>
                </a:cubicBezTo>
                <a:close/>
                <a:moveTo>
                  <a:pt x="5647849" y="209074"/>
                </a:moveTo>
                <a:cubicBezTo>
                  <a:pt x="5647849" y="211931"/>
                  <a:pt x="5648801" y="215741"/>
                  <a:pt x="5649754" y="219551"/>
                </a:cubicBezTo>
                <a:cubicBezTo>
                  <a:pt x="5650706" y="224314"/>
                  <a:pt x="5650706" y="230029"/>
                  <a:pt x="5651659" y="235744"/>
                </a:cubicBezTo>
                <a:cubicBezTo>
                  <a:pt x="5651659" y="235744"/>
                  <a:pt x="5651659" y="235744"/>
                  <a:pt x="5651659" y="236696"/>
                </a:cubicBezTo>
                <a:cubicBezTo>
                  <a:pt x="5649754" y="233839"/>
                  <a:pt x="5647849" y="230981"/>
                  <a:pt x="5645944" y="228124"/>
                </a:cubicBezTo>
                <a:cubicBezTo>
                  <a:pt x="5644992" y="224314"/>
                  <a:pt x="5644992" y="220504"/>
                  <a:pt x="5644039" y="216694"/>
                </a:cubicBezTo>
                <a:cubicBezTo>
                  <a:pt x="5644992" y="213836"/>
                  <a:pt x="5646896" y="211931"/>
                  <a:pt x="5647849" y="209074"/>
                </a:cubicBezTo>
                <a:close/>
                <a:moveTo>
                  <a:pt x="5642134" y="370046"/>
                </a:moveTo>
                <a:cubicBezTo>
                  <a:pt x="5642134" y="372904"/>
                  <a:pt x="5643087" y="374809"/>
                  <a:pt x="5643087" y="377666"/>
                </a:cubicBezTo>
                <a:cubicBezTo>
                  <a:pt x="5642134" y="379571"/>
                  <a:pt x="5642134" y="382429"/>
                  <a:pt x="5641181" y="385286"/>
                </a:cubicBezTo>
                <a:cubicBezTo>
                  <a:pt x="5641181" y="379571"/>
                  <a:pt x="5641181" y="374809"/>
                  <a:pt x="5642134" y="370046"/>
                </a:cubicBezTo>
                <a:close/>
                <a:moveTo>
                  <a:pt x="5624037" y="272891"/>
                </a:moveTo>
                <a:cubicBezTo>
                  <a:pt x="5624989" y="268129"/>
                  <a:pt x="5624989" y="263366"/>
                  <a:pt x="5625942" y="258604"/>
                </a:cubicBezTo>
                <a:cubicBezTo>
                  <a:pt x="5625942" y="256699"/>
                  <a:pt x="5625942" y="255746"/>
                  <a:pt x="5625942" y="254794"/>
                </a:cubicBezTo>
                <a:cubicBezTo>
                  <a:pt x="5627846" y="250031"/>
                  <a:pt x="5629751" y="245269"/>
                  <a:pt x="5632609" y="241459"/>
                </a:cubicBezTo>
                <a:cubicBezTo>
                  <a:pt x="5633562" y="239554"/>
                  <a:pt x="5634514" y="238601"/>
                  <a:pt x="5634514" y="236696"/>
                </a:cubicBezTo>
                <a:cubicBezTo>
                  <a:pt x="5635467" y="239554"/>
                  <a:pt x="5636419" y="242411"/>
                  <a:pt x="5637371" y="245269"/>
                </a:cubicBezTo>
                <a:cubicBezTo>
                  <a:pt x="5638324" y="249079"/>
                  <a:pt x="5639276" y="253841"/>
                  <a:pt x="5640229" y="259556"/>
                </a:cubicBezTo>
                <a:cubicBezTo>
                  <a:pt x="5640229" y="261461"/>
                  <a:pt x="5640229" y="264319"/>
                  <a:pt x="5640229" y="266224"/>
                </a:cubicBezTo>
                <a:cubicBezTo>
                  <a:pt x="5637371" y="272891"/>
                  <a:pt x="5634514" y="280511"/>
                  <a:pt x="5631656" y="288131"/>
                </a:cubicBezTo>
                <a:cubicBezTo>
                  <a:pt x="5628799" y="284321"/>
                  <a:pt x="5626894" y="280511"/>
                  <a:pt x="5624037" y="277654"/>
                </a:cubicBezTo>
                <a:cubicBezTo>
                  <a:pt x="5623084" y="275749"/>
                  <a:pt x="5624037" y="273844"/>
                  <a:pt x="5624037" y="272891"/>
                </a:cubicBezTo>
                <a:close/>
                <a:moveTo>
                  <a:pt x="5623084" y="289084"/>
                </a:moveTo>
                <a:cubicBezTo>
                  <a:pt x="5623084" y="288131"/>
                  <a:pt x="5623084" y="288131"/>
                  <a:pt x="5623084" y="287179"/>
                </a:cubicBezTo>
                <a:cubicBezTo>
                  <a:pt x="5624037" y="288131"/>
                  <a:pt x="5624037" y="290036"/>
                  <a:pt x="5624989" y="290989"/>
                </a:cubicBezTo>
                <a:cubicBezTo>
                  <a:pt x="5625942" y="292894"/>
                  <a:pt x="5626894" y="295751"/>
                  <a:pt x="5626894" y="298609"/>
                </a:cubicBezTo>
                <a:cubicBezTo>
                  <a:pt x="5626894" y="299561"/>
                  <a:pt x="5626894" y="299561"/>
                  <a:pt x="5625942" y="300514"/>
                </a:cubicBezTo>
                <a:cubicBezTo>
                  <a:pt x="5625942" y="300514"/>
                  <a:pt x="5625942" y="300514"/>
                  <a:pt x="5625942" y="300514"/>
                </a:cubicBezTo>
                <a:cubicBezTo>
                  <a:pt x="5624989" y="298609"/>
                  <a:pt x="5624037" y="297656"/>
                  <a:pt x="5622131" y="295751"/>
                </a:cubicBezTo>
                <a:cubicBezTo>
                  <a:pt x="5622131" y="293846"/>
                  <a:pt x="5622131" y="290989"/>
                  <a:pt x="5623084" y="289084"/>
                </a:cubicBezTo>
                <a:close/>
                <a:moveTo>
                  <a:pt x="5621179" y="310991"/>
                </a:moveTo>
                <a:cubicBezTo>
                  <a:pt x="5621179" y="310991"/>
                  <a:pt x="5621179" y="310991"/>
                  <a:pt x="5621179" y="310991"/>
                </a:cubicBezTo>
                <a:cubicBezTo>
                  <a:pt x="5621179" y="310991"/>
                  <a:pt x="5621179" y="310991"/>
                  <a:pt x="5621179" y="310991"/>
                </a:cubicBezTo>
                <a:cubicBezTo>
                  <a:pt x="5621179" y="310991"/>
                  <a:pt x="5621179" y="310991"/>
                  <a:pt x="5621179" y="310991"/>
                </a:cubicBezTo>
                <a:close/>
                <a:moveTo>
                  <a:pt x="5618321" y="270034"/>
                </a:moveTo>
                <a:cubicBezTo>
                  <a:pt x="5618321" y="270034"/>
                  <a:pt x="5618321" y="270986"/>
                  <a:pt x="5618321" y="270034"/>
                </a:cubicBezTo>
                <a:cubicBezTo>
                  <a:pt x="5618321" y="270986"/>
                  <a:pt x="5618321" y="270986"/>
                  <a:pt x="5618321" y="270034"/>
                </a:cubicBezTo>
                <a:cubicBezTo>
                  <a:pt x="5618321" y="270986"/>
                  <a:pt x="5618321" y="270034"/>
                  <a:pt x="5618321" y="270034"/>
                </a:cubicBezTo>
                <a:close/>
                <a:moveTo>
                  <a:pt x="5617369" y="272891"/>
                </a:moveTo>
                <a:cubicBezTo>
                  <a:pt x="5617369" y="272891"/>
                  <a:pt x="5617369" y="273844"/>
                  <a:pt x="5618321" y="273844"/>
                </a:cubicBezTo>
                <a:cubicBezTo>
                  <a:pt x="5617369" y="277654"/>
                  <a:pt x="5617369" y="282416"/>
                  <a:pt x="5616417" y="286226"/>
                </a:cubicBezTo>
                <a:cubicBezTo>
                  <a:pt x="5615464" y="285274"/>
                  <a:pt x="5614512" y="283369"/>
                  <a:pt x="5613559" y="282416"/>
                </a:cubicBezTo>
                <a:cubicBezTo>
                  <a:pt x="5614512" y="279559"/>
                  <a:pt x="5615464" y="276701"/>
                  <a:pt x="5617369" y="272891"/>
                </a:cubicBezTo>
                <a:close/>
                <a:moveTo>
                  <a:pt x="5608796" y="290989"/>
                </a:moveTo>
                <a:cubicBezTo>
                  <a:pt x="5608796" y="290989"/>
                  <a:pt x="5609749" y="290989"/>
                  <a:pt x="5608796" y="290989"/>
                </a:cubicBezTo>
                <a:cubicBezTo>
                  <a:pt x="5609749" y="291941"/>
                  <a:pt x="5610701" y="293846"/>
                  <a:pt x="5611654" y="294799"/>
                </a:cubicBezTo>
                <a:cubicBezTo>
                  <a:pt x="5612606" y="295751"/>
                  <a:pt x="5612606" y="296704"/>
                  <a:pt x="5613559" y="297656"/>
                </a:cubicBezTo>
                <a:cubicBezTo>
                  <a:pt x="5612606" y="302419"/>
                  <a:pt x="5612606" y="306229"/>
                  <a:pt x="5611654" y="310991"/>
                </a:cubicBezTo>
                <a:cubicBezTo>
                  <a:pt x="5610701" y="305276"/>
                  <a:pt x="5609749" y="298609"/>
                  <a:pt x="5608796" y="292894"/>
                </a:cubicBezTo>
                <a:cubicBezTo>
                  <a:pt x="5608796" y="291941"/>
                  <a:pt x="5608796" y="291941"/>
                  <a:pt x="5608796" y="290989"/>
                </a:cubicBezTo>
                <a:close/>
                <a:moveTo>
                  <a:pt x="5594509" y="241459"/>
                </a:moveTo>
                <a:cubicBezTo>
                  <a:pt x="5594509" y="247174"/>
                  <a:pt x="5594509" y="252889"/>
                  <a:pt x="5595462" y="258604"/>
                </a:cubicBezTo>
                <a:cubicBezTo>
                  <a:pt x="5595462" y="258604"/>
                  <a:pt x="5595462" y="259556"/>
                  <a:pt x="5595462" y="259556"/>
                </a:cubicBezTo>
                <a:cubicBezTo>
                  <a:pt x="5595462" y="260509"/>
                  <a:pt x="5595462" y="260509"/>
                  <a:pt x="5595462" y="261461"/>
                </a:cubicBezTo>
                <a:cubicBezTo>
                  <a:pt x="5594509" y="260509"/>
                  <a:pt x="5594509" y="260509"/>
                  <a:pt x="5593556" y="259556"/>
                </a:cubicBezTo>
                <a:cubicBezTo>
                  <a:pt x="5593556" y="256699"/>
                  <a:pt x="5592604" y="252889"/>
                  <a:pt x="5592604" y="250031"/>
                </a:cubicBezTo>
                <a:cubicBezTo>
                  <a:pt x="5591651" y="246221"/>
                  <a:pt x="5593556" y="244316"/>
                  <a:pt x="5594509" y="241459"/>
                </a:cubicBezTo>
                <a:close/>
                <a:moveTo>
                  <a:pt x="5578317" y="284321"/>
                </a:moveTo>
                <a:cubicBezTo>
                  <a:pt x="5578317" y="285274"/>
                  <a:pt x="5578317" y="285274"/>
                  <a:pt x="5578317" y="286226"/>
                </a:cubicBezTo>
                <a:cubicBezTo>
                  <a:pt x="5578317" y="286226"/>
                  <a:pt x="5578317" y="285274"/>
                  <a:pt x="5577364" y="285274"/>
                </a:cubicBezTo>
                <a:cubicBezTo>
                  <a:pt x="5578317" y="284321"/>
                  <a:pt x="5578317" y="284321"/>
                  <a:pt x="5578317" y="284321"/>
                </a:cubicBezTo>
                <a:close/>
                <a:moveTo>
                  <a:pt x="5573554" y="299561"/>
                </a:moveTo>
                <a:cubicBezTo>
                  <a:pt x="5574506" y="301466"/>
                  <a:pt x="5575459" y="303371"/>
                  <a:pt x="5576412" y="305276"/>
                </a:cubicBezTo>
                <a:cubicBezTo>
                  <a:pt x="5576412" y="306229"/>
                  <a:pt x="5577364" y="306229"/>
                  <a:pt x="5577364" y="307181"/>
                </a:cubicBezTo>
                <a:cubicBezTo>
                  <a:pt x="5577364" y="311944"/>
                  <a:pt x="5576412" y="317659"/>
                  <a:pt x="5576412" y="325279"/>
                </a:cubicBezTo>
                <a:cubicBezTo>
                  <a:pt x="5576412" y="326231"/>
                  <a:pt x="5576412" y="327184"/>
                  <a:pt x="5576412" y="328136"/>
                </a:cubicBezTo>
                <a:cubicBezTo>
                  <a:pt x="5576412" y="325279"/>
                  <a:pt x="5575459" y="322421"/>
                  <a:pt x="5575459" y="319564"/>
                </a:cubicBezTo>
                <a:cubicBezTo>
                  <a:pt x="5574506" y="313849"/>
                  <a:pt x="5573554" y="309086"/>
                  <a:pt x="5573554" y="303371"/>
                </a:cubicBezTo>
                <a:cubicBezTo>
                  <a:pt x="5572601" y="301466"/>
                  <a:pt x="5573554" y="300514"/>
                  <a:pt x="5573554" y="299561"/>
                </a:cubicBezTo>
                <a:close/>
                <a:moveTo>
                  <a:pt x="5550694" y="308134"/>
                </a:moveTo>
                <a:cubicBezTo>
                  <a:pt x="5550694" y="305276"/>
                  <a:pt x="5549742" y="303371"/>
                  <a:pt x="5549742" y="301466"/>
                </a:cubicBezTo>
                <a:cubicBezTo>
                  <a:pt x="5550694" y="299561"/>
                  <a:pt x="5550694" y="296704"/>
                  <a:pt x="5551646" y="294799"/>
                </a:cubicBezTo>
                <a:cubicBezTo>
                  <a:pt x="5551646" y="293846"/>
                  <a:pt x="5552599" y="292894"/>
                  <a:pt x="5552599" y="291941"/>
                </a:cubicBezTo>
                <a:cubicBezTo>
                  <a:pt x="5553551" y="294799"/>
                  <a:pt x="5553551" y="298609"/>
                  <a:pt x="5554504" y="302419"/>
                </a:cubicBezTo>
                <a:cubicBezTo>
                  <a:pt x="5553551" y="303371"/>
                  <a:pt x="5553551" y="304324"/>
                  <a:pt x="5552599" y="306229"/>
                </a:cubicBezTo>
                <a:cubicBezTo>
                  <a:pt x="5551646" y="306229"/>
                  <a:pt x="5551646" y="307181"/>
                  <a:pt x="5550694" y="308134"/>
                </a:cubicBezTo>
                <a:close/>
                <a:moveTo>
                  <a:pt x="5557362" y="313849"/>
                </a:moveTo>
                <a:cubicBezTo>
                  <a:pt x="5557362" y="313849"/>
                  <a:pt x="5557362" y="314801"/>
                  <a:pt x="5557362" y="313849"/>
                </a:cubicBezTo>
                <a:cubicBezTo>
                  <a:pt x="5556409" y="315754"/>
                  <a:pt x="5554504" y="317659"/>
                  <a:pt x="5553551" y="318611"/>
                </a:cubicBezTo>
                <a:cubicBezTo>
                  <a:pt x="5554504" y="315754"/>
                  <a:pt x="5555456" y="312896"/>
                  <a:pt x="5556409" y="310039"/>
                </a:cubicBezTo>
                <a:cubicBezTo>
                  <a:pt x="5556409" y="311944"/>
                  <a:pt x="5557362" y="312896"/>
                  <a:pt x="5557362" y="313849"/>
                </a:cubicBezTo>
                <a:cubicBezTo>
                  <a:pt x="5557362" y="313849"/>
                  <a:pt x="5557362" y="313849"/>
                  <a:pt x="5557362" y="313849"/>
                </a:cubicBezTo>
                <a:close/>
                <a:moveTo>
                  <a:pt x="5561171" y="359569"/>
                </a:moveTo>
                <a:cubicBezTo>
                  <a:pt x="5561171" y="360521"/>
                  <a:pt x="5561171" y="360521"/>
                  <a:pt x="5561171" y="361474"/>
                </a:cubicBezTo>
                <a:cubicBezTo>
                  <a:pt x="5561171" y="361474"/>
                  <a:pt x="5560219" y="360521"/>
                  <a:pt x="5560219" y="360521"/>
                </a:cubicBezTo>
                <a:cubicBezTo>
                  <a:pt x="5559267" y="357664"/>
                  <a:pt x="5559267" y="353854"/>
                  <a:pt x="5558314" y="350996"/>
                </a:cubicBezTo>
                <a:cubicBezTo>
                  <a:pt x="5559267" y="348139"/>
                  <a:pt x="5560219" y="345281"/>
                  <a:pt x="5560219" y="342424"/>
                </a:cubicBezTo>
                <a:cubicBezTo>
                  <a:pt x="5561171" y="348139"/>
                  <a:pt x="5561171" y="353854"/>
                  <a:pt x="5561171" y="359569"/>
                </a:cubicBezTo>
                <a:close/>
                <a:moveTo>
                  <a:pt x="5559267" y="303371"/>
                </a:moveTo>
                <a:cubicBezTo>
                  <a:pt x="5559267" y="303371"/>
                  <a:pt x="5559267" y="304324"/>
                  <a:pt x="5559267" y="303371"/>
                </a:cubicBezTo>
                <a:cubicBezTo>
                  <a:pt x="5559267" y="304324"/>
                  <a:pt x="5559267" y="304324"/>
                  <a:pt x="5559267" y="303371"/>
                </a:cubicBezTo>
                <a:cubicBezTo>
                  <a:pt x="5559267" y="303371"/>
                  <a:pt x="5559267" y="303371"/>
                  <a:pt x="5559267" y="303371"/>
                </a:cubicBezTo>
                <a:close/>
                <a:moveTo>
                  <a:pt x="5557362" y="277654"/>
                </a:moveTo>
                <a:cubicBezTo>
                  <a:pt x="5557362" y="279559"/>
                  <a:pt x="5557362" y="281464"/>
                  <a:pt x="5558314" y="283369"/>
                </a:cubicBezTo>
                <a:cubicBezTo>
                  <a:pt x="5558314" y="287179"/>
                  <a:pt x="5559267" y="290989"/>
                  <a:pt x="5559267" y="293846"/>
                </a:cubicBezTo>
                <a:cubicBezTo>
                  <a:pt x="5558314" y="294799"/>
                  <a:pt x="5558314" y="295751"/>
                  <a:pt x="5557362" y="296704"/>
                </a:cubicBezTo>
                <a:cubicBezTo>
                  <a:pt x="5556409" y="292894"/>
                  <a:pt x="5555456" y="290036"/>
                  <a:pt x="5554504" y="287179"/>
                </a:cubicBezTo>
                <a:cubicBezTo>
                  <a:pt x="5554504" y="284321"/>
                  <a:pt x="5556409" y="281464"/>
                  <a:pt x="5557362" y="277654"/>
                </a:cubicBezTo>
                <a:close/>
                <a:moveTo>
                  <a:pt x="5553551" y="252889"/>
                </a:moveTo>
                <a:cubicBezTo>
                  <a:pt x="5553551" y="252889"/>
                  <a:pt x="5553551" y="252889"/>
                  <a:pt x="5553551" y="252889"/>
                </a:cubicBezTo>
                <a:cubicBezTo>
                  <a:pt x="5553551" y="253841"/>
                  <a:pt x="5553551" y="253841"/>
                  <a:pt x="5553551" y="253841"/>
                </a:cubicBezTo>
                <a:cubicBezTo>
                  <a:pt x="5554504" y="258604"/>
                  <a:pt x="5554504" y="263366"/>
                  <a:pt x="5555456" y="268129"/>
                </a:cubicBezTo>
                <a:cubicBezTo>
                  <a:pt x="5555456" y="269081"/>
                  <a:pt x="5555456" y="270034"/>
                  <a:pt x="5555456" y="270986"/>
                </a:cubicBezTo>
                <a:cubicBezTo>
                  <a:pt x="5554504" y="272891"/>
                  <a:pt x="5553551" y="273844"/>
                  <a:pt x="5552599" y="275749"/>
                </a:cubicBezTo>
                <a:cubicBezTo>
                  <a:pt x="5551646" y="276701"/>
                  <a:pt x="5550694" y="278606"/>
                  <a:pt x="5549742" y="280511"/>
                </a:cubicBezTo>
                <a:cubicBezTo>
                  <a:pt x="5549742" y="280511"/>
                  <a:pt x="5549742" y="280511"/>
                  <a:pt x="5549742" y="280511"/>
                </a:cubicBezTo>
                <a:cubicBezTo>
                  <a:pt x="5549742" y="280511"/>
                  <a:pt x="5549742" y="280511"/>
                  <a:pt x="5549742" y="280511"/>
                </a:cubicBezTo>
                <a:cubicBezTo>
                  <a:pt x="5548789" y="282416"/>
                  <a:pt x="5547837" y="284321"/>
                  <a:pt x="5545931" y="286226"/>
                </a:cubicBezTo>
                <a:cubicBezTo>
                  <a:pt x="5545931" y="284321"/>
                  <a:pt x="5544979" y="282416"/>
                  <a:pt x="5544979" y="281464"/>
                </a:cubicBezTo>
                <a:cubicBezTo>
                  <a:pt x="5545931" y="279559"/>
                  <a:pt x="5545931" y="277654"/>
                  <a:pt x="5546884" y="275749"/>
                </a:cubicBezTo>
                <a:cubicBezTo>
                  <a:pt x="5547837" y="270986"/>
                  <a:pt x="5548789" y="266224"/>
                  <a:pt x="5549742" y="261461"/>
                </a:cubicBezTo>
                <a:cubicBezTo>
                  <a:pt x="5552599" y="258604"/>
                  <a:pt x="5553551" y="255746"/>
                  <a:pt x="5553551" y="252889"/>
                </a:cubicBezTo>
                <a:close/>
                <a:moveTo>
                  <a:pt x="5548789" y="226219"/>
                </a:moveTo>
                <a:cubicBezTo>
                  <a:pt x="5548789" y="227171"/>
                  <a:pt x="5549742" y="229076"/>
                  <a:pt x="5549742" y="230029"/>
                </a:cubicBezTo>
                <a:cubicBezTo>
                  <a:pt x="5549742" y="231934"/>
                  <a:pt x="5550694" y="232886"/>
                  <a:pt x="5550694" y="234791"/>
                </a:cubicBezTo>
                <a:cubicBezTo>
                  <a:pt x="5549742" y="232886"/>
                  <a:pt x="5548789" y="230981"/>
                  <a:pt x="5547837" y="230029"/>
                </a:cubicBezTo>
                <a:cubicBezTo>
                  <a:pt x="5548789" y="229076"/>
                  <a:pt x="5548789" y="227171"/>
                  <a:pt x="5548789" y="226219"/>
                </a:cubicBezTo>
                <a:close/>
                <a:moveTo>
                  <a:pt x="5546884" y="235744"/>
                </a:moveTo>
                <a:cubicBezTo>
                  <a:pt x="5547837" y="238601"/>
                  <a:pt x="5548789" y="241459"/>
                  <a:pt x="5550694" y="244316"/>
                </a:cubicBezTo>
                <a:cubicBezTo>
                  <a:pt x="5548789" y="249079"/>
                  <a:pt x="5546884" y="253841"/>
                  <a:pt x="5544979" y="259556"/>
                </a:cubicBezTo>
                <a:cubicBezTo>
                  <a:pt x="5544979" y="260509"/>
                  <a:pt x="5544026" y="261461"/>
                  <a:pt x="5544026" y="262414"/>
                </a:cubicBezTo>
                <a:cubicBezTo>
                  <a:pt x="5544026" y="260509"/>
                  <a:pt x="5543074" y="258604"/>
                  <a:pt x="5543074" y="257651"/>
                </a:cubicBezTo>
                <a:cubicBezTo>
                  <a:pt x="5543074" y="256699"/>
                  <a:pt x="5543074" y="255746"/>
                  <a:pt x="5542121" y="254794"/>
                </a:cubicBezTo>
                <a:cubicBezTo>
                  <a:pt x="5544026" y="248126"/>
                  <a:pt x="5545931" y="241459"/>
                  <a:pt x="5546884" y="235744"/>
                </a:cubicBezTo>
                <a:close/>
                <a:moveTo>
                  <a:pt x="5540217" y="218599"/>
                </a:moveTo>
                <a:cubicBezTo>
                  <a:pt x="5540217" y="219551"/>
                  <a:pt x="5540217" y="219551"/>
                  <a:pt x="5539264" y="220504"/>
                </a:cubicBezTo>
                <a:cubicBezTo>
                  <a:pt x="5539264" y="221456"/>
                  <a:pt x="5538312" y="222409"/>
                  <a:pt x="5538312" y="223361"/>
                </a:cubicBezTo>
                <a:cubicBezTo>
                  <a:pt x="5537359" y="218599"/>
                  <a:pt x="5537359" y="214789"/>
                  <a:pt x="5536406" y="210026"/>
                </a:cubicBezTo>
                <a:cubicBezTo>
                  <a:pt x="5537359" y="211931"/>
                  <a:pt x="5538312" y="214789"/>
                  <a:pt x="5540217" y="218599"/>
                </a:cubicBezTo>
                <a:close/>
                <a:moveTo>
                  <a:pt x="5507831" y="312896"/>
                </a:moveTo>
                <a:cubicBezTo>
                  <a:pt x="5507831" y="313849"/>
                  <a:pt x="5507831" y="313849"/>
                  <a:pt x="5507831" y="312896"/>
                </a:cubicBezTo>
                <a:cubicBezTo>
                  <a:pt x="5507831" y="313849"/>
                  <a:pt x="5507831" y="313849"/>
                  <a:pt x="5507831" y="313849"/>
                </a:cubicBezTo>
                <a:cubicBezTo>
                  <a:pt x="5507831" y="313849"/>
                  <a:pt x="5507831" y="313849"/>
                  <a:pt x="5507831" y="312896"/>
                </a:cubicBezTo>
                <a:close/>
                <a:moveTo>
                  <a:pt x="5481162" y="326231"/>
                </a:moveTo>
                <a:cubicBezTo>
                  <a:pt x="5481162" y="327184"/>
                  <a:pt x="5480209" y="329089"/>
                  <a:pt x="5480209" y="330994"/>
                </a:cubicBezTo>
                <a:cubicBezTo>
                  <a:pt x="5480209" y="329089"/>
                  <a:pt x="5480209" y="326231"/>
                  <a:pt x="5479256" y="324326"/>
                </a:cubicBezTo>
                <a:cubicBezTo>
                  <a:pt x="5479256" y="323374"/>
                  <a:pt x="5479256" y="323374"/>
                  <a:pt x="5479256" y="322421"/>
                </a:cubicBezTo>
                <a:cubicBezTo>
                  <a:pt x="5479256" y="318611"/>
                  <a:pt x="5478304" y="315754"/>
                  <a:pt x="5478304" y="311944"/>
                </a:cubicBezTo>
                <a:cubicBezTo>
                  <a:pt x="5479256" y="315754"/>
                  <a:pt x="5480209" y="320516"/>
                  <a:pt x="5482114" y="325279"/>
                </a:cubicBezTo>
                <a:cubicBezTo>
                  <a:pt x="5481162" y="325279"/>
                  <a:pt x="5481162" y="325279"/>
                  <a:pt x="5481162" y="326231"/>
                </a:cubicBezTo>
                <a:close/>
                <a:moveTo>
                  <a:pt x="5493544" y="339566"/>
                </a:moveTo>
                <a:cubicBezTo>
                  <a:pt x="5493544" y="339566"/>
                  <a:pt x="5493544" y="339566"/>
                  <a:pt x="5493544" y="339566"/>
                </a:cubicBezTo>
                <a:cubicBezTo>
                  <a:pt x="5493544" y="339566"/>
                  <a:pt x="5493544" y="339566"/>
                  <a:pt x="5493544" y="339566"/>
                </a:cubicBezTo>
                <a:cubicBezTo>
                  <a:pt x="5493544" y="339566"/>
                  <a:pt x="5493544" y="339566"/>
                  <a:pt x="5493544" y="339566"/>
                </a:cubicBezTo>
                <a:close/>
                <a:moveTo>
                  <a:pt x="5488781" y="261461"/>
                </a:moveTo>
                <a:cubicBezTo>
                  <a:pt x="5488781" y="261461"/>
                  <a:pt x="5488781" y="261461"/>
                  <a:pt x="5488781" y="261461"/>
                </a:cubicBezTo>
                <a:cubicBezTo>
                  <a:pt x="5489734" y="263366"/>
                  <a:pt x="5489734" y="265271"/>
                  <a:pt x="5490687" y="267176"/>
                </a:cubicBezTo>
                <a:cubicBezTo>
                  <a:pt x="5489734" y="266224"/>
                  <a:pt x="5488781" y="265271"/>
                  <a:pt x="5487829" y="264319"/>
                </a:cubicBezTo>
                <a:cubicBezTo>
                  <a:pt x="5487829" y="263366"/>
                  <a:pt x="5487829" y="262414"/>
                  <a:pt x="5488781" y="261461"/>
                </a:cubicBezTo>
                <a:close/>
                <a:moveTo>
                  <a:pt x="5483067" y="280511"/>
                </a:moveTo>
                <a:cubicBezTo>
                  <a:pt x="5484019" y="277654"/>
                  <a:pt x="5484971" y="275749"/>
                  <a:pt x="5484971" y="272891"/>
                </a:cubicBezTo>
                <a:cubicBezTo>
                  <a:pt x="5488781" y="278606"/>
                  <a:pt x="5492592" y="285274"/>
                  <a:pt x="5496401" y="291941"/>
                </a:cubicBezTo>
                <a:cubicBezTo>
                  <a:pt x="5497354" y="293846"/>
                  <a:pt x="5498306" y="295751"/>
                  <a:pt x="5500212" y="297656"/>
                </a:cubicBezTo>
                <a:cubicBezTo>
                  <a:pt x="5499259" y="300514"/>
                  <a:pt x="5498306" y="303371"/>
                  <a:pt x="5497354" y="307181"/>
                </a:cubicBezTo>
                <a:cubicBezTo>
                  <a:pt x="5497354" y="308134"/>
                  <a:pt x="5497354" y="310039"/>
                  <a:pt x="5496401" y="310991"/>
                </a:cubicBezTo>
                <a:cubicBezTo>
                  <a:pt x="5494496" y="309086"/>
                  <a:pt x="5493544" y="307181"/>
                  <a:pt x="5493544" y="307181"/>
                </a:cubicBezTo>
                <a:cubicBezTo>
                  <a:pt x="5493544" y="307181"/>
                  <a:pt x="5494496" y="309086"/>
                  <a:pt x="5495449" y="311944"/>
                </a:cubicBezTo>
                <a:cubicBezTo>
                  <a:pt x="5495449" y="314801"/>
                  <a:pt x="5494496" y="316706"/>
                  <a:pt x="5494496" y="319564"/>
                </a:cubicBezTo>
                <a:cubicBezTo>
                  <a:pt x="5493544" y="323374"/>
                  <a:pt x="5493544" y="326231"/>
                  <a:pt x="5492592" y="330041"/>
                </a:cubicBezTo>
                <a:cubicBezTo>
                  <a:pt x="5491639" y="330994"/>
                  <a:pt x="5490687" y="331946"/>
                  <a:pt x="5488781" y="333851"/>
                </a:cubicBezTo>
                <a:cubicBezTo>
                  <a:pt x="5487829" y="330994"/>
                  <a:pt x="5486876" y="329089"/>
                  <a:pt x="5485924" y="327184"/>
                </a:cubicBezTo>
                <a:cubicBezTo>
                  <a:pt x="5485924" y="321469"/>
                  <a:pt x="5486876" y="316706"/>
                  <a:pt x="5487829" y="312896"/>
                </a:cubicBezTo>
                <a:cubicBezTo>
                  <a:pt x="5488781" y="304324"/>
                  <a:pt x="5489734" y="299561"/>
                  <a:pt x="5489734" y="299561"/>
                </a:cubicBezTo>
                <a:cubicBezTo>
                  <a:pt x="5489734" y="299561"/>
                  <a:pt x="5487829" y="304324"/>
                  <a:pt x="5484019" y="311944"/>
                </a:cubicBezTo>
                <a:cubicBezTo>
                  <a:pt x="5484019" y="312896"/>
                  <a:pt x="5484019" y="312896"/>
                  <a:pt x="5483067" y="313849"/>
                </a:cubicBezTo>
                <a:cubicBezTo>
                  <a:pt x="5483067" y="313849"/>
                  <a:pt x="5483067" y="312896"/>
                  <a:pt x="5483067" y="312896"/>
                </a:cubicBezTo>
                <a:cubicBezTo>
                  <a:pt x="5480209" y="300514"/>
                  <a:pt x="5478304" y="292894"/>
                  <a:pt x="5478304" y="292894"/>
                </a:cubicBezTo>
                <a:cubicBezTo>
                  <a:pt x="5478304" y="292894"/>
                  <a:pt x="5478304" y="298609"/>
                  <a:pt x="5479256" y="309086"/>
                </a:cubicBezTo>
                <a:cubicBezTo>
                  <a:pt x="5479256" y="309086"/>
                  <a:pt x="5479256" y="308134"/>
                  <a:pt x="5479256" y="308134"/>
                </a:cubicBezTo>
                <a:cubicBezTo>
                  <a:pt x="5478304" y="305276"/>
                  <a:pt x="5477351" y="303371"/>
                  <a:pt x="5476399" y="300514"/>
                </a:cubicBezTo>
                <a:cubicBezTo>
                  <a:pt x="5479256" y="293846"/>
                  <a:pt x="5481162" y="287179"/>
                  <a:pt x="5483067" y="280511"/>
                </a:cubicBezTo>
                <a:close/>
                <a:moveTo>
                  <a:pt x="5472589" y="254794"/>
                </a:moveTo>
                <a:cubicBezTo>
                  <a:pt x="5473542" y="255746"/>
                  <a:pt x="5474494" y="256699"/>
                  <a:pt x="5475446" y="258604"/>
                </a:cubicBezTo>
                <a:cubicBezTo>
                  <a:pt x="5474494" y="261461"/>
                  <a:pt x="5472589" y="265271"/>
                  <a:pt x="5471637" y="268129"/>
                </a:cubicBezTo>
                <a:cubicBezTo>
                  <a:pt x="5470684" y="261461"/>
                  <a:pt x="5469731" y="255746"/>
                  <a:pt x="5468779" y="249079"/>
                </a:cubicBezTo>
                <a:cubicBezTo>
                  <a:pt x="5469731" y="250984"/>
                  <a:pt x="5471637" y="252889"/>
                  <a:pt x="5472589" y="254794"/>
                </a:cubicBezTo>
                <a:close/>
                <a:moveTo>
                  <a:pt x="5452587" y="208121"/>
                </a:moveTo>
                <a:cubicBezTo>
                  <a:pt x="5452587" y="209074"/>
                  <a:pt x="5452587" y="210026"/>
                  <a:pt x="5452587" y="210026"/>
                </a:cubicBezTo>
                <a:cubicBezTo>
                  <a:pt x="5453539" y="214789"/>
                  <a:pt x="5454492" y="220504"/>
                  <a:pt x="5454492" y="225266"/>
                </a:cubicBezTo>
                <a:cubicBezTo>
                  <a:pt x="5454492" y="226219"/>
                  <a:pt x="5454492" y="227171"/>
                  <a:pt x="5454492" y="228124"/>
                </a:cubicBezTo>
                <a:cubicBezTo>
                  <a:pt x="5453539" y="227171"/>
                  <a:pt x="5451634" y="226219"/>
                  <a:pt x="5450681" y="225266"/>
                </a:cubicBezTo>
                <a:cubicBezTo>
                  <a:pt x="5451634" y="219551"/>
                  <a:pt x="5452587" y="212884"/>
                  <a:pt x="5452587" y="208121"/>
                </a:cubicBezTo>
                <a:close/>
                <a:moveTo>
                  <a:pt x="5449729" y="250031"/>
                </a:moveTo>
                <a:cubicBezTo>
                  <a:pt x="5450681" y="242411"/>
                  <a:pt x="5450681" y="234791"/>
                  <a:pt x="5451634" y="228124"/>
                </a:cubicBezTo>
                <a:cubicBezTo>
                  <a:pt x="5452587" y="229076"/>
                  <a:pt x="5452587" y="229076"/>
                  <a:pt x="5453539" y="230029"/>
                </a:cubicBezTo>
                <a:cubicBezTo>
                  <a:pt x="5454492" y="230981"/>
                  <a:pt x="5455444" y="231934"/>
                  <a:pt x="5455444" y="232886"/>
                </a:cubicBezTo>
                <a:cubicBezTo>
                  <a:pt x="5455444" y="236696"/>
                  <a:pt x="5456396" y="239554"/>
                  <a:pt x="5456396" y="243364"/>
                </a:cubicBezTo>
                <a:cubicBezTo>
                  <a:pt x="5457349" y="255746"/>
                  <a:pt x="5458301" y="268129"/>
                  <a:pt x="5459254" y="282416"/>
                </a:cubicBezTo>
                <a:cubicBezTo>
                  <a:pt x="5460206" y="288131"/>
                  <a:pt x="5460206" y="293846"/>
                  <a:pt x="5460206" y="299561"/>
                </a:cubicBezTo>
                <a:cubicBezTo>
                  <a:pt x="5458301" y="304324"/>
                  <a:pt x="5457349" y="309086"/>
                  <a:pt x="5455444" y="313849"/>
                </a:cubicBezTo>
                <a:cubicBezTo>
                  <a:pt x="5452587" y="302419"/>
                  <a:pt x="5450681" y="290989"/>
                  <a:pt x="5447824" y="280511"/>
                </a:cubicBezTo>
                <a:cubicBezTo>
                  <a:pt x="5447824" y="279559"/>
                  <a:pt x="5447824" y="277654"/>
                  <a:pt x="5446871" y="276701"/>
                </a:cubicBezTo>
                <a:cubicBezTo>
                  <a:pt x="5448776" y="267176"/>
                  <a:pt x="5448776" y="257651"/>
                  <a:pt x="5449729" y="250031"/>
                </a:cubicBezTo>
                <a:close/>
                <a:moveTo>
                  <a:pt x="5443062" y="327184"/>
                </a:moveTo>
                <a:cubicBezTo>
                  <a:pt x="5444014" y="332899"/>
                  <a:pt x="5444967" y="338614"/>
                  <a:pt x="5445919" y="343376"/>
                </a:cubicBezTo>
                <a:cubicBezTo>
                  <a:pt x="5444967" y="340519"/>
                  <a:pt x="5444014" y="337661"/>
                  <a:pt x="5443062" y="334804"/>
                </a:cubicBezTo>
                <a:cubicBezTo>
                  <a:pt x="5442109" y="332899"/>
                  <a:pt x="5443062" y="330041"/>
                  <a:pt x="5443062" y="327184"/>
                </a:cubicBezTo>
                <a:close/>
                <a:moveTo>
                  <a:pt x="5417344" y="318611"/>
                </a:moveTo>
                <a:cubicBezTo>
                  <a:pt x="5418296" y="316706"/>
                  <a:pt x="5418296" y="314801"/>
                  <a:pt x="5419249" y="312896"/>
                </a:cubicBezTo>
                <a:cubicBezTo>
                  <a:pt x="5420201" y="315754"/>
                  <a:pt x="5421154" y="318611"/>
                  <a:pt x="5421154" y="320516"/>
                </a:cubicBezTo>
                <a:cubicBezTo>
                  <a:pt x="5421154" y="320516"/>
                  <a:pt x="5421154" y="321469"/>
                  <a:pt x="5421154" y="321469"/>
                </a:cubicBezTo>
                <a:cubicBezTo>
                  <a:pt x="5421154" y="320516"/>
                  <a:pt x="5421154" y="320516"/>
                  <a:pt x="5421154" y="320516"/>
                </a:cubicBezTo>
                <a:cubicBezTo>
                  <a:pt x="5421154" y="320516"/>
                  <a:pt x="5421154" y="321469"/>
                  <a:pt x="5421154" y="322421"/>
                </a:cubicBezTo>
                <a:cubicBezTo>
                  <a:pt x="5420201" y="325279"/>
                  <a:pt x="5419249" y="329089"/>
                  <a:pt x="5418296" y="331946"/>
                </a:cubicBezTo>
                <a:cubicBezTo>
                  <a:pt x="5417344" y="330994"/>
                  <a:pt x="5417344" y="330041"/>
                  <a:pt x="5417344" y="329089"/>
                </a:cubicBezTo>
                <a:cubicBezTo>
                  <a:pt x="5417344" y="326231"/>
                  <a:pt x="5417344" y="322421"/>
                  <a:pt x="5417344" y="318611"/>
                </a:cubicBezTo>
                <a:close/>
                <a:moveTo>
                  <a:pt x="5416392" y="334804"/>
                </a:moveTo>
                <a:cubicBezTo>
                  <a:pt x="5416392" y="335756"/>
                  <a:pt x="5416392" y="335756"/>
                  <a:pt x="5417344" y="335756"/>
                </a:cubicBezTo>
                <a:cubicBezTo>
                  <a:pt x="5417344" y="336709"/>
                  <a:pt x="5416392" y="337661"/>
                  <a:pt x="5416392" y="337661"/>
                </a:cubicBezTo>
                <a:cubicBezTo>
                  <a:pt x="5416392" y="336709"/>
                  <a:pt x="5416392" y="335756"/>
                  <a:pt x="5416392" y="334804"/>
                </a:cubicBezTo>
                <a:close/>
                <a:moveTo>
                  <a:pt x="5405914" y="325279"/>
                </a:moveTo>
                <a:cubicBezTo>
                  <a:pt x="5406867" y="302419"/>
                  <a:pt x="5407819" y="284321"/>
                  <a:pt x="5407819" y="271939"/>
                </a:cubicBezTo>
                <a:cubicBezTo>
                  <a:pt x="5407819" y="270034"/>
                  <a:pt x="5407819" y="269081"/>
                  <a:pt x="5407819" y="267176"/>
                </a:cubicBezTo>
                <a:cubicBezTo>
                  <a:pt x="5409724" y="274796"/>
                  <a:pt x="5411629" y="283369"/>
                  <a:pt x="5414487" y="292894"/>
                </a:cubicBezTo>
                <a:cubicBezTo>
                  <a:pt x="5414487" y="292894"/>
                  <a:pt x="5414487" y="292894"/>
                  <a:pt x="5414487" y="293846"/>
                </a:cubicBezTo>
                <a:cubicBezTo>
                  <a:pt x="5413534" y="296704"/>
                  <a:pt x="5412581" y="299561"/>
                  <a:pt x="5411629" y="303371"/>
                </a:cubicBezTo>
                <a:cubicBezTo>
                  <a:pt x="5408771" y="311944"/>
                  <a:pt x="5406867" y="321469"/>
                  <a:pt x="5404962" y="331946"/>
                </a:cubicBezTo>
                <a:cubicBezTo>
                  <a:pt x="5404962" y="331946"/>
                  <a:pt x="5404962" y="332899"/>
                  <a:pt x="5404962" y="332899"/>
                </a:cubicBezTo>
                <a:cubicBezTo>
                  <a:pt x="5404962" y="330994"/>
                  <a:pt x="5404962" y="328136"/>
                  <a:pt x="5405914" y="325279"/>
                </a:cubicBezTo>
                <a:close/>
                <a:moveTo>
                  <a:pt x="5384006" y="310991"/>
                </a:moveTo>
                <a:cubicBezTo>
                  <a:pt x="5384959" y="318611"/>
                  <a:pt x="5385912" y="326231"/>
                  <a:pt x="5386864" y="334804"/>
                </a:cubicBezTo>
                <a:cubicBezTo>
                  <a:pt x="5385912" y="336709"/>
                  <a:pt x="5385912" y="339566"/>
                  <a:pt x="5384959" y="341471"/>
                </a:cubicBezTo>
                <a:cubicBezTo>
                  <a:pt x="5384006" y="335756"/>
                  <a:pt x="5383054" y="330041"/>
                  <a:pt x="5382101" y="325279"/>
                </a:cubicBezTo>
                <a:cubicBezTo>
                  <a:pt x="5381149" y="317659"/>
                  <a:pt x="5380196" y="310991"/>
                  <a:pt x="5378292" y="305276"/>
                </a:cubicBezTo>
                <a:cubicBezTo>
                  <a:pt x="5379244" y="301466"/>
                  <a:pt x="5380196" y="298609"/>
                  <a:pt x="5381149" y="294799"/>
                </a:cubicBezTo>
                <a:cubicBezTo>
                  <a:pt x="5382101" y="299561"/>
                  <a:pt x="5383054" y="305276"/>
                  <a:pt x="5384006" y="310991"/>
                </a:cubicBezTo>
                <a:close/>
                <a:moveTo>
                  <a:pt x="5379244" y="274796"/>
                </a:moveTo>
                <a:cubicBezTo>
                  <a:pt x="5379244" y="273844"/>
                  <a:pt x="5379244" y="272891"/>
                  <a:pt x="5379244" y="271939"/>
                </a:cubicBezTo>
                <a:cubicBezTo>
                  <a:pt x="5379244" y="275749"/>
                  <a:pt x="5380196" y="280511"/>
                  <a:pt x="5381149" y="284321"/>
                </a:cubicBezTo>
                <a:cubicBezTo>
                  <a:pt x="5381149" y="284321"/>
                  <a:pt x="5381149" y="285274"/>
                  <a:pt x="5380196" y="285274"/>
                </a:cubicBezTo>
                <a:cubicBezTo>
                  <a:pt x="5379244" y="287179"/>
                  <a:pt x="5379244" y="288131"/>
                  <a:pt x="5378292" y="290036"/>
                </a:cubicBezTo>
                <a:cubicBezTo>
                  <a:pt x="5378292" y="285274"/>
                  <a:pt x="5378292" y="280511"/>
                  <a:pt x="5379244" y="274796"/>
                </a:cubicBezTo>
                <a:close/>
                <a:moveTo>
                  <a:pt x="5332571" y="321469"/>
                </a:moveTo>
                <a:cubicBezTo>
                  <a:pt x="5334476" y="316706"/>
                  <a:pt x="5336381" y="312896"/>
                  <a:pt x="5338287" y="309086"/>
                </a:cubicBezTo>
                <a:cubicBezTo>
                  <a:pt x="5338287" y="309086"/>
                  <a:pt x="5338287" y="310039"/>
                  <a:pt x="5338287" y="310039"/>
                </a:cubicBezTo>
                <a:cubicBezTo>
                  <a:pt x="5334476" y="323374"/>
                  <a:pt x="5330667" y="337661"/>
                  <a:pt x="5326856" y="351949"/>
                </a:cubicBezTo>
                <a:cubicBezTo>
                  <a:pt x="5325904" y="345281"/>
                  <a:pt x="5324951" y="340519"/>
                  <a:pt x="5323999" y="336709"/>
                </a:cubicBezTo>
                <a:cubicBezTo>
                  <a:pt x="5327809" y="330994"/>
                  <a:pt x="5330667" y="326231"/>
                  <a:pt x="5332571" y="321469"/>
                </a:cubicBezTo>
                <a:close/>
                <a:moveTo>
                  <a:pt x="5319237" y="350996"/>
                </a:moveTo>
                <a:cubicBezTo>
                  <a:pt x="5320189" y="348139"/>
                  <a:pt x="5322094" y="345281"/>
                  <a:pt x="5323046" y="342424"/>
                </a:cubicBezTo>
                <a:cubicBezTo>
                  <a:pt x="5323046" y="350044"/>
                  <a:pt x="5322094" y="359569"/>
                  <a:pt x="5322094" y="371951"/>
                </a:cubicBezTo>
                <a:cubicBezTo>
                  <a:pt x="5321142" y="368141"/>
                  <a:pt x="5320189" y="365284"/>
                  <a:pt x="5319237" y="362426"/>
                </a:cubicBezTo>
                <a:cubicBezTo>
                  <a:pt x="5319237" y="357664"/>
                  <a:pt x="5319237" y="353854"/>
                  <a:pt x="5319237" y="350996"/>
                </a:cubicBezTo>
                <a:close/>
                <a:moveTo>
                  <a:pt x="5316379" y="392906"/>
                </a:moveTo>
                <a:cubicBezTo>
                  <a:pt x="5316379" y="389096"/>
                  <a:pt x="5317331" y="386239"/>
                  <a:pt x="5317331" y="382429"/>
                </a:cubicBezTo>
                <a:cubicBezTo>
                  <a:pt x="5317331" y="384334"/>
                  <a:pt x="5318284" y="387191"/>
                  <a:pt x="5318284" y="390049"/>
                </a:cubicBezTo>
                <a:cubicBezTo>
                  <a:pt x="5317331" y="392906"/>
                  <a:pt x="5316379" y="395764"/>
                  <a:pt x="5315426" y="399574"/>
                </a:cubicBezTo>
                <a:cubicBezTo>
                  <a:pt x="5316379" y="396716"/>
                  <a:pt x="5316379" y="394811"/>
                  <a:pt x="5316379" y="392906"/>
                </a:cubicBezTo>
                <a:close/>
                <a:moveTo>
                  <a:pt x="5285899" y="293846"/>
                </a:moveTo>
                <a:cubicBezTo>
                  <a:pt x="5285899" y="295751"/>
                  <a:pt x="5285899" y="296704"/>
                  <a:pt x="5286851" y="298609"/>
                </a:cubicBezTo>
                <a:cubicBezTo>
                  <a:pt x="5285899" y="299561"/>
                  <a:pt x="5284946" y="300514"/>
                  <a:pt x="5283994" y="302419"/>
                </a:cubicBezTo>
                <a:cubicBezTo>
                  <a:pt x="5284946" y="299561"/>
                  <a:pt x="5285899" y="296704"/>
                  <a:pt x="5285899" y="293846"/>
                </a:cubicBezTo>
                <a:close/>
                <a:moveTo>
                  <a:pt x="5279231" y="319564"/>
                </a:moveTo>
                <a:cubicBezTo>
                  <a:pt x="5280184" y="316706"/>
                  <a:pt x="5281137" y="313849"/>
                  <a:pt x="5282089" y="311944"/>
                </a:cubicBezTo>
                <a:cubicBezTo>
                  <a:pt x="5283994" y="308134"/>
                  <a:pt x="5285899" y="305276"/>
                  <a:pt x="5287804" y="302419"/>
                </a:cubicBezTo>
                <a:cubicBezTo>
                  <a:pt x="5287804" y="304324"/>
                  <a:pt x="5288756" y="307181"/>
                  <a:pt x="5288756" y="309086"/>
                </a:cubicBezTo>
                <a:cubicBezTo>
                  <a:pt x="5289709" y="318611"/>
                  <a:pt x="5290662" y="329089"/>
                  <a:pt x="5292567" y="340519"/>
                </a:cubicBezTo>
                <a:cubicBezTo>
                  <a:pt x="5290662" y="347186"/>
                  <a:pt x="5288756" y="354806"/>
                  <a:pt x="5287804" y="363379"/>
                </a:cubicBezTo>
                <a:cubicBezTo>
                  <a:pt x="5287804" y="359569"/>
                  <a:pt x="5287804" y="354806"/>
                  <a:pt x="5287804" y="351949"/>
                </a:cubicBezTo>
                <a:cubicBezTo>
                  <a:pt x="5287804" y="341471"/>
                  <a:pt x="5287804" y="335756"/>
                  <a:pt x="5287804" y="335756"/>
                </a:cubicBezTo>
                <a:cubicBezTo>
                  <a:pt x="5287804" y="335756"/>
                  <a:pt x="5286851" y="341471"/>
                  <a:pt x="5283994" y="350996"/>
                </a:cubicBezTo>
                <a:cubicBezTo>
                  <a:pt x="5283042" y="355759"/>
                  <a:pt x="5282089" y="362426"/>
                  <a:pt x="5280184" y="369094"/>
                </a:cubicBezTo>
                <a:cubicBezTo>
                  <a:pt x="5280184" y="369094"/>
                  <a:pt x="5280184" y="369094"/>
                  <a:pt x="5280184" y="370046"/>
                </a:cubicBezTo>
                <a:cubicBezTo>
                  <a:pt x="5279231" y="363379"/>
                  <a:pt x="5278279" y="356711"/>
                  <a:pt x="5277326" y="350044"/>
                </a:cubicBezTo>
                <a:cubicBezTo>
                  <a:pt x="5276374" y="345281"/>
                  <a:pt x="5276374" y="340519"/>
                  <a:pt x="5275421" y="335756"/>
                </a:cubicBezTo>
                <a:cubicBezTo>
                  <a:pt x="5275421" y="330041"/>
                  <a:pt x="5277326" y="324326"/>
                  <a:pt x="5279231" y="319564"/>
                </a:cubicBezTo>
                <a:close/>
                <a:moveTo>
                  <a:pt x="5236369" y="318611"/>
                </a:moveTo>
                <a:cubicBezTo>
                  <a:pt x="5236369" y="319564"/>
                  <a:pt x="5235417" y="319564"/>
                  <a:pt x="5235417" y="320516"/>
                </a:cubicBezTo>
                <a:cubicBezTo>
                  <a:pt x="5233512" y="317659"/>
                  <a:pt x="5232559" y="314801"/>
                  <a:pt x="5230654" y="311944"/>
                </a:cubicBezTo>
                <a:cubicBezTo>
                  <a:pt x="5230654" y="311944"/>
                  <a:pt x="5230654" y="310991"/>
                  <a:pt x="5230654" y="310991"/>
                </a:cubicBezTo>
                <a:cubicBezTo>
                  <a:pt x="5233512" y="305276"/>
                  <a:pt x="5236369" y="300514"/>
                  <a:pt x="5239226" y="295751"/>
                </a:cubicBezTo>
                <a:cubicBezTo>
                  <a:pt x="5238274" y="303371"/>
                  <a:pt x="5237321" y="310991"/>
                  <a:pt x="5236369" y="318611"/>
                </a:cubicBezTo>
                <a:close/>
                <a:moveTo>
                  <a:pt x="5230654" y="281464"/>
                </a:moveTo>
                <a:cubicBezTo>
                  <a:pt x="5233512" y="275749"/>
                  <a:pt x="5235417" y="270034"/>
                  <a:pt x="5237321" y="265271"/>
                </a:cubicBezTo>
                <a:cubicBezTo>
                  <a:pt x="5239226" y="260509"/>
                  <a:pt x="5242084" y="255746"/>
                  <a:pt x="5243989" y="251936"/>
                </a:cubicBezTo>
                <a:cubicBezTo>
                  <a:pt x="5243037" y="255746"/>
                  <a:pt x="5243037" y="259556"/>
                  <a:pt x="5242084" y="264319"/>
                </a:cubicBezTo>
                <a:cubicBezTo>
                  <a:pt x="5241131" y="270034"/>
                  <a:pt x="5240179" y="276701"/>
                  <a:pt x="5240179" y="283369"/>
                </a:cubicBezTo>
                <a:cubicBezTo>
                  <a:pt x="5236369" y="288131"/>
                  <a:pt x="5232559" y="293846"/>
                  <a:pt x="5228749" y="299561"/>
                </a:cubicBezTo>
                <a:cubicBezTo>
                  <a:pt x="5228749" y="296704"/>
                  <a:pt x="5227796" y="292894"/>
                  <a:pt x="5227796" y="290036"/>
                </a:cubicBezTo>
                <a:cubicBezTo>
                  <a:pt x="5227796" y="286226"/>
                  <a:pt x="5228749" y="284321"/>
                  <a:pt x="5230654" y="281464"/>
                </a:cubicBezTo>
                <a:close/>
                <a:moveTo>
                  <a:pt x="5211604" y="344329"/>
                </a:moveTo>
                <a:cubicBezTo>
                  <a:pt x="5212556" y="343376"/>
                  <a:pt x="5212556" y="342424"/>
                  <a:pt x="5213509" y="341471"/>
                </a:cubicBezTo>
                <a:cubicBezTo>
                  <a:pt x="5213509" y="341471"/>
                  <a:pt x="5213509" y="341471"/>
                  <a:pt x="5213509" y="341471"/>
                </a:cubicBezTo>
                <a:cubicBezTo>
                  <a:pt x="5213509" y="341471"/>
                  <a:pt x="5213509" y="342424"/>
                  <a:pt x="5213509" y="342424"/>
                </a:cubicBezTo>
                <a:cubicBezTo>
                  <a:pt x="5212556" y="343376"/>
                  <a:pt x="5212556" y="344329"/>
                  <a:pt x="5211604" y="344329"/>
                </a:cubicBezTo>
                <a:cubicBezTo>
                  <a:pt x="5211604" y="345281"/>
                  <a:pt x="5211604" y="345281"/>
                  <a:pt x="5211604" y="344329"/>
                </a:cubicBezTo>
                <a:close/>
                <a:moveTo>
                  <a:pt x="5214462" y="343376"/>
                </a:moveTo>
                <a:cubicBezTo>
                  <a:pt x="5215414" y="345281"/>
                  <a:pt x="5216367" y="346234"/>
                  <a:pt x="5216367" y="348139"/>
                </a:cubicBezTo>
                <a:cubicBezTo>
                  <a:pt x="5215414" y="350044"/>
                  <a:pt x="5214462" y="350996"/>
                  <a:pt x="5213509" y="352901"/>
                </a:cubicBezTo>
                <a:cubicBezTo>
                  <a:pt x="5213509" y="351949"/>
                  <a:pt x="5212556" y="351949"/>
                  <a:pt x="5212556" y="350996"/>
                </a:cubicBezTo>
                <a:cubicBezTo>
                  <a:pt x="5212556" y="350044"/>
                  <a:pt x="5212556" y="350044"/>
                  <a:pt x="5212556" y="349091"/>
                </a:cubicBezTo>
                <a:cubicBezTo>
                  <a:pt x="5212556" y="347186"/>
                  <a:pt x="5213509" y="345281"/>
                  <a:pt x="5214462" y="343376"/>
                </a:cubicBezTo>
                <a:cubicBezTo>
                  <a:pt x="5213509" y="343376"/>
                  <a:pt x="5213509" y="343376"/>
                  <a:pt x="5214462" y="343376"/>
                </a:cubicBezTo>
                <a:close/>
                <a:moveTo>
                  <a:pt x="5211604" y="290989"/>
                </a:moveTo>
                <a:cubicBezTo>
                  <a:pt x="5211604" y="290989"/>
                  <a:pt x="5211604" y="291941"/>
                  <a:pt x="5211604" y="290989"/>
                </a:cubicBezTo>
                <a:cubicBezTo>
                  <a:pt x="5212556" y="292894"/>
                  <a:pt x="5212556" y="294799"/>
                  <a:pt x="5213509" y="296704"/>
                </a:cubicBezTo>
                <a:cubicBezTo>
                  <a:pt x="5212556" y="298609"/>
                  <a:pt x="5211604" y="300514"/>
                  <a:pt x="5210651" y="302419"/>
                </a:cubicBezTo>
                <a:cubicBezTo>
                  <a:pt x="5211604" y="297656"/>
                  <a:pt x="5211604" y="293846"/>
                  <a:pt x="5211604" y="290989"/>
                </a:cubicBezTo>
                <a:close/>
                <a:moveTo>
                  <a:pt x="5189696" y="260509"/>
                </a:moveTo>
                <a:cubicBezTo>
                  <a:pt x="5189696" y="261461"/>
                  <a:pt x="5189696" y="263366"/>
                  <a:pt x="5189696" y="264319"/>
                </a:cubicBezTo>
                <a:cubicBezTo>
                  <a:pt x="5188744" y="262414"/>
                  <a:pt x="5187792" y="260509"/>
                  <a:pt x="5186839" y="258604"/>
                </a:cubicBezTo>
                <a:cubicBezTo>
                  <a:pt x="5186839" y="258604"/>
                  <a:pt x="5186839" y="257651"/>
                  <a:pt x="5187792" y="257651"/>
                </a:cubicBezTo>
                <a:cubicBezTo>
                  <a:pt x="5188744" y="255746"/>
                  <a:pt x="5189696" y="254794"/>
                  <a:pt x="5189696" y="253841"/>
                </a:cubicBezTo>
                <a:cubicBezTo>
                  <a:pt x="5189696" y="255746"/>
                  <a:pt x="5189696" y="258604"/>
                  <a:pt x="5189696" y="260509"/>
                </a:cubicBezTo>
                <a:close/>
                <a:moveTo>
                  <a:pt x="5178267" y="230981"/>
                </a:moveTo>
                <a:cubicBezTo>
                  <a:pt x="5181124" y="223361"/>
                  <a:pt x="5184934" y="217646"/>
                  <a:pt x="5186839" y="213836"/>
                </a:cubicBezTo>
                <a:cubicBezTo>
                  <a:pt x="5187792" y="212884"/>
                  <a:pt x="5187792" y="210979"/>
                  <a:pt x="5188744" y="210026"/>
                </a:cubicBezTo>
                <a:cubicBezTo>
                  <a:pt x="5188744" y="212884"/>
                  <a:pt x="5188744" y="215741"/>
                  <a:pt x="5188744" y="219551"/>
                </a:cubicBezTo>
                <a:cubicBezTo>
                  <a:pt x="5188744" y="230029"/>
                  <a:pt x="5188744" y="241459"/>
                  <a:pt x="5188744" y="254794"/>
                </a:cubicBezTo>
                <a:cubicBezTo>
                  <a:pt x="5187792" y="255746"/>
                  <a:pt x="5186839" y="256699"/>
                  <a:pt x="5185887" y="258604"/>
                </a:cubicBezTo>
                <a:cubicBezTo>
                  <a:pt x="5185887" y="258604"/>
                  <a:pt x="5185887" y="258604"/>
                  <a:pt x="5185887" y="258604"/>
                </a:cubicBezTo>
                <a:cubicBezTo>
                  <a:pt x="5183029" y="252889"/>
                  <a:pt x="5180171" y="248126"/>
                  <a:pt x="5178267" y="243364"/>
                </a:cubicBezTo>
                <a:cubicBezTo>
                  <a:pt x="5177314" y="241459"/>
                  <a:pt x="5176362" y="240506"/>
                  <a:pt x="5175409" y="238601"/>
                </a:cubicBezTo>
                <a:cubicBezTo>
                  <a:pt x="5176362" y="234791"/>
                  <a:pt x="5177314" y="232886"/>
                  <a:pt x="5178267" y="230981"/>
                </a:cubicBezTo>
                <a:close/>
                <a:moveTo>
                  <a:pt x="5168742" y="238601"/>
                </a:moveTo>
                <a:cubicBezTo>
                  <a:pt x="5168742" y="239554"/>
                  <a:pt x="5168742" y="239554"/>
                  <a:pt x="5168742" y="238601"/>
                </a:cubicBezTo>
                <a:cubicBezTo>
                  <a:pt x="5168742" y="239554"/>
                  <a:pt x="5168742" y="239554"/>
                  <a:pt x="5168742" y="238601"/>
                </a:cubicBezTo>
                <a:cubicBezTo>
                  <a:pt x="5168742" y="239554"/>
                  <a:pt x="5168742" y="239554"/>
                  <a:pt x="5168742" y="238601"/>
                </a:cubicBezTo>
                <a:close/>
                <a:moveTo>
                  <a:pt x="5166837" y="280511"/>
                </a:moveTo>
                <a:cubicBezTo>
                  <a:pt x="5166837" y="272891"/>
                  <a:pt x="5167789" y="266224"/>
                  <a:pt x="5167789" y="259556"/>
                </a:cubicBezTo>
                <a:cubicBezTo>
                  <a:pt x="5167789" y="259556"/>
                  <a:pt x="5167789" y="259556"/>
                  <a:pt x="5167789" y="259556"/>
                </a:cubicBezTo>
                <a:cubicBezTo>
                  <a:pt x="5168742" y="255746"/>
                  <a:pt x="5170646" y="251936"/>
                  <a:pt x="5171599" y="248126"/>
                </a:cubicBezTo>
                <a:cubicBezTo>
                  <a:pt x="5173504" y="252889"/>
                  <a:pt x="5175409" y="257651"/>
                  <a:pt x="5177314" y="263366"/>
                </a:cubicBezTo>
                <a:cubicBezTo>
                  <a:pt x="5178267" y="264319"/>
                  <a:pt x="5178267" y="266224"/>
                  <a:pt x="5179219" y="267176"/>
                </a:cubicBezTo>
                <a:cubicBezTo>
                  <a:pt x="5178267" y="268129"/>
                  <a:pt x="5177314" y="270034"/>
                  <a:pt x="5176362" y="271939"/>
                </a:cubicBezTo>
                <a:cubicBezTo>
                  <a:pt x="5173504" y="275749"/>
                  <a:pt x="5170646" y="281464"/>
                  <a:pt x="5166837" y="287179"/>
                </a:cubicBezTo>
                <a:cubicBezTo>
                  <a:pt x="5166837" y="283369"/>
                  <a:pt x="5166837" y="281464"/>
                  <a:pt x="5166837" y="280511"/>
                </a:cubicBezTo>
                <a:close/>
                <a:moveTo>
                  <a:pt x="5166837" y="307181"/>
                </a:moveTo>
                <a:cubicBezTo>
                  <a:pt x="5167789" y="303371"/>
                  <a:pt x="5168742" y="299561"/>
                  <a:pt x="5170646" y="296704"/>
                </a:cubicBezTo>
                <a:cubicBezTo>
                  <a:pt x="5170646" y="295751"/>
                  <a:pt x="5171599" y="294799"/>
                  <a:pt x="5171599" y="293846"/>
                </a:cubicBezTo>
                <a:cubicBezTo>
                  <a:pt x="5173504" y="291941"/>
                  <a:pt x="5175409" y="290036"/>
                  <a:pt x="5176362" y="289084"/>
                </a:cubicBezTo>
                <a:cubicBezTo>
                  <a:pt x="5179219" y="286226"/>
                  <a:pt x="5181124" y="284321"/>
                  <a:pt x="5181124" y="284321"/>
                </a:cubicBezTo>
                <a:cubicBezTo>
                  <a:pt x="5181124" y="284321"/>
                  <a:pt x="5179219" y="285274"/>
                  <a:pt x="5175409" y="288131"/>
                </a:cubicBezTo>
                <a:cubicBezTo>
                  <a:pt x="5174456" y="289084"/>
                  <a:pt x="5173504" y="289084"/>
                  <a:pt x="5172551" y="290036"/>
                </a:cubicBezTo>
                <a:cubicBezTo>
                  <a:pt x="5175409" y="283369"/>
                  <a:pt x="5177314" y="277654"/>
                  <a:pt x="5179219" y="272891"/>
                </a:cubicBezTo>
                <a:cubicBezTo>
                  <a:pt x="5179219" y="271939"/>
                  <a:pt x="5180171" y="270986"/>
                  <a:pt x="5180171" y="270034"/>
                </a:cubicBezTo>
                <a:cubicBezTo>
                  <a:pt x="5182076" y="273844"/>
                  <a:pt x="5183029" y="276701"/>
                  <a:pt x="5184934" y="280511"/>
                </a:cubicBezTo>
                <a:cubicBezTo>
                  <a:pt x="5186839" y="284321"/>
                  <a:pt x="5188744" y="289084"/>
                  <a:pt x="5190649" y="292894"/>
                </a:cubicBezTo>
                <a:cubicBezTo>
                  <a:pt x="5190649" y="294799"/>
                  <a:pt x="5190649" y="296704"/>
                  <a:pt x="5190649" y="298609"/>
                </a:cubicBezTo>
                <a:cubicBezTo>
                  <a:pt x="5191601" y="308134"/>
                  <a:pt x="5191601" y="318611"/>
                  <a:pt x="5192554" y="330041"/>
                </a:cubicBezTo>
                <a:cubicBezTo>
                  <a:pt x="5192554" y="331946"/>
                  <a:pt x="5192554" y="333851"/>
                  <a:pt x="5192554" y="335756"/>
                </a:cubicBezTo>
                <a:cubicBezTo>
                  <a:pt x="5192554" y="335756"/>
                  <a:pt x="5192554" y="336709"/>
                  <a:pt x="5192554" y="336709"/>
                </a:cubicBezTo>
                <a:cubicBezTo>
                  <a:pt x="5192554" y="337661"/>
                  <a:pt x="5191601" y="337661"/>
                  <a:pt x="5191601" y="338614"/>
                </a:cubicBezTo>
                <a:cubicBezTo>
                  <a:pt x="5190649" y="341471"/>
                  <a:pt x="5188744" y="345281"/>
                  <a:pt x="5187792" y="348139"/>
                </a:cubicBezTo>
                <a:cubicBezTo>
                  <a:pt x="5185887" y="324326"/>
                  <a:pt x="5183981" y="309086"/>
                  <a:pt x="5183981" y="309086"/>
                </a:cubicBezTo>
                <a:cubicBezTo>
                  <a:pt x="5183981" y="309086"/>
                  <a:pt x="5180171" y="324326"/>
                  <a:pt x="5177314" y="348139"/>
                </a:cubicBezTo>
                <a:cubicBezTo>
                  <a:pt x="5177314" y="350044"/>
                  <a:pt x="5176362" y="352901"/>
                  <a:pt x="5176362" y="354806"/>
                </a:cubicBezTo>
                <a:cubicBezTo>
                  <a:pt x="5175409" y="352901"/>
                  <a:pt x="5174456" y="350996"/>
                  <a:pt x="5174456" y="349091"/>
                </a:cubicBezTo>
                <a:cubicBezTo>
                  <a:pt x="5173504" y="346234"/>
                  <a:pt x="5172551" y="344329"/>
                  <a:pt x="5171599" y="341471"/>
                </a:cubicBezTo>
                <a:cubicBezTo>
                  <a:pt x="5172551" y="336709"/>
                  <a:pt x="5173504" y="332899"/>
                  <a:pt x="5173504" y="328136"/>
                </a:cubicBezTo>
                <a:cubicBezTo>
                  <a:pt x="5172551" y="331946"/>
                  <a:pt x="5171599" y="334804"/>
                  <a:pt x="5169694" y="338614"/>
                </a:cubicBezTo>
                <a:cubicBezTo>
                  <a:pt x="5168742" y="337661"/>
                  <a:pt x="5168742" y="335756"/>
                  <a:pt x="5167789" y="334804"/>
                </a:cubicBezTo>
                <a:cubicBezTo>
                  <a:pt x="5166837" y="327184"/>
                  <a:pt x="5166837" y="320516"/>
                  <a:pt x="5165884" y="312896"/>
                </a:cubicBezTo>
                <a:cubicBezTo>
                  <a:pt x="5166837" y="310991"/>
                  <a:pt x="5166837" y="309086"/>
                  <a:pt x="5166837" y="307181"/>
                </a:cubicBezTo>
                <a:close/>
                <a:moveTo>
                  <a:pt x="5161121" y="218599"/>
                </a:moveTo>
                <a:cubicBezTo>
                  <a:pt x="5162074" y="221456"/>
                  <a:pt x="5163979" y="225266"/>
                  <a:pt x="5164931" y="229076"/>
                </a:cubicBezTo>
                <a:cubicBezTo>
                  <a:pt x="5163979" y="234791"/>
                  <a:pt x="5162074" y="240506"/>
                  <a:pt x="5161121" y="248126"/>
                </a:cubicBezTo>
                <a:cubicBezTo>
                  <a:pt x="5160169" y="232886"/>
                  <a:pt x="5158264" y="218599"/>
                  <a:pt x="5157312" y="206216"/>
                </a:cubicBezTo>
                <a:cubicBezTo>
                  <a:pt x="5158264" y="209074"/>
                  <a:pt x="5159217" y="213836"/>
                  <a:pt x="5161121" y="218599"/>
                </a:cubicBezTo>
                <a:close/>
                <a:moveTo>
                  <a:pt x="5148739" y="256699"/>
                </a:moveTo>
                <a:cubicBezTo>
                  <a:pt x="5148739" y="255746"/>
                  <a:pt x="5149692" y="255746"/>
                  <a:pt x="5149692" y="255746"/>
                </a:cubicBezTo>
                <a:cubicBezTo>
                  <a:pt x="5149692" y="264319"/>
                  <a:pt x="5149692" y="273844"/>
                  <a:pt x="5149692" y="283369"/>
                </a:cubicBezTo>
                <a:cubicBezTo>
                  <a:pt x="5149692" y="283369"/>
                  <a:pt x="5149692" y="284321"/>
                  <a:pt x="5149692" y="284321"/>
                </a:cubicBezTo>
                <a:cubicBezTo>
                  <a:pt x="5147787" y="276701"/>
                  <a:pt x="5144929" y="270034"/>
                  <a:pt x="5143024" y="263366"/>
                </a:cubicBezTo>
                <a:cubicBezTo>
                  <a:pt x="5145881" y="261461"/>
                  <a:pt x="5147787" y="258604"/>
                  <a:pt x="5148739" y="256699"/>
                </a:cubicBezTo>
                <a:close/>
                <a:moveTo>
                  <a:pt x="5087779" y="317659"/>
                </a:moveTo>
                <a:cubicBezTo>
                  <a:pt x="5087779" y="316706"/>
                  <a:pt x="5087779" y="316706"/>
                  <a:pt x="5087779" y="315754"/>
                </a:cubicBezTo>
                <a:cubicBezTo>
                  <a:pt x="5087779" y="316706"/>
                  <a:pt x="5087779" y="316706"/>
                  <a:pt x="5087779" y="317659"/>
                </a:cubicBezTo>
                <a:cubicBezTo>
                  <a:pt x="5087779" y="317659"/>
                  <a:pt x="5087779" y="317659"/>
                  <a:pt x="5087779" y="317659"/>
                </a:cubicBezTo>
                <a:close/>
                <a:moveTo>
                  <a:pt x="5122069" y="298609"/>
                </a:moveTo>
                <a:cubicBezTo>
                  <a:pt x="5123974" y="294799"/>
                  <a:pt x="5126831" y="290989"/>
                  <a:pt x="5128737" y="287179"/>
                </a:cubicBezTo>
                <a:cubicBezTo>
                  <a:pt x="5127784" y="298609"/>
                  <a:pt x="5125879" y="311944"/>
                  <a:pt x="5124926" y="327184"/>
                </a:cubicBezTo>
                <a:cubicBezTo>
                  <a:pt x="5123974" y="324326"/>
                  <a:pt x="5122069" y="321469"/>
                  <a:pt x="5121117" y="318611"/>
                </a:cubicBezTo>
                <a:cubicBezTo>
                  <a:pt x="5119212" y="314801"/>
                  <a:pt x="5118259" y="311944"/>
                  <a:pt x="5117306" y="308134"/>
                </a:cubicBezTo>
                <a:cubicBezTo>
                  <a:pt x="5118259" y="304324"/>
                  <a:pt x="5120164" y="301466"/>
                  <a:pt x="5122069" y="298609"/>
                </a:cubicBezTo>
                <a:close/>
                <a:moveTo>
                  <a:pt x="5110639" y="321469"/>
                </a:moveTo>
                <a:cubicBezTo>
                  <a:pt x="5110639" y="321469"/>
                  <a:pt x="5110639" y="321469"/>
                  <a:pt x="5110639" y="321469"/>
                </a:cubicBezTo>
                <a:cubicBezTo>
                  <a:pt x="5113496" y="329089"/>
                  <a:pt x="5115401" y="336709"/>
                  <a:pt x="5118259" y="344329"/>
                </a:cubicBezTo>
                <a:cubicBezTo>
                  <a:pt x="5117306" y="345281"/>
                  <a:pt x="5117306" y="346234"/>
                  <a:pt x="5116354" y="347186"/>
                </a:cubicBezTo>
                <a:cubicBezTo>
                  <a:pt x="5115401" y="348139"/>
                  <a:pt x="5115401" y="349091"/>
                  <a:pt x="5114449" y="349091"/>
                </a:cubicBezTo>
                <a:cubicBezTo>
                  <a:pt x="5113496" y="344329"/>
                  <a:pt x="5111592" y="339566"/>
                  <a:pt x="5110639" y="335756"/>
                </a:cubicBezTo>
                <a:cubicBezTo>
                  <a:pt x="5109687" y="332899"/>
                  <a:pt x="5108734" y="330041"/>
                  <a:pt x="5107781" y="327184"/>
                </a:cubicBezTo>
                <a:cubicBezTo>
                  <a:pt x="5108734" y="325279"/>
                  <a:pt x="5109687" y="323374"/>
                  <a:pt x="5110639" y="321469"/>
                </a:cubicBezTo>
                <a:close/>
                <a:moveTo>
                  <a:pt x="5105876" y="308134"/>
                </a:moveTo>
                <a:cubicBezTo>
                  <a:pt x="5104924" y="309086"/>
                  <a:pt x="5103971" y="310991"/>
                  <a:pt x="5103019" y="311944"/>
                </a:cubicBezTo>
                <a:cubicBezTo>
                  <a:pt x="5102067" y="310039"/>
                  <a:pt x="5102067" y="308134"/>
                  <a:pt x="5101114" y="306229"/>
                </a:cubicBezTo>
                <a:cubicBezTo>
                  <a:pt x="5101114" y="305276"/>
                  <a:pt x="5101114" y="304324"/>
                  <a:pt x="5101114" y="304324"/>
                </a:cubicBezTo>
                <a:cubicBezTo>
                  <a:pt x="5101114" y="304324"/>
                  <a:pt x="5101114" y="304324"/>
                  <a:pt x="5101114" y="305276"/>
                </a:cubicBezTo>
                <a:cubicBezTo>
                  <a:pt x="5099209" y="299561"/>
                  <a:pt x="5098256" y="293846"/>
                  <a:pt x="5096351" y="288131"/>
                </a:cubicBezTo>
                <a:cubicBezTo>
                  <a:pt x="5096351" y="285274"/>
                  <a:pt x="5097304" y="282416"/>
                  <a:pt x="5097304" y="281464"/>
                </a:cubicBezTo>
                <a:cubicBezTo>
                  <a:pt x="5100162" y="290989"/>
                  <a:pt x="5103019" y="299561"/>
                  <a:pt x="5105876" y="308134"/>
                </a:cubicBezTo>
                <a:close/>
                <a:moveTo>
                  <a:pt x="5097304" y="282416"/>
                </a:moveTo>
                <a:cubicBezTo>
                  <a:pt x="5097304" y="283369"/>
                  <a:pt x="5096351" y="284321"/>
                  <a:pt x="5095399" y="286226"/>
                </a:cubicBezTo>
                <a:cubicBezTo>
                  <a:pt x="5094446" y="284321"/>
                  <a:pt x="5094446" y="281464"/>
                  <a:pt x="5093494" y="279559"/>
                </a:cubicBezTo>
                <a:cubicBezTo>
                  <a:pt x="5091589" y="271939"/>
                  <a:pt x="5089684" y="265271"/>
                  <a:pt x="5087779" y="258604"/>
                </a:cubicBezTo>
                <a:cubicBezTo>
                  <a:pt x="5087779" y="258604"/>
                  <a:pt x="5088731" y="257651"/>
                  <a:pt x="5089684" y="257651"/>
                </a:cubicBezTo>
                <a:cubicBezTo>
                  <a:pt x="5092542" y="265271"/>
                  <a:pt x="5094446" y="273844"/>
                  <a:pt x="5097304" y="282416"/>
                </a:cubicBezTo>
                <a:close/>
                <a:moveTo>
                  <a:pt x="5080159" y="224314"/>
                </a:moveTo>
                <a:cubicBezTo>
                  <a:pt x="5081112" y="228124"/>
                  <a:pt x="5083969" y="238601"/>
                  <a:pt x="5089684" y="254794"/>
                </a:cubicBezTo>
                <a:cubicBezTo>
                  <a:pt x="5089684" y="254794"/>
                  <a:pt x="5088731" y="254794"/>
                  <a:pt x="5087779" y="254794"/>
                </a:cubicBezTo>
                <a:cubicBezTo>
                  <a:pt x="5085874" y="245269"/>
                  <a:pt x="5083017" y="236696"/>
                  <a:pt x="5081112" y="228124"/>
                </a:cubicBezTo>
                <a:cubicBezTo>
                  <a:pt x="5081112" y="228124"/>
                  <a:pt x="5080159" y="227171"/>
                  <a:pt x="5080159" y="224314"/>
                </a:cubicBezTo>
                <a:cubicBezTo>
                  <a:pt x="5080159" y="225266"/>
                  <a:pt x="5080159" y="225266"/>
                  <a:pt x="5080159" y="224314"/>
                </a:cubicBezTo>
                <a:close/>
                <a:moveTo>
                  <a:pt x="5076349" y="272891"/>
                </a:moveTo>
                <a:cubicBezTo>
                  <a:pt x="5076349" y="270986"/>
                  <a:pt x="5076349" y="270034"/>
                  <a:pt x="5076349" y="268129"/>
                </a:cubicBezTo>
                <a:cubicBezTo>
                  <a:pt x="5077301" y="272891"/>
                  <a:pt x="5078254" y="277654"/>
                  <a:pt x="5079206" y="283369"/>
                </a:cubicBezTo>
                <a:cubicBezTo>
                  <a:pt x="5080159" y="289084"/>
                  <a:pt x="5082064" y="295751"/>
                  <a:pt x="5083017" y="301466"/>
                </a:cubicBezTo>
                <a:cubicBezTo>
                  <a:pt x="5083017" y="302419"/>
                  <a:pt x="5083017" y="303371"/>
                  <a:pt x="5083017" y="304324"/>
                </a:cubicBezTo>
                <a:cubicBezTo>
                  <a:pt x="5083017" y="306229"/>
                  <a:pt x="5082064" y="309086"/>
                  <a:pt x="5082064" y="311944"/>
                </a:cubicBezTo>
                <a:cubicBezTo>
                  <a:pt x="5079206" y="305276"/>
                  <a:pt x="5076349" y="298609"/>
                  <a:pt x="5073492" y="292894"/>
                </a:cubicBezTo>
                <a:cubicBezTo>
                  <a:pt x="5074444" y="285274"/>
                  <a:pt x="5075396" y="278606"/>
                  <a:pt x="5076349" y="272891"/>
                </a:cubicBezTo>
                <a:close/>
                <a:moveTo>
                  <a:pt x="5066824" y="377666"/>
                </a:moveTo>
                <a:cubicBezTo>
                  <a:pt x="5066824" y="378619"/>
                  <a:pt x="5066824" y="379571"/>
                  <a:pt x="5066824" y="380524"/>
                </a:cubicBezTo>
                <a:cubicBezTo>
                  <a:pt x="5066824" y="381476"/>
                  <a:pt x="5066824" y="382429"/>
                  <a:pt x="5066824" y="383381"/>
                </a:cubicBezTo>
                <a:cubicBezTo>
                  <a:pt x="5066824" y="383381"/>
                  <a:pt x="5066824" y="384334"/>
                  <a:pt x="5065871" y="384334"/>
                </a:cubicBezTo>
                <a:cubicBezTo>
                  <a:pt x="5065871" y="383381"/>
                  <a:pt x="5064919" y="382429"/>
                  <a:pt x="5064919" y="381476"/>
                </a:cubicBezTo>
                <a:cubicBezTo>
                  <a:pt x="5065871" y="380524"/>
                  <a:pt x="5065871" y="379571"/>
                  <a:pt x="5066824" y="377666"/>
                </a:cubicBezTo>
                <a:close/>
                <a:moveTo>
                  <a:pt x="5057299" y="303371"/>
                </a:moveTo>
                <a:cubicBezTo>
                  <a:pt x="5055394" y="300514"/>
                  <a:pt x="5053489" y="297656"/>
                  <a:pt x="5051584" y="294799"/>
                </a:cubicBezTo>
                <a:cubicBezTo>
                  <a:pt x="5051584" y="293846"/>
                  <a:pt x="5051584" y="291941"/>
                  <a:pt x="5052537" y="290989"/>
                </a:cubicBezTo>
                <a:cubicBezTo>
                  <a:pt x="5053489" y="290036"/>
                  <a:pt x="5054442" y="288131"/>
                  <a:pt x="5055394" y="287179"/>
                </a:cubicBezTo>
                <a:cubicBezTo>
                  <a:pt x="5056346" y="291941"/>
                  <a:pt x="5056346" y="297656"/>
                  <a:pt x="5057299" y="303371"/>
                </a:cubicBezTo>
                <a:close/>
                <a:moveTo>
                  <a:pt x="5050631" y="252889"/>
                </a:moveTo>
                <a:cubicBezTo>
                  <a:pt x="5051584" y="254794"/>
                  <a:pt x="5051584" y="256699"/>
                  <a:pt x="5052537" y="258604"/>
                </a:cubicBezTo>
                <a:cubicBezTo>
                  <a:pt x="5052537" y="259556"/>
                  <a:pt x="5052537" y="260509"/>
                  <a:pt x="5053489" y="260509"/>
                </a:cubicBezTo>
                <a:cubicBezTo>
                  <a:pt x="5053489" y="262414"/>
                  <a:pt x="5053489" y="265271"/>
                  <a:pt x="5054442" y="268129"/>
                </a:cubicBezTo>
                <a:cubicBezTo>
                  <a:pt x="5053489" y="270034"/>
                  <a:pt x="5053489" y="271939"/>
                  <a:pt x="5052537" y="273844"/>
                </a:cubicBezTo>
                <a:cubicBezTo>
                  <a:pt x="5052537" y="274796"/>
                  <a:pt x="5051584" y="275749"/>
                  <a:pt x="5051584" y="276701"/>
                </a:cubicBezTo>
                <a:cubicBezTo>
                  <a:pt x="5050631" y="277654"/>
                  <a:pt x="5049679" y="278606"/>
                  <a:pt x="5048726" y="279559"/>
                </a:cubicBezTo>
                <a:cubicBezTo>
                  <a:pt x="5048726" y="279559"/>
                  <a:pt x="5048726" y="278606"/>
                  <a:pt x="5048726" y="278606"/>
                </a:cubicBezTo>
                <a:cubicBezTo>
                  <a:pt x="5048726" y="277654"/>
                  <a:pt x="5048726" y="275749"/>
                  <a:pt x="5048726" y="274796"/>
                </a:cubicBezTo>
                <a:cubicBezTo>
                  <a:pt x="5048726" y="271939"/>
                  <a:pt x="5048726" y="270034"/>
                  <a:pt x="5049679" y="268129"/>
                </a:cubicBezTo>
                <a:cubicBezTo>
                  <a:pt x="5049679" y="264319"/>
                  <a:pt x="5050631" y="262414"/>
                  <a:pt x="5050631" y="262414"/>
                </a:cubicBezTo>
                <a:cubicBezTo>
                  <a:pt x="5050631" y="262414"/>
                  <a:pt x="5049679" y="264319"/>
                  <a:pt x="5048726" y="268129"/>
                </a:cubicBezTo>
                <a:cubicBezTo>
                  <a:pt x="5048726" y="268129"/>
                  <a:pt x="5048726" y="269081"/>
                  <a:pt x="5048726" y="269081"/>
                </a:cubicBezTo>
                <a:cubicBezTo>
                  <a:pt x="5048726" y="268129"/>
                  <a:pt x="5048726" y="267176"/>
                  <a:pt x="5048726" y="266224"/>
                </a:cubicBezTo>
                <a:cubicBezTo>
                  <a:pt x="5048726" y="260509"/>
                  <a:pt x="5049679" y="256699"/>
                  <a:pt x="5050631" y="252889"/>
                </a:cubicBezTo>
                <a:close/>
                <a:moveTo>
                  <a:pt x="5020151" y="390049"/>
                </a:moveTo>
                <a:cubicBezTo>
                  <a:pt x="5018246" y="385286"/>
                  <a:pt x="5016342" y="380524"/>
                  <a:pt x="5014437" y="376714"/>
                </a:cubicBezTo>
                <a:cubicBezTo>
                  <a:pt x="5014437" y="376714"/>
                  <a:pt x="5014437" y="375761"/>
                  <a:pt x="5014437" y="375761"/>
                </a:cubicBezTo>
                <a:cubicBezTo>
                  <a:pt x="5017294" y="365284"/>
                  <a:pt x="5020151" y="355759"/>
                  <a:pt x="5022056" y="347186"/>
                </a:cubicBezTo>
                <a:cubicBezTo>
                  <a:pt x="5022056" y="347186"/>
                  <a:pt x="5022056" y="348139"/>
                  <a:pt x="5022056" y="348139"/>
                </a:cubicBezTo>
                <a:cubicBezTo>
                  <a:pt x="5022056" y="352901"/>
                  <a:pt x="5022056" y="357664"/>
                  <a:pt x="5022056" y="363379"/>
                </a:cubicBezTo>
                <a:cubicBezTo>
                  <a:pt x="5022056" y="368141"/>
                  <a:pt x="5023009" y="373856"/>
                  <a:pt x="5023009" y="379571"/>
                </a:cubicBezTo>
                <a:cubicBezTo>
                  <a:pt x="5023009" y="381476"/>
                  <a:pt x="5023009" y="384334"/>
                  <a:pt x="5023962" y="386239"/>
                </a:cubicBezTo>
                <a:cubicBezTo>
                  <a:pt x="5023009" y="386239"/>
                  <a:pt x="5022056" y="388144"/>
                  <a:pt x="5020151" y="390049"/>
                </a:cubicBezTo>
                <a:close/>
                <a:moveTo>
                  <a:pt x="5024914" y="400526"/>
                </a:moveTo>
                <a:cubicBezTo>
                  <a:pt x="5024914" y="400526"/>
                  <a:pt x="5024914" y="400526"/>
                  <a:pt x="5024914" y="400526"/>
                </a:cubicBezTo>
                <a:cubicBezTo>
                  <a:pt x="5024914" y="400526"/>
                  <a:pt x="5024914" y="400526"/>
                  <a:pt x="5024914" y="400526"/>
                </a:cubicBezTo>
                <a:cubicBezTo>
                  <a:pt x="5024914" y="400526"/>
                  <a:pt x="5024914" y="400526"/>
                  <a:pt x="5024914" y="400526"/>
                </a:cubicBezTo>
                <a:close/>
                <a:moveTo>
                  <a:pt x="5035392" y="314801"/>
                </a:moveTo>
                <a:cubicBezTo>
                  <a:pt x="5035392" y="315754"/>
                  <a:pt x="5035392" y="316706"/>
                  <a:pt x="5035392" y="317659"/>
                </a:cubicBezTo>
                <a:cubicBezTo>
                  <a:pt x="5034439" y="329089"/>
                  <a:pt x="5032534" y="341471"/>
                  <a:pt x="5031581" y="353854"/>
                </a:cubicBezTo>
                <a:cubicBezTo>
                  <a:pt x="5031581" y="353854"/>
                  <a:pt x="5031581" y="353854"/>
                  <a:pt x="5031581" y="353854"/>
                </a:cubicBezTo>
                <a:cubicBezTo>
                  <a:pt x="5031581" y="353854"/>
                  <a:pt x="5031581" y="354806"/>
                  <a:pt x="5031581" y="354806"/>
                </a:cubicBezTo>
                <a:cubicBezTo>
                  <a:pt x="5031581" y="351949"/>
                  <a:pt x="5030629" y="349091"/>
                  <a:pt x="5030629" y="347186"/>
                </a:cubicBezTo>
                <a:cubicBezTo>
                  <a:pt x="5029676" y="340519"/>
                  <a:pt x="5028724" y="334804"/>
                  <a:pt x="5027771" y="329089"/>
                </a:cubicBezTo>
                <a:cubicBezTo>
                  <a:pt x="5027771" y="328136"/>
                  <a:pt x="5028724" y="326231"/>
                  <a:pt x="5028724" y="325279"/>
                </a:cubicBezTo>
                <a:cubicBezTo>
                  <a:pt x="5029676" y="323374"/>
                  <a:pt x="5030629" y="321469"/>
                  <a:pt x="5032534" y="319564"/>
                </a:cubicBezTo>
                <a:cubicBezTo>
                  <a:pt x="5033487" y="317659"/>
                  <a:pt x="5034439" y="315754"/>
                  <a:pt x="5035392" y="314801"/>
                </a:cubicBezTo>
                <a:close/>
                <a:moveTo>
                  <a:pt x="5006817" y="242411"/>
                </a:moveTo>
                <a:cubicBezTo>
                  <a:pt x="5009674" y="246221"/>
                  <a:pt x="5013484" y="251936"/>
                  <a:pt x="5019199" y="259556"/>
                </a:cubicBezTo>
                <a:cubicBezTo>
                  <a:pt x="5022056" y="262414"/>
                  <a:pt x="5023962" y="266224"/>
                  <a:pt x="5025867" y="270034"/>
                </a:cubicBezTo>
                <a:cubicBezTo>
                  <a:pt x="5023962" y="268129"/>
                  <a:pt x="5022056" y="265271"/>
                  <a:pt x="5021104" y="263366"/>
                </a:cubicBezTo>
                <a:cubicBezTo>
                  <a:pt x="5019199" y="260509"/>
                  <a:pt x="5016342" y="258604"/>
                  <a:pt x="5014437" y="255746"/>
                </a:cubicBezTo>
                <a:cubicBezTo>
                  <a:pt x="5011579" y="251936"/>
                  <a:pt x="5007769" y="249079"/>
                  <a:pt x="5004912" y="245269"/>
                </a:cubicBezTo>
                <a:cubicBezTo>
                  <a:pt x="5006817" y="244316"/>
                  <a:pt x="5006817" y="243364"/>
                  <a:pt x="5006817" y="242411"/>
                </a:cubicBezTo>
                <a:close/>
                <a:moveTo>
                  <a:pt x="5004912" y="242411"/>
                </a:moveTo>
                <a:cubicBezTo>
                  <a:pt x="5004912" y="241459"/>
                  <a:pt x="5004912" y="240506"/>
                  <a:pt x="5004912" y="238601"/>
                </a:cubicBezTo>
                <a:cubicBezTo>
                  <a:pt x="5004912" y="238601"/>
                  <a:pt x="5005864" y="239554"/>
                  <a:pt x="5006817" y="241459"/>
                </a:cubicBezTo>
                <a:cubicBezTo>
                  <a:pt x="5005864" y="242411"/>
                  <a:pt x="5005864" y="243364"/>
                  <a:pt x="5004912" y="244316"/>
                </a:cubicBezTo>
                <a:cubicBezTo>
                  <a:pt x="5004912" y="244316"/>
                  <a:pt x="5004912" y="244316"/>
                  <a:pt x="5004912" y="243364"/>
                </a:cubicBezTo>
                <a:cubicBezTo>
                  <a:pt x="5003959" y="243364"/>
                  <a:pt x="5003959" y="242411"/>
                  <a:pt x="5004912" y="242411"/>
                </a:cubicBezTo>
                <a:close/>
                <a:moveTo>
                  <a:pt x="4999196" y="303371"/>
                </a:moveTo>
                <a:cubicBezTo>
                  <a:pt x="5001101" y="285274"/>
                  <a:pt x="5002054" y="268129"/>
                  <a:pt x="5003006" y="252889"/>
                </a:cubicBezTo>
                <a:cubicBezTo>
                  <a:pt x="5004912" y="255746"/>
                  <a:pt x="5006817" y="257651"/>
                  <a:pt x="5008721" y="260509"/>
                </a:cubicBezTo>
                <a:cubicBezTo>
                  <a:pt x="5010626" y="263366"/>
                  <a:pt x="5012531" y="266224"/>
                  <a:pt x="5014437" y="268129"/>
                </a:cubicBezTo>
                <a:cubicBezTo>
                  <a:pt x="5016342" y="270986"/>
                  <a:pt x="5018246" y="273844"/>
                  <a:pt x="5020151" y="276701"/>
                </a:cubicBezTo>
                <a:cubicBezTo>
                  <a:pt x="5023009" y="281464"/>
                  <a:pt x="5026819" y="287179"/>
                  <a:pt x="5029676" y="292894"/>
                </a:cubicBezTo>
                <a:cubicBezTo>
                  <a:pt x="5029676" y="292894"/>
                  <a:pt x="5029676" y="293846"/>
                  <a:pt x="5029676" y="293846"/>
                </a:cubicBezTo>
                <a:cubicBezTo>
                  <a:pt x="5028724" y="296704"/>
                  <a:pt x="5026819" y="299561"/>
                  <a:pt x="5025867" y="302419"/>
                </a:cubicBezTo>
                <a:cubicBezTo>
                  <a:pt x="5024914" y="303371"/>
                  <a:pt x="5023962" y="304324"/>
                  <a:pt x="5023009" y="305276"/>
                </a:cubicBezTo>
                <a:cubicBezTo>
                  <a:pt x="5023009" y="302419"/>
                  <a:pt x="5022056" y="301466"/>
                  <a:pt x="5022056" y="301466"/>
                </a:cubicBezTo>
                <a:cubicBezTo>
                  <a:pt x="5022056" y="301466"/>
                  <a:pt x="5022056" y="303371"/>
                  <a:pt x="5022056" y="306229"/>
                </a:cubicBezTo>
                <a:cubicBezTo>
                  <a:pt x="5021104" y="307181"/>
                  <a:pt x="5020151" y="308134"/>
                  <a:pt x="5019199" y="309086"/>
                </a:cubicBezTo>
                <a:cubicBezTo>
                  <a:pt x="5017294" y="311944"/>
                  <a:pt x="5014437" y="314801"/>
                  <a:pt x="5012531" y="318611"/>
                </a:cubicBezTo>
                <a:cubicBezTo>
                  <a:pt x="5012531" y="316706"/>
                  <a:pt x="5013484" y="313849"/>
                  <a:pt x="5013484" y="311944"/>
                </a:cubicBezTo>
                <a:cubicBezTo>
                  <a:pt x="5014437" y="305276"/>
                  <a:pt x="5015389" y="299561"/>
                  <a:pt x="5017294" y="294799"/>
                </a:cubicBezTo>
                <a:cubicBezTo>
                  <a:pt x="5019199" y="285274"/>
                  <a:pt x="5020151" y="279559"/>
                  <a:pt x="5020151" y="279559"/>
                </a:cubicBezTo>
                <a:cubicBezTo>
                  <a:pt x="5020151" y="279559"/>
                  <a:pt x="5017294" y="284321"/>
                  <a:pt x="5013484" y="293846"/>
                </a:cubicBezTo>
                <a:cubicBezTo>
                  <a:pt x="5011579" y="298609"/>
                  <a:pt x="5008721" y="304324"/>
                  <a:pt x="5006817" y="310039"/>
                </a:cubicBezTo>
                <a:cubicBezTo>
                  <a:pt x="5003959" y="316706"/>
                  <a:pt x="5002054" y="324326"/>
                  <a:pt x="4999196" y="331946"/>
                </a:cubicBezTo>
                <a:cubicBezTo>
                  <a:pt x="4999196" y="331946"/>
                  <a:pt x="4999196" y="332899"/>
                  <a:pt x="4999196" y="332899"/>
                </a:cubicBezTo>
                <a:cubicBezTo>
                  <a:pt x="4998244" y="330994"/>
                  <a:pt x="4997292" y="329089"/>
                  <a:pt x="4997292" y="327184"/>
                </a:cubicBezTo>
                <a:cubicBezTo>
                  <a:pt x="4998244" y="320516"/>
                  <a:pt x="4998244" y="311944"/>
                  <a:pt x="4999196" y="303371"/>
                </a:cubicBezTo>
                <a:close/>
                <a:moveTo>
                  <a:pt x="4968717" y="208121"/>
                </a:moveTo>
                <a:cubicBezTo>
                  <a:pt x="4968717" y="209074"/>
                  <a:pt x="4968717" y="210026"/>
                  <a:pt x="4967764" y="212884"/>
                </a:cubicBezTo>
                <a:cubicBezTo>
                  <a:pt x="4967764" y="213836"/>
                  <a:pt x="4966812" y="215741"/>
                  <a:pt x="4966812" y="217646"/>
                </a:cubicBezTo>
                <a:cubicBezTo>
                  <a:pt x="4966812" y="216694"/>
                  <a:pt x="4966812" y="216694"/>
                  <a:pt x="4966812" y="215741"/>
                </a:cubicBezTo>
                <a:cubicBezTo>
                  <a:pt x="4967764" y="213836"/>
                  <a:pt x="4968717" y="210979"/>
                  <a:pt x="4968717" y="208121"/>
                </a:cubicBezTo>
                <a:close/>
                <a:moveTo>
                  <a:pt x="4960144" y="364331"/>
                </a:moveTo>
                <a:cubicBezTo>
                  <a:pt x="4960144" y="370046"/>
                  <a:pt x="4961096" y="375761"/>
                  <a:pt x="4961096" y="381476"/>
                </a:cubicBezTo>
                <a:cubicBezTo>
                  <a:pt x="4960144" y="384334"/>
                  <a:pt x="4959192" y="388144"/>
                  <a:pt x="4958239" y="391001"/>
                </a:cubicBezTo>
                <a:cubicBezTo>
                  <a:pt x="4958239" y="389096"/>
                  <a:pt x="4957287" y="387191"/>
                  <a:pt x="4957287" y="386239"/>
                </a:cubicBezTo>
                <a:cubicBezTo>
                  <a:pt x="4957287" y="384334"/>
                  <a:pt x="4957287" y="382429"/>
                  <a:pt x="4957287" y="380524"/>
                </a:cubicBezTo>
                <a:cubicBezTo>
                  <a:pt x="4957287" y="371951"/>
                  <a:pt x="4957287" y="363379"/>
                  <a:pt x="4956334" y="356711"/>
                </a:cubicBezTo>
                <a:cubicBezTo>
                  <a:pt x="4956334" y="354806"/>
                  <a:pt x="4956334" y="353854"/>
                  <a:pt x="4956334" y="351949"/>
                </a:cubicBezTo>
                <a:cubicBezTo>
                  <a:pt x="4957287" y="350996"/>
                  <a:pt x="4958239" y="349091"/>
                  <a:pt x="4958239" y="348139"/>
                </a:cubicBezTo>
                <a:cubicBezTo>
                  <a:pt x="4959192" y="352901"/>
                  <a:pt x="4959192" y="358616"/>
                  <a:pt x="4960144" y="364331"/>
                </a:cubicBezTo>
                <a:close/>
                <a:moveTo>
                  <a:pt x="4957287" y="256699"/>
                </a:moveTo>
                <a:cubicBezTo>
                  <a:pt x="4957287" y="257651"/>
                  <a:pt x="4957287" y="258604"/>
                  <a:pt x="4957287" y="258604"/>
                </a:cubicBezTo>
                <a:cubicBezTo>
                  <a:pt x="4957287" y="258604"/>
                  <a:pt x="4957287" y="259556"/>
                  <a:pt x="4957287" y="259556"/>
                </a:cubicBezTo>
                <a:cubicBezTo>
                  <a:pt x="4956334" y="262414"/>
                  <a:pt x="4956334" y="264319"/>
                  <a:pt x="4955381" y="267176"/>
                </a:cubicBezTo>
                <a:cubicBezTo>
                  <a:pt x="4955381" y="266224"/>
                  <a:pt x="4954429" y="266224"/>
                  <a:pt x="4954429" y="265271"/>
                </a:cubicBezTo>
                <a:cubicBezTo>
                  <a:pt x="4955381" y="263366"/>
                  <a:pt x="4956334" y="259556"/>
                  <a:pt x="4957287" y="256699"/>
                </a:cubicBezTo>
                <a:close/>
                <a:moveTo>
                  <a:pt x="4954429" y="268129"/>
                </a:moveTo>
                <a:cubicBezTo>
                  <a:pt x="4954429" y="269081"/>
                  <a:pt x="4955381" y="270034"/>
                  <a:pt x="4955381" y="270986"/>
                </a:cubicBezTo>
                <a:cubicBezTo>
                  <a:pt x="4954429" y="276701"/>
                  <a:pt x="4952524" y="283369"/>
                  <a:pt x="4951571" y="290036"/>
                </a:cubicBezTo>
                <a:cubicBezTo>
                  <a:pt x="4949667" y="298609"/>
                  <a:pt x="4947762" y="307181"/>
                  <a:pt x="4944904" y="316706"/>
                </a:cubicBezTo>
                <a:cubicBezTo>
                  <a:pt x="4943951" y="312896"/>
                  <a:pt x="4943951" y="310991"/>
                  <a:pt x="4943951" y="310991"/>
                </a:cubicBezTo>
                <a:cubicBezTo>
                  <a:pt x="4943951" y="310991"/>
                  <a:pt x="4943951" y="314801"/>
                  <a:pt x="4943951" y="320516"/>
                </a:cubicBezTo>
                <a:cubicBezTo>
                  <a:pt x="4942999" y="326231"/>
                  <a:pt x="4941094" y="330994"/>
                  <a:pt x="4940142" y="336709"/>
                </a:cubicBezTo>
                <a:cubicBezTo>
                  <a:pt x="4940142" y="336709"/>
                  <a:pt x="4940142" y="335756"/>
                  <a:pt x="4940142" y="335756"/>
                </a:cubicBezTo>
                <a:cubicBezTo>
                  <a:pt x="4939189" y="331946"/>
                  <a:pt x="4939189" y="329089"/>
                  <a:pt x="4938237" y="325279"/>
                </a:cubicBezTo>
                <a:cubicBezTo>
                  <a:pt x="4943951" y="306229"/>
                  <a:pt x="4949667" y="286226"/>
                  <a:pt x="4954429" y="268129"/>
                </a:cubicBezTo>
                <a:close/>
                <a:moveTo>
                  <a:pt x="4922044" y="378619"/>
                </a:moveTo>
                <a:cubicBezTo>
                  <a:pt x="4922044" y="378619"/>
                  <a:pt x="4922044" y="378619"/>
                  <a:pt x="4922044" y="378619"/>
                </a:cubicBezTo>
                <a:cubicBezTo>
                  <a:pt x="4922044" y="379571"/>
                  <a:pt x="4922044" y="379571"/>
                  <a:pt x="4922044" y="378619"/>
                </a:cubicBezTo>
                <a:cubicBezTo>
                  <a:pt x="4922044" y="379571"/>
                  <a:pt x="4922044" y="378619"/>
                  <a:pt x="4922044" y="378619"/>
                </a:cubicBezTo>
                <a:close/>
                <a:moveTo>
                  <a:pt x="4908709" y="307181"/>
                </a:moveTo>
                <a:cubicBezTo>
                  <a:pt x="4910614" y="312896"/>
                  <a:pt x="4912519" y="318611"/>
                  <a:pt x="4915376" y="326231"/>
                </a:cubicBezTo>
                <a:cubicBezTo>
                  <a:pt x="4913471" y="330041"/>
                  <a:pt x="4911567" y="334804"/>
                  <a:pt x="4909662" y="338614"/>
                </a:cubicBezTo>
                <a:cubicBezTo>
                  <a:pt x="4908709" y="327184"/>
                  <a:pt x="4907756" y="316706"/>
                  <a:pt x="4906804" y="308134"/>
                </a:cubicBezTo>
                <a:cubicBezTo>
                  <a:pt x="4906804" y="306229"/>
                  <a:pt x="4906804" y="305276"/>
                  <a:pt x="4906804" y="305276"/>
                </a:cubicBezTo>
                <a:cubicBezTo>
                  <a:pt x="4906804" y="305276"/>
                  <a:pt x="4906804" y="306229"/>
                  <a:pt x="4905851" y="307181"/>
                </a:cubicBezTo>
                <a:cubicBezTo>
                  <a:pt x="4905851" y="303371"/>
                  <a:pt x="4904899" y="300514"/>
                  <a:pt x="4904899" y="297656"/>
                </a:cubicBezTo>
                <a:cubicBezTo>
                  <a:pt x="4906804" y="300514"/>
                  <a:pt x="4907756" y="303371"/>
                  <a:pt x="4908709" y="307181"/>
                </a:cubicBezTo>
                <a:close/>
                <a:moveTo>
                  <a:pt x="4897279" y="351949"/>
                </a:moveTo>
                <a:cubicBezTo>
                  <a:pt x="4897279" y="356711"/>
                  <a:pt x="4897279" y="360521"/>
                  <a:pt x="4896326" y="365284"/>
                </a:cubicBezTo>
                <a:cubicBezTo>
                  <a:pt x="4896326" y="366236"/>
                  <a:pt x="4895374" y="367189"/>
                  <a:pt x="4895374" y="368141"/>
                </a:cubicBezTo>
                <a:cubicBezTo>
                  <a:pt x="4895374" y="365284"/>
                  <a:pt x="4894421" y="361474"/>
                  <a:pt x="4894421" y="357664"/>
                </a:cubicBezTo>
                <a:cubicBezTo>
                  <a:pt x="4893469" y="351949"/>
                  <a:pt x="4893469" y="347186"/>
                  <a:pt x="4892517" y="341471"/>
                </a:cubicBezTo>
                <a:cubicBezTo>
                  <a:pt x="4894421" y="345281"/>
                  <a:pt x="4895374" y="348139"/>
                  <a:pt x="4897279" y="351949"/>
                </a:cubicBezTo>
                <a:close/>
                <a:moveTo>
                  <a:pt x="4822984" y="387191"/>
                </a:moveTo>
                <a:cubicBezTo>
                  <a:pt x="4822984" y="386239"/>
                  <a:pt x="4822984" y="386239"/>
                  <a:pt x="4822984" y="385286"/>
                </a:cubicBezTo>
                <a:cubicBezTo>
                  <a:pt x="4822984" y="386239"/>
                  <a:pt x="4822984" y="387191"/>
                  <a:pt x="4822984" y="387191"/>
                </a:cubicBezTo>
                <a:cubicBezTo>
                  <a:pt x="4822984" y="387191"/>
                  <a:pt x="4822984" y="387191"/>
                  <a:pt x="4822984" y="387191"/>
                </a:cubicBezTo>
                <a:close/>
                <a:moveTo>
                  <a:pt x="4842987" y="338614"/>
                </a:moveTo>
                <a:cubicBezTo>
                  <a:pt x="4842987" y="344329"/>
                  <a:pt x="4842987" y="350044"/>
                  <a:pt x="4842987" y="356711"/>
                </a:cubicBezTo>
                <a:cubicBezTo>
                  <a:pt x="4842987" y="357664"/>
                  <a:pt x="4842987" y="359569"/>
                  <a:pt x="4842987" y="360521"/>
                </a:cubicBezTo>
                <a:cubicBezTo>
                  <a:pt x="4842034" y="366236"/>
                  <a:pt x="4841081" y="373856"/>
                  <a:pt x="4840129" y="382429"/>
                </a:cubicBezTo>
                <a:cubicBezTo>
                  <a:pt x="4839176" y="385286"/>
                  <a:pt x="4839176" y="387191"/>
                  <a:pt x="4838224" y="390049"/>
                </a:cubicBezTo>
                <a:cubicBezTo>
                  <a:pt x="4834414" y="389096"/>
                  <a:pt x="4830604" y="388144"/>
                  <a:pt x="4826794" y="387191"/>
                </a:cubicBezTo>
                <a:cubicBezTo>
                  <a:pt x="4825841" y="384334"/>
                  <a:pt x="4824889" y="381476"/>
                  <a:pt x="4824889" y="379571"/>
                </a:cubicBezTo>
                <a:cubicBezTo>
                  <a:pt x="4825841" y="376714"/>
                  <a:pt x="4826794" y="373856"/>
                  <a:pt x="4827747" y="370999"/>
                </a:cubicBezTo>
                <a:cubicBezTo>
                  <a:pt x="4830604" y="361474"/>
                  <a:pt x="4834414" y="352901"/>
                  <a:pt x="4838224" y="346234"/>
                </a:cubicBezTo>
                <a:cubicBezTo>
                  <a:pt x="4840129" y="342424"/>
                  <a:pt x="4842034" y="339566"/>
                  <a:pt x="4843939" y="336709"/>
                </a:cubicBezTo>
                <a:cubicBezTo>
                  <a:pt x="4842987" y="337661"/>
                  <a:pt x="4842987" y="338614"/>
                  <a:pt x="4842987" y="338614"/>
                </a:cubicBezTo>
                <a:cubicBezTo>
                  <a:pt x="4842987" y="338614"/>
                  <a:pt x="4842987" y="338614"/>
                  <a:pt x="4842987" y="338614"/>
                </a:cubicBezTo>
                <a:close/>
                <a:moveTo>
                  <a:pt x="4843939" y="329089"/>
                </a:moveTo>
                <a:cubicBezTo>
                  <a:pt x="4843939" y="329089"/>
                  <a:pt x="4843939" y="329089"/>
                  <a:pt x="4843939" y="329089"/>
                </a:cubicBezTo>
                <a:cubicBezTo>
                  <a:pt x="4841081" y="324326"/>
                  <a:pt x="4838224" y="320516"/>
                  <a:pt x="4836319" y="318611"/>
                </a:cubicBezTo>
                <a:cubicBezTo>
                  <a:pt x="4836319" y="318611"/>
                  <a:pt x="4836319" y="318611"/>
                  <a:pt x="4836319" y="318611"/>
                </a:cubicBezTo>
                <a:cubicBezTo>
                  <a:pt x="4837272" y="316706"/>
                  <a:pt x="4838224" y="315754"/>
                  <a:pt x="4839176" y="314801"/>
                </a:cubicBezTo>
                <a:cubicBezTo>
                  <a:pt x="4840129" y="316706"/>
                  <a:pt x="4841081" y="319564"/>
                  <a:pt x="4842987" y="321469"/>
                </a:cubicBezTo>
                <a:cubicBezTo>
                  <a:pt x="4842987" y="322421"/>
                  <a:pt x="4843939" y="323374"/>
                  <a:pt x="4843939" y="323374"/>
                </a:cubicBezTo>
                <a:cubicBezTo>
                  <a:pt x="4843939" y="325279"/>
                  <a:pt x="4843939" y="327184"/>
                  <a:pt x="4843939" y="329089"/>
                </a:cubicBezTo>
                <a:close/>
                <a:moveTo>
                  <a:pt x="4845844" y="296704"/>
                </a:moveTo>
                <a:cubicBezTo>
                  <a:pt x="4845844" y="302419"/>
                  <a:pt x="4844891" y="309086"/>
                  <a:pt x="4844891" y="316706"/>
                </a:cubicBezTo>
                <a:cubicBezTo>
                  <a:pt x="4842987" y="314801"/>
                  <a:pt x="4842034" y="311944"/>
                  <a:pt x="4840129" y="310039"/>
                </a:cubicBezTo>
                <a:cubicBezTo>
                  <a:pt x="4839176" y="309086"/>
                  <a:pt x="4838224" y="307181"/>
                  <a:pt x="4837272" y="306229"/>
                </a:cubicBezTo>
                <a:cubicBezTo>
                  <a:pt x="4840129" y="300514"/>
                  <a:pt x="4842987" y="295751"/>
                  <a:pt x="4845844" y="290989"/>
                </a:cubicBezTo>
                <a:cubicBezTo>
                  <a:pt x="4846797" y="290036"/>
                  <a:pt x="4846797" y="289084"/>
                  <a:pt x="4847749" y="288131"/>
                </a:cubicBezTo>
                <a:cubicBezTo>
                  <a:pt x="4846797" y="290989"/>
                  <a:pt x="4845844" y="293846"/>
                  <a:pt x="4845844" y="296704"/>
                </a:cubicBezTo>
                <a:close/>
                <a:moveTo>
                  <a:pt x="4869656" y="325279"/>
                </a:moveTo>
                <a:cubicBezTo>
                  <a:pt x="4869656" y="326231"/>
                  <a:pt x="4869656" y="326231"/>
                  <a:pt x="4869656" y="327184"/>
                </a:cubicBezTo>
                <a:cubicBezTo>
                  <a:pt x="4869656" y="327184"/>
                  <a:pt x="4869656" y="326231"/>
                  <a:pt x="4869656" y="325279"/>
                </a:cubicBezTo>
                <a:cubicBezTo>
                  <a:pt x="4869656" y="323374"/>
                  <a:pt x="4869656" y="320516"/>
                  <a:pt x="4869656" y="318611"/>
                </a:cubicBezTo>
                <a:cubicBezTo>
                  <a:pt x="4869656" y="320516"/>
                  <a:pt x="4869656" y="323374"/>
                  <a:pt x="4869656" y="325279"/>
                </a:cubicBezTo>
                <a:close/>
                <a:moveTo>
                  <a:pt x="4854416" y="276701"/>
                </a:moveTo>
                <a:cubicBezTo>
                  <a:pt x="4860131" y="267176"/>
                  <a:pt x="4865847" y="261461"/>
                  <a:pt x="4868704" y="256699"/>
                </a:cubicBezTo>
                <a:cubicBezTo>
                  <a:pt x="4869656" y="255746"/>
                  <a:pt x="4870609" y="253841"/>
                  <a:pt x="4871562" y="252889"/>
                </a:cubicBezTo>
                <a:cubicBezTo>
                  <a:pt x="4871562" y="254794"/>
                  <a:pt x="4871562" y="257651"/>
                  <a:pt x="4871562" y="259556"/>
                </a:cubicBezTo>
                <a:cubicBezTo>
                  <a:pt x="4868704" y="270986"/>
                  <a:pt x="4864894" y="283369"/>
                  <a:pt x="4861084" y="296704"/>
                </a:cubicBezTo>
                <a:cubicBezTo>
                  <a:pt x="4861084" y="297656"/>
                  <a:pt x="4860131" y="299561"/>
                  <a:pt x="4860131" y="300514"/>
                </a:cubicBezTo>
                <a:cubicBezTo>
                  <a:pt x="4857274" y="291941"/>
                  <a:pt x="4855369" y="284321"/>
                  <a:pt x="4853464" y="278606"/>
                </a:cubicBezTo>
                <a:cubicBezTo>
                  <a:pt x="4854416" y="277654"/>
                  <a:pt x="4854416" y="277654"/>
                  <a:pt x="4854416" y="276701"/>
                </a:cubicBezTo>
                <a:cubicBezTo>
                  <a:pt x="4854416" y="276701"/>
                  <a:pt x="4854416" y="276701"/>
                  <a:pt x="4854416" y="276701"/>
                </a:cubicBezTo>
                <a:close/>
                <a:moveTo>
                  <a:pt x="4850606" y="281464"/>
                </a:moveTo>
                <a:cubicBezTo>
                  <a:pt x="4852512" y="290989"/>
                  <a:pt x="4854416" y="303371"/>
                  <a:pt x="4857274" y="316706"/>
                </a:cubicBezTo>
                <a:cubicBezTo>
                  <a:pt x="4856322" y="321469"/>
                  <a:pt x="4855369" y="325279"/>
                  <a:pt x="4854416" y="330041"/>
                </a:cubicBezTo>
                <a:cubicBezTo>
                  <a:pt x="4853464" y="329089"/>
                  <a:pt x="4852512" y="327184"/>
                  <a:pt x="4852512" y="326231"/>
                </a:cubicBezTo>
                <a:cubicBezTo>
                  <a:pt x="4852512" y="325279"/>
                  <a:pt x="4852512" y="323374"/>
                  <a:pt x="4852512" y="322421"/>
                </a:cubicBezTo>
                <a:cubicBezTo>
                  <a:pt x="4851559" y="311944"/>
                  <a:pt x="4851559" y="303371"/>
                  <a:pt x="4850606" y="295751"/>
                </a:cubicBezTo>
                <a:cubicBezTo>
                  <a:pt x="4850606" y="290989"/>
                  <a:pt x="4849654" y="287179"/>
                  <a:pt x="4849654" y="284321"/>
                </a:cubicBezTo>
                <a:cubicBezTo>
                  <a:pt x="4849654" y="283369"/>
                  <a:pt x="4849654" y="282416"/>
                  <a:pt x="4850606" y="281464"/>
                </a:cubicBezTo>
                <a:close/>
                <a:moveTo>
                  <a:pt x="4838224" y="290036"/>
                </a:moveTo>
                <a:cubicBezTo>
                  <a:pt x="4841081" y="283369"/>
                  <a:pt x="4843939" y="277654"/>
                  <a:pt x="4845844" y="272891"/>
                </a:cubicBezTo>
                <a:cubicBezTo>
                  <a:pt x="4846797" y="270034"/>
                  <a:pt x="4847749" y="267176"/>
                  <a:pt x="4848701" y="265271"/>
                </a:cubicBezTo>
                <a:cubicBezTo>
                  <a:pt x="4848701" y="268129"/>
                  <a:pt x="4849654" y="271939"/>
                  <a:pt x="4849654" y="275749"/>
                </a:cubicBezTo>
                <a:cubicBezTo>
                  <a:pt x="4848701" y="276701"/>
                  <a:pt x="4848701" y="277654"/>
                  <a:pt x="4847749" y="277654"/>
                </a:cubicBezTo>
                <a:cubicBezTo>
                  <a:pt x="4847749" y="274796"/>
                  <a:pt x="4847749" y="273844"/>
                  <a:pt x="4847749" y="273844"/>
                </a:cubicBezTo>
                <a:cubicBezTo>
                  <a:pt x="4847749" y="273844"/>
                  <a:pt x="4847749" y="275749"/>
                  <a:pt x="4847749" y="278606"/>
                </a:cubicBezTo>
                <a:cubicBezTo>
                  <a:pt x="4845844" y="281464"/>
                  <a:pt x="4842987" y="284321"/>
                  <a:pt x="4841081" y="288131"/>
                </a:cubicBezTo>
                <a:cubicBezTo>
                  <a:pt x="4840129" y="290036"/>
                  <a:pt x="4838224" y="291941"/>
                  <a:pt x="4836319" y="294799"/>
                </a:cubicBezTo>
                <a:cubicBezTo>
                  <a:pt x="4836319" y="292894"/>
                  <a:pt x="4837272" y="291941"/>
                  <a:pt x="4838224" y="290036"/>
                </a:cubicBezTo>
                <a:close/>
                <a:moveTo>
                  <a:pt x="4835366" y="309086"/>
                </a:moveTo>
                <a:cubicBezTo>
                  <a:pt x="4835366" y="309086"/>
                  <a:pt x="4835366" y="308134"/>
                  <a:pt x="4836319" y="308134"/>
                </a:cubicBezTo>
                <a:cubicBezTo>
                  <a:pt x="4837272" y="309086"/>
                  <a:pt x="4837272" y="310039"/>
                  <a:pt x="4838224" y="311944"/>
                </a:cubicBezTo>
                <a:cubicBezTo>
                  <a:pt x="4838224" y="312896"/>
                  <a:pt x="4839176" y="312896"/>
                  <a:pt x="4839176" y="313849"/>
                </a:cubicBezTo>
                <a:cubicBezTo>
                  <a:pt x="4838224" y="314801"/>
                  <a:pt x="4837272" y="315754"/>
                  <a:pt x="4835366" y="317659"/>
                </a:cubicBezTo>
                <a:cubicBezTo>
                  <a:pt x="4835366" y="317659"/>
                  <a:pt x="4835366" y="317659"/>
                  <a:pt x="4835366" y="317659"/>
                </a:cubicBezTo>
                <a:cubicBezTo>
                  <a:pt x="4835366" y="317659"/>
                  <a:pt x="4834414" y="316706"/>
                  <a:pt x="4834414" y="316706"/>
                </a:cubicBezTo>
                <a:cubicBezTo>
                  <a:pt x="4833462" y="315754"/>
                  <a:pt x="4833462" y="315754"/>
                  <a:pt x="4832509" y="314801"/>
                </a:cubicBezTo>
                <a:cubicBezTo>
                  <a:pt x="4833462" y="312896"/>
                  <a:pt x="4834414" y="310991"/>
                  <a:pt x="4835366" y="309086"/>
                </a:cubicBezTo>
                <a:close/>
                <a:moveTo>
                  <a:pt x="4830604" y="319564"/>
                </a:moveTo>
                <a:cubicBezTo>
                  <a:pt x="4831556" y="317659"/>
                  <a:pt x="4831556" y="316706"/>
                  <a:pt x="4832509" y="314801"/>
                </a:cubicBezTo>
                <a:cubicBezTo>
                  <a:pt x="4832509" y="315754"/>
                  <a:pt x="4833462" y="315754"/>
                  <a:pt x="4833462" y="316706"/>
                </a:cubicBezTo>
                <a:cubicBezTo>
                  <a:pt x="4833462" y="317659"/>
                  <a:pt x="4834414" y="317659"/>
                  <a:pt x="4834414" y="318611"/>
                </a:cubicBezTo>
                <a:cubicBezTo>
                  <a:pt x="4832509" y="320516"/>
                  <a:pt x="4830604" y="322421"/>
                  <a:pt x="4828699" y="324326"/>
                </a:cubicBezTo>
                <a:cubicBezTo>
                  <a:pt x="4829651" y="322421"/>
                  <a:pt x="4829651" y="320516"/>
                  <a:pt x="4830604" y="319564"/>
                </a:cubicBezTo>
                <a:close/>
                <a:moveTo>
                  <a:pt x="4817269" y="364331"/>
                </a:moveTo>
                <a:cubicBezTo>
                  <a:pt x="4817269" y="361474"/>
                  <a:pt x="4817269" y="359569"/>
                  <a:pt x="4817269" y="356711"/>
                </a:cubicBezTo>
                <a:cubicBezTo>
                  <a:pt x="4820126" y="349091"/>
                  <a:pt x="4822984" y="342424"/>
                  <a:pt x="4824889" y="335756"/>
                </a:cubicBezTo>
                <a:cubicBezTo>
                  <a:pt x="4824889" y="335756"/>
                  <a:pt x="4825841" y="334804"/>
                  <a:pt x="4825841" y="334804"/>
                </a:cubicBezTo>
                <a:cubicBezTo>
                  <a:pt x="4829651" y="328136"/>
                  <a:pt x="4833462" y="323374"/>
                  <a:pt x="4835366" y="319564"/>
                </a:cubicBezTo>
                <a:cubicBezTo>
                  <a:pt x="4835366" y="320516"/>
                  <a:pt x="4836319" y="321469"/>
                  <a:pt x="4837272" y="322421"/>
                </a:cubicBezTo>
                <a:cubicBezTo>
                  <a:pt x="4838224" y="324326"/>
                  <a:pt x="4839176" y="327184"/>
                  <a:pt x="4841081" y="330994"/>
                </a:cubicBezTo>
                <a:cubicBezTo>
                  <a:pt x="4842034" y="332899"/>
                  <a:pt x="4842034" y="333851"/>
                  <a:pt x="4842987" y="335756"/>
                </a:cubicBezTo>
                <a:cubicBezTo>
                  <a:pt x="4840129" y="338614"/>
                  <a:pt x="4838224" y="341471"/>
                  <a:pt x="4835366" y="345281"/>
                </a:cubicBezTo>
                <a:cubicBezTo>
                  <a:pt x="4831556" y="350996"/>
                  <a:pt x="4826794" y="357664"/>
                  <a:pt x="4822984" y="366236"/>
                </a:cubicBezTo>
                <a:cubicBezTo>
                  <a:pt x="4822031" y="367189"/>
                  <a:pt x="4821079" y="368141"/>
                  <a:pt x="4820126" y="369094"/>
                </a:cubicBezTo>
                <a:cubicBezTo>
                  <a:pt x="4819174" y="370046"/>
                  <a:pt x="4818222" y="370999"/>
                  <a:pt x="4817269" y="371951"/>
                </a:cubicBezTo>
                <a:cubicBezTo>
                  <a:pt x="4816316" y="369094"/>
                  <a:pt x="4817269" y="366236"/>
                  <a:pt x="4817269" y="364331"/>
                </a:cubicBezTo>
                <a:close/>
                <a:moveTo>
                  <a:pt x="4816316" y="376714"/>
                </a:moveTo>
                <a:cubicBezTo>
                  <a:pt x="4817269" y="373856"/>
                  <a:pt x="4819174" y="370999"/>
                  <a:pt x="4820126" y="370046"/>
                </a:cubicBezTo>
                <a:cubicBezTo>
                  <a:pt x="4820126" y="370046"/>
                  <a:pt x="4820126" y="370046"/>
                  <a:pt x="4820126" y="370046"/>
                </a:cubicBezTo>
                <a:cubicBezTo>
                  <a:pt x="4820126" y="370046"/>
                  <a:pt x="4820126" y="370046"/>
                  <a:pt x="4820126" y="370046"/>
                </a:cubicBezTo>
                <a:cubicBezTo>
                  <a:pt x="4819174" y="372904"/>
                  <a:pt x="4817269" y="375761"/>
                  <a:pt x="4816316" y="378619"/>
                </a:cubicBezTo>
                <a:cubicBezTo>
                  <a:pt x="4816316" y="376714"/>
                  <a:pt x="4816316" y="376714"/>
                  <a:pt x="4816316" y="376714"/>
                </a:cubicBezTo>
                <a:close/>
                <a:moveTo>
                  <a:pt x="4762024" y="305276"/>
                </a:moveTo>
                <a:cubicBezTo>
                  <a:pt x="4762024" y="306229"/>
                  <a:pt x="4762976" y="312896"/>
                  <a:pt x="4763929" y="322421"/>
                </a:cubicBezTo>
                <a:cubicBezTo>
                  <a:pt x="4762024" y="317659"/>
                  <a:pt x="4761072" y="313849"/>
                  <a:pt x="4760119" y="309086"/>
                </a:cubicBezTo>
                <a:cubicBezTo>
                  <a:pt x="4761072" y="306229"/>
                  <a:pt x="4761072" y="303371"/>
                  <a:pt x="4762024" y="300514"/>
                </a:cubicBezTo>
                <a:cubicBezTo>
                  <a:pt x="4762024" y="302419"/>
                  <a:pt x="4762024" y="303371"/>
                  <a:pt x="4762024" y="305276"/>
                </a:cubicBezTo>
                <a:close/>
                <a:moveTo>
                  <a:pt x="4755356" y="279559"/>
                </a:moveTo>
                <a:cubicBezTo>
                  <a:pt x="4757262" y="284321"/>
                  <a:pt x="4758214" y="289084"/>
                  <a:pt x="4760119" y="294799"/>
                </a:cubicBezTo>
                <a:cubicBezTo>
                  <a:pt x="4760119" y="295751"/>
                  <a:pt x="4760119" y="296704"/>
                  <a:pt x="4761072" y="297656"/>
                </a:cubicBezTo>
                <a:cubicBezTo>
                  <a:pt x="4760119" y="299561"/>
                  <a:pt x="4759166" y="301466"/>
                  <a:pt x="4758214" y="304324"/>
                </a:cubicBezTo>
                <a:cubicBezTo>
                  <a:pt x="4757262" y="300514"/>
                  <a:pt x="4755356" y="296704"/>
                  <a:pt x="4754404" y="292894"/>
                </a:cubicBezTo>
                <a:cubicBezTo>
                  <a:pt x="4754404" y="288131"/>
                  <a:pt x="4754404" y="284321"/>
                  <a:pt x="4755356" y="279559"/>
                </a:cubicBezTo>
                <a:close/>
                <a:moveTo>
                  <a:pt x="4759166" y="342424"/>
                </a:moveTo>
                <a:cubicBezTo>
                  <a:pt x="4757262" y="338614"/>
                  <a:pt x="4756309" y="335756"/>
                  <a:pt x="4755356" y="331946"/>
                </a:cubicBezTo>
                <a:cubicBezTo>
                  <a:pt x="4755356" y="330041"/>
                  <a:pt x="4756309" y="328136"/>
                  <a:pt x="4756309" y="326231"/>
                </a:cubicBezTo>
                <a:cubicBezTo>
                  <a:pt x="4757262" y="330994"/>
                  <a:pt x="4758214" y="336709"/>
                  <a:pt x="4759166" y="342424"/>
                </a:cubicBezTo>
                <a:close/>
                <a:moveTo>
                  <a:pt x="4753451" y="312896"/>
                </a:moveTo>
                <a:cubicBezTo>
                  <a:pt x="4753451" y="313849"/>
                  <a:pt x="4753451" y="314801"/>
                  <a:pt x="4754404" y="315754"/>
                </a:cubicBezTo>
                <a:cubicBezTo>
                  <a:pt x="4754404" y="316706"/>
                  <a:pt x="4754404" y="316706"/>
                  <a:pt x="4753451" y="317659"/>
                </a:cubicBezTo>
                <a:cubicBezTo>
                  <a:pt x="4753451" y="315754"/>
                  <a:pt x="4753451" y="313849"/>
                  <a:pt x="4753451" y="312896"/>
                </a:cubicBezTo>
                <a:close/>
                <a:moveTo>
                  <a:pt x="4755356" y="373856"/>
                </a:moveTo>
                <a:cubicBezTo>
                  <a:pt x="4755356" y="374809"/>
                  <a:pt x="4755356" y="374809"/>
                  <a:pt x="4756309" y="375761"/>
                </a:cubicBezTo>
                <a:cubicBezTo>
                  <a:pt x="4755356" y="376714"/>
                  <a:pt x="4755356" y="378619"/>
                  <a:pt x="4754404" y="379571"/>
                </a:cubicBezTo>
                <a:cubicBezTo>
                  <a:pt x="4753451" y="379571"/>
                  <a:pt x="4753451" y="379571"/>
                  <a:pt x="4752499" y="379571"/>
                </a:cubicBezTo>
                <a:cubicBezTo>
                  <a:pt x="4753451" y="377666"/>
                  <a:pt x="4754404" y="375761"/>
                  <a:pt x="4755356" y="373856"/>
                </a:cubicBezTo>
                <a:close/>
                <a:moveTo>
                  <a:pt x="4748689" y="291941"/>
                </a:moveTo>
                <a:cubicBezTo>
                  <a:pt x="4747737" y="295751"/>
                  <a:pt x="4747737" y="299561"/>
                  <a:pt x="4746784" y="303371"/>
                </a:cubicBezTo>
                <a:cubicBezTo>
                  <a:pt x="4746784" y="303371"/>
                  <a:pt x="4746784" y="303371"/>
                  <a:pt x="4746784" y="303371"/>
                </a:cubicBezTo>
                <a:cubicBezTo>
                  <a:pt x="4746784" y="302419"/>
                  <a:pt x="4746784" y="300514"/>
                  <a:pt x="4746784" y="299561"/>
                </a:cubicBezTo>
                <a:cubicBezTo>
                  <a:pt x="4746784" y="296704"/>
                  <a:pt x="4747737" y="293846"/>
                  <a:pt x="4748689" y="291941"/>
                </a:cubicBezTo>
                <a:close/>
                <a:moveTo>
                  <a:pt x="4738212" y="327184"/>
                </a:moveTo>
                <a:cubicBezTo>
                  <a:pt x="4738212" y="331946"/>
                  <a:pt x="4737259" y="335756"/>
                  <a:pt x="4737259" y="341471"/>
                </a:cubicBezTo>
                <a:cubicBezTo>
                  <a:pt x="4737259" y="339566"/>
                  <a:pt x="4736306" y="338614"/>
                  <a:pt x="4736306" y="336709"/>
                </a:cubicBezTo>
                <a:cubicBezTo>
                  <a:pt x="4737259" y="332899"/>
                  <a:pt x="4737259" y="330041"/>
                  <a:pt x="4738212" y="327184"/>
                </a:cubicBezTo>
                <a:close/>
                <a:moveTo>
                  <a:pt x="4720114" y="261461"/>
                </a:moveTo>
                <a:cubicBezTo>
                  <a:pt x="4720114" y="261461"/>
                  <a:pt x="4720114" y="261461"/>
                  <a:pt x="4720114" y="261461"/>
                </a:cubicBezTo>
                <a:cubicBezTo>
                  <a:pt x="4722972" y="270034"/>
                  <a:pt x="4725829" y="279559"/>
                  <a:pt x="4729639" y="290989"/>
                </a:cubicBezTo>
                <a:cubicBezTo>
                  <a:pt x="4730591" y="292894"/>
                  <a:pt x="4730591" y="294799"/>
                  <a:pt x="4731544" y="296704"/>
                </a:cubicBezTo>
                <a:cubicBezTo>
                  <a:pt x="4730591" y="300514"/>
                  <a:pt x="4728687" y="304324"/>
                  <a:pt x="4727734" y="308134"/>
                </a:cubicBezTo>
                <a:cubicBezTo>
                  <a:pt x="4726781" y="304324"/>
                  <a:pt x="4724876" y="299561"/>
                  <a:pt x="4723924" y="295751"/>
                </a:cubicBezTo>
                <a:cubicBezTo>
                  <a:pt x="4722019" y="289084"/>
                  <a:pt x="4720114" y="282416"/>
                  <a:pt x="4718209" y="276701"/>
                </a:cubicBezTo>
                <a:cubicBezTo>
                  <a:pt x="4718209" y="270034"/>
                  <a:pt x="4719162" y="265271"/>
                  <a:pt x="4720114" y="261461"/>
                </a:cubicBezTo>
                <a:close/>
                <a:moveTo>
                  <a:pt x="4709637" y="324326"/>
                </a:moveTo>
                <a:cubicBezTo>
                  <a:pt x="4711541" y="315754"/>
                  <a:pt x="4712494" y="308134"/>
                  <a:pt x="4713447" y="301466"/>
                </a:cubicBezTo>
                <a:cubicBezTo>
                  <a:pt x="4715351" y="310991"/>
                  <a:pt x="4717256" y="321469"/>
                  <a:pt x="4719162" y="331946"/>
                </a:cubicBezTo>
                <a:cubicBezTo>
                  <a:pt x="4718209" y="335756"/>
                  <a:pt x="4716304" y="339566"/>
                  <a:pt x="4715351" y="343376"/>
                </a:cubicBezTo>
                <a:cubicBezTo>
                  <a:pt x="4715351" y="343376"/>
                  <a:pt x="4715351" y="343376"/>
                  <a:pt x="4715351" y="343376"/>
                </a:cubicBezTo>
                <a:cubicBezTo>
                  <a:pt x="4712494" y="339566"/>
                  <a:pt x="4709637" y="335756"/>
                  <a:pt x="4707731" y="332899"/>
                </a:cubicBezTo>
                <a:cubicBezTo>
                  <a:pt x="4708684" y="330041"/>
                  <a:pt x="4708684" y="327184"/>
                  <a:pt x="4709637" y="324326"/>
                </a:cubicBezTo>
                <a:close/>
                <a:moveTo>
                  <a:pt x="4703922" y="355759"/>
                </a:moveTo>
                <a:cubicBezTo>
                  <a:pt x="4704874" y="357664"/>
                  <a:pt x="4704874" y="358616"/>
                  <a:pt x="4705826" y="360521"/>
                </a:cubicBezTo>
                <a:cubicBezTo>
                  <a:pt x="4706779" y="363379"/>
                  <a:pt x="4707731" y="366236"/>
                  <a:pt x="4708684" y="369094"/>
                </a:cubicBezTo>
                <a:cubicBezTo>
                  <a:pt x="4707731" y="371951"/>
                  <a:pt x="4705826" y="374809"/>
                  <a:pt x="4704874" y="377666"/>
                </a:cubicBezTo>
                <a:cubicBezTo>
                  <a:pt x="4704874" y="377666"/>
                  <a:pt x="4704874" y="376714"/>
                  <a:pt x="4704874" y="376714"/>
                </a:cubicBezTo>
                <a:cubicBezTo>
                  <a:pt x="4703922" y="374809"/>
                  <a:pt x="4702969" y="373856"/>
                  <a:pt x="4702016" y="371951"/>
                </a:cubicBezTo>
                <a:cubicBezTo>
                  <a:pt x="4702016" y="366236"/>
                  <a:pt x="4702969" y="361474"/>
                  <a:pt x="4703922" y="355759"/>
                </a:cubicBezTo>
                <a:close/>
                <a:moveTo>
                  <a:pt x="4682966" y="380524"/>
                </a:moveTo>
                <a:cubicBezTo>
                  <a:pt x="4682014" y="384334"/>
                  <a:pt x="4681062" y="388144"/>
                  <a:pt x="4680109" y="392906"/>
                </a:cubicBezTo>
                <a:cubicBezTo>
                  <a:pt x="4679156" y="392906"/>
                  <a:pt x="4677251" y="393859"/>
                  <a:pt x="4676299" y="393859"/>
                </a:cubicBezTo>
                <a:cubicBezTo>
                  <a:pt x="4676299" y="391954"/>
                  <a:pt x="4675347" y="390049"/>
                  <a:pt x="4675347" y="388144"/>
                </a:cubicBezTo>
                <a:cubicBezTo>
                  <a:pt x="4678204" y="384334"/>
                  <a:pt x="4681062" y="381476"/>
                  <a:pt x="4682966" y="378619"/>
                </a:cubicBezTo>
                <a:cubicBezTo>
                  <a:pt x="4682014" y="379571"/>
                  <a:pt x="4682966" y="380524"/>
                  <a:pt x="4682966" y="380524"/>
                </a:cubicBezTo>
                <a:close/>
                <a:moveTo>
                  <a:pt x="4672489" y="361474"/>
                </a:moveTo>
                <a:cubicBezTo>
                  <a:pt x="4674394" y="365284"/>
                  <a:pt x="4677251" y="370046"/>
                  <a:pt x="4679156" y="373856"/>
                </a:cubicBezTo>
                <a:cubicBezTo>
                  <a:pt x="4677251" y="375761"/>
                  <a:pt x="4674394" y="377666"/>
                  <a:pt x="4672489" y="379571"/>
                </a:cubicBezTo>
                <a:cubicBezTo>
                  <a:pt x="4672489" y="378619"/>
                  <a:pt x="4672489" y="377666"/>
                  <a:pt x="4671537" y="376714"/>
                </a:cubicBezTo>
                <a:cubicBezTo>
                  <a:pt x="4671537" y="374809"/>
                  <a:pt x="4670584" y="372904"/>
                  <a:pt x="4670584" y="370999"/>
                </a:cubicBezTo>
                <a:cubicBezTo>
                  <a:pt x="4671537" y="368141"/>
                  <a:pt x="4671537" y="364331"/>
                  <a:pt x="4672489" y="361474"/>
                </a:cubicBezTo>
                <a:close/>
                <a:moveTo>
                  <a:pt x="4661059" y="265271"/>
                </a:moveTo>
                <a:cubicBezTo>
                  <a:pt x="4662012" y="260509"/>
                  <a:pt x="4662964" y="256699"/>
                  <a:pt x="4663916" y="252889"/>
                </a:cubicBezTo>
                <a:cubicBezTo>
                  <a:pt x="4665822" y="246221"/>
                  <a:pt x="4667726" y="241459"/>
                  <a:pt x="4669631" y="237649"/>
                </a:cubicBezTo>
                <a:cubicBezTo>
                  <a:pt x="4669631" y="239554"/>
                  <a:pt x="4669631" y="240506"/>
                  <a:pt x="4669631" y="242411"/>
                </a:cubicBezTo>
                <a:cubicBezTo>
                  <a:pt x="4667726" y="250031"/>
                  <a:pt x="4664869" y="259556"/>
                  <a:pt x="4661059" y="269081"/>
                </a:cubicBezTo>
                <a:cubicBezTo>
                  <a:pt x="4661059" y="268129"/>
                  <a:pt x="4661059" y="266224"/>
                  <a:pt x="4661059" y="265271"/>
                </a:cubicBezTo>
                <a:close/>
                <a:moveTo>
                  <a:pt x="4645819" y="278606"/>
                </a:moveTo>
                <a:cubicBezTo>
                  <a:pt x="4646772" y="271939"/>
                  <a:pt x="4647724" y="266224"/>
                  <a:pt x="4648676" y="260509"/>
                </a:cubicBezTo>
                <a:cubicBezTo>
                  <a:pt x="4649629" y="257651"/>
                  <a:pt x="4649629" y="253841"/>
                  <a:pt x="4650581" y="250984"/>
                </a:cubicBezTo>
                <a:cubicBezTo>
                  <a:pt x="4650581" y="250984"/>
                  <a:pt x="4650581" y="251936"/>
                  <a:pt x="4650581" y="251936"/>
                </a:cubicBezTo>
                <a:cubicBezTo>
                  <a:pt x="4651534" y="254794"/>
                  <a:pt x="4652487" y="259556"/>
                  <a:pt x="4652487" y="265271"/>
                </a:cubicBezTo>
                <a:cubicBezTo>
                  <a:pt x="4652487" y="267176"/>
                  <a:pt x="4652487" y="269081"/>
                  <a:pt x="4652487" y="270034"/>
                </a:cubicBezTo>
                <a:cubicBezTo>
                  <a:pt x="4651534" y="272891"/>
                  <a:pt x="4651534" y="275749"/>
                  <a:pt x="4650581" y="278606"/>
                </a:cubicBezTo>
                <a:cubicBezTo>
                  <a:pt x="4649629" y="282416"/>
                  <a:pt x="4648676" y="287179"/>
                  <a:pt x="4648676" y="290989"/>
                </a:cubicBezTo>
                <a:cubicBezTo>
                  <a:pt x="4648676" y="287179"/>
                  <a:pt x="4646772" y="283369"/>
                  <a:pt x="4645819" y="278606"/>
                </a:cubicBezTo>
                <a:cubicBezTo>
                  <a:pt x="4645819" y="278606"/>
                  <a:pt x="4645819" y="278606"/>
                  <a:pt x="4645819" y="278606"/>
                </a:cubicBezTo>
                <a:close/>
                <a:moveTo>
                  <a:pt x="4642962" y="293846"/>
                </a:moveTo>
                <a:cubicBezTo>
                  <a:pt x="4643914" y="296704"/>
                  <a:pt x="4643914" y="299561"/>
                  <a:pt x="4644866" y="302419"/>
                </a:cubicBezTo>
                <a:cubicBezTo>
                  <a:pt x="4644866" y="304324"/>
                  <a:pt x="4645819" y="307181"/>
                  <a:pt x="4645819" y="309086"/>
                </a:cubicBezTo>
                <a:cubicBezTo>
                  <a:pt x="4645819" y="309086"/>
                  <a:pt x="4645819" y="309086"/>
                  <a:pt x="4645819" y="309086"/>
                </a:cubicBezTo>
                <a:cubicBezTo>
                  <a:pt x="4644866" y="308134"/>
                  <a:pt x="4643914" y="307181"/>
                  <a:pt x="4642962" y="306229"/>
                </a:cubicBezTo>
                <a:cubicBezTo>
                  <a:pt x="4642962" y="304324"/>
                  <a:pt x="4642009" y="302419"/>
                  <a:pt x="4642009" y="299561"/>
                </a:cubicBezTo>
                <a:cubicBezTo>
                  <a:pt x="4642962" y="297656"/>
                  <a:pt x="4642962" y="295751"/>
                  <a:pt x="4642962" y="293846"/>
                </a:cubicBezTo>
                <a:close/>
                <a:moveTo>
                  <a:pt x="4595337" y="280511"/>
                </a:moveTo>
                <a:cubicBezTo>
                  <a:pt x="4596289" y="284321"/>
                  <a:pt x="4597241" y="289084"/>
                  <a:pt x="4598194" y="293846"/>
                </a:cubicBezTo>
                <a:cubicBezTo>
                  <a:pt x="4598194" y="295751"/>
                  <a:pt x="4598194" y="298609"/>
                  <a:pt x="4598194" y="300514"/>
                </a:cubicBezTo>
                <a:cubicBezTo>
                  <a:pt x="4598194" y="304324"/>
                  <a:pt x="4598194" y="308134"/>
                  <a:pt x="4598194" y="311944"/>
                </a:cubicBezTo>
                <a:cubicBezTo>
                  <a:pt x="4597241" y="313849"/>
                  <a:pt x="4597241" y="316706"/>
                  <a:pt x="4596289" y="319564"/>
                </a:cubicBezTo>
                <a:cubicBezTo>
                  <a:pt x="4595337" y="316706"/>
                  <a:pt x="4594384" y="314801"/>
                  <a:pt x="4593431" y="311944"/>
                </a:cubicBezTo>
                <a:cubicBezTo>
                  <a:pt x="4593431" y="310039"/>
                  <a:pt x="4593431" y="307181"/>
                  <a:pt x="4593431" y="305276"/>
                </a:cubicBezTo>
                <a:cubicBezTo>
                  <a:pt x="4593431" y="298609"/>
                  <a:pt x="4593431" y="292894"/>
                  <a:pt x="4593431" y="286226"/>
                </a:cubicBezTo>
                <a:cubicBezTo>
                  <a:pt x="4593431" y="284321"/>
                  <a:pt x="4594384" y="282416"/>
                  <a:pt x="4595337" y="280511"/>
                </a:cubicBezTo>
                <a:cubicBezTo>
                  <a:pt x="4595337" y="280511"/>
                  <a:pt x="4595337" y="280511"/>
                  <a:pt x="4595337" y="280511"/>
                </a:cubicBezTo>
                <a:close/>
                <a:moveTo>
                  <a:pt x="4595337" y="277654"/>
                </a:moveTo>
                <a:cubicBezTo>
                  <a:pt x="4594384" y="278606"/>
                  <a:pt x="4594384" y="278606"/>
                  <a:pt x="4593431" y="279559"/>
                </a:cubicBezTo>
                <a:cubicBezTo>
                  <a:pt x="4593431" y="279559"/>
                  <a:pt x="4593431" y="280511"/>
                  <a:pt x="4592479" y="280511"/>
                </a:cubicBezTo>
                <a:cubicBezTo>
                  <a:pt x="4592479" y="274796"/>
                  <a:pt x="4592479" y="269081"/>
                  <a:pt x="4592479" y="263366"/>
                </a:cubicBezTo>
                <a:cubicBezTo>
                  <a:pt x="4593431" y="267176"/>
                  <a:pt x="4594384" y="271939"/>
                  <a:pt x="4595337" y="277654"/>
                </a:cubicBezTo>
                <a:close/>
                <a:moveTo>
                  <a:pt x="4576287" y="253841"/>
                </a:moveTo>
                <a:cubicBezTo>
                  <a:pt x="4576287" y="260509"/>
                  <a:pt x="4576287" y="267176"/>
                  <a:pt x="4575334" y="273844"/>
                </a:cubicBezTo>
                <a:cubicBezTo>
                  <a:pt x="4573429" y="270034"/>
                  <a:pt x="4571524" y="266224"/>
                  <a:pt x="4569619" y="262414"/>
                </a:cubicBezTo>
                <a:cubicBezTo>
                  <a:pt x="4572476" y="259556"/>
                  <a:pt x="4574381" y="256699"/>
                  <a:pt x="4576287" y="253841"/>
                </a:cubicBezTo>
                <a:close/>
                <a:moveTo>
                  <a:pt x="4566762" y="268129"/>
                </a:moveTo>
                <a:cubicBezTo>
                  <a:pt x="4566762" y="268129"/>
                  <a:pt x="4566762" y="269081"/>
                  <a:pt x="4566762" y="268129"/>
                </a:cubicBezTo>
                <a:cubicBezTo>
                  <a:pt x="4568666" y="273844"/>
                  <a:pt x="4570572" y="278606"/>
                  <a:pt x="4571524" y="284321"/>
                </a:cubicBezTo>
                <a:cubicBezTo>
                  <a:pt x="4572476" y="288131"/>
                  <a:pt x="4573429" y="292894"/>
                  <a:pt x="4574381" y="296704"/>
                </a:cubicBezTo>
                <a:cubicBezTo>
                  <a:pt x="4574381" y="298609"/>
                  <a:pt x="4574381" y="299561"/>
                  <a:pt x="4574381" y="301466"/>
                </a:cubicBezTo>
                <a:cubicBezTo>
                  <a:pt x="4570572" y="293846"/>
                  <a:pt x="4568666" y="289084"/>
                  <a:pt x="4568666" y="289084"/>
                </a:cubicBezTo>
                <a:cubicBezTo>
                  <a:pt x="4568666" y="289084"/>
                  <a:pt x="4570572" y="296704"/>
                  <a:pt x="4574381" y="309086"/>
                </a:cubicBezTo>
                <a:cubicBezTo>
                  <a:pt x="4573429" y="310991"/>
                  <a:pt x="4572476" y="312896"/>
                  <a:pt x="4571524" y="314801"/>
                </a:cubicBezTo>
                <a:cubicBezTo>
                  <a:pt x="4571524" y="314801"/>
                  <a:pt x="4571524" y="314801"/>
                  <a:pt x="4571524" y="315754"/>
                </a:cubicBezTo>
                <a:cubicBezTo>
                  <a:pt x="4568666" y="293846"/>
                  <a:pt x="4566762" y="278606"/>
                  <a:pt x="4564856" y="271939"/>
                </a:cubicBezTo>
                <a:cubicBezTo>
                  <a:pt x="4564856" y="270986"/>
                  <a:pt x="4565809" y="270034"/>
                  <a:pt x="4566762" y="268129"/>
                </a:cubicBezTo>
                <a:close/>
                <a:moveTo>
                  <a:pt x="4560094" y="254794"/>
                </a:moveTo>
                <a:cubicBezTo>
                  <a:pt x="4561047" y="256699"/>
                  <a:pt x="4561999" y="258604"/>
                  <a:pt x="4562951" y="260509"/>
                </a:cubicBezTo>
                <a:cubicBezTo>
                  <a:pt x="4561999" y="261461"/>
                  <a:pt x="4561047" y="262414"/>
                  <a:pt x="4561047" y="263366"/>
                </a:cubicBezTo>
                <a:cubicBezTo>
                  <a:pt x="4560094" y="265271"/>
                  <a:pt x="4558189" y="266224"/>
                  <a:pt x="4557237" y="268129"/>
                </a:cubicBezTo>
                <a:cubicBezTo>
                  <a:pt x="4558189" y="263366"/>
                  <a:pt x="4559141" y="258604"/>
                  <a:pt x="4560094" y="254794"/>
                </a:cubicBezTo>
                <a:close/>
                <a:moveTo>
                  <a:pt x="4548664" y="317659"/>
                </a:moveTo>
                <a:cubicBezTo>
                  <a:pt x="4551522" y="307181"/>
                  <a:pt x="4554379" y="298609"/>
                  <a:pt x="4557237" y="290036"/>
                </a:cubicBezTo>
                <a:cubicBezTo>
                  <a:pt x="4559141" y="284321"/>
                  <a:pt x="4561047" y="279559"/>
                  <a:pt x="4562951" y="275749"/>
                </a:cubicBezTo>
                <a:cubicBezTo>
                  <a:pt x="4561999" y="283369"/>
                  <a:pt x="4561047" y="298609"/>
                  <a:pt x="4560094" y="318611"/>
                </a:cubicBezTo>
                <a:cubicBezTo>
                  <a:pt x="4557237" y="313849"/>
                  <a:pt x="4555331" y="310991"/>
                  <a:pt x="4555331" y="310991"/>
                </a:cubicBezTo>
                <a:cubicBezTo>
                  <a:pt x="4555331" y="310991"/>
                  <a:pt x="4557237" y="314801"/>
                  <a:pt x="4560094" y="321469"/>
                </a:cubicBezTo>
                <a:cubicBezTo>
                  <a:pt x="4560094" y="321469"/>
                  <a:pt x="4560094" y="321469"/>
                  <a:pt x="4560094" y="321469"/>
                </a:cubicBezTo>
                <a:cubicBezTo>
                  <a:pt x="4560094" y="328136"/>
                  <a:pt x="4559141" y="334804"/>
                  <a:pt x="4559141" y="342424"/>
                </a:cubicBezTo>
                <a:cubicBezTo>
                  <a:pt x="4558189" y="346234"/>
                  <a:pt x="4556284" y="349091"/>
                  <a:pt x="4555331" y="352901"/>
                </a:cubicBezTo>
                <a:cubicBezTo>
                  <a:pt x="4554379" y="355759"/>
                  <a:pt x="4553426" y="358616"/>
                  <a:pt x="4552474" y="361474"/>
                </a:cubicBezTo>
                <a:cubicBezTo>
                  <a:pt x="4550569" y="354806"/>
                  <a:pt x="4549616" y="349091"/>
                  <a:pt x="4547712" y="343376"/>
                </a:cubicBezTo>
                <a:cubicBezTo>
                  <a:pt x="4547712" y="333851"/>
                  <a:pt x="4547712" y="328136"/>
                  <a:pt x="4547712" y="328136"/>
                </a:cubicBezTo>
                <a:cubicBezTo>
                  <a:pt x="4547712" y="328136"/>
                  <a:pt x="4546759" y="331946"/>
                  <a:pt x="4545806" y="338614"/>
                </a:cubicBezTo>
                <a:cubicBezTo>
                  <a:pt x="4545806" y="338614"/>
                  <a:pt x="4545806" y="337661"/>
                  <a:pt x="4545806" y="337661"/>
                </a:cubicBezTo>
                <a:cubicBezTo>
                  <a:pt x="4545806" y="336709"/>
                  <a:pt x="4545806" y="336709"/>
                  <a:pt x="4544854" y="335756"/>
                </a:cubicBezTo>
                <a:cubicBezTo>
                  <a:pt x="4546759" y="329089"/>
                  <a:pt x="4547712" y="323374"/>
                  <a:pt x="4548664" y="317659"/>
                </a:cubicBezTo>
                <a:close/>
                <a:moveTo>
                  <a:pt x="4457224" y="306229"/>
                </a:moveTo>
                <a:cubicBezTo>
                  <a:pt x="4457224" y="306229"/>
                  <a:pt x="4456272" y="306229"/>
                  <a:pt x="4457224" y="306229"/>
                </a:cubicBezTo>
                <a:cubicBezTo>
                  <a:pt x="4457224" y="305276"/>
                  <a:pt x="4457224" y="305276"/>
                  <a:pt x="4457224" y="304324"/>
                </a:cubicBezTo>
                <a:cubicBezTo>
                  <a:pt x="4457224" y="305276"/>
                  <a:pt x="4457224" y="306229"/>
                  <a:pt x="4457224" y="306229"/>
                </a:cubicBezTo>
                <a:close/>
                <a:moveTo>
                  <a:pt x="4478179" y="359569"/>
                </a:moveTo>
                <a:cubicBezTo>
                  <a:pt x="4477226" y="352901"/>
                  <a:pt x="4476274" y="346234"/>
                  <a:pt x="4476274" y="339566"/>
                </a:cubicBezTo>
                <a:cubicBezTo>
                  <a:pt x="4476274" y="338614"/>
                  <a:pt x="4476274" y="337661"/>
                  <a:pt x="4476274" y="336709"/>
                </a:cubicBezTo>
                <a:cubicBezTo>
                  <a:pt x="4479131" y="340519"/>
                  <a:pt x="4481037" y="343376"/>
                  <a:pt x="4483894" y="347186"/>
                </a:cubicBezTo>
                <a:cubicBezTo>
                  <a:pt x="4481037" y="350996"/>
                  <a:pt x="4480084" y="355759"/>
                  <a:pt x="4478179" y="359569"/>
                </a:cubicBezTo>
                <a:close/>
                <a:moveTo>
                  <a:pt x="4497229" y="371951"/>
                </a:moveTo>
                <a:cubicBezTo>
                  <a:pt x="4497229" y="370046"/>
                  <a:pt x="4497229" y="369094"/>
                  <a:pt x="4497229" y="367189"/>
                </a:cubicBezTo>
                <a:cubicBezTo>
                  <a:pt x="4497229" y="368141"/>
                  <a:pt x="4497229" y="369094"/>
                  <a:pt x="4498181" y="370046"/>
                </a:cubicBezTo>
                <a:cubicBezTo>
                  <a:pt x="4497229" y="370999"/>
                  <a:pt x="4497229" y="370999"/>
                  <a:pt x="4497229" y="371951"/>
                </a:cubicBezTo>
                <a:close/>
                <a:moveTo>
                  <a:pt x="4504849" y="322421"/>
                </a:moveTo>
                <a:cubicBezTo>
                  <a:pt x="4504849" y="325279"/>
                  <a:pt x="4504849" y="328136"/>
                  <a:pt x="4504849" y="330994"/>
                </a:cubicBezTo>
                <a:cubicBezTo>
                  <a:pt x="4503897" y="333851"/>
                  <a:pt x="4502944" y="337661"/>
                  <a:pt x="4501991" y="341471"/>
                </a:cubicBezTo>
                <a:cubicBezTo>
                  <a:pt x="4501991" y="343376"/>
                  <a:pt x="4501039" y="346234"/>
                  <a:pt x="4501039" y="348139"/>
                </a:cubicBezTo>
                <a:cubicBezTo>
                  <a:pt x="4500087" y="347186"/>
                  <a:pt x="4499134" y="346234"/>
                  <a:pt x="4499134" y="345281"/>
                </a:cubicBezTo>
                <a:cubicBezTo>
                  <a:pt x="4499134" y="344329"/>
                  <a:pt x="4498181" y="343376"/>
                  <a:pt x="4498181" y="342424"/>
                </a:cubicBezTo>
                <a:cubicBezTo>
                  <a:pt x="4499134" y="336709"/>
                  <a:pt x="4501039" y="330994"/>
                  <a:pt x="4501991" y="326231"/>
                </a:cubicBezTo>
                <a:cubicBezTo>
                  <a:pt x="4502944" y="320516"/>
                  <a:pt x="4504849" y="315754"/>
                  <a:pt x="4506754" y="310991"/>
                </a:cubicBezTo>
                <a:cubicBezTo>
                  <a:pt x="4505801" y="314801"/>
                  <a:pt x="4505801" y="318611"/>
                  <a:pt x="4504849" y="322421"/>
                </a:cubicBezTo>
                <a:close/>
                <a:moveTo>
                  <a:pt x="4462939" y="250984"/>
                </a:moveTo>
                <a:cubicBezTo>
                  <a:pt x="4465797" y="242411"/>
                  <a:pt x="4468654" y="233839"/>
                  <a:pt x="4470559" y="226219"/>
                </a:cubicBezTo>
                <a:cubicBezTo>
                  <a:pt x="4470559" y="227171"/>
                  <a:pt x="4472464" y="229076"/>
                  <a:pt x="4474369" y="231934"/>
                </a:cubicBezTo>
                <a:cubicBezTo>
                  <a:pt x="4475322" y="233839"/>
                  <a:pt x="4477226" y="235744"/>
                  <a:pt x="4479131" y="238601"/>
                </a:cubicBezTo>
                <a:cubicBezTo>
                  <a:pt x="4481037" y="241459"/>
                  <a:pt x="4481989" y="245269"/>
                  <a:pt x="4483894" y="248126"/>
                </a:cubicBezTo>
                <a:cubicBezTo>
                  <a:pt x="4485799" y="251936"/>
                  <a:pt x="4487704" y="255746"/>
                  <a:pt x="4489609" y="260509"/>
                </a:cubicBezTo>
                <a:cubicBezTo>
                  <a:pt x="4491514" y="265271"/>
                  <a:pt x="4493419" y="270034"/>
                  <a:pt x="4495324" y="275749"/>
                </a:cubicBezTo>
                <a:cubicBezTo>
                  <a:pt x="4497229" y="281464"/>
                  <a:pt x="4499134" y="287179"/>
                  <a:pt x="4501039" y="293846"/>
                </a:cubicBezTo>
                <a:cubicBezTo>
                  <a:pt x="4501991" y="296704"/>
                  <a:pt x="4502944" y="299561"/>
                  <a:pt x="4503897" y="303371"/>
                </a:cubicBezTo>
                <a:cubicBezTo>
                  <a:pt x="4501991" y="308134"/>
                  <a:pt x="4499134" y="312896"/>
                  <a:pt x="4497229" y="317659"/>
                </a:cubicBezTo>
                <a:cubicBezTo>
                  <a:pt x="4496276" y="320516"/>
                  <a:pt x="4494372" y="323374"/>
                  <a:pt x="4493419" y="326231"/>
                </a:cubicBezTo>
                <a:cubicBezTo>
                  <a:pt x="4490562" y="297656"/>
                  <a:pt x="4488656" y="280511"/>
                  <a:pt x="4488656" y="280511"/>
                </a:cubicBezTo>
                <a:cubicBezTo>
                  <a:pt x="4488656" y="280511"/>
                  <a:pt x="4487704" y="294799"/>
                  <a:pt x="4487704" y="319564"/>
                </a:cubicBezTo>
                <a:cubicBezTo>
                  <a:pt x="4486751" y="316706"/>
                  <a:pt x="4484847" y="313849"/>
                  <a:pt x="4483894" y="311944"/>
                </a:cubicBezTo>
                <a:cubicBezTo>
                  <a:pt x="4477226" y="297656"/>
                  <a:pt x="4473416" y="289084"/>
                  <a:pt x="4473416" y="289084"/>
                </a:cubicBezTo>
                <a:cubicBezTo>
                  <a:pt x="4473416" y="289084"/>
                  <a:pt x="4476274" y="297656"/>
                  <a:pt x="4481037" y="312896"/>
                </a:cubicBezTo>
                <a:cubicBezTo>
                  <a:pt x="4482941" y="317659"/>
                  <a:pt x="4484847" y="323374"/>
                  <a:pt x="4486751" y="330041"/>
                </a:cubicBezTo>
                <a:cubicBezTo>
                  <a:pt x="4485799" y="329089"/>
                  <a:pt x="4485799" y="328136"/>
                  <a:pt x="4484847" y="328136"/>
                </a:cubicBezTo>
                <a:cubicBezTo>
                  <a:pt x="4481037" y="324326"/>
                  <a:pt x="4478179" y="321469"/>
                  <a:pt x="4475322" y="318611"/>
                </a:cubicBezTo>
                <a:cubicBezTo>
                  <a:pt x="4474369" y="313849"/>
                  <a:pt x="4473416" y="309086"/>
                  <a:pt x="4473416" y="304324"/>
                </a:cubicBezTo>
                <a:cubicBezTo>
                  <a:pt x="4471512" y="294799"/>
                  <a:pt x="4470559" y="286226"/>
                  <a:pt x="4468654" y="278606"/>
                </a:cubicBezTo>
                <a:cubicBezTo>
                  <a:pt x="4474369" y="264319"/>
                  <a:pt x="4477226" y="256699"/>
                  <a:pt x="4477226" y="256699"/>
                </a:cubicBezTo>
                <a:cubicBezTo>
                  <a:pt x="4477226" y="256699"/>
                  <a:pt x="4473416" y="262414"/>
                  <a:pt x="4466749" y="273844"/>
                </a:cubicBezTo>
                <a:cubicBezTo>
                  <a:pt x="4465797" y="268129"/>
                  <a:pt x="4464844" y="263366"/>
                  <a:pt x="4462939" y="258604"/>
                </a:cubicBezTo>
                <a:cubicBezTo>
                  <a:pt x="4462939" y="257651"/>
                  <a:pt x="4462939" y="256699"/>
                  <a:pt x="4462939" y="256699"/>
                </a:cubicBezTo>
                <a:cubicBezTo>
                  <a:pt x="4461987" y="253841"/>
                  <a:pt x="4461987" y="252889"/>
                  <a:pt x="4462939" y="250984"/>
                </a:cubicBezTo>
                <a:close/>
                <a:moveTo>
                  <a:pt x="4461034" y="255746"/>
                </a:moveTo>
                <a:cubicBezTo>
                  <a:pt x="4461034" y="255746"/>
                  <a:pt x="4461034" y="256699"/>
                  <a:pt x="4461034" y="255746"/>
                </a:cubicBezTo>
                <a:cubicBezTo>
                  <a:pt x="4461034" y="256699"/>
                  <a:pt x="4461034" y="256699"/>
                  <a:pt x="4461034" y="255746"/>
                </a:cubicBezTo>
                <a:cubicBezTo>
                  <a:pt x="4461034" y="255746"/>
                  <a:pt x="4461034" y="255746"/>
                  <a:pt x="4461034" y="255746"/>
                </a:cubicBezTo>
                <a:close/>
                <a:moveTo>
                  <a:pt x="4455319" y="274796"/>
                </a:moveTo>
                <a:cubicBezTo>
                  <a:pt x="4456272" y="272891"/>
                  <a:pt x="4457224" y="270034"/>
                  <a:pt x="4457224" y="268129"/>
                </a:cubicBezTo>
                <a:cubicBezTo>
                  <a:pt x="4457224" y="270034"/>
                  <a:pt x="4457224" y="271939"/>
                  <a:pt x="4457224" y="273844"/>
                </a:cubicBezTo>
                <a:cubicBezTo>
                  <a:pt x="4457224" y="277654"/>
                  <a:pt x="4457224" y="280511"/>
                  <a:pt x="4458176" y="284321"/>
                </a:cubicBezTo>
                <a:cubicBezTo>
                  <a:pt x="4457224" y="287179"/>
                  <a:pt x="4455319" y="290036"/>
                  <a:pt x="4454366" y="292894"/>
                </a:cubicBezTo>
                <a:cubicBezTo>
                  <a:pt x="4454366" y="287179"/>
                  <a:pt x="4454366" y="280511"/>
                  <a:pt x="4455319" y="274796"/>
                </a:cubicBezTo>
                <a:close/>
                <a:moveTo>
                  <a:pt x="4449604" y="361474"/>
                </a:moveTo>
                <a:cubicBezTo>
                  <a:pt x="4450556" y="353854"/>
                  <a:pt x="4450556" y="346234"/>
                  <a:pt x="4451509" y="339566"/>
                </a:cubicBezTo>
                <a:cubicBezTo>
                  <a:pt x="4452462" y="340519"/>
                  <a:pt x="4452462" y="342424"/>
                  <a:pt x="4453414" y="343376"/>
                </a:cubicBezTo>
                <a:cubicBezTo>
                  <a:pt x="4453414" y="343376"/>
                  <a:pt x="4453414" y="343376"/>
                  <a:pt x="4453414" y="344329"/>
                </a:cubicBezTo>
                <a:cubicBezTo>
                  <a:pt x="4453414" y="344329"/>
                  <a:pt x="4453414" y="344329"/>
                  <a:pt x="4453414" y="344329"/>
                </a:cubicBezTo>
                <a:cubicBezTo>
                  <a:pt x="4452462" y="350996"/>
                  <a:pt x="4451509" y="358616"/>
                  <a:pt x="4451509" y="366236"/>
                </a:cubicBezTo>
                <a:cubicBezTo>
                  <a:pt x="4450556" y="372904"/>
                  <a:pt x="4449604" y="380524"/>
                  <a:pt x="4448651" y="388144"/>
                </a:cubicBezTo>
                <a:cubicBezTo>
                  <a:pt x="4447699" y="387191"/>
                  <a:pt x="4447699" y="387191"/>
                  <a:pt x="4446747" y="386239"/>
                </a:cubicBezTo>
                <a:cubicBezTo>
                  <a:pt x="4447699" y="377666"/>
                  <a:pt x="4448651" y="370046"/>
                  <a:pt x="4449604" y="361474"/>
                </a:cubicBezTo>
                <a:close/>
                <a:moveTo>
                  <a:pt x="4386739" y="331946"/>
                </a:moveTo>
                <a:cubicBezTo>
                  <a:pt x="4387691" y="332899"/>
                  <a:pt x="4388644" y="334804"/>
                  <a:pt x="4390549" y="335756"/>
                </a:cubicBezTo>
                <a:cubicBezTo>
                  <a:pt x="4390549" y="337661"/>
                  <a:pt x="4390549" y="339566"/>
                  <a:pt x="4390549" y="342424"/>
                </a:cubicBezTo>
                <a:cubicBezTo>
                  <a:pt x="4389597" y="343376"/>
                  <a:pt x="4388644" y="345281"/>
                  <a:pt x="4386739" y="347186"/>
                </a:cubicBezTo>
                <a:cubicBezTo>
                  <a:pt x="4386739" y="341471"/>
                  <a:pt x="4386739" y="336709"/>
                  <a:pt x="4386739" y="331946"/>
                </a:cubicBezTo>
                <a:close/>
                <a:moveTo>
                  <a:pt x="4389597" y="376714"/>
                </a:moveTo>
                <a:cubicBezTo>
                  <a:pt x="4389597" y="376714"/>
                  <a:pt x="4389597" y="375761"/>
                  <a:pt x="4388644" y="375761"/>
                </a:cubicBezTo>
                <a:cubicBezTo>
                  <a:pt x="4388644" y="373856"/>
                  <a:pt x="4387691" y="371951"/>
                  <a:pt x="4387691" y="370046"/>
                </a:cubicBezTo>
                <a:cubicBezTo>
                  <a:pt x="4387691" y="367189"/>
                  <a:pt x="4387691" y="363379"/>
                  <a:pt x="4387691" y="360521"/>
                </a:cubicBezTo>
                <a:cubicBezTo>
                  <a:pt x="4387691" y="357664"/>
                  <a:pt x="4387691" y="354806"/>
                  <a:pt x="4387691" y="351949"/>
                </a:cubicBezTo>
                <a:cubicBezTo>
                  <a:pt x="4388644" y="349091"/>
                  <a:pt x="4390549" y="347186"/>
                  <a:pt x="4391501" y="345281"/>
                </a:cubicBezTo>
                <a:cubicBezTo>
                  <a:pt x="4391501" y="346234"/>
                  <a:pt x="4391501" y="348139"/>
                  <a:pt x="4391501" y="349091"/>
                </a:cubicBezTo>
                <a:cubicBezTo>
                  <a:pt x="4391501" y="355759"/>
                  <a:pt x="4392454" y="362426"/>
                  <a:pt x="4392454" y="370046"/>
                </a:cubicBezTo>
                <a:cubicBezTo>
                  <a:pt x="4390549" y="371951"/>
                  <a:pt x="4389597" y="374809"/>
                  <a:pt x="4389597" y="376714"/>
                </a:cubicBezTo>
                <a:close/>
                <a:moveTo>
                  <a:pt x="4424839" y="351949"/>
                </a:moveTo>
                <a:cubicBezTo>
                  <a:pt x="4424839" y="352901"/>
                  <a:pt x="4424839" y="353854"/>
                  <a:pt x="4424839" y="354806"/>
                </a:cubicBezTo>
                <a:cubicBezTo>
                  <a:pt x="4423887" y="355759"/>
                  <a:pt x="4423887" y="356711"/>
                  <a:pt x="4422934" y="356711"/>
                </a:cubicBezTo>
                <a:cubicBezTo>
                  <a:pt x="4422934" y="354806"/>
                  <a:pt x="4423887" y="353854"/>
                  <a:pt x="4424839" y="351949"/>
                </a:cubicBezTo>
                <a:close/>
                <a:moveTo>
                  <a:pt x="4415314" y="411004"/>
                </a:moveTo>
                <a:cubicBezTo>
                  <a:pt x="4415314" y="411004"/>
                  <a:pt x="4415314" y="411956"/>
                  <a:pt x="4415314" y="411956"/>
                </a:cubicBezTo>
                <a:cubicBezTo>
                  <a:pt x="4414362" y="411004"/>
                  <a:pt x="4413409" y="410051"/>
                  <a:pt x="4412456" y="409099"/>
                </a:cubicBezTo>
                <a:cubicBezTo>
                  <a:pt x="4412456" y="401479"/>
                  <a:pt x="4412456" y="392906"/>
                  <a:pt x="4411504" y="385286"/>
                </a:cubicBezTo>
                <a:cubicBezTo>
                  <a:pt x="4414362" y="380524"/>
                  <a:pt x="4417219" y="376714"/>
                  <a:pt x="4420076" y="372904"/>
                </a:cubicBezTo>
                <a:cubicBezTo>
                  <a:pt x="4420076" y="373856"/>
                  <a:pt x="4421029" y="373856"/>
                  <a:pt x="4421029" y="374809"/>
                </a:cubicBezTo>
                <a:cubicBezTo>
                  <a:pt x="4419124" y="386239"/>
                  <a:pt x="4417219" y="397669"/>
                  <a:pt x="4415314" y="411004"/>
                </a:cubicBezTo>
                <a:close/>
                <a:moveTo>
                  <a:pt x="4410551" y="254794"/>
                </a:moveTo>
                <a:cubicBezTo>
                  <a:pt x="4413409" y="260509"/>
                  <a:pt x="4417219" y="267176"/>
                  <a:pt x="4421029" y="273844"/>
                </a:cubicBezTo>
                <a:cubicBezTo>
                  <a:pt x="4419124" y="280511"/>
                  <a:pt x="4417219" y="287179"/>
                  <a:pt x="4415314" y="293846"/>
                </a:cubicBezTo>
                <a:cubicBezTo>
                  <a:pt x="4413409" y="301466"/>
                  <a:pt x="4410551" y="309086"/>
                  <a:pt x="4408647" y="316706"/>
                </a:cubicBezTo>
                <a:cubicBezTo>
                  <a:pt x="4407694" y="305276"/>
                  <a:pt x="4406741" y="297656"/>
                  <a:pt x="4406741" y="297656"/>
                </a:cubicBezTo>
                <a:cubicBezTo>
                  <a:pt x="4406741" y="297656"/>
                  <a:pt x="4404837" y="310991"/>
                  <a:pt x="4402931" y="331946"/>
                </a:cubicBezTo>
                <a:cubicBezTo>
                  <a:pt x="4402931" y="333851"/>
                  <a:pt x="4401979" y="335756"/>
                  <a:pt x="4401026" y="337661"/>
                </a:cubicBezTo>
                <a:cubicBezTo>
                  <a:pt x="4401026" y="337661"/>
                  <a:pt x="4400074" y="336709"/>
                  <a:pt x="4400074" y="336709"/>
                </a:cubicBezTo>
                <a:cubicBezTo>
                  <a:pt x="4393406" y="295751"/>
                  <a:pt x="4388644" y="270034"/>
                  <a:pt x="4388644" y="270034"/>
                </a:cubicBezTo>
                <a:cubicBezTo>
                  <a:pt x="4388644" y="270034"/>
                  <a:pt x="4388644" y="292894"/>
                  <a:pt x="4389597" y="328136"/>
                </a:cubicBezTo>
                <a:cubicBezTo>
                  <a:pt x="4388644" y="327184"/>
                  <a:pt x="4387691" y="326231"/>
                  <a:pt x="4386739" y="325279"/>
                </a:cubicBezTo>
                <a:cubicBezTo>
                  <a:pt x="4386739" y="324326"/>
                  <a:pt x="4386739" y="324326"/>
                  <a:pt x="4386739" y="323374"/>
                </a:cubicBezTo>
                <a:cubicBezTo>
                  <a:pt x="4387691" y="311944"/>
                  <a:pt x="4386739" y="300514"/>
                  <a:pt x="4387691" y="290989"/>
                </a:cubicBezTo>
                <a:cubicBezTo>
                  <a:pt x="4388644" y="280511"/>
                  <a:pt x="4388644" y="271939"/>
                  <a:pt x="4389597" y="263366"/>
                </a:cubicBezTo>
                <a:cubicBezTo>
                  <a:pt x="4390549" y="254794"/>
                  <a:pt x="4390549" y="248126"/>
                  <a:pt x="4391501" y="242411"/>
                </a:cubicBezTo>
                <a:cubicBezTo>
                  <a:pt x="4392454" y="233839"/>
                  <a:pt x="4393406" y="228124"/>
                  <a:pt x="4393406" y="225266"/>
                </a:cubicBezTo>
                <a:cubicBezTo>
                  <a:pt x="4399122" y="232886"/>
                  <a:pt x="4403884" y="243364"/>
                  <a:pt x="4410551" y="254794"/>
                </a:cubicBezTo>
                <a:close/>
                <a:moveTo>
                  <a:pt x="4389597" y="217646"/>
                </a:moveTo>
                <a:cubicBezTo>
                  <a:pt x="4390549" y="219551"/>
                  <a:pt x="4392454" y="221456"/>
                  <a:pt x="4393406" y="224314"/>
                </a:cubicBezTo>
                <a:cubicBezTo>
                  <a:pt x="4392454" y="227171"/>
                  <a:pt x="4390549" y="232886"/>
                  <a:pt x="4387691" y="240506"/>
                </a:cubicBezTo>
                <a:cubicBezTo>
                  <a:pt x="4385787" y="246221"/>
                  <a:pt x="4383881" y="252889"/>
                  <a:pt x="4381976" y="260509"/>
                </a:cubicBezTo>
                <a:cubicBezTo>
                  <a:pt x="4381976" y="259556"/>
                  <a:pt x="4381976" y="257651"/>
                  <a:pt x="4381976" y="256699"/>
                </a:cubicBezTo>
                <a:cubicBezTo>
                  <a:pt x="4384834" y="242411"/>
                  <a:pt x="4386739" y="229076"/>
                  <a:pt x="4389597" y="217646"/>
                </a:cubicBezTo>
                <a:close/>
                <a:moveTo>
                  <a:pt x="4374356" y="291941"/>
                </a:moveTo>
                <a:cubicBezTo>
                  <a:pt x="4374356" y="291941"/>
                  <a:pt x="4374356" y="292894"/>
                  <a:pt x="4374356" y="292894"/>
                </a:cubicBezTo>
                <a:cubicBezTo>
                  <a:pt x="4374356" y="292894"/>
                  <a:pt x="4374356" y="292894"/>
                  <a:pt x="4374356" y="291941"/>
                </a:cubicBezTo>
                <a:cubicBezTo>
                  <a:pt x="4374356" y="291941"/>
                  <a:pt x="4374356" y="291941"/>
                  <a:pt x="4374356" y="291941"/>
                </a:cubicBezTo>
                <a:close/>
                <a:moveTo>
                  <a:pt x="4360069" y="282416"/>
                </a:moveTo>
                <a:cubicBezTo>
                  <a:pt x="4360069" y="284321"/>
                  <a:pt x="4360069" y="287179"/>
                  <a:pt x="4360069" y="290036"/>
                </a:cubicBezTo>
                <a:cubicBezTo>
                  <a:pt x="4360069" y="289084"/>
                  <a:pt x="4359116" y="288131"/>
                  <a:pt x="4359116" y="288131"/>
                </a:cubicBezTo>
                <a:cubicBezTo>
                  <a:pt x="4359116" y="285274"/>
                  <a:pt x="4359116" y="283369"/>
                  <a:pt x="4360069" y="282416"/>
                </a:cubicBezTo>
                <a:close/>
                <a:moveTo>
                  <a:pt x="4313397" y="387191"/>
                </a:moveTo>
                <a:cubicBezTo>
                  <a:pt x="4312444" y="388144"/>
                  <a:pt x="4312444" y="390049"/>
                  <a:pt x="4311491" y="391001"/>
                </a:cubicBezTo>
                <a:cubicBezTo>
                  <a:pt x="4312444" y="389096"/>
                  <a:pt x="4312444" y="388144"/>
                  <a:pt x="4313397" y="387191"/>
                </a:cubicBezTo>
                <a:cubicBezTo>
                  <a:pt x="4313397" y="386239"/>
                  <a:pt x="4313397" y="387191"/>
                  <a:pt x="4313397" y="387191"/>
                </a:cubicBezTo>
                <a:close/>
                <a:moveTo>
                  <a:pt x="4311491" y="351949"/>
                </a:moveTo>
                <a:cubicBezTo>
                  <a:pt x="4311491" y="356711"/>
                  <a:pt x="4312444" y="360521"/>
                  <a:pt x="4312444" y="365284"/>
                </a:cubicBezTo>
                <a:cubicBezTo>
                  <a:pt x="4311491" y="364331"/>
                  <a:pt x="4311491" y="364331"/>
                  <a:pt x="4311491" y="363379"/>
                </a:cubicBezTo>
                <a:cubicBezTo>
                  <a:pt x="4311491" y="358616"/>
                  <a:pt x="4311491" y="355759"/>
                  <a:pt x="4311491" y="351949"/>
                </a:cubicBezTo>
                <a:close/>
                <a:moveTo>
                  <a:pt x="4247674" y="313849"/>
                </a:moveTo>
                <a:cubicBezTo>
                  <a:pt x="4247674" y="312896"/>
                  <a:pt x="4247674" y="312896"/>
                  <a:pt x="4247674" y="311944"/>
                </a:cubicBezTo>
                <a:cubicBezTo>
                  <a:pt x="4247674" y="312896"/>
                  <a:pt x="4247674" y="312896"/>
                  <a:pt x="4247674" y="313849"/>
                </a:cubicBezTo>
                <a:cubicBezTo>
                  <a:pt x="4247674" y="317659"/>
                  <a:pt x="4247674" y="320516"/>
                  <a:pt x="4246722" y="324326"/>
                </a:cubicBezTo>
                <a:cubicBezTo>
                  <a:pt x="4246722" y="323374"/>
                  <a:pt x="4246722" y="322421"/>
                  <a:pt x="4246722" y="322421"/>
                </a:cubicBezTo>
                <a:cubicBezTo>
                  <a:pt x="4246722" y="318611"/>
                  <a:pt x="4247674" y="315754"/>
                  <a:pt x="4247674" y="313849"/>
                </a:cubicBezTo>
                <a:close/>
                <a:moveTo>
                  <a:pt x="4181951" y="367189"/>
                </a:moveTo>
                <a:cubicBezTo>
                  <a:pt x="4181951" y="351949"/>
                  <a:pt x="4182904" y="337661"/>
                  <a:pt x="4182904" y="324326"/>
                </a:cubicBezTo>
                <a:cubicBezTo>
                  <a:pt x="4182904" y="326231"/>
                  <a:pt x="4183856" y="328136"/>
                  <a:pt x="4183856" y="330041"/>
                </a:cubicBezTo>
                <a:cubicBezTo>
                  <a:pt x="4184809" y="333851"/>
                  <a:pt x="4185761" y="336709"/>
                  <a:pt x="4185761" y="340519"/>
                </a:cubicBezTo>
                <a:cubicBezTo>
                  <a:pt x="4185761" y="341471"/>
                  <a:pt x="4185761" y="342424"/>
                  <a:pt x="4185761" y="342424"/>
                </a:cubicBezTo>
                <a:cubicBezTo>
                  <a:pt x="4184809" y="339566"/>
                  <a:pt x="4183856" y="338614"/>
                  <a:pt x="4183856" y="338614"/>
                </a:cubicBezTo>
                <a:cubicBezTo>
                  <a:pt x="4183856" y="338614"/>
                  <a:pt x="4184809" y="345281"/>
                  <a:pt x="4187666" y="357664"/>
                </a:cubicBezTo>
                <a:cubicBezTo>
                  <a:pt x="4187666" y="360521"/>
                  <a:pt x="4188619" y="362426"/>
                  <a:pt x="4189571" y="365284"/>
                </a:cubicBezTo>
                <a:cubicBezTo>
                  <a:pt x="4189571" y="368141"/>
                  <a:pt x="4190524" y="370999"/>
                  <a:pt x="4191476" y="373856"/>
                </a:cubicBezTo>
                <a:cubicBezTo>
                  <a:pt x="4191476" y="377666"/>
                  <a:pt x="4190524" y="382429"/>
                  <a:pt x="4190524" y="386239"/>
                </a:cubicBezTo>
                <a:cubicBezTo>
                  <a:pt x="4190524" y="388144"/>
                  <a:pt x="4190524" y="390049"/>
                  <a:pt x="4190524" y="391954"/>
                </a:cubicBezTo>
                <a:cubicBezTo>
                  <a:pt x="4187666" y="383381"/>
                  <a:pt x="4184809" y="374809"/>
                  <a:pt x="4181951" y="367189"/>
                </a:cubicBezTo>
                <a:cubicBezTo>
                  <a:pt x="4181951" y="369094"/>
                  <a:pt x="4181951" y="368141"/>
                  <a:pt x="4181951" y="367189"/>
                </a:cubicBezTo>
                <a:close/>
                <a:moveTo>
                  <a:pt x="4161949" y="401479"/>
                </a:moveTo>
                <a:cubicBezTo>
                  <a:pt x="4161949" y="400526"/>
                  <a:pt x="4161949" y="400526"/>
                  <a:pt x="4161949" y="399574"/>
                </a:cubicBezTo>
                <a:cubicBezTo>
                  <a:pt x="4161949" y="399574"/>
                  <a:pt x="4161949" y="399574"/>
                  <a:pt x="4161949" y="399574"/>
                </a:cubicBezTo>
                <a:cubicBezTo>
                  <a:pt x="4161949" y="400526"/>
                  <a:pt x="4161949" y="401479"/>
                  <a:pt x="4161949" y="401479"/>
                </a:cubicBezTo>
                <a:close/>
                <a:moveTo>
                  <a:pt x="4160044" y="306229"/>
                </a:moveTo>
                <a:cubicBezTo>
                  <a:pt x="4160044" y="299561"/>
                  <a:pt x="4160996" y="295751"/>
                  <a:pt x="4160996" y="292894"/>
                </a:cubicBezTo>
                <a:cubicBezTo>
                  <a:pt x="4161949" y="289084"/>
                  <a:pt x="4162901" y="286226"/>
                  <a:pt x="4163854" y="282416"/>
                </a:cubicBezTo>
                <a:cubicBezTo>
                  <a:pt x="4163854" y="292894"/>
                  <a:pt x="4162901" y="303371"/>
                  <a:pt x="4162901" y="313849"/>
                </a:cubicBezTo>
                <a:cubicBezTo>
                  <a:pt x="4161949" y="310991"/>
                  <a:pt x="4160996" y="309086"/>
                  <a:pt x="4160044" y="306229"/>
                </a:cubicBezTo>
                <a:cubicBezTo>
                  <a:pt x="4160044" y="306229"/>
                  <a:pt x="4160044" y="306229"/>
                  <a:pt x="4160044" y="306229"/>
                </a:cubicBezTo>
                <a:close/>
                <a:moveTo>
                  <a:pt x="4128611" y="354806"/>
                </a:moveTo>
                <a:cubicBezTo>
                  <a:pt x="4128611" y="350996"/>
                  <a:pt x="4128611" y="347186"/>
                  <a:pt x="4127659" y="343376"/>
                </a:cubicBezTo>
                <a:cubicBezTo>
                  <a:pt x="4127659" y="345281"/>
                  <a:pt x="4127659" y="347186"/>
                  <a:pt x="4128611" y="350044"/>
                </a:cubicBezTo>
                <a:cubicBezTo>
                  <a:pt x="4129564" y="354806"/>
                  <a:pt x="4129564" y="360521"/>
                  <a:pt x="4130516" y="365284"/>
                </a:cubicBezTo>
                <a:cubicBezTo>
                  <a:pt x="4129564" y="361474"/>
                  <a:pt x="4129564" y="358616"/>
                  <a:pt x="4128611" y="354806"/>
                </a:cubicBezTo>
                <a:close/>
                <a:moveTo>
                  <a:pt x="4124801" y="255746"/>
                </a:moveTo>
                <a:cubicBezTo>
                  <a:pt x="4124801" y="252889"/>
                  <a:pt x="4124801" y="250031"/>
                  <a:pt x="4124801" y="248126"/>
                </a:cubicBezTo>
                <a:cubicBezTo>
                  <a:pt x="4129564" y="265271"/>
                  <a:pt x="4134326" y="284321"/>
                  <a:pt x="4140041" y="303371"/>
                </a:cubicBezTo>
                <a:cubicBezTo>
                  <a:pt x="4140041" y="304324"/>
                  <a:pt x="4140994" y="306229"/>
                  <a:pt x="4140994" y="307181"/>
                </a:cubicBezTo>
                <a:cubicBezTo>
                  <a:pt x="4140994" y="311944"/>
                  <a:pt x="4140994" y="316706"/>
                  <a:pt x="4140994" y="321469"/>
                </a:cubicBezTo>
                <a:cubicBezTo>
                  <a:pt x="4136231" y="310991"/>
                  <a:pt x="4133374" y="305276"/>
                  <a:pt x="4133374" y="305276"/>
                </a:cubicBezTo>
                <a:cubicBezTo>
                  <a:pt x="4133374" y="305276"/>
                  <a:pt x="4134326" y="308134"/>
                  <a:pt x="4135279" y="312896"/>
                </a:cubicBezTo>
                <a:cubicBezTo>
                  <a:pt x="4132421" y="309086"/>
                  <a:pt x="4130516" y="304324"/>
                  <a:pt x="4127659" y="300514"/>
                </a:cubicBezTo>
                <a:cubicBezTo>
                  <a:pt x="4125754" y="293846"/>
                  <a:pt x="4124801" y="288131"/>
                  <a:pt x="4123849" y="284321"/>
                </a:cubicBezTo>
                <a:cubicBezTo>
                  <a:pt x="4124801" y="273844"/>
                  <a:pt x="4124801" y="264319"/>
                  <a:pt x="4124801" y="255746"/>
                </a:cubicBezTo>
                <a:close/>
                <a:moveTo>
                  <a:pt x="4095274" y="395764"/>
                </a:moveTo>
                <a:cubicBezTo>
                  <a:pt x="4094321" y="395764"/>
                  <a:pt x="4094321" y="395764"/>
                  <a:pt x="4095274" y="395764"/>
                </a:cubicBezTo>
                <a:cubicBezTo>
                  <a:pt x="4095274" y="394811"/>
                  <a:pt x="4095274" y="394811"/>
                  <a:pt x="4095274" y="394811"/>
                </a:cubicBezTo>
                <a:cubicBezTo>
                  <a:pt x="4095274" y="394811"/>
                  <a:pt x="4095274" y="395764"/>
                  <a:pt x="4095274" y="395764"/>
                </a:cubicBezTo>
                <a:close/>
                <a:moveTo>
                  <a:pt x="4093369" y="386239"/>
                </a:moveTo>
                <a:cubicBezTo>
                  <a:pt x="4093369" y="383381"/>
                  <a:pt x="4093369" y="379571"/>
                  <a:pt x="4093369" y="376714"/>
                </a:cubicBezTo>
                <a:cubicBezTo>
                  <a:pt x="4094321" y="378619"/>
                  <a:pt x="4095274" y="380524"/>
                  <a:pt x="4096226" y="382429"/>
                </a:cubicBezTo>
                <a:cubicBezTo>
                  <a:pt x="4094321" y="384334"/>
                  <a:pt x="4094321" y="385286"/>
                  <a:pt x="4093369" y="386239"/>
                </a:cubicBezTo>
                <a:close/>
                <a:moveTo>
                  <a:pt x="4097179" y="342424"/>
                </a:moveTo>
                <a:cubicBezTo>
                  <a:pt x="4098131" y="339566"/>
                  <a:pt x="4098131" y="337661"/>
                  <a:pt x="4099084" y="334804"/>
                </a:cubicBezTo>
                <a:cubicBezTo>
                  <a:pt x="4099084" y="335756"/>
                  <a:pt x="4099084" y="336709"/>
                  <a:pt x="4099084" y="337661"/>
                </a:cubicBezTo>
                <a:cubicBezTo>
                  <a:pt x="4099084" y="339566"/>
                  <a:pt x="4098131" y="340519"/>
                  <a:pt x="4097179" y="342424"/>
                </a:cubicBezTo>
                <a:close/>
                <a:moveTo>
                  <a:pt x="4100989" y="353854"/>
                </a:moveTo>
                <a:cubicBezTo>
                  <a:pt x="4100989" y="352901"/>
                  <a:pt x="4100989" y="351949"/>
                  <a:pt x="4100989" y="351949"/>
                </a:cubicBezTo>
                <a:cubicBezTo>
                  <a:pt x="4100989" y="351949"/>
                  <a:pt x="4100989" y="351949"/>
                  <a:pt x="4100989" y="351949"/>
                </a:cubicBezTo>
                <a:cubicBezTo>
                  <a:pt x="4100989" y="352901"/>
                  <a:pt x="4100989" y="353854"/>
                  <a:pt x="4100989" y="353854"/>
                </a:cubicBezTo>
                <a:cubicBezTo>
                  <a:pt x="4100989" y="354806"/>
                  <a:pt x="4100989" y="353854"/>
                  <a:pt x="4100989" y="353854"/>
                </a:cubicBezTo>
                <a:close/>
                <a:moveTo>
                  <a:pt x="4115276" y="322421"/>
                </a:moveTo>
                <a:cubicBezTo>
                  <a:pt x="4115276" y="330994"/>
                  <a:pt x="4114324" y="341471"/>
                  <a:pt x="4114324" y="350996"/>
                </a:cubicBezTo>
                <a:cubicBezTo>
                  <a:pt x="4113371" y="336709"/>
                  <a:pt x="4111466" y="327184"/>
                  <a:pt x="4111466" y="327184"/>
                </a:cubicBezTo>
                <a:cubicBezTo>
                  <a:pt x="4111466" y="327184"/>
                  <a:pt x="4110514" y="332899"/>
                  <a:pt x="4108609" y="342424"/>
                </a:cubicBezTo>
                <a:cubicBezTo>
                  <a:pt x="4108609" y="342424"/>
                  <a:pt x="4107656" y="341471"/>
                  <a:pt x="4107656" y="341471"/>
                </a:cubicBezTo>
                <a:cubicBezTo>
                  <a:pt x="4107656" y="339566"/>
                  <a:pt x="4106704" y="338614"/>
                  <a:pt x="4106704" y="336709"/>
                </a:cubicBezTo>
                <a:cubicBezTo>
                  <a:pt x="4108609" y="330994"/>
                  <a:pt x="4111466" y="326231"/>
                  <a:pt x="4113371" y="322421"/>
                </a:cubicBezTo>
                <a:cubicBezTo>
                  <a:pt x="4114324" y="321469"/>
                  <a:pt x="4114324" y="319564"/>
                  <a:pt x="4115276" y="318611"/>
                </a:cubicBezTo>
                <a:cubicBezTo>
                  <a:pt x="4115276" y="319564"/>
                  <a:pt x="4115276" y="320516"/>
                  <a:pt x="4115276" y="322421"/>
                </a:cubicBezTo>
                <a:close/>
                <a:moveTo>
                  <a:pt x="4109561" y="295751"/>
                </a:moveTo>
                <a:cubicBezTo>
                  <a:pt x="4111466" y="299561"/>
                  <a:pt x="4113371" y="303371"/>
                  <a:pt x="4116229" y="308134"/>
                </a:cubicBezTo>
                <a:cubicBezTo>
                  <a:pt x="4116229" y="309086"/>
                  <a:pt x="4116229" y="310991"/>
                  <a:pt x="4116229" y="311944"/>
                </a:cubicBezTo>
                <a:cubicBezTo>
                  <a:pt x="4114324" y="314801"/>
                  <a:pt x="4112419" y="316706"/>
                  <a:pt x="4110514" y="320516"/>
                </a:cubicBezTo>
                <a:cubicBezTo>
                  <a:pt x="4108609" y="323374"/>
                  <a:pt x="4106704" y="326231"/>
                  <a:pt x="4104799" y="329089"/>
                </a:cubicBezTo>
                <a:cubicBezTo>
                  <a:pt x="4103846" y="326231"/>
                  <a:pt x="4102894" y="324326"/>
                  <a:pt x="4102894" y="322421"/>
                </a:cubicBezTo>
                <a:cubicBezTo>
                  <a:pt x="4105751" y="311944"/>
                  <a:pt x="4107656" y="303371"/>
                  <a:pt x="4109561" y="295751"/>
                </a:cubicBezTo>
                <a:close/>
                <a:moveTo>
                  <a:pt x="4092416" y="294799"/>
                </a:moveTo>
                <a:cubicBezTo>
                  <a:pt x="4093369" y="284321"/>
                  <a:pt x="4093369" y="274796"/>
                  <a:pt x="4094321" y="265271"/>
                </a:cubicBezTo>
                <a:cubicBezTo>
                  <a:pt x="4095274" y="268129"/>
                  <a:pt x="4096226" y="270034"/>
                  <a:pt x="4098131" y="272891"/>
                </a:cubicBezTo>
                <a:cubicBezTo>
                  <a:pt x="4100989" y="278606"/>
                  <a:pt x="4103846" y="284321"/>
                  <a:pt x="4106704" y="290989"/>
                </a:cubicBezTo>
                <a:cubicBezTo>
                  <a:pt x="4103846" y="296704"/>
                  <a:pt x="4101941" y="304324"/>
                  <a:pt x="4098131" y="311944"/>
                </a:cubicBezTo>
                <a:cubicBezTo>
                  <a:pt x="4097179" y="308134"/>
                  <a:pt x="4096226" y="306229"/>
                  <a:pt x="4096226" y="306229"/>
                </a:cubicBezTo>
                <a:cubicBezTo>
                  <a:pt x="4096226" y="306229"/>
                  <a:pt x="4096226" y="310039"/>
                  <a:pt x="4097179" y="315754"/>
                </a:cubicBezTo>
                <a:cubicBezTo>
                  <a:pt x="4095274" y="320516"/>
                  <a:pt x="4093369" y="324326"/>
                  <a:pt x="4092416" y="329089"/>
                </a:cubicBezTo>
                <a:cubicBezTo>
                  <a:pt x="4092416" y="328136"/>
                  <a:pt x="4091464" y="326231"/>
                  <a:pt x="4091464" y="325279"/>
                </a:cubicBezTo>
                <a:cubicBezTo>
                  <a:pt x="4091464" y="324326"/>
                  <a:pt x="4090511" y="323374"/>
                  <a:pt x="4090511" y="321469"/>
                </a:cubicBezTo>
                <a:cubicBezTo>
                  <a:pt x="4091464" y="311944"/>
                  <a:pt x="4092416" y="303371"/>
                  <a:pt x="4092416" y="294799"/>
                </a:cubicBezTo>
                <a:close/>
                <a:moveTo>
                  <a:pt x="4085749" y="244316"/>
                </a:moveTo>
                <a:cubicBezTo>
                  <a:pt x="4085749" y="245269"/>
                  <a:pt x="4085749" y="245269"/>
                  <a:pt x="4085749" y="244316"/>
                </a:cubicBezTo>
                <a:cubicBezTo>
                  <a:pt x="4085749" y="247174"/>
                  <a:pt x="4085749" y="248126"/>
                  <a:pt x="4084796" y="250031"/>
                </a:cubicBezTo>
                <a:cubicBezTo>
                  <a:pt x="4084796" y="249079"/>
                  <a:pt x="4084796" y="246221"/>
                  <a:pt x="4085749" y="244316"/>
                </a:cubicBezTo>
                <a:close/>
                <a:moveTo>
                  <a:pt x="4043839" y="279559"/>
                </a:moveTo>
                <a:cubicBezTo>
                  <a:pt x="4044791" y="280511"/>
                  <a:pt x="4044791" y="280511"/>
                  <a:pt x="4043839" y="279559"/>
                </a:cubicBezTo>
                <a:cubicBezTo>
                  <a:pt x="4044791" y="281464"/>
                  <a:pt x="4044791" y="282416"/>
                  <a:pt x="4044791" y="283369"/>
                </a:cubicBezTo>
                <a:cubicBezTo>
                  <a:pt x="4043839" y="282416"/>
                  <a:pt x="4043839" y="281464"/>
                  <a:pt x="4043839" y="281464"/>
                </a:cubicBezTo>
                <a:cubicBezTo>
                  <a:pt x="4043839" y="281464"/>
                  <a:pt x="4043839" y="283369"/>
                  <a:pt x="4044791" y="286226"/>
                </a:cubicBezTo>
                <a:cubicBezTo>
                  <a:pt x="4044791" y="287179"/>
                  <a:pt x="4044791" y="288131"/>
                  <a:pt x="4044791" y="290036"/>
                </a:cubicBezTo>
                <a:cubicBezTo>
                  <a:pt x="4043839" y="288131"/>
                  <a:pt x="4042886" y="286226"/>
                  <a:pt x="4042886" y="284321"/>
                </a:cubicBezTo>
                <a:cubicBezTo>
                  <a:pt x="4043839" y="282416"/>
                  <a:pt x="4043839" y="281464"/>
                  <a:pt x="4043839" y="279559"/>
                </a:cubicBezTo>
                <a:close/>
                <a:moveTo>
                  <a:pt x="4044791" y="333851"/>
                </a:moveTo>
                <a:cubicBezTo>
                  <a:pt x="4044791" y="333851"/>
                  <a:pt x="4044791" y="333851"/>
                  <a:pt x="4044791" y="333851"/>
                </a:cubicBezTo>
                <a:cubicBezTo>
                  <a:pt x="4044791" y="335756"/>
                  <a:pt x="4044791" y="337661"/>
                  <a:pt x="4044791" y="339566"/>
                </a:cubicBezTo>
                <a:cubicBezTo>
                  <a:pt x="4043839" y="338614"/>
                  <a:pt x="4043839" y="338614"/>
                  <a:pt x="4042886" y="337661"/>
                </a:cubicBezTo>
                <a:cubicBezTo>
                  <a:pt x="4042886" y="335756"/>
                  <a:pt x="4043839" y="334804"/>
                  <a:pt x="4044791" y="333851"/>
                </a:cubicBezTo>
                <a:close/>
                <a:moveTo>
                  <a:pt x="4039076" y="271939"/>
                </a:moveTo>
                <a:cubicBezTo>
                  <a:pt x="4039076" y="272891"/>
                  <a:pt x="4039076" y="272891"/>
                  <a:pt x="4039076" y="273844"/>
                </a:cubicBezTo>
                <a:cubicBezTo>
                  <a:pt x="4039076" y="272891"/>
                  <a:pt x="4038124" y="271939"/>
                  <a:pt x="4038124" y="270034"/>
                </a:cubicBezTo>
                <a:cubicBezTo>
                  <a:pt x="4037171" y="268129"/>
                  <a:pt x="4037171" y="267176"/>
                  <a:pt x="4036219" y="265271"/>
                </a:cubicBezTo>
                <a:cubicBezTo>
                  <a:pt x="4037171" y="267176"/>
                  <a:pt x="4038124" y="269081"/>
                  <a:pt x="4039076" y="271939"/>
                </a:cubicBezTo>
                <a:close/>
                <a:moveTo>
                  <a:pt x="4033361" y="358616"/>
                </a:moveTo>
                <a:cubicBezTo>
                  <a:pt x="4033361" y="355759"/>
                  <a:pt x="4034314" y="353854"/>
                  <a:pt x="4034314" y="351949"/>
                </a:cubicBezTo>
                <a:cubicBezTo>
                  <a:pt x="4035266" y="350044"/>
                  <a:pt x="4037171" y="347186"/>
                  <a:pt x="4038124" y="345281"/>
                </a:cubicBezTo>
                <a:cubicBezTo>
                  <a:pt x="4040029" y="347186"/>
                  <a:pt x="4041934" y="350044"/>
                  <a:pt x="4043839" y="351949"/>
                </a:cubicBezTo>
                <a:cubicBezTo>
                  <a:pt x="4042886" y="363379"/>
                  <a:pt x="4041934" y="376714"/>
                  <a:pt x="4040981" y="391954"/>
                </a:cubicBezTo>
                <a:cubicBezTo>
                  <a:pt x="4039076" y="398621"/>
                  <a:pt x="4037171" y="406241"/>
                  <a:pt x="4035266" y="413861"/>
                </a:cubicBezTo>
                <a:cubicBezTo>
                  <a:pt x="4033361" y="407194"/>
                  <a:pt x="4030504" y="401479"/>
                  <a:pt x="4029551" y="395764"/>
                </a:cubicBezTo>
                <a:cubicBezTo>
                  <a:pt x="4028599" y="392906"/>
                  <a:pt x="4027646" y="391001"/>
                  <a:pt x="4027646" y="388144"/>
                </a:cubicBezTo>
                <a:cubicBezTo>
                  <a:pt x="4029551" y="377666"/>
                  <a:pt x="4031456" y="368141"/>
                  <a:pt x="4033361" y="358616"/>
                </a:cubicBezTo>
                <a:close/>
                <a:moveTo>
                  <a:pt x="4020026" y="324326"/>
                </a:moveTo>
                <a:cubicBezTo>
                  <a:pt x="4020979" y="325279"/>
                  <a:pt x="4020979" y="325279"/>
                  <a:pt x="4021931" y="326231"/>
                </a:cubicBezTo>
                <a:cubicBezTo>
                  <a:pt x="4020979" y="329089"/>
                  <a:pt x="4020026" y="331946"/>
                  <a:pt x="4019074" y="334804"/>
                </a:cubicBezTo>
                <a:cubicBezTo>
                  <a:pt x="4018121" y="336709"/>
                  <a:pt x="4018121" y="339566"/>
                  <a:pt x="4017169" y="341471"/>
                </a:cubicBezTo>
                <a:cubicBezTo>
                  <a:pt x="4017169" y="341471"/>
                  <a:pt x="4017169" y="342424"/>
                  <a:pt x="4016216" y="342424"/>
                </a:cubicBezTo>
                <a:cubicBezTo>
                  <a:pt x="4016216" y="343376"/>
                  <a:pt x="4015264" y="343376"/>
                  <a:pt x="4015264" y="344329"/>
                </a:cubicBezTo>
                <a:cubicBezTo>
                  <a:pt x="4014311" y="333851"/>
                  <a:pt x="4012406" y="324326"/>
                  <a:pt x="4011454" y="315754"/>
                </a:cubicBezTo>
                <a:cubicBezTo>
                  <a:pt x="4014311" y="317659"/>
                  <a:pt x="4017169" y="320516"/>
                  <a:pt x="4020026" y="324326"/>
                </a:cubicBezTo>
                <a:close/>
                <a:moveTo>
                  <a:pt x="3999071" y="282416"/>
                </a:moveTo>
                <a:cubicBezTo>
                  <a:pt x="4000024" y="282416"/>
                  <a:pt x="4000024" y="282416"/>
                  <a:pt x="3999071" y="282416"/>
                </a:cubicBezTo>
                <a:cubicBezTo>
                  <a:pt x="4000024" y="290989"/>
                  <a:pt x="4000024" y="300514"/>
                  <a:pt x="4000024" y="310991"/>
                </a:cubicBezTo>
                <a:cubicBezTo>
                  <a:pt x="4000024" y="312896"/>
                  <a:pt x="4000024" y="314801"/>
                  <a:pt x="4000024" y="316706"/>
                </a:cubicBezTo>
                <a:cubicBezTo>
                  <a:pt x="4000024" y="319564"/>
                  <a:pt x="3999071" y="322421"/>
                  <a:pt x="3999071" y="325279"/>
                </a:cubicBezTo>
                <a:cubicBezTo>
                  <a:pt x="3999071" y="325279"/>
                  <a:pt x="3999071" y="326231"/>
                  <a:pt x="3999071" y="327184"/>
                </a:cubicBezTo>
                <a:cubicBezTo>
                  <a:pt x="3999071" y="326231"/>
                  <a:pt x="3998119" y="325279"/>
                  <a:pt x="3998119" y="324326"/>
                </a:cubicBezTo>
                <a:lnTo>
                  <a:pt x="3997166" y="314801"/>
                </a:lnTo>
                <a:lnTo>
                  <a:pt x="3996214" y="286226"/>
                </a:lnTo>
                <a:cubicBezTo>
                  <a:pt x="3997166" y="285274"/>
                  <a:pt x="3998119" y="284321"/>
                  <a:pt x="3999071" y="282416"/>
                </a:cubicBezTo>
                <a:close/>
                <a:moveTo>
                  <a:pt x="3983831" y="405289"/>
                </a:moveTo>
                <a:cubicBezTo>
                  <a:pt x="3982879" y="408146"/>
                  <a:pt x="3981926" y="410051"/>
                  <a:pt x="3980021" y="412909"/>
                </a:cubicBezTo>
                <a:cubicBezTo>
                  <a:pt x="3980021" y="412909"/>
                  <a:pt x="3980021" y="412909"/>
                  <a:pt x="3980021" y="412909"/>
                </a:cubicBezTo>
                <a:cubicBezTo>
                  <a:pt x="3981926" y="407194"/>
                  <a:pt x="3981926" y="404336"/>
                  <a:pt x="3982879" y="402431"/>
                </a:cubicBezTo>
                <a:cubicBezTo>
                  <a:pt x="3982879" y="403384"/>
                  <a:pt x="3982879" y="404336"/>
                  <a:pt x="3983831" y="405289"/>
                </a:cubicBezTo>
                <a:close/>
                <a:moveTo>
                  <a:pt x="3980974" y="395764"/>
                </a:moveTo>
                <a:cubicBezTo>
                  <a:pt x="3981926" y="397669"/>
                  <a:pt x="3981926" y="399574"/>
                  <a:pt x="3982879" y="401479"/>
                </a:cubicBezTo>
                <a:cubicBezTo>
                  <a:pt x="3982879" y="402431"/>
                  <a:pt x="3980974" y="404336"/>
                  <a:pt x="3979069" y="407194"/>
                </a:cubicBezTo>
                <a:cubicBezTo>
                  <a:pt x="3979069" y="407194"/>
                  <a:pt x="3979069" y="406241"/>
                  <a:pt x="3979069" y="406241"/>
                </a:cubicBezTo>
                <a:cubicBezTo>
                  <a:pt x="3980021" y="403384"/>
                  <a:pt x="3980021" y="399574"/>
                  <a:pt x="3980974" y="395764"/>
                </a:cubicBezTo>
                <a:close/>
                <a:moveTo>
                  <a:pt x="3976211" y="378619"/>
                </a:moveTo>
                <a:cubicBezTo>
                  <a:pt x="3976211" y="378619"/>
                  <a:pt x="3976211" y="378619"/>
                  <a:pt x="3976211" y="378619"/>
                </a:cubicBezTo>
                <a:cubicBezTo>
                  <a:pt x="3976211" y="379571"/>
                  <a:pt x="3976211" y="379571"/>
                  <a:pt x="3976211" y="380524"/>
                </a:cubicBezTo>
                <a:cubicBezTo>
                  <a:pt x="3976211" y="379571"/>
                  <a:pt x="3976211" y="378619"/>
                  <a:pt x="3976211" y="378619"/>
                </a:cubicBezTo>
                <a:close/>
                <a:moveTo>
                  <a:pt x="3948589" y="255746"/>
                </a:moveTo>
                <a:cubicBezTo>
                  <a:pt x="3948589" y="262414"/>
                  <a:pt x="3947636" y="270034"/>
                  <a:pt x="3946684" y="277654"/>
                </a:cubicBezTo>
                <a:cubicBezTo>
                  <a:pt x="3946684" y="279559"/>
                  <a:pt x="3946684" y="282416"/>
                  <a:pt x="3945731" y="285274"/>
                </a:cubicBezTo>
                <a:cubicBezTo>
                  <a:pt x="3944779" y="278606"/>
                  <a:pt x="3944779" y="272891"/>
                  <a:pt x="3943826" y="266224"/>
                </a:cubicBezTo>
                <a:cubicBezTo>
                  <a:pt x="3942874" y="257651"/>
                  <a:pt x="3940969" y="249079"/>
                  <a:pt x="3940016" y="240506"/>
                </a:cubicBezTo>
                <a:cubicBezTo>
                  <a:pt x="3940016" y="240506"/>
                  <a:pt x="3940016" y="240506"/>
                  <a:pt x="3940016" y="239554"/>
                </a:cubicBezTo>
                <a:cubicBezTo>
                  <a:pt x="3940016" y="238601"/>
                  <a:pt x="3940016" y="237649"/>
                  <a:pt x="3940016" y="236696"/>
                </a:cubicBezTo>
                <a:cubicBezTo>
                  <a:pt x="3940969" y="237649"/>
                  <a:pt x="3941921" y="239554"/>
                  <a:pt x="3942874" y="240506"/>
                </a:cubicBezTo>
                <a:cubicBezTo>
                  <a:pt x="3944779" y="243364"/>
                  <a:pt x="3945731" y="245269"/>
                  <a:pt x="3947636" y="248126"/>
                </a:cubicBezTo>
                <a:cubicBezTo>
                  <a:pt x="3948589" y="251936"/>
                  <a:pt x="3948589" y="253841"/>
                  <a:pt x="3948589" y="255746"/>
                </a:cubicBezTo>
                <a:close/>
                <a:moveTo>
                  <a:pt x="3943826" y="205264"/>
                </a:moveTo>
                <a:cubicBezTo>
                  <a:pt x="3943826" y="207169"/>
                  <a:pt x="3943826" y="209074"/>
                  <a:pt x="3943826" y="210979"/>
                </a:cubicBezTo>
                <a:cubicBezTo>
                  <a:pt x="3943826" y="216694"/>
                  <a:pt x="3944779" y="223361"/>
                  <a:pt x="3945731" y="230981"/>
                </a:cubicBezTo>
                <a:cubicBezTo>
                  <a:pt x="3945731" y="232886"/>
                  <a:pt x="3945731" y="234791"/>
                  <a:pt x="3946684" y="236696"/>
                </a:cubicBezTo>
                <a:cubicBezTo>
                  <a:pt x="3943826" y="233839"/>
                  <a:pt x="3941921" y="230029"/>
                  <a:pt x="3939064" y="228124"/>
                </a:cubicBezTo>
                <a:cubicBezTo>
                  <a:pt x="3938111" y="224314"/>
                  <a:pt x="3938111" y="219551"/>
                  <a:pt x="3937159" y="215741"/>
                </a:cubicBezTo>
                <a:cubicBezTo>
                  <a:pt x="3940016" y="210979"/>
                  <a:pt x="3941921" y="208121"/>
                  <a:pt x="3943826" y="205264"/>
                </a:cubicBezTo>
                <a:close/>
                <a:moveTo>
                  <a:pt x="3866674" y="369094"/>
                </a:moveTo>
                <a:cubicBezTo>
                  <a:pt x="3866674" y="369094"/>
                  <a:pt x="3866674" y="368141"/>
                  <a:pt x="3867626" y="368141"/>
                </a:cubicBezTo>
                <a:cubicBezTo>
                  <a:pt x="3867626" y="369094"/>
                  <a:pt x="3867626" y="370046"/>
                  <a:pt x="3867626" y="370999"/>
                </a:cubicBezTo>
                <a:cubicBezTo>
                  <a:pt x="3867626" y="370046"/>
                  <a:pt x="3866674" y="370046"/>
                  <a:pt x="3866674" y="369094"/>
                </a:cubicBezTo>
                <a:close/>
                <a:moveTo>
                  <a:pt x="3886676" y="354806"/>
                </a:moveTo>
                <a:cubicBezTo>
                  <a:pt x="3885724" y="351949"/>
                  <a:pt x="3883819" y="350044"/>
                  <a:pt x="3882866" y="348139"/>
                </a:cubicBezTo>
                <a:cubicBezTo>
                  <a:pt x="3882866" y="345281"/>
                  <a:pt x="3881914" y="341471"/>
                  <a:pt x="3881914" y="338614"/>
                </a:cubicBezTo>
                <a:cubicBezTo>
                  <a:pt x="3883819" y="343376"/>
                  <a:pt x="3885724" y="349091"/>
                  <a:pt x="3886676" y="354806"/>
                </a:cubicBezTo>
                <a:cubicBezTo>
                  <a:pt x="3887629" y="354806"/>
                  <a:pt x="3887629" y="355759"/>
                  <a:pt x="3887629" y="356711"/>
                </a:cubicBezTo>
                <a:cubicBezTo>
                  <a:pt x="3887629" y="355759"/>
                  <a:pt x="3887629" y="354806"/>
                  <a:pt x="3886676" y="354806"/>
                </a:cubicBezTo>
                <a:close/>
                <a:moveTo>
                  <a:pt x="3897154" y="278606"/>
                </a:moveTo>
                <a:cubicBezTo>
                  <a:pt x="3899059" y="275749"/>
                  <a:pt x="3900011" y="272891"/>
                  <a:pt x="3901916" y="270986"/>
                </a:cubicBezTo>
                <a:cubicBezTo>
                  <a:pt x="3901916" y="270986"/>
                  <a:pt x="3901916" y="270986"/>
                  <a:pt x="3901916" y="270986"/>
                </a:cubicBezTo>
                <a:cubicBezTo>
                  <a:pt x="3900964" y="273844"/>
                  <a:pt x="3899059" y="276701"/>
                  <a:pt x="3897154" y="278606"/>
                </a:cubicBezTo>
                <a:cubicBezTo>
                  <a:pt x="3898106" y="279559"/>
                  <a:pt x="3897154" y="279559"/>
                  <a:pt x="3897154" y="278606"/>
                </a:cubicBezTo>
                <a:close/>
                <a:moveTo>
                  <a:pt x="3900011" y="291941"/>
                </a:moveTo>
                <a:cubicBezTo>
                  <a:pt x="3900011" y="290989"/>
                  <a:pt x="3900964" y="289084"/>
                  <a:pt x="3901916" y="288131"/>
                </a:cubicBezTo>
                <a:cubicBezTo>
                  <a:pt x="3901916" y="287179"/>
                  <a:pt x="3902869" y="287179"/>
                  <a:pt x="3902869" y="286226"/>
                </a:cubicBezTo>
                <a:cubicBezTo>
                  <a:pt x="3902869" y="290036"/>
                  <a:pt x="3902869" y="293846"/>
                  <a:pt x="3903821" y="297656"/>
                </a:cubicBezTo>
                <a:cubicBezTo>
                  <a:pt x="3903821" y="298609"/>
                  <a:pt x="3903821" y="300514"/>
                  <a:pt x="3902869" y="301466"/>
                </a:cubicBezTo>
                <a:cubicBezTo>
                  <a:pt x="3902869" y="300514"/>
                  <a:pt x="3902869" y="299561"/>
                  <a:pt x="3901916" y="298609"/>
                </a:cubicBezTo>
                <a:cubicBezTo>
                  <a:pt x="3901916" y="295751"/>
                  <a:pt x="3900964" y="293846"/>
                  <a:pt x="3900011" y="291941"/>
                </a:cubicBezTo>
                <a:close/>
                <a:moveTo>
                  <a:pt x="3903821" y="431006"/>
                </a:moveTo>
                <a:cubicBezTo>
                  <a:pt x="3903821" y="431006"/>
                  <a:pt x="3903821" y="431959"/>
                  <a:pt x="3902869" y="431959"/>
                </a:cubicBezTo>
                <a:lnTo>
                  <a:pt x="3901916" y="431959"/>
                </a:lnTo>
                <a:cubicBezTo>
                  <a:pt x="3902869" y="430054"/>
                  <a:pt x="3902869" y="428149"/>
                  <a:pt x="3903821" y="426244"/>
                </a:cubicBezTo>
                <a:cubicBezTo>
                  <a:pt x="3903821" y="427196"/>
                  <a:pt x="3903821" y="427196"/>
                  <a:pt x="3904774" y="428149"/>
                </a:cubicBezTo>
                <a:cubicBezTo>
                  <a:pt x="3903821" y="429101"/>
                  <a:pt x="3903821" y="430054"/>
                  <a:pt x="3903821" y="431006"/>
                </a:cubicBezTo>
                <a:close/>
                <a:moveTo>
                  <a:pt x="3925729" y="309086"/>
                </a:moveTo>
                <a:cubicBezTo>
                  <a:pt x="3923824" y="301466"/>
                  <a:pt x="3922871" y="297656"/>
                  <a:pt x="3922871" y="297656"/>
                </a:cubicBezTo>
                <a:cubicBezTo>
                  <a:pt x="3922871" y="297656"/>
                  <a:pt x="3922871" y="301466"/>
                  <a:pt x="3923824" y="308134"/>
                </a:cubicBezTo>
                <a:cubicBezTo>
                  <a:pt x="3920966" y="297656"/>
                  <a:pt x="3919061" y="291941"/>
                  <a:pt x="3919061" y="291941"/>
                </a:cubicBezTo>
                <a:cubicBezTo>
                  <a:pt x="3919061" y="291941"/>
                  <a:pt x="3920014" y="301466"/>
                  <a:pt x="3922871" y="317659"/>
                </a:cubicBezTo>
                <a:cubicBezTo>
                  <a:pt x="3922871" y="320516"/>
                  <a:pt x="3923824" y="322421"/>
                  <a:pt x="3923824" y="325279"/>
                </a:cubicBezTo>
                <a:cubicBezTo>
                  <a:pt x="3922871" y="328136"/>
                  <a:pt x="3922871" y="331946"/>
                  <a:pt x="3921919" y="334804"/>
                </a:cubicBezTo>
                <a:cubicBezTo>
                  <a:pt x="3921919" y="334804"/>
                  <a:pt x="3921919" y="335756"/>
                  <a:pt x="3921919" y="335756"/>
                </a:cubicBezTo>
                <a:cubicBezTo>
                  <a:pt x="3921919" y="333851"/>
                  <a:pt x="3920966" y="331946"/>
                  <a:pt x="3920966" y="330041"/>
                </a:cubicBezTo>
                <a:cubicBezTo>
                  <a:pt x="3919061" y="319564"/>
                  <a:pt x="3917156" y="310039"/>
                  <a:pt x="3915251" y="301466"/>
                </a:cubicBezTo>
                <a:cubicBezTo>
                  <a:pt x="3913346" y="293846"/>
                  <a:pt x="3912394" y="287179"/>
                  <a:pt x="3911441" y="281464"/>
                </a:cubicBezTo>
                <a:cubicBezTo>
                  <a:pt x="3911441" y="273844"/>
                  <a:pt x="3912394" y="268129"/>
                  <a:pt x="3912394" y="264319"/>
                </a:cubicBezTo>
                <a:cubicBezTo>
                  <a:pt x="3912394" y="264319"/>
                  <a:pt x="3912394" y="263366"/>
                  <a:pt x="3912394" y="263366"/>
                </a:cubicBezTo>
                <a:cubicBezTo>
                  <a:pt x="3914299" y="265271"/>
                  <a:pt x="3917156" y="268129"/>
                  <a:pt x="3919061" y="270986"/>
                </a:cubicBezTo>
                <a:cubicBezTo>
                  <a:pt x="3920966" y="272891"/>
                  <a:pt x="3922871" y="274796"/>
                  <a:pt x="3923824" y="277654"/>
                </a:cubicBezTo>
                <a:cubicBezTo>
                  <a:pt x="3923824" y="277654"/>
                  <a:pt x="3923824" y="280511"/>
                  <a:pt x="3924776" y="284321"/>
                </a:cubicBezTo>
                <a:cubicBezTo>
                  <a:pt x="3922871" y="279559"/>
                  <a:pt x="3921919" y="277654"/>
                  <a:pt x="3921919" y="277654"/>
                </a:cubicBezTo>
                <a:cubicBezTo>
                  <a:pt x="3921919" y="277654"/>
                  <a:pt x="3923824" y="284321"/>
                  <a:pt x="3926681" y="296704"/>
                </a:cubicBezTo>
                <a:cubicBezTo>
                  <a:pt x="3926681" y="298609"/>
                  <a:pt x="3927634" y="301466"/>
                  <a:pt x="3927634" y="304324"/>
                </a:cubicBezTo>
                <a:cubicBezTo>
                  <a:pt x="3927634" y="304324"/>
                  <a:pt x="3927634" y="304324"/>
                  <a:pt x="3927634" y="305276"/>
                </a:cubicBezTo>
                <a:cubicBezTo>
                  <a:pt x="3926681" y="304324"/>
                  <a:pt x="3925729" y="306229"/>
                  <a:pt x="3925729" y="309086"/>
                </a:cubicBezTo>
                <a:close/>
                <a:moveTo>
                  <a:pt x="3929539" y="287179"/>
                </a:moveTo>
                <a:cubicBezTo>
                  <a:pt x="3929539" y="289084"/>
                  <a:pt x="3928586" y="290989"/>
                  <a:pt x="3928586" y="292894"/>
                </a:cubicBezTo>
                <a:cubicBezTo>
                  <a:pt x="3928586" y="291941"/>
                  <a:pt x="3927634" y="290989"/>
                  <a:pt x="3927634" y="290036"/>
                </a:cubicBezTo>
                <a:cubicBezTo>
                  <a:pt x="3924776" y="281464"/>
                  <a:pt x="3923824" y="275749"/>
                  <a:pt x="3923824" y="275749"/>
                </a:cubicBezTo>
                <a:cubicBezTo>
                  <a:pt x="3924776" y="277654"/>
                  <a:pt x="3926681" y="279559"/>
                  <a:pt x="3927634" y="281464"/>
                </a:cubicBezTo>
                <a:cubicBezTo>
                  <a:pt x="3928586" y="282416"/>
                  <a:pt x="3928586" y="283369"/>
                  <a:pt x="3929539" y="284321"/>
                </a:cubicBezTo>
                <a:cubicBezTo>
                  <a:pt x="3929539" y="284321"/>
                  <a:pt x="3929539" y="285274"/>
                  <a:pt x="3929539" y="287179"/>
                </a:cubicBezTo>
                <a:close/>
                <a:moveTo>
                  <a:pt x="3926681" y="242411"/>
                </a:moveTo>
                <a:cubicBezTo>
                  <a:pt x="3927634" y="251936"/>
                  <a:pt x="3928586" y="261461"/>
                  <a:pt x="3928586" y="270986"/>
                </a:cubicBezTo>
                <a:cubicBezTo>
                  <a:pt x="3926681" y="269081"/>
                  <a:pt x="3924776" y="266224"/>
                  <a:pt x="3921919" y="265271"/>
                </a:cubicBezTo>
                <a:cubicBezTo>
                  <a:pt x="3919061" y="262414"/>
                  <a:pt x="3916204" y="259556"/>
                  <a:pt x="3913346" y="257651"/>
                </a:cubicBezTo>
                <a:cubicBezTo>
                  <a:pt x="3915251" y="253841"/>
                  <a:pt x="3916204" y="250031"/>
                  <a:pt x="3917156" y="246221"/>
                </a:cubicBezTo>
                <a:cubicBezTo>
                  <a:pt x="3920014" y="241459"/>
                  <a:pt x="3922871" y="236696"/>
                  <a:pt x="3925729" y="232886"/>
                </a:cubicBezTo>
                <a:cubicBezTo>
                  <a:pt x="3925729" y="235744"/>
                  <a:pt x="3925729" y="239554"/>
                  <a:pt x="3926681" y="242411"/>
                </a:cubicBezTo>
                <a:close/>
                <a:moveTo>
                  <a:pt x="3900964" y="168116"/>
                </a:moveTo>
                <a:cubicBezTo>
                  <a:pt x="3905726" y="160496"/>
                  <a:pt x="3910489" y="153829"/>
                  <a:pt x="3914299" y="147161"/>
                </a:cubicBezTo>
                <a:cubicBezTo>
                  <a:pt x="3914299" y="150019"/>
                  <a:pt x="3915251" y="152876"/>
                  <a:pt x="3915251" y="156686"/>
                </a:cubicBezTo>
                <a:cubicBezTo>
                  <a:pt x="3917156" y="168116"/>
                  <a:pt x="3919061" y="181451"/>
                  <a:pt x="3920966" y="196691"/>
                </a:cubicBezTo>
                <a:cubicBezTo>
                  <a:pt x="3921919" y="202406"/>
                  <a:pt x="3921919" y="208121"/>
                  <a:pt x="3922871" y="213836"/>
                </a:cubicBezTo>
                <a:cubicBezTo>
                  <a:pt x="3920966" y="211931"/>
                  <a:pt x="3920014" y="210979"/>
                  <a:pt x="3920014" y="210979"/>
                </a:cubicBezTo>
                <a:cubicBezTo>
                  <a:pt x="3920014" y="210979"/>
                  <a:pt x="3920966" y="212884"/>
                  <a:pt x="3923824" y="214789"/>
                </a:cubicBezTo>
                <a:cubicBezTo>
                  <a:pt x="3923824" y="218599"/>
                  <a:pt x="3924776" y="222409"/>
                  <a:pt x="3924776" y="226219"/>
                </a:cubicBezTo>
                <a:cubicBezTo>
                  <a:pt x="3919061" y="232886"/>
                  <a:pt x="3913346" y="240506"/>
                  <a:pt x="3906679" y="249079"/>
                </a:cubicBezTo>
                <a:cubicBezTo>
                  <a:pt x="3905726" y="250031"/>
                  <a:pt x="3905726" y="250984"/>
                  <a:pt x="3904774" y="251936"/>
                </a:cubicBezTo>
                <a:cubicBezTo>
                  <a:pt x="3903821" y="251936"/>
                  <a:pt x="3903821" y="250984"/>
                  <a:pt x="3902869" y="250984"/>
                </a:cubicBezTo>
                <a:cubicBezTo>
                  <a:pt x="3901916" y="245269"/>
                  <a:pt x="3900964" y="242411"/>
                  <a:pt x="3900964" y="242411"/>
                </a:cubicBezTo>
                <a:cubicBezTo>
                  <a:pt x="3900964" y="242411"/>
                  <a:pt x="3900964" y="245269"/>
                  <a:pt x="3900964" y="249079"/>
                </a:cubicBezTo>
                <a:cubicBezTo>
                  <a:pt x="3900011" y="248126"/>
                  <a:pt x="3898106" y="247174"/>
                  <a:pt x="3897154" y="247174"/>
                </a:cubicBezTo>
                <a:cubicBezTo>
                  <a:pt x="3893344" y="245269"/>
                  <a:pt x="3891439" y="243364"/>
                  <a:pt x="3891439" y="243364"/>
                </a:cubicBezTo>
                <a:cubicBezTo>
                  <a:pt x="3891439" y="243364"/>
                  <a:pt x="3893344" y="245269"/>
                  <a:pt x="3896201" y="248126"/>
                </a:cubicBezTo>
                <a:cubicBezTo>
                  <a:pt x="3897154" y="249079"/>
                  <a:pt x="3899059" y="250984"/>
                  <a:pt x="3900964" y="251936"/>
                </a:cubicBezTo>
                <a:cubicBezTo>
                  <a:pt x="3900964" y="253841"/>
                  <a:pt x="3900964" y="254794"/>
                  <a:pt x="3900964" y="256699"/>
                </a:cubicBezTo>
                <a:cubicBezTo>
                  <a:pt x="3899059" y="259556"/>
                  <a:pt x="3896201" y="263366"/>
                  <a:pt x="3894296" y="266224"/>
                </a:cubicBezTo>
                <a:cubicBezTo>
                  <a:pt x="3893344" y="261461"/>
                  <a:pt x="3891439" y="255746"/>
                  <a:pt x="3890486" y="250984"/>
                </a:cubicBezTo>
                <a:cubicBezTo>
                  <a:pt x="3886676" y="235744"/>
                  <a:pt x="3883819" y="222409"/>
                  <a:pt x="3880009" y="210026"/>
                </a:cubicBezTo>
                <a:cubicBezTo>
                  <a:pt x="3880009" y="209074"/>
                  <a:pt x="3879056" y="207169"/>
                  <a:pt x="3879056" y="206216"/>
                </a:cubicBezTo>
                <a:cubicBezTo>
                  <a:pt x="3886676" y="191929"/>
                  <a:pt x="3894296" y="178594"/>
                  <a:pt x="3900964" y="168116"/>
                </a:cubicBezTo>
                <a:close/>
                <a:moveTo>
                  <a:pt x="3873341" y="214789"/>
                </a:moveTo>
                <a:cubicBezTo>
                  <a:pt x="3875246" y="226219"/>
                  <a:pt x="3877151" y="238601"/>
                  <a:pt x="3879056" y="251936"/>
                </a:cubicBezTo>
                <a:cubicBezTo>
                  <a:pt x="3880009" y="260509"/>
                  <a:pt x="3881914" y="270034"/>
                  <a:pt x="3883819" y="280511"/>
                </a:cubicBezTo>
                <a:cubicBezTo>
                  <a:pt x="3883819" y="281464"/>
                  <a:pt x="3882866" y="281464"/>
                  <a:pt x="3882866" y="282416"/>
                </a:cubicBezTo>
                <a:cubicBezTo>
                  <a:pt x="3880009" y="273844"/>
                  <a:pt x="3878104" y="266224"/>
                  <a:pt x="3875246" y="259556"/>
                </a:cubicBezTo>
                <a:cubicBezTo>
                  <a:pt x="3871436" y="250031"/>
                  <a:pt x="3868579" y="241459"/>
                  <a:pt x="3865721" y="234791"/>
                </a:cubicBezTo>
                <a:cubicBezTo>
                  <a:pt x="3865721" y="233839"/>
                  <a:pt x="3864769" y="232886"/>
                  <a:pt x="3864769" y="231934"/>
                </a:cubicBezTo>
                <a:cubicBezTo>
                  <a:pt x="3867626" y="225266"/>
                  <a:pt x="3870484" y="219551"/>
                  <a:pt x="3873341" y="214789"/>
                </a:cubicBezTo>
                <a:close/>
                <a:moveTo>
                  <a:pt x="3864769" y="341471"/>
                </a:moveTo>
                <a:cubicBezTo>
                  <a:pt x="3863816" y="342424"/>
                  <a:pt x="3863816" y="344329"/>
                  <a:pt x="3862864" y="345281"/>
                </a:cubicBezTo>
                <a:cubicBezTo>
                  <a:pt x="3862864" y="344329"/>
                  <a:pt x="3863816" y="343376"/>
                  <a:pt x="3864769" y="341471"/>
                </a:cubicBezTo>
                <a:cubicBezTo>
                  <a:pt x="3864769" y="341471"/>
                  <a:pt x="3864769" y="341471"/>
                  <a:pt x="3864769" y="341471"/>
                </a:cubicBezTo>
                <a:close/>
                <a:moveTo>
                  <a:pt x="3854291" y="211931"/>
                </a:moveTo>
                <a:cubicBezTo>
                  <a:pt x="3854291" y="208121"/>
                  <a:pt x="3855244" y="204311"/>
                  <a:pt x="3856196" y="201454"/>
                </a:cubicBezTo>
                <a:cubicBezTo>
                  <a:pt x="3856196" y="206216"/>
                  <a:pt x="3856196" y="212884"/>
                  <a:pt x="3857149" y="220504"/>
                </a:cubicBezTo>
                <a:cubicBezTo>
                  <a:pt x="3856196" y="222409"/>
                  <a:pt x="3855244" y="224314"/>
                  <a:pt x="3854291" y="226219"/>
                </a:cubicBezTo>
                <a:cubicBezTo>
                  <a:pt x="3853339" y="220504"/>
                  <a:pt x="3854291" y="215741"/>
                  <a:pt x="3854291" y="211931"/>
                </a:cubicBezTo>
                <a:close/>
                <a:moveTo>
                  <a:pt x="3849529" y="262414"/>
                </a:moveTo>
                <a:cubicBezTo>
                  <a:pt x="3849529" y="260509"/>
                  <a:pt x="3849529" y="259556"/>
                  <a:pt x="3849529" y="257651"/>
                </a:cubicBezTo>
                <a:cubicBezTo>
                  <a:pt x="3849529" y="257651"/>
                  <a:pt x="3849529" y="256699"/>
                  <a:pt x="3850481" y="256699"/>
                </a:cubicBezTo>
                <a:cubicBezTo>
                  <a:pt x="3853339" y="263366"/>
                  <a:pt x="3856196" y="270986"/>
                  <a:pt x="3859054" y="278606"/>
                </a:cubicBezTo>
                <a:cubicBezTo>
                  <a:pt x="3859054" y="279559"/>
                  <a:pt x="3859054" y="279559"/>
                  <a:pt x="3860006" y="280511"/>
                </a:cubicBezTo>
                <a:cubicBezTo>
                  <a:pt x="3860959" y="290989"/>
                  <a:pt x="3861911" y="302419"/>
                  <a:pt x="3862864" y="313849"/>
                </a:cubicBezTo>
                <a:cubicBezTo>
                  <a:pt x="3862864" y="313849"/>
                  <a:pt x="3862864" y="313849"/>
                  <a:pt x="3862864" y="313849"/>
                </a:cubicBezTo>
                <a:cubicBezTo>
                  <a:pt x="3858101" y="305276"/>
                  <a:pt x="3852386" y="298609"/>
                  <a:pt x="3847624" y="291941"/>
                </a:cubicBezTo>
                <a:cubicBezTo>
                  <a:pt x="3848576" y="281464"/>
                  <a:pt x="3848576" y="271939"/>
                  <a:pt x="3849529" y="262414"/>
                </a:cubicBezTo>
                <a:close/>
                <a:moveTo>
                  <a:pt x="3846671" y="308134"/>
                </a:moveTo>
                <a:cubicBezTo>
                  <a:pt x="3849529" y="312896"/>
                  <a:pt x="3852386" y="318611"/>
                  <a:pt x="3855244" y="323374"/>
                </a:cubicBezTo>
                <a:cubicBezTo>
                  <a:pt x="3855244" y="324326"/>
                  <a:pt x="3856196" y="324326"/>
                  <a:pt x="3856196" y="325279"/>
                </a:cubicBezTo>
                <a:cubicBezTo>
                  <a:pt x="3856196" y="326231"/>
                  <a:pt x="3855244" y="326231"/>
                  <a:pt x="3855244" y="327184"/>
                </a:cubicBezTo>
                <a:cubicBezTo>
                  <a:pt x="3853339" y="330041"/>
                  <a:pt x="3851434" y="333851"/>
                  <a:pt x="3849529" y="336709"/>
                </a:cubicBezTo>
                <a:cubicBezTo>
                  <a:pt x="3848576" y="334804"/>
                  <a:pt x="3846671" y="331946"/>
                  <a:pt x="3845719" y="330041"/>
                </a:cubicBezTo>
                <a:cubicBezTo>
                  <a:pt x="3845719" y="323374"/>
                  <a:pt x="3846671" y="315754"/>
                  <a:pt x="3846671" y="308134"/>
                </a:cubicBezTo>
                <a:close/>
                <a:moveTo>
                  <a:pt x="3843814" y="415766"/>
                </a:moveTo>
                <a:cubicBezTo>
                  <a:pt x="3844766" y="413861"/>
                  <a:pt x="3845719" y="411956"/>
                  <a:pt x="3846671" y="410051"/>
                </a:cubicBezTo>
                <a:cubicBezTo>
                  <a:pt x="3846671" y="411956"/>
                  <a:pt x="3847624" y="414814"/>
                  <a:pt x="3847624" y="416719"/>
                </a:cubicBezTo>
                <a:cubicBezTo>
                  <a:pt x="3847624" y="417671"/>
                  <a:pt x="3847624" y="418624"/>
                  <a:pt x="3847624" y="419576"/>
                </a:cubicBezTo>
                <a:cubicBezTo>
                  <a:pt x="3847624" y="420529"/>
                  <a:pt x="3846671" y="421481"/>
                  <a:pt x="3846671" y="422434"/>
                </a:cubicBezTo>
                <a:cubicBezTo>
                  <a:pt x="3845719" y="423386"/>
                  <a:pt x="3845719" y="425291"/>
                  <a:pt x="3844766" y="426244"/>
                </a:cubicBezTo>
                <a:lnTo>
                  <a:pt x="3842861" y="426244"/>
                </a:lnTo>
                <a:cubicBezTo>
                  <a:pt x="3843814" y="422434"/>
                  <a:pt x="3843814" y="418624"/>
                  <a:pt x="3843814" y="415766"/>
                </a:cubicBezTo>
                <a:close/>
                <a:moveTo>
                  <a:pt x="3830479" y="297656"/>
                </a:moveTo>
                <a:cubicBezTo>
                  <a:pt x="3830479" y="298609"/>
                  <a:pt x="3830479" y="298609"/>
                  <a:pt x="3830479" y="299561"/>
                </a:cubicBezTo>
                <a:cubicBezTo>
                  <a:pt x="3830479" y="300514"/>
                  <a:pt x="3830479" y="300514"/>
                  <a:pt x="3830479" y="301466"/>
                </a:cubicBezTo>
                <a:cubicBezTo>
                  <a:pt x="3830479" y="303371"/>
                  <a:pt x="3830479" y="305276"/>
                  <a:pt x="3829526" y="307181"/>
                </a:cubicBezTo>
                <a:cubicBezTo>
                  <a:pt x="3828574" y="306229"/>
                  <a:pt x="3827621" y="305276"/>
                  <a:pt x="3827621" y="304324"/>
                </a:cubicBezTo>
                <a:cubicBezTo>
                  <a:pt x="3828574" y="301466"/>
                  <a:pt x="3829526" y="299561"/>
                  <a:pt x="3830479" y="297656"/>
                </a:cubicBezTo>
                <a:close/>
                <a:moveTo>
                  <a:pt x="3826669" y="305276"/>
                </a:moveTo>
                <a:cubicBezTo>
                  <a:pt x="3827621" y="306229"/>
                  <a:pt x="3827621" y="308134"/>
                  <a:pt x="3828574" y="310039"/>
                </a:cubicBezTo>
                <a:cubicBezTo>
                  <a:pt x="3828574" y="311944"/>
                  <a:pt x="3828574" y="312896"/>
                  <a:pt x="3827621" y="314801"/>
                </a:cubicBezTo>
                <a:cubicBezTo>
                  <a:pt x="3826669" y="312896"/>
                  <a:pt x="3824764" y="310991"/>
                  <a:pt x="3823811" y="309086"/>
                </a:cubicBezTo>
                <a:cubicBezTo>
                  <a:pt x="3825716" y="307181"/>
                  <a:pt x="3825716" y="306229"/>
                  <a:pt x="3826669" y="305276"/>
                </a:cubicBezTo>
                <a:close/>
                <a:moveTo>
                  <a:pt x="3820001" y="319564"/>
                </a:moveTo>
                <a:cubicBezTo>
                  <a:pt x="3821906" y="323374"/>
                  <a:pt x="3823811" y="328136"/>
                  <a:pt x="3826669" y="332899"/>
                </a:cubicBezTo>
                <a:cubicBezTo>
                  <a:pt x="3826669" y="332899"/>
                  <a:pt x="3826669" y="333851"/>
                  <a:pt x="3827621" y="333851"/>
                </a:cubicBezTo>
                <a:cubicBezTo>
                  <a:pt x="3827621" y="336709"/>
                  <a:pt x="3826669" y="339566"/>
                  <a:pt x="3826669" y="343376"/>
                </a:cubicBezTo>
                <a:cubicBezTo>
                  <a:pt x="3825716" y="354806"/>
                  <a:pt x="3825716" y="366236"/>
                  <a:pt x="3824764" y="377666"/>
                </a:cubicBezTo>
                <a:cubicBezTo>
                  <a:pt x="3823811" y="372904"/>
                  <a:pt x="3821906" y="368141"/>
                  <a:pt x="3820954" y="364331"/>
                </a:cubicBezTo>
                <a:cubicBezTo>
                  <a:pt x="3820954" y="360521"/>
                  <a:pt x="3820001" y="356711"/>
                  <a:pt x="3820001" y="352901"/>
                </a:cubicBezTo>
                <a:cubicBezTo>
                  <a:pt x="3820001" y="347186"/>
                  <a:pt x="3819049" y="341471"/>
                  <a:pt x="3818096" y="336709"/>
                </a:cubicBezTo>
                <a:cubicBezTo>
                  <a:pt x="3820001" y="333851"/>
                  <a:pt x="3821906" y="332899"/>
                  <a:pt x="3821906" y="332899"/>
                </a:cubicBezTo>
                <a:cubicBezTo>
                  <a:pt x="3821906" y="332899"/>
                  <a:pt x="3820954" y="333851"/>
                  <a:pt x="3818096" y="335756"/>
                </a:cubicBezTo>
                <a:cubicBezTo>
                  <a:pt x="3818096" y="332899"/>
                  <a:pt x="3817144" y="329089"/>
                  <a:pt x="3817144" y="326231"/>
                </a:cubicBezTo>
                <a:cubicBezTo>
                  <a:pt x="3818096" y="323374"/>
                  <a:pt x="3819049" y="321469"/>
                  <a:pt x="3820001" y="319564"/>
                </a:cubicBezTo>
                <a:close/>
                <a:moveTo>
                  <a:pt x="3788569" y="264319"/>
                </a:moveTo>
                <a:cubicBezTo>
                  <a:pt x="3789521" y="266224"/>
                  <a:pt x="3791426" y="268129"/>
                  <a:pt x="3792379" y="270986"/>
                </a:cubicBezTo>
                <a:cubicBezTo>
                  <a:pt x="3795236" y="274796"/>
                  <a:pt x="3798094" y="280511"/>
                  <a:pt x="3800951" y="285274"/>
                </a:cubicBezTo>
                <a:cubicBezTo>
                  <a:pt x="3800951" y="286226"/>
                  <a:pt x="3800951" y="286226"/>
                  <a:pt x="3800951" y="287179"/>
                </a:cubicBezTo>
                <a:cubicBezTo>
                  <a:pt x="3800951" y="290989"/>
                  <a:pt x="3800951" y="294799"/>
                  <a:pt x="3800951" y="298609"/>
                </a:cubicBezTo>
                <a:cubicBezTo>
                  <a:pt x="3800951" y="299561"/>
                  <a:pt x="3800951" y="300514"/>
                  <a:pt x="3800951" y="300514"/>
                </a:cubicBezTo>
                <a:cubicBezTo>
                  <a:pt x="3799999" y="295751"/>
                  <a:pt x="3798094" y="291941"/>
                  <a:pt x="3797141" y="287179"/>
                </a:cubicBezTo>
                <a:cubicBezTo>
                  <a:pt x="3797141" y="286226"/>
                  <a:pt x="3796189" y="285274"/>
                  <a:pt x="3796189" y="285274"/>
                </a:cubicBezTo>
                <a:cubicBezTo>
                  <a:pt x="3796189" y="282416"/>
                  <a:pt x="3796189" y="280511"/>
                  <a:pt x="3796189" y="280511"/>
                </a:cubicBezTo>
                <a:cubicBezTo>
                  <a:pt x="3796189" y="280511"/>
                  <a:pt x="3796189" y="281464"/>
                  <a:pt x="3795236" y="283369"/>
                </a:cubicBezTo>
                <a:cubicBezTo>
                  <a:pt x="3794284" y="279559"/>
                  <a:pt x="3792379" y="275749"/>
                  <a:pt x="3791426" y="271939"/>
                </a:cubicBezTo>
                <a:cubicBezTo>
                  <a:pt x="3790474" y="269081"/>
                  <a:pt x="3789521" y="266224"/>
                  <a:pt x="3788569" y="264319"/>
                </a:cubicBezTo>
                <a:close/>
                <a:moveTo>
                  <a:pt x="3748564" y="364331"/>
                </a:moveTo>
                <a:cubicBezTo>
                  <a:pt x="3748564" y="359569"/>
                  <a:pt x="3748564" y="355759"/>
                  <a:pt x="3748564" y="351949"/>
                </a:cubicBezTo>
                <a:cubicBezTo>
                  <a:pt x="3749516" y="353854"/>
                  <a:pt x="3749516" y="355759"/>
                  <a:pt x="3750469" y="358616"/>
                </a:cubicBezTo>
                <a:cubicBezTo>
                  <a:pt x="3749516" y="359569"/>
                  <a:pt x="3749516" y="361474"/>
                  <a:pt x="3748564" y="364331"/>
                </a:cubicBezTo>
                <a:close/>
                <a:moveTo>
                  <a:pt x="3762851" y="399574"/>
                </a:moveTo>
                <a:cubicBezTo>
                  <a:pt x="3761899" y="401479"/>
                  <a:pt x="3760946" y="403384"/>
                  <a:pt x="3759994" y="405289"/>
                </a:cubicBezTo>
                <a:cubicBezTo>
                  <a:pt x="3759994" y="400526"/>
                  <a:pt x="3760946" y="395764"/>
                  <a:pt x="3760946" y="391954"/>
                </a:cubicBezTo>
                <a:cubicBezTo>
                  <a:pt x="3760946" y="391954"/>
                  <a:pt x="3760946" y="391001"/>
                  <a:pt x="3760946" y="391001"/>
                </a:cubicBezTo>
                <a:cubicBezTo>
                  <a:pt x="3761899" y="392906"/>
                  <a:pt x="3761899" y="394811"/>
                  <a:pt x="3762851" y="396716"/>
                </a:cubicBezTo>
                <a:cubicBezTo>
                  <a:pt x="3763804" y="397669"/>
                  <a:pt x="3762851" y="398621"/>
                  <a:pt x="3762851" y="399574"/>
                </a:cubicBezTo>
                <a:close/>
                <a:moveTo>
                  <a:pt x="3770471" y="290036"/>
                </a:moveTo>
                <a:cubicBezTo>
                  <a:pt x="3772376" y="296704"/>
                  <a:pt x="3773329" y="302419"/>
                  <a:pt x="3775234" y="309086"/>
                </a:cubicBezTo>
                <a:cubicBezTo>
                  <a:pt x="3774281" y="306229"/>
                  <a:pt x="3773329" y="304324"/>
                  <a:pt x="3771424" y="301466"/>
                </a:cubicBezTo>
                <a:cubicBezTo>
                  <a:pt x="3771424" y="300514"/>
                  <a:pt x="3770471" y="300514"/>
                  <a:pt x="3770471" y="299561"/>
                </a:cubicBezTo>
                <a:cubicBezTo>
                  <a:pt x="3770471" y="296704"/>
                  <a:pt x="3770471" y="293846"/>
                  <a:pt x="3770471" y="290989"/>
                </a:cubicBezTo>
                <a:cubicBezTo>
                  <a:pt x="3770471" y="290989"/>
                  <a:pt x="3770471" y="290036"/>
                  <a:pt x="3770471" y="290036"/>
                </a:cubicBezTo>
                <a:close/>
                <a:moveTo>
                  <a:pt x="3769519" y="370046"/>
                </a:moveTo>
                <a:cubicBezTo>
                  <a:pt x="3769519" y="370999"/>
                  <a:pt x="3769519" y="371951"/>
                  <a:pt x="3770471" y="372904"/>
                </a:cubicBezTo>
                <a:cubicBezTo>
                  <a:pt x="3769519" y="370999"/>
                  <a:pt x="3768566" y="369094"/>
                  <a:pt x="3767614" y="366236"/>
                </a:cubicBezTo>
                <a:cubicBezTo>
                  <a:pt x="3767614" y="362426"/>
                  <a:pt x="3767614" y="359569"/>
                  <a:pt x="3767614" y="359569"/>
                </a:cubicBezTo>
                <a:cubicBezTo>
                  <a:pt x="3767614" y="359569"/>
                  <a:pt x="3767614" y="361474"/>
                  <a:pt x="3766661" y="364331"/>
                </a:cubicBezTo>
                <a:cubicBezTo>
                  <a:pt x="3765709" y="363379"/>
                  <a:pt x="3765709" y="361474"/>
                  <a:pt x="3764756" y="360521"/>
                </a:cubicBezTo>
                <a:cubicBezTo>
                  <a:pt x="3764756" y="359569"/>
                  <a:pt x="3764756" y="358616"/>
                  <a:pt x="3764756" y="357664"/>
                </a:cubicBezTo>
                <a:cubicBezTo>
                  <a:pt x="3764756" y="355759"/>
                  <a:pt x="3765709" y="353854"/>
                  <a:pt x="3765709" y="351949"/>
                </a:cubicBezTo>
                <a:cubicBezTo>
                  <a:pt x="3767614" y="358616"/>
                  <a:pt x="3768566" y="364331"/>
                  <a:pt x="3769519" y="370046"/>
                </a:cubicBezTo>
                <a:close/>
                <a:moveTo>
                  <a:pt x="3753326" y="250031"/>
                </a:moveTo>
                <a:cubicBezTo>
                  <a:pt x="3754279" y="245269"/>
                  <a:pt x="3754279" y="241459"/>
                  <a:pt x="3755231" y="236696"/>
                </a:cubicBezTo>
                <a:cubicBezTo>
                  <a:pt x="3755231" y="235744"/>
                  <a:pt x="3755231" y="233839"/>
                  <a:pt x="3756184" y="232886"/>
                </a:cubicBezTo>
                <a:cubicBezTo>
                  <a:pt x="3757136" y="231934"/>
                  <a:pt x="3757136" y="230981"/>
                  <a:pt x="3758089" y="230029"/>
                </a:cubicBezTo>
                <a:cubicBezTo>
                  <a:pt x="3759041" y="232886"/>
                  <a:pt x="3759041" y="234791"/>
                  <a:pt x="3759994" y="237649"/>
                </a:cubicBezTo>
                <a:cubicBezTo>
                  <a:pt x="3762851" y="250984"/>
                  <a:pt x="3766661" y="266224"/>
                  <a:pt x="3769519" y="281464"/>
                </a:cubicBezTo>
                <a:cubicBezTo>
                  <a:pt x="3768566" y="284321"/>
                  <a:pt x="3768566" y="287179"/>
                  <a:pt x="3767614" y="290036"/>
                </a:cubicBezTo>
                <a:cubicBezTo>
                  <a:pt x="3767614" y="290036"/>
                  <a:pt x="3767614" y="290036"/>
                  <a:pt x="3767614" y="290989"/>
                </a:cubicBezTo>
                <a:cubicBezTo>
                  <a:pt x="3762851" y="280511"/>
                  <a:pt x="3757136" y="270986"/>
                  <a:pt x="3752374" y="261461"/>
                </a:cubicBezTo>
                <a:cubicBezTo>
                  <a:pt x="3752374" y="258604"/>
                  <a:pt x="3752374" y="253841"/>
                  <a:pt x="3753326" y="250031"/>
                </a:cubicBezTo>
                <a:close/>
                <a:moveTo>
                  <a:pt x="3748564" y="296704"/>
                </a:moveTo>
                <a:cubicBezTo>
                  <a:pt x="3748564" y="296704"/>
                  <a:pt x="3748564" y="296704"/>
                  <a:pt x="3748564" y="296704"/>
                </a:cubicBezTo>
                <a:cubicBezTo>
                  <a:pt x="3751421" y="301466"/>
                  <a:pt x="3753326" y="307181"/>
                  <a:pt x="3756184" y="313849"/>
                </a:cubicBezTo>
                <a:cubicBezTo>
                  <a:pt x="3756184" y="314801"/>
                  <a:pt x="3757136" y="315754"/>
                  <a:pt x="3757136" y="316706"/>
                </a:cubicBezTo>
                <a:cubicBezTo>
                  <a:pt x="3758089" y="318611"/>
                  <a:pt x="3758089" y="321469"/>
                  <a:pt x="3759041" y="323374"/>
                </a:cubicBezTo>
                <a:cubicBezTo>
                  <a:pt x="3758089" y="325279"/>
                  <a:pt x="3758089" y="328136"/>
                  <a:pt x="3757136" y="330041"/>
                </a:cubicBezTo>
                <a:cubicBezTo>
                  <a:pt x="3756184" y="333851"/>
                  <a:pt x="3755231" y="337661"/>
                  <a:pt x="3754279" y="341471"/>
                </a:cubicBezTo>
                <a:cubicBezTo>
                  <a:pt x="3753326" y="339566"/>
                  <a:pt x="3751421" y="337661"/>
                  <a:pt x="3750469" y="335756"/>
                </a:cubicBezTo>
                <a:cubicBezTo>
                  <a:pt x="3749516" y="333851"/>
                  <a:pt x="3748564" y="332899"/>
                  <a:pt x="3747611" y="331946"/>
                </a:cubicBezTo>
                <a:cubicBezTo>
                  <a:pt x="3748564" y="320516"/>
                  <a:pt x="3748564" y="308134"/>
                  <a:pt x="3748564" y="296704"/>
                </a:cubicBezTo>
                <a:close/>
                <a:moveTo>
                  <a:pt x="3738086" y="273844"/>
                </a:moveTo>
                <a:cubicBezTo>
                  <a:pt x="3738086" y="273844"/>
                  <a:pt x="3738086" y="273844"/>
                  <a:pt x="3738086" y="273844"/>
                </a:cubicBezTo>
                <a:cubicBezTo>
                  <a:pt x="3738086" y="274796"/>
                  <a:pt x="3738086" y="274796"/>
                  <a:pt x="3738086" y="274796"/>
                </a:cubicBezTo>
                <a:cubicBezTo>
                  <a:pt x="3738086" y="273844"/>
                  <a:pt x="3738086" y="273844"/>
                  <a:pt x="3738086" y="273844"/>
                </a:cubicBezTo>
                <a:close/>
                <a:moveTo>
                  <a:pt x="3689509" y="326231"/>
                </a:moveTo>
                <a:cubicBezTo>
                  <a:pt x="3688556" y="328136"/>
                  <a:pt x="3687604" y="330041"/>
                  <a:pt x="3686651" y="331946"/>
                </a:cubicBezTo>
                <a:cubicBezTo>
                  <a:pt x="3686651" y="331946"/>
                  <a:pt x="3686651" y="330994"/>
                  <a:pt x="3685699" y="330994"/>
                </a:cubicBezTo>
                <a:cubicBezTo>
                  <a:pt x="3685699" y="328136"/>
                  <a:pt x="3685699" y="325279"/>
                  <a:pt x="3685699" y="322421"/>
                </a:cubicBezTo>
                <a:cubicBezTo>
                  <a:pt x="3685699" y="319564"/>
                  <a:pt x="3685699" y="316706"/>
                  <a:pt x="3685699" y="313849"/>
                </a:cubicBezTo>
                <a:cubicBezTo>
                  <a:pt x="3686651" y="316706"/>
                  <a:pt x="3688556" y="320516"/>
                  <a:pt x="3689509" y="325279"/>
                </a:cubicBezTo>
                <a:cubicBezTo>
                  <a:pt x="3689509" y="326231"/>
                  <a:pt x="3689509" y="326231"/>
                  <a:pt x="3689509" y="326231"/>
                </a:cubicBezTo>
                <a:close/>
                <a:moveTo>
                  <a:pt x="3716179" y="211931"/>
                </a:moveTo>
                <a:cubicBezTo>
                  <a:pt x="3718084" y="214789"/>
                  <a:pt x="3719036" y="218599"/>
                  <a:pt x="3720941" y="221456"/>
                </a:cubicBezTo>
                <a:cubicBezTo>
                  <a:pt x="3719989" y="224314"/>
                  <a:pt x="3719989" y="227171"/>
                  <a:pt x="3719036" y="230029"/>
                </a:cubicBezTo>
                <a:cubicBezTo>
                  <a:pt x="3719036" y="230981"/>
                  <a:pt x="3719036" y="232886"/>
                  <a:pt x="3718084" y="233839"/>
                </a:cubicBezTo>
                <a:cubicBezTo>
                  <a:pt x="3715226" y="230029"/>
                  <a:pt x="3713321" y="228124"/>
                  <a:pt x="3713321" y="228124"/>
                </a:cubicBezTo>
                <a:cubicBezTo>
                  <a:pt x="3713321" y="228124"/>
                  <a:pt x="3715226" y="230981"/>
                  <a:pt x="3717131" y="235744"/>
                </a:cubicBezTo>
                <a:cubicBezTo>
                  <a:pt x="3716179" y="241459"/>
                  <a:pt x="3715226" y="247174"/>
                  <a:pt x="3714274" y="253841"/>
                </a:cubicBezTo>
                <a:cubicBezTo>
                  <a:pt x="3714274" y="252889"/>
                  <a:pt x="3714274" y="251936"/>
                  <a:pt x="3714274" y="250984"/>
                </a:cubicBezTo>
                <a:cubicBezTo>
                  <a:pt x="3714274" y="246221"/>
                  <a:pt x="3713321" y="242411"/>
                  <a:pt x="3713321" y="238601"/>
                </a:cubicBezTo>
                <a:cubicBezTo>
                  <a:pt x="3713321" y="234791"/>
                  <a:pt x="3713321" y="230981"/>
                  <a:pt x="3713321" y="227171"/>
                </a:cubicBezTo>
                <a:cubicBezTo>
                  <a:pt x="3713321" y="219551"/>
                  <a:pt x="3712369" y="213836"/>
                  <a:pt x="3712369" y="208121"/>
                </a:cubicBezTo>
                <a:cubicBezTo>
                  <a:pt x="3712369" y="207169"/>
                  <a:pt x="3712369" y="206216"/>
                  <a:pt x="3712369" y="205264"/>
                </a:cubicBezTo>
                <a:cubicBezTo>
                  <a:pt x="3713321" y="207169"/>
                  <a:pt x="3714274" y="209074"/>
                  <a:pt x="3716179" y="211931"/>
                </a:cubicBezTo>
                <a:close/>
                <a:moveTo>
                  <a:pt x="3679984" y="236696"/>
                </a:moveTo>
                <a:cubicBezTo>
                  <a:pt x="3681889" y="222409"/>
                  <a:pt x="3683794" y="209074"/>
                  <a:pt x="3684746" y="196691"/>
                </a:cubicBezTo>
                <a:cubicBezTo>
                  <a:pt x="3685699" y="185261"/>
                  <a:pt x="3687604" y="174784"/>
                  <a:pt x="3687604" y="166211"/>
                </a:cubicBezTo>
                <a:cubicBezTo>
                  <a:pt x="3687604" y="161449"/>
                  <a:pt x="3688556" y="157639"/>
                  <a:pt x="3688556" y="154781"/>
                </a:cubicBezTo>
                <a:cubicBezTo>
                  <a:pt x="3690461" y="159544"/>
                  <a:pt x="3694271" y="168116"/>
                  <a:pt x="3699034" y="178594"/>
                </a:cubicBezTo>
                <a:cubicBezTo>
                  <a:pt x="3701891" y="184309"/>
                  <a:pt x="3704749" y="191929"/>
                  <a:pt x="3708559" y="199549"/>
                </a:cubicBezTo>
                <a:cubicBezTo>
                  <a:pt x="3708559" y="201454"/>
                  <a:pt x="3707606" y="204311"/>
                  <a:pt x="3707606" y="207169"/>
                </a:cubicBezTo>
                <a:cubicBezTo>
                  <a:pt x="3706654" y="211931"/>
                  <a:pt x="3705701" y="218599"/>
                  <a:pt x="3704749" y="226219"/>
                </a:cubicBezTo>
                <a:cubicBezTo>
                  <a:pt x="3703796" y="230029"/>
                  <a:pt x="3703796" y="233839"/>
                  <a:pt x="3702844" y="237649"/>
                </a:cubicBezTo>
                <a:cubicBezTo>
                  <a:pt x="3702844" y="241459"/>
                  <a:pt x="3701891" y="246221"/>
                  <a:pt x="3701891" y="250984"/>
                </a:cubicBezTo>
                <a:cubicBezTo>
                  <a:pt x="3700939" y="259556"/>
                  <a:pt x="3700939" y="270034"/>
                  <a:pt x="3700939" y="280511"/>
                </a:cubicBezTo>
                <a:cubicBezTo>
                  <a:pt x="3700939" y="287179"/>
                  <a:pt x="3700939" y="293846"/>
                  <a:pt x="3700939" y="300514"/>
                </a:cubicBezTo>
                <a:cubicBezTo>
                  <a:pt x="3699034" y="293846"/>
                  <a:pt x="3697129" y="290036"/>
                  <a:pt x="3697129" y="290036"/>
                </a:cubicBezTo>
                <a:cubicBezTo>
                  <a:pt x="3697129" y="290036"/>
                  <a:pt x="3698081" y="296704"/>
                  <a:pt x="3699034" y="308134"/>
                </a:cubicBezTo>
                <a:cubicBezTo>
                  <a:pt x="3696176" y="312896"/>
                  <a:pt x="3693319" y="317659"/>
                  <a:pt x="3690461" y="322421"/>
                </a:cubicBezTo>
                <a:cubicBezTo>
                  <a:pt x="3687604" y="317659"/>
                  <a:pt x="3685699" y="313849"/>
                  <a:pt x="3683794" y="310991"/>
                </a:cubicBezTo>
                <a:cubicBezTo>
                  <a:pt x="3683794" y="305276"/>
                  <a:pt x="3683794" y="302419"/>
                  <a:pt x="3683794" y="302419"/>
                </a:cubicBezTo>
                <a:cubicBezTo>
                  <a:pt x="3683794" y="302419"/>
                  <a:pt x="3683794" y="304324"/>
                  <a:pt x="3682841" y="308134"/>
                </a:cubicBezTo>
                <a:cubicBezTo>
                  <a:pt x="3680936" y="304324"/>
                  <a:pt x="3679031" y="302419"/>
                  <a:pt x="3679031" y="302419"/>
                </a:cubicBezTo>
                <a:cubicBezTo>
                  <a:pt x="3679031" y="302419"/>
                  <a:pt x="3679984" y="305276"/>
                  <a:pt x="3681889" y="310991"/>
                </a:cubicBezTo>
                <a:cubicBezTo>
                  <a:pt x="3680936" y="313849"/>
                  <a:pt x="3680936" y="318611"/>
                  <a:pt x="3679984" y="323374"/>
                </a:cubicBezTo>
                <a:cubicBezTo>
                  <a:pt x="3677126" y="317659"/>
                  <a:pt x="3675221" y="311944"/>
                  <a:pt x="3672364" y="307181"/>
                </a:cubicBezTo>
                <a:cubicBezTo>
                  <a:pt x="3674269" y="300514"/>
                  <a:pt x="3676174" y="294799"/>
                  <a:pt x="3677126" y="289084"/>
                </a:cubicBezTo>
                <a:cubicBezTo>
                  <a:pt x="3679031" y="283369"/>
                  <a:pt x="3680936" y="277654"/>
                  <a:pt x="3681889" y="272891"/>
                </a:cubicBezTo>
                <a:cubicBezTo>
                  <a:pt x="3683794" y="268129"/>
                  <a:pt x="3685699" y="264319"/>
                  <a:pt x="3686651" y="260509"/>
                </a:cubicBezTo>
                <a:cubicBezTo>
                  <a:pt x="3690461" y="253841"/>
                  <a:pt x="3692366" y="250031"/>
                  <a:pt x="3692366" y="250031"/>
                </a:cubicBezTo>
                <a:cubicBezTo>
                  <a:pt x="3692366" y="250031"/>
                  <a:pt x="3689509" y="252889"/>
                  <a:pt x="3683794" y="258604"/>
                </a:cubicBezTo>
                <a:cubicBezTo>
                  <a:pt x="3680936" y="261461"/>
                  <a:pt x="3678079" y="265271"/>
                  <a:pt x="3675221" y="270034"/>
                </a:cubicBezTo>
                <a:cubicBezTo>
                  <a:pt x="3674269" y="271939"/>
                  <a:pt x="3673316" y="273844"/>
                  <a:pt x="3671411" y="275749"/>
                </a:cubicBezTo>
                <a:cubicBezTo>
                  <a:pt x="3677126" y="261461"/>
                  <a:pt x="3679031" y="248126"/>
                  <a:pt x="3679984" y="236696"/>
                </a:cubicBezTo>
                <a:close/>
                <a:moveTo>
                  <a:pt x="3678079" y="342424"/>
                </a:moveTo>
                <a:cubicBezTo>
                  <a:pt x="3678079" y="344329"/>
                  <a:pt x="3677126" y="346234"/>
                  <a:pt x="3677126" y="349091"/>
                </a:cubicBezTo>
                <a:cubicBezTo>
                  <a:pt x="3677126" y="347186"/>
                  <a:pt x="3676174" y="345281"/>
                  <a:pt x="3676174" y="343376"/>
                </a:cubicBezTo>
                <a:cubicBezTo>
                  <a:pt x="3675221" y="340519"/>
                  <a:pt x="3675221" y="337661"/>
                  <a:pt x="3674269" y="335756"/>
                </a:cubicBezTo>
                <a:cubicBezTo>
                  <a:pt x="3675221" y="337661"/>
                  <a:pt x="3676174" y="340519"/>
                  <a:pt x="3678079" y="342424"/>
                </a:cubicBezTo>
                <a:close/>
                <a:moveTo>
                  <a:pt x="3664744" y="355759"/>
                </a:moveTo>
                <a:cubicBezTo>
                  <a:pt x="3664744" y="357664"/>
                  <a:pt x="3664744" y="360521"/>
                  <a:pt x="3664744" y="362426"/>
                </a:cubicBezTo>
                <a:cubicBezTo>
                  <a:pt x="3664744" y="365284"/>
                  <a:pt x="3663791" y="368141"/>
                  <a:pt x="3663791" y="371951"/>
                </a:cubicBezTo>
                <a:cubicBezTo>
                  <a:pt x="3663791" y="371951"/>
                  <a:pt x="3663791" y="371951"/>
                  <a:pt x="3663791" y="371951"/>
                </a:cubicBezTo>
                <a:cubicBezTo>
                  <a:pt x="3663791" y="370046"/>
                  <a:pt x="3662839" y="368141"/>
                  <a:pt x="3662839" y="367189"/>
                </a:cubicBezTo>
                <a:cubicBezTo>
                  <a:pt x="3662839" y="367189"/>
                  <a:pt x="3662839" y="367189"/>
                  <a:pt x="3662839" y="366236"/>
                </a:cubicBezTo>
                <a:cubicBezTo>
                  <a:pt x="3663791" y="363379"/>
                  <a:pt x="3664744" y="359569"/>
                  <a:pt x="3664744" y="355759"/>
                </a:cubicBezTo>
                <a:close/>
                <a:moveTo>
                  <a:pt x="3603784" y="369094"/>
                </a:moveTo>
                <a:cubicBezTo>
                  <a:pt x="3603784" y="367189"/>
                  <a:pt x="3602831" y="365284"/>
                  <a:pt x="3602831" y="363379"/>
                </a:cubicBezTo>
                <a:cubicBezTo>
                  <a:pt x="3603784" y="359569"/>
                  <a:pt x="3604736" y="355759"/>
                  <a:pt x="3605689" y="352901"/>
                </a:cubicBezTo>
                <a:cubicBezTo>
                  <a:pt x="3605689" y="351949"/>
                  <a:pt x="3606641" y="350996"/>
                  <a:pt x="3606641" y="350044"/>
                </a:cubicBezTo>
                <a:cubicBezTo>
                  <a:pt x="3606641" y="350996"/>
                  <a:pt x="3607594" y="351949"/>
                  <a:pt x="3607594" y="352901"/>
                </a:cubicBezTo>
                <a:lnTo>
                  <a:pt x="3607594" y="353854"/>
                </a:lnTo>
                <a:cubicBezTo>
                  <a:pt x="3605689" y="358616"/>
                  <a:pt x="3604736" y="364331"/>
                  <a:pt x="3603784" y="369094"/>
                </a:cubicBezTo>
                <a:close/>
                <a:moveTo>
                  <a:pt x="3612356" y="329089"/>
                </a:moveTo>
                <a:cubicBezTo>
                  <a:pt x="3612356" y="329089"/>
                  <a:pt x="3611404" y="328136"/>
                  <a:pt x="3611404" y="327184"/>
                </a:cubicBezTo>
                <a:cubicBezTo>
                  <a:pt x="3611404" y="325279"/>
                  <a:pt x="3611404" y="323374"/>
                  <a:pt x="3610451" y="321469"/>
                </a:cubicBezTo>
                <a:cubicBezTo>
                  <a:pt x="3611404" y="322421"/>
                  <a:pt x="3612356" y="323374"/>
                  <a:pt x="3613309" y="324326"/>
                </a:cubicBezTo>
                <a:cubicBezTo>
                  <a:pt x="3613309" y="326231"/>
                  <a:pt x="3612356" y="327184"/>
                  <a:pt x="3612356" y="329089"/>
                </a:cubicBezTo>
                <a:close/>
                <a:moveTo>
                  <a:pt x="3633311" y="366236"/>
                </a:moveTo>
                <a:cubicBezTo>
                  <a:pt x="3632359" y="363379"/>
                  <a:pt x="3630454" y="361474"/>
                  <a:pt x="3629501" y="358616"/>
                </a:cubicBezTo>
                <a:cubicBezTo>
                  <a:pt x="3629501" y="357664"/>
                  <a:pt x="3629501" y="355759"/>
                  <a:pt x="3629501" y="354806"/>
                </a:cubicBezTo>
                <a:cubicBezTo>
                  <a:pt x="3631406" y="357664"/>
                  <a:pt x="3632359" y="361474"/>
                  <a:pt x="3633311" y="366236"/>
                </a:cubicBezTo>
                <a:cubicBezTo>
                  <a:pt x="3633311" y="366236"/>
                  <a:pt x="3634264" y="366236"/>
                  <a:pt x="3633311" y="366236"/>
                </a:cubicBezTo>
                <a:cubicBezTo>
                  <a:pt x="3634264" y="366236"/>
                  <a:pt x="3633311" y="366236"/>
                  <a:pt x="3633311" y="366236"/>
                </a:cubicBezTo>
                <a:close/>
                <a:moveTo>
                  <a:pt x="3632359" y="331946"/>
                </a:moveTo>
                <a:cubicBezTo>
                  <a:pt x="3633311" y="336709"/>
                  <a:pt x="3634264" y="342424"/>
                  <a:pt x="3635216" y="348139"/>
                </a:cubicBezTo>
                <a:cubicBezTo>
                  <a:pt x="3634264" y="346234"/>
                  <a:pt x="3632359" y="343376"/>
                  <a:pt x="3631406" y="341471"/>
                </a:cubicBezTo>
                <a:cubicBezTo>
                  <a:pt x="3631406" y="337661"/>
                  <a:pt x="3631406" y="334804"/>
                  <a:pt x="3632359" y="331946"/>
                </a:cubicBezTo>
                <a:close/>
                <a:moveTo>
                  <a:pt x="3618071" y="270034"/>
                </a:moveTo>
                <a:cubicBezTo>
                  <a:pt x="3621881" y="261461"/>
                  <a:pt x="3624739" y="252889"/>
                  <a:pt x="3628549" y="246221"/>
                </a:cubicBezTo>
                <a:cubicBezTo>
                  <a:pt x="3629501" y="244316"/>
                  <a:pt x="3629501" y="243364"/>
                  <a:pt x="3630454" y="242411"/>
                </a:cubicBezTo>
                <a:cubicBezTo>
                  <a:pt x="3629501" y="249079"/>
                  <a:pt x="3627596" y="256699"/>
                  <a:pt x="3625691" y="265271"/>
                </a:cubicBezTo>
                <a:cubicBezTo>
                  <a:pt x="3623786" y="267176"/>
                  <a:pt x="3620929" y="269081"/>
                  <a:pt x="3618071" y="271939"/>
                </a:cubicBezTo>
                <a:cubicBezTo>
                  <a:pt x="3618071" y="270986"/>
                  <a:pt x="3618071" y="270034"/>
                  <a:pt x="3618071" y="270034"/>
                </a:cubicBezTo>
                <a:close/>
                <a:moveTo>
                  <a:pt x="3601879" y="310039"/>
                </a:moveTo>
                <a:cubicBezTo>
                  <a:pt x="3603784" y="306229"/>
                  <a:pt x="3604736" y="302419"/>
                  <a:pt x="3606641" y="298609"/>
                </a:cubicBezTo>
                <a:cubicBezTo>
                  <a:pt x="3609499" y="291941"/>
                  <a:pt x="3612356" y="285274"/>
                  <a:pt x="3615214" y="278606"/>
                </a:cubicBezTo>
                <a:cubicBezTo>
                  <a:pt x="3617119" y="276701"/>
                  <a:pt x="3619024" y="273844"/>
                  <a:pt x="3619976" y="271939"/>
                </a:cubicBezTo>
                <a:cubicBezTo>
                  <a:pt x="3621881" y="270034"/>
                  <a:pt x="3623786" y="268129"/>
                  <a:pt x="3625691" y="266224"/>
                </a:cubicBezTo>
                <a:cubicBezTo>
                  <a:pt x="3625691" y="268129"/>
                  <a:pt x="3624739" y="269081"/>
                  <a:pt x="3624739" y="270986"/>
                </a:cubicBezTo>
                <a:cubicBezTo>
                  <a:pt x="3621881" y="282416"/>
                  <a:pt x="3619976" y="295751"/>
                  <a:pt x="3617119" y="309086"/>
                </a:cubicBezTo>
                <a:cubicBezTo>
                  <a:pt x="3616166" y="312896"/>
                  <a:pt x="3615214" y="317659"/>
                  <a:pt x="3614261" y="322421"/>
                </a:cubicBezTo>
                <a:cubicBezTo>
                  <a:pt x="3613309" y="321469"/>
                  <a:pt x="3612356" y="320516"/>
                  <a:pt x="3611404" y="320516"/>
                </a:cubicBezTo>
                <a:cubicBezTo>
                  <a:pt x="3610451" y="312896"/>
                  <a:pt x="3610451" y="306229"/>
                  <a:pt x="3609499" y="298609"/>
                </a:cubicBezTo>
                <a:cubicBezTo>
                  <a:pt x="3609499" y="305276"/>
                  <a:pt x="3608546" y="311944"/>
                  <a:pt x="3608546" y="318611"/>
                </a:cubicBezTo>
                <a:cubicBezTo>
                  <a:pt x="3607594" y="318611"/>
                  <a:pt x="3606641" y="317659"/>
                  <a:pt x="3606641" y="317659"/>
                </a:cubicBezTo>
                <a:cubicBezTo>
                  <a:pt x="3607594" y="318611"/>
                  <a:pt x="3608546" y="318611"/>
                  <a:pt x="3608546" y="319564"/>
                </a:cubicBezTo>
                <a:cubicBezTo>
                  <a:pt x="3608546" y="320516"/>
                  <a:pt x="3608546" y="321469"/>
                  <a:pt x="3608546" y="322421"/>
                </a:cubicBezTo>
                <a:cubicBezTo>
                  <a:pt x="3606641" y="318611"/>
                  <a:pt x="3604736" y="315754"/>
                  <a:pt x="3602831" y="312896"/>
                </a:cubicBezTo>
                <a:cubicBezTo>
                  <a:pt x="3601879" y="310991"/>
                  <a:pt x="3601879" y="310039"/>
                  <a:pt x="3601879" y="310039"/>
                </a:cubicBezTo>
                <a:close/>
                <a:moveTo>
                  <a:pt x="3600926" y="335756"/>
                </a:moveTo>
                <a:cubicBezTo>
                  <a:pt x="3601879" y="339566"/>
                  <a:pt x="3603784" y="342424"/>
                  <a:pt x="3604736" y="346234"/>
                </a:cubicBezTo>
                <a:cubicBezTo>
                  <a:pt x="3603784" y="348139"/>
                  <a:pt x="3602831" y="350044"/>
                  <a:pt x="3601879" y="351949"/>
                </a:cubicBezTo>
                <a:cubicBezTo>
                  <a:pt x="3601879" y="351949"/>
                  <a:pt x="3601879" y="352901"/>
                  <a:pt x="3600926" y="352901"/>
                </a:cubicBezTo>
                <a:cubicBezTo>
                  <a:pt x="3600926" y="350044"/>
                  <a:pt x="3599974" y="348139"/>
                  <a:pt x="3599974" y="345281"/>
                </a:cubicBezTo>
                <a:cubicBezTo>
                  <a:pt x="3599974" y="342424"/>
                  <a:pt x="3600926" y="338614"/>
                  <a:pt x="3600926" y="335756"/>
                </a:cubicBezTo>
                <a:close/>
                <a:moveTo>
                  <a:pt x="3556159" y="342424"/>
                </a:moveTo>
                <a:cubicBezTo>
                  <a:pt x="3556159" y="335756"/>
                  <a:pt x="3557111" y="330041"/>
                  <a:pt x="3557111" y="324326"/>
                </a:cubicBezTo>
                <a:cubicBezTo>
                  <a:pt x="3557111" y="325279"/>
                  <a:pt x="3558064" y="327184"/>
                  <a:pt x="3558064" y="328136"/>
                </a:cubicBezTo>
                <a:cubicBezTo>
                  <a:pt x="3558064" y="330041"/>
                  <a:pt x="3559016" y="331946"/>
                  <a:pt x="3559016" y="333851"/>
                </a:cubicBezTo>
                <a:cubicBezTo>
                  <a:pt x="3559016" y="333851"/>
                  <a:pt x="3559016" y="334804"/>
                  <a:pt x="3559016" y="334804"/>
                </a:cubicBezTo>
                <a:cubicBezTo>
                  <a:pt x="3558064" y="337661"/>
                  <a:pt x="3557111" y="339566"/>
                  <a:pt x="3556159" y="342424"/>
                </a:cubicBezTo>
                <a:close/>
                <a:moveTo>
                  <a:pt x="3559969" y="279559"/>
                </a:moveTo>
                <a:cubicBezTo>
                  <a:pt x="3559016" y="277654"/>
                  <a:pt x="3559016" y="276701"/>
                  <a:pt x="3559016" y="274796"/>
                </a:cubicBezTo>
                <a:cubicBezTo>
                  <a:pt x="3559969" y="275749"/>
                  <a:pt x="3560921" y="275749"/>
                  <a:pt x="3561874" y="276701"/>
                </a:cubicBezTo>
                <a:cubicBezTo>
                  <a:pt x="3563779" y="277654"/>
                  <a:pt x="3564731" y="278606"/>
                  <a:pt x="3566636" y="280511"/>
                </a:cubicBezTo>
                <a:cubicBezTo>
                  <a:pt x="3565684" y="282416"/>
                  <a:pt x="3563779" y="284321"/>
                  <a:pt x="3562826" y="287179"/>
                </a:cubicBezTo>
                <a:cubicBezTo>
                  <a:pt x="3561874" y="285274"/>
                  <a:pt x="3560921" y="282416"/>
                  <a:pt x="3559969" y="279559"/>
                </a:cubicBezTo>
                <a:close/>
                <a:moveTo>
                  <a:pt x="3571399" y="287179"/>
                </a:moveTo>
                <a:cubicBezTo>
                  <a:pt x="3571399" y="294799"/>
                  <a:pt x="3571399" y="303371"/>
                  <a:pt x="3571399" y="311944"/>
                </a:cubicBezTo>
                <a:cubicBezTo>
                  <a:pt x="3570446" y="312896"/>
                  <a:pt x="3570446" y="313849"/>
                  <a:pt x="3569494" y="314801"/>
                </a:cubicBezTo>
                <a:cubicBezTo>
                  <a:pt x="3567589" y="307181"/>
                  <a:pt x="3565684" y="299561"/>
                  <a:pt x="3562826" y="292894"/>
                </a:cubicBezTo>
                <a:cubicBezTo>
                  <a:pt x="3563779" y="289084"/>
                  <a:pt x="3565684" y="285274"/>
                  <a:pt x="3566636" y="282416"/>
                </a:cubicBezTo>
                <a:cubicBezTo>
                  <a:pt x="3568541" y="283369"/>
                  <a:pt x="3570446" y="284321"/>
                  <a:pt x="3571399" y="287179"/>
                </a:cubicBezTo>
                <a:cubicBezTo>
                  <a:pt x="3571399" y="286226"/>
                  <a:pt x="3571399" y="286226"/>
                  <a:pt x="3571399" y="287179"/>
                </a:cubicBezTo>
                <a:close/>
                <a:moveTo>
                  <a:pt x="3571399" y="281464"/>
                </a:moveTo>
                <a:cubicBezTo>
                  <a:pt x="3570446" y="280511"/>
                  <a:pt x="3569494" y="280511"/>
                  <a:pt x="3568541" y="279559"/>
                </a:cubicBezTo>
                <a:cubicBezTo>
                  <a:pt x="3568541" y="279559"/>
                  <a:pt x="3568541" y="279559"/>
                  <a:pt x="3568541" y="279559"/>
                </a:cubicBezTo>
                <a:cubicBezTo>
                  <a:pt x="3570446" y="276701"/>
                  <a:pt x="3571399" y="274796"/>
                  <a:pt x="3571399" y="273844"/>
                </a:cubicBezTo>
                <a:cubicBezTo>
                  <a:pt x="3571399" y="276701"/>
                  <a:pt x="3571399" y="279559"/>
                  <a:pt x="3571399" y="281464"/>
                </a:cubicBezTo>
                <a:close/>
                <a:moveTo>
                  <a:pt x="3567589" y="250031"/>
                </a:moveTo>
                <a:cubicBezTo>
                  <a:pt x="3568541" y="254794"/>
                  <a:pt x="3569494" y="260509"/>
                  <a:pt x="3570446" y="265271"/>
                </a:cubicBezTo>
                <a:cubicBezTo>
                  <a:pt x="3570446" y="267176"/>
                  <a:pt x="3571399" y="270034"/>
                  <a:pt x="3571399" y="271939"/>
                </a:cubicBezTo>
                <a:cubicBezTo>
                  <a:pt x="3571399" y="271939"/>
                  <a:pt x="3571399" y="272891"/>
                  <a:pt x="3571399" y="272891"/>
                </a:cubicBezTo>
                <a:cubicBezTo>
                  <a:pt x="3571399" y="272891"/>
                  <a:pt x="3569494" y="274796"/>
                  <a:pt x="3567589" y="277654"/>
                </a:cubicBezTo>
                <a:cubicBezTo>
                  <a:pt x="3567589" y="277654"/>
                  <a:pt x="3567589" y="277654"/>
                  <a:pt x="3567589" y="277654"/>
                </a:cubicBezTo>
                <a:cubicBezTo>
                  <a:pt x="3565684" y="276701"/>
                  <a:pt x="3563779" y="274796"/>
                  <a:pt x="3561874" y="274796"/>
                </a:cubicBezTo>
                <a:cubicBezTo>
                  <a:pt x="3559969" y="273844"/>
                  <a:pt x="3559016" y="273844"/>
                  <a:pt x="3558064" y="272891"/>
                </a:cubicBezTo>
                <a:cubicBezTo>
                  <a:pt x="3557111" y="269081"/>
                  <a:pt x="3555206" y="264319"/>
                  <a:pt x="3554254" y="260509"/>
                </a:cubicBezTo>
                <a:cubicBezTo>
                  <a:pt x="3555206" y="259556"/>
                  <a:pt x="3555206" y="258604"/>
                  <a:pt x="3556159" y="257651"/>
                </a:cubicBezTo>
                <a:cubicBezTo>
                  <a:pt x="3559969" y="251936"/>
                  <a:pt x="3562826" y="247174"/>
                  <a:pt x="3566636" y="243364"/>
                </a:cubicBezTo>
                <a:cubicBezTo>
                  <a:pt x="3567589" y="246221"/>
                  <a:pt x="3567589" y="248126"/>
                  <a:pt x="3567589" y="250031"/>
                </a:cubicBezTo>
                <a:close/>
                <a:moveTo>
                  <a:pt x="3561874" y="229076"/>
                </a:moveTo>
                <a:cubicBezTo>
                  <a:pt x="3561874" y="228124"/>
                  <a:pt x="3562826" y="228124"/>
                  <a:pt x="3562826" y="227171"/>
                </a:cubicBezTo>
                <a:cubicBezTo>
                  <a:pt x="3563779" y="230029"/>
                  <a:pt x="3563779" y="232886"/>
                  <a:pt x="3564731" y="235744"/>
                </a:cubicBezTo>
                <a:cubicBezTo>
                  <a:pt x="3564731" y="236696"/>
                  <a:pt x="3564731" y="237649"/>
                  <a:pt x="3565684" y="238601"/>
                </a:cubicBezTo>
                <a:cubicBezTo>
                  <a:pt x="3561874" y="241459"/>
                  <a:pt x="3557111" y="246221"/>
                  <a:pt x="3552349" y="251936"/>
                </a:cubicBezTo>
                <a:cubicBezTo>
                  <a:pt x="3552349" y="250031"/>
                  <a:pt x="3551396" y="248126"/>
                  <a:pt x="3551396" y="247174"/>
                </a:cubicBezTo>
                <a:cubicBezTo>
                  <a:pt x="3555206" y="241459"/>
                  <a:pt x="3558064" y="234791"/>
                  <a:pt x="3561874" y="229076"/>
                </a:cubicBezTo>
                <a:close/>
                <a:moveTo>
                  <a:pt x="3551396" y="293846"/>
                </a:moveTo>
                <a:cubicBezTo>
                  <a:pt x="3552349" y="298609"/>
                  <a:pt x="3553301" y="303371"/>
                  <a:pt x="3554254" y="307181"/>
                </a:cubicBezTo>
                <a:cubicBezTo>
                  <a:pt x="3553301" y="311944"/>
                  <a:pt x="3551396" y="315754"/>
                  <a:pt x="3550444" y="321469"/>
                </a:cubicBezTo>
                <a:cubicBezTo>
                  <a:pt x="3549491" y="325279"/>
                  <a:pt x="3548539" y="329089"/>
                  <a:pt x="3547586" y="333851"/>
                </a:cubicBezTo>
                <a:cubicBezTo>
                  <a:pt x="3547586" y="332899"/>
                  <a:pt x="3546634" y="332899"/>
                  <a:pt x="3546634" y="331946"/>
                </a:cubicBezTo>
                <a:cubicBezTo>
                  <a:pt x="3545681" y="330041"/>
                  <a:pt x="3544729" y="329089"/>
                  <a:pt x="3543776" y="327184"/>
                </a:cubicBezTo>
                <a:cubicBezTo>
                  <a:pt x="3544729" y="319564"/>
                  <a:pt x="3544729" y="312896"/>
                  <a:pt x="3544729" y="306229"/>
                </a:cubicBezTo>
                <a:cubicBezTo>
                  <a:pt x="3545681" y="299561"/>
                  <a:pt x="3546634" y="292894"/>
                  <a:pt x="3547586" y="286226"/>
                </a:cubicBezTo>
                <a:cubicBezTo>
                  <a:pt x="3547586" y="283369"/>
                  <a:pt x="3548539" y="279559"/>
                  <a:pt x="3548539" y="276701"/>
                </a:cubicBezTo>
                <a:cubicBezTo>
                  <a:pt x="3548539" y="282416"/>
                  <a:pt x="3550444" y="288131"/>
                  <a:pt x="3551396" y="293846"/>
                </a:cubicBezTo>
                <a:close/>
                <a:moveTo>
                  <a:pt x="3543776" y="191929"/>
                </a:moveTo>
                <a:cubicBezTo>
                  <a:pt x="3545681" y="187166"/>
                  <a:pt x="3547586" y="183356"/>
                  <a:pt x="3549491" y="180499"/>
                </a:cubicBezTo>
                <a:cubicBezTo>
                  <a:pt x="3549491" y="181451"/>
                  <a:pt x="3549491" y="183356"/>
                  <a:pt x="3548539" y="185261"/>
                </a:cubicBezTo>
                <a:cubicBezTo>
                  <a:pt x="3547586" y="192881"/>
                  <a:pt x="3546634" y="201454"/>
                  <a:pt x="3544729" y="211931"/>
                </a:cubicBezTo>
                <a:cubicBezTo>
                  <a:pt x="3544729" y="213836"/>
                  <a:pt x="3543776" y="215741"/>
                  <a:pt x="3543776" y="217646"/>
                </a:cubicBezTo>
                <a:cubicBezTo>
                  <a:pt x="3541871" y="210026"/>
                  <a:pt x="3539966" y="204311"/>
                  <a:pt x="3539014" y="200501"/>
                </a:cubicBezTo>
                <a:cubicBezTo>
                  <a:pt x="3540919" y="196691"/>
                  <a:pt x="3541871" y="194786"/>
                  <a:pt x="3543776" y="191929"/>
                </a:cubicBezTo>
                <a:close/>
                <a:moveTo>
                  <a:pt x="3530441" y="217646"/>
                </a:moveTo>
                <a:cubicBezTo>
                  <a:pt x="3533299" y="211931"/>
                  <a:pt x="3536156" y="206216"/>
                  <a:pt x="3539014" y="201454"/>
                </a:cubicBezTo>
                <a:cubicBezTo>
                  <a:pt x="3539014" y="205264"/>
                  <a:pt x="3539966" y="210979"/>
                  <a:pt x="3540919" y="217646"/>
                </a:cubicBezTo>
                <a:cubicBezTo>
                  <a:pt x="3540919" y="221456"/>
                  <a:pt x="3541871" y="226219"/>
                  <a:pt x="3542824" y="231934"/>
                </a:cubicBezTo>
                <a:cubicBezTo>
                  <a:pt x="3541871" y="234791"/>
                  <a:pt x="3541871" y="237649"/>
                  <a:pt x="3540919" y="240506"/>
                </a:cubicBezTo>
                <a:cubicBezTo>
                  <a:pt x="3537109" y="246221"/>
                  <a:pt x="3532346" y="252889"/>
                  <a:pt x="3528536" y="259556"/>
                </a:cubicBezTo>
                <a:cubicBezTo>
                  <a:pt x="3528536" y="258604"/>
                  <a:pt x="3528536" y="257651"/>
                  <a:pt x="3528536" y="257651"/>
                </a:cubicBezTo>
                <a:cubicBezTo>
                  <a:pt x="3528536" y="251936"/>
                  <a:pt x="3528536" y="246221"/>
                  <a:pt x="3527584" y="240506"/>
                </a:cubicBezTo>
                <a:cubicBezTo>
                  <a:pt x="3527584" y="236696"/>
                  <a:pt x="3526631" y="232886"/>
                  <a:pt x="3526631" y="229076"/>
                </a:cubicBezTo>
                <a:cubicBezTo>
                  <a:pt x="3527584" y="224314"/>
                  <a:pt x="3528536" y="220504"/>
                  <a:pt x="3530441" y="217646"/>
                </a:cubicBezTo>
                <a:close/>
                <a:moveTo>
                  <a:pt x="3490436" y="321469"/>
                </a:moveTo>
                <a:cubicBezTo>
                  <a:pt x="3490436" y="320516"/>
                  <a:pt x="3490436" y="318611"/>
                  <a:pt x="3490436" y="317659"/>
                </a:cubicBezTo>
                <a:cubicBezTo>
                  <a:pt x="3490436" y="318611"/>
                  <a:pt x="3491389" y="319564"/>
                  <a:pt x="3491389" y="319564"/>
                </a:cubicBezTo>
                <a:cubicBezTo>
                  <a:pt x="3491389" y="320516"/>
                  <a:pt x="3491389" y="320516"/>
                  <a:pt x="3490436" y="321469"/>
                </a:cubicBezTo>
                <a:close/>
                <a:moveTo>
                  <a:pt x="3514249" y="250984"/>
                </a:moveTo>
                <a:cubicBezTo>
                  <a:pt x="3515201" y="249079"/>
                  <a:pt x="3516154" y="247174"/>
                  <a:pt x="3516154" y="246221"/>
                </a:cubicBezTo>
                <a:cubicBezTo>
                  <a:pt x="3516154" y="250031"/>
                  <a:pt x="3516154" y="253841"/>
                  <a:pt x="3515201" y="257651"/>
                </a:cubicBezTo>
                <a:cubicBezTo>
                  <a:pt x="3515201" y="261461"/>
                  <a:pt x="3514249" y="266224"/>
                  <a:pt x="3514249" y="270986"/>
                </a:cubicBezTo>
                <a:cubicBezTo>
                  <a:pt x="3513296" y="267176"/>
                  <a:pt x="3511391" y="263366"/>
                  <a:pt x="3509486" y="259556"/>
                </a:cubicBezTo>
                <a:cubicBezTo>
                  <a:pt x="3512344" y="255746"/>
                  <a:pt x="3513296" y="252889"/>
                  <a:pt x="3514249" y="250984"/>
                </a:cubicBezTo>
                <a:close/>
                <a:moveTo>
                  <a:pt x="3504724" y="271939"/>
                </a:moveTo>
                <a:cubicBezTo>
                  <a:pt x="3504724" y="272891"/>
                  <a:pt x="3505676" y="273844"/>
                  <a:pt x="3505676" y="274796"/>
                </a:cubicBezTo>
                <a:cubicBezTo>
                  <a:pt x="3506629" y="279559"/>
                  <a:pt x="3508534" y="283369"/>
                  <a:pt x="3509486" y="288131"/>
                </a:cubicBezTo>
                <a:cubicBezTo>
                  <a:pt x="3508534" y="290036"/>
                  <a:pt x="3507581" y="291941"/>
                  <a:pt x="3505676" y="293846"/>
                </a:cubicBezTo>
                <a:cubicBezTo>
                  <a:pt x="3505676" y="290036"/>
                  <a:pt x="3504724" y="286226"/>
                  <a:pt x="3504724" y="282416"/>
                </a:cubicBezTo>
                <a:cubicBezTo>
                  <a:pt x="3504724" y="279559"/>
                  <a:pt x="3504724" y="275749"/>
                  <a:pt x="3504724" y="271939"/>
                </a:cubicBezTo>
                <a:cubicBezTo>
                  <a:pt x="3504724" y="272891"/>
                  <a:pt x="3504724" y="272891"/>
                  <a:pt x="3504724" y="271939"/>
                </a:cubicBezTo>
                <a:close/>
                <a:moveTo>
                  <a:pt x="3501866" y="398621"/>
                </a:moveTo>
                <a:cubicBezTo>
                  <a:pt x="3499961" y="389096"/>
                  <a:pt x="3497104" y="380524"/>
                  <a:pt x="3495199" y="371951"/>
                </a:cubicBezTo>
                <a:cubicBezTo>
                  <a:pt x="3495199" y="370999"/>
                  <a:pt x="3494246" y="370046"/>
                  <a:pt x="3494246" y="369094"/>
                </a:cubicBezTo>
                <a:cubicBezTo>
                  <a:pt x="3496151" y="365284"/>
                  <a:pt x="3498056" y="361474"/>
                  <a:pt x="3499961" y="357664"/>
                </a:cubicBezTo>
                <a:cubicBezTo>
                  <a:pt x="3500914" y="370999"/>
                  <a:pt x="3500914" y="384334"/>
                  <a:pt x="3501866" y="398621"/>
                </a:cubicBezTo>
                <a:close/>
                <a:moveTo>
                  <a:pt x="3496151" y="290036"/>
                </a:moveTo>
                <a:cubicBezTo>
                  <a:pt x="3497104" y="288131"/>
                  <a:pt x="3498056" y="286226"/>
                  <a:pt x="3499009" y="284321"/>
                </a:cubicBezTo>
                <a:cubicBezTo>
                  <a:pt x="3499009" y="288131"/>
                  <a:pt x="3499009" y="291941"/>
                  <a:pt x="3499009" y="295751"/>
                </a:cubicBezTo>
                <a:cubicBezTo>
                  <a:pt x="3498056" y="293846"/>
                  <a:pt x="3497104" y="291941"/>
                  <a:pt x="3496151" y="290036"/>
                </a:cubicBezTo>
                <a:close/>
                <a:moveTo>
                  <a:pt x="3496151" y="252889"/>
                </a:moveTo>
                <a:cubicBezTo>
                  <a:pt x="3496151" y="250984"/>
                  <a:pt x="3496151" y="249079"/>
                  <a:pt x="3496151" y="247174"/>
                </a:cubicBezTo>
                <a:cubicBezTo>
                  <a:pt x="3497104" y="250031"/>
                  <a:pt x="3498056" y="252889"/>
                  <a:pt x="3499009" y="254794"/>
                </a:cubicBezTo>
                <a:cubicBezTo>
                  <a:pt x="3498056" y="256699"/>
                  <a:pt x="3496151" y="258604"/>
                  <a:pt x="3495199" y="261461"/>
                </a:cubicBezTo>
                <a:cubicBezTo>
                  <a:pt x="3495199" y="258604"/>
                  <a:pt x="3496151" y="255746"/>
                  <a:pt x="3496151" y="252889"/>
                </a:cubicBezTo>
                <a:close/>
                <a:moveTo>
                  <a:pt x="3481864" y="205264"/>
                </a:moveTo>
                <a:cubicBezTo>
                  <a:pt x="3484721" y="212884"/>
                  <a:pt x="3488531" y="220504"/>
                  <a:pt x="3491389" y="230029"/>
                </a:cubicBezTo>
                <a:cubicBezTo>
                  <a:pt x="3492341" y="233839"/>
                  <a:pt x="3494246" y="238601"/>
                  <a:pt x="3495199" y="243364"/>
                </a:cubicBezTo>
                <a:cubicBezTo>
                  <a:pt x="3494246" y="245269"/>
                  <a:pt x="3493294" y="248126"/>
                  <a:pt x="3492341" y="251936"/>
                </a:cubicBezTo>
                <a:cubicBezTo>
                  <a:pt x="3491389" y="256699"/>
                  <a:pt x="3489484" y="261461"/>
                  <a:pt x="3487579" y="268129"/>
                </a:cubicBezTo>
                <a:cubicBezTo>
                  <a:pt x="3487579" y="269081"/>
                  <a:pt x="3487579" y="269081"/>
                  <a:pt x="3486626" y="270034"/>
                </a:cubicBezTo>
                <a:cubicBezTo>
                  <a:pt x="3484721" y="265271"/>
                  <a:pt x="3481864" y="260509"/>
                  <a:pt x="3479959" y="255746"/>
                </a:cubicBezTo>
                <a:cubicBezTo>
                  <a:pt x="3479959" y="245269"/>
                  <a:pt x="3479959" y="235744"/>
                  <a:pt x="3479959" y="228124"/>
                </a:cubicBezTo>
                <a:cubicBezTo>
                  <a:pt x="3479959" y="221456"/>
                  <a:pt x="3479959" y="216694"/>
                  <a:pt x="3479959" y="213836"/>
                </a:cubicBezTo>
                <a:cubicBezTo>
                  <a:pt x="3480911" y="211931"/>
                  <a:pt x="3480911" y="208121"/>
                  <a:pt x="3481864" y="205264"/>
                </a:cubicBezTo>
                <a:close/>
                <a:moveTo>
                  <a:pt x="3473291" y="241459"/>
                </a:moveTo>
                <a:cubicBezTo>
                  <a:pt x="3474244" y="239554"/>
                  <a:pt x="3474244" y="236696"/>
                  <a:pt x="3475196" y="234791"/>
                </a:cubicBezTo>
                <a:cubicBezTo>
                  <a:pt x="3474244" y="236696"/>
                  <a:pt x="3474244" y="239554"/>
                  <a:pt x="3473291" y="241459"/>
                </a:cubicBezTo>
                <a:cubicBezTo>
                  <a:pt x="3473291" y="242411"/>
                  <a:pt x="3473291" y="241459"/>
                  <a:pt x="3473291" y="241459"/>
                </a:cubicBezTo>
                <a:cubicBezTo>
                  <a:pt x="3473291" y="241459"/>
                  <a:pt x="3473291" y="241459"/>
                  <a:pt x="3473291" y="241459"/>
                </a:cubicBezTo>
                <a:close/>
                <a:moveTo>
                  <a:pt x="3468529" y="260509"/>
                </a:moveTo>
                <a:cubicBezTo>
                  <a:pt x="3468529" y="261461"/>
                  <a:pt x="3469481" y="262414"/>
                  <a:pt x="3469481" y="263366"/>
                </a:cubicBezTo>
                <a:cubicBezTo>
                  <a:pt x="3469481" y="266224"/>
                  <a:pt x="3468529" y="268129"/>
                  <a:pt x="3468529" y="270986"/>
                </a:cubicBezTo>
                <a:cubicBezTo>
                  <a:pt x="3467576" y="279559"/>
                  <a:pt x="3466624" y="290036"/>
                  <a:pt x="3465671" y="300514"/>
                </a:cubicBezTo>
                <a:cubicBezTo>
                  <a:pt x="3464719" y="306229"/>
                  <a:pt x="3464719" y="311944"/>
                  <a:pt x="3464719" y="318611"/>
                </a:cubicBezTo>
                <a:cubicBezTo>
                  <a:pt x="3464719" y="319564"/>
                  <a:pt x="3463766" y="320516"/>
                  <a:pt x="3463766" y="321469"/>
                </a:cubicBezTo>
                <a:cubicBezTo>
                  <a:pt x="3462814" y="316706"/>
                  <a:pt x="3460909" y="311944"/>
                  <a:pt x="3459956" y="307181"/>
                </a:cubicBezTo>
                <a:cubicBezTo>
                  <a:pt x="3459956" y="307181"/>
                  <a:pt x="3459956" y="306229"/>
                  <a:pt x="3459956" y="306229"/>
                </a:cubicBezTo>
                <a:cubicBezTo>
                  <a:pt x="3459956" y="304324"/>
                  <a:pt x="3460909" y="302419"/>
                  <a:pt x="3460909" y="300514"/>
                </a:cubicBezTo>
                <a:cubicBezTo>
                  <a:pt x="3463766" y="287179"/>
                  <a:pt x="3466624" y="273844"/>
                  <a:pt x="3468529" y="260509"/>
                </a:cubicBezTo>
                <a:close/>
                <a:moveTo>
                  <a:pt x="3451384" y="237649"/>
                </a:moveTo>
                <a:cubicBezTo>
                  <a:pt x="3451384" y="231934"/>
                  <a:pt x="3451384" y="227171"/>
                  <a:pt x="3451384" y="221456"/>
                </a:cubicBezTo>
                <a:cubicBezTo>
                  <a:pt x="3451384" y="221456"/>
                  <a:pt x="3451384" y="221456"/>
                  <a:pt x="3451384" y="222409"/>
                </a:cubicBezTo>
                <a:cubicBezTo>
                  <a:pt x="3453289" y="227171"/>
                  <a:pt x="3456146" y="231934"/>
                  <a:pt x="3458051" y="237649"/>
                </a:cubicBezTo>
                <a:cubicBezTo>
                  <a:pt x="3458051" y="237649"/>
                  <a:pt x="3458051" y="238601"/>
                  <a:pt x="3458051" y="238601"/>
                </a:cubicBezTo>
                <a:cubicBezTo>
                  <a:pt x="3455194" y="248126"/>
                  <a:pt x="3452336" y="257651"/>
                  <a:pt x="3450431" y="267176"/>
                </a:cubicBezTo>
                <a:cubicBezTo>
                  <a:pt x="3450431" y="267176"/>
                  <a:pt x="3450431" y="267176"/>
                  <a:pt x="3450431" y="267176"/>
                </a:cubicBezTo>
                <a:cubicBezTo>
                  <a:pt x="3451384" y="256699"/>
                  <a:pt x="3451384" y="247174"/>
                  <a:pt x="3451384" y="237649"/>
                </a:cubicBezTo>
                <a:close/>
                <a:moveTo>
                  <a:pt x="3405664" y="273844"/>
                </a:moveTo>
                <a:cubicBezTo>
                  <a:pt x="3406616" y="268129"/>
                  <a:pt x="3406616" y="263366"/>
                  <a:pt x="3406616" y="258604"/>
                </a:cubicBezTo>
                <a:cubicBezTo>
                  <a:pt x="3406616" y="253841"/>
                  <a:pt x="3406616" y="249079"/>
                  <a:pt x="3406616" y="245269"/>
                </a:cubicBezTo>
                <a:cubicBezTo>
                  <a:pt x="3406616" y="247174"/>
                  <a:pt x="3407569" y="251936"/>
                  <a:pt x="3409474" y="259556"/>
                </a:cubicBezTo>
                <a:cubicBezTo>
                  <a:pt x="3409474" y="264319"/>
                  <a:pt x="3407569" y="269081"/>
                  <a:pt x="3405664" y="273844"/>
                </a:cubicBezTo>
                <a:close/>
                <a:moveTo>
                  <a:pt x="3416141" y="335756"/>
                </a:moveTo>
                <a:cubicBezTo>
                  <a:pt x="3416141" y="341471"/>
                  <a:pt x="3416141" y="347186"/>
                  <a:pt x="3416141" y="353854"/>
                </a:cubicBezTo>
                <a:cubicBezTo>
                  <a:pt x="3416141" y="351949"/>
                  <a:pt x="3415189" y="350044"/>
                  <a:pt x="3415189" y="348139"/>
                </a:cubicBezTo>
                <a:cubicBezTo>
                  <a:pt x="3414236" y="340519"/>
                  <a:pt x="3414236" y="333851"/>
                  <a:pt x="3413284" y="328136"/>
                </a:cubicBezTo>
                <a:cubicBezTo>
                  <a:pt x="3413284" y="328136"/>
                  <a:pt x="3413284" y="328136"/>
                  <a:pt x="3413284" y="328136"/>
                </a:cubicBezTo>
                <a:cubicBezTo>
                  <a:pt x="3414236" y="325279"/>
                  <a:pt x="3415189" y="323374"/>
                  <a:pt x="3417094" y="320516"/>
                </a:cubicBezTo>
                <a:cubicBezTo>
                  <a:pt x="3417094" y="324326"/>
                  <a:pt x="3417094" y="329089"/>
                  <a:pt x="3416141" y="335756"/>
                </a:cubicBezTo>
                <a:close/>
                <a:moveTo>
                  <a:pt x="3421856" y="320516"/>
                </a:moveTo>
                <a:cubicBezTo>
                  <a:pt x="3420904" y="324326"/>
                  <a:pt x="3420904" y="329089"/>
                  <a:pt x="3419951" y="332899"/>
                </a:cubicBezTo>
                <a:cubicBezTo>
                  <a:pt x="3418999" y="326231"/>
                  <a:pt x="3418999" y="320516"/>
                  <a:pt x="3418046" y="316706"/>
                </a:cubicBezTo>
                <a:cubicBezTo>
                  <a:pt x="3418999" y="314801"/>
                  <a:pt x="3419951" y="312896"/>
                  <a:pt x="3420904" y="310991"/>
                </a:cubicBezTo>
                <a:cubicBezTo>
                  <a:pt x="3420904" y="310039"/>
                  <a:pt x="3421856" y="309086"/>
                  <a:pt x="3421856" y="308134"/>
                </a:cubicBezTo>
                <a:cubicBezTo>
                  <a:pt x="3421856" y="310039"/>
                  <a:pt x="3422809" y="310991"/>
                  <a:pt x="3422809" y="312896"/>
                </a:cubicBezTo>
                <a:cubicBezTo>
                  <a:pt x="3422809" y="314801"/>
                  <a:pt x="3422809" y="317659"/>
                  <a:pt x="3421856" y="320516"/>
                </a:cubicBezTo>
                <a:close/>
                <a:moveTo>
                  <a:pt x="3410426" y="139541"/>
                </a:moveTo>
                <a:cubicBezTo>
                  <a:pt x="3413284" y="145256"/>
                  <a:pt x="3417094" y="151924"/>
                  <a:pt x="3421856" y="161449"/>
                </a:cubicBezTo>
                <a:cubicBezTo>
                  <a:pt x="3424714" y="167164"/>
                  <a:pt x="3428524" y="173831"/>
                  <a:pt x="3433286" y="181451"/>
                </a:cubicBezTo>
                <a:cubicBezTo>
                  <a:pt x="3431381" y="187166"/>
                  <a:pt x="3430429" y="192881"/>
                  <a:pt x="3428524" y="198596"/>
                </a:cubicBezTo>
                <a:cubicBezTo>
                  <a:pt x="3427571" y="202406"/>
                  <a:pt x="3426619" y="206216"/>
                  <a:pt x="3425666" y="210026"/>
                </a:cubicBezTo>
                <a:cubicBezTo>
                  <a:pt x="3424714" y="205264"/>
                  <a:pt x="3423761" y="200501"/>
                  <a:pt x="3422809" y="195739"/>
                </a:cubicBezTo>
                <a:cubicBezTo>
                  <a:pt x="3419951" y="183356"/>
                  <a:pt x="3417094" y="171926"/>
                  <a:pt x="3415189" y="163354"/>
                </a:cubicBezTo>
                <a:cubicBezTo>
                  <a:pt x="3413284" y="154781"/>
                  <a:pt x="3411379" y="148114"/>
                  <a:pt x="3410426" y="143351"/>
                </a:cubicBezTo>
                <a:cubicBezTo>
                  <a:pt x="3409474" y="141446"/>
                  <a:pt x="3410426" y="140494"/>
                  <a:pt x="3410426" y="139541"/>
                </a:cubicBezTo>
                <a:close/>
                <a:moveTo>
                  <a:pt x="3408521" y="136684"/>
                </a:moveTo>
                <a:cubicBezTo>
                  <a:pt x="3408521" y="136684"/>
                  <a:pt x="3408521" y="136684"/>
                  <a:pt x="3408521" y="136684"/>
                </a:cubicBezTo>
                <a:cubicBezTo>
                  <a:pt x="3408521" y="136684"/>
                  <a:pt x="3408521" y="136684"/>
                  <a:pt x="3408521" y="136684"/>
                </a:cubicBezTo>
                <a:cubicBezTo>
                  <a:pt x="3408521" y="136684"/>
                  <a:pt x="3408521" y="136684"/>
                  <a:pt x="3408521" y="136684"/>
                </a:cubicBezTo>
                <a:close/>
                <a:moveTo>
                  <a:pt x="3395186" y="266224"/>
                </a:moveTo>
                <a:cubicBezTo>
                  <a:pt x="3396139" y="251936"/>
                  <a:pt x="3396139" y="239554"/>
                  <a:pt x="3396139" y="227171"/>
                </a:cubicBezTo>
                <a:cubicBezTo>
                  <a:pt x="3396139" y="222409"/>
                  <a:pt x="3396139" y="217646"/>
                  <a:pt x="3396139" y="212884"/>
                </a:cubicBezTo>
                <a:cubicBezTo>
                  <a:pt x="3397091" y="210026"/>
                  <a:pt x="3398044" y="207169"/>
                  <a:pt x="3398996" y="204311"/>
                </a:cubicBezTo>
                <a:cubicBezTo>
                  <a:pt x="3398044" y="206216"/>
                  <a:pt x="3397091" y="208121"/>
                  <a:pt x="3396139" y="210026"/>
                </a:cubicBezTo>
                <a:cubicBezTo>
                  <a:pt x="3396139" y="207169"/>
                  <a:pt x="3396139" y="204311"/>
                  <a:pt x="3396139" y="202406"/>
                </a:cubicBezTo>
                <a:cubicBezTo>
                  <a:pt x="3397091" y="199549"/>
                  <a:pt x="3397091" y="197644"/>
                  <a:pt x="3398044" y="194786"/>
                </a:cubicBezTo>
                <a:cubicBezTo>
                  <a:pt x="3401854" y="178594"/>
                  <a:pt x="3405664" y="162401"/>
                  <a:pt x="3408521" y="145256"/>
                </a:cubicBezTo>
                <a:cubicBezTo>
                  <a:pt x="3408521" y="150019"/>
                  <a:pt x="3409474" y="155734"/>
                  <a:pt x="3410426" y="162401"/>
                </a:cubicBezTo>
                <a:cubicBezTo>
                  <a:pt x="3411379" y="171926"/>
                  <a:pt x="3412331" y="182404"/>
                  <a:pt x="3414236" y="195739"/>
                </a:cubicBezTo>
                <a:cubicBezTo>
                  <a:pt x="3415189" y="202406"/>
                  <a:pt x="3416141" y="209074"/>
                  <a:pt x="3417094" y="215741"/>
                </a:cubicBezTo>
                <a:cubicBezTo>
                  <a:pt x="3418046" y="220504"/>
                  <a:pt x="3418999" y="224314"/>
                  <a:pt x="3419951" y="229076"/>
                </a:cubicBezTo>
                <a:cubicBezTo>
                  <a:pt x="3418999" y="230981"/>
                  <a:pt x="3418999" y="232886"/>
                  <a:pt x="3418046" y="233839"/>
                </a:cubicBezTo>
                <a:cubicBezTo>
                  <a:pt x="3416141" y="240506"/>
                  <a:pt x="3414236" y="247174"/>
                  <a:pt x="3411379" y="253841"/>
                </a:cubicBezTo>
                <a:cubicBezTo>
                  <a:pt x="3408521" y="248126"/>
                  <a:pt x="3407569" y="245269"/>
                  <a:pt x="3407569" y="244316"/>
                </a:cubicBezTo>
                <a:cubicBezTo>
                  <a:pt x="3407569" y="242411"/>
                  <a:pt x="3407569" y="241459"/>
                  <a:pt x="3407569" y="239554"/>
                </a:cubicBezTo>
                <a:cubicBezTo>
                  <a:pt x="3407569" y="230029"/>
                  <a:pt x="3407569" y="224314"/>
                  <a:pt x="3407569" y="224314"/>
                </a:cubicBezTo>
                <a:cubicBezTo>
                  <a:pt x="3407569" y="224314"/>
                  <a:pt x="3405664" y="230029"/>
                  <a:pt x="3403759" y="239554"/>
                </a:cubicBezTo>
                <a:cubicBezTo>
                  <a:pt x="3402806" y="244316"/>
                  <a:pt x="3400901" y="250031"/>
                  <a:pt x="3399949" y="256699"/>
                </a:cubicBezTo>
                <a:cubicBezTo>
                  <a:pt x="3398996" y="262414"/>
                  <a:pt x="3397091" y="269081"/>
                  <a:pt x="3395186" y="275749"/>
                </a:cubicBezTo>
                <a:cubicBezTo>
                  <a:pt x="3395186" y="273844"/>
                  <a:pt x="3395186" y="270034"/>
                  <a:pt x="3395186" y="266224"/>
                </a:cubicBezTo>
                <a:close/>
                <a:moveTo>
                  <a:pt x="3363754" y="252889"/>
                </a:moveTo>
                <a:cubicBezTo>
                  <a:pt x="3364706" y="256699"/>
                  <a:pt x="3365659" y="260509"/>
                  <a:pt x="3365659" y="264319"/>
                </a:cubicBezTo>
                <a:cubicBezTo>
                  <a:pt x="3364706" y="266224"/>
                  <a:pt x="3363754" y="267176"/>
                  <a:pt x="3363754" y="269081"/>
                </a:cubicBezTo>
                <a:cubicBezTo>
                  <a:pt x="3363754" y="262414"/>
                  <a:pt x="3363754" y="257651"/>
                  <a:pt x="3363754" y="252889"/>
                </a:cubicBezTo>
                <a:close/>
                <a:moveTo>
                  <a:pt x="3321844" y="351949"/>
                </a:moveTo>
                <a:cubicBezTo>
                  <a:pt x="3321844" y="349091"/>
                  <a:pt x="3322796" y="345281"/>
                  <a:pt x="3322796" y="342424"/>
                </a:cubicBezTo>
                <a:cubicBezTo>
                  <a:pt x="3322796" y="344329"/>
                  <a:pt x="3323749" y="346234"/>
                  <a:pt x="3323749" y="347186"/>
                </a:cubicBezTo>
                <a:cubicBezTo>
                  <a:pt x="3323749" y="349091"/>
                  <a:pt x="3322796" y="350044"/>
                  <a:pt x="3321844" y="351949"/>
                </a:cubicBezTo>
                <a:close/>
                <a:moveTo>
                  <a:pt x="3340894" y="273844"/>
                </a:moveTo>
                <a:cubicBezTo>
                  <a:pt x="3342799" y="282416"/>
                  <a:pt x="3345656" y="290036"/>
                  <a:pt x="3347561" y="298609"/>
                </a:cubicBezTo>
                <a:cubicBezTo>
                  <a:pt x="3346609" y="300514"/>
                  <a:pt x="3345656" y="302419"/>
                  <a:pt x="3344704" y="304324"/>
                </a:cubicBezTo>
                <a:cubicBezTo>
                  <a:pt x="3342799" y="299561"/>
                  <a:pt x="3340894" y="295751"/>
                  <a:pt x="3338989" y="290989"/>
                </a:cubicBezTo>
                <a:cubicBezTo>
                  <a:pt x="3338036" y="276701"/>
                  <a:pt x="3336131" y="263366"/>
                  <a:pt x="3335179" y="251936"/>
                </a:cubicBezTo>
                <a:cubicBezTo>
                  <a:pt x="3337084" y="259556"/>
                  <a:pt x="3338989" y="266224"/>
                  <a:pt x="3340894" y="273844"/>
                </a:cubicBezTo>
                <a:close/>
                <a:moveTo>
                  <a:pt x="3330416" y="376714"/>
                </a:moveTo>
                <a:cubicBezTo>
                  <a:pt x="3330416" y="377666"/>
                  <a:pt x="3330416" y="378619"/>
                  <a:pt x="3331369" y="379571"/>
                </a:cubicBezTo>
                <a:cubicBezTo>
                  <a:pt x="3330416" y="380524"/>
                  <a:pt x="3330416" y="382429"/>
                  <a:pt x="3329464" y="384334"/>
                </a:cubicBezTo>
                <a:cubicBezTo>
                  <a:pt x="3329464" y="383381"/>
                  <a:pt x="3328511" y="382429"/>
                  <a:pt x="3328511" y="381476"/>
                </a:cubicBezTo>
                <a:cubicBezTo>
                  <a:pt x="3328511" y="379571"/>
                  <a:pt x="3329464" y="378619"/>
                  <a:pt x="3330416" y="376714"/>
                </a:cubicBezTo>
                <a:close/>
                <a:moveTo>
                  <a:pt x="3329464" y="202406"/>
                </a:moveTo>
                <a:cubicBezTo>
                  <a:pt x="3329464" y="203359"/>
                  <a:pt x="3329464" y="205264"/>
                  <a:pt x="3329464" y="207169"/>
                </a:cubicBezTo>
                <a:cubicBezTo>
                  <a:pt x="3329464" y="206216"/>
                  <a:pt x="3329464" y="206216"/>
                  <a:pt x="3328511" y="205264"/>
                </a:cubicBezTo>
                <a:cubicBezTo>
                  <a:pt x="3329464" y="204311"/>
                  <a:pt x="3329464" y="203359"/>
                  <a:pt x="3329464" y="202406"/>
                </a:cubicBezTo>
                <a:close/>
                <a:moveTo>
                  <a:pt x="3326606" y="302419"/>
                </a:moveTo>
                <a:cubicBezTo>
                  <a:pt x="3327559" y="305276"/>
                  <a:pt x="3328511" y="307181"/>
                  <a:pt x="3329464" y="310039"/>
                </a:cubicBezTo>
                <a:cubicBezTo>
                  <a:pt x="3329464" y="310991"/>
                  <a:pt x="3329464" y="310991"/>
                  <a:pt x="3329464" y="311944"/>
                </a:cubicBezTo>
                <a:cubicBezTo>
                  <a:pt x="3328511" y="310039"/>
                  <a:pt x="3327559" y="308134"/>
                  <a:pt x="3326606" y="306229"/>
                </a:cubicBezTo>
                <a:cubicBezTo>
                  <a:pt x="3326606" y="304324"/>
                  <a:pt x="3326606" y="303371"/>
                  <a:pt x="3326606" y="302419"/>
                </a:cubicBezTo>
                <a:close/>
                <a:moveTo>
                  <a:pt x="3323749" y="227171"/>
                </a:moveTo>
                <a:cubicBezTo>
                  <a:pt x="3324701" y="224314"/>
                  <a:pt x="3324701" y="221456"/>
                  <a:pt x="3325654" y="219551"/>
                </a:cubicBezTo>
                <a:cubicBezTo>
                  <a:pt x="3325654" y="220504"/>
                  <a:pt x="3325654" y="220504"/>
                  <a:pt x="3325654" y="221456"/>
                </a:cubicBezTo>
                <a:cubicBezTo>
                  <a:pt x="3322796" y="232886"/>
                  <a:pt x="3320891" y="244316"/>
                  <a:pt x="3318034" y="256699"/>
                </a:cubicBezTo>
                <a:cubicBezTo>
                  <a:pt x="3318034" y="256699"/>
                  <a:pt x="3318034" y="255746"/>
                  <a:pt x="3317081" y="255746"/>
                </a:cubicBezTo>
                <a:cubicBezTo>
                  <a:pt x="3319939" y="245269"/>
                  <a:pt x="3321844" y="235744"/>
                  <a:pt x="3323749" y="227171"/>
                </a:cubicBezTo>
                <a:close/>
                <a:moveTo>
                  <a:pt x="3315176" y="269081"/>
                </a:moveTo>
                <a:cubicBezTo>
                  <a:pt x="3315176" y="270034"/>
                  <a:pt x="3316129" y="270986"/>
                  <a:pt x="3316129" y="270986"/>
                </a:cubicBezTo>
                <a:cubicBezTo>
                  <a:pt x="3315176" y="274796"/>
                  <a:pt x="3315176" y="278606"/>
                  <a:pt x="3314224" y="282416"/>
                </a:cubicBezTo>
                <a:cubicBezTo>
                  <a:pt x="3314224" y="281464"/>
                  <a:pt x="3313271" y="280511"/>
                  <a:pt x="3313271" y="280511"/>
                </a:cubicBezTo>
                <a:cubicBezTo>
                  <a:pt x="3313271" y="276701"/>
                  <a:pt x="3314224" y="272891"/>
                  <a:pt x="3315176" y="269081"/>
                </a:cubicBezTo>
                <a:close/>
                <a:moveTo>
                  <a:pt x="3305651" y="310991"/>
                </a:moveTo>
                <a:cubicBezTo>
                  <a:pt x="3306604" y="307181"/>
                  <a:pt x="3307556" y="302419"/>
                  <a:pt x="3308509" y="298609"/>
                </a:cubicBezTo>
                <a:cubicBezTo>
                  <a:pt x="3309461" y="299561"/>
                  <a:pt x="3309461" y="301466"/>
                  <a:pt x="3310414" y="302419"/>
                </a:cubicBezTo>
                <a:cubicBezTo>
                  <a:pt x="3309461" y="308134"/>
                  <a:pt x="3308509" y="314801"/>
                  <a:pt x="3307556" y="320516"/>
                </a:cubicBezTo>
                <a:cubicBezTo>
                  <a:pt x="3306604" y="318611"/>
                  <a:pt x="3305651" y="315754"/>
                  <a:pt x="3304699" y="313849"/>
                </a:cubicBezTo>
                <a:cubicBezTo>
                  <a:pt x="3305651" y="313849"/>
                  <a:pt x="3305651" y="312896"/>
                  <a:pt x="3305651" y="310991"/>
                </a:cubicBezTo>
                <a:close/>
                <a:moveTo>
                  <a:pt x="3302794" y="327184"/>
                </a:moveTo>
                <a:cubicBezTo>
                  <a:pt x="3303746" y="330041"/>
                  <a:pt x="3303746" y="332899"/>
                  <a:pt x="3304699" y="335756"/>
                </a:cubicBezTo>
                <a:cubicBezTo>
                  <a:pt x="3303746" y="339566"/>
                  <a:pt x="3302794" y="344329"/>
                  <a:pt x="3300889" y="349091"/>
                </a:cubicBezTo>
                <a:cubicBezTo>
                  <a:pt x="3299936" y="350996"/>
                  <a:pt x="3299936" y="353854"/>
                  <a:pt x="3298984" y="355759"/>
                </a:cubicBezTo>
                <a:cubicBezTo>
                  <a:pt x="3298031" y="354806"/>
                  <a:pt x="3298031" y="352901"/>
                  <a:pt x="3297079" y="351949"/>
                </a:cubicBezTo>
                <a:cubicBezTo>
                  <a:pt x="3298984" y="343376"/>
                  <a:pt x="3300889" y="334804"/>
                  <a:pt x="3302794" y="327184"/>
                </a:cubicBezTo>
                <a:close/>
                <a:moveTo>
                  <a:pt x="3279934" y="297656"/>
                </a:moveTo>
                <a:cubicBezTo>
                  <a:pt x="3279934" y="294799"/>
                  <a:pt x="3279934" y="291941"/>
                  <a:pt x="3280886" y="289084"/>
                </a:cubicBezTo>
                <a:cubicBezTo>
                  <a:pt x="3281839" y="280511"/>
                  <a:pt x="3282791" y="271939"/>
                  <a:pt x="3283744" y="263366"/>
                </a:cubicBezTo>
                <a:cubicBezTo>
                  <a:pt x="3283744" y="259556"/>
                  <a:pt x="3284696" y="255746"/>
                  <a:pt x="3284696" y="252889"/>
                </a:cubicBezTo>
                <a:cubicBezTo>
                  <a:pt x="3287554" y="258604"/>
                  <a:pt x="3290411" y="264319"/>
                  <a:pt x="3293269" y="270034"/>
                </a:cubicBezTo>
                <a:cubicBezTo>
                  <a:pt x="3292316" y="272891"/>
                  <a:pt x="3292316" y="274796"/>
                  <a:pt x="3291364" y="277654"/>
                </a:cubicBezTo>
                <a:cubicBezTo>
                  <a:pt x="3291364" y="279559"/>
                  <a:pt x="3290411" y="281464"/>
                  <a:pt x="3290411" y="283369"/>
                </a:cubicBezTo>
                <a:cubicBezTo>
                  <a:pt x="3289459" y="271939"/>
                  <a:pt x="3289459" y="264319"/>
                  <a:pt x="3289459" y="264319"/>
                </a:cubicBezTo>
                <a:cubicBezTo>
                  <a:pt x="3289459" y="264319"/>
                  <a:pt x="3285649" y="285274"/>
                  <a:pt x="3281839" y="317659"/>
                </a:cubicBezTo>
                <a:cubicBezTo>
                  <a:pt x="3281839" y="317659"/>
                  <a:pt x="3280886" y="317659"/>
                  <a:pt x="3280886" y="317659"/>
                </a:cubicBezTo>
                <a:cubicBezTo>
                  <a:pt x="3280886" y="317659"/>
                  <a:pt x="3280886" y="316706"/>
                  <a:pt x="3280886" y="316706"/>
                </a:cubicBezTo>
                <a:cubicBezTo>
                  <a:pt x="3280886" y="316706"/>
                  <a:pt x="3280886" y="315754"/>
                  <a:pt x="3279934" y="315754"/>
                </a:cubicBezTo>
                <a:cubicBezTo>
                  <a:pt x="3279934" y="314801"/>
                  <a:pt x="3278981" y="314801"/>
                  <a:pt x="3278981" y="313849"/>
                </a:cubicBezTo>
                <a:cubicBezTo>
                  <a:pt x="3278981" y="308134"/>
                  <a:pt x="3279934" y="302419"/>
                  <a:pt x="3279934" y="297656"/>
                </a:cubicBezTo>
                <a:close/>
                <a:moveTo>
                  <a:pt x="3263741" y="295751"/>
                </a:moveTo>
                <a:cubicBezTo>
                  <a:pt x="3263741" y="294799"/>
                  <a:pt x="3263741" y="293846"/>
                  <a:pt x="3263741" y="293846"/>
                </a:cubicBezTo>
                <a:cubicBezTo>
                  <a:pt x="3263741" y="293846"/>
                  <a:pt x="3263741" y="294799"/>
                  <a:pt x="3263741" y="295751"/>
                </a:cubicBezTo>
                <a:cubicBezTo>
                  <a:pt x="3264694" y="295751"/>
                  <a:pt x="3264694" y="295751"/>
                  <a:pt x="3264694" y="296704"/>
                </a:cubicBezTo>
                <a:cubicBezTo>
                  <a:pt x="3263741" y="299561"/>
                  <a:pt x="3262789" y="303371"/>
                  <a:pt x="3262789" y="306229"/>
                </a:cubicBezTo>
                <a:cubicBezTo>
                  <a:pt x="3262789" y="302419"/>
                  <a:pt x="3263741" y="298609"/>
                  <a:pt x="3263741" y="295751"/>
                </a:cubicBezTo>
                <a:close/>
                <a:moveTo>
                  <a:pt x="3232309" y="381476"/>
                </a:moveTo>
                <a:cubicBezTo>
                  <a:pt x="3232309" y="372904"/>
                  <a:pt x="3232309" y="365284"/>
                  <a:pt x="3232309" y="357664"/>
                </a:cubicBezTo>
                <a:cubicBezTo>
                  <a:pt x="3232309" y="357664"/>
                  <a:pt x="3232309" y="358616"/>
                  <a:pt x="3232309" y="358616"/>
                </a:cubicBezTo>
                <a:cubicBezTo>
                  <a:pt x="3232309" y="359569"/>
                  <a:pt x="3232309" y="360521"/>
                  <a:pt x="3233261" y="360521"/>
                </a:cubicBezTo>
                <a:cubicBezTo>
                  <a:pt x="3233261" y="367189"/>
                  <a:pt x="3233261" y="373856"/>
                  <a:pt x="3232309" y="381476"/>
                </a:cubicBezTo>
                <a:close/>
                <a:moveTo>
                  <a:pt x="3239929" y="327184"/>
                </a:moveTo>
                <a:cubicBezTo>
                  <a:pt x="3240881" y="330994"/>
                  <a:pt x="3240881" y="335756"/>
                  <a:pt x="3241834" y="339566"/>
                </a:cubicBezTo>
                <a:cubicBezTo>
                  <a:pt x="3240881" y="337661"/>
                  <a:pt x="3239929" y="335756"/>
                  <a:pt x="3239929" y="333851"/>
                </a:cubicBezTo>
                <a:cubicBezTo>
                  <a:pt x="3239929" y="331946"/>
                  <a:pt x="3239929" y="330994"/>
                  <a:pt x="3239929" y="329089"/>
                </a:cubicBezTo>
                <a:cubicBezTo>
                  <a:pt x="3238976" y="328136"/>
                  <a:pt x="3239929" y="328136"/>
                  <a:pt x="3239929" y="327184"/>
                </a:cubicBezTo>
                <a:close/>
                <a:moveTo>
                  <a:pt x="3234214" y="318611"/>
                </a:moveTo>
                <a:cubicBezTo>
                  <a:pt x="3235166" y="315754"/>
                  <a:pt x="3236119" y="312896"/>
                  <a:pt x="3237071" y="310039"/>
                </a:cubicBezTo>
                <a:cubicBezTo>
                  <a:pt x="3237071" y="311944"/>
                  <a:pt x="3238024" y="313849"/>
                  <a:pt x="3238024" y="314801"/>
                </a:cubicBezTo>
                <a:cubicBezTo>
                  <a:pt x="3238024" y="315754"/>
                  <a:pt x="3238024" y="315754"/>
                  <a:pt x="3238024" y="316706"/>
                </a:cubicBezTo>
                <a:cubicBezTo>
                  <a:pt x="3238024" y="316706"/>
                  <a:pt x="3238024" y="317659"/>
                  <a:pt x="3237071" y="317659"/>
                </a:cubicBezTo>
                <a:cubicBezTo>
                  <a:pt x="3237071" y="314801"/>
                  <a:pt x="3236119" y="311944"/>
                  <a:pt x="3237071" y="311944"/>
                </a:cubicBezTo>
                <a:cubicBezTo>
                  <a:pt x="3238024" y="311944"/>
                  <a:pt x="3237071" y="314801"/>
                  <a:pt x="3236119" y="319564"/>
                </a:cubicBezTo>
                <a:cubicBezTo>
                  <a:pt x="3235166" y="320516"/>
                  <a:pt x="3235166" y="321469"/>
                  <a:pt x="3234214" y="322421"/>
                </a:cubicBezTo>
                <a:cubicBezTo>
                  <a:pt x="3234214" y="321469"/>
                  <a:pt x="3233261" y="320516"/>
                  <a:pt x="3233261" y="319564"/>
                </a:cubicBezTo>
                <a:cubicBezTo>
                  <a:pt x="3234214" y="319564"/>
                  <a:pt x="3234214" y="319564"/>
                  <a:pt x="3234214" y="318611"/>
                </a:cubicBezTo>
                <a:close/>
                <a:moveTo>
                  <a:pt x="3233261" y="286226"/>
                </a:moveTo>
                <a:cubicBezTo>
                  <a:pt x="3233261" y="287179"/>
                  <a:pt x="3233261" y="287179"/>
                  <a:pt x="3233261" y="288131"/>
                </a:cubicBezTo>
                <a:cubicBezTo>
                  <a:pt x="3233261" y="289084"/>
                  <a:pt x="3232309" y="289084"/>
                  <a:pt x="3232309" y="290036"/>
                </a:cubicBezTo>
                <a:cubicBezTo>
                  <a:pt x="3232309" y="287179"/>
                  <a:pt x="3232309" y="285274"/>
                  <a:pt x="3232309" y="282416"/>
                </a:cubicBezTo>
                <a:cubicBezTo>
                  <a:pt x="3232309" y="284321"/>
                  <a:pt x="3233261" y="285274"/>
                  <a:pt x="3233261" y="286226"/>
                </a:cubicBezTo>
                <a:close/>
                <a:moveTo>
                  <a:pt x="3222784" y="285274"/>
                </a:moveTo>
                <a:cubicBezTo>
                  <a:pt x="3222784" y="281464"/>
                  <a:pt x="3222784" y="277654"/>
                  <a:pt x="3223736" y="273844"/>
                </a:cubicBezTo>
                <a:cubicBezTo>
                  <a:pt x="3224689" y="271939"/>
                  <a:pt x="3224689" y="270034"/>
                  <a:pt x="3224689" y="270034"/>
                </a:cubicBezTo>
                <a:cubicBezTo>
                  <a:pt x="3224689" y="270034"/>
                  <a:pt x="3224689" y="270034"/>
                  <a:pt x="3224689" y="270986"/>
                </a:cubicBezTo>
                <a:cubicBezTo>
                  <a:pt x="3225641" y="265271"/>
                  <a:pt x="3226594" y="259556"/>
                  <a:pt x="3227546" y="253841"/>
                </a:cubicBezTo>
                <a:cubicBezTo>
                  <a:pt x="3227546" y="253841"/>
                  <a:pt x="3227546" y="253841"/>
                  <a:pt x="3227546" y="253841"/>
                </a:cubicBezTo>
                <a:cubicBezTo>
                  <a:pt x="3226594" y="264319"/>
                  <a:pt x="3225641" y="277654"/>
                  <a:pt x="3223736" y="292894"/>
                </a:cubicBezTo>
                <a:cubicBezTo>
                  <a:pt x="3223736" y="292894"/>
                  <a:pt x="3223736" y="291941"/>
                  <a:pt x="3222784" y="291941"/>
                </a:cubicBezTo>
                <a:cubicBezTo>
                  <a:pt x="3222784" y="291941"/>
                  <a:pt x="3222784" y="291941"/>
                  <a:pt x="3222784" y="290989"/>
                </a:cubicBezTo>
                <a:cubicBezTo>
                  <a:pt x="3221831" y="289084"/>
                  <a:pt x="3221831" y="287179"/>
                  <a:pt x="3222784" y="285274"/>
                </a:cubicBezTo>
                <a:close/>
                <a:moveTo>
                  <a:pt x="3217069" y="207169"/>
                </a:moveTo>
                <a:cubicBezTo>
                  <a:pt x="3218021" y="210979"/>
                  <a:pt x="3218974" y="214789"/>
                  <a:pt x="3219926" y="219551"/>
                </a:cubicBezTo>
                <a:cubicBezTo>
                  <a:pt x="3218021" y="225266"/>
                  <a:pt x="3217069" y="231934"/>
                  <a:pt x="3215164" y="238601"/>
                </a:cubicBezTo>
                <a:cubicBezTo>
                  <a:pt x="3215164" y="226219"/>
                  <a:pt x="3217069" y="215741"/>
                  <a:pt x="3217069" y="207169"/>
                </a:cubicBezTo>
                <a:close/>
                <a:moveTo>
                  <a:pt x="3191351" y="249079"/>
                </a:moveTo>
                <a:cubicBezTo>
                  <a:pt x="3191351" y="242411"/>
                  <a:pt x="3192304" y="236696"/>
                  <a:pt x="3192304" y="232886"/>
                </a:cubicBezTo>
                <a:cubicBezTo>
                  <a:pt x="3193256" y="234791"/>
                  <a:pt x="3193256" y="235744"/>
                  <a:pt x="3194209" y="238601"/>
                </a:cubicBezTo>
                <a:cubicBezTo>
                  <a:pt x="3193256" y="247174"/>
                  <a:pt x="3192304" y="255746"/>
                  <a:pt x="3191351" y="265271"/>
                </a:cubicBezTo>
                <a:cubicBezTo>
                  <a:pt x="3191351" y="258604"/>
                  <a:pt x="3191351" y="253841"/>
                  <a:pt x="3191351" y="249079"/>
                </a:cubicBezTo>
                <a:close/>
                <a:moveTo>
                  <a:pt x="3155156" y="313849"/>
                </a:moveTo>
                <a:cubicBezTo>
                  <a:pt x="3155156" y="315754"/>
                  <a:pt x="3156109" y="317659"/>
                  <a:pt x="3156109" y="320516"/>
                </a:cubicBezTo>
                <a:cubicBezTo>
                  <a:pt x="3156109" y="325279"/>
                  <a:pt x="3157061" y="330041"/>
                  <a:pt x="3158014" y="334804"/>
                </a:cubicBezTo>
                <a:cubicBezTo>
                  <a:pt x="3157061" y="341471"/>
                  <a:pt x="3155156" y="348139"/>
                  <a:pt x="3154204" y="354806"/>
                </a:cubicBezTo>
                <a:cubicBezTo>
                  <a:pt x="3153251" y="353854"/>
                  <a:pt x="3153251" y="352901"/>
                  <a:pt x="3152299" y="351949"/>
                </a:cubicBezTo>
                <a:cubicBezTo>
                  <a:pt x="3152299" y="350996"/>
                  <a:pt x="3152299" y="350044"/>
                  <a:pt x="3152299" y="350044"/>
                </a:cubicBezTo>
                <a:cubicBezTo>
                  <a:pt x="3152299" y="348139"/>
                  <a:pt x="3151346" y="347186"/>
                  <a:pt x="3151346" y="345281"/>
                </a:cubicBezTo>
                <a:cubicBezTo>
                  <a:pt x="3151346" y="345281"/>
                  <a:pt x="3151346" y="344329"/>
                  <a:pt x="3151346" y="344329"/>
                </a:cubicBezTo>
                <a:lnTo>
                  <a:pt x="3151346" y="338614"/>
                </a:lnTo>
                <a:cubicBezTo>
                  <a:pt x="3151346" y="329089"/>
                  <a:pt x="3153251" y="321469"/>
                  <a:pt x="3155156" y="313849"/>
                </a:cubicBezTo>
                <a:close/>
                <a:moveTo>
                  <a:pt x="3139916" y="213836"/>
                </a:moveTo>
                <a:cubicBezTo>
                  <a:pt x="3140869" y="220504"/>
                  <a:pt x="3142774" y="228124"/>
                  <a:pt x="3143726" y="235744"/>
                </a:cubicBezTo>
                <a:cubicBezTo>
                  <a:pt x="3145631" y="246221"/>
                  <a:pt x="3147536" y="256699"/>
                  <a:pt x="3148489" y="267176"/>
                </a:cubicBezTo>
                <a:cubicBezTo>
                  <a:pt x="3146584" y="272891"/>
                  <a:pt x="3145631" y="278606"/>
                  <a:pt x="3143726" y="284321"/>
                </a:cubicBezTo>
                <a:cubicBezTo>
                  <a:pt x="3140869" y="251936"/>
                  <a:pt x="3138964" y="228124"/>
                  <a:pt x="3137059" y="216694"/>
                </a:cubicBezTo>
                <a:cubicBezTo>
                  <a:pt x="3138011" y="215741"/>
                  <a:pt x="3138964" y="214789"/>
                  <a:pt x="3139916" y="213836"/>
                </a:cubicBezTo>
                <a:close/>
                <a:moveTo>
                  <a:pt x="3130391" y="337661"/>
                </a:moveTo>
                <a:cubicBezTo>
                  <a:pt x="3130391" y="336709"/>
                  <a:pt x="3130391" y="336709"/>
                  <a:pt x="3130391" y="335756"/>
                </a:cubicBezTo>
                <a:cubicBezTo>
                  <a:pt x="3130391" y="335756"/>
                  <a:pt x="3130391" y="335756"/>
                  <a:pt x="3130391" y="335756"/>
                </a:cubicBezTo>
                <a:cubicBezTo>
                  <a:pt x="3130391" y="336709"/>
                  <a:pt x="3130391" y="336709"/>
                  <a:pt x="3130391" y="337661"/>
                </a:cubicBezTo>
                <a:close/>
                <a:moveTo>
                  <a:pt x="3130391" y="328136"/>
                </a:moveTo>
                <a:cubicBezTo>
                  <a:pt x="3130391" y="328136"/>
                  <a:pt x="3130391" y="327184"/>
                  <a:pt x="3130391" y="328136"/>
                </a:cubicBezTo>
                <a:cubicBezTo>
                  <a:pt x="3130391" y="327184"/>
                  <a:pt x="3130391" y="328136"/>
                  <a:pt x="3130391" y="328136"/>
                </a:cubicBezTo>
                <a:cubicBezTo>
                  <a:pt x="3130391" y="328136"/>
                  <a:pt x="3130391" y="328136"/>
                  <a:pt x="3130391" y="328136"/>
                </a:cubicBezTo>
                <a:close/>
                <a:moveTo>
                  <a:pt x="3133249" y="276701"/>
                </a:moveTo>
                <a:cubicBezTo>
                  <a:pt x="3133249" y="276701"/>
                  <a:pt x="3133249" y="275749"/>
                  <a:pt x="3133249" y="276701"/>
                </a:cubicBezTo>
                <a:cubicBezTo>
                  <a:pt x="3131344" y="270034"/>
                  <a:pt x="3129439" y="264319"/>
                  <a:pt x="3128486" y="259556"/>
                </a:cubicBezTo>
                <a:cubicBezTo>
                  <a:pt x="3128486" y="254794"/>
                  <a:pt x="3128486" y="250031"/>
                  <a:pt x="3127534" y="246221"/>
                </a:cubicBezTo>
                <a:cubicBezTo>
                  <a:pt x="3131344" y="235744"/>
                  <a:pt x="3134201" y="228124"/>
                  <a:pt x="3135154" y="223361"/>
                </a:cubicBezTo>
                <a:cubicBezTo>
                  <a:pt x="3135154" y="235744"/>
                  <a:pt x="3134201" y="253841"/>
                  <a:pt x="3133249" y="276701"/>
                </a:cubicBezTo>
                <a:close/>
                <a:moveTo>
                  <a:pt x="3130391" y="229076"/>
                </a:moveTo>
                <a:cubicBezTo>
                  <a:pt x="3132296" y="225266"/>
                  <a:pt x="3134201" y="222409"/>
                  <a:pt x="3136106" y="219551"/>
                </a:cubicBezTo>
                <a:cubicBezTo>
                  <a:pt x="3136106" y="220504"/>
                  <a:pt x="3136106" y="220504"/>
                  <a:pt x="3136106" y="221456"/>
                </a:cubicBezTo>
                <a:cubicBezTo>
                  <a:pt x="3134201" y="224314"/>
                  <a:pt x="3131344" y="229076"/>
                  <a:pt x="3127534" y="236696"/>
                </a:cubicBezTo>
                <a:cubicBezTo>
                  <a:pt x="3127534" y="235744"/>
                  <a:pt x="3127534" y="235744"/>
                  <a:pt x="3127534" y="234791"/>
                </a:cubicBezTo>
                <a:cubicBezTo>
                  <a:pt x="3128486" y="232886"/>
                  <a:pt x="3129439" y="230981"/>
                  <a:pt x="3130391" y="229076"/>
                </a:cubicBezTo>
                <a:close/>
                <a:moveTo>
                  <a:pt x="3114199" y="290036"/>
                </a:moveTo>
                <a:cubicBezTo>
                  <a:pt x="3114199" y="289084"/>
                  <a:pt x="3113246" y="288131"/>
                  <a:pt x="3113246" y="287179"/>
                </a:cubicBezTo>
                <a:cubicBezTo>
                  <a:pt x="3113246" y="287179"/>
                  <a:pt x="3113246" y="287179"/>
                  <a:pt x="3113246" y="286226"/>
                </a:cubicBezTo>
                <a:cubicBezTo>
                  <a:pt x="3114199" y="284321"/>
                  <a:pt x="3114199" y="283369"/>
                  <a:pt x="3115151" y="281464"/>
                </a:cubicBezTo>
                <a:cubicBezTo>
                  <a:pt x="3114199" y="284321"/>
                  <a:pt x="3114199" y="287179"/>
                  <a:pt x="3114199" y="290036"/>
                </a:cubicBezTo>
                <a:close/>
                <a:moveTo>
                  <a:pt x="3115151" y="257651"/>
                </a:moveTo>
                <a:cubicBezTo>
                  <a:pt x="3115151" y="256699"/>
                  <a:pt x="3116104" y="256699"/>
                  <a:pt x="3116104" y="255746"/>
                </a:cubicBezTo>
                <a:cubicBezTo>
                  <a:pt x="3116104" y="256699"/>
                  <a:pt x="3116104" y="257651"/>
                  <a:pt x="3115151" y="257651"/>
                </a:cubicBezTo>
                <a:cubicBezTo>
                  <a:pt x="3114199" y="261461"/>
                  <a:pt x="3111341" y="265271"/>
                  <a:pt x="3109436" y="270034"/>
                </a:cubicBezTo>
                <a:cubicBezTo>
                  <a:pt x="3111341" y="266224"/>
                  <a:pt x="3113246" y="261461"/>
                  <a:pt x="3115151" y="257651"/>
                </a:cubicBezTo>
                <a:close/>
                <a:moveTo>
                  <a:pt x="3110389" y="292894"/>
                </a:moveTo>
                <a:cubicBezTo>
                  <a:pt x="3111341" y="297656"/>
                  <a:pt x="3112294" y="302419"/>
                  <a:pt x="3113246" y="309086"/>
                </a:cubicBezTo>
                <a:cubicBezTo>
                  <a:pt x="3113246" y="310039"/>
                  <a:pt x="3113246" y="310991"/>
                  <a:pt x="3114199" y="311944"/>
                </a:cubicBezTo>
                <a:cubicBezTo>
                  <a:pt x="3114199" y="314801"/>
                  <a:pt x="3114199" y="317659"/>
                  <a:pt x="3114199" y="321469"/>
                </a:cubicBezTo>
                <a:cubicBezTo>
                  <a:pt x="3114199" y="321469"/>
                  <a:pt x="3114199" y="320516"/>
                  <a:pt x="3114199" y="319564"/>
                </a:cubicBezTo>
                <a:cubicBezTo>
                  <a:pt x="3113246" y="315754"/>
                  <a:pt x="3112294" y="312896"/>
                  <a:pt x="3110389" y="309086"/>
                </a:cubicBezTo>
                <a:cubicBezTo>
                  <a:pt x="3110389" y="306229"/>
                  <a:pt x="3109436" y="303371"/>
                  <a:pt x="3109436" y="300514"/>
                </a:cubicBezTo>
                <a:cubicBezTo>
                  <a:pt x="3109436" y="300514"/>
                  <a:pt x="3109436" y="299561"/>
                  <a:pt x="3109436" y="299561"/>
                </a:cubicBezTo>
                <a:cubicBezTo>
                  <a:pt x="3108484" y="297656"/>
                  <a:pt x="3109436" y="295751"/>
                  <a:pt x="3110389" y="292894"/>
                </a:cubicBezTo>
                <a:close/>
                <a:moveTo>
                  <a:pt x="3098006" y="350996"/>
                </a:moveTo>
                <a:cubicBezTo>
                  <a:pt x="3098006" y="350996"/>
                  <a:pt x="3098006" y="350996"/>
                  <a:pt x="3098006" y="350996"/>
                </a:cubicBezTo>
                <a:cubicBezTo>
                  <a:pt x="3098006" y="351949"/>
                  <a:pt x="3098006" y="352901"/>
                  <a:pt x="3098006" y="353854"/>
                </a:cubicBezTo>
                <a:cubicBezTo>
                  <a:pt x="3098006" y="353854"/>
                  <a:pt x="3098006" y="353854"/>
                  <a:pt x="3097054" y="354806"/>
                </a:cubicBezTo>
                <a:cubicBezTo>
                  <a:pt x="3097054" y="353854"/>
                  <a:pt x="3098006" y="351949"/>
                  <a:pt x="3098006" y="350996"/>
                </a:cubicBezTo>
                <a:close/>
                <a:moveTo>
                  <a:pt x="3093244" y="377666"/>
                </a:moveTo>
                <a:cubicBezTo>
                  <a:pt x="3095149" y="372904"/>
                  <a:pt x="3097054" y="370046"/>
                  <a:pt x="3097054" y="370046"/>
                </a:cubicBezTo>
                <a:cubicBezTo>
                  <a:pt x="3097054" y="370046"/>
                  <a:pt x="3096101" y="371951"/>
                  <a:pt x="3094196" y="373856"/>
                </a:cubicBezTo>
                <a:cubicBezTo>
                  <a:pt x="3095149" y="368141"/>
                  <a:pt x="3096101" y="361474"/>
                  <a:pt x="3097054" y="355759"/>
                </a:cubicBezTo>
                <a:cubicBezTo>
                  <a:pt x="3097054" y="354806"/>
                  <a:pt x="3098006" y="354806"/>
                  <a:pt x="3098006" y="353854"/>
                </a:cubicBezTo>
                <a:cubicBezTo>
                  <a:pt x="3098006" y="359569"/>
                  <a:pt x="3098006" y="366236"/>
                  <a:pt x="3098006" y="371951"/>
                </a:cubicBezTo>
                <a:cubicBezTo>
                  <a:pt x="3098006" y="375761"/>
                  <a:pt x="3098006" y="379571"/>
                  <a:pt x="3098006" y="383381"/>
                </a:cubicBezTo>
                <a:lnTo>
                  <a:pt x="3095149" y="383381"/>
                </a:lnTo>
                <a:cubicBezTo>
                  <a:pt x="3095149" y="383381"/>
                  <a:pt x="3095149" y="383381"/>
                  <a:pt x="3095149" y="383381"/>
                </a:cubicBezTo>
                <a:cubicBezTo>
                  <a:pt x="3094196" y="381476"/>
                  <a:pt x="3094196" y="379571"/>
                  <a:pt x="3093244" y="378619"/>
                </a:cubicBezTo>
                <a:cubicBezTo>
                  <a:pt x="3093244" y="379571"/>
                  <a:pt x="3093244" y="378619"/>
                  <a:pt x="3093244" y="377666"/>
                </a:cubicBezTo>
                <a:close/>
                <a:moveTo>
                  <a:pt x="3084671" y="293846"/>
                </a:moveTo>
                <a:cubicBezTo>
                  <a:pt x="3084671" y="288131"/>
                  <a:pt x="3085624" y="282416"/>
                  <a:pt x="3085624" y="276701"/>
                </a:cubicBezTo>
                <a:cubicBezTo>
                  <a:pt x="3085624" y="277654"/>
                  <a:pt x="3085624" y="277654"/>
                  <a:pt x="3085624" y="278606"/>
                </a:cubicBezTo>
                <a:cubicBezTo>
                  <a:pt x="3086576" y="281464"/>
                  <a:pt x="3087529" y="285274"/>
                  <a:pt x="3088481" y="289084"/>
                </a:cubicBezTo>
                <a:cubicBezTo>
                  <a:pt x="3087529" y="290036"/>
                  <a:pt x="3087529" y="290989"/>
                  <a:pt x="3086576" y="291941"/>
                </a:cubicBezTo>
                <a:cubicBezTo>
                  <a:pt x="3085624" y="292894"/>
                  <a:pt x="3084671" y="294799"/>
                  <a:pt x="3084671" y="296704"/>
                </a:cubicBezTo>
                <a:cubicBezTo>
                  <a:pt x="3084671" y="294799"/>
                  <a:pt x="3084671" y="294799"/>
                  <a:pt x="3084671" y="293846"/>
                </a:cubicBezTo>
                <a:close/>
                <a:moveTo>
                  <a:pt x="3086576" y="348139"/>
                </a:moveTo>
                <a:cubicBezTo>
                  <a:pt x="3086576" y="349091"/>
                  <a:pt x="3086576" y="349091"/>
                  <a:pt x="3086576" y="350044"/>
                </a:cubicBezTo>
                <a:cubicBezTo>
                  <a:pt x="3085624" y="353854"/>
                  <a:pt x="3084671" y="357664"/>
                  <a:pt x="3083719" y="361474"/>
                </a:cubicBezTo>
                <a:cubicBezTo>
                  <a:pt x="3083719" y="360521"/>
                  <a:pt x="3083719" y="358616"/>
                  <a:pt x="3083719" y="357664"/>
                </a:cubicBezTo>
                <a:cubicBezTo>
                  <a:pt x="3084671" y="353854"/>
                  <a:pt x="3085624" y="350996"/>
                  <a:pt x="3086576" y="348139"/>
                </a:cubicBezTo>
                <a:close/>
                <a:moveTo>
                  <a:pt x="3057049" y="235744"/>
                </a:moveTo>
                <a:cubicBezTo>
                  <a:pt x="3058001" y="227171"/>
                  <a:pt x="3058954" y="218599"/>
                  <a:pt x="3059906" y="210979"/>
                </a:cubicBezTo>
                <a:cubicBezTo>
                  <a:pt x="3060859" y="204311"/>
                  <a:pt x="3061811" y="197644"/>
                  <a:pt x="3062764" y="191929"/>
                </a:cubicBezTo>
                <a:cubicBezTo>
                  <a:pt x="3063716" y="195739"/>
                  <a:pt x="3065621" y="201454"/>
                  <a:pt x="3067526" y="209074"/>
                </a:cubicBezTo>
                <a:cubicBezTo>
                  <a:pt x="3067526" y="213836"/>
                  <a:pt x="3066574" y="217646"/>
                  <a:pt x="3066574" y="222409"/>
                </a:cubicBezTo>
                <a:cubicBezTo>
                  <a:pt x="3065621" y="231934"/>
                  <a:pt x="3064669" y="242411"/>
                  <a:pt x="3063716" y="253841"/>
                </a:cubicBezTo>
                <a:cubicBezTo>
                  <a:pt x="3062764" y="258604"/>
                  <a:pt x="3060859" y="263366"/>
                  <a:pt x="3059906" y="268129"/>
                </a:cubicBezTo>
                <a:cubicBezTo>
                  <a:pt x="3058954" y="262414"/>
                  <a:pt x="3058001" y="257651"/>
                  <a:pt x="3057049" y="252889"/>
                </a:cubicBezTo>
                <a:cubicBezTo>
                  <a:pt x="3057049" y="250984"/>
                  <a:pt x="3056096" y="250031"/>
                  <a:pt x="3056096" y="248126"/>
                </a:cubicBezTo>
                <a:cubicBezTo>
                  <a:pt x="3056096" y="244316"/>
                  <a:pt x="3056096" y="239554"/>
                  <a:pt x="3057049" y="235744"/>
                </a:cubicBezTo>
                <a:close/>
                <a:moveTo>
                  <a:pt x="3002756" y="307181"/>
                </a:moveTo>
                <a:cubicBezTo>
                  <a:pt x="3002756" y="308134"/>
                  <a:pt x="3001804" y="309086"/>
                  <a:pt x="3001804" y="310039"/>
                </a:cubicBezTo>
                <a:cubicBezTo>
                  <a:pt x="3001804" y="308134"/>
                  <a:pt x="3002756" y="307181"/>
                  <a:pt x="3002756" y="305276"/>
                </a:cubicBezTo>
                <a:cubicBezTo>
                  <a:pt x="3004661" y="298609"/>
                  <a:pt x="3005614" y="292894"/>
                  <a:pt x="3006566" y="286226"/>
                </a:cubicBezTo>
                <a:cubicBezTo>
                  <a:pt x="3007519" y="287179"/>
                  <a:pt x="3007519" y="289084"/>
                  <a:pt x="3008471" y="290036"/>
                </a:cubicBezTo>
                <a:cubicBezTo>
                  <a:pt x="3006566" y="295751"/>
                  <a:pt x="3004661" y="301466"/>
                  <a:pt x="3002756" y="307181"/>
                </a:cubicBezTo>
                <a:close/>
                <a:moveTo>
                  <a:pt x="3036094" y="249079"/>
                </a:moveTo>
                <a:cubicBezTo>
                  <a:pt x="3036094" y="254794"/>
                  <a:pt x="3036094" y="260509"/>
                  <a:pt x="3036094" y="266224"/>
                </a:cubicBezTo>
                <a:cubicBezTo>
                  <a:pt x="3035141" y="263366"/>
                  <a:pt x="3034189" y="260509"/>
                  <a:pt x="3033236" y="258604"/>
                </a:cubicBezTo>
                <a:cubicBezTo>
                  <a:pt x="3034189" y="255746"/>
                  <a:pt x="3035141" y="252889"/>
                  <a:pt x="3036094" y="249079"/>
                </a:cubicBezTo>
                <a:close/>
                <a:moveTo>
                  <a:pt x="3030379" y="269081"/>
                </a:moveTo>
                <a:cubicBezTo>
                  <a:pt x="3030379" y="269081"/>
                  <a:pt x="3030379" y="270034"/>
                  <a:pt x="3030379" y="269081"/>
                </a:cubicBezTo>
                <a:cubicBezTo>
                  <a:pt x="3030379" y="270034"/>
                  <a:pt x="3030379" y="270034"/>
                  <a:pt x="3030379" y="269081"/>
                </a:cubicBezTo>
                <a:cubicBezTo>
                  <a:pt x="3030379" y="269081"/>
                  <a:pt x="3030379" y="269081"/>
                  <a:pt x="3030379" y="269081"/>
                </a:cubicBezTo>
                <a:close/>
                <a:moveTo>
                  <a:pt x="3027521" y="353854"/>
                </a:moveTo>
                <a:cubicBezTo>
                  <a:pt x="3026569" y="356711"/>
                  <a:pt x="3024664" y="360521"/>
                  <a:pt x="3023711" y="364331"/>
                </a:cubicBezTo>
                <a:cubicBezTo>
                  <a:pt x="3021806" y="370046"/>
                  <a:pt x="3019901" y="376714"/>
                  <a:pt x="3017996" y="383381"/>
                </a:cubicBezTo>
                <a:cubicBezTo>
                  <a:pt x="3017996" y="384334"/>
                  <a:pt x="3017044" y="384334"/>
                  <a:pt x="3017044" y="385286"/>
                </a:cubicBezTo>
                <a:cubicBezTo>
                  <a:pt x="3016091" y="382429"/>
                  <a:pt x="3015139" y="379571"/>
                  <a:pt x="3015139" y="376714"/>
                </a:cubicBezTo>
                <a:cubicBezTo>
                  <a:pt x="3017044" y="372904"/>
                  <a:pt x="3018949" y="370046"/>
                  <a:pt x="3020854" y="366236"/>
                </a:cubicBezTo>
                <a:cubicBezTo>
                  <a:pt x="3023711" y="361474"/>
                  <a:pt x="3025616" y="357664"/>
                  <a:pt x="3028474" y="352901"/>
                </a:cubicBezTo>
                <a:cubicBezTo>
                  <a:pt x="3027521" y="352901"/>
                  <a:pt x="3027521" y="353854"/>
                  <a:pt x="3027521" y="353854"/>
                </a:cubicBezTo>
                <a:close/>
                <a:moveTo>
                  <a:pt x="3021806" y="230029"/>
                </a:moveTo>
                <a:cubicBezTo>
                  <a:pt x="3022759" y="231934"/>
                  <a:pt x="3022759" y="235744"/>
                  <a:pt x="3024664" y="241459"/>
                </a:cubicBezTo>
                <a:cubicBezTo>
                  <a:pt x="3024664" y="241459"/>
                  <a:pt x="3024664" y="241459"/>
                  <a:pt x="3024664" y="241459"/>
                </a:cubicBezTo>
                <a:cubicBezTo>
                  <a:pt x="3022759" y="237649"/>
                  <a:pt x="3022759" y="233839"/>
                  <a:pt x="3021806" y="230029"/>
                </a:cubicBezTo>
                <a:cubicBezTo>
                  <a:pt x="3021806" y="230029"/>
                  <a:pt x="3021806" y="230029"/>
                  <a:pt x="3021806" y="230029"/>
                </a:cubicBezTo>
                <a:close/>
                <a:moveTo>
                  <a:pt x="3020854" y="305276"/>
                </a:moveTo>
                <a:cubicBezTo>
                  <a:pt x="3020854" y="305276"/>
                  <a:pt x="3020854" y="305276"/>
                  <a:pt x="3020854" y="305276"/>
                </a:cubicBezTo>
                <a:cubicBezTo>
                  <a:pt x="3020854" y="306229"/>
                  <a:pt x="3020854" y="305276"/>
                  <a:pt x="3020854" y="305276"/>
                </a:cubicBezTo>
                <a:cubicBezTo>
                  <a:pt x="3020854" y="305276"/>
                  <a:pt x="3020854" y="305276"/>
                  <a:pt x="3020854" y="305276"/>
                </a:cubicBezTo>
                <a:close/>
                <a:moveTo>
                  <a:pt x="3017996" y="317659"/>
                </a:moveTo>
                <a:cubicBezTo>
                  <a:pt x="3018949" y="321469"/>
                  <a:pt x="3020854" y="325279"/>
                  <a:pt x="3021806" y="329089"/>
                </a:cubicBezTo>
                <a:cubicBezTo>
                  <a:pt x="3022759" y="332899"/>
                  <a:pt x="3023711" y="336709"/>
                  <a:pt x="3025616" y="339566"/>
                </a:cubicBezTo>
                <a:cubicBezTo>
                  <a:pt x="3020854" y="345281"/>
                  <a:pt x="3016091" y="351949"/>
                  <a:pt x="3011329" y="359569"/>
                </a:cubicBezTo>
                <a:cubicBezTo>
                  <a:pt x="3011329" y="359569"/>
                  <a:pt x="3011329" y="359569"/>
                  <a:pt x="3011329" y="360521"/>
                </a:cubicBezTo>
                <a:cubicBezTo>
                  <a:pt x="3010376" y="357664"/>
                  <a:pt x="3009424" y="354806"/>
                  <a:pt x="3009424" y="351949"/>
                </a:cubicBezTo>
                <a:cubicBezTo>
                  <a:pt x="3011329" y="340519"/>
                  <a:pt x="3015139" y="329089"/>
                  <a:pt x="3017996" y="317659"/>
                </a:cubicBezTo>
                <a:close/>
                <a:moveTo>
                  <a:pt x="3013234" y="257651"/>
                </a:moveTo>
                <a:cubicBezTo>
                  <a:pt x="3013234" y="258604"/>
                  <a:pt x="3013234" y="259556"/>
                  <a:pt x="3014186" y="261461"/>
                </a:cubicBezTo>
                <a:cubicBezTo>
                  <a:pt x="3014186" y="263366"/>
                  <a:pt x="3015139" y="266224"/>
                  <a:pt x="3015139" y="269081"/>
                </a:cubicBezTo>
                <a:cubicBezTo>
                  <a:pt x="3013234" y="273844"/>
                  <a:pt x="3012281" y="279559"/>
                  <a:pt x="3010376" y="284321"/>
                </a:cubicBezTo>
                <a:cubicBezTo>
                  <a:pt x="3010376" y="283369"/>
                  <a:pt x="3009424" y="283369"/>
                  <a:pt x="3009424" y="282416"/>
                </a:cubicBezTo>
                <a:cubicBezTo>
                  <a:pt x="3009424" y="281464"/>
                  <a:pt x="3008471" y="280511"/>
                  <a:pt x="3008471" y="279559"/>
                </a:cubicBezTo>
                <a:cubicBezTo>
                  <a:pt x="3008471" y="278606"/>
                  <a:pt x="3008471" y="277654"/>
                  <a:pt x="3009424" y="276701"/>
                </a:cubicBezTo>
                <a:cubicBezTo>
                  <a:pt x="3010376" y="270034"/>
                  <a:pt x="3011329" y="263366"/>
                  <a:pt x="3013234" y="257651"/>
                </a:cubicBezTo>
                <a:close/>
                <a:moveTo>
                  <a:pt x="3008471" y="230029"/>
                </a:moveTo>
                <a:cubicBezTo>
                  <a:pt x="3009424" y="234791"/>
                  <a:pt x="3010376" y="239554"/>
                  <a:pt x="3010376" y="244316"/>
                </a:cubicBezTo>
                <a:cubicBezTo>
                  <a:pt x="3009424" y="246221"/>
                  <a:pt x="3008471" y="249079"/>
                  <a:pt x="3007519" y="250984"/>
                </a:cubicBezTo>
                <a:cubicBezTo>
                  <a:pt x="3005614" y="254794"/>
                  <a:pt x="3003709" y="259556"/>
                  <a:pt x="3001804" y="264319"/>
                </a:cubicBezTo>
                <a:cubicBezTo>
                  <a:pt x="3003709" y="251936"/>
                  <a:pt x="3005614" y="240506"/>
                  <a:pt x="3008471" y="230029"/>
                </a:cubicBezTo>
                <a:close/>
                <a:moveTo>
                  <a:pt x="3003709" y="195739"/>
                </a:moveTo>
                <a:cubicBezTo>
                  <a:pt x="3003709" y="198596"/>
                  <a:pt x="3004661" y="202406"/>
                  <a:pt x="3004661" y="205264"/>
                </a:cubicBezTo>
                <a:cubicBezTo>
                  <a:pt x="3002756" y="210979"/>
                  <a:pt x="3000851" y="216694"/>
                  <a:pt x="2997994" y="223361"/>
                </a:cubicBezTo>
                <a:cubicBezTo>
                  <a:pt x="2993231" y="235744"/>
                  <a:pt x="2990374" y="248126"/>
                  <a:pt x="2986564" y="262414"/>
                </a:cubicBezTo>
                <a:cubicBezTo>
                  <a:pt x="2985611" y="265271"/>
                  <a:pt x="2985611" y="268129"/>
                  <a:pt x="2984659" y="270986"/>
                </a:cubicBezTo>
                <a:cubicBezTo>
                  <a:pt x="2984659" y="270986"/>
                  <a:pt x="2984659" y="270986"/>
                  <a:pt x="2984659" y="270986"/>
                </a:cubicBezTo>
                <a:cubicBezTo>
                  <a:pt x="2991326" y="243364"/>
                  <a:pt x="2997994" y="218599"/>
                  <a:pt x="3003709" y="195739"/>
                </a:cubicBezTo>
                <a:close/>
                <a:moveTo>
                  <a:pt x="2974181" y="311944"/>
                </a:moveTo>
                <a:cubicBezTo>
                  <a:pt x="2976086" y="302419"/>
                  <a:pt x="2978944" y="292894"/>
                  <a:pt x="2980849" y="284321"/>
                </a:cubicBezTo>
                <a:cubicBezTo>
                  <a:pt x="2980849" y="284321"/>
                  <a:pt x="2980849" y="285274"/>
                  <a:pt x="2980849" y="285274"/>
                </a:cubicBezTo>
                <a:cubicBezTo>
                  <a:pt x="2978944" y="291941"/>
                  <a:pt x="2977991" y="299561"/>
                  <a:pt x="2976086" y="307181"/>
                </a:cubicBezTo>
                <a:cubicBezTo>
                  <a:pt x="2975134" y="313849"/>
                  <a:pt x="2973229" y="320516"/>
                  <a:pt x="2972276" y="327184"/>
                </a:cubicBezTo>
                <a:cubicBezTo>
                  <a:pt x="2971324" y="325279"/>
                  <a:pt x="2971324" y="324326"/>
                  <a:pt x="2970371" y="322421"/>
                </a:cubicBezTo>
                <a:cubicBezTo>
                  <a:pt x="2972276" y="318611"/>
                  <a:pt x="2973229" y="314801"/>
                  <a:pt x="2974181" y="311944"/>
                </a:cubicBezTo>
                <a:close/>
                <a:moveTo>
                  <a:pt x="2964656" y="349091"/>
                </a:moveTo>
                <a:cubicBezTo>
                  <a:pt x="2965609" y="344329"/>
                  <a:pt x="2967514" y="339566"/>
                  <a:pt x="2968466" y="334804"/>
                </a:cubicBezTo>
                <a:cubicBezTo>
                  <a:pt x="2969419" y="337661"/>
                  <a:pt x="2970371" y="341471"/>
                  <a:pt x="2970371" y="344329"/>
                </a:cubicBezTo>
                <a:cubicBezTo>
                  <a:pt x="2970371" y="347186"/>
                  <a:pt x="2969419" y="350996"/>
                  <a:pt x="2969419" y="353854"/>
                </a:cubicBezTo>
                <a:cubicBezTo>
                  <a:pt x="2968466" y="361474"/>
                  <a:pt x="2967514" y="369094"/>
                  <a:pt x="2966561" y="377666"/>
                </a:cubicBezTo>
                <a:cubicBezTo>
                  <a:pt x="2965609" y="373856"/>
                  <a:pt x="2964656" y="369094"/>
                  <a:pt x="2963704" y="366236"/>
                </a:cubicBezTo>
                <a:cubicBezTo>
                  <a:pt x="2967514" y="350996"/>
                  <a:pt x="2969419" y="341471"/>
                  <a:pt x="2969419" y="341471"/>
                </a:cubicBezTo>
                <a:cubicBezTo>
                  <a:pt x="2969419" y="341471"/>
                  <a:pt x="2967514" y="344329"/>
                  <a:pt x="2964656" y="349091"/>
                </a:cubicBezTo>
                <a:close/>
                <a:moveTo>
                  <a:pt x="2958941" y="383381"/>
                </a:moveTo>
                <a:cubicBezTo>
                  <a:pt x="2958941" y="383381"/>
                  <a:pt x="2958941" y="384334"/>
                  <a:pt x="2958941" y="383381"/>
                </a:cubicBezTo>
                <a:cubicBezTo>
                  <a:pt x="2958941" y="384334"/>
                  <a:pt x="2958941" y="384334"/>
                  <a:pt x="2958941" y="383381"/>
                </a:cubicBezTo>
                <a:cubicBezTo>
                  <a:pt x="2958941" y="384334"/>
                  <a:pt x="2958941" y="384334"/>
                  <a:pt x="2958941" y="383381"/>
                </a:cubicBezTo>
                <a:cubicBezTo>
                  <a:pt x="2958941" y="384334"/>
                  <a:pt x="2958941" y="383381"/>
                  <a:pt x="2958941" y="383381"/>
                </a:cubicBezTo>
                <a:close/>
                <a:moveTo>
                  <a:pt x="2936081" y="284321"/>
                </a:moveTo>
                <a:cubicBezTo>
                  <a:pt x="2935129" y="280511"/>
                  <a:pt x="2935129" y="277654"/>
                  <a:pt x="2934176" y="273844"/>
                </a:cubicBezTo>
                <a:cubicBezTo>
                  <a:pt x="2935129" y="272891"/>
                  <a:pt x="2935129" y="271939"/>
                  <a:pt x="2936081" y="271939"/>
                </a:cubicBezTo>
                <a:cubicBezTo>
                  <a:pt x="2936081" y="276701"/>
                  <a:pt x="2936081" y="280511"/>
                  <a:pt x="2936081" y="284321"/>
                </a:cubicBezTo>
                <a:close/>
                <a:moveTo>
                  <a:pt x="2936081" y="267176"/>
                </a:moveTo>
                <a:cubicBezTo>
                  <a:pt x="2936081" y="267176"/>
                  <a:pt x="2936081" y="267176"/>
                  <a:pt x="2936081" y="267176"/>
                </a:cubicBezTo>
                <a:cubicBezTo>
                  <a:pt x="2935129" y="268129"/>
                  <a:pt x="2935129" y="268129"/>
                  <a:pt x="2934176" y="269081"/>
                </a:cubicBezTo>
                <a:cubicBezTo>
                  <a:pt x="2935129" y="268129"/>
                  <a:pt x="2935129" y="266224"/>
                  <a:pt x="2936081" y="265271"/>
                </a:cubicBezTo>
                <a:cubicBezTo>
                  <a:pt x="2935129" y="265271"/>
                  <a:pt x="2936081" y="266224"/>
                  <a:pt x="2936081" y="267176"/>
                </a:cubicBezTo>
                <a:close/>
                <a:moveTo>
                  <a:pt x="2929414" y="243364"/>
                </a:moveTo>
                <a:lnTo>
                  <a:pt x="2930366" y="243364"/>
                </a:lnTo>
                <a:lnTo>
                  <a:pt x="2933224" y="244316"/>
                </a:lnTo>
                <a:cubicBezTo>
                  <a:pt x="2933224" y="248126"/>
                  <a:pt x="2934176" y="251936"/>
                  <a:pt x="2934176" y="255746"/>
                </a:cubicBezTo>
                <a:cubicBezTo>
                  <a:pt x="2933224" y="257651"/>
                  <a:pt x="2932271" y="259556"/>
                  <a:pt x="2931319" y="261461"/>
                </a:cubicBezTo>
                <a:cubicBezTo>
                  <a:pt x="2930366" y="256699"/>
                  <a:pt x="2929414" y="251936"/>
                  <a:pt x="2927509" y="248126"/>
                </a:cubicBezTo>
                <a:cubicBezTo>
                  <a:pt x="2928461" y="246221"/>
                  <a:pt x="2929414" y="245269"/>
                  <a:pt x="2929414" y="243364"/>
                </a:cubicBezTo>
                <a:close/>
                <a:moveTo>
                  <a:pt x="2917984" y="351949"/>
                </a:moveTo>
                <a:cubicBezTo>
                  <a:pt x="2917984" y="352901"/>
                  <a:pt x="2917984" y="352901"/>
                  <a:pt x="2918936" y="353854"/>
                </a:cubicBezTo>
                <a:cubicBezTo>
                  <a:pt x="2918936" y="356711"/>
                  <a:pt x="2919889" y="360521"/>
                  <a:pt x="2919889" y="363379"/>
                </a:cubicBezTo>
                <a:cubicBezTo>
                  <a:pt x="2920841" y="369094"/>
                  <a:pt x="2921794" y="374809"/>
                  <a:pt x="2922746" y="380524"/>
                </a:cubicBezTo>
                <a:cubicBezTo>
                  <a:pt x="2921794" y="380524"/>
                  <a:pt x="2921794" y="380524"/>
                  <a:pt x="2920841" y="380524"/>
                </a:cubicBezTo>
                <a:cubicBezTo>
                  <a:pt x="2918936" y="374809"/>
                  <a:pt x="2916079" y="368141"/>
                  <a:pt x="2913221" y="362426"/>
                </a:cubicBezTo>
                <a:cubicBezTo>
                  <a:pt x="2914174" y="358616"/>
                  <a:pt x="2916079" y="355759"/>
                  <a:pt x="2917984" y="351949"/>
                </a:cubicBezTo>
                <a:close/>
                <a:moveTo>
                  <a:pt x="2904649" y="224314"/>
                </a:moveTo>
                <a:cubicBezTo>
                  <a:pt x="2904649" y="224314"/>
                  <a:pt x="2904649" y="224314"/>
                  <a:pt x="2904649" y="224314"/>
                </a:cubicBezTo>
                <a:cubicBezTo>
                  <a:pt x="2904649" y="228124"/>
                  <a:pt x="2903696" y="232886"/>
                  <a:pt x="2903696" y="237649"/>
                </a:cubicBezTo>
                <a:cubicBezTo>
                  <a:pt x="2903696" y="241459"/>
                  <a:pt x="2902744" y="245269"/>
                  <a:pt x="2902744" y="250031"/>
                </a:cubicBezTo>
                <a:cubicBezTo>
                  <a:pt x="2901791" y="245269"/>
                  <a:pt x="2901791" y="240506"/>
                  <a:pt x="2900839" y="235744"/>
                </a:cubicBezTo>
                <a:cubicBezTo>
                  <a:pt x="2901791" y="231934"/>
                  <a:pt x="2902744" y="228124"/>
                  <a:pt x="2904649" y="224314"/>
                </a:cubicBezTo>
                <a:close/>
                <a:moveTo>
                  <a:pt x="2885599" y="294799"/>
                </a:moveTo>
                <a:cubicBezTo>
                  <a:pt x="2886551" y="290036"/>
                  <a:pt x="2887504" y="285274"/>
                  <a:pt x="2888456" y="280511"/>
                </a:cubicBezTo>
                <a:cubicBezTo>
                  <a:pt x="2888456" y="289084"/>
                  <a:pt x="2889409" y="298609"/>
                  <a:pt x="2889409" y="308134"/>
                </a:cubicBezTo>
                <a:cubicBezTo>
                  <a:pt x="2887504" y="304324"/>
                  <a:pt x="2886551" y="301466"/>
                  <a:pt x="2884646" y="297656"/>
                </a:cubicBezTo>
                <a:cubicBezTo>
                  <a:pt x="2884646" y="296704"/>
                  <a:pt x="2885599" y="295751"/>
                  <a:pt x="2885599" y="294799"/>
                </a:cubicBezTo>
                <a:close/>
                <a:moveTo>
                  <a:pt x="2869406" y="301466"/>
                </a:moveTo>
                <a:cubicBezTo>
                  <a:pt x="2869406" y="302419"/>
                  <a:pt x="2869406" y="302419"/>
                  <a:pt x="2869406" y="301466"/>
                </a:cubicBezTo>
                <a:cubicBezTo>
                  <a:pt x="2869406" y="302419"/>
                  <a:pt x="2869406" y="302419"/>
                  <a:pt x="2869406" y="302419"/>
                </a:cubicBezTo>
                <a:cubicBezTo>
                  <a:pt x="2869406" y="303371"/>
                  <a:pt x="2868454" y="304324"/>
                  <a:pt x="2868454" y="305276"/>
                </a:cubicBezTo>
                <a:cubicBezTo>
                  <a:pt x="2864644" y="298609"/>
                  <a:pt x="2860834" y="290989"/>
                  <a:pt x="2856071" y="284321"/>
                </a:cubicBezTo>
                <a:cubicBezTo>
                  <a:pt x="2856071" y="283369"/>
                  <a:pt x="2855119" y="283369"/>
                  <a:pt x="2855119" y="282416"/>
                </a:cubicBezTo>
                <a:cubicBezTo>
                  <a:pt x="2856071" y="279559"/>
                  <a:pt x="2857024" y="276701"/>
                  <a:pt x="2857976" y="273844"/>
                </a:cubicBezTo>
                <a:cubicBezTo>
                  <a:pt x="2861786" y="283369"/>
                  <a:pt x="2865596" y="292894"/>
                  <a:pt x="2869406" y="301466"/>
                </a:cubicBezTo>
                <a:close/>
                <a:moveTo>
                  <a:pt x="2851309" y="262414"/>
                </a:moveTo>
                <a:cubicBezTo>
                  <a:pt x="2851309" y="261461"/>
                  <a:pt x="2851309" y="260509"/>
                  <a:pt x="2851309" y="259556"/>
                </a:cubicBezTo>
                <a:cubicBezTo>
                  <a:pt x="2852261" y="262414"/>
                  <a:pt x="2853214" y="264319"/>
                  <a:pt x="2855119" y="267176"/>
                </a:cubicBezTo>
                <a:cubicBezTo>
                  <a:pt x="2855119" y="268129"/>
                  <a:pt x="2856071" y="268129"/>
                  <a:pt x="2856071" y="269081"/>
                </a:cubicBezTo>
                <a:cubicBezTo>
                  <a:pt x="2855119" y="270986"/>
                  <a:pt x="2853214" y="273844"/>
                  <a:pt x="2851309" y="276701"/>
                </a:cubicBezTo>
                <a:cubicBezTo>
                  <a:pt x="2851309" y="275749"/>
                  <a:pt x="2850356" y="275749"/>
                  <a:pt x="2850356" y="274796"/>
                </a:cubicBezTo>
                <a:cubicBezTo>
                  <a:pt x="2850356" y="270986"/>
                  <a:pt x="2851309" y="267176"/>
                  <a:pt x="2851309" y="262414"/>
                </a:cubicBezTo>
                <a:close/>
                <a:moveTo>
                  <a:pt x="2848451" y="312896"/>
                </a:moveTo>
                <a:cubicBezTo>
                  <a:pt x="2848451" y="309086"/>
                  <a:pt x="2848451" y="306229"/>
                  <a:pt x="2848451" y="302419"/>
                </a:cubicBezTo>
                <a:cubicBezTo>
                  <a:pt x="2852261" y="310039"/>
                  <a:pt x="2857024" y="318611"/>
                  <a:pt x="2860834" y="327184"/>
                </a:cubicBezTo>
                <a:cubicBezTo>
                  <a:pt x="2858929" y="332899"/>
                  <a:pt x="2857024" y="338614"/>
                  <a:pt x="2856071" y="344329"/>
                </a:cubicBezTo>
                <a:cubicBezTo>
                  <a:pt x="2855119" y="348139"/>
                  <a:pt x="2854166" y="351949"/>
                  <a:pt x="2853214" y="355759"/>
                </a:cubicBezTo>
                <a:cubicBezTo>
                  <a:pt x="2852261" y="350996"/>
                  <a:pt x="2852261" y="346234"/>
                  <a:pt x="2851309" y="341471"/>
                </a:cubicBezTo>
                <a:cubicBezTo>
                  <a:pt x="2850356" y="332899"/>
                  <a:pt x="2849404" y="324326"/>
                  <a:pt x="2847499" y="316706"/>
                </a:cubicBezTo>
                <a:cubicBezTo>
                  <a:pt x="2848451" y="315754"/>
                  <a:pt x="2848451" y="313849"/>
                  <a:pt x="2848451" y="312896"/>
                </a:cubicBezTo>
                <a:close/>
                <a:moveTo>
                  <a:pt x="2836069" y="226219"/>
                </a:moveTo>
                <a:cubicBezTo>
                  <a:pt x="2839879" y="234791"/>
                  <a:pt x="2843689" y="243364"/>
                  <a:pt x="2847499" y="251936"/>
                </a:cubicBezTo>
                <a:cubicBezTo>
                  <a:pt x="2846546" y="254794"/>
                  <a:pt x="2845594" y="257651"/>
                  <a:pt x="2844641" y="261461"/>
                </a:cubicBezTo>
                <a:cubicBezTo>
                  <a:pt x="2844641" y="262414"/>
                  <a:pt x="2843689" y="264319"/>
                  <a:pt x="2843689" y="266224"/>
                </a:cubicBezTo>
                <a:cubicBezTo>
                  <a:pt x="2841784" y="263366"/>
                  <a:pt x="2840831" y="261461"/>
                  <a:pt x="2838926" y="258604"/>
                </a:cubicBezTo>
                <a:cubicBezTo>
                  <a:pt x="2837974" y="249079"/>
                  <a:pt x="2836069" y="238601"/>
                  <a:pt x="2834164" y="229076"/>
                </a:cubicBezTo>
                <a:cubicBezTo>
                  <a:pt x="2836069" y="228124"/>
                  <a:pt x="2836069" y="227171"/>
                  <a:pt x="2836069" y="226219"/>
                </a:cubicBezTo>
                <a:close/>
                <a:moveTo>
                  <a:pt x="2830354" y="305276"/>
                </a:moveTo>
                <a:cubicBezTo>
                  <a:pt x="2830354" y="308134"/>
                  <a:pt x="2830354" y="310039"/>
                  <a:pt x="2831306" y="312896"/>
                </a:cubicBezTo>
                <a:cubicBezTo>
                  <a:pt x="2831306" y="312896"/>
                  <a:pt x="2831306" y="312896"/>
                  <a:pt x="2831306" y="313849"/>
                </a:cubicBezTo>
                <a:cubicBezTo>
                  <a:pt x="2831306" y="311944"/>
                  <a:pt x="2831306" y="310039"/>
                  <a:pt x="2830354" y="308134"/>
                </a:cubicBezTo>
                <a:cubicBezTo>
                  <a:pt x="2830354" y="307181"/>
                  <a:pt x="2830354" y="306229"/>
                  <a:pt x="2830354" y="305276"/>
                </a:cubicBezTo>
                <a:close/>
                <a:moveTo>
                  <a:pt x="2829401" y="292894"/>
                </a:moveTo>
                <a:cubicBezTo>
                  <a:pt x="2829401" y="294799"/>
                  <a:pt x="2829401" y="296704"/>
                  <a:pt x="2830354" y="299561"/>
                </a:cubicBezTo>
                <a:cubicBezTo>
                  <a:pt x="2830354" y="300514"/>
                  <a:pt x="2830354" y="300514"/>
                  <a:pt x="2829401" y="301466"/>
                </a:cubicBezTo>
                <a:cubicBezTo>
                  <a:pt x="2829401" y="300514"/>
                  <a:pt x="2829401" y="300514"/>
                  <a:pt x="2829401" y="299561"/>
                </a:cubicBezTo>
                <a:cubicBezTo>
                  <a:pt x="2828449" y="296704"/>
                  <a:pt x="2828449" y="294799"/>
                  <a:pt x="2829401" y="292894"/>
                </a:cubicBezTo>
                <a:close/>
                <a:moveTo>
                  <a:pt x="2785586" y="268129"/>
                </a:moveTo>
                <a:cubicBezTo>
                  <a:pt x="2784634" y="269081"/>
                  <a:pt x="2783681" y="270034"/>
                  <a:pt x="2782729" y="271939"/>
                </a:cubicBezTo>
                <a:cubicBezTo>
                  <a:pt x="2782729" y="270986"/>
                  <a:pt x="2782729" y="270034"/>
                  <a:pt x="2782729" y="269081"/>
                </a:cubicBezTo>
                <a:cubicBezTo>
                  <a:pt x="2782729" y="268129"/>
                  <a:pt x="2782729" y="266224"/>
                  <a:pt x="2782729" y="265271"/>
                </a:cubicBezTo>
                <a:cubicBezTo>
                  <a:pt x="2783681" y="263366"/>
                  <a:pt x="2785586" y="260509"/>
                  <a:pt x="2786539" y="258604"/>
                </a:cubicBezTo>
                <a:cubicBezTo>
                  <a:pt x="2786539" y="259556"/>
                  <a:pt x="2786539" y="259556"/>
                  <a:pt x="2786539" y="260509"/>
                </a:cubicBezTo>
                <a:cubicBezTo>
                  <a:pt x="2785586" y="262414"/>
                  <a:pt x="2785586" y="265271"/>
                  <a:pt x="2785586" y="268129"/>
                </a:cubicBezTo>
                <a:close/>
                <a:moveTo>
                  <a:pt x="2796064" y="268129"/>
                </a:moveTo>
                <a:cubicBezTo>
                  <a:pt x="2796064" y="267176"/>
                  <a:pt x="2796064" y="267176"/>
                  <a:pt x="2796064" y="268129"/>
                </a:cubicBezTo>
                <a:cubicBezTo>
                  <a:pt x="2797016" y="266224"/>
                  <a:pt x="2797969" y="264319"/>
                  <a:pt x="2798921" y="263366"/>
                </a:cubicBezTo>
                <a:cubicBezTo>
                  <a:pt x="2797969" y="264319"/>
                  <a:pt x="2797016" y="266224"/>
                  <a:pt x="2796064" y="268129"/>
                </a:cubicBezTo>
                <a:close/>
                <a:moveTo>
                  <a:pt x="2803684" y="314801"/>
                </a:moveTo>
                <a:cubicBezTo>
                  <a:pt x="2803684" y="315754"/>
                  <a:pt x="2802731" y="317659"/>
                  <a:pt x="2802731" y="318611"/>
                </a:cubicBezTo>
                <a:cubicBezTo>
                  <a:pt x="2802731" y="320516"/>
                  <a:pt x="2801779" y="322421"/>
                  <a:pt x="2801779" y="325279"/>
                </a:cubicBezTo>
                <a:cubicBezTo>
                  <a:pt x="2800826" y="322421"/>
                  <a:pt x="2799874" y="320516"/>
                  <a:pt x="2798921" y="317659"/>
                </a:cubicBezTo>
                <a:cubicBezTo>
                  <a:pt x="2798921" y="316706"/>
                  <a:pt x="2798921" y="316706"/>
                  <a:pt x="2798921" y="315754"/>
                </a:cubicBezTo>
                <a:cubicBezTo>
                  <a:pt x="2798921" y="315754"/>
                  <a:pt x="2798921" y="315754"/>
                  <a:pt x="2798921" y="315754"/>
                </a:cubicBezTo>
                <a:cubicBezTo>
                  <a:pt x="2799874" y="311944"/>
                  <a:pt x="2800826" y="308134"/>
                  <a:pt x="2801779" y="304324"/>
                </a:cubicBezTo>
                <a:cubicBezTo>
                  <a:pt x="2802731" y="307181"/>
                  <a:pt x="2802731" y="310039"/>
                  <a:pt x="2803684" y="312896"/>
                </a:cubicBezTo>
                <a:cubicBezTo>
                  <a:pt x="2803684" y="313849"/>
                  <a:pt x="2803684" y="313849"/>
                  <a:pt x="2803684" y="314801"/>
                </a:cubicBezTo>
                <a:close/>
                <a:moveTo>
                  <a:pt x="2810351" y="280511"/>
                </a:moveTo>
                <a:cubicBezTo>
                  <a:pt x="2808446" y="287179"/>
                  <a:pt x="2807494" y="294799"/>
                  <a:pt x="2805589" y="302419"/>
                </a:cubicBezTo>
                <a:cubicBezTo>
                  <a:pt x="2804636" y="301466"/>
                  <a:pt x="2804636" y="299561"/>
                  <a:pt x="2803684" y="298609"/>
                </a:cubicBezTo>
                <a:cubicBezTo>
                  <a:pt x="2803684" y="297656"/>
                  <a:pt x="2803684" y="297656"/>
                  <a:pt x="2802731" y="296704"/>
                </a:cubicBezTo>
                <a:cubicBezTo>
                  <a:pt x="2803684" y="292894"/>
                  <a:pt x="2804636" y="290036"/>
                  <a:pt x="2805589" y="287179"/>
                </a:cubicBezTo>
                <a:cubicBezTo>
                  <a:pt x="2806541" y="284321"/>
                  <a:pt x="2808446" y="280511"/>
                  <a:pt x="2809399" y="277654"/>
                </a:cubicBezTo>
                <a:cubicBezTo>
                  <a:pt x="2809399" y="276701"/>
                  <a:pt x="2810351" y="275749"/>
                  <a:pt x="2810351" y="275749"/>
                </a:cubicBezTo>
                <a:cubicBezTo>
                  <a:pt x="2811304" y="276701"/>
                  <a:pt x="2810351" y="278606"/>
                  <a:pt x="2810351" y="280511"/>
                </a:cubicBezTo>
                <a:close/>
                <a:moveTo>
                  <a:pt x="2811304" y="276701"/>
                </a:moveTo>
                <a:cubicBezTo>
                  <a:pt x="2811304" y="275749"/>
                  <a:pt x="2811304" y="275749"/>
                  <a:pt x="2811304" y="274796"/>
                </a:cubicBezTo>
                <a:cubicBezTo>
                  <a:pt x="2812256" y="273844"/>
                  <a:pt x="2812256" y="271939"/>
                  <a:pt x="2813209" y="270986"/>
                </a:cubicBezTo>
                <a:cubicBezTo>
                  <a:pt x="2812256" y="272891"/>
                  <a:pt x="2812256" y="274796"/>
                  <a:pt x="2811304" y="276701"/>
                </a:cubicBezTo>
                <a:close/>
                <a:moveTo>
                  <a:pt x="2812256" y="236696"/>
                </a:moveTo>
                <a:cubicBezTo>
                  <a:pt x="2810351" y="239554"/>
                  <a:pt x="2808446" y="243364"/>
                  <a:pt x="2806541" y="246221"/>
                </a:cubicBezTo>
                <a:cubicBezTo>
                  <a:pt x="2804636" y="248126"/>
                  <a:pt x="2802731" y="250031"/>
                  <a:pt x="2799874" y="251936"/>
                </a:cubicBezTo>
                <a:cubicBezTo>
                  <a:pt x="2797969" y="253841"/>
                  <a:pt x="2796064" y="255746"/>
                  <a:pt x="2794159" y="257651"/>
                </a:cubicBezTo>
                <a:cubicBezTo>
                  <a:pt x="2793206" y="252889"/>
                  <a:pt x="2792254" y="249079"/>
                  <a:pt x="2792254" y="245269"/>
                </a:cubicBezTo>
                <a:cubicBezTo>
                  <a:pt x="2793206" y="242411"/>
                  <a:pt x="2795111" y="240506"/>
                  <a:pt x="2796064" y="238601"/>
                </a:cubicBezTo>
                <a:cubicBezTo>
                  <a:pt x="2799874" y="231934"/>
                  <a:pt x="2802731" y="227171"/>
                  <a:pt x="2804636" y="224314"/>
                </a:cubicBezTo>
                <a:cubicBezTo>
                  <a:pt x="2807494" y="228124"/>
                  <a:pt x="2809399" y="232886"/>
                  <a:pt x="2812256" y="236696"/>
                </a:cubicBezTo>
                <a:close/>
                <a:moveTo>
                  <a:pt x="2804636" y="223361"/>
                </a:moveTo>
                <a:cubicBezTo>
                  <a:pt x="2802731" y="225266"/>
                  <a:pt x="2798921" y="229076"/>
                  <a:pt x="2794159" y="235744"/>
                </a:cubicBezTo>
                <a:cubicBezTo>
                  <a:pt x="2793206" y="236696"/>
                  <a:pt x="2793206" y="237649"/>
                  <a:pt x="2792254" y="238601"/>
                </a:cubicBezTo>
                <a:cubicBezTo>
                  <a:pt x="2792254" y="238601"/>
                  <a:pt x="2792254" y="238601"/>
                  <a:pt x="2792254" y="238601"/>
                </a:cubicBezTo>
                <a:cubicBezTo>
                  <a:pt x="2794159" y="235744"/>
                  <a:pt x="2795111" y="232886"/>
                  <a:pt x="2796064" y="230981"/>
                </a:cubicBezTo>
                <a:cubicBezTo>
                  <a:pt x="2797969" y="226219"/>
                  <a:pt x="2800826" y="222409"/>
                  <a:pt x="2801779" y="219551"/>
                </a:cubicBezTo>
                <a:cubicBezTo>
                  <a:pt x="2802731" y="220504"/>
                  <a:pt x="2803684" y="222409"/>
                  <a:pt x="2804636" y="223361"/>
                </a:cubicBezTo>
                <a:close/>
                <a:moveTo>
                  <a:pt x="2787491" y="196691"/>
                </a:moveTo>
                <a:cubicBezTo>
                  <a:pt x="2792254" y="203359"/>
                  <a:pt x="2796064" y="210026"/>
                  <a:pt x="2800826" y="217646"/>
                </a:cubicBezTo>
                <a:cubicBezTo>
                  <a:pt x="2798921" y="220504"/>
                  <a:pt x="2796064" y="224314"/>
                  <a:pt x="2792254" y="228124"/>
                </a:cubicBezTo>
                <a:cubicBezTo>
                  <a:pt x="2791301" y="229076"/>
                  <a:pt x="2790349" y="230029"/>
                  <a:pt x="2790349" y="230981"/>
                </a:cubicBezTo>
                <a:cubicBezTo>
                  <a:pt x="2789396" y="226219"/>
                  <a:pt x="2788444" y="222409"/>
                  <a:pt x="2787491" y="218599"/>
                </a:cubicBezTo>
                <a:cubicBezTo>
                  <a:pt x="2783681" y="205264"/>
                  <a:pt x="2781776" y="196691"/>
                  <a:pt x="2781776" y="196691"/>
                </a:cubicBezTo>
                <a:cubicBezTo>
                  <a:pt x="2781776" y="196691"/>
                  <a:pt x="2782729" y="204311"/>
                  <a:pt x="2783681" y="218599"/>
                </a:cubicBezTo>
                <a:cubicBezTo>
                  <a:pt x="2784634" y="224314"/>
                  <a:pt x="2784634" y="230981"/>
                  <a:pt x="2784634" y="237649"/>
                </a:cubicBezTo>
                <a:cubicBezTo>
                  <a:pt x="2783681" y="239554"/>
                  <a:pt x="2781776" y="241459"/>
                  <a:pt x="2780824" y="243364"/>
                </a:cubicBezTo>
                <a:cubicBezTo>
                  <a:pt x="2779871" y="227171"/>
                  <a:pt x="2779871" y="213836"/>
                  <a:pt x="2778919" y="204311"/>
                </a:cubicBezTo>
                <a:cubicBezTo>
                  <a:pt x="2777966" y="192881"/>
                  <a:pt x="2777966" y="186214"/>
                  <a:pt x="2777966" y="186214"/>
                </a:cubicBezTo>
                <a:cubicBezTo>
                  <a:pt x="2777966" y="186214"/>
                  <a:pt x="2777014" y="192881"/>
                  <a:pt x="2775109" y="204311"/>
                </a:cubicBezTo>
                <a:cubicBezTo>
                  <a:pt x="2775109" y="207169"/>
                  <a:pt x="2774156" y="210979"/>
                  <a:pt x="2774156" y="214789"/>
                </a:cubicBezTo>
                <a:cubicBezTo>
                  <a:pt x="2773204" y="206216"/>
                  <a:pt x="2772251" y="198596"/>
                  <a:pt x="2770346" y="190976"/>
                </a:cubicBezTo>
                <a:cubicBezTo>
                  <a:pt x="2770346" y="190024"/>
                  <a:pt x="2770346" y="190024"/>
                  <a:pt x="2770346" y="189071"/>
                </a:cubicBezTo>
                <a:cubicBezTo>
                  <a:pt x="2770346" y="188119"/>
                  <a:pt x="2770346" y="186214"/>
                  <a:pt x="2770346" y="185261"/>
                </a:cubicBezTo>
                <a:cubicBezTo>
                  <a:pt x="2769394" y="174784"/>
                  <a:pt x="2768441" y="168116"/>
                  <a:pt x="2768441" y="166211"/>
                </a:cubicBezTo>
                <a:cubicBezTo>
                  <a:pt x="2774156" y="174784"/>
                  <a:pt x="2779871" y="185261"/>
                  <a:pt x="2787491" y="196691"/>
                </a:cubicBezTo>
                <a:close/>
                <a:moveTo>
                  <a:pt x="2767489" y="167164"/>
                </a:moveTo>
                <a:cubicBezTo>
                  <a:pt x="2767489" y="168116"/>
                  <a:pt x="2767489" y="169069"/>
                  <a:pt x="2767489" y="170974"/>
                </a:cubicBezTo>
                <a:cubicBezTo>
                  <a:pt x="2767489" y="169069"/>
                  <a:pt x="2767489" y="168116"/>
                  <a:pt x="2766536" y="166211"/>
                </a:cubicBezTo>
                <a:cubicBezTo>
                  <a:pt x="2767489" y="166211"/>
                  <a:pt x="2767489" y="166211"/>
                  <a:pt x="2767489" y="167164"/>
                </a:cubicBezTo>
                <a:close/>
                <a:moveTo>
                  <a:pt x="2757964" y="342424"/>
                </a:moveTo>
                <a:cubicBezTo>
                  <a:pt x="2757011" y="340519"/>
                  <a:pt x="2756059" y="338614"/>
                  <a:pt x="2755106" y="336709"/>
                </a:cubicBezTo>
                <a:cubicBezTo>
                  <a:pt x="2756059" y="333851"/>
                  <a:pt x="2757964" y="331946"/>
                  <a:pt x="2758916" y="329089"/>
                </a:cubicBezTo>
                <a:cubicBezTo>
                  <a:pt x="2759869" y="330041"/>
                  <a:pt x="2759869" y="331946"/>
                  <a:pt x="2760821" y="332899"/>
                </a:cubicBezTo>
                <a:cubicBezTo>
                  <a:pt x="2759869" y="336709"/>
                  <a:pt x="2758916" y="339566"/>
                  <a:pt x="2757964" y="342424"/>
                </a:cubicBezTo>
                <a:close/>
                <a:moveTo>
                  <a:pt x="2762726" y="327184"/>
                </a:moveTo>
                <a:cubicBezTo>
                  <a:pt x="2762726" y="328136"/>
                  <a:pt x="2761774" y="329089"/>
                  <a:pt x="2761774" y="330994"/>
                </a:cubicBezTo>
                <a:cubicBezTo>
                  <a:pt x="2760821" y="330041"/>
                  <a:pt x="2760821" y="329089"/>
                  <a:pt x="2759869" y="328136"/>
                </a:cubicBezTo>
                <a:cubicBezTo>
                  <a:pt x="2760821" y="327184"/>
                  <a:pt x="2760821" y="325279"/>
                  <a:pt x="2761774" y="324326"/>
                </a:cubicBezTo>
                <a:cubicBezTo>
                  <a:pt x="2762726" y="325279"/>
                  <a:pt x="2762726" y="326231"/>
                  <a:pt x="2762726" y="327184"/>
                </a:cubicBezTo>
                <a:cubicBezTo>
                  <a:pt x="2762726" y="327184"/>
                  <a:pt x="2762726" y="327184"/>
                  <a:pt x="2762726" y="327184"/>
                </a:cubicBezTo>
                <a:close/>
                <a:moveTo>
                  <a:pt x="2762726" y="250031"/>
                </a:moveTo>
                <a:cubicBezTo>
                  <a:pt x="2762726" y="256699"/>
                  <a:pt x="2762726" y="263366"/>
                  <a:pt x="2762726" y="270034"/>
                </a:cubicBezTo>
                <a:cubicBezTo>
                  <a:pt x="2759869" y="273844"/>
                  <a:pt x="2757011" y="278606"/>
                  <a:pt x="2754154" y="282416"/>
                </a:cubicBezTo>
                <a:cubicBezTo>
                  <a:pt x="2754154" y="283369"/>
                  <a:pt x="2753201" y="283369"/>
                  <a:pt x="2753201" y="284321"/>
                </a:cubicBezTo>
                <a:cubicBezTo>
                  <a:pt x="2753201" y="283369"/>
                  <a:pt x="2752249" y="283369"/>
                  <a:pt x="2752249" y="282416"/>
                </a:cubicBezTo>
                <a:cubicBezTo>
                  <a:pt x="2752249" y="281464"/>
                  <a:pt x="2753201" y="280511"/>
                  <a:pt x="2753201" y="278606"/>
                </a:cubicBezTo>
                <a:cubicBezTo>
                  <a:pt x="2754154" y="274796"/>
                  <a:pt x="2755106" y="270986"/>
                  <a:pt x="2756059" y="267176"/>
                </a:cubicBezTo>
                <a:cubicBezTo>
                  <a:pt x="2757964" y="260509"/>
                  <a:pt x="2759869" y="255746"/>
                  <a:pt x="2761774" y="251936"/>
                </a:cubicBezTo>
                <a:cubicBezTo>
                  <a:pt x="2761774" y="251936"/>
                  <a:pt x="2761774" y="250031"/>
                  <a:pt x="2762726" y="250031"/>
                </a:cubicBezTo>
                <a:cubicBezTo>
                  <a:pt x="2762726" y="250031"/>
                  <a:pt x="2762726" y="250031"/>
                  <a:pt x="2762726" y="250031"/>
                </a:cubicBezTo>
                <a:close/>
                <a:moveTo>
                  <a:pt x="2753201" y="250031"/>
                </a:moveTo>
                <a:cubicBezTo>
                  <a:pt x="2755106" y="242411"/>
                  <a:pt x="2756059" y="236696"/>
                  <a:pt x="2757011" y="230981"/>
                </a:cubicBezTo>
                <a:cubicBezTo>
                  <a:pt x="2758916" y="236696"/>
                  <a:pt x="2760821" y="242411"/>
                  <a:pt x="2762726" y="249079"/>
                </a:cubicBezTo>
                <a:cubicBezTo>
                  <a:pt x="2761774" y="250031"/>
                  <a:pt x="2761774" y="250984"/>
                  <a:pt x="2760821" y="252889"/>
                </a:cubicBezTo>
                <a:cubicBezTo>
                  <a:pt x="2758916" y="255746"/>
                  <a:pt x="2756059" y="260509"/>
                  <a:pt x="2752249" y="267176"/>
                </a:cubicBezTo>
                <a:cubicBezTo>
                  <a:pt x="2750344" y="270034"/>
                  <a:pt x="2749391" y="272891"/>
                  <a:pt x="2748439" y="275749"/>
                </a:cubicBezTo>
                <a:cubicBezTo>
                  <a:pt x="2748439" y="275749"/>
                  <a:pt x="2748439" y="274796"/>
                  <a:pt x="2747486" y="274796"/>
                </a:cubicBezTo>
                <a:cubicBezTo>
                  <a:pt x="2749391" y="265271"/>
                  <a:pt x="2751296" y="256699"/>
                  <a:pt x="2753201" y="250031"/>
                </a:cubicBezTo>
                <a:close/>
                <a:moveTo>
                  <a:pt x="2749391" y="362426"/>
                </a:moveTo>
                <a:cubicBezTo>
                  <a:pt x="2748439" y="360521"/>
                  <a:pt x="2747486" y="359569"/>
                  <a:pt x="2746534" y="357664"/>
                </a:cubicBezTo>
                <a:cubicBezTo>
                  <a:pt x="2746534" y="356711"/>
                  <a:pt x="2746534" y="355759"/>
                  <a:pt x="2746534" y="354806"/>
                </a:cubicBezTo>
                <a:cubicBezTo>
                  <a:pt x="2747486" y="356711"/>
                  <a:pt x="2748439" y="359569"/>
                  <a:pt x="2749391" y="362426"/>
                </a:cubicBezTo>
                <a:close/>
                <a:moveTo>
                  <a:pt x="2734151" y="258604"/>
                </a:moveTo>
                <a:cubicBezTo>
                  <a:pt x="2736056" y="262414"/>
                  <a:pt x="2737961" y="268129"/>
                  <a:pt x="2740819" y="273844"/>
                </a:cubicBezTo>
                <a:cubicBezTo>
                  <a:pt x="2738914" y="278606"/>
                  <a:pt x="2737009" y="284321"/>
                  <a:pt x="2735104" y="290036"/>
                </a:cubicBezTo>
                <a:cubicBezTo>
                  <a:pt x="2735104" y="288131"/>
                  <a:pt x="2734151" y="287179"/>
                  <a:pt x="2734151" y="287179"/>
                </a:cubicBezTo>
                <a:cubicBezTo>
                  <a:pt x="2734151" y="287179"/>
                  <a:pt x="2734151" y="289084"/>
                  <a:pt x="2734151" y="291941"/>
                </a:cubicBezTo>
                <a:cubicBezTo>
                  <a:pt x="2734151" y="291941"/>
                  <a:pt x="2734151" y="291941"/>
                  <a:pt x="2734151" y="291941"/>
                </a:cubicBezTo>
                <a:cubicBezTo>
                  <a:pt x="2733199" y="290989"/>
                  <a:pt x="2733199" y="290036"/>
                  <a:pt x="2732246" y="289084"/>
                </a:cubicBezTo>
                <a:cubicBezTo>
                  <a:pt x="2732246" y="288131"/>
                  <a:pt x="2731294" y="287179"/>
                  <a:pt x="2731294" y="286226"/>
                </a:cubicBezTo>
                <a:cubicBezTo>
                  <a:pt x="2733199" y="275749"/>
                  <a:pt x="2734151" y="266224"/>
                  <a:pt x="2734151" y="258604"/>
                </a:cubicBezTo>
                <a:close/>
                <a:moveTo>
                  <a:pt x="2715101" y="290989"/>
                </a:moveTo>
                <a:cubicBezTo>
                  <a:pt x="2715101" y="284321"/>
                  <a:pt x="2715101" y="278606"/>
                  <a:pt x="2716054" y="273844"/>
                </a:cubicBezTo>
                <a:cubicBezTo>
                  <a:pt x="2717006" y="274796"/>
                  <a:pt x="2717006" y="276701"/>
                  <a:pt x="2717959" y="278606"/>
                </a:cubicBezTo>
                <a:cubicBezTo>
                  <a:pt x="2717006" y="287179"/>
                  <a:pt x="2717006" y="295751"/>
                  <a:pt x="2716054" y="304324"/>
                </a:cubicBezTo>
                <a:cubicBezTo>
                  <a:pt x="2716054" y="304324"/>
                  <a:pt x="2715101" y="303371"/>
                  <a:pt x="2715101" y="303371"/>
                </a:cubicBezTo>
                <a:cubicBezTo>
                  <a:pt x="2714149" y="298609"/>
                  <a:pt x="2715101" y="294799"/>
                  <a:pt x="2715101" y="290989"/>
                </a:cubicBezTo>
                <a:close/>
                <a:moveTo>
                  <a:pt x="2705576" y="243364"/>
                </a:moveTo>
                <a:cubicBezTo>
                  <a:pt x="2705576" y="244316"/>
                  <a:pt x="2705576" y="246221"/>
                  <a:pt x="2704624" y="247174"/>
                </a:cubicBezTo>
                <a:lnTo>
                  <a:pt x="2703671" y="238601"/>
                </a:lnTo>
                <a:cubicBezTo>
                  <a:pt x="2704624" y="239554"/>
                  <a:pt x="2705576" y="241459"/>
                  <a:pt x="2705576" y="243364"/>
                </a:cubicBezTo>
                <a:close/>
                <a:moveTo>
                  <a:pt x="2697956" y="312896"/>
                </a:moveTo>
                <a:cubicBezTo>
                  <a:pt x="2697956" y="312896"/>
                  <a:pt x="2697956" y="313849"/>
                  <a:pt x="2697956" y="313849"/>
                </a:cubicBezTo>
                <a:cubicBezTo>
                  <a:pt x="2697956" y="312896"/>
                  <a:pt x="2697956" y="311944"/>
                  <a:pt x="2697956" y="310991"/>
                </a:cubicBezTo>
                <a:lnTo>
                  <a:pt x="2697956" y="312896"/>
                </a:lnTo>
                <a:close/>
                <a:moveTo>
                  <a:pt x="2664619" y="234791"/>
                </a:moveTo>
                <a:cubicBezTo>
                  <a:pt x="2665571" y="235744"/>
                  <a:pt x="2665571" y="237649"/>
                  <a:pt x="2666524" y="238601"/>
                </a:cubicBezTo>
                <a:cubicBezTo>
                  <a:pt x="2668429" y="253841"/>
                  <a:pt x="2670334" y="270034"/>
                  <a:pt x="2673191" y="287179"/>
                </a:cubicBezTo>
                <a:cubicBezTo>
                  <a:pt x="2672239" y="284321"/>
                  <a:pt x="2671286" y="282416"/>
                  <a:pt x="2670334" y="279559"/>
                </a:cubicBezTo>
                <a:cubicBezTo>
                  <a:pt x="2670334" y="279559"/>
                  <a:pt x="2670334" y="278606"/>
                  <a:pt x="2670334" y="278606"/>
                </a:cubicBezTo>
                <a:cubicBezTo>
                  <a:pt x="2670334" y="276701"/>
                  <a:pt x="2671286" y="276701"/>
                  <a:pt x="2671286" y="276701"/>
                </a:cubicBezTo>
                <a:cubicBezTo>
                  <a:pt x="2671286" y="276701"/>
                  <a:pt x="2671286" y="277654"/>
                  <a:pt x="2670334" y="278606"/>
                </a:cubicBezTo>
                <a:cubicBezTo>
                  <a:pt x="2669381" y="266224"/>
                  <a:pt x="2667476" y="255746"/>
                  <a:pt x="2664619" y="246221"/>
                </a:cubicBezTo>
                <a:cubicBezTo>
                  <a:pt x="2664619" y="244316"/>
                  <a:pt x="2663666" y="242411"/>
                  <a:pt x="2663666" y="240506"/>
                </a:cubicBezTo>
                <a:cubicBezTo>
                  <a:pt x="2663666" y="238601"/>
                  <a:pt x="2663666" y="236696"/>
                  <a:pt x="2664619" y="234791"/>
                </a:cubicBezTo>
                <a:close/>
                <a:moveTo>
                  <a:pt x="2657951" y="339566"/>
                </a:moveTo>
                <a:cubicBezTo>
                  <a:pt x="2656999" y="338614"/>
                  <a:pt x="2656999" y="337661"/>
                  <a:pt x="2656046" y="336709"/>
                </a:cubicBezTo>
                <a:cubicBezTo>
                  <a:pt x="2656999" y="332899"/>
                  <a:pt x="2656999" y="329089"/>
                  <a:pt x="2657951" y="325279"/>
                </a:cubicBezTo>
                <a:cubicBezTo>
                  <a:pt x="2658904" y="330041"/>
                  <a:pt x="2657951" y="334804"/>
                  <a:pt x="2657951" y="339566"/>
                </a:cubicBezTo>
                <a:close/>
                <a:moveTo>
                  <a:pt x="2654141" y="277654"/>
                </a:moveTo>
                <a:cubicBezTo>
                  <a:pt x="2656046" y="284321"/>
                  <a:pt x="2657951" y="291941"/>
                  <a:pt x="2659856" y="298609"/>
                </a:cubicBezTo>
                <a:cubicBezTo>
                  <a:pt x="2659856" y="298609"/>
                  <a:pt x="2659856" y="299561"/>
                  <a:pt x="2659856" y="299561"/>
                </a:cubicBezTo>
                <a:cubicBezTo>
                  <a:pt x="2657951" y="304324"/>
                  <a:pt x="2656046" y="310039"/>
                  <a:pt x="2653189" y="316706"/>
                </a:cubicBezTo>
                <a:cubicBezTo>
                  <a:pt x="2653189" y="317659"/>
                  <a:pt x="2652236" y="318611"/>
                  <a:pt x="2652236" y="319564"/>
                </a:cubicBezTo>
                <a:cubicBezTo>
                  <a:pt x="2651284" y="316706"/>
                  <a:pt x="2651284" y="313849"/>
                  <a:pt x="2650331" y="311944"/>
                </a:cubicBezTo>
                <a:cubicBezTo>
                  <a:pt x="2649379" y="308134"/>
                  <a:pt x="2648426" y="305276"/>
                  <a:pt x="2647474" y="301466"/>
                </a:cubicBezTo>
                <a:cubicBezTo>
                  <a:pt x="2649379" y="293846"/>
                  <a:pt x="2651284" y="286226"/>
                  <a:pt x="2654141" y="277654"/>
                </a:cubicBezTo>
                <a:close/>
                <a:moveTo>
                  <a:pt x="2633186" y="283369"/>
                </a:moveTo>
                <a:cubicBezTo>
                  <a:pt x="2633186" y="284321"/>
                  <a:pt x="2633186" y="284321"/>
                  <a:pt x="2633186" y="285274"/>
                </a:cubicBezTo>
                <a:cubicBezTo>
                  <a:pt x="2633186" y="285274"/>
                  <a:pt x="2633186" y="286226"/>
                  <a:pt x="2633186" y="286226"/>
                </a:cubicBezTo>
                <a:cubicBezTo>
                  <a:pt x="2633186" y="287179"/>
                  <a:pt x="2632234" y="288131"/>
                  <a:pt x="2632234" y="290036"/>
                </a:cubicBezTo>
                <a:cubicBezTo>
                  <a:pt x="2633186" y="287179"/>
                  <a:pt x="2633186" y="285274"/>
                  <a:pt x="2633186" y="283369"/>
                </a:cubicBezTo>
                <a:close/>
                <a:moveTo>
                  <a:pt x="2578894" y="242411"/>
                </a:moveTo>
                <a:cubicBezTo>
                  <a:pt x="2578894" y="242411"/>
                  <a:pt x="2578894" y="241459"/>
                  <a:pt x="2577941" y="241459"/>
                </a:cubicBezTo>
                <a:cubicBezTo>
                  <a:pt x="2578894" y="239554"/>
                  <a:pt x="2579846" y="237649"/>
                  <a:pt x="2580799" y="235744"/>
                </a:cubicBezTo>
                <a:cubicBezTo>
                  <a:pt x="2580799" y="235744"/>
                  <a:pt x="2580799" y="235744"/>
                  <a:pt x="2580799" y="235744"/>
                </a:cubicBezTo>
                <a:cubicBezTo>
                  <a:pt x="2580799" y="238601"/>
                  <a:pt x="2579846" y="240506"/>
                  <a:pt x="2578894" y="242411"/>
                </a:cubicBezTo>
                <a:close/>
                <a:moveTo>
                  <a:pt x="2597944" y="275749"/>
                </a:moveTo>
                <a:cubicBezTo>
                  <a:pt x="2597944" y="275749"/>
                  <a:pt x="2597944" y="274796"/>
                  <a:pt x="2597944" y="274796"/>
                </a:cubicBezTo>
                <a:cubicBezTo>
                  <a:pt x="2597944" y="274796"/>
                  <a:pt x="2598896" y="275749"/>
                  <a:pt x="2597944" y="275749"/>
                </a:cubicBezTo>
                <a:cubicBezTo>
                  <a:pt x="2598896" y="275749"/>
                  <a:pt x="2597944" y="275749"/>
                  <a:pt x="2597944" y="275749"/>
                </a:cubicBezTo>
                <a:close/>
                <a:moveTo>
                  <a:pt x="2616041" y="309086"/>
                </a:moveTo>
                <a:cubicBezTo>
                  <a:pt x="2615089" y="312896"/>
                  <a:pt x="2614136" y="315754"/>
                  <a:pt x="2613184" y="319564"/>
                </a:cubicBezTo>
                <a:cubicBezTo>
                  <a:pt x="2613184" y="318611"/>
                  <a:pt x="2613184" y="318611"/>
                  <a:pt x="2613184" y="318611"/>
                </a:cubicBezTo>
                <a:cubicBezTo>
                  <a:pt x="2613184" y="318611"/>
                  <a:pt x="2613184" y="319564"/>
                  <a:pt x="2613184" y="319564"/>
                </a:cubicBezTo>
                <a:cubicBezTo>
                  <a:pt x="2613184" y="319564"/>
                  <a:pt x="2613184" y="319564"/>
                  <a:pt x="2613184" y="319564"/>
                </a:cubicBezTo>
                <a:cubicBezTo>
                  <a:pt x="2609374" y="309086"/>
                  <a:pt x="2604611" y="298609"/>
                  <a:pt x="2600801" y="289084"/>
                </a:cubicBezTo>
                <a:cubicBezTo>
                  <a:pt x="2601754" y="287179"/>
                  <a:pt x="2602706" y="284321"/>
                  <a:pt x="2602706" y="282416"/>
                </a:cubicBezTo>
                <a:cubicBezTo>
                  <a:pt x="2605564" y="287179"/>
                  <a:pt x="2609374" y="292894"/>
                  <a:pt x="2612231" y="299561"/>
                </a:cubicBezTo>
                <a:cubicBezTo>
                  <a:pt x="2613184" y="302419"/>
                  <a:pt x="2615089" y="305276"/>
                  <a:pt x="2616041" y="308134"/>
                </a:cubicBezTo>
                <a:lnTo>
                  <a:pt x="2616041" y="309086"/>
                </a:lnTo>
                <a:lnTo>
                  <a:pt x="2616041" y="309086"/>
                </a:lnTo>
                <a:close/>
                <a:moveTo>
                  <a:pt x="2604611" y="276701"/>
                </a:moveTo>
                <a:cubicBezTo>
                  <a:pt x="2605564" y="272891"/>
                  <a:pt x="2607469" y="270034"/>
                  <a:pt x="2608421" y="267176"/>
                </a:cubicBezTo>
                <a:cubicBezTo>
                  <a:pt x="2609374" y="271939"/>
                  <a:pt x="2612231" y="279559"/>
                  <a:pt x="2615089" y="290036"/>
                </a:cubicBezTo>
                <a:cubicBezTo>
                  <a:pt x="2611279" y="285274"/>
                  <a:pt x="2608421" y="280511"/>
                  <a:pt x="2604611" y="276701"/>
                </a:cubicBezTo>
                <a:close/>
                <a:moveTo>
                  <a:pt x="2614136" y="276701"/>
                </a:moveTo>
                <a:cubicBezTo>
                  <a:pt x="2612231" y="271939"/>
                  <a:pt x="2610326" y="268129"/>
                  <a:pt x="2609374" y="266224"/>
                </a:cubicBezTo>
                <a:cubicBezTo>
                  <a:pt x="2610326" y="263366"/>
                  <a:pt x="2611279" y="260509"/>
                  <a:pt x="2612231" y="257651"/>
                </a:cubicBezTo>
                <a:cubicBezTo>
                  <a:pt x="2612231" y="263366"/>
                  <a:pt x="2613184" y="270034"/>
                  <a:pt x="2614136" y="276701"/>
                </a:cubicBezTo>
                <a:close/>
                <a:moveTo>
                  <a:pt x="2606516" y="208121"/>
                </a:moveTo>
                <a:cubicBezTo>
                  <a:pt x="2607469" y="221456"/>
                  <a:pt x="2609374" y="235744"/>
                  <a:pt x="2611279" y="250984"/>
                </a:cubicBezTo>
                <a:cubicBezTo>
                  <a:pt x="2611279" y="250984"/>
                  <a:pt x="2611279" y="251936"/>
                  <a:pt x="2611279" y="251936"/>
                </a:cubicBezTo>
                <a:cubicBezTo>
                  <a:pt x="2608421" y="256699"/>
                  <a:pt x="2604611" y="263366"/>
                  <a:pt x="2600801" y="271939"/>
                </a:cubicBezTo>
                <a:cubicBezTo>
                  <a:pt x="2599849" y="270034"/>
                  <a:pt x="2598896" y="269081"/>
                  <a:pt x="2597944" y="268129"/>
                </a:cubicBezTo>
                <a:cubicBezTo>
                  <a:pt x="2596991" y="257651"/>
                  <a:pt x="2596039" y="247174"/>
                  <a:pt x="2595086" y="237649"/>
                </a:cubicBezTo>
                <a:cubicBezTo>
                  <a:pt x="2595086" y="234791"/>
                  <a:pt x="2594134" y="230981"/>
                  <a:pt x="2594134" y="228124"/>
                </a:cubicBezTo>
                <a:cubicBezTo>
                  <a:pt x="2598896" y="207169"/>
                  <a:pt x="2602706" y="190976"/>
                  <a:pt x="2605564" y="179546"/>
                </a:cubicBezTo>
                <a:cubicBezTo>
                  <a:pt x="2604611" y="188119"/>
                  <a:pt x="2605564" y="197644"/>
                  <a:pt x="2606516" y="208121"/>
                </a:cubicBezTo>
                <a:close/>
                <a:moveTo>
                  <a:pt x="2586514" y="186214"/>
                </a:moveTo>
                <a:cubicBezTo>
                  <a:pt x="2591276" y="175736"/>
                  <a:pt x="2595086" y="167164"/>
                  <a:pt x="2598896" y="159544"/>
                </a:cubicBezTo>
                <a:cubicBezTo>
                  <a:pt x="2599849" y="157639"/>
                  <a:pt x="2600801" y="155734"/>
                  <a:pt x="2601754" y="153829"/>
                </a:cubicBezTo>
                <a:cubicBezTo>
                  <a:pt x="2602706" y="159544"/>
                  <a:pt x="2602706" y="166211"/>
                  <a:pt x="2603659" y="173831"/>
                </a:cubicBezTo>
                <a:cubicBezTo>
                  <a:pt x="2600801" y="182404"/>
                  <a:pt x="2596039" y="194786"/>
                  <a:pt x="2590324" y="210979"/>
                </a:cubicBezTo>
                <a:cubicBezTo>
                  <a:pt x="2589371" y="202406"/>
                  <a:pt x="2587466" y="194786"/>
                  <a:pt x="2586514" y="187166"/>
                </a:cubicBezTo>
                <a:cubicBezTo>
                  <a:pt x="2586514" y="187166"/>
                  <a:pt x="2586514" y="187166"/>
                  <a:pt x="2586514" y="186214"/>
                </a:cubicBezTo>
                <a:close/>
                <a:moveTo>
                  <a:pt x="2584609" y="408146"/>
                </a:moveTo>
                <a:cubicBezTo>
                  <a:pt x="2584609" y="408146"/>
                  <a:pt x="2584609" y="409099"/>
                  <a:pt x="2584609" y="408146"/>
                </a:cubicBezTo>
                <a:cubicBezTo>
                  <a:pt x="2583656" y="403384"/>
                  <a:pt x="2582704" y="398621"/>
                  <a:pt x="2581751" y="393859"/>
                </a:cubicBezTo>
                <a:cubicBezTo>
                  <a:pt x="2582704" y="398621"/>
                  <a:pt x="2583656" y="403384"/>
                  <a:pt x="2584609" y="408146"/>
                </a:cubicBezTo>
                <a:close/>
                <a:moveTo>
                  <a:pt x="2580799" y="199549"/>
                </a:moveTo>
                <a:cubicBezTo>
                  <a:pt x="2580799" y="208121"/>
                  <a:pt x="2581751" y="217646"/>
                  <a:pt x="2581751" y="228124"/>
                </a:cubicBezTo>
                <a:cubicBezTo>
                  <a:pt x="2580799" y="229076"/>
                  <a:pt x="2579846" y="230029"/>
                  <a:pt x="2578894" y="231934"/>
                </a:cubicBezTo>
                <a:cubicBezTo>
                  <a:pt x="2577941" y="232886"/>
                  <a:pt x="2576989" y="234791"/>
                  <a:pt x="2575084" y="236696"/>
                </a:cubicBezTo>
                <a:cubicBezTo>
                  <a:pt x="2574131" y="235744"/>
                  <a:pt x="2574131" y="234791"/>
                  <a:pt x="2573179" y="233839"/>
                </a:cubicBezTo>
                <a:cubicBezTo>
                  <a:pt x="2573179" y="231934"/>
                  <a:pt x="2573179" y="230981"/>
                  <a:pt x="2572226" y="229076"/>
                </a:cubicBezTo>
                <a:cubicBezTo>
                  <a:pt x="2572226" y="226219"/>
                  <a:pt x="2571274" y="222409"/>
                  <a:pt x="2571274" y="219551"/>
                </a:cubicBezTo>
                <a:cubicBezTo>
                  <a:pt x="2575084" y="211931"/>
                  <a:pt x="2577941" y="206216"/>
                  <a:pt x="2580799" y="199549"/>
                </a:cubicBezTo>
                <a:close/>
                <a:moveTo>
                  <a:pt x="2569369" y="320516"/>
                </a:moveTo>
                <a:cubicBezTo>
                  <a:pt x="2569369" y="322421"/>
                  <a:pt x="2570321" y="325279"/>
                  <a:pt x="2570321" y="327184"/>
                </a:cubicBezTo>
                <a:cubicBezTo>
                  <a:pt x="2570321" y="328136"/>
                  <a:pt x="2570321" y="329089"/>
                  <a:pt x="2571274" y="330041"/>
                </a:cubicBezTo>
                <a:cubicBezTo>
                  <a:pt x="2568416" y="334804"/>
                  <a:pt x="2566511" y="339566"/>
                  <a:pt x="2563654" y="345281"/>
                </a:cubicBezTo>
                <a:cubicBezTo>
                  <a:pt x="2563654" y="344329"/>
                  <a:pt x="2562701" y="343376"/>
                  <a:pt x="2562701" y="342424"/>
                </a:cubicBezTo>
                <a:cubicBezTo>
                  <a:pt x="2565559" y="334804"/>
                  <a:pt x="2567464" y="328136"/>
                  <a:pt x="2569369" y="320516"/>
                </a:cubicBezTo>
                <a:close/>
                <a:moveTo>
                  <a:pt x="2556034" y="262414"/>
                </a:moveTo>
                <a:cubicBezTo>
                  <a:pt x="2556986" y="258604"/>
                  <a:pt x="2558891" y="255746"/>
                  <a:pt x="2559844" y="251936"/>
                </a:cubicBezTo>
                <a:cubicBezTo>
                  <a:pt x="2559844" y="253841"/>
                  <a:pt x="2559844" y="255746"/>
                  <a:pt x="2560796" y="257651"/>
                </a:cubicBezTo>
                <a:cubicBezTo>
                  <a:pt x="2560796" y="258604"/>
                  <a:pt x="2559844" y="258604"/>
                  <a:pt x="2559844" y="259556"/>
                </a:cubicBezTo>
                <a:cubicBezTo>
                  <a:pt x="2557939" y="262414"/>
                  <a:pt x="2556034" y="266224"/>
                  <a:pt x="2554129" y="269081"/>
                </a:cubicBezTo>
                <a:cubicBezTo>
                  <a:pt x="2554129" y="266224"/>
                  <a:pt x="2555081" y="264319"/>
                  <a:pt x="2556034" y="262414"/>
                </a:cubicBezTo>
                <a:close/>
                <a:moveTo>
                  <a:pt x="2561749" y="276701"/>
                </a:moveTo>
                <a:cubicBezTo>
                  <a:pt x="2561749" y="275749"/>
                  <a:pt x="2561749" y="275749"/>
                  <a:pt x="2562701" y="274796"/>
                </a:cubicBezTo>
                <a:cubicBezTo>
                  <a:pt x="2563654" y="278606"/>
                  <a:pt x="2563654" y="283369"/>
                  <a:pt x="2564606" y="287179"/>
                </a:cubicBezTo>
                <a:cubicBezTo>
                  <a:pt x="2562701" y="293846"/>
                  <a:pt x="2559844" y="301466"/>
                  <a:pt x="2557939" y="309086"/>
                </a:cubicBezTo>
                <a:cubicBezTo>
                  <a:pt x="2556986" y="310991"/>
                  <a:pt x="2556986" y="312896"/>
                  <a:pt x="2556034" y="313849"/>
                </a:cubicBezTo>
                <a:cubicBezTo>
                  <a:pt x="2555081" y="308134"/>
                  <a:pt x="2554129" y="302419"/>
                  <a:pt x="2553176" y="296704"/>
                </a:cubicBezTo>
                <a:cubicBezTo>
                  <a:pt x="2556034" y="290036"/>
                  <a:pt x="2558891" y="282416"/>
                  <a:pt x="2561749" y="276701"/>
                </a:cubicBezTo>
                <a:close/>
                <a:moveTo>
                  <a:pt x="2538889" y="252889"/>
                </a:moveTo>
                <a:cubicBezTo>
                  <a:pt x="2539841" y="249079"/>
                  <a:pt x="2539841" y="245269"/>
                  <a:pt x="2540794" y="242411"/>
                </a:cubicBezTo>
                <a:cubicBezTo>
                  <a:pt x="2540794" y="241459"/>
                  <a:pt x="2541746" y="239554"/>
                  <a:pt x="2542699" y="238601"/>
                </a:cubicBezTo>
                <a:cubicBezTo>
                  <a:pt x="2543651" y="236696"/>
                  <a:pt x="2543651" y="234791"/>
                  <a:pt x="2544604" y="233839"/>
                </a:cubicBezTo>
                <a:cubicBezTo>
                  <a:pt x="2544604" y="237649"/>
                  <a:pt x="2543651" y="242411"/>
                  <a:pt x="2543651" y="248126"/>
                </a:cubicBezTo>
                <a:cubicBezTo>
                  <a:pt x="2543651" y="250984"/>
                  <a:pt x="2543651" y="253841"/>
                  <a:pt x="2542699" y="257651"/>
                </a:cubicBezTo>
                <a:cubicBezTo>
                  <a:pt x="2540794" y="261461"/>
                  <a:pt x="2539841" y="264319"/>
                  <a:pt x="2537936" y="268129"/>
                </a:cubicBezTo>
                <a:cubicBezTo>
                  <a:pt x="2537936" y="263366"/>
                  <a:pt x="2537936" y="257651"/>
                  <a:pt x="2538889" y="252889"/>
                </a:cubicBezTo>
                <a:close/>
                <a:moveTo>
                  <a:pt x="2521744" y="475774"/>
                </a:moveTo>
                <a:cubicBezTo>
                  <a:pt x="2521744" y="478631"/>
                  <a:pt x="2522696" y="481489"/>
                  <a:pt x="2522696" y="484346"/>
                </a:cubicBezTo>
                <a:cubicBezTo>
                  <a:pt x="2521744" y="482441"/>
                  <a:pt x="2521744" y="481489"/>
                  <a:pt x="2520791" y="479584"/>
                </a:cubicBezTo>
                <a:cubicBezTo>
                  <a:pt x="2521744" y="478631"/>
                  <a:pt x="2521744" y="477679"/>
                  <a:pt x="2521744" y="475774"/>
                </a:cubicBezTo>
                <a:close/>
                <a:moveTo>
                  <a:pt x="2514124" y="323374"/>
                </a:moveTo>
                <a:cubicBezTo>
                  <a:pt x="2514124" y="323374"/>
                  <a:pt x="2515076" y="323374"/>
                  <a:pt x="2514124" y="323374"/>
                </a:cubicBezTo>
                <a:cubicBezTo>
                  <a:pt x="2514124" y="325279"/>
                  <a:pt x="2513171" y="326231"/>
                  <a:pt x="2513171" y="328136"/>
                </a:cubicBezTo>
                <a:cubicBezTo>
                  <a:pt x="2513171" y="328136"/>
                  <a:pt x="2513171" y="328136"/>
                  <a:pt x="2513171" y="329089"/>
                </a:cubicBezTo>
                <a:cubicBezTo>
                  <a:pt x="2513171" y="326231"/>
                  <a:pt x="2514124" y="324326"/>
                  <a:pt x="2514124" y="323374"/>
                </a:cubicBezTo>
                <a:close/>
                <a:moveTo>
                  <a:pt x="2509361" y="300514"/>
                </a:moveTo>
                <a:cubicBezTo>
                  <a:pt x="2509361" y="301466"/>
                  <a:pt x="2509361" y="301466"/>
                  <a:pt x="2508409" y="302419"/>
                </a:cubicBezTo>
                <a:cubicBezTo>
                  <a:pt x="2508409" y="302419"/>
                  <a:pt x="2508409" y="302419"/>
                  <a:pt x="2508409" y="302419"/>
                </a:cubicBezTo>
                <a:cubicBezTo>
                  <a:pt x="2508409" y="299561"/>
                  <a:pt x="2507456" y="297656"/>
                  <a:pt x="2507456" y="294799"/>
                </a:cubicBezTo>
                <a:cubicBezTo>
                  <a:pt x="2508409" y="296704"/>
                  <a:pt x="2509361" y="298609"/>
                  <a:pt x="2509361" y="300514"/>
                </a:cubicBezTo>
                <a:close/>
                <a:moveTo>
                  <a:pt x="2496979" y="292894"/>
                </a:moveTo>
                <a:cubicBezTo>
                  <a:pt x="2497931" y="290989"/>
                  <a:pt x="2497931" y="290036"/>
                  <a:pt x="2497931" y="290036"/>
                </a:cubicBezTo>
                <a:cubicBezTo>
                  <a:pt x="2497931" y="290036"/>
                  <a:pt x="2497931" y="290989"/>
                  <a:pt x="2496979" y="290989"/>
                </a:cubicBezTo>
                <a:cubicBezTo>
                  <a:pt x="2496979" y="289084"/>
                  <a:pt x="2496979" y="286226"/>
                  <a:pt x="2497931" y="284321"/>
                </a:cubicBezTo>
                <a:cubicBezTo>
                  <a:pt x="2497931" y="278606"/>
                  <a:pt x="2498884" y="272891"/>
                  <a:pt x="2498884" y="269081"/>
                </a:cubicBezTo>
                <a:cubicBezTo>
                  <a:pt x="2498884" y="268129"/>
                  <a:pt x="2498884" y="267176"/>
                  <a:pt x="2498884" y="266224"/>
                </a:cubicBezTo>
                <a:cubicBezTo>
                  <a:pt x="2499836" y="270034"/>
                  <a:pt x="2500789" y="273844"/>
                  <a:pt x="2502694" y="277654"/>
                </a:cubicBezTo>
                <a:cubicBezTo>
                  <a:pt x="2502694" y="279559"/>
                  <a:pt x="2502694" y="281464"/>
                  <a:pt x="2502694" y="283369"/>
                </a:cubicBezTo>
                <a:cubicBezTo>
                  <a:pt x="2502694" y="288131"/>
                  <a:pt x="2501741" y="294799"/>
                  <a:pt x="2501741" y="302419"/>
                </a:cubicBezTo>
                <a:cubicBezTo>
                  <a:pt x="2501741" y="306229"/>
                  <a:pt x="2501741" y="310039"/>
                  <a:pt x="2501741" y="313849"/>
                </a:cubicBezTo>
                <a:cubicBezTo>
                  <a:pt x="2501741" y="317659"/>
                  <a:pt x="2500789" y="321469"/>
                  <a:pt x="2500789" y="325279"/>
                </a:cubicBezTo>
                <a:cubicBezTo>
                  <a:pt x="2500789" y="325279"/>
                  <a:pt x="2500789" y="326231"/>
                  <a:pt x="2500789" y="326231"/>
                </a:cubicBezTo>
                <a:cubicBezTo>
                  <a:pt x="2500789" y="322421"/>
                  <a:pt x="2499836" y="319564"/>
                  <a:pt x="2499836" y="315754"/>
                </a:cubicBezTo>
                <a:cubicBezTo>
                  <a:pt x="2499836" y="313849"/>
                  <a:pt x="2499836" y="311944"/>
                  <a:pt x="2499836" y="310039"/>
                </a:cubicBezTo>
                <a:cubicBezTo>
                  <a:pt x="2499836" y="305276"/>
                  <a:pt x="2500789" y="300514"/>
                  <a:pt x="2500789" y="297656"/>
                </a:cubicBezTo>
                <a:cubicBezTo>
                  <a:pt x="2500789" y="290989"/>
                  <a:pt x="2500789" y="286226"/>
                  <a:pt x="2500789" y="286226"/>
                </a:cubicBezTo>
                <a:cubicBezTo>
                  <a:pt x="2500789" y="286226"/>
                  <a:pt x="2498884" y="289084"/>
                  <a:pt x="2496979" y="292894"/>
                </a:cubicBezTo>
                <a:cubicBezTo>
                  <a:pt x="2496979" y="293846"/>
                  <a:pt x="2496979" y="293846"/>
                  <a:pt x="2496979" y="292894"/>
                </a:cubicBezTo>
                <a:close/>
                <a:moveTo>
                  <a:pt x="2449354" y="334804"/>
                </a:moveTo>
                <a:cubicBezTo>
                  <a:pt x="2448401" y="332899"/>
                  <a:pt x="2448401" y="330041"/>
                  <a:pt x="2447449" y="328136"/>
                </a:cubicBezTo>
                <a:cubicBezTo>
                  <a:pt x="2448401" y="326231"/>
                  <a:pt x="2449354" y="323374"/>
                  <a:pt x="2450306" y="321469"/>
                </a:cubicBezTo>
                <a:cubicBezTo>
                  <a:pt x="2450306" y="321469"/>
                  <a:pt x="2450306" y="322421"/>
                  <a:pt x="2450306" y="322421"/>
                </a:cubicBezTo>
                <a:cubicBezTo>
                  <a:pt x="2450306" y="323374"/>
                  <a:pt x="2450306" y="323374"/>
                  <a:pt x="2451259" y="324326"/>
                </a:cubicBezTo>
                <a:cubicBezTo>
                  <a:pt x="2450306" y="327184"/>
                  <a:pt x="2449354" y="330994"/>
                  <a:pt x="2449354" y="334804"/>
                </a:cubicBezTo>
                <a:close/>
                <a:moveTo>
                  <a:pt x="2450306" y="254794"/>
                </a:moveTo>
                <a:cubicBezTo>
                  <a:pt x="2450306" y="253841"/>
                  <a:pt x="2451259" y="252889"/>
                  <a:pt x="2451259" y="251936"/>
                </a:cubicBezTo>
                <a:cubicBezTo>
                  <a:pt x="2451259" y="251936"/>
                  <a:pt x="2451259" y="251936"/>
                  <a:pt x="2451259" y="250984"/>
                </a:cubicBezTo>
                <a:cubicBezTo>
                  <a:pt x="2451259" y="250984"/>
                  <a:pt x="2451259" y="251936"/>
                  <a:pt x="2451259" y="251936"/>
                </a:cubicBezTo>
                <a:cubicBezTo>
                  <a:pt x="2451259" y="252889"/>
                  <a:pt x="2451259" y="253841"/>
                  <a:pt x="2450306" y="254794"/>
                </a:cubicBezTo>
                <a:close/>
                <a:moveTo>
                  <a:pt x="2452211" y="251936"/>
                </a:moveTo>
                <a:cubicBezTo>
                  <a:pt x="2452211" y="251936"/>
                  <a:pt x="2452211" y="250984"/>
                  <a:pt x="2451259" y="250984"/>
                </a:cubicBezTo>
                <a:cubicBezTo>
                  <a:pt x="2453164" y="246221"/>
                  <a:pt x="2454116" y="242411"/>
                  <a:pt x="2456021" y="238601"/>
                </a:cubicBezTo>
                <a:cubicBezTo>
                  <a:pt x="2457926" y="236696"/>
                  <a:pt x="2458879" y="233839"/>
                  <a:pt x="2460784" y="231934"/>
                </a:cubicBezTo>
                <a:cubicBezTo>
                  <a:pt x="2460784" y="232886"/>
                  <a:pt x="2459831" y="234791"/>
                  <a:pt x="2459831" y="235744"/>
                </a:cubicBezTo>
                <a:cubicBezTo>
                  <a:pt x="2458879" y="239554"/>
                  <a:pt x="2456974" y="243364"/>
                  <a:pt x="2456021" y="248126"/>
                </a:cubicBezTo>
                <a:cubicBezTo>
                  <a:pt x="2455069" y="248126"/>
                  <a:pt x="2454116" y="250031"/>
                  <a:pt x="2452211" y="251936"/>
                </a:cubicBezTo>
                <a:close/>
                <a:moveTo>
                  <a:pt x="2457926" y="266224"/>
                </a:moveTo>
                <a:cubicBezTo>
                  <a:pt x="2457926" y="267176"/>
                  <a:pt x="2456974" y="267176"/>
                  <a:pt x="2456974" y="268129"/>
                </a:cubicBezTo>
                <a:cubicBezTo>
                  <a:pt x="2457926" y="267176"/>
                  <a:pt x="2457926" y="266224"/>
                  <a:pt x="2457926" y="266224"/>
                </a:cubicBezTo>
                <a:cubicBezTo>
                  <a:pt x="2457926" y="265271"/>
                  <a:pt x="2457926" y="266224"/>
                  <a:pt x="2457926" y="266224"/>
                </a:cubicBezTo>
                <a:close/>
                <a:moveTo>
                  <a:pt x="2457926" y="374809"/>
                </a:moveTo>
                <a:cubicBezTo>
                  <a:pt x="2456974" y="371951"/>
                  <a:pt x="2456974" y="369094"/>
                  <a:pt x="2456021" y="367189"/>
                </a:cubicBezTo>
                <a:cubicBezTo>
                  <a:pt x="2456021" y="365284"/>
                  <a:pt x="2456021" y="364331"/>
                  <a:pt x="2456021" y="362426"/>
                </a:cubicBezTo>
                <a:cubicBezTo>
                  <a:pt x="2456021" y="355759"/>
                  <a:pt x="2456021" y="350044"/>
                  <a:pt x="2456021" y="344329"/>
                </a:cubicBezTo>
                <a:cubicBezTo>
                  <a:pt x="2456974" y="347186"/>
                  <a:pt x="2457926" y="350996"/>
                  <a:pt x="2458879" y="354806"/>
                </a:cubicBezTo>
                <a:cubicBezTo>
                  <a:pt x="2459831" y="361474"/>
                  <a:pt x="2458879" y="368141"/>
                  <a:pt x="2457926" y="374809"/>
                </a:cubicBezTo>
                <a:close/>
                <a:moveTo>
                  <a:pt x="2456974" y="308134"/>
                </a:moveTo>
                <a:cubicBezTo>
                  <a:pt x="2456974" y="307181"/>
                  <a:pt x="2456974" y="306229"/>
                  <a:pt x="2456974" y="305276"/>
                </a:cubicBezTo>
                <a:cubicBezTo>
                  <a:pt x="2456974" y="304324"/>
                  <a:pt x="2457926" y="303371"/>
                  <a:pt x="2457926" y="302419"/>
                </a:cubicBezTo>
                <a:cubicBezTo>
                  <a:pt x="2458879" y="306229"/>
                  <a:pt x="2458879" y="310039"/>
                  <a:pt x="2459831" y="313849"/>
                </a:cubicBezTo>
                <a:cubicBezTo>
                  <a:pt x="2459831" y="314801"/>
                  <a:pt x="2459831" y="315754"/>
                  <a:pt x="2460784" y="317659"/>
                </a:cubicBezTo>
                <a:cubicBezTo>
                  <a:pt x="2458879" y="313849"/>
                  <a:pt x="2457926" y="310991"/>
                  <a:pt x="2456974" y="308134"/>
                </a:cubicBezTo>
                <a:close/>
                <a:moveTo>
                  <a:pt x="2458879" y="290036"/>
                </a:moveTo>
                <a:cubicBezTo>
                  <a:pt x="2458879" y="289084"/>
                  <a:pt x="2459831" y="288131"/>
                  <a:pt x="2459831" y="287179"/>
                </a:cubicBezTo>
                <a:cubicBezTo>
                  <a:pt x="2460784" y="284321"/>
                  <a:pt x="2461736" y="280511"/>
                  <a:pt x="2463641" y="277654"/>
                </a:cubicBezTo>
                <a:cubicBezTo>
                  <a:pt x="2464594" y="278606"/>
                  <a:pt x="2464594" y="280511"/>
                  <a:pt x="2465546" y="281464"/>
                </a:cubicBezTo>
                <a:cubicBezTo>
                  <a:pt x="2463641" y="284321"/>
                  <a:pt x="2461736" y="287179"/>
                  <a:pt x="2458879" y="290036"/>
                </a:cubicBezTo>
                <a:close/>
                <a:moveTo>
                  <a:pt x="2464594" y="305276"/>
                </a:moveTo>
                <a:cubicBezTo>
                  <a:pt x="2463641" y="301466"/>
                  <a:pt x="2462689" y="298609"/>
                  <a:pt x="2460784" y="295751"/>
                </a:cubicBezTo>
                <a:cubicBezTo>
                  <a:pt x="2460784" y="294799"/>
                  <a:pt x="2461736" y="293846"/>
                  <a:pt x="2462689" y="292894"/>
                </a:cubicBezTo>
                <a:cubicBezTo>
                  <a:pt x="2464594" y="290036"/>
                  <a:pt x="2465546" y="287179"/>
                  <a:pt x="2466499" y="285274"/>
                </a:cubicBezTo>
                <a:cubicBezTo>
                  <a:pt x="2465546" y="290989"/>
                  <a:pt x="2465546" y="297656"/>
                  <a:pt x="2464594" y="305276"/>
                </a:cubicBezTo>
                <a:close/>
                <a:moveTo>
                  <a:pt x="2467451" y="274796"/>
                </a:moveTo>
                <a:cubicBezTo>
                  <a:pt x="2467451" y="273844"/>
                  <a:pt x="2466499" y="272891"/>
                  <a:pt x="2466499" y="272891"/>
                </a:cubicBezTo>
                <a:cubicBezTo>
                  <a:pt x="2467451" y="270986"/>
                  <a:pt x="2467451" y="270034"/>
                  <a:pt x="2468404" y="268129"/>
                </a:cubicBezTo>
                <a:cubicBezTo>
                  <a:pt x="2468404" y="270034"/>
                  <a:pt x="2467451" y="272891"/>
                  <a:pt x="2467451" y="274796"/>
                </a:cubicBezTo>
                <a:close/>
                <a:moveTo>
                  <a:pt x="2471261" y="233839"/>
                </a:moveTo>
                <a:cubicBezTo>
                  <a:pt x="2471261" y="233839"/>
                  <a:pt x="2471261" y="237649"/>
                  <a:pt x="2470309" y="245269"/>
                </a:cubicBezTo>
                <a:cubicBezTo>
                  <a:pt x="2470309" y="245269"/>
                  <a:pt x="2470309" y="246221"/>
                  <a:pt x="2469356" y="246221"/>
                </a:cubicBezTo>
                <a:cubicBezTo>
                  <a:pt x="2466499" y="251936"/>
                  <a:pt x="2462689" y="256699"/>
                  <a:pt x="2459831" y="263366"/>
                </a:cubicBezTo>
                <a:cubicBezTo>
                  <a:pt x="2459831" y="262414"/>
                  <a:pt x="2458879" y="262414"/>
                  <a:pt x="2458879" y="261461"/>
                </a:cubicBezTo>
                <a:cubicBezTo>
                  <a:pt x="2459831" y="256699"/>
                  <a:pt x="2460784" y="250984"/>
                  <a:pt x="2461736" y="247174"/>
                </a:cubicBezTo>
                <a:cubicBezTo>
                  <a:pt x="2461736" y="246221"/>
                  <a:pt x="2462689" y="246221"/>
                  <a:pt x="2462689" y="245269"/>
                </a:cubicBezTo>
                <a:cubicBezTo>
                  <a:pt x="2466499" y="239554"/>
                  <a:pt x="2469356" y="234791"/>
                  <a:pt x="2472214" y="231934"/>
                </a:cubicBezTo>
                <a:cubicBezTo>
                  <a:pt x="2472214" y="231934"/>
                  <a:pt x="2472214" y="231934"/>
                  <a:pt x="2472214" y="231934"/>
                </a:cubicBezTo>
                <a:cubicBezTo>
                  <a:pt x="2472214" y="234791"/>
                  <a:pt x="2473166" y="237649"/>
                  <a:pt x="2473166" y="240506"/>
                </a:cubicBezTo>
                <a:cubicBezTo>
                  <a:pt x="2473166" y="241459"/>
                  <a:pt x="2472214" y="241459"/>
                  <a:pt x="2472214" y="242411"/>
                </a:cubicBezTo>
                <a:cubicBezTo>
                  <a:pt x="2472214" y="236696"/>
                  <a:pt x="2471261" y="233839"/>
                  <a:pt x="2471261" y="233839"/>
                </a:cubicBezTo>
                <a:close/>
                <a:moveTo>
                  <a:pt x="2467451" y="211931"/>
                </a:moveTo>
                <a:cubicBezTo>
                  <a:pt x="2466499" y="212884"/>
                  <a:pt x="2466499" y="212884"/>
                  <a:pt x="2465546" y="213836"/>
                </a:cubicBezTo>
                <a:cubicBezTo>
                  <a:pt x="2465546" y="212884"/>
                  <a:pt x="2465546" y="212884"/>
                  <a:pt x="2466499" y="211931"/>
                </a:cubicBezTo>
                <a:cubicBezTo>
                  <a:pt x="2467451" y="210026"/>
                  <a:pt x="2467451" y="209074"/>
                  <a:pt x="2468404" y="208121"/>
                </a:cubicBezTo>
                <a:cubicBezTo>
                  <a:pt x="2468404" y="209074"/>
                  <a:pt x="2468404" y="210026"/>
                  <a:pt x="2468404" y="210979"/>
                </a:cubicBezTo>
                <a:cubicBezTo>
                  <a:pt x="2468404" y="210979"/>
                  <a:pt x="2468404" y="210979"/>
                  <a:pt x="2467451" y="211931"/>
                </a:cubicBezTo>
                <a:cubicBezTo>
                  <a:pt x="2468404" y="210979"/>
                  <a:pt x="2468404" y="210979"/>
                  <a:pt x="2467451" y="211931"/>
                </a:cubicBezTo>
                <a:cubicBezTo>
                  <a:pt x="2468404" y="210979"/>
                  <a:pt x="2467451" y="210979"/>
                  <a:pt x="2467451" y="211931"/>
                </a:cubicBezTo>
                <a:close/>
                <a:moveTo>
                  <a:pt x="2470309" y="218599"/>
                </a:moveTo>
                <a:cubicBezTo>
                  <a:pt x="2471261" y="222409"/>
                  <a:pt x="2471261" y="226219"/>
                  <a:pt x="2472214" y="230029"/>
                </a:cubicBezTo>
                <a:cubicBezTo>
                  <a:pt x="2472214" y="230029"/>
                  <a:pt x="2472214" y="230029"/>
                  <a:pt x="2472214" y="230029"/>
                </a:cubicBezTo>
                <a:cubicBezTo>
                  <a:pt x="2470309" y="231934"/>
                  <a:pt x="2467451" y="234791"/>
                  <a:pt x="2463641" y="237649"/>
                </a:cubicBezTo>
                <a:cubicBezTo>
                  <a:pt x="2463641" y="236696"/>
                  <a:pt x="2463641" y="235744"/>
                  <a:pt x="2464594" y="234791"/>
                </a:cubicBezTo>
                <a:cubicBezTo>
                  <a:pt x="2465546" y="230981"/>
                  <a:pt x="2465546" y="227171"/>
                  <a:pt x="2466499" y="224314"/>
                </a:cubicBezTo>
                <a:cubicBezTo>
                  <a:pt x="2466499" y="224314"/>
                  <a:pt x="2466499" y="224314"/>
                  <a:pt x="2466499" y="224314"/>
                </a:cubicBezTo>
                <a:cubicBezTo>
                  <a:pt x="2467451" y="223361"/>
                  <a:pt x="2468404" y="220504"/>
                  <a:pt x="2470309" y="218599"/>
                </a:cubicBezTo>
                <a:close/>
                <a:moveTo>
                  <a:pt x="2477929" y="223361"/>
                </a:moveTo>
                <a:cubicBezTo>
                  <a:pt x="2476976" y="219551"/>
                  <a:pt x="2476024" y="215741"/>
                  <a:pt x="2475071" y="212884"/>
                </a:cubicBezTo>
                <a:cubicBezTo>
                  <a:pt x="2476024" y="211931"/>
                  <a:pt x="2476976" y="210026"/>
                  <a:pt x="2477929" y="209074"/>
                </a:cubicBezTo>
                <a:cubicBezTo>
                  <a:pt x="2477929" y="211931"/>
                  <a:pt x="2477929" y="214789"/>
                  <a:pt x="2477929" y="217646"/>
                </a:cubicBezTo>
                <a:cubicBezTo>
                  <a:pt x="2477929" y="219551"/>
                  <a:pt x="2477929" y="221456"/>
                  <a:pt x="2477929" y="223361"/>
                </a:cubicBezTo>
                <a:close/>
                <a:moveTo>
                  <a:pt x="2473166" y="206216"/>
                </a:moveTo>
                <a:cubicBezTo>
                  <a:pt x="2473166" y="205264"/>
                  <a:pt x="2472214" y="204311"/>
                  <a:pt x="2472214" y="203359"/>
                </a:cubicBezTo>
                <a:cubicBezTo>
                  <a:pt x="2472214" y="202406"/>
                  <a:pt x="2472214" y="202406"/>
                  <a:pt x="2471261" y="201454"/>
                </a:cubicBezTo>
                <a:cubicBezTo>
                  <a:pt x="2472214" y="199549"/>
                  <a:pt x="2473166" y="197644"/>
                  <a:pt x="2474119" y="195739"/>
                </a:cubicBezTo>
                <a:cubicBezTo>
                  <a:pt x="2475071" y="193834"/>
                  <a:pt x="2476976" y="190976"/>
                  <a:pt x="2477929" y="189071"/>
                </a:cubicBezTo>
                <a:cubicBezTo>
                  <a:pt x="2477929" y="192881"/>
                  <a:pt x="2477929" y="197644"/>
                  <a:pt x="2477929" y="201454"/>
                </a:cubicBezTo>
                <a:cubicBezTo>
                  <a:pt x="2476024" y="203359"/>
                  <a:pt x="2474119" y="205264"/>
                  <a:pt x="2473166" y="206216"/>
                </a:cubicBezTo>
                <a:close/>
                <a:moveTo>
                  <a:pt x="2473166" y="255746"/>
                </a:moveTo>
                <a:cubicBezTo>
                  <a:pt x="2474119" y="254794"/>
                  <a:pt x="2474119" y="252889"/>
                  <a:pt x="2475071" y="251936"/>
                </a:cubicBezTo>
                <a:cubicBezTo>
                  <a:pt x="2476024" y="256699"/>
                  <a:pt x="2476024" y="261461"/>
                  <a:pt x="2476976" y="266224"/>
                </a:cubicBezTo>
                <a:cubicBezTo>
                  <a:pt x="2477929" y="274796"/>
                  <a:pt x="2478881" y="283369"/>
                  <a:pt x="2479834" y="292894"/>
                </a:cubicBezTo>
                <a:cubicBezTo>
                  <a:pt x="2479834" y="293846"/>
                  <a:pt x="2479834" y="295751"/>
                  <a:pt x="2479834" y="296704"/>
                </a:cubicBezTo>
                <a:cubicBezTo>
                  <a:pt x="2479834" y="296704"/>
                  <a:pt x="2479834" y="295751"/>
                  <a:pt x="2479834" y="295751"/>
                </a:cubicBezTo>
                <a:cubicBezTo>
                  <a:pt x="2477929" y="292894"/>
                  <a:pt x="2476976" y="290036"/>
                  <a:pt x="2475071" y="288131"/>
                </a:cubicBezTo>
                <a:cubicBezTo>
                  <a:pt x="2475071" y="275749"/>
                  <a:pt x="2474119" y="264319"/>
                  <a:pt x="2473166" y="255746"/>
                </a:cubicBezTo>
                <a:close/>
                <a:moveTo>
                  <a:pt x="2481739" y="324326"/>
                </a:moveTo>
                <a:cubicBezTo>
                  <a:pt x="2481739" y="325279"/>
                  <a:pt x="2480786" y="325279"/>
                  <a:pt x="2480786" y="326231"/>
                </a:cubicBezTo>
                <a:cubicBezTo>
                  <a:pt x="2479834" y="330041"/>
                  <a:pt x="2477929" y="334804"/>
                  <a:pt x="2476024" y="340519"/>
                </a:cubicBezTo>
                <a:cubicBezTo>
                  <a:pt x="2476024" y="329089"/>
                  <a:pt x="2476024" y="317659"/>
                  <a:pt x="2476024" y="308134"/>
                </a:cubicBezTo>
                <a:cubicBezTo>
                  <a:pt x="2476024" y="308134"/>
                  <a:pt x="2476024" y="308134"/>
                  <a:pt x="2476024" y="308134"/>
                </a:cubicBezTo>
                <a:cubicBezTo>
                  <a:pt x="2476976" y="311944"/>
                  <a:pt x="2478881" y="314801"/>
                  <a:pt x="2479834" y="318611"/>
                </a:cubicBezTo>
                <a:cubicBezTo>
                  <a:pt x="2479834" y="319564"/>
                  <a:pt x="2480786" y="321469"/>
                  <a:pt x="2480786" y="322421"/>
                </a:cubicBezTo>
                <a:cubicBezTo>
                  <a:pt x="2480786" y="322421"/>
                  <a:pt x="2481739" y="323374"/>
                  <a:pt x="2481739" y="324326"/>
                </a:cubicBezTo>
                <a:cubicBezTo>
                  <a:pt x="2481739" y="324326"/>
                  <a:pt x="2481739" y="324326"/>
                  <a:pt x="2481739" y="324326"/>
                </a:cubicBezTo>
                <a:close/>
                <a:moveTo>
                  <a:pt x="2436971" y="215741"/>
                </a:moveTo>
                <a:cubicBezTo>
                  <a:pt x="2440781" y="209074"/>
                  <a:pt x="2444591" y="202406"/>
                  <a:pt x="2447449" y="195739"/>
                </a:cubicBezTo>
                <a:cubicBezTo>
                  <a:pt x="2451259" y="190024"/>
                  <a:pt x="2454116" y="184309"/>
                  <a:pt x="2457926" y="178594"/>
                </a:cubicBezTo>
                <a:cubicBezTo>
                  <a:pt x="2464594" y="168116"/>
                  <a:pt x="2469356" y="157639"/>
                  <a:pt x="2475071" y="150971"/>
                </a:cubicBezTo>
                <a:cubicBezTo>
                  <a:pt x="2477929" y="146209"/>
                  <a:pt x="2480786" y="142399"/>
                  <a:pt x="2482691" y="138589"/>
                </a:cubicBezTo>
                <a:cubicBezTo>
                  <a:pt x="2481739" y="142399"/>
                  <a:pt x="2481739" y="148114"/>
                  <a:pt x="2480786" y="154781"/>
                </a:cubicBezTo>
                <a:cubicBezTo>
                  <a:pt x="2479834" y="162401"/>
                  <a:pt x="2479834" y="170974"/>
                  <a:pt x="2478881" y="181451"/>
                </a:cubicBezTo>
                <a:cubicBezTo>
                  <a:pt x="2476024" y="185261"/>
                  <a:pt x="2473166" y="189071"/>
                  <a:pt x="2470309" y="193834"/>
                </a:cubicBezTo>
                <a:cubicBezTo>
                  <a:pt x="2470309" y="193834"/>
                  <a:pt x="2470309" y="194786"/>
                  <a:pt x="2469356" y="194786"/>
                </a:cubicBezTo>
                <a:cubicBezTo>
                  <a:pt x="2466499" y="186214"/>
                  <a:pt x="2465546" y="181451"/>
                  <a:pt x="2465546" y="181451"/>
                </a:cubicBezTo>
                <a:cubicBezTo>
                  <a:pt x="2465546" y="181451"/>
                  <a:pt x="2466499" y="187166"/>
                  <a:pt x="2467451" y="197644"/>
                </a:cubicBezTo>
                <a:cubicBezTo>
                  <a:pt x="2465546" y="201454"/>
                  <a:pt x="2462689" y="205264"/>
                  <a:pt x="2460784" y="209074"/>
                </a:cubicBezTo>
                <a:cubicBezTo>
                  <a:pt x="2456021" y="216694"/>
                  <a:pt x="2452211" y="225266"/>
                  <a:pt x="2447449" y="234791"/>
                </a:cubicBezTo>
                <a:cubicBezTo>
                  <a:pt x="2443639" y="238601"/>
                  <a:pt x="2440781" y="243364"/>
                  <a:pt x="2436971" y="247174"/>
                </a:cubicBezTo>
                <a:cubicBezTo>
                  <a:pt x="2436971" y="248126"/>
                  <a:pt x="2436019" y="248126"/>
                  <a:pt x="2436019" y="249079"/>
                </a:cubicBezTo>
                <a:cubicBezTo>
                  <a:pt x="2436019" y="249079"/>
                  <a:pt x="2436019" y="249079"/>
                  <a:pt x="2436019" y="249079"/>
                </a:cubicBezTo>
                <a:cubicBezTo>
                  <a:pt x="2435066" y="240506"/>
                  <a:pt x="2434114" y="232886"/>
                  <a:pt x="2433161" y="225266"/>
                </a:cubicBezTo>
                <a:cubicBezTo>
                  <a:pt x="2433161" y="221456"/>
                  <a:pt x="2435066" y="218599"/>
                  <a:pt x="2436971" y="215741"/>
                </a:cubicBezTo>
                <a:close/>
                <a:moveTo>
                  <a:pt x="2416016" y="313849"/>
                </a:moveTo>
                <a:cubicBezTo>
                  <a:pt x="2416016" y="313849"/>
                  <a:pt x="2416016" y="313849"/>
                  <a:pt x="2416016" y="313849"/>
                </a:cubicBezTo>
                <a:cubicBezTo>
                  <a:pt x="2415064" y="310039"/>
                  <a:pt x="2414111" y="307181"/>
                  <a:pt x="2413159" y="304324"/>
                </a:cubicBezTo>
                <a:cubicBezTo>
                  <a:pt x="2414111" y="303371"/>
                  <a:pt x="2414111" y="302419"/>
                  <a:pt x="2415064" y="301466"/>
                </a:cubicBezTo>
                <a:cubicBezTo>
                  <a:pt x="2415064" y="302419"/>
                  <a:pt x="2415064" y="302419"/>
                  <a:pt x="2415064" y="303371"/>
                </a:cubicBezTo>
                <a:cubicBezTo>
                  <a:pt x="2415064" y="306229"/>
                  <a:pt x="2416016" y="310039"/>
                  <a:pt x="2416016" y="313849"/>
                </a:cubicBezTo>
                <a:cubicBezTo>
                  <a:pt x="2416016" y="313849"/>
                  <a:pt x="2416016" y="313849"/>
                  <a:pt x="2416016" y="313849"/>
                </a:cubicBezTo>
                <a:close/>
                <a:moveTo>
                  <a:pt x="2422684" y="288131"/>
                </a:moveTo>
                <a:cubicBezTo>
                  <a:pt x="2422684" y="290036"/>
                  <a:pt x="2422684" y="291941"/>
                  <a:pt x="2422684" y="293846"/>
                </a:cubicBezTo>
                <a:cubicBezTo>
                  <a:pt x="2421731" y="295751"/>
                  <a:pt x="2421731" y="297656"/>
                  <a:pt x="2420779" y="299561"/>
                </a:cubicBezTo>
                <a:cubicBezTo>
                  <a:pt x="2419826" y="297656"/>
                  <a:pt x="2419826" y="295751"/>
                  <a:pt x="2418874" y="293846"/>
                </a:cubicBezTo>
                <a:cubicBezTo>
                  <a:pt x="2419826" y="292894"/>
                  <a:pt x="2419826" y="291941"/>
                  <a:pt x="2420779" y="290989"/>
                </a:cubicBezTo>
                <a:cubicBezTo>
                  <a:pt x="2421731" y="290036"/>
                  <a:pt x="2421731" y="289084"/>
                  <a:pt x="2422684" y="288131"/>
                </a:cubicBezTo>
                <a:close/>
                <a:moveTo>
                  <a:pt x="2414111" y="259556"/>
                </a:moveTo>
                <a:cubicBezTo>
                  <a:pt x="2416016" y="255746"/>
                  <a:pt x="2417921" y="251936"/>
                  <a:pt x="2419826" y="248126"/>
                </a:cubicBezTo>
                <a:cubicBezTo>
                  <a:pt x="2419826" y="253841"/>
                  <a:pt x="2420779" y="259556"/>
                  <a:pt x="2420779" y="266224"/>
                </a:cubicBezTo>
                <a:cubicBezTo>
                  <a:pt x="2417921" y="270034"/>
                  <a:pt x="2415064" y="273844"/>
                  <a:pt x="2412206" y="277654"/>
                </a:cubicBezTo>
                <a:cubicBezTo>
                  <a:pt x="2411254" y="276701"/>
                  <a:pt x="2411254" y="275749"/>
                  <a:pt x="2410301" y="273844"/>
                </a:cubicBezTo>
                <a:cubicBezTo>
                  <a:pt x="2409349" y="272891"/>
                  <a:pt x="2409349" y="271939"/>
                  <a:pt x="2408396" y="270986"/>
                </a:cubicBezTo>
                <a:cubicBezTo>
                  <a:pt x="2410301" y="268129"/>
                  <a:pt x="2412206" y="263366"/>
                  <a:pt x="2414111" y="259556"/>
                </a:cubicBezTo>
                <a:close/>
                <a:moveTo>
                  <a:pt x="2406491" y="275749"/>
                </a:moveTo>
                <a:cubicBezTo>
                  <a:pt x="2406491" y="275749"/>
                  <a:pt x="2406491" y="275749"/>
                  <a:pt x="2406491" y="275749"/>
                </a:cubicBezTo>
                <a:cubicBezTo>
                  <a:pt x="2407444" y="277654"/>
                  <a:pt x="2408396" y="279559"/>
                  <a:pt x="2409349" y="282416"/>
                </a:cubicBezTo>
                <a:cubicBezTo>
                  <a:pt x="2408396" y="283369"/>
                  <a:pt x="2407444" y="285274"/>
                  <a:pt x="2406491" y="286226"/>
                </a:cubicBezTo>
                <a:cubicBezTo>
                  <a:pt x="2405539" y="284321"/>
                  <a:pt x="2405539" y="282416"/>
                  <a:pt x="2404586" y="280511"/>
                </a:cubicBezTo>
                <a:cubicBezTo>
                  <a:pt x="2405539" y="278606"/>
                  <a:pt x="2405539" y="276701"/>
                  <a:pt x="2406491" y="275749"/>
                </a:cubicBezTo>
                <a:close/>
                <a:moveTo>
                  <a:pt x="2405539" y="317659"/>
                </a:moveTo>
                <a:cubicBezTo>
                  <a:pt x="2406491" y="321469"/>
                  <a:pt x="2407444" y="324326"/>
                  <a:pt x="2408396" y="328136"/>
                </a:cubicBezTo>
                <a:cubicBezTo>
                  <a:pt x="2408396" y="330041"/>
                  <a:pt x="2408396" y="331946"/>
                  <a:pt x="2408396" y="334804"/>
                </a:cubicBezTo>
                <a:cubicBezTo>
                  <a:pt x="2408396" y="333851"/>
                  <a:pt x="2407444" y="332899"/>
                  <a:pt x="2407444" y="332899"/>
                </a:cubicBezTo>
                <a:cubicBezTo>
                  <a:pt x="2407444" y="332899"/>
                  <a:pt x="2407444" y="335756"/>
                  <a:pt x="2407444" y="340519"/>
                </a:cubicBezTo>
                <a:cubicBezTo>
                  <a:pt x="2406491" y="344329"/>
                  <a:pt x="2405539" y="347186"/>
                  <a:pt x="2404586" y="350996"/>
                </a:cubicBezTo>
                <a:cubicBezTo>
                  <a:pt x="2403634" y="355759"/>
                  <a:pt x="2401729" y="359569"/>
                  <a:pt x="2400776" y="364331"/>
                </a:cubicBezTo>
                <a:cubicBezTo>
                  <a:pt x="2399824" y="357664"/>
                  <a:pt x="2398871" y="350044"/>
                  <a:pt x="2398871" y="343376"/>
                </a:cubicBezTo>
                <a:cubicBezTo>
                  <a:pt x="2398871" y="340519"/>
                  <a:pt x="2397919" y="336709"/>
                  <a:pt x="2397919" y="333851"/>
                </a:cubicBezTo>
                <a:cubicBezTo>
                  <a:pt x="2397919" y="332899"/>
                  <a:pt x="2397919" y="331946"/>
                  <a:pt x="2398871" y="330994"/>
                </a:cubicBezTo>
                <a:cubicBezTo>
                  <a:pt x="2399824" y="325279"/>
                  <a:pt x="2402681" y="321469"/>
                  <a:pt x="2405539" y="317659"/>
                </a:cubicBezTo>
                <a:close/>
                <a:moveTo>
                  <a:pt x="2398871" y="291941"/>
                </a:moveTo>
                <a:cubicBezTo>
                  <a:pt x="2398871" y="292894"/>
                  <a:pt x="2399824" y="293846"/>
                  <a:pt x="2399824" y="295751"/>
                </a:cubicBezTo>
                <a:cubicBezTo>
                  <a:pt x="2397919" y="298609"/>
                  <a:pt x="2396014" y="300514"/>
                  <a:pt x="2394109" y="303371"/>
                </a:cubicBezTo>
                <a:cubicBezTo>
                  <a:pt x="2394109" y="303371"/>
                  <a:pt x="2394109" y="302419"/>
                  <a:pt x="2394109" y="302419"/>
                </a:cubicBezTo>
                <a:cubicBezTo>
                  <a:pt x="2396014" y="298609"/>
                  <a:pt x="2397919" y="295751"/>
                  <a:pt x="2398871" y="291941"/>
                </a:cubicBezTo>
                <a:close/>
                <a:moveTo>
                  <a:pt x="2393156" y="267176"/>
                </a:moveTo>
                <a:cubicBezTo>
                  <a:pt x="2392204" y="268129"/>
                  <a:pt x="2392204" y="269081"/>
                  <a:pt x="2391251" y="270034"/>
                </a:cubicBezTo>
                <a:cubicBezTo>
                  <a:pt x="2390299" y="264319"/>
                  <a:pt x="2390299" y="259556"/>
                  <a:pt x="2389346" y="254794"/>
                </a:cubicBezTo>
                <a:cubicBezTo>
                  <a:pt x="2391251" y="258604"/>
                  <a:pt x="2392204" y="263366"/>
                  <a:pt x="2393156" y="267176"/>
                </a:cubicBezTo>
                <a:close/>
                <a:moveTo>
                  <a:pt x="2351246" y="278606"/>
                </a:moveTo>
                <a:cubicBezTo>
                  <a:pt x="2351246" y="277654"/>
                  <a:pt x="2351246" y="277654"/>
                  <a:pt x="2351246" y="278606"/>
                </a:cubicBezTo>
                <a:lnTo>
                  <a:pt x="2351246" y="275749"/>
                </a:lnTo>
                <a:cubicBezTo>
                  <a:pt x="2351246" y="276701"/>
                  <a:pt x="2351246" y="277654"/>
                  <a:pt x="2351246" y="278606"/>
                </a:cubicBezTo>
                <a:close/>
                <a:moveTo>
                  <a:pt x="2378869" y="295751"/>
                </a:moveTo>
                <a:cubicBezTo>
                  <a:pt x="2377916" y="298609"/>
                  <a:pt x="2376011" y="300514"/>
                  <a:pt x="2375059" y="303371"/>
                </a:cubicBezTo>
                <a:cubicBezTo>
                  <a:pt x="2375059" y="304324"/>
                  <a:pt x="2374106" y="304324"/>
                  <a:pt x="2374106" y="305276"/>
                </a:cubicBezTo>
                <a:cubicBezTo>
                  <a:pt x="2374106" y="305276"/>
                  <a:pt x="2374106" y="304324"/>
                  <a:pt x="2374106" y="304324"/>
                </a:cubicBezTo>
                <a:cubicBezTo>
                  <a:pt x="2376964" y="261461"/>
                  <a:pt x="2376011" y="231934"/>
                  <a:pt x="2376011" y="231934"/>
                </a:cubicBezTo>
                <a:cubicBezTo>
                  <a:pt x="2376011" y="231934"/>
                  <a:pt x="2372201" y="249079"/>
                  <a:pt x="2366486" y="277654"/>
                </a:cubicBezTo>
                <a:cubicBezTo>
                  <a:pt x="2365534" y="275749"/>
                  <a:pt x="2365534" y="273844"/>
                  <a:pt x="2364581" y="272891"/>
                </a:cubicBezTo>
                <a:cubicBezTo>
                  <a:pt x="2363629" y="270034"/>
                  <a:pt x="2362676" y="267176"/>
                  <a:pt x="2361724" y="264319"/>
                </a:cubicBezTo>
                <a:cubicBezTo>
                  <a:pt x="2361724" y="257651"/>
                  <a:pt x="2361724" y="250984"/>
                  <a:pt x="2361724" y="245269"/>
                </a:cubicBezTo>
                <a:lnTo>
                  <a:pt x="2365534" y="234791"/>
                </a:lnTo>
                <a:lnTo>
                  <a:pt x="2376011" y="211931"/>
                </a:lnTo>
                <a:cubicBezTo>
                  <a:pt x="2376011" y="221456"/>
                  <a:pt x="2376011" y="232886"/>
                  <a:pt x="2376011" y="244316"/>
                </a:cubicBezTo>
                <a:cubicBezTo>
                  <a:pt x="2376011" y="258604"/>
                  <a:pt x="2376011" y="274796"/>
                  <a:pt x="2376964" y="290989"/>
                </a:cubicBezTo>
                <a:cubicBezTo>
                  <a:pt x="2378869" y="292894"/>
                  <a:pt x="2378869" y="293846"/>
                  <a:pt x="2378869" y="295751"/>
                </a:cubicBezTo>
                <a:close/>
                <a:moveTo>
                  <a:pt x="2362676" y="180499"/>
                </a:moveTo>
                <a:cubicBezTo>
                  <a:pt x="2364581" y="175736"/>
                  <a:pt x="2366486" y="170974"/>
                  <a:pt x="2368391" y="166211"/>
                </a:cubicBezTo>
                <a:cubicBezTo>
                  <a:pt x="2372201" y="157639"/>
                  <a:pt x="2375059" y="149066"/>
                  <a:pt x="2377916" y="140494"/>
                </a:cubicBezTo>
                <a:cubicBezTo>
                  <a:pt x="2377916" y="141446"/>
                  <a:pt x="2378869" y="142399"/>
                  <a:pt x="2378869" y="143351"/>
                </a:cubicBezTo>
                <a:cubicBezTo>
                  <a:pt x="2379821" y="146209"/>
                  <a:pt x="2379821" y="149066"/>
                  <a:pt x="2378869" y="152876"/>
                </a:cubicBezTo>
                <a:cubicBezTo>
                  <a:pt x="2377916" y="149066"/>
                  <a:pt x="2377916" y="147161"/>
                  <a:pt x="2377916" y="147161"/>
                </a:cubicBezTo>
                <a:cubicBezTo>
                  <a:pt x="2377916" y="147161"/>
                  <a:pt x="2377916" y="156686"/>
                  <a:pt x="2377916" y="173831"/>
                </a:cubicBezTo>
                <a:cubicBezTo>
                  <a:pt x="2377916" y="182404"/>
                  <a:pt x="2377916" y="191929"/>
                  <a:pt x="2377916" y="203359"/>
                </a:cubicBezTo>
                <a:cubicBezTo>
                  <a:pt x="2373154" y="210979"/>
                  <a:pt x="2368391" y="219551"/>
                  <a:pt x="2362676" y="227171"/>
                </a:cubicBezTo>
                <a:cubicBezTo>
                  <a:pt x="2361724" y="206216"/>
                  <a:pt x="2361724" y="190976"/>
                  <a:pt x="2360771" y="185261"/>
                </a:cubicBezTo>
                <a:cubicBezTo>
                  <a:pt x="2361724" y="183356"/>
                  <a:pt x="2361724" y="182404"/>
                  <a:pt x="2362676" y="180499"/>
                </a:cubicBezTo>
                <a:close/>
                <a:moveTo>
                  <a:pt x="2340769" y="241459"/>
                </a:moveTo>
                <a:cubicBezTo>
                  <a:pt x="2341721" y="239554"/>
                  <a:pt x="2341721" y="237649"/>
                  <a:pt x="2342674" y="235744"/>
                </a:cubicBezTo>
                <a:cubicBezTo>
                  <a:pt x="2344579" y="230981"/>
                  <a:pt x="2345531" y="226219"/>
                  <a:pt x="2347436" y="221456"/>
                </a:cubicBezTo>
                <a:cubicBezTo>
                  <a:pt x="2352199" y="210026"/>
                  <a:pt x="2356009" y="198596"/>
                  <a:pt x="2359819" y="187166"/>
                </a:cubicBezTo>
                <a:cubicBezTo>
                  <a:pt x="2358866" y="194786"/>
                  <a:pt x="2356961" y="212884"/>
                  <a:pt x="2355056" y="236696"/>
                </a:cubicBezTo>
                <a:cubicBezTo>
                  <a:pt x="2354104" y="232886"/>
                  <a:pt x="2353151" y="230029"/>
                  <a:pt x="2353151" y="230029"/>
                </a:cubicBezTo>
                <a:cubicBezTo>
                  <a:pt x="2353151" y="230029"/>
                  <a:pt x="2354104" y="233839"/>
                  <a:pt x="2354104" y="241459"/>
                </a:cubicBezTo>
                <a:cubicBezTo>
                  <a:pt x="2351246" y="247174"/>
                  <a:pt x="2347436" y="253841"/>
                  <a:pt x="2344579" y="259556"/>
                </a:cubicBezTo>
                <a:cubicBezTo>
                  <a:pt x="2344579" y="259556"/>
                  <a:pt x="2344579" y="259556"/>
                  <a:pt x="2344579" y="259556"/>
                </a:cubicBezTo>
                <a:cubicBezTo>
                  <a:pt x="2342674" y="254794"/>
                  <a:pt x="2340769" y="250031"/>
                  <a:pt x="2339816" y="245269"/>
                </a:cubicBezTo>
                <a:lnTo>
                  <a:pt x="2340769" y="241459"/>
                </a:lnTo>
                <a:close/>
                <a:moveTo>
                  <a:pt x="2344579" y="320516"/>
                </a:moveTo>
                <a:cubicBezTo>
                  <a:pt x="2342674" y="316706"/>
                  <a:pt x="2340769" y="313849"/>
                  <a:pt x="2339816" y="310991"/>
                </a:cubicBezTo>
                <a:lnTo>
                  <a:pt x="2339816" y="310039"/>
                </a:lnTo>
                <a:cubicBezTo>
                  <a:pt x="2341721" y="313849"/>
                  <a:pt x="2343626" y="317659"/>
                  <a:pt x="2344579" y="320516"/>
                </a:cubicBezTo>
                <a:close/>
                <a:moveTo>
                  <a:pt x="2337911" y="317659"/>
                </a:moveTo>
                <a:cubicBezTo>
                  <a:pt x="2338864" y="320516"/>
                  <a:pt x="2339816" y="324326"/>
                  <a:pt x="2341721" y="327184"/>
                </a:cubicBezTo>
                <a:lnTo>
                  <a:pt x="2336959" y="321469"/>
                </a:lnTo>
                <a:lnTo>
                  <a:pt x="2337911" y="317659"/>
                </a:lnTo>
                <a:close/>
                <a:moveTo>
                  <a:pt x="2332196" y="280511"/>
                </a:moveTo>
                <a:cubicBezTo>
                  <a:pt x="2332196" y="281464"/>
                  <a:pt x="2333149" y="282416"/>
                  <a:pt x="2333149" y="283369"/>
                </a:cubicBezTo>
                <a:cubicBezTo>
                  <a:pt x="2333149" y="282416"/>
                  <a:pt x="2332196" y="282416"/>
                  <a:pt x="2332196" y="281464"/>
                </a:cubicBezTo>
                <a:lnTo>
                  <a:pt x="2332196" y="280511"/>
                </a:lnTo>
                <a:close/>
                <a:moveTo>
                  <a:pt x="2330291" y="289084"/>
                </a:moveTo>
                <a:cubicBezTo>
                  <a:pt x="2330291" y="290036"/>
                  <a:pt x="2331244" y="290989"/>
                  <a:pt x="2331244" y="290989"/>
                </a:cubicBezTo>
                <a:lnTo>
                  <a:pt x="2330291" y="292894"/>
                </a:lnTo>
                <a:cubicBezTo>
                  <a:pt x="2330291" y="291941"/>
                  <a:pt x="2329339" y="291941"/>
                  <a:pt x="2329339" y="290989"/>
                </a:cubicBezTo>
                <a:lnTo>
                  <a:pt x="2330291" y="289084"/>
                </a:lnTo>
                <a:close/>
                <a:moveTo>
                  <a:pt x="2329339" y="293846"/>
                </a:moveTo>
                <a:lnTo>
                  <a:pt x="2329339" y="292894"/>
                </a:lnTo>
                <a:cubicBezTo>
                  <a:pt x="2329339" y="293846"/>
                  <a:pt x="2329339" y="293846"/>
                  <a:pt x="2330291" y="294799"/>
                </a:cubicBezTo>
                <a:lnTo>
                  <a:pt x="2328386" y="299561"/>
                </a:lnTo>
                <a:cubicBezTo>
                  <a:pt x="2328386" y="299561"/>
                  <a:pt x="2328386" y="299561"/>
                  <a:pt x="2328386" y="298609"/>
                </a:cubicBezTo>
                <a:lnTo>
                  <a:pt x="2329339" y="293846"/>
                </a:lnTo>
                <a:close/>
                <a:moveTo>
                  <a:pt x="2313146" y="194786"/>
                </a:moveTo>
                <a:cubicBezTo>
                  <a:pt x="2314099" y="196691"/>
                  <a:pt x="2314099" y="199549"/>
                  <a:pt x="2315051" y="201454"/>
                </a:cubicBezTo>
                <a:cubicBezTo>
                  <a:pt x="2315051" y="202406"/>
                  <a:pt x="2316004" y="203359"/>
                  <a:pt x="2316004" y="205264"/>
                </a:cubicBezTo>
                <a:cubicBezTo>
                  <a:pt x="2315051" y="208121"/>
                  <a:pt x="2314099" y="211931"/>
                  <a:pt x="2314099" y="214789"/>
                </a:cubicBezTo>
                <a:cubicBezTo>
                  <a:pt x="2314099" y="214789"/>
                  <a:pt x="2314099" y="214789"/>
                  <a:pt x="2314099" y="214789"/>
                </a:cubicBezTo>
                <a:cubicBezTo>
                  <a:pt x="2313146" y="211931"/>
                  <a:pt x="2311241" y="210026"/>
                  <a:pt x="2310289" y="207169"/>
                </a:cubicBezTo>
                <a:cubicBezTo>
                  <a:pt x="2311241" y="202406"/>
                  <a:pt x="2312194" y="198596"/>
                  <a:pt x="2313146" y="194786"/>
                </a:cubicBezTo>
                <a:close/>
                <a:moveTo>
                  <a:pt x="2304574" y="197644"/>
                </a:moveTo>
                <a:cubicBezTo>
                  <a:pt x="2304574" y="198596"/>
                  <a:pt x="2305526" y="199549"/>
                  <a:pt x="2305526" y="200501"/>
                </a:cubicBezTo>
                <a:cubicBezTo>
                  <a:pt x="2304574" y="202406"/>
                  <a:pt x="2304574" y="204311"/>
                  <a:pt x="2303621" y="205264"/>
                </a:cubicBezTo>
                <a:cubicBezTo>
                  <a:pt x="2304574" y="203359"/>
                  <a:pt x="2304574" y="200501"/>
                  <a:pt x="2304574" y="197644"/>
                </a:cubicBezTo>
                <a:close/>
                <a:moveTo>
                  <a:pt x="2297906" y="272891"/>
                </a:moveTo>
                <a:cubicBezTo>
                  <a:pt x="2298859" y="267176"/>
                  <a:pt x="2298859" y="262414"/>
                  <a:pt x="2298859" y="256699"/>
                </a:cubicBezTo>
                <a:cubicBezTo>
                  <a:pt x="2298859" y="254794"/>
                  <a:pt x="2299811" y="252889"/>
                  <a:pt x="2299811" y="250984"/>
                </a:cubicBezTo>
                <a:cubicBezTo>
                  <a:pt x="2303621" y="236696"/>
                  <a:pt x="2306479" y="223361"/>
                  <a:pt x="2308384" y="211931"/>
                </a:cubicBezTo>
                <a:cubicBezTo>
                  <a:pt x="2308384" y="212884"/>
                  <a:pt x="2309336" y="214789"/>
                  <a:pt x="2309336" y="215741"/>
                </a:cubicBezTo>
                <a:cubicBezTo>
                  <a:pt x="2310289" y="217646"/>
                  <a:pt x="2310289" y="219551"/>
                  <a:pt x="2311241" y="221456"/>
                </a:cubicBezTo>
                <a:cubicBezTo>
                  <a:pt x="2311241" y="221456"/>
                  <a:pt x="2311241" y="221456"/>
                  <a:pt x="2311241" y="221456"/>
                </a:cubicBezTo>
                <a:cubicBezTo>
                  <a:pt x="2309336" y="231934"/>
                  <a:pt x="2306479" y="242411"/>
                  <a:pt x="2304574" y="253841"/>
                </a:cubicBezTo>
                <a:cubicBezTo>
                  <a:pt x="2302669" y="252889"/>
                  <a:pt x="2302669" y="251936"/>
                  <a:pt x="2302669" y="251936"/>
                </a:cubicBezTo>
                <a:cubicBezTo>
                  <a:pt x="2302669" y="251936"/>
                  <a:pt x="2303621" y="252889"/>
                  <a:pt x="2304574" y="253841"/>
                </a:cubicBezTo>
                <a:cubicBezTo>
                  <a:pt x="2302669" y="260509"/>
                  <a:pt x="2301716" y="268129"/>
                  <a:pt x="2299811" y="274796"/>
                </a:cubicBezTo>
                <a:cubicBezTo>
                  <a:pt x="2297906" y="283369"/>
                  <a:pt x="2296001" y="291941"/>
                  <a:pt x="2294096" y="300514"/>
                </a:cubicBezTo>
                <a:cubicBezTo>
                  <a:pt x="2296954" y="291941"/>
                  <a:pt x="2297906" y="282416"/>
                  <a:pt x="2297906" y="272891"/>
                </a:cubicBezTo>
                <a:close/>
                <a:moveTo>
                  <a:pt x="2271236" y="369094"/>
                </a:moveTo>
                <a:cubicBezTo>
                  <a:pt x="2271236" y="371951"/>
                  <a:pt x="2271236" y="374809"/>
                  <a:pt x="2270284" y="376714"/>
                </a:cubicBezTo>
                <a:lnTo>
                  <a:pt x="2270284" y="376714"/>
                </a:lnTo>
                <a:cubicBezTo>
                  <a:pt x="2270284" y="375761"/>
                  <a:pt x="2270284" y="373856"/>
                  <a:pt x="2270284" y="372904"/>
                </a:cubicBezTo>
                <a:cubicBezTo>
                  <a:pt x="2270284" y="371951"/>
                  <a:pt x="2270284" y="370046"/>
                  <a:pt x="2271236" y="369094"/>
                </a:cubicBezTo>
                <a:close/>
                <a:moveTo>
                  <a:pt x="2252186" y="297656"/>
                </a:moveTo>
                <a:cubicBezTo>
                  <a:pt x="2252186" y="302419"/>
                  <a:pt x="2251234" y="307181"/>
                  <a:pt x="2251234" y="311944"/>
                </a:cubicBezTo>
                <a:cubicBezTo>
                  <a:pt x="2251234" y="310991"/>
                  <a:pt x="2250281" y="310039"/>
                  <a:pt x="2250281" y="308134"/>
                </a:cubicBezTo>
                <a:cubicBezTo>
                  <a:pt x="2251234" y="305276"/>
                  <a:pt x="2252186" y="301466"/>
                  <a:pt x="2252186" y="297656"/>
                </a:cubicBezTo>
                <a:close/>
                <a:moveTo>
                  <a:pt x="2215991" y="252889"/>
                </a:moveTo>
                <a:lnTo>
                  <a:pt x="2215991" y="256699"/>
                </a:lnTo>
                <a:cubicBezTo>
                  <a:pt x="2215991" y="256699"/>
                  <a:pt x="2215991" y="256699"/>
                  <a:pt x="2215991" y="256699"/>
                </a:cubicBezTo>
                <a:cubicBezTo>
                  <a:pt x="2215039" y="255746"/>
                  <a:pt x="2215991" y="254794"/>
                  <a:pt x="2215991" y="252889"/>
                </a:cubicBezTo>
                <a:close/>
                <a:moveTo>
                  <a:pt x="2211229" y="281464"/>
                </a:moveTo>
                <a:cubicBezTo>
                  <a:pt x="2212181" y="273844"/>
                  <a:pt x="2213134" y="267176"/>
                  <a:pt x="2214086" y="260509"/>
                </a:cubicBezTo>
                <a:cubicBezTo>
                  <a:pt x="2214086" y="260509"/>
                  <a:pt x="2215039" y="261461"/>
                  <a:pt x="2215039" y="261461"/>
                </a:cubicBezTo>
                <a:lnTo>
                  <a:pt x="2215039" y="267176"/>
                </a:lnTo>
                <a:cubicBezTo>
                  <a:pt x="2214086" y="277654"/>
                  <a:pt x="2213134" y="289084"/>
                  <a:pt x="2212181" y="299561"/>
                </a:cubicBezTo>
                <a:cubicBezTo>
                  <a:pt x="2210276" y="302419"/>
                  <a:pt x="2208371" y="306229"/>
                  <a:pt x="2206466" y="309086"/>
                </a:cubicBezTo>
                <a:cubicBezTo>
                  <a:pt x="2208371" y="299561"/>
                  <a:pt x="2210276" y="290036"/>
                  <a:pt x="2211229" y="281464"/>
                </a:cubicBezTo>
                <a:close/>
                <a:moveTo>
                  <a:pt x="2205514" y="337661"/>
                </a:moveTo>
                <a:cubicBezTo>
                  <a:pt x="2205514" y="338614"/>
                  <a:pt x="2204561" y="338614"/>
                  <a:pt x="2204561" y="339566"/>
                </a:cubicBezTo>
                <a:cubicBezTo>
                  <a:pt x="2204561" y="339566"/>
                  <a:pt x="2204561" y="339566"/>
                  <a:pt x="2204561" y="340519"/>
                </a:cubicBezTo>
                <a:cubicBezTo>
                  <a:pt x="2204561" y="339566"/>
                  <a:pt x="2204561" y="338614"/>
                  <a:pt x="2205514" y="337661"/>
                </a:cubicBezTo>
                <a:close/>
                <a:moveTo>
                  <a:pt x="2183606" y="336709"/>
                </a:moveTo>
                <a:cubicBezTo>
                  <a:pt x="2183606" y="338614"/>
                  <a:pt x="2184559" y="341471"/>
                  <a:pt x="2185511" y="345281"/>
                </a:cubicBezTo>
                <a:cubicBezTo>
                  <a:pt x="2185511" y="347186"/>
                  <a:pt x="2184559" y="349091"/>
                  <a:pt x="2184559" y="350044"/>
                </a:cubicBezTo>
                <a:cubicBezTo>
                  <a:pt x="2184559" y="347186"/>
                  <a:pt x="2183606" y="343376"/>
                  <a:pt x="2183606" y="340519"/>
                </a:cubicBezTo>
                <a:cubicBezTo>
                  <a:pt x="2183606" y="339566"/>
                  <a:pt x="2183606" y="338614"/>
                  <a:pt x="2183606" y="337661"/>
                </a:cubicBezTo>
                <a:cubicBezTo>
                  <a:pt x="2182654" y="337661"/>
                  <a:pt x="2182654" y="337661"/>
                  <a:pt x="2183606" y="336709"/>
                </a:cubicBezTo>
                <a:close/>
                <a:moveTo>
                  <a:pt x="2178844" y="345281"/>
                </a:moveTo>
                <a:cubicBezTo>
                  <a:pt x="2178844" y="349091"/>
                  <a:pt x="2178844" y="352901"/>
                  <a:pt x="2178844" y="357664"/>
                </a:cubicBezTo>
                <a:cubicBezTo>
                  <a:pt x="2177891" y="355759"/>
                  <a:pt x="2176939" y="352901"/>
                  <a:pt x="2175986" y="350996"/>
                </a:cubicBezTo>
                <a:cubicBezTo>
                  <a:pt x="2176939" y="348139"/>
                  <a:pt x="2177891" y="346234"/>
                  <a:pt x="2178844" y="345281"/>
                </a:cubicBezTo>
                <a:close/>
                <a:moveTo>
                  <a:pt x="2150269" y="278606"/>
                </a:moveTo>
                <a:cubicBezTo>
                  <a:pt x="2155031" y="261461"/>
                  <a:pt x="2159794" y="246221"/>
                  <a:pt x="2162651" y="232886"/>
                </a:cubicBezTo>
                <a:cubicBezTo>
                  <a:pt x="2162651" y="233839"/>
                  <a:pt x="2162651" y="234791"/>
                  <a:pt x="2161699" y="235744"/>
                </a:cubicBezTo>
                <a:cubicBezTo>
                  <a:pt x="2160746" y="241459"/>
                  <a:pt x="2158841" y="248126"/>
                  <a:pt x="2157889" y="253841"/>
                </a:cubicBezTo>
                <a:cubicBezTo>
                  <a:pt x="2156936" y="260509"/>
                  <a:pt x="2155984" y="267176"/>
                  <a:pt x="2154079" y="274796"/>
                </a:cubicBezTo>
                <a:cubicBezTo>
                  <a:pt x="2153126" y="280511"/>
                  <a:pt x="2152174" y="287179"/>
                  <a:pt x="2151221" y="293846"/>
                </a:cubicBezTo>
                <a:cubicBezTo>
                  <a:pt x="2149316" y="290036"/>
                  <a:pt x="2148364" y="288131"/>
                  <a:pt x="2148364" y="288131"/>
                </a:cubicBezTo>
                <a:cubicBezTo>
                  <a:pt x="2148364" y="288131"/>
                  <a:pt x="2149316" y="290989"/>
                  <a:pt x="2150269" y="296704"/>
                </a:cubicBezTo>
                <a:cubicBezTo>
                  <a:pt x="2149316" y="302419"/>
                  <a:pt x="2148364" y="309086"/>
                  <a:pt x="2147411" y="314801"/>
                </a:cubicBezTo>
                <a:cubicBezTo>
                  <a:pt x="2143601" y="309086"/>
                  <a:pt x="2140744" y="305276"/>
                  <a:pt x="2140744" y="305276"/>
                </a:cubicBezTo>
                <a:cubicBezTo>
                  <a:pt x="2145506" y="296704"/>
                  <a:pt x="2147411" y="287179"/>
                  <a:pt x="2150269" y="278606"/>
                </a:cubicBezTo>
                <a:close/>
                <a:moveTo>
                  <a:pt x="2142649" y="305276"/>
                </a:moveTo>
                <a:cubicBezTo>
                  <a:pt x="2142649" y="306229"/>
                  <a:pt x="2144554" y="310991"/>
                  <a:pt x="2148364" y="319564"/>
                </a:cubicBezTo>
                <a:cubicBezTo>
                  <a:pt x="2148364" y="319564"/>
                  <a:pt x="2148364" y="320516"/>
                  <a:pt x="2148364" y="320516"/>
                </a:cubicBezTo>
                <a:cubicBezTo>
                  <a:pt x="2148364" y="320516"/>
                  <a:pt x="2148364" y="321469"/>
                  <a:pt x="2148364" y="321469"/>
                </a:cubicBezTo>
                <a:cubicBezTo>
                  <a:pt x="2147411" y="328136"/>
                  <a:pt x="2146459" y="335756"/>
                  <a:pt x="2145506" y="343376"/>
                </a:cubicBezTo>
                <a:cubicBezTo>
                  <a:pt x="2143601" y="336709"/>
                  <a:pt x="2141696" y="330994"/>
                  <a:pt x="2139791" y="324326"/>
                </a:cubicBezTo>
                <a:cubicBezTo>
                  <a:pt x="2139791" y="323374"/>
                  <a:pt x="2138839" y="321469"/>
                  <a:pt x="2138839" y="320516"/>
                </a:cubicBezTo>
                <a:cubicBezTo>
                  <a:pt x="2138839" y="315754"/>
                  <a:pt x="2140744" y="310991"/>
                  <a:pt x="2142649" y="305276"/>
                </a:cubicBezTo>
                <a:close/>
                <a:moveTo>
                  <a:pt x="2058829" y="353854"/>
                </a:moveTo>
                <a:cubicBezTo>
                  <a:pt x="2057876" y="357664"/>
                  <a:pt x="2056924" y="362426"/>
                  <a:pt x="2056924" y="366236"/>
                </a:cubicBezTo>
                <a:cubicBezTo>
                  <a:pt x="2056924" y="364331"/>
                  <a:pt x="2055971" y="363379"/>
                  <a:pt x="2055971" y="361474"/>
                </a:cubicBezTo>
                <a:cubicBezTo>
                  <a:pt x="2055019" y="358616"/>
                  <a:pt x="2055019" y="355759"/>
                  <a:pt x="2054066" y="352901"/>
                </a:cubicBezTo>
                <a:cubicBezTo>
                  <a:pt x="2054066" y="352901"/>
                  <a:pt x="2054066" y="352901"/>
                  <a:pt x="2054066" y="351949"/>
                </a:cubicBezTo>
                <a:cubicBezTo>
                  <a:pt x="2055971" y="347186"/>
                  <a:pt x="2057876" y="343376"/>
                  <a:pt x="2059781" y="338614"/>
                </a:cubicBezTo>
                <a:cubicBezTo>
                  <a:pt x="2059781" y="340519"/>
                  <a:pt x="2060734" y="341471"/>
                  <a:pt x="2060734" y="343376"/>
                </a:cubicBezTo>
                <a:cubicBezTo>
                  <a:pt x="2060734" y="347186"/>
                  <a:pt x="2059781" y="350044"/>
                  <a:pt x="2058829" y="353854"/>
                </a:cubicBezTo>
                <a:close/>
                <a:moveTo>
                  <a:pt x="2081689" y="350044"/>
                </a:moveTo>
                <a:cubicBezTo>
                  <a:pt x="2080736" y="351949"/>
                  <a:pt x="2080736" y="352901"/>
                  <a:pt x="2079784" y="354806"/>
                </a:cubicBezTo>
                <a:cubicBezTo>
                  <a:pt x="2078831" y="351949"/>
                  <a:pt x="2078831" y="350044"/>
                  <a:pt x="2077879" y="347186"/>
                </a:cubicBezTo>
                <a:cubicBezTo>
                  <a:pt x="2077879" y="346234"/>
                  <a:pt x="2077879" y="345281"/>
                  <a:pt x="2077879" y="344329"/>
                </a:cubicBezTo>
                <a:cubicBezTo>
                  <a:pt x="2078831" y="345281"/>
                  <a:pt x="2079784" y="346234"/>
                  <a:pt x="2080736" y="348139"/>
                </a:cubicBezTo>
                <a:cubicBezTo>
                  <a:pt x="2080736" y="348139"/>
                  <a:pt x="2080736" y="349091"/>
                  <a:pt x="2081689" y="350044"/>
                </a:cubicBezTo>
                <a:cubicBezTo>
                  <a:pt x="2081689" y="350044"/>
                  <a:pt x="2081689" y="350044"/>
                  <a:pt x="2081689" y="350044"/>
                </a:cubicBezTo>
                <a:close/>
                <a:moveTo>
                  <a:pt x="2081689" y="339566"/>
                </a:moveTo>
                <a:cubicBezTo>
                  <a:pt x="2081689" y="340519"/>
                  <a:pt x="2081689" y="341471"/>
                  <a:pt x="2081689" y="341471"/>
                </a:cubicBezTo>
                <a:cubicBezTo>
                  <a:pt x="2080736" y="340519"/>
                  <a:pt x="2079784" y="338614"/>
                  <a:pt x="2078831" y="337661"/>
                </a:cubicBezTo>
                <a:cubicBezTo>
                  <a:pt x="2078831" y="334804"/>
                  <a:pt x="2079784" y="331946"/>
                  <a:pt x="2079784" y="330041"/>
                </a:cubicBezTo>
                <a:cubicBezTo>
                  <a:pt x="2080736" y="332899"/>
                  <a:pt x="2081689" y="335756"/>
                  <a:pt x="2081689" y="339566"/>
                </a:cubicBezTo>
                <a:cubicBezTo>
                  <a:pt x="2081689" y="338614"/>
                  <a:pt x="2081689" y="338614"/>
                  <a:pt x="2081689" y="339566"/>
                </a:cubicBezTo>
                <a:close/>
                <a:moveTo>
                  <a:pt x="2085499" y="290036"/>
                </a:moveTo>
                <a:cubicBezTo>
                  <a:pt x="2085499" y="295751"/>
                  <a:pt x="2084546" y="301466"/>
                  <a:pt x="2084546" y="307181"/>
                </a:cubicBezTo>
                <a:cubicBezTo>
                  <a:pt x="2084546" y="306229"/>
                  <a:pt x="2083594" y="305276"/>
                  <a:pt x="2083594" y="303371"/>
                </a:cubicBezTo>
                <a:cubicBezTo>
                  <a:pt x="2084546" y="292894"/>
                  <a:pt x="2085499" y="282416"/>
                  <a:pt x="2086451" y="273844"/>
                </a:cubicBezTo>
                <a:cubicBezTo>
                  <a:pt x="2086451" y="271939"/>
                  <a:pt x="2086451" y="269081"/>
                  <a:pt x="2087404" y="267176"/>
                </a:cubicBezTo>
                <a:cubicBezTo>
                  <a:pt x="2086451" y="274796"/>
                  <a:pt x="2085499" y="282416"/>
                  <a:pt x="2085499" y="290036"/>
                </a:cubicBezTo>
                <a:close/>
                <a:moveTo>
                  <a:pt x="2089309" y="180499"/>
                </a:moveTo>
                <a:cubicBezTo>
                  <a:pt x="2089309" y="186214"/>
                  <a:pt x="2089309" y="192881"/>
                  <a:pt x="2089309" y="200501"/>
                </a:cubicBezTo>
                <a:cubicBezTo>
                  <a:pt x="2088356" y="197644"/>
                  <a:pt x="2086451" y="194786"/>
                  <a:pt x="2086451" y="192881"/>
                </a:cubicBezTo>
                <a:cubicBezTo>
                  <a:pt x="2087404" y="188119"/>
                  <a:pt x="2088356" y="184309"/>
                  <a:pt x="2089309" y="180499"/>
                </a:cubicBezTo>
                <a:close/>
                <a:moveTo>
                  <a:pt x="2072164" y="241459"/>
                </a:moveTo>
                <a:cubicBezTo>
                  <a:pt x="2077879" y="223361"/>
                  <a:pt x="2082641" y="207169"/>
                  <a:pt x="2086451" y="193834"/>
                </a:cubicBezTo>
                <a:cubicBezTo>
                  <a:pt x="2087404" y="197644"/>
                  <a:pt x="2088356" y="201454"/>
                  <a:pt x="2090261" y="207169"/>
                </a:cubicBezTo>
                <a:cubicBezTo>
                  <a:pt x="2090261" y="207169"/>
                  <a:pt x="2090261" y="207169"/>
                  <a:pt x="2090261" y="208121"/>
                </a:cubicBezTo>
                <a:cubicBezTo>
                  <a:pt x="2087404" y="221456"/>
                  <a:pt x="2081689" y="244316"/>
                  <a:pt x="2075974" y="271939"/>
                </a:cubicBezTo>
                <a:cubicBezTo>
                  <a:pt x="2075021" y="274796"/>
                  <a:pt x="2075021" y="278606"/>
                  <a:pt x="2074069" y="282416"/>
                </a:cubicBezTo>
                <a:cubicBezTo>
                  <a:pt x="2072164" y="278606"/>
                  <a:pt x="2070259" y="274796"/>
                  <a:pt x="2068354" y="271939"/>
                </a:cubicBezTo>
                <a:cubicBezTo>
                  <a:pt x="2067401" y="270034"/>
                  <a:pt x="2066449" y="268129"/>
                  <a:pt x="2065496" y="266224"/>
                </a:cubicBezTo>
                <a:cubicBezTo>
                  <a:pt x="2067401" y="257651"/>
                  <a:pt x="2069306" y="249079"/>
                  <a:pt x="2072164" y="241459"/>
                </a:cubicBezTo>
                <a:close/>
                <a:moveTo>
                  <a:pt x="2062639" y="270034"/>
                </a:moveTo>
                <a:cubicBezTo>
                  <a:pt x="2062639" y="270986"/>
                  <a:pt x="2063591" y="271939"/>
                  <a:pt x="2063591" y="272891"/>
                </a:cubicBezTo>
                <a:cubicBezTo>
                  <a:pt x="2065496" y="278606"/>
                  <a:pt x="2067401" y="285274"/>
                  <a:pt x="2069306" y="292894"/>
                </a:cubicBezTo>
                <a:cubicBezTo>
                  <a:pt x="2069306" y="293846"/>
                  <a:pt x="2069306" y="293846"/>
                  <a:pt x="2070259" y="294799"/>
                </a:cubicBezTo>
                <a:cubicBezTo>
                  <a:pt x="2069306" y="299561"/>
                  <a:pt x="2068354" y="305276"/>
                  <a:pt x="2067401" y="310039"/>
                </a:cubicBezTo>
                <a:cubicBezTo>
                  <a:pt x="2066449" y="308134"/>
                  <a:pt x="2066449" y="305276"/>
                  <a:pt x="2065496" y="303371"/>
                </a:cubicBezTo>
                <a:cubicBezTo>
                  <a:pt x="2063591" y="296704"/>
                  <a:pt x="2060734" y="290036"/>
                  <a:pt x="2058829" y="284321"/>
                </a:cubicBezTo>
                <a:cubicBezTo>
                  <a:pt x="2059781" y="279559"/>
                  <a:pt x="2061686" y="274796"/>
                  <a:pt x="2062639" y="270034"/>
                </a:cubicBezTo>
                <a:close/>
                <a:moveTo>
                  <a:pt x="2053114" y="301466"/>
                </a:moveTo>
                <a:cubicBezTo>
                  <a:pt x="2053114" y="303371"/>
                  <a:pt x="2054066" y="304324"/>
                  <a:pt x="2054066" y="306229"/>
                </a:cubicBezTo>
                <a:cubicBezTo>
                  <a:pt x="2055019" y="310991"/>
                  <a:pt x="2055971" y="315754"/>
                  <a:pt x="2056924" y="320516"/>
                </a:cubicBezTo>
                <a:cubicBezTo>
                  <a:pt x="2056924" y="320516"/>
                  <a:pt x="2055971" y="320516"/>
                  <a:pt x="2055971" y="320516"/>
                </a:cubicBezTo>
                <a:cubicBezTo>
                  <a:pt x="2051209" y="318611"/>
                  <a:pt x="2049304" y="317659"/>
                  <a:pt x="2049304" y="317659"/>
                </a:cubicBezTo>
                <a:cubicBezTo>
                  <a:pt x="2049304" y="317659"/>
                  <a:pt x="2051209" y="319564"/>
                  <a:pt x="2055971" y="321469"/>
                </a:cubicBezTo>
                <a:cubicBezTo>
                  <a:pt x="2056924" y="321469"/>
                  <a:pt x="2056924" y="322421"/>
                  <a:pt x="2057876" y="322421"/>
                </a:cubicBezTo>
                <a:cubicBezTo>
                  <a:pt x="2058829" y="326231"/>
                  <a:pt x="2058829" y="329089"/>
                  <a:pt x="2059781" y="332899"/>
                </a:cubicBezTo>
                <a:cubicBezTo>
                  <a:pt x="2057876" y="335756"/>
                  <a:pt x="2055971" y="338614"/>
                  <a:pt x="2053114" y="342424"/>
                </a:cubicBezTo>
                <a:cubicBezTo>
                  <a:pt x="2052161" y="335756"/>
                  <a:pt x="2050256" y="328136"/>
                  <a:pt x="2049304" y="321469"/>
                </a:cubicBezTo>
                <a:cubicBezTo>
                  <a:pt x="2049304" y="319564"/>
                  <a:pt x="2049304" y="317659"/>
                  <a:pt x="2049304" y="315754"/>
                </a:cubicBezTo>
                <a:cubicBezTo>
                  <a:pt x="2050256" y="310991"/>
                  <a:pt x="2052161" y="305276"/>
                  <a:pt x="2053114" y="301466"/>
                </a:cubicBezTo>
                <a:close/>
                <a:moveTo>
                  <a:pt x="2044541" y="260509"/>
                </a:moveTo>
                <a:cubicBezTo>
                  <a:pt x="2044541" y="260509"/>
                  <a:pt x="2044541" y="260509"/>
                  <a:pt x="2044541" y="260509"/>
                </a:cubicBezTo>
                <a:cubicBezTo>
                  <a:pt x="2044541" y="260509"/>
                  <a:pt x="2044541" y="259556"/>
                  <a:pt x="2044541" y="259556"/>
                </a:cubicBezTo>
                <a:cubicBezTo>
                  <a:pt x="2044541" y="259556"/>
                  <a:pt x="2044541" y="259556"/>
                  <a:pt x="2044541" y="260509"/>
                </a:cubicBezTo>
                <a:close/>
                <a:moveTo>
                  <a:pt x="2019776" y="188119"/>
                </a:moveTo>
                <a:cubicBezTo>
                  <a:pt x="2019776" y="187166"/>
                  <a:pt x="2019776" y="186214"/>
                  <a:pt x="2019776" y="185261"/>
                </a:cubicBezTo>
                <a:cubicBezTo>
                  <a:pt x="2019776" y="182404"/>
                  <a:pt x="2020729" y="179546"/>
                  <a:pt x="2020729" y="177641"/>
                </a:cubicBezTo>
                <a:cubicBezTo>
                  <a:pt x="2020729" y="180499"/>
                  <a:pt x="2020729" y="184309"/>
                  <a:pt x="2020729" y="189071"/>
                </a:cubicBezTo>
                <a:cubicBezTo>
                  <a:pt x="2020729" y="197644"/>
                  <a:pt x="2021681" y="208121"/>
                  <a:pt x="2021681" y="220504"/>
                </a:cubicBezTo>
                <a:cubicBezTo>
                  <a:pt x="2021681" y="228124"/>
                  <a:pt x="2022634" y="235744"/>
                  <a:pt x="2023586" y="244316"/>
                </a:cubicBezTo>
                <a:cubicBezTo>
                  <a:pt x="2023586" y="245269"/>
                  <a:pt x="2022634" y="246221"/>
                  <a:pt x="2022634" y="247174"/>
                </a:cubicBezTo>
                <a:cubicBezTo>
                  <a:pt x="2020729" y="238601"/>
                  <a:pt x="2018824" y="230029"/>
                  <a:pt x="2016919" y="222409"/>
                </a:cubicBezTo>
                <a:cubicBezTo>
                  <a:pt x="2018824" y="209074"/>
                  <a:pt x="2018824" y="197644"/>
                  <a:pt x="2019776" y="188119"/>
                </a:cubicBezTo>
                <a:close/>
                <a:moveTo>
                  <a:pt x="1999774" y="298609"/>
                </a:moveTo>
                <a:cubicBezTo>
                  <a:pt x="1999774" y="300514"/>
                  <a:pt x="1999774" y="302419"/>
                  <a:pt x="1999774" y="304324"/>
                </a:cubicBezTo>
                <a:cubicBezTo>
                  <a:pt x="1998821" y="306229"/>
                  <a:pt x="1998821" y="308134"/>
                  <a:pt x="1997869" y="310039"/>
                </a:cubicBezTo>
                <a:cubicBezTo>
                  <a:pt x="1998821" y="306229"/>
                  <a:pt x="1999774" y="302419"/>
                  <a:pt x="1999774" y="298609"/>
                </a:cubicBezTo>
                <a:close/>
                <a:moveTo>
                  <a:pt x="1992154" y="349091"/>
                </a:moveTo>
                <a:cubicBezTo>
                  <a:pt x="1992154" y="351949"/>
                  <a:pt x="1992154" y="355759"/>
                  <a:pt x="1992154" y="359569"/>
                </a:cubicBezTo>
                <a:cubicBezTo>
                  <a:pt x="1992154" y="362426"/>
                  <a:pt x="1992154" y="366236"/>
                  <a:pt x="1992154" y="369094"/>
                </a:cubicBezTo>
                <a:cubicBezTo>
                  <a:pt x="1991201" y="370046"/>
                  <a:pt x="1990249" y="371951"/>
                  <a:pt x="1988344" y="373856"/>
                </a:cubicBezTo>
                <a:cubicBezTo>
                  <a:pt x="1990249" y="365284"/>
                  <a:pt x="1991201" y="356711"/>
                  <a:pt x="1992154" y="349091"/>
                </a:cubicBezTo>
                <a:close/>
                <a:moveTo>
                  <a:pt x="1987391" y="381476"/>
                </a:moveTo>
                <a:cubicBezTo>
                  <a:pt x="1987391" y="381476"/>
                  <a:pt x="1987391" y="381476"/>
                  <a:pt x="1987391" y="381476"/>
                </a:cubicBezTo>
                <a:cubicBezTo>
                  <a:pt x="1989296" y="377666"/>
                  <a:pt x="1991201" y="374809"/>
                  <a:pt x="1992154" y="372904"/>
                </a:cubicBezTo>
                <a:cubicBezTo>
                  <a:pt x="1992154" y="374809"/>
                  <a:pt x="1992154" y="377666"/>
                  <a:pt x="1992154" y="379571"/>
                </a:cubicBezTo>
                <a:cubicBezTo>
                  <a:pt x="1992154" y="381476"/>
                  <a:pt x="1991201" y="384334"/>
                  <a:pt x="1991201" y="386239"/>
                </a:cubicBezTo>
                <a:cubicBezTo>
                  <a:pt x="1990249" y="391001"/>
                  <a:pt x="1989296" y="395764"/>
                  <a:pt x="1988344" y="400526"/>
                </a:cubicBezTo>
                <a:cubicBezTo>
                  <a:pt x="1988344" y="400526"/>
                  <a:pt x="1988344" y="399574"/>
                  <a:pt x="1988344" y="399574"/>
                </a:cubicBezTo>
                <a:cubicBezTo>
                  <a:pt x="1987391" y="397669"/>
                  <a:pt x="1986439" y="394811"/>
                  <a:pt x="1985486" y="392906"/>
                </a:cubicBezTo>
                <a:cubicBezTo>
                  <a:pt x="1986439" y="389096"/>
                  <a:pt x="1986439" y="385286"/>
                  <a:pt x="1987391" y="381476"/>
                </a:cubicBezTo>
                <a:close/>
                <a:moveTo>
                  <a:pt x="1968341" y="290989"/>
                </a:moveTo>
                <a:cubicBezTo>
                  <a:pt x="1968341" y="292894"/>
                  <a:pt x="1968341" y="294799"/>
                  <a:pt x="1967389" y="297656"/>
                </a:cubicBezTo>
                <a:cubicBezTo>
                  <a:pt x="1967389" y="299561"/>
                  <a:pt x="1966436" y="302419"/>
                  <a:pt x="1966436" y="305276"/>
                </a:cubicBezTo>
                <a:cubicBezTo>
                  <a:pt x="1966436" y="309086"/>
                  <a:pt x="1965484" y="313849"/>
                  <a:pt x="1965484" y="318611"/>
                </a:cubicBezTo>
                <a:cubicBezTo>
                  <a:pt x="1965484" y="313849"/>
                  <a:pt x="1964531" y="309086"/>
                  <a:pt x="1964531" y="304324"/>
                </a:cubicBezTo>
                <a:cubicBezTo>
                  <a:pt x="1964531" y="303371"/>
                  <a:pt x="1964531" y="301466"/>
                  <a:pt x="1964531" y="300514"/>
                </a:cubicBezTo>
                <a:cubicBezTo>
                  <a:pt x="1965484" y="296704"/>
                  <a:pt x="1967389" y="293846"/>
                  <a:pt x="1968341" y="290989"/>
                </a:cubicBezTo>
                <a:close/>
                <a:moveTo>
                  <a:pt x="1937861" y="310039"/>
                </a:moveTo>
                <a:cubicBezTo>
                  <a:pt x="1937861" y="307181"/>
                  <a:pt x="1937861" y="304324"/>
                  <a:pt x="1937861" y="302419"/>
                </a:cubicBezTo>
                <a:cubicBezTo>
                  <a:pt x="1937861" y="300514"/>
                  <a:pt x="1937861" y="297656"/>
                  <a:pt x="1937861" y="295751"/>
                </a:cubicBezTo>
                <a:cubicBezTo>
                  <a:pt x="1937861" y="299561"/>
                  <a:pt x="1938814" y="302419"/>
                  <a:pt x="1938814" y="306229"/>
                </a:cubicBezTo>
                <a:cubicBezTo>
                  <a:pt x="1938814" y="308134"/>
                  <a:pt x="1938814" y="309086"/>
                  <a:pt x="1937861" y="310039"/>
                </a:cubicBezTo>
                <a:close/>
                <a:moveTo>
                  <a:pt x="1938814" y="272891"/>
                </a:moveTo>
                <a:cubicBezTo>
                  <a:pt x="1937861" y="270034"/>
                  <a:pt x="1937861" y="268129"/>
                  <a:pt x="1936909" y="266224"/>
                </a:cubicBezTo>
                <a:cubicBezTo>
                  <a:pt x="1936909" y="264319"/>
                  <a:pt x="1936909" y="262414"/>
                  <a:pt x="1936909" y="261461"/>
                </a:cubicBezTo>
                <a:cubicBezTo>
                  <a:pt x="1936909" y="256699"/>
                  <a:pt x="1936909" y="250984"/>
                  <a:pt x="1936909" y="246221"/>
                </a:cubicBezTo>
                <a:cubicBezTo>
                  <a:pt x="1936909" y="253841"/>
                  <a:pt x="1937861" y="263366"/>
                  <a:pt x="1938814" y="272891"/>
                </a:cubicBezTo>
                <a:close/>
                <a:moveTo>
                  <a:pt x="1900714" y="338614"/>
                </a:moveTo>
                <a:cubicBezTo>
                  <a:pt x="1900714" y="336709"/>
                  <a:pt x="1900714" y="334804"/>
                  <a:pt x="1900714" y="333851"/>
                </a:cubicBezTo>
                <a:cubicBezTo>
                  <a:pt x="1901666" y="331946"/>
                  <a:pt x="1901666" y="330041"/>
                  <a:pt x="1902619" y="329089"/>
                </a:cubicBezTo>
                <a:cubicBezTo>
                  <a:pt x="1903571" y="328136"/>
                  <a:pt x="1904524" y="326231"/>
                  <a:pt x="1904524" y="325279"/>
                </a:cubicBezTo>
                <a:cubicBezTo>
                  <a:pt x="1902619" y="330041"/>
                  <a:pt x="1901666" y="333851"/>
                  <a:pt x="1900714" y="338614"/>
                </a:cubicBezTo>
                <a:close/>
                <a:moveTo>
                  <a:pt x="1915954" y="436721"/>
                </a:moveTo>
                <a:cubicBezTo>
                  <a:pt x="1915954" y="435769"/>
                  <a:pt x="1915954" y="434816"/>
                  <a:pt x="1915954" y="433864"/>
                </a:cubicBezTo>
                <a:cubicBezTo>
                  <a:pt x="1915954" y="433864"/>
                  <a:pt x="1915954" y="434816"/>
                  <a:pt x="1916906" y="434816"/>
                </a:cubicBezTo>
                <a:cubicBezTo>
                  <a:pt x="1915954" y="435769"/>
                  <a:pt x="1915954" y="436721"/>
                  <a:pt x="1915954" y="436721"/>
                </a:cubicBezTo>
                <a:close/>
                <a:moveTo>
                  <a:pt x="1920716" y="401479"/>
                </a:moveTo>
                <a:cubicBezTo>
                  <a:pt x="1920716" y="403384"/>
                  <a:pt x="1919764" y="405289"/>
                  <a:pt x="1919764" y="407194"/>
                </a:cubicBezTo>
                <a:cubicBezTo>
                  <a:pt x="1918811" y="406241"/>
                  <a:pt x="1918811" y="405289"/>
                  <a:pt x="1917859" y="404336"/>
                </a:cubicBezTo>
                <a:cubicBezTo>
                  <a:pt x="1918811" y="402431"/>
                  <a:pt x="1919764" y="400526"/>
                  <a:pt x="1919764" y="398621"/>
                </a:cubicBezTo>
                <a:cubicBezTo>
                  <a:pt x="1920716" y="399574"/>
                  <a:pt x="1920716" y="400526"/>
                  <a:pt x="1920716" y="401479"/>
                </a:cubicBezTo>
                <a:close/>
                <a:moveTo>
                  <a:pt x="1917859" y="331946"/>
                </a:moveTo>
                <a:cubicBezTo>
                  <a:pt x="1918811" y="333851"/>
                  <a:pt x="1919764" y="335756"/>
                  <a:pt x="1919764" y="337661"/>
                </a:cubicBezTo>
                <a:cubicBezTo>
                  <a:pt x="1919764" y="337661"/>
                  <a:pt x="1919764" y="337661"/>
                  <a:pt x="1919764" y="337661"/>
                </a:cubicBezTo>
                <a:cubicBezTo>
                  <a:pt x="1919764" y="337661"/>
                  <a:pt x="1918811" y="338614"/>
                  <a:pt x="1918811" y="338614"/>
                </a:cubicBezTo>
                <a:cubicBezTo>
                  <a:pt x="1917859" y="339566"/>
                  <a:pt x="1916906" y="340519"/>
                  <a:pt x="1916906" y="342424"/>
                </a:cubicBezTo>
                <a:cubicBezTo>
                  <a:pt x="1916906" y="341471"/>
                  <a:pt x="1916906" y="341471"/>
                  <a:pt x="1916906" y="341471"/>
                </a:cubicBezTo>
                <a:cubicBezTo>
                  <a:pt x="1916906" y="341471"/>
                  <a:pt x="1916906" y="342424"/>
                  <a:pt x="1915954" y="344329"/>
                </a:cubicBezTo>
                <a:cubicBezTo>
                  <a:pt x="1915954" y="344329"/>
                  <a:pt x="1915001" y="345281"/>
                  <a:pt x="1915001" y="345281"/>
                </a:cubicBezTo>
                <a:cubicBezTo>
                  <a:pt x="1915954" y="340519"/>
                  <a:pt x="1916906" y="335756"/>
                  <a:pt x="1917859" y="331946"/>
                </a:cubicBezTo>
                <a:close/>
                <a:moveTo>
                  <a:pt x="1919764" y="360521"/>
                </a:moveTo>
                <a:cubicBezTo>
                  <a:pt x="1919764" y="361474"/>
                  <a:pt x="1919764" y="362426"/>
                  <a:pt x="1919764" y="364331"/>
                </a:cubicBezTo>
                <a:cubicBezTo>
                  <a:pt x="1917859" y="367189"/>
                  <a:pt x="1916906" y="370999"/>
                  <a:pt x="1915001" y="373856"/>
                </a:cubicBezTo>
                <a:cubicBezTo>
                  <a:pt x="1913096" y="378619"/>
                  <a:pt x="1910239" y="383381"/>
                  <a:pt x="1908334" y="388144"/>
                </a:cubicBezTo>
                <a:cubicBezTo>
                  <a:pt x="1908334" y="388144"/>
                  <a:pt x="1907381" y="387191"/>
                  <a:pt x="1907381" y="387191"/>
                </a:cubicBezTo>
                <a:cubicBezTo>
                  <a:pt x="1907381" y="386239"/>
                  <a:pt x="1907381" y="386239"/>
                  <a:pt x="1907381" y="385286"/>
                </a:cubicBezTo>
                <a:cubicBezTo>
                  <a:pt x="1908334" y="383381"/>
                  <a:pt x="1909286" y="381476"/>
                  <a:pt x="1910239" y="380524"/>
                </a:cubicBezTo>
                <a:cubicBezTo>
                  <a:pt x="1913096" y="372904"/>
                  <a:pt x="1916906" y="366236"/>
                  <a:pt x="1919764" y="360521"/>
                </a:cubicBezTo>
                <a:close/>
                <a:moveTo>
                  <a:pt x="1910239" y="299561"/>
                </a:moveTo>
                <a:cubicBezTo>
                  <a:pt x="1909286" y="301466"/>
                  <a:pt x="1909286" y="303371"/>
                  <a:pt x="1908334" y="305276"/>
                </a:cubicBezTo>
                <a:cubicBezTo>
                  <a:pt x="1908334" y="305276"/>
                  <a:pt x="1908334" y="305276"/>
                  <a:pt x="1908334" y="305276"/>
                </a:cubicBezTo>
                <a:cubicBezTo>
                  <a:pt x="1909286" y="302419"/>
                  <a:pt x="1910239" y="300514"/>
                  <a:pt x="1910239" y="299561"/>
                </a:cubicBezTo>
                <a:close/>
                <a:moveTo>
                  <a:pt x="1906429" y="313849"/>
                </a:moveTo>
                <a:cubicBezTo>
                  <a:pt x="1907381" y="311944"/>
                  <a:pt x="1907381" y="310991"/>
                  <a:pt x="1908334" y="309086"/>
                </a:cubicBezTo>
                <a:cubicBezTo>
                  <a:pt x="1908334" y="309086"/>
                  <a:pt x="1908334" y="309086"/>
                  <a:pt x="1908334" y="310039"/>
                </a:cubicBezTo>
                <a:cubicBezTo>
                  <a:pt x="1907381" y="311944"/>
                  <a:pt x="1907381" y="313849"/>
                  <a:pt x="1906429" y="315754"/>
                </a:cubicBezTo>
                <a:cubicBezTo>
                  <a:pt x="1906429" y="315754"/>
                  <a:pt x="1905476" y="316706"/>
                  <a:pt x="1905476" y="316706"/>
                </a:cubicBezTo>
                <a:cubicBezTo>
                  <a:pt x="1905476" y="314801"/>
                  <a:pt x="1905476" y="314801"/>
                  <a:pt x="1906429" y="313849"/>
                </a:cubicBezTo>
                <a:close/>
                <a:moveTo>
                  <a:pt x="1893094" y="259556"/>
                </a:moveTo>
                <a:cubicBezTo>
                  <a:pt x="1893094" y="258604"/>
                  <a:pt x="1894046" y="257651"/>
                  <a:pt x="1894046" y="256699"/>
                </a:cubicBezTo>
                <a:cubicBezTo>
                  <a:pt x="1894046" y="256699"/>
                  <a:pt x="1894999" y="256699"/>
                  <a:pt x="1894999" y="256699"/>
                </a:cubicBezTo>
                <a:cubicBezTo>
                  <a:pt x="1896904" y="257651"/>
                  <a:pt x="1897856" y="259556"/>
                  <a:pt x="1899761" y="260509"/>
                </a:cubicBezTo>
                <a:lnTo>
                  <a:pt x="1904524" y="275749"/>
                </a:lnTo>
                <a:cubicBezTo>
                  <a:pt x="1901666" y="283369"/>
                  <a:pt x="1898809" y="290036"/>
                  <a:pt x="1895951" y="297656"/>
                </a:cubicBezTo>
                <a:cubicBezTo>
                  <a:pt x="1894999" y="291941"/>
                  <a:pt x="1894999" y="286226"/>
                  <a:pt x="1894046" y="281464"/>
                </a:cubicBezTo>
                <a:cubicBezTo>
                  <a:pt x="1894046" y="277654"/>
                  <a:pt x="1893094" y="273844"/>
                  <a:pt x="1892141" y="270034"/>
                </a:cubicBezTo>
                <a:cubicBezTo>
                  <a:pt x="1892141" y="270986"/>
                  <a:pt x="1893094" y="271939"/>
                  <a:pt x="1893094" y="272891"/>
                </a:cubicBezTo>
                <a:cubicBezTo>
                  <a:pt x="1893094" y="269081"/>
                  <a:pt x="1892141" y="264319"/>
                  <a:pt x="1893094" y="259556"/>
                </a:cubicBezTo>
                <a:close/>
                <a:moveTo>
                  <a:pt x="1841659" y="297656"/>
                </a:moveTo>
                <a:cubicBezTo>
                  <a:pt x="1841659" y="303371"/>
                  <a:pt x="1840706" y="308134"/>
                  <a:pt x="1840706" y="313849"/>
                </a:cubicBezTo>
                <a:cubicBezTo>
                  <a:pt x="1839754" y="307181"/>
                  <a:pt x="1839754" y="300514"/>
                  <a:pt x="1838801" y="294799"/>
                </a:cubicBezTo>
                <a:cubicBezTo>
                  <a:pt x="1838801" y="292894"/>
                  <a:pt x="1838801" y="291941"/>
                  <a:pt x="1838801" y="290989"/>
                </a:cubicBezTo>
                <a:cubicBezTo>
                  <a:pt x="1839754" y="292894"/>
                  <a:pt x="1840706" y="294799"/>
                  <a:pt x="1841659" y="297656"/>
                </a:cubicBezTo>
                <a:close/>
                <a:moveTo>
                  <a:pt x="1822609" y="363379"/>
                </a:moveTo>
                <a:cubicBezTo>
                  <a:pt x="1823561" y="359569"/>
                  <a:pt x="1825466" y="356711"/>
                  <a:pt x="1826419" y="353854"/>
                </a:cubicBezTo>
                <a:cubicBezTo>
                  <a:pt x="1826419" y="357664"/>
                  <a:pt x="1826419" y="360521"/>
                  <a:pt x="1827371" y="364331"/>
                </a:cubicBezTo>
                <a:cubicBezTo>
                  <a:pt x="1826419" y="365284"/>
                  <a:pt x="1824514" y="367189"/>
                  <a:pt x="1823561" y="368141"/>
                </a:cubicBezTo>
                <a:cubicBezTo>
                  <a:pt x="1822609" y="366236"/>
                  <a:pt x="1822609" y="365284"/>
                  <a:pt x="1822609" y="363379"/>
                </a:cubicBezTo>
                <a:close/>
                <a:moveTo>
                  <a:pt x="1828324" y="403384"/>
                </a:moveTo>
                <a:cubicBezTo>
                  <a:pt x="1828324" y="402431"/>
                  <a:pt x="1827371" y="401479"/>
                  <a:pt x="1827371" y="400526"/>
                </a:cubicBezTo>
                <a:cubicBezTo>
                  <a:pt x="1826419" y="393859"/>
                  <a:pt x="1825466" y="387191"/>
                  <a:pt x="1825466" y="381476"/>
                </a:cubicBezTo>
                <a:cubicBezTo>
                  <a:pt x="1826419" y="379571"/>
                  <a:pt x="1827371" y="378619"/>
                  <a:pt x="1828324" y="377666"/>
                </a:cubicBezTo>
                <a:cubicBezTo>
                  <a:pt x="1828324" y="385286"/>
                  <a:pt x="1828324" y="391954"/>
                  <a:pt x="1829276" y="399574"/>
                </a:cubicBezTo>
                <a:cubicBezTo>
                  <a:pt x="1828324" y="400526"/>
                  <a:pt x="1828324" y="402431"/>
                  <a:pt x="1828324" y="403384"/>
                </a:cubicBezTo>
                <a:close/>
                <a:moveTo>
                  <a:pt x="1833086" y="339566"/>
                </a:moveTo>
                <a:cubicBezTo>
                  <a:pt x="1833086" y="339566"/>
                  <a:pt x="1833086" y="339566"/>
                  <a:pt x="1833086" y="339566"/>
                </a:cubicBezTo>
                <a:cubicBezTo>
                  <a:pt x="1833086" y="339566"/>
                  <a:pt x="1833086" y="340519"/>
                  <a:pt x="1833086" y="340519"/>
                </a:cubicBezTo>
                <a:cubicBezTo>
                  <a:pt x="1833086" y="340519"/>
                  <a:pt x="1833086" y="339566"/>
                  <a:pt x="1833086" y="339566"/>
                </a:cubicBezTo>
                <a:close/>
                <a:moveTo>
                  <a:pt x="1824514" y="272891"/>
                </a:moveTo>
                <a:cubicBezTo>
                  <a:pt x="1824514" y="269081"/>
                  <a:pt x="1824514" y="266224"/>
                  <a:pt x="1824514" y="263366"/>
                </a:cubicBezTo>
                <a:cubicBezTo>
                  <a:pt x="1827371" y="269081"/>
                  <a:pt x="1831181" y="276701"/>
                  <a:pt x="1835944" y="285274"/>
                </a:cubicBezTo>
                <a:cubicBezTo>
                  <a:pt x="1835944" y="288131"/>
                  <a:pt x="1835944" y="290989"/>
                  <a:pt x="1834991" y="294799"/>
                </a:cubicBezTo>
                <a:cubicBezTo>
                  <a:pt x="1834991" y="302419"/>
                  <a:pt x="1834039" y="310991"/>
                  <a:pt x="1834039" y="320516"/>
                </a:cubicBezTo>
                <a:cubicBezTo>
                  <a:pt x="1834039" y="323374"/>
                  <a:pt x="1834039" y="327184"/>
                  <a:pt x="1834039" y="330994"/>
                </a:cubicBezTo>
                <a:cubicBezTo>
                  <a:pt x="1834039" y="330994"/>
                  <a:pt x="1833086" y="330994"/>
                  <a:pt x="1833086" y="331946"/>
                </a:cubicBezTo>
                <a:cubicBezTo>
                  <a:pt x="1833086" y="331946"/>
                  <a:pt x="1832134" y="332899"/>
                  <a:pt x="1832134" y="332899"/>
                </a:cubicBezTo>
                <a:cubicBezTo>
                  <a:pt x="1830229" y="326231"/>
                  <a:pt x="1829276" y="321469"/>
                  <a:pt x="1827371" y="316706"/>
                </a:cubicBezTo>
                <a:cubicBezTo>
                  <a:pt x="1825466" y="310991"/>
                  <a:pt x="1823561" y="306229"/>
                  <a:pt x="1822609" y="303371"/>
                </a:cubicBezTo>
                <a:cubicBezTo>
                  <a:pt x="1823561" y="292894"/>
                  <a:pt x="1823561" y="282416"/>
                  <a:pt x="1824514" y="272891"/>
                </a:cubicBezTo>
                <a:close/>
                <a:moveTo>
                  <a:pt x="1822609" y="309086"/>
                </a:moveTo>
                <a:cubicBezTo>
                  <a:pt x="1822609" y="311944"/>
                  <a:pt x="1823561" y="314801"/>
                  <a:pt x="1823561" y="317659"/>
                </a:cubicBezTo>
                <a:cubicBezTo>
                  <a:pt x="1824514" y="323374"/>
                  <a:pt x="1824514" y="330994"/>
                  <a:pt x="1825466" y="338614"/>
                </a:cubicBezTo>
                <a:cubicBezTo>
                  <a:pt x="1825466" y="339566"/>
                  <a:pt x="1825466" y="340519"/>
                  <a:pt x="1825466" y="340519"/>
                </a:cubicBezTo>
                <a:cubicBezTo>
                  <a:pt x="1823561" y="342424"/>
                  <a:pt x="1822609" y="345281"/>
                  <a:pt x="1820704" y="348139"/>
                </a:cubicBezTo>
                <a:cubicBezTo>
                  <a:pt x="1820704" y="343376"/>
                  <a:pt x="1820704" y="337661"/>
                  <a:pt x="1820704" y="332899"/>
                </a:cubicBezTo>
                <a:cubicBezTo>
                  <a:pt x="1820704" y="332899"/>
                  <a:pt x="1820704" y="332899"/>
                  <a:pt x="1820704" y="331946"/>
                </a:cubicBezTo>
                <a:cubicBezTo>
                  <a:pt x="1821656" y="324326"/>
                  <a:pt x="1821656" y="316706"/>
                  <a:pt x="1822609" y="309086"/>
                </a:cubicBezTo>
                <a:close/>
                <a:moveTo>
                  <a:pt x="1763554" y="411956"/>
                </a:moveTo>
                <a:cubicBezTo>
                  <a:pt x="1763554" y="410051"/>
                  <a:pt x="1762601" y="408146"/>
                  <a:pt x="1762601" y="406241"/>
                </a:cubicBezTo>
                <a:cubicBezTo>
                  <a:pt x="1762601" y="403384"/>
                  <a:pt x="1761649" y="400526"/>
                  <a:pt x="1761649" y="397669"/>
                </a:cubicBezTo>
                <a:cubicBezTo>
                  <a:pt x="1761649" y="397669"/>
                  <a:pt x="1761649" y="397669"/>
                  <a:pt x="1761649" y="397669"/>
                </a:cubicBezTo>
                <a:cubicBezTo>
                  <a:pt x="1762601" y="398621"/>
                  <a:pt x="1763554" y="399574"/>
                  <a:pt x="1764506" y="400526"/>
                </a:cubicBezTo>
                <a:cubicBezTo>
                  <a:pt x="1764506" y="404336"/>
                  <a:pt x="1764506" y="408146"/>
                  <a:pt x="1763554" y="411956"/>
                </a:cubicBezTo>
                <a:close/>
                <a:moveTo>
                  <a:pt x="1766411" y="379571"/>
                </a:moveTo>
                <a:cubicBezTo>
                  <a:pt x="1766411" y="379571"/>
                  <a:pt x="1766411" y="379571"/>
                  <a:pt x="1766411" y="379571"/>
                </a:cubicBezTo>
                <a:cubicBezTo>
                  <a:pt x="1766411" y="378619"/>
                  <a:pt x="1766411" y="377666"/>
                  <a:pt x="1766411" y="377666"/>
                </a:cubicBezTo>
                <a:cubicBezTo>
                  <a:pt x="1766411" y="378619"/>
                  <a:pt x="1766411" y="379571"/>
                  <a:pt x="1766411" y="379571"/>
                </a:cubicBezTo>
                <a:close/>
                <a:moveTo>
                  <a:pt x="1792129" y="251936"/>
                </a:moveTo>
                <a:lnTo>
                  <a:pt x="1802606" y="219551"/>
                </a:lnTo>
                <a:cubicBezTo>
                  <a:pt x="1802606" y="219551"/>
                  <a:pt x="1802606" y="219551"/>
                  <a:pt x="1802606" y="219551"/>
                </a:cubicBezTo>
                <a:cubicBezTo>
                  <a:pt x="1802606" y="237649"/>
                  <a:pt x="1801654" y="255746"/>
                  <a:pt x="1801654" y="274796"/>
                </a:cubicBezTo>
                <a:cubicBezTo>
                  <a:pt x="1801654" y="291941"/>
                  <a:pt x="1800701" y="309086"/>
                  <a:pt x="1800701" y="327184"/>
                </a:cubicBezTo>
                <a:cubicBezTo>
                  <a:pt x="1798796" y="321469"/>
                  <a:pt x="1796891" y="315754"/>
                  <a:pt x="1794034" y="310991"/>
                </a:cubicBezTo>
                <a:cubicBezTo>
                  <a:pt x="1792129" y="305276"/>
                  <a:pt x="1790224" y="299561"/>
                  <a:pt x="1788319" y="294799"/>
                </a:cubicBezTo>
                <a:cubicBezTo>
                  <a:pt x="1788319" y="293846"/>
                  <a:pt x="1787366" y="292894"/>
                  <a:pt x="1787366" y="292894"/>
                </a:cubicBezTo>
                <a:cubicBezTo>
                  <a:pt x="1787366" y="290989"/>
                  <a:pt x="1786414" y="289084"/>
                  <a:pt x="1786414" y="287179"/>
                </a:cubicBezTo>
                <a:cubicBezTo>
                  <a:pt x="1787366" y="284321"/>
                  <a:pt x="1788319" y="282416"/>
                  <a:pt x="1788319" y="279559"/>
                </a:cubicBezTo>
                <a:cubicBezTo>
                  <a:pt x="1788319" y="278606"/>
                  <a:pt x="1788319" y="277654"/>
                  <a:pt x="1787366" y="275749"/>
                </a:cubicBezTo>
                <a:cubicBezTo>
                  <a:pt x="1787366" y="274796"/>
                  <a:pt x="1785461" y="274796"/>
                  <a:pt x="1785461" y="274796"/>
                </a:cubicBezTo>
                <a:cubicBezTo>
                  <a:pt x="1785461" y="274796"/>
                  <a:pt x="1785461" y="274796"/>
                  <a:pt x="1785461" y="274796"/>
                </a:cubicBezTo>
                <a:lnTo>
                  <a:pt x="1792129" y="251936"/>
                </a:lnTo>
                <a:close/>
                <a:moveTo>
                  <a:pt x="1785461" y="276701"/>
                </a:moveTo>
                <a:cubicBezTo>
                  <a:pt x="1785461" y="276701"/>
                  <a:pt x="1786414" y="277654"/>
                  <a:pt x="1786414" y="278606"/>
                </a:cubicBezTo>
                <a:cubicBezTo>
                  <a:pt x="1786414" y="279559"/>
                  <a:pt x="1786414" y="281464"/>
                  <a:pt x="1786414" y="282416"/>
                </a:cubicBezTo>
                <a:cubicBezTo>
                  <a:pt x="1785461" y="280511"/>
                  <a:pt x="1785461" y="278606"/>
                  <a:pt x="1785461" y="276701"/>
                </a:cubicBezTo>
                <a:cubicBezTo>
                  <a:pt x="1785461" y="276701"/>
                  <a:pt x="1785461" y="276701"/>
                  <a:pt x="1785461" y="276701"/>
                </a:cubicBezTo>
                <a:close/>
                <a:moveTo>
                  <a:pt x="1776889" y="330994"/>
                </a:moveTo>
                <a:cubicBezTo>
                  <a:pt x="1779746" y="345281"/>
                  <a:pt x="1782604" y="360521"/>
                  <a:pt x="1785461" y="376714"/>
                </a:cubicBezTo>
                <a:cubicBezTo>
                  <a:pt x="1785461" y="379571"/>
                  <a:pt x="1786414" y="382429"/>
                  <a:pt x="1786414" y="385286"/>
                </a:cubicBezTo>
                <a:cubicBezTo>
                  <a:pt x="1785461" y="384334"/>
                  <a:pt x="1785461" y="383381"/>
                  <a:pt x="1784509" y="382429"/>
                </a:cubicBezTo>
                <a:cubicBezTo>
                  <a:pt x="1785461" y="377666"/>
                  <a:pt x="1785461" y="374809"/>
                  <a:pt x="1785461" y="374809"/>
                </a:cubicBezTo>
                <a:cubicBezTo>
                  <a:pt x="1785461" y="374809"/>
                  <a:pt x="1784509" y="376714"/>
                  <a:pt x="1783556" y="380524"/>
                </a:cubicBezTo>
                <a:cubicBezTo>
                  <a:pt x="1781651" y="376714"/>
                  <a:pt x="1778794" y="373856"/>
                  <a:pt x="1776889" y="370999"/>
                </a:cubicBezTo>
                <a:cubicBezTo>
                  <a:pt x="1776889" y="357664"/>
                  <a:pt x="1776889" y="346234"/>
                  <a:pt x="1776889" y="337661"/>
                </a:cubicBezTo>
                <a:cubicBezTo>
                  <a:pt x="1775936" y="334804"/>
                  <a:pt x="1775936" y="332899"/>
                  <a:pt x="1776889" y="330994"/>
                </a:cubicBezTo>
                <a:close/>
                <a:moveTo>
                  <a:pt x="1755934" y="211931"/>
                </a:moveTo>
                <a:cubicBezTo>
                  <a:pt x="1756886" y="215741"/>
                  <a:pt x="1758791" y="223361"/>
                  <a:pt x="1761649" y="233839"/>
                </a:cubicBezTo>
                <a:cubicBezTo>
                  <a:pt x="1761649" y="234791"/>
                  <a:pt x="1762601" y="236696"/>
                  <a:pt x="1762601" y="238601"/>
                </a:cubicBezTo>
                <a:cubicBezTo>
                  <a:pt x="1761649" y="237649"/>
                  <a:pt x="1761649" y="235744"/>
                  <a:pt x="1760696" y="234791"/>
                </a:cubicBezTo>
                <a:cubicBezTo>
                  <a:pt x="1759744" y="232886"/>
                  <a:pt x="1759744" y="230981"/>
                  <a:pt x="1759744" y="230981"/>
                </a:cubicBezTo>
                <a:cubicBezTo>
                  <a:pt x="1759744" y="230981"/>
                  <a:pt x="1759744" y="231934"/>
                  <a:pt x="1759744" y="232886"/>
                </a:cubicBezTo>
                <a:cubicBezTo>
                  <a:pt x="1758791" y="230981"/>
                  <a:pt x="1757839" y="229076"/>
                  <a:pt x="1756886" y="227171"/>
                </a:cubicBezTo>
                <a:cubicBezTo>
                  <a:pt x="1755934" y="226219"/>
                  <a:pt x="1755934" y="225266"/>
                  <a:pt x="1754981" y="223361"/>
                </a:cubicBezTo>
                <a:cubicBezTo>
                  <a:pt x="1755934" y="219551"/>
                  <a:pt x="1755934" y="215741"/>
                  <a:pt x="1755934" y="211931"/>
                </a:cubicBezTo>
                <a:close/>
                <a:moveTo>
                  <a:pt x="1754981" y="232886"/>
                </a:moveTo>
                <a:cubicBezTo>
                  <a:pt x="1754981" y="233839"/>
                  <a:pt x="1755934" y="234791"/>
                  <a:pt x="1755934" y="235744"/>
                </a:cubicBezTo>
                <a:cubicBezTo>
                  <a:pt x="1755934" y="236696"/>
                  <a:pt x="1754981" y="237649"/>
                  <a:pt x="1754981" y="240506"/>
                </a:cubicBezTo>
                <a:cubicBezTo>
                  <a:pt x="1754981" y="237649"/>
                  <a:pt x="1754981" y="234791"/>
                  <a:pt x="1754981" y="232886"/>
                </a:cubicBezTo>
                <a:close/>
                <a:moveTo>
                  <a:pt x="1754029" y="281464"/>
                </a:moveTo>
                <a:cubicBezTo>
                  <a:pt x="1754029" y="270986"/>
                  <a:pt x="1754029" y="261461"/>
                  <a:pt x="1754981" y="252889"/>
                </a:cubicBezTo>
                <a:cubicBezTo>
                  <a:pt x="1755934" y="244316"/>
                  <a:pt x="1756886" y="238601"/>
                  <a:pt x="1756886" y="236696"/>
                </a:cubicBezTo>
                <a:cubicBezTo>
                  <a:pt x="1758791" y="242411"/>
                  <a:pt x="1761649" y="250031"/>
                  <a:pt x="1763554" y="256699"/>
                </a:cubicBezTo>
                <a:cubicBezTo>
                  <a:pt x="1764506" y="265271"/>
                  <a:pt x="1766411" y="274796"/>
                  <a:pt x="1768316" y="286226"/>
                </a:cubicBezTo>
                <a:cubicBezTo>
                  <a:pt x="1763554" y="298609"/>
                  <a:pt x="1758791" y="310991"/>
                  <a:pt x="1754981" y="322421"/>
                </a:cubicBezTo>
                <a:cubicBezTo>
                  <a:pt x="1754981" y="320516"/>
                  <a:pt x="1754981" y="318611"/>
                  <a:pt x="1754029" y="317659"/>
                </a:cubicBezTo>
                <a:cubicBezTo>
                  <a:pt x="1754029" y="317659"/>
                  <a:pt x="1754029" y="316706"/>
                  <a:pt x="1754029" y="316706"/>
                </a:cubicBezTo>
                <a:cubicBezTo>
                  <a:pt x="1754029" y="303371"/>
                  <a:pt x="1754029" y="291941"/>
                  <a:pt x="1754029" y="281464"/>
                </a:cubicBezTo>
                <a:close/>
                <a:moveTo>
                  <a:pt x="1687354" y="295751"/>
                </a:moveTo>
                <a:cubicBezTo>
                  <a:pt x="1686401" y="302419"/>
                  <a:pt x="1685449" y="309086"/>
                  <a:pt x="1685449" y="314801"/>
                </a:cubicBezTo>
                <a:cubicBezTo>
                  <a:pt x="1685449" y="318611"/>
                  <a:pt x="1684496" y="321469"/>
                  <a:pt x="1684496" y="325279"/>
                </a:cubicBezTo>
                <a:cubicBezTo>
                  <a:pt x="1683544" y="320516"/>
                  <a:pt x="1682591" y="316706"/>
                  <a:pt x="1681639" y="311944"/>
                </a:cubicBezTo>
                <a:cubicBezTo>
                  <a:pt x="1681639" y="310039"/>
                  <a:pt x="1681639" y="309086"/>
                  <a:pt x="1681639" y="309086"/>
                </a:cubicBezTo>
                <a:cubicBezTo>
                  <a:pt x="1681639" y="309086"/>
                  <a:pt x="1681639" y="309086"/>
                  <a:pt x="1681639" y="310039"/>
                </a:cubicBezTo>
                <a:cubicBezTo>
                  <a:pt x="1681639" y="309086"/>
                  <a:pt x="1680686" y="307181"/>
                  <a:pt x="1680686" y="306229"/>
                </a:cubicBezTo>
                <a:cubicBezTo>
                  <a:pt x="1680686" y="305276"/>
                  <a:pt x="1680686" y="304324"/>
                  <a:pt x="1681639" y="303371"/>
                </a:cubicBezTo>
                <a:cubicBezTo>
                  <a:pt x="1682591" y="300514"/>
                  <a:pt x="1683544" y="297656"/>
                  <a:pt x="1684496" y="295751"/>
                </a:cubicBezTo>
                <a:cubicBezTo>
                  <a:pt x="1686401" y="290989"/>
                  <a:pt x="1687354" y="287179"/>
                  <a:pt x="1689259" y="282416"/>
                </a:cubicBezTo>
                <a:cubicBezTo>
                  <a:pt x="1687354" y="287179"/>
                  <a:pt x="1687354" y="291941"/>
                  <a:pt x="1687354" y="295751"/>
                </a:cubicBezTo>
                <a:close/>
                <a:moveTo>
                  <a:pt x="1678781" y="276701"/>
                </a:moveTo>
                <a:cubicBezTo>
                  <a:pt x="1680686" y="266224"/>
                  <a:pt x="1682591" y="255746"/>
                  <a:pt x="1684496" y="245269"/>
                </a:cubicBezTo>
                <a:cubicBezTo>
                  <a:pt x="1685449" y="250031"/>
                  <a:pt x="1686401" y="254794"/>
                  <a:pt x="1686401" y="259556"/>
                </a:cubicBezTo>
                <a:cubicBezTo>
                  <a:pt x="1686401" y="262414"/>
                  <a:pt x="1686401" y="265271"/>
                  <a:pt x="1686401" y="268129"/>
                </a:cubicBezTo>
                <a:cubicBezTo>
                  <a:pt x="1686401" y="269081"/>
                  <a:pt x="1686401" y="270034"/>
                  <a:pt x="1686401" y="270986"/>
                </a:cubicBezTo>
                <a:cubicBezTo>
                  <a:pt x="1682591" y="276701"/>
                  <a:pt x="1679734" y="284321"/>
                  <a:pt x="1675924" y="292894"/>
                </a:cubicBezTo>
                <a:cubicBezTo>
                  <a:pt x="1675924" y="292894"/>
                  <a:pt x="1675924" y="291941"/>
                  <a:pt x="1675924" y="291941"/>
                </a:cubicBezTo>
                <a:cubicBezTo>
                  <a:pt x="1676876" y="287179"/>
                  <a:pt x="1677829" y="283369"/>
                  <a:pt x="1678781" y="278606"/>
                </a:cubicBezTo>
                <a:cubicBezTo>
                  <a:pt x="1679734" y="276701"/>
                  <a:pt x="1679734" y="275749"/>
                  <a:pt x="1679734" y="275749"/>
                </a:cubicBezTo>
                <a:cubicBezTo>
                  <a:pt x="1679734" y="275749"/>
                  <a:pt x="1679734" y="275749"/>
                  <a:pt x="1678781" y="276701"/>
                </a:cubicBezTo>
                <a:close/>
                <a:moveTo>
                  <a:pt x="1677829" y="199549"/>
                </a:moveTo>
                <a:cubicBezTo>
                  <a:pt x="1677829" y="201454"/>
                  <a:pt x="1677829" y="202406"/>
                  <a:pt x="1678781" y="204311"/>
                </a:cubicBezTo>
                <a:cubicBezTo>
                  <a:pt x="1677829" y="207169"/>
                  <a:pt x="1676876" y="210979"/>
                  <a:pt x="1676876" y="213836"/>
                </a:cubicBezTo>
                <a:cubicBezTo>
                  <a:pt x="1676876" y="209074"/>
                  <a:pt x="1676876" y="204311"/>
                  <a:pt x="1677829" y="199549"/>
                </a:cubicBezTo>
                <a:close/>
                <a:moveTo>
                  <a:pt x="1640681" y="226219"/>
                </a:moveTo>
                <a:cubicBezTo>
                  <a:pt x="1643539" y="233839"/>
                  <a:pt x="1646396" y="244316"/>
                  <a:pt x="1649254" y="254794"/>
                </a:cubicBezTo>
                <a:cubicBezTo>
                  <a:pt x="1651159" y="260509"/>
                  <a:pt x="1652111" y="267176"/>
                  <a:pt x="1654016" y="274796"/>
                </a:cubicBezTo>
                <a:cubicBezTo>
                  <a:pt x="1654016" y="276701"/>
                  <a:pt x="1653064" y="279559"/>
                  <a:pt x="1653064" y="281464"/>
                </a:cubicBezTo>
                <a:cubicBezTo>
                  <a:pt x="1653064" y="280511"/>
                  <a:pt x="1652111" y="279559"/>
                  <a:pt x="1652111" y="279559"/>
                </a:cubicBezTo>
                <a:cubicBezTo>
                  <a:pt x="1652111" y="279559"/>
                  <a:pt x="1652111" y="280511"/>
                  <a:pt x="1652111" y="282416"/>
                </a:cubicBezTo>
                <a:cubicBezTo>
                  <a:pt x="1651159" y="288131"/>
                  <a:pt x="1650206" y="293846"/>
                  <a:pt x="1649254" y="300514"/>
                </a:cubicBezTo>
                <a:cubicBezTo>
                  <a:pt x="1646396" y="293846"/>
                  <a:pt x="1644491" y="288131"/>
                  <a:pt x="1641634" y="281464"/>
                </a:cubicBezTo>
                <a:cubicBezTo>
                  <a:pt x="1642586" y="280511"/>
                  <a:pt x="1642586" y="280511"/>
                  <a:pt x="1643539" y="279559"/>
                </a:cubicBezTo>
                <a:cubicBezTo>
                  <a:pt x="1644491" y="278606"/>
                  <a:pt x="1646396" y="277654"/>
                  <a:pt x="1647349" y="277654"/>
                </a:cubicBezTo>
                <a:cubicBezTo>
                  <a:pt x="1651159" y="274796"/>
                  <a:pt x="1654016" y="273844"/>
                  <a:pt x="1654016" y="273844"/>
                </a:cubicBezTo>
                <a:cubicBezTo>
                  <a:pt x="1654016" y="273844"/>
                  <a:pt x="1652111" y="274796"/>
                  <a:pt x="1647349" y="276701"/>
                </a:cubicBezTo>
                <a:cubicBezTo>
                  <a:pt x="1646396" y="277654"/>
                  <a:pt x="1645444" y="277654"/>
                  <a:pt x="1643539" y="278606"/>
                </a:cubicBezTo>
                <a:cubicBezTo>
                  <a:pt x="1643539" y="278606"/>
                  <a:pt x="1642586" y="279559"/>
                  <a:pt x="1642586" y="279559"/>
                </a:cubicBezTo>
                <a:cubicBezTo>
                  <a:pt x="1642586" y="271939"/>
                  <a:pt x="1642586" y="263366"/>
                  <a:pt x="1642586" y="255746"/>
                </a:cubicBezTo>
                <a:cubicBezTo>
                  <a:pt x="1640681" y="246221"/>
                  <a:pt x="1640681" y="235744"/>
                  <a:pt x="1640681" y="226219"/>
                </a:cubicBezTo>
                <a:cubicBezTo>
                  <a:pt x="1639729" y="226219"/>
                  <a:pt x="1639729" y="226219"/>
                  <a:pt x="1640681" y="226219"/>
                </a:cubicBezTo>
                <a:close/>
                <a:moveTo>
                  <a:pt x="1620679" y="348139"/>
                </a:moveTo>
                <a:cubicBezTo>
                  <a:pt x="1620679" y="349091"/>
                  <a:pt x="1620679" y="350044"/>
                  <a:pt x="1620679" y="351949"/>
                </a:cubicBezTo>
                <a:cubicBezTo>
                  <a:pt x="1620679" y="352901"/>
                  <a:pt x="1620679" y="353854"/>
                  <a:pt x="1620679" y="353854"/>
                </a:cubicBezTo>
                <a:cubicBezTo>
                  <a:pt x="1619726" y="354806"/>
                  <a:pt x="1619726" y="355759"/>
                  <a:pt x="1618774" y="356711"/>
                </a:cubicBezTo>
                <a:cubicBezTo>
                  <a:pt x="1619726" y="353854"/>
                  <a:pt x="1620679" y="350044"/>
                  <a:pt x="1620679" y="348139"/>
                </a:cubicBezTo>
                <a:close/>
                <a:moveTo>
                  <a:pt x="1618774" y="311944"/>
                </a:moveTo>
                <a:cubicBezTo>
                  <a:pt x="1617821" y="312896"/>
                  <a:pt x="1617821" y="313849"/>
                  <a:pt x="1616869" y="315754"/>
                </a:cubicBezTo>
                <a:cubicBezTo>
                  <a:pt x="1613059" y="323374"/>
                  <a:pt x="1609249" y="332899"/>
                  <a:pt x="1605439" y="343376"/>
                </a:cubicBezTo>
                <a:cubicBezTo>
                  <a:pt x="1604486" y="345281"/>
                  <a:pt x="1603534" y="348139"/>
                  <a:pt x="1602581" y="350996"/>
                </a:cubicBezTo>
                <a:cubicBezTo>
                  <a:pt x="1602581" y="348139"/>
                  <a:pt x="1602581" y="345281"/>
                  <a:pt x="1602581" y="342424"/>
                </a:cubicBezTo>
                <a:cubicBezTo>
                  <a:pt x="1605439" y="334804"/>
                  <a:pt x="1609249" y="328136"/>
                  <a:pt x="1613059" y="321469"/>
                </a:cubicBezTo>
                <a:cubicBezTo>
                  <a:pt x="1614964" y="317659"/>
                  <a:pt x="1617821" y="313849"/>
                  <a:pt x="1619726" y="310039"/>
                </a:cubicBezTo>
                <a:cubicBezTo>
                  <a:pt x="1618774" y="310991"/>
                  <a:pt x="1618774" y="310991"/>
                  <a:pt x="1618774" y="311944"/>
                </a:cubicBezTo>
                <a:close/>
                <a:moveTo>
                  <a:pt x="1610201" y="269081"/>
                </a:moveTo>
                <a:cubicBezTo>
                  <a:pt x="1612106" y="265271"/>
                  <a:pt x="1613059" y="261461"/>
                  <a:pt x="1614011" y="258604"/>
                </a:cubicBezTo>
                <a:cubicBezTo>
                  <a:pt x="1614964" y="256699"/>
                  <a:pt x="1615916" y="254794"/>
                  <a:pt x="1616869" y="252889"/>
                </a:cubicBezTo>
                <a:cubicBezTo>
                  <a:pt x="1616869" y="264319"/>
                  <a:pt x="1617821" y="277654"/>
                  <a:pt x="1617821" y="292894"/>
                </a:cubicBezTo>
                <a:cubicBezTo>
                  <a:pt x="1617821" y="292894"/>
                  <a:pt x="1617821" y="293846"/>
                  <a:pt x="1617821" y="293846"/>
                </a:cubicBezTo>
                <a:cubicBezTo>
                  <a:pt x="1616869" y="291941"/>
                  <a:pt x="1615916" y="290036"/>
                  <a:pt x="1614011" y="289084"/>
                </a:cubicBezTo>
                <a:cubicBezTo>
                  <a:pt x="1611154" y="284321"/>
                  <a:pt x="1608296" y="280511"/>
                  <a:pt x="1606391" y="277654"/>
                </a:cubicBezTo>
                <a:cubicBezTo>
                  <a:pt x="1608296" y="274796"/>
                  <a:pt x="1609249" y="271939"/>
                  <a:pt x="1610201" y="269081"/>
                </a:cubicBezTo>
                <a:close/>
                <a:moveTo>
                  <a:pt x="1600676" y="297656"/>
                </a:moveTo>
                <a:cubicBezTo>
                  <a:pt x="1602581" y="290989"/>
                  <a:pt x="1604486" y="285274"/>
                  <a:pt x="1606391" y="279559"/>
                </a:cubicBezTo>
                <a:cubicBezTo>
                  <a:pt x="1607344" y="282416"/>
                  <a:pt x="1609249" y="286226"/>
                  <a:pt x="1611154" y="290989"/>
                </a:cubicBezTo>
                <a:cubicBezTo>
                  <a:pt x="1613059" y="294799"/>
                  <a:pt x="1614964" y="298609"/>
                  <a:pt x="1616869" y="303371"/>
                </a:cubicBezTo>
                <a:cubicBezTo>
                  <a:pt x="1613059" y="307181"/>
                  <a:pt x="1610201" y="312896"/>
                  <a:pt x="1606391" y="317659"/>
                </a:cubicBezTo>
                <a:cubicBezTo>
                  <a:pt x="1604486" y="320516"/>
                  <a:pt x="1602581" y="322421"/>
                  <a:pt x="1601629" y="325279"/>
                </a:cubicBezTo>
                <a:cubicBezTo>
                  <a:pt x="1601629" y="323374"/>
                  <a:pt x="1601629" y="321469"/>
                  <a:pt x="1600676" y="319564"/>
                </a:cubicBezTo>
                <a:cubicBezTo>
                  <a:pt x="1600676" y="314801"/>
                  <a:pt x="1599724" y="310039"/>
                  <a:pt x="1599724" y="305276"/>
                </a:cubicBezTo>
                <a:cubicBezTo>
                  <a:pt x="1599724" y="302419"/>
                  <a:pt x="1600676" y="300514"/>
                  <a:pt x="1600676" y="297656"/>
                </a:cubicBezTo>
                <a:close/>
                <a:moveTo>
                  <a:pt x="1567339" y="315754"/>
                </a:moveTo>
                <a:cubicBezTo>
                  <a:pt x="1567339" y="320516"/>
                  <a:pt x="1568291" y="325279"/>
                  <a:pt x="1568291" y="330041"/>
                </a:cubicBezTo>
                <a:cubicBezTo>
                  <a:pt x="1567339" y="326231"/>
                  <a:pt x="1567339" y="323374"/>
                  <a:pt x="1566386" y="320516"/>
                </a:cubicBezTo>
                <a:cubicBezTo>
                  <a:pt x="1567339" y="319564"/>
                  <a:pt x="1567339" y="317659"/>
                  <a:pt x="1567339" y="315754"/>
                </a:cubicBezTo>
                <a:close/>
                <a:moveTo>
                  <a:pt x="1547336" y="265271"/>
                </a:moveTo>
                <a:cubicBezTo>
                  <a:pt x="1547336" y="269081"/>
                  <a:pt x="1546384" y="271939"/>
                  <a:pt x="1546384" y="275749"/>
                </a:cubicBezTo>
                <a:cubicBezTo>
                  <a:pt x="1546384" y="274796"/>
                  <a:pt x="1545431" y="273844"/>
                  <a:pt x="1545431" y="272891"/>
                </a:cubicBezTo>
                <a:cubicBezTo>
                  <a:pt x="1546384" y="270986"/>
                  <a:pt x="1546384" y="268129"/>
                  <a:pt x="1547336" y="265271"/>
                </a:cubicBezTo>
                <a:close/>
                <a:moveTo>
                  <a:pt x="1541621" y="286226"/>
                </a:moveTo>
                <a:cubicBezTo>
                  <a:pt x="1542574" y="289084"/>
                  <a:pt x="1543526" y="290989"/>
                  <a:pt x="1543526" y="293846"/>
                </a:cubicBezTo>
                <a:cubicBezTo>
                  <a:pt x="1543526" y="295751"/>
                  <a:pt x="1542574" y="298609"/>
                  <a:pt x="1542574" y="301466"/>
                </a:cubicBezTo>
                <a:cubicBezTo>
                  <a:pt x="1541621" y="298609"/>
                  <a:pt x="1540669" y="294799"/>
                  <a:pt x="1539716" y="291941"/>
                </a:cubicBezTo>
                <a:cubicBezTo>
                  <a:pt x="1540669" y="289084"/>
                  <a:pt x="1541621" y="288131"/>
                  <a:pt x="1541621" y="286226"/>
                </a:cubicBezTo>
                <a:close/>
                <a:moveTo>
                  <a:pt x="1537811" y="271939"/>
                </a:moveTo>
                <a:cubicBezTo>
                  <a:pt x="1537811" y="273844"/>
                  <a:pt x="1538764" y="274796"/>
                  <a:pt x="1538764" y="276701"/>
                </a:cubicBezTo>
                <a:cubicBezTo>
                  <a:pt x="1537811" y="277654"/>
                  <a:pt x="1537811" y="278606"/>
                  <a:pt x="1536859" y="280511"/>
                </a:cubicBezTo>
                <a:cubicBezTo>
                  <a:pt x="1537811" y="276701"/>
                  <a:pt x="1537811" y="273844"/>
                  <a:pt x="1537811" y="271939"/>
                </a:cubicBezTo>
                <a:close/>
                <a:moveTo>
                  <a:pt x="1533049" y="338614"/>
                </a:moveTo>
                <a:cubicBezTo>
                  <a:pt x="1533049" y="337661"/>
                  <a:pt x="1533049" y="336709"/>
                  <a:pt x="1533049" y="335756"/>
                </a:cubicBezTo>
                <a:cubicBezTo>
                  <a:pt x="1534001" y="340519"/>
                  <a:pt x="1534954" y="345281"/>
                  <a:pt x="1535906" y="350044"/>
                </a:cubicBezTo>
                <a:cubicBezTo>
                  <a:pt x="1536859" y="352901"/>
                  <a:pt x="1536859" y="354806"/>
                  <a:pt x="1536859" y="357664"/>
                </a:cubicBezTo>
                <a:cubicBezTo>
                  <a:pt x="1536859" y="359569"/>
                  <a:pt x="1536859" y="360521"/>
                  <a:pt x="1536859" y="362426"/>
                </a:cubicBezTo>
                <a:cubicBezTo>
                  <a:pt x="1536859" y="362426"/>
                  <a:pt x="1536859" y="362426"/>
                  <a:pt x="1536859" y="362426"/>
                </a:cubicBezTo>
                <a:cubicBezTo>
                  <a:pt x="1534954" y="356711"/>
                  <a:pt x="1533049" y="351949"/>
                  <a:pt x="1532096" y="346234"/>
                </a:cubicBezTo>
                <a:cubicBezTo>
                  <a:pt x="1533049" y="343376"/>
                  <a:pt x="1533049" y="341471"/>
                  <a:pt x="1533049" y="338614"/>
                </a:cubicBezTo>
                <a:close/>
                <a:moveTo>
                  <a:pt x="1519714" y="270986"/>
                </a:moveTo>
                <a:cubicBezTo>
                  <a:pt x="1521619" y="279559"/>
                  <a:pt x="1523524" y="288131"/>
                  <a:pt x="1525429" y="297656"/>
                </a:cubicBezTo>
                <a:cubicBezTo>
                  <a:pt x="1525429" y="298609"/>
                  <a:pt x="1525429" y="299561"/>
                  <a:pt x="1524476" y="301466"/>
                </a:cubicBezTo>
                <a:cubicBezTo>
                  <a:pt x="1523524" y="306229"/>
                  <a:pt x="1522571" y="310991"/>
                  <a:pt x="1521619" y="315754"/>
                </a:cubicBezTo>
                <a:cubicBezTo>
                  <a:pt x="1520666" y="313849"/>
                  <a:pt x="1520666" y="311944"/>
                  <a:pt x="1519714" y="310991"/>
                </a:cubicBezTo>
                <a:cubicBezTo>
                  <a:pt x="1519714" y="295751"/>
                  <a:pt x="1518761" y="281464"/>
                  <a:pt x="1517809" y="268129"/>
                </a:cubicBezTo>
                <a:cubicBezTo>
                  <a:pt x="1519714" y="268129"/>
                  <a:pt x="1519714" y="269081"/>
                  <a:pt x="1519714" y="270986"/>
                </a:cubicBezTo>
                <a:close/>
                <a:moveTo>
                  <a:pt x="1503521" y="302419"/>
                </a:moveTo>
                <a:cubicBezTo>
                  <a:pt x="1503521" y="306229"/>
                  <a:pt x="1503521" y="310039"/>
                  <a:pt x="1502569" y="313849"/>
                </a:cubicBezTo>
                <a:cubicBezTo>
                  <a:pt x="1502569" y="318611"/>
                  <a:pt x="1502569" y="324326"/>
                  <a:pt x="1502569" y="330041"/>
                </a:cubicBezTo>
                <a:cubicBezTo>
                  <a:pt x="1502569" y="330041"/>
                  <a:pt x="1502569" y="330041"/>
                  <a:pt x="1501616" y="329089"/>
                </a:cubicBezTo>
                <a:cubicBezTo>
                  <a:pt x="1500664" y="323374"/>
                  <a:pt x="1498759" y="317659"/>
                  <a:pt x="1497806" y="311944"/>
                </a:cubicBezTo>
                <a:cubicBezTo>
                  <a:pt x="1500664" y="309086"/>
                  <a:pt x="1502569" y="306229"/>
                  <a:pt x="1503521" y="302419"/>
                </a:cubicBezTo>
                <a:close/>
                <a:moveTo>
                  <a:pt x="1477804" y="272891"/>
                </a:moveTo>
                <a:cubicBezTo>
                  <a:pt x="1477804" y="273844"/>
                  <a:pt x="1477804" y="273844"/>
                  <a:pt x="1477804" y="272891"/>
                </a:cubicBezTo>
                <a:cubicBezTo>
                  <a:pt x="1477804" y="275749"/>
                  <a:pt x="1477804" y="278606"/>
                  <a:pt x="1477804" y="282416"/>
                </a:cubicBezTo>
                <a:cubicBezTo>
                  <a:pt x="1477804" y="286226"/>
                  <a:pt x="1476851" y="290989"/>
                  <a:pt x="1476851" y="294799"/>
                </a:cubicBezTo>
                <a:cubicBezTo>
                  <a:pt x="1476851" y="294799"/>
                  <a:pt x="1476851" y="295751"/>
                  <a:pt x="1475899" y="295751"/>
                </a:cubicBezTo>
                <a:cubicBezTo>
                  <a:pt x="1475899" y="290989"/>
                  <a:pt x="1474946" y="286226"/>
                  <a:pt x="1474946" y="282416"/>
                </a:cubicBezTo>
                <a:cubicBezTo>
                  <a:pt x="1475899" y="279559"/>
                  <a:pt x="1476851" y="276701"/>
                  <a:pt x="1477804" y="272891"/>
                </a:cubicBezTo>
                <a:close/>
                <a:moveTo>
                  <a:pt x="1461611" y="326231"/>
                </a:moveTo>
                <a:cubicBezTo>
                  <a:pt x="1461611" y="327184"/>
                  <a:pt x="1461611" y="327184"/>
                  <a:pt x="1461611" y="328136"/>
                </a:cubicBezTo>
                <a:cubicBezTo>
                  <a:pt x="1461611" y="329089"/>
                  <a:pt x="1460659" y="329089"/>
                  <a:pt x="1460659" y="330041"/>
                </a:cubicBezTo>
                <a:cubicBezTo>
                  <a:pt x="1460659" y="330041"/>
                  <a:pt x="1460659" y="330041"/>
                  <a:pt x="1460659" y="329089"/>
                </a:cubicBezTo>
                <a:cubicBezTo>
                  <a:pt x="1460659" y="328136"/>
                  <a:pt x="1460659" y="327184"/>
                  <a:pt x="1461611" y="326231"/>
                </a:cubicBezTo>
                <a:close/>
                <a:moveTo>
                  <a:pt x="1457801" y="309086"/>
                </a:moveTo>
                <a:cubicBezTo>
                  <a:pt x="1456849" y="310039"/>
                  <a:pt x="1456849" y="310039"/>
                  <a:pt x="1457801" y="309086"/>
                </a:cubicBezTo>
                <a:cubicBezTo>
                  <a:pt x="1456849" y="307181"/>
                  <a:pt x="1456849" y="305276"/>
                  <a:pt x="1455896" y="302419"/>
                </a:cubicBezTo>
                <a:cubicBezTo>
                  <a:pt x="1455896" y="305276"/>
                  <a:pt x="1456849" y="307181"/>
                  <a:pt x="1457801" y="309086"/>
                </a:cubicBezTo>
                <a:close/>
                <a:moveTo>
                  <a:pt x="1442561" y="328136"/>
                </a:moveTo>
                <a:cubicBezTo>
                  <a:pt x="1442561" y="324326"/>
                  <a:pt x="1442561" y="321469"/>
                  <a:pt x="1442561" y="318611"/>
                </a:cubicBezTo>
                <a:cubicBezTo>
                  <a:pt x="1443514" y="323374"/>
                  <a:pt x="1443514" y="329089"/>
                  <a:pt x="1444466" y="333851"/>
                </a:cubicBezTo>
                <a:cubicBezTo>
                  <a:pt x="1443514" y="332899"/>
                  <a:pt x="1443514" y="330994"/>
                  <a:pt x="1442561" y="330041"/>
                </a:cubicBezTo>
                <a:cubicBezTo>
                  <a:pt x="1442561" y="330041"/>
                  <a:pt x="1442561" y="329089"/>
                  <a:pt x="1442561" y="328136"/>
                </a:cubicBezTo>
                <a:close/>
                <a:moveTo>
                  <a:pt x="1415891" y="281464"/>
                </a:moveTo>
                <a:cubicBezTo>
                  <a:pt x="1415891" y="284321"/>
                  <a:pt x="1415891" y="286226"/>
                  <a:pt x="1415891" y="289084"/>
                </a:cubicBezTo>
                <a:cubicBezTo>
                  <a:pt x="1415891" y="289084"/>
                  <a:pt x="1415891" y="289084"/>
                  <a:pt x="1415891" y="289084"/>
                </a:cubicBezTo>
                <a:cubicBezTo>
                  <a:pt x="1414939" y="288131"/>
                  <a:pt x="1413986" y="287179"/>
                  <a:pt x="1413034" y="286226"/>
                </a:cubicBezTo>
                <a:cubicBezTo>
                  <a:pt x="1414939" y="284321"/>
                  <a:pt x="1415891" y="282416"/>
                  <a:pt x="1415891" y="281464"/>
                </a:cubicBezTo>
                <a:close/>
                <a:moveTo>
                  <a:pt x="1412081" y="290036"/>
                </a:moveTo>
                <a:cubicBezTo>
                  <a:pt x="1413034" y="290989"/>
                  <a:pt x="1413034" y="291941"/>
                  <a:pt x="1413986" y="292894"/>
                </a:cubicBezTo>
                <a:cubicBezTo>
                  <a:pt x="1414939" y="293846"/>
                  <a:pt x="1414939" y="294799"/>
                  <a:pt x="1415891" y="295751"/>
                </a:cubicBezTo>
                <a:cubicBezTo>
                  <a:pt x="1415891" y="297656"/>
                  <a:pt x="1415891" y="299561"/>
                  <a:pt x="1415891" y="300514"/>
                </a:cubicBezTo>
                <a:cubicBezTo>
                  <a:pt x="1413986" y="296704"/>
                  <a:pt x="1413034" y="293846"/>
                  <a:pt x="1412081" y="290036"/>
                </a:cubicBezTo>
                <a:cubicBezTo>
                  <a:pt x="1412081" y="290036"/>
                  <a:pt x="1412081" y="290036"/>
                  <a:pt x="1412081" y="290036"/>
                </a:cubicBezTo>
                <a:close/>
                <a:moveTo>
                  <a:pt x="1383506" y="364331"/>
                </a:moveTo>
                <a:cubicBezTo>
                  <a:pt x="1383506" y="362426"/>
                  <a:pt x="1383506" y="360521"/>
                  <a:pt x="1382554" y="358616"/>
                </a:cubicBezTo>
                <a:cubicBezTo>
                  <a:pt x="1382554" y="358616"/>
                  <a:pt x="1382554" y="357664"/>
                  <a:pt x="1382554" y="357664"/>
                </a:cubicBezTo>
                <a:cubicBezTo>
                  <a:pt x="1382554" y="358616"/>
                  <a:pt x="1383506" y="360521"/>
                  <a:pt x="1383506" y="362426"/>
                </a:cubicBezTo>
                <a:cubicBezTo>
                  <a:pt x="1384459" y="363379"/>
                  <a:pt x="1384459" y="363379"/>
                  <a:pt x="1383506" y="364331"/>
                </a:cubicBezTo>
                <a:close/>
                <a:moveTo>
                  <a:pt x="1386364" y="298609"/>
                </a:moveTo>
                <a:cubicBezTo>
                  <a:pt x="1386364" y="298609"/>
                  <a:pt x="1386364" y="298609"/>
                  <a:pt x="1386364" y="298609"/>
                </a:cubicBezTo>
                <a:cubicBezTo>
                  <a:pt x="1385411" y="296704"/>
                  <a:pt x="1385411" y="295751"/>
                  <a:pt x="1384459" y="293846"/>
                </a:cubicBezTo>
                <a:cubicBezTo>
                  <a:pt x="1385411" y="292894"/>
                  <a:pt x="1385411" y="291941"/>
                  <a:pt x="1386364" y="290989"/>
                </a:cubicBezTo>
                <a:cubicBezTo>
                  <a:pt x="1388269" y="289084"/>
                  <a:pt x="1389221" y="287179"/>
                  <a:pt x="1391126" y="286226"/>
                </a:cubicBezTo>
                <a:cubicBezTo>
                  <a:pt x="1389221" y="290036"/>
                  <a:pt x="1387316" y="293846"/>
                  <a:pt x="1386364" y="298609"/>
                </a:cubicBezTo>
                <a:close/>
                <a:moveTo>
                  <a:pt x="1383506" y="287179"/>
                </a:moveTo>
                <a:cubicBezTo>
                  <a:pt x="1383506" y="287179"/>
                  <a:pt x="1382554" y="288131"/>
                  <a:pt x="1382554" y="288131"/>
                </a:cubicBezTo>
                <a:cubicBezTo>
                  <a:pt x="1380649" y="283369"/>
                  <a:pt x="1378744" y="278606"/>
                  <a:pt x="1376839" y="274796"/>
                </a:cubicBezTo>
                <a:cubicBezTo>
                  <a:pt x="1379696" y="262414"/>
                  <a:pt x="1382554" y="251936"/>
                  <a:pt x="1384459" y="242411"/>
                </a:cubicBezTo>
                <a:cubicBezTo>
                  <a:pt x="1385411" y="250031"/>
                  <a:pt x="1387316" y="263366"/>
                  <a:pt x="1390174" y="281464"/>
                </a:cubicBezTo>
                <a:cubicBezTo>
                  <a:pt x="1388269" y="283369"/>
                  <a:pt x="1386364" y="285274"/>
                  <a:pt x="1383506" y="287179"/>
                </a:cubicBezTo>
                <a:close/>
                <a:moveTo>
                  <a:pt x="1391126" y="310991"/>
                </a:moveTo>
                <a:cubicBezTo>
                  <a:pt x="1392079" y="307181"/>
                  <a:pt x="1392079" y="303371"/>
                  <a:pt x="1393031" y="299561"/>
                </a:cubicBezTo>
                <a:cubicBezTo>
                  <a:pt x="1393031" y="299561"/>
                  <a:pt x="1393031" y="298609"/>
                  <a:pt x="1393031" y="298609"/>
                </a:cubicBezTo>
                <a:cubicBezTo>
                  <a:pt x="1393031" y="300514"/>
                  <a:pt x="1393984" y="303371"/>
                  <a:pt x="1393984" y="305276"/>
                </a:cubicBezTo>
                <a:cubicBezTo>
                  <a:pt x="1393984" y="308134"/>
                  <a:pt x="1392079" y="309086"/>
                  <a:pt x="1391126" y="310991"/>
                </a:cubicBezTo>
                <a:close/>
                <a:moveTo>
                  <a:pt x="1397794" y="278606"/>
                </a:moveTo>
                <a:cubicBezTo>
                  <a:pt x="1397794" y="278606"/>
                  <a:pt x="1397794" y="278606"/>
                  <a:pt x="1397794" y="278606"/>
                </a:cubicBezTo>
                <a:cubicBezTo>
                  <a:pt x="1397794" y="278606"/>
                  <a:pt x="1397794" y="279559"/>
                  <a:pt x="1397794" y="279559"/>
                </a:cubicBezTo>
                <a:cubicBezTo>
                  <a:pt x="1397794" y="279559"/>
                  <a:pt x="1397794" y="279559"/>
                  <a:pt x="1397794" y="278606"/>
                </a:cubicBezTo>
                <a:cubicBezTo>
                  <a:pt x="1397794" y="278606"/>
                  <a:pt x="1397794" y="278606"/>
                  <a:pt x="1397794" y="278606"/>
                </a:cubicBezTo>
                <a:close/>
                <a:moveTo>
                  <a:pt x="1397794" y="322421"/>
                </a:moveTo>
                <a:cubicBezTo>
                  <a:pt x="1398746" y="325279"/>
                  <a:pt x="1398746" y="328136"/>
                  <a:pt x="1399699" y="331946"/>
                </a:cubicBezTo>
                <a:cubicBezTo>
                  <a:pt x="1399699" y="332899"/>
                  <a:pt x="1399699" y="332899"/>
                  <a:pt x="1399699" y="333851"/>
                </a:cubicBezTo>
                <a:cubicBezTo>
                  <a:pt x="1398746" y="330994"/>
                  <a:pt x="1397794" y="328136"/>
                  <a:pt x="1396841" y="326231"/>
                </a:cubicBezTo>
                <a:cubicBezTo>
                  <a:pt x="1396841" y="324326"/>
                  <a:pt x="1396841" y="323374"/>
                  <a:pt x="1397794" y="322421"/>
                </a:cubicBezTo>
                <a:close/>
                <a:moveTo>
                  <a:pt x="1387316" y="231934"/>
                </a:moveTo>
                <a:cubicBezTo>
                  <a:pt x="1389221" y="242411"/>
                  <a:pt x="1392079" y="255746"/>
                  <a:pt x="1395889" y="270986"/>
                </a:cubicBezTo>
                <a:cubicBezTo>
                  <a:pt x="1395889" y="271939"/>
                  <a:pt x="1395889" y="271939"/>
                  <a:pt x="1394936" y="272891"/>
                </a:cubicBezTo>
                <a:cubicBezTo>
                  <a:pt x="1390174" y="257651"/>
                  <a:pt x="1386364" y="246221"/>
                  <a:pt x="1384459" y="240506"/>
                </a:cubicBezTo>
                <a:cubicBezTo>
                  <a:pt x="1386364" y="237649"/>
                  <a:pt x="1387316" y="234791"/>
                  <a:pt x="1387316" y="231934"/>
                </a:cubicBezTo>
                <a:close/>
                <a:moveTo>
                  <a:pt x="1380649" y="232886"/>
                </a:moveTo>
                <a:cubicBezTo>
                  <a:pt x="1382554" y="230029"/>
                  <a:pt x="1384459" y="227171"/>
                  <a:pt x="1386364" y="225266"/>
                </a:cubicBezTo>
                <a:cubicBezTo>
                  <a:pt x="1386364" y="225266"/>
                  <a:pt x="1386364" y="225266"/>
                  <a:pt x="1386364" y="225266"/>
                </a:cubicBezTo>
                <a:cubicBezTo>
                  <a:pt x="1382554" y="234791"/>
                  <a:pt x="1377791" y="247174"/>
                  <a:pt x="1372076" y="262414"/>
                </a:cubicBezTo>
                <a:cubicBezTo>
                  <a:pt x="1371124" y="260509"/>
                  <a:pt x="1371124" y="259556"/>
                  <a:pt x="1370171" y="257651"/>
                </a:cubicBezTo>
                <a:cubicBezTo>
                  <a:pt x="1369219" y="256699"/>
                  <a:pt x="1369219" y="255746"/>
                  <a:pt x="1369219" y="253841"/>
                </a:cubicBezTo>
                <a:cubicBezTo>
                  <a:pt x="1373029" y="245269"/>
                  <a:pt x="1376839" y="238601"/>
                  <a:pt x="1380649" y="232886"/>
                </a:cubicBezTo>
                <a:close/>
                <a:moveTo>
                  <a:pt x="1356836" y="300514"/>
                </a:moveTo>
                <a:cubicBezTo>
                  <a:pt x="1356836" y="301466"/>
                  <a:pt x="1356836" y="301466"/>
                  <a:pt x="1356836" y="302419"/>
                </a:cubicBezTo>
                <a:cubicBezTo>
                  <a:pt x="1356836" y="303371"/>
                  <a:pt x="1356836" y="303371"/>
                  <a:pt x="1355884" y="304324"/>
                </a:cubicBezTo>
                <a:cubicBezTo>
                  <a:pt x="1355884" y="302419"/>
                  <a:pt x="1355884" y="301466"/>
                  <a:pt x="1355884" y="299561"/>
                </a:cubicBezTo>
                <a:cubicBezTo>
                  <a:pt x="1355884" y="299561"/>
                  <a:pt x="1356836" y="299561"/>
                  <a:pt x="1356836" y="300514"/>
                </a:cubicBezTo>
                <a:close/>
                <a:moveTo>
                  <a:pt x="1339691" y="325279"/>
                </a:moveTo>
                <a:cubicBezTo>
                  <a:pt x="1339691" y="325279"/>
                  <a:pt x="1339691" y="324326"/>
                  <a:pt x="1339691" y="324326"/>
                </a:cubicBezTo>
                <a:cubicBezTo>
                  <a:pt x="1340644" y="322421"/>
                  <a:pt x="1341596" y="319564"/>
                  <a:pt x="1341596" y="317659"/>
                </a:cubicBezTo>
                <a:cubicBezTo>
                  <a:pt x="1341596" y="317659"/>
                  <a:pt x="1341596" y="317659"/>
                  <a:pt x="1341596" y="317659"/>
                </a:cubicBezTo>
                <a:cubicBezTo>
                  <a:pt x="1341596" y="322421"/>
                  <a:pt x="1341596" y="326231"/>
                  <a:pt x="1341596" y="330994"/>
                </a:cubicBezTo>
                <a:cubicBezTo>
                  <a:pt x="1341596" y="328136"/>
                  <a:pt x="1340644" y="326231"/>
                  <a:pt x="1339691" y="325279"/>
                </a:cubicBezTo>
                <a:close/>
                <a:moveTo>
                  <a:pt x="1340644" y="226219"/>
                </a:moveTo>
                <a:cubicBezTo>
                  <a:pt x="1340644" y="225266"/>
                  <a:pt x="1340644" y="225266"/>
                  <a:pt x="1340644" y="226219"/>
                </a:cubicBezTo>
                <a:cubicBezTo>
                  <a:pt x="1341596" y="229076"/>
                  <a:pt x="1343501" y="232886"/>
                  <a:pt x="1344454" y="237649"/>
                </a:cubicBezTo>
                <a:cubicBezTo>
                  <a:pt x="1344454" y="239554"/>
                  <a:pt x="1344454" y="240506"/>
                  <a:pt x="1344454" y="242411"/>
                </a:cubicBezTo>
                <a:cubicBezTo>
                  <a:pt x="1344454" y="249079"/>
                  <a:pt x="1343501" y="256699"/>
                  <a:pt x="1343501" y="264319"/>
                </a:cubicBezTo>
                <a:cubicBezTo>
                  <a:pt x="1343501" y="267176"/>
                  <a:pt x="1343501" y="270034"/>
                  <a:pt x="1343501" y="272891"/>
                </a:cubicBezTo>
                <a:cubicBezTo>
                  <a:pt x="1341596" y="271939"/>
                  <a:pt x="1340644" y="270034"/>
                  <a:pt x="1339691" y="269081"/>
                </a:cubicBezTo>
                <a:cubicBezTo>
                  <a:pt x="1338739" y="252889"/>
                  <a:pt x="1339691" y="238601"/>
                  <a:pt x="1340644" y="226219"/>
                </a:cubicBezTo>
                <a:close/>
                <a:moveTo>
                  <a:pt x="1337786" y="295751"/>
                </a:moveTo>
                <a:cubicBezTo>
                  <a:pt x="1337786" y="288131"/>
                  <a:pt x="1338739" y="279559"/>
                  <a:pt x="1338739" y="271939"/>
                </a:cubicBezTo>
                <a:cubicBezTo>
                  <a:pt x="1339691" y="272891"/>
                  <a:pt x="1341596" y="274796"/>
                  <a:pt x="1342549" y="276701"/>
                </a:cubicBezTo>
                <a:cubicBezTo>
                  <a:pt x="1342549" y="276701"/>
                  <a:pt x="1342549" y="276701"/>
                  <a:pt x="1342549" y="276701"/>
                </a:cubicBezTo>
                <a:cubicBezTo>
                  <a:pt x="1342549" y="279559"/>
                  <a:pt x="1342549" y="283369"/>
                  <a:pt x="1342549" y="286226"/>
                </a:cubicBezTo>
                <a:cubicBezTo>
                  <a:pt x="1340644" y="290036"/>
                  <a:pt x="1338739" y="292894"/>
                  <a:pt x="1337786" y="295751"/>
                </a:cubicBezTo>
                <a:cubicBezTo>
                  <a:pt x="1337786" y="296704"/>
                  <a:pt x="1337786" y="296704"/>
                  <a:pt x="1337786" y="296704"/>
                </a:cubicBezTo>
                <a:cubicBezTo>
                  <a:pt x="1337786" y="296704"/>
                  <a:pt x="1337786" y="295751"/>
                  <a:pt x="1337786" y="295751"/>
                </a:cubicBezTo>
                <a:close/>
                <a:moveTo>
                  <a:pt x="1314926" y="320516"/>
                </a:moveTo>
                <a:cubicBezTo>
                  <a:pt x="1314926" y="320516"/>
                  <a:pt x="1314926" y="320516"/>
                  <a:pt x="1314926" y="320516"/>
                </a:cubicBezTo>
                <a:cubicBezTo>
                  <a:pt x="1314926" y="320516"/>
                  <a:pt x="1314926" y="320516"/>
                  <a:pt x="1314926" y="320516"/>
                </a:cubicBezTo>
                <a:cubicBezTo>
                  <a:pt x="1314926" y="320516"/>
                  <a:pt x="1314926" y="320516"/>
                  <a:pt x="1314926" y="320516"/>
                </a:cubicBezTo>
                <a:close/>
                <a:moveTo>
                  <a:pt x="1311116" y="312896"/>
                </a:moveTo>
                <a:cubicBezTo>
                  <a:pt x="1311116" y="312896"/>
                  <a:pt x="1312069" y="313849"/>
                  <a:pt x="1311116" y="312896"/>
                </a:cubicBezTo>
                <a:cubicBezTo>
                  <a:pt x="1311116" y="313849"/>
                  <a:pt x="1311116" y="313849"/>
                  <a:pt x="1311116" y="314801"/>
                </a:cubicBezTo>
                <a:cubicBezTo>
                  <a:pt x="1311116" y="314801"/>
                  <a:pt x="1311116" y="314801"/>
                  <a:pt x="1311116" y="314801"/>
                </a:cubicBezTo>
                <a:cubicBezTo>
                  <a:pt x="1311116" y="313849"/>
                  <a:pt x="1311116" y="313849"/>
                  <a:pt x="1311116" y="312896"/>
                </a:cubicBezTo>
                <a:close/>
                <a:moveTo>
                  <a:pt x="1242536" y="344329"/>
                </a:moveTo>
                <a:cubicBezTo>
                  <a:pt x="1241584" y="341471"/>
                  <a:pt x="1239679" y="339566"/>
                  <a:pt x="1238726" y="336709"/>
                </a:cubicBezTo>
                <a:cubicBezTo>
                  <a:pt x="1238726" y="328136"/>
                  <a:pt x="1238726" y="318611"/>
                  <a:pt x="1238726" y="310991"/>
                </a:cubicBezTo>
                <a:cubicBezTo>
                  <a:pt x="1238726" y="309086"/>
                  <a:pt x="1238726" y="308134"/>
                  <a:pt x="1238726" y="307181"/>
                </a:cubicBezTo>
                <a:cubicBezTo>
                  <a:pt x="1240631" y="317659"/>
                  <a:pt x="1241584" y="328136"/>
                  <a:pt x="1244441" y="339566"/>
                </a:cubicBezTo>
                <a:cubicBezTo>
                  <a:pt x="1244441" y="339566"/>
                  <a:pt x="1244441" y="340519"/>
                  <a:pt x="1244441" y="340519"/>
                </a:cubicBezTo>
                <a:cubicBezTo>
                  <a:pt x="1243489" y="341471"/>
                  <a:pt x="1242536" y="343376"/>
                  <a:pt x="1242536" y="344329"/>
                </a:cubicBezTo>
                <a:close/>
                <a:moveTo>
                  <a:pt x="1279684" y="290989"/>
                </a:moveTo>
                <a:cubicBezTo>
                  <a:pt x="1279684" y="289084"/>
                  <a:pt x="1279684" y="286226"/>
                  <a:pt x="1279684" y="284321"/>
                </a:cubicBezTo>
                <a:cubicBezTo>
                  <a:pt x="1280636" y="285274"/>
                  <a:pt x="1280636" y="286226"/>
                  <a:pt x="1281589" y="287179"/>
                </a:cubicBezTo>
                <a:cubicBezTo>
                  <a:pt x="1280636" y="289084"/>
                  <a:pt x="1279684" y="290036"/>
                  <a:pt x="1279684" y="290989"/>
                </a:cubicBezTo>
                <a:close/>
                <a:moveTo>
                  <a:pt x="1298734" y="332899"/>
                </a:moveTo>
                <a:cubicBezTo>
                  <a:pt x="1298734" y="332899"/>
                  <a:pt x="1298734" y="332899"/>
                  <a:pt x="1298734" y="332899"/>
                </a:cubicBezTo>
                <a:cubicBezTo>
                  <a:pt x="1298734" y="331946"/>
                  <a:pt x="1298734" y="331946"/>
                  <a:pt x="1298734" y="330994"/>
                </a:cubicBezTo>
                <a:cubicBezTo>
                  <a:pt x="1298734" y="331946"/>
                  <a:pt x="1298734" y="332899"/>
                  <a:pt x="1298734" y="332899"/>
                </a:cubicBezTo>
                <a:close/>
                <a:moveTo>
                  <a:pt x="1295876" y="278606"/>
                </a:moveTo>
                <a:cubicBezTo>
                  <a:pt x="1298734" y="285274"/>
                  <a:pt x="1301591" y="291941"/>
                  <a:pt x="1305401" y="299561"/>
                </a:cubicBezTo>
                <a:cubicBezTo>
                  <a:pt x="1305401" y="299561"/>
                  <a:pt x="1305401" y="299561"/>
                  <a:pt x="1305401" y="300514"/>
                </a:cubicBezTo>
                <a:cubicBezTo>
                  <a:pt x="1305401" y="301466"/>
                  <a:pt x="1305401" y="302419"/>
                  <a:pt x="1304449" y="303371"/>
                </a:cubicBezTo>
                <a:cubicBezTo>
                  <a:pt x="1303496" y="300514"/>
                  <a:pt x="1301591" y="298609"/>
                  <a:pt x="1300639" y="295751"/>
                </a:cubicBezTo>
                <a:cubicBezTo>
                  <a:pt x="1298734" y="291941"/>
                  <a:pt x="1296829" y="288131"/>
                  <a:pt x="1293971" y="284321"/>
                </a:cubicBezTo>
                <a:cubicBezTo>
                  <a:pt x="1294924" y="282416"/>
                  <a:pt x="1295876" y="280511"/>
                  <a:pt x="1295876" y="278606"/>
                </a:cubicBezTo>
                <a:close/>
                <a:moveTo>
                  <a:pt x="1299686" y="328136"/>
                </a:moveTo>
                <a:cubicBezTo>
                  <a:pt x="1299686" y="329089"/>
                  <a:pt x="1299686" y="329089"/>
                  <a:pt x="1299686" y="330041"/>
                </a:cubicBezTo>
                <a:cubicBezTo>
                  <a:pt x="1299686" y="330041"/>
                  <a:pt x="1298734" y="330994"/>
                  <a:pt x="1298734" y="331946"/>
                </a:cubicBezTo>
                <a:cubicBezTo>
                  <a:pt x="1296829" y="329089"/>
                  <a:pt x="1294924" y="326231"/>
                  <a:pt x="1293019" y="324326"/>
                </a:cubicBezTo>
                <a:cubicBezTo>
                  <a:pt x="1292066" y="322421"/>
                  <a:pt x="1290161" y="320516"/>
                  <a:pt x="1289209" y="318611"/>
                </a:cubicBezTo>
                <a:cubicBezTo>
                  <a:pt x="1289209" y="318611"/>
                  <a:pt x="1289209" y="318611"/>
                  <a:pt x="1289209" y="318611"/>
                </a:cubicBezTo>
                <a:cubicBezTo>
                  <a:pt x="1289209" y="314801"/>
                  <a:pt x="1289209" y="311944"/>
                  <a:pt x="1289209" y="309086"/>
                </a:cubicBezTo>
                <a:cubicBezTo>
                  <a:pt x="1289209" y="308134"/>
                  <a:pt x="1290161" y="306229"/>
                  <a:pt x="1290161" y="305276"/>
                </a:cubicBezTo>
                <a:cubicBezTo>
                  <a:pt x="1293019" y="311944"/>
                  <a:pt x="1296829" y="319564"/>
                  <a:pt x="1299686" y="328136"/>
                </a:cubicBezTo>
                <a:close/>
                <a:moveTo>
                  <a:pt x="1289209" y="263366"/>
                </a:moveTo>
                <a:cubicBezTo>
                  <a:pt x="1288256" y="265271"/>
                  <a:pt x="1288256" y="266224"/>
                  <a:pt x="1287304" y="268129"/>
                </a:cubicBezTo>
                <a:cubicBezTo>
                  <a:pt x="1287304" y="265271"/>
                  <a:pt x="1287304" y="262414"/>
                  <a:pt x="1287304" y="259556"/>
                </a:cubicBezTo>
                <a:cubicBezTo>
                  <a:pt x="1287304" y="260509"/>
                  <a:pt x="1288256" y="262414"/>
                  <a:pt x="1289209" y="263366"/>
                </a:cubicBezTo>
                <a:close/>
                <a:moveTo>
                  <a:pt x="1276826" y="238601"/>
                </a:moveTo>
                <a:cubicBezTo>
                  <a:pt x="1277779" y="239554"/>
                  <a:pt x="1277779" y="240506"/>
                  <a:pt x="1278731" y="242411"/>
                </a:cubicBezTo>
                <a:cubicBezTo>
                  <a:pt x="1280636" y="246221"/>
                  <a:pt x="1283494" y="251936"/>
                  <a:pt x="1286351" y="257651"/>
                </a:cubicBezTo>
                <a:cubicBezTo>
                  <a:pt x="1286351" y="260509"/>
                  <a:pt x="1285399" y="263366"/>
                  <a:pt x="1285399" y="267176"/>
                </a:cubicBezTo>
                <a:cubicBezTo>
                  <a:pt x="1282541" y="263366"/>
                  <a:pt x="1280636" y="259556"/>
                  <a:pt x="1277779" y="255746"/>
                </a:cubicBezTo>
                <a:cubicBezTo>
                  <a:pt x="1277779" y="250031"/>
                  <a:pt x="1276826" y="245269"/>
                  <a:pt x="1276826" y="242411"/>
                </a:cubicBezTo>
                <a:cubicBezTo>
                  <a:pt x="1276826" y="241459"/>
                  <a:pt x="1276826" y="239554"/>
                  <a:pt x="1276826" y="238601"/>
                </a:cubicBezTo>
                <a:close/>
                <a:moveTo>
                  <a:pt x="1273016" y="271939"/>
                </a:moveTo>
                <a:cubicBezTo>
                  <a:pt x="1273016" y="271939"/>
                  <a:pt x="1273969" y="272891"/>
                  <a:pt x="1273969" y="272891"/>
                </a:cubicBezTo>
                <a:cubicBezTo>
                  <a:pt x="1273969" y="278606"/>
                  <a:pt x="1273016" y="284321"/>
                  <a:pt x="1273016" y="291941"/>
                </a:cubicBezTo>
                <a:cubicBezTo>
                  <a:pt x="1272064" y="290989"/>
                  <a:pt x="1272064" y="289084"/>
                  <a:pt x="1271111" y="288131"/>
                </a:cubicBezTo>
                <a:cubicBezTo>
                  <a:pt x="1271111" y="282416"/>
                  <a:pt x="1272064" y="276701"/>
                  <a:pt x="1273016" y="271939"/>
                </a:cubicBezTo>
                <a:close/>
                <a:moveTo>
                  <a:pt x="1240631" y="229076"/>
                </a:moveTo>
                <a:cubicBezTo>
                  <a:pt x="1241584" y="226219"/>
                  <a:pt x="1243489" y="223361"/>
                  <a:pt x="1244441" y="220504"/>
                </a:cubicBezTo>
                <a:cubicBezTo>
                  <a:pt x="1247299" y="226219"/>
                  <a:pt x="1251109" y="230981"/>
                  <a:pt x="1253966" y="237649"/>
                </a:cubicBezTo>
                <a:cubicBezTo>
                  <a:pt x="1257776" y="244316"/>
                  <a:pt x="1260634" y="250031"/>
                  <a:pt x="1264444" y="257651"/>
                </a:cubicBezTo>
                <a:cubicBezTo>
                  <a:pt x="1265396" y="259556"/>
                  <a:pt x="1267301" y="262414"/>
                  <a:pt x="1268254" y="264319"/>
                </a:cubicBezTo>
                <a:cubicBezTo>
                  <a:pt x="1266349" y="270986"/>
                  <a:pt x="1264444" y="277654"/>
                  <a:pt x="1262539" y="286226"/>
                </a:cubicBezTo>
                <a:cubicBezTo>
                  <a:pt x="1259681" y="283369"/>
                  <a:pt x="1257776" y="280511"/>
                  <a:pt x="1254919" y="277654"/>
                </a:cubicBezTo>
                <a:cubicBezTo>
                  <a:pt x="1250156" y="268129"/>
                  <a:pt x="1246346" y="259556"/>
                  <a:pt x="1241584" y="251936"/>
                </a:cubicBezTo>
                <a:cubicBezTo>
                  <a:pt x="1239679" y="249079"/>
                  <a:pt x="1237774" y="246221"/>
                  <a:pt x="1235869" y="243364"/>
                </a:cubicBezTo>
                <a:cubicBezTo>
                  <a:pt x="1235869" y="243364"/>
                  <a:pt x="1235869" y="242411"/>
                  <a:pt x="1235869" y="242411"/>
                </a:cubicBezTo>
                <a:cubicBezTo>
                  <a:pt x="1237774" y="236696"/>
                  <a:pt x="1239679" y="232886"/>
                  <a:pt x="1240631" y="229076"/>
                </a:cubicBezTo>
                <a:close/>
                <a:moveTo>
                  <a:pt x="1228249" y="304324"/>
                </a:moveTo>
                <a:cubicBezTo>
                  <a:pt x="1228249" y="298609"/>
                  <a:pt x="1227296" y="292894"/>
                  <a:pt x="1227296" y="288131"/>
                </a:cubicBezTo>
                <a:lnTo>
                  <a:pt x="1227296" y="281464"/>
                </a:lnTo>
                <a:cubicBezTo>
                  <a:pt x="1227296" y="280511"/>
                  <a:pt x="1228249" y="280511"/>
                  <a:pt x="1228249" y="279559"/>
                </a:cubicBezTo>
                <a:cubicBezTo>
                  <a:pt x="1228249" y="279559"/>
                  <a:pt x="1228249" y="278606"/>
                  <a:pt x="1228249" y="278606"/>
                </a:cubicBezTo>
                <a:cubicBezTo>
                  <a:pt x="1228249" y="278606"/>
                  <a:pt x="1229201" y="279559"/>
                  <a:pt x="1229201" y="279559"/>
                </a:cubicBezTo>
                <a:cubicBezTo>
                  <a:pt x="1230154" y="280511"/>
                  <a:pt x="1230154" y="282416"/>
                  <a:pt x="1231106" y="284321"/>
                </a:cubicBezTo>
                <a:cubicBezTo>
                  <a:pt x="1230154" y="290036"/>
                  <a:pt x="1229201" y="296704"/>
                  <a:pt x="1228249" y="304324"/>
                </a:cubicBezTo>
                <a:close/>
                <a:moveTo>
                  <a:pt x="1232059" y="280511"/>
                </a:moveTo>
                <a:cubicBezTo>
                  <a:pt x="1232059" y="279559"/>
                  <a:pt x="1232059" y="279559"/>
                  <a:pt x="1232059" y="278606"/>
                </a:cubicBezTo>
                <a:cubicBezTo>
                  <a:pt x="1232059" y="277654"/>
                  <a:pt x="1231106" y="276701"/>
                  <a:pt x="1230154" y="275749"/>
                </a:cubicBezTo>
                <a:cubicBezTo>
                  <a:pt x="1229201" y="275749"/>
                  <a:pt x="1228249" y="274796"/>
                  <a:pt x="1227296" y="275749"/>
                </a:cubicBezTo>
                <a:cubicBezTo>
                  <a:pt x="1227296" y="275749"/>
                  <a:pt x="1227296" y="275749"/>
                  <a:pt x="1226344" y="275749"/>
                </a:cubicBezTo>
                <a:lnTo>
                  <a:pt x="1226344" y="269081"/>
                </a:lnTo>
                <a:cubicBezTo>
                  <a:pt x="1227296" y="270034"/>
                  <a:pt x="1228249" y="270986"/>
                  <a:pt x="1230154" y="272891"/>
                </a:cubicBezTo>
                <a:cubicBezTo>
                  <a:pt x="1231106" y="273844"/>
                  <a:pt x="1232059" y="274796"/>
                  <a:pt x="1233011" y="276701"/>
                </a:cubicBezTo>
                <a:cubicBezTo>
                  <a:pt x="1232059" y="278606"/>
                  <a:pt x="1232059" y="279559"/>
                  <a:pt x="1232059" y="280511"/>
                </a:cubicBezTo>
                <a:close/>
                <a:moveTo>
                  <a:pt x="1230154" y="221456"/>
                </a:moveTo>
                <a:cubicBezTo>
                  <a:pt x="1232059" y="225266"/>
                  <a:pt x="1233011" y="229076"/>
                  <a:pt x="1233964" y="233839"/>
                </a:cubicBezTo>
                <a:cubicBezTo>
                  <a:pt x="1233964" y="233839"/>
                  <a:pt x="1233964" y="233839"/>
                  <a:pt x="1233964" y="233839"/>
                </a:cubicBezTo>
                <a:cubicBezTo>
                  <a:pt x="1233964" y="232886"/>
                  <a:pt x="1233011" y="230981"/>
                  <a:pt x="1233011" y="230029"/>
                </a:cubicBezTo>
                <a:cubicBezTo>
                  <a:pt x="1231106" y="226219"/>
                  <a:pt x="1230154" y="223361"/>
                  <a:pt x="1230154" y="221456"/>
                </a:cubicBezTo>
                <a:cubicBezTo>
                  <a:pt x="1229201" y="220504"/>
                  <a:pt x="1229201" y="220504"/>
                  <a:pt x="1230154" y="221456"/>
                </a:cubicBezTo>
                <a:close/>
                <a:moveTo>
                  <a:pt x="1229201" y="257651"/>
                </a:moveTo>
                <a:cubicBezTo>
                  <a:pt x="1229201" y="257651"/>
                  <a:pt x="1229201" y="257651"/>
                  <a:pt x="1229201" y="257651"/>
                </a:cubicBezTo>
                <a:cubicBezTo>
                  <a:pt x="1229201" y="258604"/>
                  <a:pt x="1230154" y="258604"/>
                  <a:pt x="1230154" y="259556"/>
                </a:cubicBezTo>
                <a:cubicBezTo>
                  <a:pt x="1230154" y="260509"/>
                  <a:pt x="1230154" y="261461"/>
                  <a:pt x="1230154" y="262414"/>
                </a:cubicBezTo>
                <a:cubicBezTo>
                  <a:pt x="1231106" y="266224"/>
                  <a:pt x="1231106" y="270986"/>
                  <a:pt x="1232059" y="274796"/>
                </a:cubicBezTo>
                <a:cubicBezTo>
                  <a:pt x="1232059" y="274796"/>
                  <a:pt x="1232059" y="274796"/>
                  <a:pt x="1232059" y="274796"/>
                </a:cubicBezTo>
                <a:cubicBezTo>
                  <a:pt x="1231106" y="273844"/>
                  <a:pt x="1230154" y="272891"/>
                  <a:pt x="1229201" y="272891"/>
                </a:cubicBezTo>
                <a:cubicBezTo>
                  <a:pt x="1227296" y="270986"/>
                  <a:pt x="1225391" y="270034"/>
                  <a:pt x="1225391" y="269081"/>
                </a:cubicBezTo>
                <a:lnTo>
                  <a:pt x="1225391" y="265271"/>
                </a:lnTo>
                <a:cubicBezTo>
                  <a:pt x="1227296" y="263366"/>
                  <a:pt x="1228249" y="260509"/>
                  <a:pt x="1229201" y="257651"/>
                </a:cubicBezTo>
                <a:close/>
                <a:moveTo>
                  <a:pt x="1226344" y="235744"/>
                </a:moveTo>
                <a:cubicBezTo>
                  <a:pt x="1227296" y="238601"/>
                  <a:pt x="1227296" y="241459"/>
                  <a:pt x="1228249" y="244316"/>
                </a:cubicBezTo>
                <a:cubicBezTo>
                  <a:pt x="1228249" y="245269"/>
                  <a:pt x="1227296" y="246221"/>
                  <a:pt x="1227296" y="246221"/>
                </a:cubicBezTo>
                <a:cubicBezTo>
                  <a:pt x="1226344" y="245269"/>
                  <a:pt x="1226344" y="245269"/>
                  <a:pt x="1225391" y="244316"/>
                </a:cubicBezTo>
                <a:lnTo>
                  <a:pt x="1225391" y="231934"/>
                </a:lnTo>
                <a:cubicBezTo>
                  <a:pt x="1225391" y="233839"/>
                  <a:pt x="1225391" y="234791"/>
                  <a:pt x="1226344" y="235744"/>
                </a:cubicBezTo>
                <a:close/>
                <a:moveTo>
                  <a:pt x="1197769" y="293846"/>
                </a:moveTo>
                <a:cubicBezTo>
                  <a:pt x="1197769" y="292894"/>
                  <a:pt x="1198721" y="290989"/>
                  <a:pt x="1198721" y="290036"/>
                </a:cubicBezTo>
                <a:cubicBezTo>
                  <a:pt x="1198721" y="290989"/>
                  <a:pt x="1198721" y="290989"/>
                  <a:pt x="1198721" y="291941"/>
                </a:cubicBezTo>
                <a:cubicBezTo>
                  <a:pt x="1198721" y="293846"/>
                  <a:pt x="1199674" y="296704"/>
                  <a:pt x="1199674" y="299561"/>
                </a:cubicBezTo>
                <a:cubicBezTo>
                  <a:pt x="1198721" y="301466"/>
                  <a:pt x="1197769" y="304324"/>
                  <a:pt x="1196816" y="307181"/>
                </a:cubicBezTo>
                <a:cubicBezTo>
                  <a:pt x="1195864" y="304324"/>
                  <a:pt x="1195864" y="301466"/>
                  <a:pt x="1194911" y="299561"/>
                </a:cubicBezTo>
                <a:cubicBezTo>
                  <a:pt x="1195864" y="297656"/>
                  <a:pt x="1196816" y="295751"/>
                  <a:pt x="1197769" y="293846"/>
                </a:cubicBezTo>
                <a:close/>
                <a:moveTo>
                  <a:pt x="1196816" y="459581"/>
                </a:moveTo>
                <a:lnTo>
                  <a:pt x="1196816" y="459581"/>
                </a:lnTo>
                <a:cubicBezTo>
                  <a:pt x="1195864" y="458629"/>
                  <a:pt x="1195864" y="457676"/>
                  <a:pt x="1195864" y="455771"/>
                </a:cubicBezTo>
                <a:cubicBezTo>
                  <a:pt x="1195864" y="456724"/>
                  <a:pt x="1195864" y="457676"/>
                  <a:pt x="1196816" y="459581"/>
                </a:cubicBezTo>
                <a:close/>
                <a:moveTo>
                  <a:pt x="1190149" y="324326"/>
                </a:moveTo>
                <a:cubicBezTo>
                  <a:pt x="1190149" y="325279"/>
                  <a:pt x="1190149" y="325279"/>
                  <a:pt x="1190149" y="324326"/>
                </a:cubicBezTo>
                <a:cubicBezTo>
                  <a:pt x="1190149" y="323374"/>
                  <a:pt x="1190149" y="321469"/>
                  <a:pt x="1189196" y="320516"/>
                </a:cubicBezTo>
                <a:cubicBezTo>
                  <a:pt x="1190149" y="322421"/>
                  <a:pt x="1190149" y="323374"/>
                  <a:pt x="1190149" y="324326"/>
                </a:cubicBezTo>
                <a:close/>
                <a:moveTo>
                  <a:pt x="1170146" y="270986"/>
                </a:moveTo>
                <a:cubicBezTo>
                  <a:pt x="1170146" y="270034"/>
                  <a:pt x="1170146" y="269081"/>
                  <a:pt x="1170146" y="268129"/>
                </a:cubicBezTo>
                <a:cubicBezTo>
                  <a:pt x="1170146" y="267176"/>
                  <a:pt x="1170146" y="265271"/>
                  <a:pt x="1170146" y="264319"/>
                </a:cubicBezTo>
                <a:cubicBezTo>
                  <a:pt x="1171099" y="253841"/>
                  <a:pt x="1172051" y="244316"/>
                  <a:pt x="1172051" y="235744"/>
                </a:cubicBezTo>
                <a:cubicBezTo>
                  <a:pt x="1173004" y="238601"/>
                  <a:pt x="1173956" y="241459"/>
                  <a:pt x="1174909" y="245269"/>
                </a:cubicBezTo>
                <a:cubicBezTo>
                  <a:pt x="1174909" y="249079"/>
                  <a:pt x="1175861" y="253841"/>
                  <a:pt x="1176814" y="260509"/>
                </a:cubicBezTo>
                <a:cubicBezTo>
                  <a:pt x="1177766" y="267176"/>
                  <a:pt x="1177766" y="275749"/>
                  <a:pt x="1177766" y="285274"/>
                </a:cubicBezTo>
                <a:cubicBezTo>
                  <a:pt x="1178719" y="291941"/>
                  <a:pt x="1177766" y="300514"/>
                  <a:pt x="1177766" y="308134"/>
                </a:cubicBezTo>
                <a:cubicBezTo>
                  <a:pt x="1177766" y="307181"/>
                  <a:pt x="1176814" y="306229"/>
                  <a:pt x="1176814" y="305276"/>
                </a:cubicBezTo>
                <a:cubicBezTo>
                  <a:pt x="1173956" y="298609"/>
                  <a:pt x="1171099" y="292894"/>
                  <a:pt x="1168241" y="287179"/>
                </a:cubicBezTo>
                <a:cubicBezTo>
                  <a:pt x="1169194" y="282416"/>
                  <a:pt x="1170146" y="275749"/>
                  <a:pt x="1170146" y="270986"/>
                </a:cubicBezTo>
                <a:close/>
                <a:moveTo>
                  <a:pt x="1170146" y="309086"/>
                </a:moveTo>
                <a:cubicBezTo>
                  <a:pt x="1171099" y="312896"/>
                  <a:pt x="1173004" y="317659"/>
                  <a:pt x="1173956" y="321469"/>
                </a:cubicBezTo>
                <a:cubicBezTo>
                  <a:pt x="1173004" y="323374"/>
                  <a:pt x="1173004" y="325279"/>
                  <a:pt x="1172051" y="327184"/>
                </a:cubicBezTo>
                <a:cubicBezTo>
                  <a:pt x="1171099" y="325279"/>
                  <a:pt x="1171099" y="324326"/>
                  <a:pt x="1170146" y="322421"/>
                </a:cubicBezTo>
                <a:cubicBezTo>
                  <a:pt x="1170146" y="321469"/>
                  <a:pt x="1170146" y="319564"/>
                  <a:pt x="1170146" y="318611"/>
                </a:cubicBezTo>
                <a:cubicBezTo>
                  <a:pt x="1169194" y="313849"/>
                  <a:pt x="1169194" y="308134"/>
                  <a:pt x="1168241" y="303371"/>
                </a:cubicBezTo>
                <a:cubicBezTo>
                  <a:pt x="1168241" y="305276"/>
                  <a:pt x="1169194" y="307181"/>
                  <a:pt x="1170146" y="309086"/>
                </a:cubicBezTo>
                <a:close/>
                <a:moveTo>
                  <a:pt x="1164431" y="236696"/>
                </a:moveTo>
                <a:cubicBezTo>
                  <a:pt x="1163479" y="242411"/>
                  <a:pt x="1162526" y="248126"/>
                  <a:pt x="1161574" y="253841"/>
                </a:cubicBezTo>
                <a:cubicBezTo>
                  <a:pt x="1161574" y="252889"/>
                  <a:pt x="1161574" y="252889"/>
                  <a:pt x="1161574" y="251936"/>
                </a:cubicBezTo>
                <a:cubicBezTo>
                  <a:pt x="1161574" y="251936"/>
                  <a:pt x="1161574" y="250984"/>
                  <a:pt x="1161574" y="250984"/>
                </a:cubicBezTo>
                <a:cubicBezTo>
                  <a:pt x="1162526" y="245269"/>
                  <a:pt x="1163479" y="240506"/>
                  <a:pt x="1164431" y="236696"/>
                </a:cubicBezTo>
                <a:close/>
                <a:moveTo>
                  <a:pt x="1140619" y="290036"/>
                </a:moveTo>
                <a:cubicBezTo>
                  <a:pt x="1140619" y="290989"/>
                  <a:pt x="1139666" y="290989"/>
                  <a:pt x="1139666" y="291941"/>
                </a:cubicBezTo>
                <a:cubicBezTo>
                  <a:pt x="1138714" y="289084"/>
                  <a:pt x="1138714" y="286226"/>
                  <a:pt x="1137761" y="283369"/>
                </a:cubicBezTo>
                <a:cubicBezTo>
                  <a:pt x="1138714" y="286226"/>
                  <a:pt x="1139666" y="288131"/>
                  <a:pt x="1140619" y="290036"/>
                </a:cubicBezTo>
                <a:close/>
                <a:moveTo>
                  <a:pt x="1114901" y="339566"/>
                </a:moveTo>
                <a:cubicBezTo>
                  <a:pt x="1115854" y="331946"/>
                  <a:pt x="1116806" y="323374"/>
                  <a:pt x="1117759" y="315754"/>
                </a:cubicBezTo>
                <a:cubicBezTo>
                  <a:pt x="1118711" y="318611"/>
                  <a:pt x="1118711" y="321469"/>
                  <a:pt x="1119664" y="325279"/>
                </a:cubicBezTo>
                <a:cubicBezTo>
                  <a:pt x="1120616" y="328136"/>
                  <a:pt x="1120616" y="331946"/>
                  <a:pt x="1121569" y="334804"/>
                </a:cubicBezTo>
                <a:cubicBezTo>
                  <a:pt x="1121569" y="336709"/>
                  <a:pt x="1120616" y="338614"/>
                  <a:pt x="1120616" y="341471"/>
                </a:cubicBezTo>
                <a:cubicBezTo>
                  <a:pt x="1120616" y="341471"/>
                  <a:pt x="1120616" y="341471"/>
                  <a:pt x="1120616" y="342424"/>
                </a:cubicBezTo>
                <a:cubicBezTo>
                  <a:pt x="1119664" y="344329"/>
                  <a:pt x="1118711" y="346234"/>
                  <a:pt x="1118711" y="348139"/>
                </a:cubicBezTo>
                <a:cubicBezTo>
                  <a:pt x="1117759" y="345281"/>
                  <a:pt x="1115854" y="343376"/>
                  <a:pt x="1114901" y="341471"/>
                </a:cubicBezTo>
                <a:cubicBezTo>
                  <a:pt x="1114901" y="340519"/>
                  <a:pt x="1114901" y="339566"/>
                  <a:pt x="1114901" y="339566"/>
                </a:cubicBezTo>
                <a:close/>
                <a:moveTo>
                  <a:pt x="1111091" y="219551"/>
                </a:moveTo>
                <a:cubicBezTo>
                  <a:pt x="1111091" y="220504"/>
                  <a:pt x="1112044" y="221456"/>
                  <a:pt x="1112044" y="222409"/>
                </a:cubicBezTo>
                <a:cubicBezTo>
                  <a:pt x="1112044" y="225266"/>
                  <a:pt x="1112996" y="228124"/>
                  <a:pt x="1112996" y="230029"/>
                </a:cubicBezTo>
                <a:cubicBezTo>
                  <a:pt x="1112996" y="230029"/>
                  <a:pt x="1112996" y="230029"/>
                  <a:pt x="1112996" y="230029"/>
                </a:cubicBezTo>
                <a:cubicBezTo>
                  <a:pt x="1112996" y="226219"/>
                  <a:pt x="1112044" y="223361"/>
                  <a:pt x="1111091" y="219551"/>
                </a:cubicBezTo>
                <a:cubicBezTo>
                  <a:pt x="1111091" y="220504"/>
                  <a:pt x="1111091" y="219551"/>
                  <a:pt x="1111091" y="219551"/>
                </a:cubicBezTo>
                <a:close/>
                <a:moveTo>
                  <a:pt x="1110139" y="217646"/>
                </a:moveTo>
                <a:cubicBezTo>
                  <a:pt x="1110139" y="217646"/>
                  <a:pt x="1110139" y="217646"/>
                  <a:pt x="1110139" y="217646"/>
                </a:cubicBezTo>
                <a:cubicBezTo>
                  <a:pt x="1110139" y="217646"/>
                  <a:pt x="1109186" y="216694"/>
                  <a:pt x="1109186" y="215741"/>
                </a:cubicBezTo>
                <a:cubicBezTo>
                  <a:pt x="1110139" y="216694"/>
                  <a:pt x="1110139" y="216694"/>
                  <a:pt x="1110139" y="217646"/>
                </a:cubicBezTo>
                <a:close/>
                <a:moveTo>
                  <a:pt x="1101566" y="236696"/>
                </a:moveTo>
                <a:cubicBezTo>
                  <a:pt x="1104424" y="248126"/>
                  <a:pt x="1107281" y="262414"/>
                  <a:pt x="1111091" y="278606"/>
                </a:cubicBezTo>
                <a:cubicBezTo>
                  <a:pt x="1110139" y="283369"/>
                  <a:pt x="1109186" y="289084"/>
                  <a:pt x="1109186" y="293846"/>
                </a:cubicBezTo>
                <a:cubicBezTo>
                  <a:pt x="1108234" y="298609"/>
                  <a:pt x="1107281" y="304324"/>
                  <a:pt x="1106329" y="309086"/>
                </a:cubicBezTo>
                <a:cubicBezTo>
                  <a:pt x="1106329" y="309086"/>
                  <a:pt x="1106329" y="309086"/>
                  <a:pt x="1106329" y="308134"/>
                </a:cubicBezTo>
                <a:cubicBezTo>
                  <a:pt x="1105376" y="300514"/>
                  <a:pt x="1105376" y="295751"/>
                  <a:pt x="1105376" y="295751"/>
                </a:cubicBezTo>
                <a:cubicBezTo>
                  <a:pt x="1105376" y="295751"/>
                  <a:pt x="1105376" y="297656"/>
                  <a:pt x="1105376" y="300514"/>
                </a:cubicBezTo>
                <a:cubicBezTo>
                  <a:pt x="1103471" y="290989"/>
                  <a:pt x="1101566" y="282416"/>
                  <a:pt x="1099661" y="272891"/>
                </a:cubicBezTo>
                <a:cubicBezTo>
                  <a:pt x="1097756" y="265271"/>
                  <a:pt x="1096804" y="256699"/>
                  <a:pt x="1094899" y="249079"/>
                </a:cubicBezTo>
                <a:cubicBezTo>
                  <a:pt x="1096804" y="244316"/>
                  <a:pt x="1098709" y="240506"/>
                  <a:pt x="1101566" y="236696"/>
                </a:cubicBezTo>
                <a:close/>
                <a:moveTo>
                  <a:pt x="1027271" y="325279"/>
                </a:moveTo>
                <a:cubicBezTo>
                  <a:pt x="1028224" y="319564"/>
                  <a:pt x="1029176" y="314801"/>
                  <a:pt x="1030129" y="310991"/>
                </a:cubicBezTo>
                <a:cubicBezTo>
                  <a:pt x="1031081" y="306229"/>
                  <a:pt x="1032986" y="301466"/>
                  <a:pt x="1034891" y="297656"/>
                </a:cubicBezTo>
                <a:cubicBezTo>
                  <a:pt x="1035844" y="293846"/>
                  <a:pt x="1037749" y="290989"/>
                  <a:pt x="1039654" y="288131"/>
                </a:cubicBezTo>
                <a:cubicBezTo>
                  <a:pt x="1040606" y="291941"/>
                  <a:pt x="1041559" y="295751"/>
                  <a:pt x="1042511" y="299561"/>
                </a:cubicBezTo>
                <a:cubicBezTo>
                  <a:pt x="1041559" y="301466"/>
                  <a:pt x="1040606" y="303371"/>
                  <a:pt x="1039654" y="305276"/>
                </a:cubicBezTo>
                <a:cubicBezTo>
                  <a:pt x="1034891" y="313849"/>
                  <a:pt x="1031081" y="322421"/>
                  <a:pt x="1028224" y="330994"/>
                </a:cubicBezTo>
                <a:cubicBezTo>
                  <a:pt x="1028224" y="329089"/>
                  <a:pt x="1028224" y="327184"/>
                  <a:pt x="1027271" y="325279"/>
                </a:cubicBezTo>
                <a:close/>
                <a:moveTo>
                  <a:pt x="1040606" y="374809"/>
                </a:moveTo>
                <a:cubicBezTo>
                  <a:pt x="1040606" y="373856"/>
                  <a:pt x="1039654" y="371951"/>
                  <a:pt x="1039654" y="370999"/>
                </a:cubicBezTo>
                <a:cubicBezTo>
                  <a:pt x="1041559" y="366236"/>
                  <a:pt x="1043464" y="360521"/>
                  <a:pt x="1045369" y="355759"/>
                </a:cubicBezTo>
                <a:cubicBezTo>
                  <a:pt x="1046321" y="358616"/>
                  <a:pt x="1047274" y="361474"/>
                  <a:pt x="1047274" y="364331"/>
                </a:cubicBezTo>
                <a:cubicBezTo>
                  <a:pt x="1047274" y="371951"/>
                  <a:pt x="1047274" y="378619"/>
                  <a:pt x="1048226" y="386239"/>
                </a:cubicBezTo>
                <a:cubicBezTo>
                  <a:pt x="1046321" y="385286"/>
                  <a:pt x="1045369" y="384334"/>
                  <a:pt x="1044416" y="384334"/>
                </a:cubicBezTo>
                <a:cubicBezTo>
                  <a:pt x="1042511" y="381476"/>
                  <a:pt x="1041559" y="377666"/>
                  <a:pt x="1040606" y="374809"/>
                </a:cubicBezTo>
                <a:close/>
                <a:moveTo>
                  <a:pt x="1046321" y="389096"/>
                </a:moveTo>
                <a:cubicBezTo>
                  <a:pt x="1047274" y="390049"/>
                  <a:pt x="1047274" y="390049"/>
                  <a:pt x="1048226" y="391001"/>
                </a:cubicBezTo>
                <a:cubicBezTo>
                  <a:pt x="1048226" y="391954"/>
                  <a:pt x="1048226" y="391954"/>
                  <a:pt x="1048226" y="392906"/>
                </a:cubicBezTo>
                <a:cubicBezTo>
                  <a:pt x="1047274" y="391954"/>
                  <a:pt x="1046321" y="390049"/>
                  <a:pt x="1046321" y="389096"/>
                </a:cubicBezTo>
                <a:close/>
                <a:moveTo>
                  <a:pt x="1056799" y="292894"/>
                </a:moveTo>
                <a:cubicBezTo>
                  <a:pt x="1057751" y="289084"/>
                  <a:pt x="1059656" y="286226"/>
                  <a:pt x="1061561" y="282416"/>
                </a:cubicBezTo>
                <a:cubicBezTo>
                  <a:pt x="1063466" y="278606"/>
                  <a:pt x="1064419" y="274796"/>
                  <a:pt x="1066324" y="271939"/>
                </a:cubicBezTo>
                <a:cubicBezTo>
                  <a:pt x="1066324" y="272891"/>
                  <a:pt x="1066324" y="272891"/>
                  <a:pt x="1066324" y="273844"/>
                </a:cubicBezTo>
                <a:cubicBezTo>
                  <a:pt x="1066324" y="275749"/>
                  <a:pt x="1067276" y="276701"/>
                  <a:pt x="1067276" y="278606"/>
                </a:cubicBezTo>
                <a:cubicBezTo>
                  <a:pt x="1066324" y="280511"/>
                  <a:pt x="1064419" y="282416"/>
                  <a:pt x="1063466" y="285274"/>
                </a:cubicBezTo>
                <a:cubicBezTo>
                  <a:pt x="1061561" y="288131"/>
                  <a:pt x="1059656" y="291941"/>
                  <a:pt x="1057751" y="295751"/>
                </a:cubicBezTo>
                <a:cubicBezTo>
                  <a:pt x="1057751" y="294799"/>
                  <a:pt x="1056799" y="293846"/>
                  <a:pt x="1056799" y="292894"/>
                </a:cubicBezTo>
                <a:close/>
                <a:moveTo>
                  <a:pt x="1059656" y="360521"/>
                </a:moveTo>
                <a:cubicBezTo>
                  <a:pt x="1059656" y="360521"/>
                  <a:pt x="1059656" y="359569"/>
                  <a:pt x="1059656" y="360521"/>
                </a:cubicBezTo>
                <a:cubicBezTo>
                  <a:pt x="1059656" y="359569"/>
                  <a:pt x="1059656" y="360521"/>
                  <a:pt x="1059656" y="360521"/>
                </a:cubicBezTo>
                <a:cubicBezTo>
                  <a:pt x="1059656" y="360521"/>
                  <a:pt x="1059656" y="360521"/>
                  <a:pt x="1059656" y="360521"/>
                </a:cubicBezTo>
                <a:close/>
                <a:moveTo>
                  <a:pt x="1064419" y="383381"/>
                </a:moveTo>
                <a:cubicBezTo>
                  <a:pt x="1063466" y="381476"/>
                  <a:pt x="1063466" y="380524"/>
                  <a:pt x="1062514" y="379571"/>
                </a:cubicBezTo>
                <a:cubicBezTo>
                  <a:pt x="1062514" y="377666"/>
                  <a:pt x="1062514" y="376714"/>
                  <a:pt x="1063466" y="374809"/>
                </a:cubicBezTo>
                <a:cubicBezTo>
                  <a:pt x="1063466" y="375761"/>
                  <a:pt x="1064419" y="377666"/>
                  <a:pt x="1064419" y="378619"/>
                </a:cubicBezTo>
                <a:cubicBezTo>
                  <a:pt x="1064419" y="379571"/>
                  <a:pt x="1064419" y="379571"/>
                  <a:pt x="1064419" y="380524"/>
                </a:cubicBezTo>
                <a:cubicBezTo>
                  <a:pt x="1064419" y="382429"/>
                  <a:pt x="1065371" y="384334"/>
                  <a:pt x="1065371" y="386239"/>
                </a:cubicBezTo>
                <a:cubicBezTo>
                  <a:pt x="1065371" y="385286"/>
                  <a:pt x="1065371" y="384334"/>
                  <a:pt x="1064419" y="383381"/>
                </a:cubicBezTo>
                <a:close/>
                <a:moveTo>
                  <a:pt x="1069181" y="330994"/>
                </a:moveTo>
                <a:cubicBezTo>
                  <a:pt x="1067276" y="325279"/>
                  <a:pt x="1065371" y="318611"/>
                  <a:pt x="1063466" y="312896"/>
                </a:cubicBezTo>
                <a:cubicBezTo>
                  <a:pt x="1065371" y="309086"/>
                  <a:pt x="1067276" y="304324"/>
                  <a:pt x="1069181" y="300514"/>
                </a:cubicBezTo>
                <a:cubicBezTo>
                  <a:pt x="1070134" y="308134"/>
                  <a:pt x="1069181" y="316706"/>
                  <a:pt x="1070134" y="326231"/>
                </a:cubicBezTo>
                <a:cubicBezTo>
                  <a:pt x="1069181" y="328136"/>
                  <a:pt x="1069181" y="329089"/>
                  <a:pt x="1069181" y="330994"/>
                </a:cubicBezTo>
                <a:close/>
                <a:moveTo>
                  <a:pt x="1077754" y="262414"/>
                </a:moveTo>
                <a:cubicBezTo>
                  <a:pt x="1076801" y="263366"/>
                  <a:pt x="1076801" y="264319"/>
                  <a:pt x="1075849" y="264319"/>
                </a:cubicBezTo>
                <a:cubicBezTo>
                  <a:pt x="1074896" y="261461"/>
                  <a:pt x="1074896" y="259556"/>
                  <a:pt x="1073944" y="256699"/>
                </a:cubicBezTo>
                <a:lnTo>
                  <a:pt x="1074896" y="256699"/>
                </a:lnTo>
                <a:lnTo>
                  <a:pt x="1075849" y="256699"/>
                </a:lnTo>
                <a:cubicBezTo>
                  <a:pt x="1076801" y="259556"/>
                  <a:pt x="1077754" y="260509"/>
                  <a:pt x="1077754" y="262414"/>
                </a:cubicBezTo>
                <a:close/>
                <a:moveTo>
                  <a:pt x="1045369" y="175736"/>
                </a:moveTo>
                <a:cubicBezTo>
                  <a:pt x="1048226" y="168116"/>
                  <a:pt x="1052036" y="160496"/>
                  <a:pt x="1054894" y="153829"/>
                </a:cubicBezTo>
                <a:cubicBezTo>
                  <a:pt x="1054894" y="154781"/>
                  <a:pt x="1054894" y="154781"/>
                  <a:pt x="1055846" y="155734"/>
                </a:cubicBezTo>
                <a:cubicBezTo>
                  <a:pt x="1056799" y="160496"/>
                  <a:pt x="1058704" y="166211"/>
                  <a:pt x="1059656" y="171926"/>
                </a:cubicBezTo>
                <a:cubicBezTo>
                  <a:pt x="1061561" y="178594"/>
                  <a:pt x="1063466" y="186214"/>
                  <a:pt x="1064419" y="193834"/>
                </a:cubicBezTo>
                <a:cubicBezTo>
                  <a:pt x="1066324" y="201454"/>
                  <a:pt x="1067276" y="208121"/>
                  <a:pt x="1069181" y="215741"/>
                </a:cubicBezTo>
                <a:cubicBezTo>
                  <a:pt x="1072039" y="228124"/>
                  <a:pt x="1073944" y="241459"/>
                  <a:pt x="1076801" y="253841"/>
                </a:cubicBezTo>
                <a:cubicBezTo>
                  <a:pt x="1075849" y="253841"/>
                  <a:pt x="1074896" y="252889"/>
                  <a:pt x="1074896" y="252889"/>
                </a:cubicBezTo>
                <a:cubicBezTo>
                  <a:pt x="1070134" y="230981"/>
                  <a:pt x="1067276" y="216694"/>
                  <a:pt x="1067276" y="216694"/>
                </a:cubicBezTo>
                <a:cubicBezTo>
                  <a:pt x="1067276" y="216694"/>
                  <a:pt x="1067276" y="232886"/>
                  <a:pt x="1068229" y="257651"/>
                </a:cubicBezTo>
                <a:cubicBezTo>
                  <a:pt x="1068229" y="258604"/>
                  <a:pt x="1067276" y="258604"/>
                  <a:pt x="1067276" y="259556"/>
                </a:cubicBezTo>
                <a:cubicBezTo>
                  <a:pt x="1065371" y="255746"/>
                  <a:pt x="1065371" y="252889"/>
                  <a:pt x="1065371" y="252889"/>
                </a:cubicBezTo>
                <a:cubicBezTo>
                  <a:pt x="1065371" y="252889"/>
                  <a:pt x="1065371" y="255746"/>
                  <a:pt x="1066324" y="261461"/>
                </a:cubicBezTo>
                <a:cubicBezTo>
                  <a:pt x="1062514" y="267176"/>
                  <a:pt x="1058704" y="272891"/>
                  <a:pt x="1055846" y="278606"/>
                </a:cubicBezTo>
                <a:cubicBezTo>
                  <a:pt x="1055846" y="279559"/>
                  <a:pt x="1054894" y="279559"/>
                  <a:pt x="1054894" y="280511"/>
                </a:cubicBezTo>
                <a:cubicBezTo>
                  <a:pt x="1054894" y="279559"/>
                  <a:pt x="1053941" y="278606"/>
                  <a:pt x="1053941" y="277654"/>
                </a:cubicBezTo>
                <a:cubicBezTo>
                  <a:pt x="1050131" y="266224"/>
                  <a:pt x="1046321" y="254794"/>
                  <a:pt x="1043464" y="245269"/>
                </a:cubicBezTo>
                <a:cubicBezTo>
                  <a:pt x="1040606" y="235744"/>
                  <a:pt x="1037749" y="227171"/>
                  <a:pt x="1035844" y="220504"/>
                </a:cubicBezTo>
                <a:cubicBezTo>
                  <a:pt x="1033939" y="215741"/>
                  <a:pt x="1032986" y="211931"/>
                  <a:pt x="1032034" y="209074"/>
                </a:cubicBezTo>
                <a:cubicBezTo>
                  <a:pt x="1034891" y="196691"/>
                  <a:pt x="1040606" y="186214"/>
                  <a:pt x="1045369" y="175736"/>
                </a:cubicBezTo>
                <a:close/>
                <a:moveTo>
                  <a:pt x="1019651" y="267176"/>
                </a:moveTo>
                <a:cubicBezTo>
                  <a:pt x="1020604" y="251936"/>
                  <a:pt x="1022509" y="236696"/>
                  <a:pt x="1023461" y="221456"/>
                </a:cubicBezTo>
                <a:cubicBezTo>
                  <a:pt x="1023461" y="220504"/>
                  <a:pt x="1024414" y="219551"/>
                  <a:pt x="1024414" y="218599"/>
                </a:cubicBezTo>
                <a:cubicBezTo>
                  <a:pt x="1026319" y="229076"/>
                  <a:pt x="1028224" y="241459"/>
                  <a:pt x="1032034" y="253841"/>
                </a:cubicBezTo>
                <a:cubicBezTo>
                  <a:pt x="1033939" y="263366"/>
                  <a:pt x="1036796" y="272891"/>
                  <a:pt x="1038701" y="283369"/>
                </a:cubicBezTo>
                <a:cubicBezTo>
                  <a:pt x="1038701" y="283369"/>
                  <a:pt x="1038701" y="284321"/>
                  <a:pt x="1037749" y="284321"/>
                </a:cubicBezTo>
                <a:cubicBezTo>
                  <a:pt x="1035844" y="287179"/>
                  <a:pt x="1032986" y="290036"/>
                  <a:pt x="1031081" y="294799"/>
                </a:cubicBezTo>
                <a:cubicBezTo>
                  <a:pt x="1029176" y="298609"/>
                  <a:pt x="1027271" y="302419"/>
                  <a:pt x="1025366" y="306229"/>
                </a:cubicBezTo>
                <a:cubicBezTo>
                  <a:pt x="1024414" y="297656"/>
                  <a:pt x="1024414" y="290036"/>
                  <a:pt x="1023461" y="284321"/>
                </a:cubicBezTo>
                <a:cubicBezTo>
                  <a:pt x="1022509" y="274796"/>
                  <a:pt x="1022509" y="269081"/>
                  <a:pt x="1022509" y="269081"/>
                </a:cubicBezTo>
                <a:cubicBezTo>
                  <a:pt x="1022509" y="269081"/>
                  <a:pt x="1021556" y="274796"/>
                  <a:pt x="1019651" y="284321"/>
                </a:cubicBezTo>
                <a:cubicBezTo>
                  <a:pt x="1018699" y="291941"/>
                  <a:pt x="1016794" y="302419"/>
                  <a:pt x="1015841" y="314801"/>
                </a:cubicBezTo>
                <a:cubicBezTo>
                  <a:pt x="1015841" y="314801"/>
                  <a:pt x="1015841" y="315754"/>
                  <a:pt x="1015841" y="315754"/>
                </a:cubicBezTo>
                <a:cubicBezTo>
                  <a:pt x="1015841" y="315754"/>
                  <a:pt x="1015841" y="315754"/>
                  <a:pt x="1015841" y="315754"/>
                </a:cubicBezTo>
                <a:cubicBezTo>
                  <a:pt x="1020604" y="276701"/>
                  <a:pt x="1022509" y="251936"/>
                  <a:pt x="1022509" y="251936"/>
                </a:cubicBezTo>
                <a:cubicBezTo>
                  <a:pt x="1022509" y="251936"/>
                  <a:pt x="1021556" y="257651"/>
                  <a:pt x="1019651" y="267176"/>
                </a:cubicBezTo>
                <a:close/>
                <a:moveTo>
                  <a:pt x="1011079" y="364331"/>
                </a:moveTo>
                <a:cubicBezTo>
                  <a:pt x="1011079" y="361474"/>
                  <a:pt x="1012031" y="358616"/>
                  <a:pt x="1012031" y="355759"/>
                </a:cubicBezTo>
                <a:cubicBezTo>
                  <a:pt x="1012984" y="350996"/>
                  <a:pt x="1012984" y="347186"/>
                  <a:pt x="1013936" y="342424"/>
                </a:cubicBezTo>
                <a:cubicBezTo>
                  <a:pt x="1013936" y="342424"/>
                  <a:pt x="1013936" y="342424"/>
                  <a:pt x="1013936" y="342424"/>
                </a:cubicBezTo>
                <a:cubicBezTo>
                  <a:pt x="1012984" y="349091"/>
                  <a:pt x="1012984" y="356711"/>
                  <a:pt x="1012031" y="364331"/>
                </a:cubicBezTo>
                <a:cubicBezTo>
                  <a:pt x="1012031" y="365284"/>
                  <a:pt x="1011079" y="365284"/>
                  <a:pt x="1011079" y="366236"/>
                </a:cubicBezTo>
                <a:cubicBezTo>
                  <a:pt x="1011079" y="366236"/>
                  <a:pt x="1011079" y="366236"/>
                  <a:pt x="1011079" y="366236"/>
                </a:cubicBezTo>
                <a:cubicBezTo>
                  <a:pt x="1011079" y="366236"/>
                  <a:pt x="1011079" y="365284"/>
                  <a:pt x="1011079" y="364331"/>
                </a:cubicBezTo>
                <a:close/>
                <a:moveTo>
                  <a:pt x="1004411" y="257651"/>
                </a:moveTo>
                <a:cubicBezTo>
                  <a:pt x="1003459" y="265271"/>
                  <a:pt x="1002506" y="273844"/>
                  <a:pt x="1001554" y="281464"/>
                </a:cubicBezTo>
                <a:cubicBezTo>
                  <a:pt x="999649" y="277654"/>
                  <a:pt x="997744" y="273844"/>
                  <a:pt x="996791" y="271939"/>
                </a:cubicBezTo>
                <a:cubicBezTo>
                  <a:pt x="999649" y="268129"/>
                  <a:pt x="1001554" y="262414"/>
                  <a:pt x="1004411" y="257651"/>
                </a:cubicBezTo>
                <a:close/>
                <a:moveTo>
                  <a:pt x="991076" y="283369"/>
                </a:moveTo>
                <a:cubicBezTo>
                  <a:pt x="992981" y="280511"/>
                  <a:pt x="994886" y="276701"/>
                  <a:pt x="995839" y="273844"/>
                </a:cubicBezTo>
                <a:cubicBezTo>
                  <a:pt x="996791" y="277654"/>
                  <a:pt x="997744" y="283369"/>
                  <a:pt x="999649" y="291941"/>
                </a:cubicBezTo>
                <a:cubicBezTo>
                  <a:pt x="998696" y="303371"/>
                  <a:pt x="996791" y="314801"/>
                  <a:pt x="995839" y="326231"/>
                </a:cubicBezTo>
                <a:cubicBezTo>
                  <a:pt x="994886" y="328136"/>
                  <a:pt x="994886" y="329089"/>
                  <a:pt x="993934" y="330994"/>
                </a:cubicBezTo>
                <a:cubicBezTo>
                  <a:pt x="992981" y="324326"/>
                  <a:pt x="992981" y="320516"/>
                  <a:pt x="992981" y="320516"/>
                </a:cubicBezTo>
                <a:cubicBezTo>
                  <a:pt x="992981" y="320516"/>
                  <a:pt x="992029" y="327184"/>
                  <a:pt x="991076" y="338614"/>
                </a:cubicBezTo>
                <a:cubicBezTo>
                  <a:pt x="991076" y="339566"/>
                  <a:pt x="990124" y="340519"/>
                  <a:pt x="990124" y="341471"/>
                </a:cubicBezTo>
                <a:cubicBezTo>
                  <a:pt x="987266" y="349091"/>
                  <a:pt x="984409" y="356711"/>
                  <a:pt x="981551" y="365284"/>
                </a:cubicBezTo>
                <a:cubicBezTo>
                  <a:pt x="981551" y="364331"/>
                  <a:pt x="981551" y="363379"/>
                  <a:pt x="980599" y="363379"/>
                </a:cubicBezTo>
                <a:cubicBezTo>
                  <a:pt x="979646" y="351949"/>
                  <a:pt x="978694" y="341471"/>
                  <a:pt x="977741" y="331946"/>
                </a:cubicBezTo>
                <a:cubicBezTo>
                  <a:pt x="976789" y="325279"/>
                  <a:pt x="976789" y="318611"/>
                  <a:pt x="975836" y="311944"/>
                </a:cubicBezTo>
                <a:cubicBezTo>
                  <a:pt x="980599" y="301466"/>
                  <a:pt x="986314" y="291941"/>
                  <a:pt x="991076" y="283369"/>
                </a:cubicBezTo>
                <a:close/>
                <a:moveTo>
                  <a:pt x="960596" y="298609"/>
                </a:moveTo>
                <a:cubicBezTo>
                  <a:pt x="963454" y="291941"/>
                  <a:pt x="965359" y="286226"/>
                  <a:pt x="968216" y="280511"/>
                </a:cubicBezTo>
                <a:cubicBezTo>
                  <a:pt x="968216" y="284321"/>
                  <a:pt x="967264" y="289084"/>
                  <a:pt x="967264" y="294799"/>
                </a:cubicBezTo>
                <a:cubicBezTo>
                  <a:pt x="965359" y="297656"/>
                  <a:pt x="963454" y="301466"/>
                  <a:pt x="961549" y="304324"/>
                </a:cubicBezTo>
                <a:cubicBezTo>
                  <a:pt x="961549" y="304324"/>
                  <a:pt x="961549" y="304324"/>
                  <a:pt x="961549" y="303371"/>
                </a:cubicBezTo>
                <a:cubicBezTo>
                  <a:pt x="961549" y="302419"/>
                  <a:pt x="960596" y="302419"/>
                  <a:pt x="960596" y="301466"/>
                </a:cubicBezTo>
                <a:cubicBezTo>
                  <a:pt x="960596" y="299561"/>
                  <a:pt x="960596" y="299561"/>
                  <a:pt x="960596" y="298609"/>
                </a:cubicBezTo>
                <a:close/>
                <a:moveTo>
                  <a:pt x="939641" y="258604"/>
                </a:moveTo>
                <a:cubicBezTo>
                  <a:pt x="939641" y="258604"/>
                  <a:pt x="939641" y="258604"/>
                  <a:pt x="939641" y="258604"/>
                </a:cubicBezTo>
                <a:cubicBezTo>
                  <a:pt x="941546" y="253841"/>
                  <a:pt x="942499" y="250031"/>
                  <a:pt x="943451" y="246221"/>
                </a:cubicBezTo>
                <a:cubicBezTo>
                  <a:pt x="943451" y="248126"/>
                  <a:pt x="943451" y="250031"/>
                  <a:pt x="943451" y="251936"/>
                </a:cubicBezTo>
                <a:cubicBezTo>
                  <a:pt x="942499" y="253841"/>
                  <a:pt x="941546" y="256699"/>
                  <a:pt x="939641" y="258604"/>
                </a:cubicBezTo>
                <a:lnTo>
                  <a:pt x="939641" y="258604"/>
                </a:lnTo>
                <a:close/>
                <a:moveTo>
                  <a:pt x="944404" y="280511"/>
                </a:moveTo>
                <a:lnTo>
                  <a:pt x="943451" y="273844"/>
                </a:lnTo>
                <a:cubicBezTo>
                  <a:pt x="943451" y="272891"/>
                  <a:pt x="944404" y="271939"/>
                  <a:pt x="944404" y="270986"/>
                </a:cubicBezTo>
                <a:cubicBezTo>
                  <a:pt x="944404" y="270986"/>
                  <a:pt x="944404" y="271939"/>
                  <a:pt x="944404" y="271939"/>
                </a:cubicBezTo>
                <a:cubicBezTo>
                  <a:pt x="944404" y="272891"/>
                  <a:pt x="944404" y="274796"/>
                  <a:pt x="944404" y="275749"/>
                </a:cubicBezTo>
                <a:cubicBezTo>
                  <a:pt x="945356" y="277654"/>
                  <a:pt x="945356" y="279559"/>
                  <a:pt x="944404" y="280511"/>
                </a:cubicBezTo>
                <a:close/>
                <a:moveTo>
                  <a:pt x="944404" y="270986"/>
                </a:moveTo>
                <a:cubicBezTo>
                  <a:pt x="944404" y="270986"/>
                  <a:pt x="944404" y="270986"/>
                  <a:pt x="944404" y="270986"/>
                </a:cubicBezTo>
                <a:cubicBezTo>
                  <a:pt x="945356" y="270986"/>
                  <a:pt x="945356" y="270986"/>
                  <a:pt x="944404" y="270986"/>
                </a:cubicBezTo>
                <a:cubicBezTo>
                  <a:pt x="945356" y="270986"/>
                  <a:pt x="944404" y="270986"/>
                  <a:pt x="944404" y="270986"/>
                </a:cubicBezTo>
                <a:close/>
                <a:moveTo>
                  <a:pt x="933926" y="227171"/>
                </a:moveTo>
                <a:cubicBezTo>
                  <a:pt x="946309" y="185261"/>
                  <a:pt x="954881" y="153829"/>
                  <a:pt x="958691" y="138589"/>
                </a:cubicBezTo>
                <a:cubicBezTo>
                  <a:pt x="958691" y="141446"/>
                  <a:pt x="958691" y="143351"/>
                  <a:pt x="958691" y="146209"/>
                </a:cubicBezTo>
                <a:cubicBezTo>
                  <a:pt x="957739" y="159544"/>
                  <a:pt x="956786" y="179546"/>
                  <a:pt x="953929" y="203359"/>
                </a:cubicBezTo>
                <a:cubicBezTo>
                  <a:pt x="952976" y="215741"/>
                  <a:pt x="951071" y="228124"/>
                  <a:pt x="950119" y="242411"/>
                </a:cubicBezTo>
                <a:cubicBezTo>
                  <a:pt x="949166" y="243364"/>
                  <a:pt x="948214" y="245269"/>
                  <a:pt x="948214" y="246221"/>
                </a:cubicBezTo>
                <a:cubicBezTo>
                  <a:pt x="947261" y="244316"/>
                  <a:pt x="947261" y="241459"/>
                  <a:pt x="947261" y="240506"/>
                </a:cubicBezTo>
                <a:cubicBezTo>
                  <a:pt x="948214" y="235744"/>
                  <a:pt x="949166" y="233839"/>
                  <a:pt x="949166" y="233839"/>
                </a:cubicBezTo>
                <a:cubicBezTo>
                  <a:pt x="949166" y="233839"/>
                  <a:pt x="948214" y="235744"/>
                  <a:pt x="946309" y="238601"/>
                </a:cubicBezTo>
                <a:cubicBezTo>
                  <a:pt x="945356" y="232886"/>
                  <a:pt x="944404" y="230029"/>
                  <a:pt x="944404" y="230029"/>
                </a:cubicBezTo>
                <a:cubicBezTo>
                  <a:pt x="944404" y="230029"/>
                  <a:pt x="944404" y="233839"/>
                  <a:pt x="944404" y="241459"/>
                </a:cubicBezTo>
                <a:cubicBezTo>
                  <a:pt x="943451" y="244316"/>
                  <a:pt x="941546" y="248126"/>
                  <a:pt x="939641" y="251936"/>
                </a:cubicBezTo>
                <a:lnTo>
                  <a:pt x="938689" y="248126"/>
                </a:lnTo>
                <a:lnTo>
                  <a:pt x="936784" y="241459"/>
                </a:lnTo>
                <a:cubicBezTo>
                  <a:pt x="941546" y="226219"/>
                  <a:pt x="943451" y="217646"/>
                  <a:pt x="943451" y="217646"/>
                </a:cubicBezTo>
                <a:cubicBezTo>
                  <a:pt x="943451" y="217646"/>
                  <a:pt x="940594" y="224314"/>
                  <a:pt x="934879" y="235744"/>
                </a:cubicBezTo>
                <a:lnTo>
                  <a:pt x="932974" y="230029"/>
                </a:lnTo>
                <a:cubicBezTo>
                  <a:pt x="932974" y="230029"/>
                  <a:pt x="932974" y="228124"/>
                  <a:pt x="933926" y="227171"/>
                </a:cubicBezTo>
                <a:close/>
                <a:moveTo>
                  <a:pt x="921544" y="452914"/>
                </a:moveTo>
                <a:cubicBezTo>
                  <a:pt x="921544" y="452914"/>
                  <a:pt x="920591" y="451961"/>
                  <a:pt x="920591" y="451961"/>
                </a:cubicBezTo>
                <a:cubicBezTo>
                  <a:pt x="920591" y="447199"/>
                  <a:pt x="920591" y="443389"/>
                  <a:pt x="919639" y="438626"/>
                </a:cubicBezTo>
                <a:cubicBezTo>
                  <a:pt x="920591" y="443389"/>
                  <a:pt x="921544" y="448151"/>
                  <a:pt x="921544" y="452914"/>
                </a:cubicBezTo>
                <a:close/>
                <a:moveTo>
                  <a:pt x="912019" y="210979"/>
                </a:moveTo>
                <a:lnTo>
                  <a:pt x="915829" y="227171"/>
                </a:lnTo>
                <a:cubicBezTo>
                  <a:pt x="915829" y="228124"/>
                  <a:pt x="915829" y="229076"/>
                  <a:pt x="914876" y="230029"/>
                </a:cubicBezTo>
                <a:cubicBezTo>
                  <a:pt x="913924" y="231934"/>
                  <a:pt x="913924" y="234791"/>
                  <a:pt x="912971" y="236696"/>
                </a:cubicBezTo>
                <a:cubicBezTo>
                  <a:pt x="912971" y="235744"/>
                  <a:pt x="912019" y="233839"/>
                  <a:pt x="912019" y="232886"/>
                </a:cubicBezTo>
                <a:cubicBezTo>
                  <a:pt x="912019" y="231934"/>
                  <a:pt x="912019" y="230029"/>
                  <a:pt x="912019" y="228124"/>
                </a:cubicBezTo>
                <a:cubicBezTo>
                  <a:pt x="912019" y="222409"/>
                  <a:pt x="911066" y="216694"/>
                  <a:pt x="911066" y="210979"/>
                </a:cubicBezTo>
                <a:cubicBezTo>
                  <a:pt x="911066" y="209074"/>
                  <a:pt x="911066" y="206216"/>
                  <a:pt x="911066" y="204311"/>
                </a:cubicBezTo>
                <a:lnTo>
                  <a:pt x="912019" y="210979"/>
                </a:lnTo>
                <a:close/>
                <a:moveTo>
                  <a:pt x="833914" y="333851"/>
                </a:moveTo>
                <a:cubicBezTo>
                  <a:pt x="833914" y="332899"/>
                  <a:pt x="833914" y="332899"/>
                  <a:pt x="834866" y="331946"/>
                </a:cubicBezTo>
                <a:cubicBezTo>
                  <a:pt x="834866" y="333851"/>
                  <a:pt x="834866" y="335756"/>
                  <a:pt x="834866" y="337661"/>
                </a:cubicBezTo>
                <a:cubicBezTo>
                  <a:pt x="834866" y="336709"/>
                  <a:pt x="833914" y="334804"/>
                  <a:pt x="833914" y="333851"/>
                </a:cubicBezTo>
                <a:close/>
                <a:moveTo>
                  <a:pt x="847249" y="304324"/>
                </a:moveTo>
                <a:cubicBezTo>
                  <a:pt x="847249" y="303371"/>
                  <a:pt x="847249" y="302419"/>
                  <a:pt x="846296" y="301466"/>
                </a:cubicBezTo>
                <a:cubicBezTo>
                  <a:pt x="846296" y="300514"/>
                  <a:pt x="846296" y="300514"/>
                  <a:pt x="846296" y="299561"/>
                </a:cubicBezTo>
                <a:cubicBezTo>
                  <a:pt x="848201" y="294799"/>
                  <a:pt x="849154" y="290989"/>
                  <a:pt x="851059" y="286226"/>
                </a:cubicBezTo>
                <a:cubicBezTo>
                  <a:pt x="850106" y="292894"/>
                  <a:pt x="848201" y="298609"/>
                  <a:pt x="847249" y="304324"/>
                </a:cubicBezTo>
                <a:close/>
                <a:moveTo>
                  <a:pt x="880586" y="300514"/>
                </a:moveTo>
                <a:cubicBezTo>
                  <a:pt x="878681" y="306229"/>
                  <a:pt x="877729" y="312896"/>
                  <a:pt x="876776" y="319564"/>
                </a:cubicBezTo>
                <a:cubicBezTo>
                  <a:pt x="874871" y="326231"/>
                  <a:pt x="873919" y="334804"/>
                  <a:pt x="872966" y="343376"/>
                </a:cubicBezTo>
                <a:cubicBezTo>
                  <a:pt x="872014" y="346234"/>
                  <a:pt x="870109" y="348139"/>
                  <a:pt x="869156" y="350996"/>
                </a:cubicBezTo>
                <a:cubicBezTo>
                  <a:pt x="869156" y="350996"/>
                  <a:pt x="868204" y="350044"/>
                  <a:pt x="868204" y="349091"/>
                </a:cubicBezTo>
                <a:cubicBezTo>
                  <a:pt x="868204" y="349091"/>
                  <a:pt x="868204" y="348139"/>
                  <a:pt x="867251" y="348139"/>
                </a:cubicBezTo>
                <a:cubicBezTo>
                  <a:pt x="867251" y="344329"/>
                  <a:pt x="867251" y="339566"/>
                  <a:pt x="867251" y="335756"/>
                </a:cubicBezTo>
                <a:cubicBezTo>
                  <a:pt x="867251" y="323374"/>
                  <a:pt x="867251" y="311944"/>
                  <a:pt x="866299" y="301466"/>
                </a:cubicBezTo>
                <a:cubicBezTo>
                  <a:pt x="866299" y="290989"/>
                  <a:pt x="864394" y="281464"/>
                  <a:pt x="863441" y="272891"/>
                </a:cubicBezTo>
                <a:cubicBezTo>
                  <a:pt x="862489" y="267176"/>
                  <a:pt x="862489" y="262414"/>
                  <a:pt x="861536" y="257651"/>
                </a:cubicBezTo>
                <a:cubicBezTo>
                  <a:pt x="861536" y="256699"/>
                  <a:pt x="861536" y="256699"/>
                  <a:pt x="862489" y="255746"/>
                </a:cubicBezTo>
                <a:cubicBezTo>
                  <a:pt x="862489" y="255746"/>
                  <a:pt x="862489" y="255746"/>
                  <a:pt x="862489" y="255746"/>
                </a:cubicBezTo>
                <a:cubicBezTo>
                  <a:pt x="867251" y="265271"/>
                  <a:pt x="871061" y="274796"/>
                  <a:pt x="876776" y="286226"/>
                </a:cubicBezTo>
                <a:cubicBezTo>
                  <a:pt x="878681" y="290036"/>
                  <a:pt x="880586" y="293846"/>
                  <a:pt x="881539" y="296704"/>
                </a:cubicBezTo>
                <a:cubicBezTo>
                  <a:pt x="881539" y="298609"/>
                  <a:pt x="881539" y="299561"/>
                  <a:pt x="880586" y="300514"/>
                </a:cubicBezTo>
                <a:close/>
                <a:moveTo>
                  <a:pt x="885349" y="318611"/>
                </a:moveTo>
                <a:cubicBezTo>
                  <a:pt x="885349" y="318611"/>
                  <a:pt x="885349" y="319564"/>
                  <a:pt x="884396" y="319564"/>
                </a:cubicBezTo>
                <a:cubicBezTo>
                  <a:pt x="884396" y="319564"/>
                  <a:pt x="884396" y="320516"/>
                  <a:pt x="883444" y="320516"/>
                </a:cubicBezTo>
                <a:cubicBezTo>
                  <a:pt x="883444" y="313849"/>
                  <a:pt x="883444" y="308134"/>
                  <a:pt x="884396" y="303371"/>
                </a:cubicBezTo>
                <a:cubicBezTo>
                  <a:pt x="885349" y="305276"/>
                  <a:pt x="886301" y="308134"/>
                  <a:pt x="887254" y="310039"/>
                </a:cubicBezTo>
                <a:cubicBezTo>
                  <a:pt x="887254" y="312896"/>
                  <a:pt x="886301" y="315754"/>
                  <a:pt x="885349" y="318611"/>
                </a:cubicBezTo>
                <a:close/>
                <a:moveTo>
                  <a:pt x="900589" y="246221"/>
                </a:moveTo>
                <a:cubicBezTo>
                  <a:pt x="900589" y="247174"/>
                  <a:pt x="899636" y="247174"/>
                  <a:pt x="900589" y="246221"/>
                </a:cubicBezTo>
                <a:cubicBezTo>
                  <a:pt x="899636" y="239554"/>
                  <a:pt x="898684" y="234791"/>
                  <a:pt x="898684" y="234791"/>
                </a:cubicBezTo>
                <a:cubicBezTo>
                  <a:pt x="898684" y="234791"/>
                  <a:pt x="898684" y="241459"/>
                  <a:pt x="897731" y="252889"/>
                </a:cubicBezTo>
                <a:cubicBezTo>
                  <a:pt x="897731" y="252889"/>
                  <a:pt x="897731" y="252889"/>
                  <a:pt x="897731" y="253841"/>
                </a:cubicBezTo>
                <a:cubicBezTo>
                  <a:pt x="895826" y="251936"/>
                  <a:pt x="894874" y="250031"/>
                  <a:pt x="894874" y="250031"/>
                </a:cubicBezTo>
                <a:cubicBezTo>
                  <a:pt x="894874" y="250031"/>
                  <a:pt x="895826" y="251936"/>
                  <a:pt x="897731" y="254794"/>
                </a:cubicBezTo>
                <a:cubicBezTo>
                  <a:pt x="897731" y="255746"/>
                  <a:pt x="897731" y="256699"/>
                  <a:pt x="897731" y="257651"/>
                </a:cubicBezTo>
                <a:cubicBezTo>
                  <a:pt x="897731" y="259556"/>
                  <a:pt x="897731" y="262414"/>
                  <a:pt x="896779" y="264319"/>
                </a:cubicBezTo>
                <a:cubicBezTo>
                  <a:pt x="896779" y="264319"/>
                  <a:pt x="896779" y="264319"/>
                  <a:pt x="896779" y="264319"/>
                </a:cubicBezTo>
                <a:cubicBezTo>
                  <a:pt x="896779" y="264319"/>
                  <a:pt x="896779" y="264319"/>
                  <a:pt x="896779" y="264319"/>
                </a:cubicBezTo>
                <a:cubicBezTo>
                  <a:pt x="896779" y="264319"/>
                  <a:pt x="896779" y="265271"/>
                  <a:pt x="896779" y="265271"/>
                </a:cubicBezTo>
                <a:cubicBezTo>
                  <a:pt x="896779" y="267176"/>
                  <a:pt x="896779" y="269081"/>
                  <a:pt x="896779" y="270986"/>
                </a:cubicBezTo>
                <a:cubicBezTo>
                  <a:pt x="896779" y="271939"/>
                  <a:pt x="896779" y="271939"/>
                  <a:pt x="896779" y="272891"/>
                </a:cubicBezTo>
                <a:cubicBezTo>
                  <a:pt x="896779" y="276701"/>
                  <a:pt x="895826" y="280511"/>
                  <a:pt x="895826" y="285274"/>
                </a:cubicBezTo>
                <a:cubicBezTo>
                  <a:pt x="895826" y="286226"/>
                  <a:pt x="895826" y="286226"/>
                  <a:pt x="895826" y="287179"/>
                </a:cubicBezTo>
                <a:cubicBezTo>
                  <a:pt x="893921" y="284321"/>
                  <a:pt x="892969" y="281464"/>
                  <a:pt x="891064" y="279559"/>
                </a:cubicBezTo>
                <a:cubicBezTo>
                  <a:pt x="885349" y="269081"/>
                  <a:pt x="879634" y="259556"/>
                  <a:pt x="873919" y="250984"/>
                </a:cubicBezTo>
                <a:cubicBezTo>
                  <a:pt x="872014" y="248126"/>
                  <a:pt x="871061" y="245269"/>
                  <a:pt x="869156" y="243364"/>
                </a:cubicBezTo>
                <a:cubicBezTo>
                  <a:pt x="869156" y="243364"/>
                  <a:pt x="869156" y="243364"/>
                  <a:pt x="869156" y="242411"/>
                </a:cubicBezTo>
                <a:cubicBezTo>
                  <a:pt x="872966" y="232886"/>
                  <a:pt x="875824" y="223361"/>
                  <a:pt x="878681" y="215741"/>
                </a:cubicBezTo>
                <a:cubicBezTo>
                  <a:pt x="881539" y="210979"/>
                  <a:pt x="884396" y="205264"/>
                  <a:pt x="887254" y="200501"/>
                </a:cubicBezTo>
                <a:lnTo>
                  <a:pt x="895826" y="223361"/>
                </a:lnTo>
                <a:lnTo>
                  <a:pt x="901541" y="240506"/>
                </a:lnTo>
                <a:cubicBezTo>
                  <a:pt x="900589" y="242411"/>
                  <a:pt x="900589" y="244316"/>
                  <a:pt x="900589" y="246221"/>
                </a:cubicBezTo>
                <a:close/>
                <a:moveTo>
                  <a:pt x="891064" y="190976"/>
                </a:moveTo>
                <a:cubicBezTo>
                  <a:pt x="892016" y="190024"/>
                  <a:pt x="892969" y="188119"/>
                  <a:pt x="892969" y="187166"/>
                </a:cubicBezTo>
                <a:cubicBezTo>
                  <a:pt x="892969" y="189071"/>
                  <a:pt x="894874" y="194786"/>
                  <a:pt x="896779" y="202406"/>
                </a:cubicBezTo>
                <a:cubicBezTo>
                  <a:pt x="895826" y="199549"/>
                  <a:pt x="893921" y="195739"/>
                  <a:pt x="891064" y="190976"/>
                </a:cubicBezTo>
                <a:close/>
                <a:moveTo>
                  <a:pt x="904399" y="181451"/>
                </a:moveTo>
                <a:cubicBezTo>
                  <a:pt x="904399" y="182404"/>
                  <a:pt x="904399" y="182404"/>
                  <a:pt x="904399" y="183356"/>
                </a:cubicBezTo>
                <a:cubicBezTo>
                  <a:pt x="904399" y="190976"/>
                  <a:pt x="903446" y="200501"/>
                  <a:pt x="903446" y="210979"/>
                </a:cubicBezTo>
                <a:cubicBezTo>
                  <a:pt x="903446" y="210979"/>
                  <a:pt x="903446" y="210026"/>
                  <a:pt x="903446" y="210026"/>
                </a:cubicBezTo>
                <a:cubicBezTo>
                  <a:pt x="898684" y="197644"/>
                  <a:pt x="894874" y="190024"/>
                  <a:pt x="894874" y="188119"/>
                </a:cubicBezTo>
                <a:cubicBezTo>
                  <a:pt x="897731" y="183356"/>
                  <a:pt x="900589" y="178594"/>
                  <a:pt x="903446" y="173831"/>
                </a:cubicBezTo>
                <a:lnTo>
                  <a:pt x="904399" y="181451"/>
                </a:lnTo>
                <a:close/>
                <a:moveTo>
                  <a:pt x="888206" y="137636"/>
                </a:moveTo>
                <a:cubicBezTo>
                  <a:pt x="889159" y="135731"/>
                  <a:pt x="890111" y="134779"/>
                  <a:pt x="890111" y="132874"/>
                </a:cubicBezTo>
                <a:lnTo>
                  <a:pt x="898684" y="161449"/>
                </a:lnTo>
                <a:cubicBezTo>
                  <a:pt x="896779" y="163354"/>
                  <a:pt x="894874" y="166211"/>
                  <a:pt x="893921" y="168116"/>
                </a:cubicBezTo>
                <a:cubicBezTo>
                  <a:pt x="891064" y="171926"/>
                  <a:pt x="888206" y="175736"/>
                  <a:pt x="885349" y="180499"/>
                </a:cubicBezTo>
                <a:cubicBezTo>
                  <a:pt x="881539" y="174784"/>
                  <a:pt x="878681" y="169069"/>
                  <a:pt x="874871" y="163354"/>
                </a:cubicBezTo>
                <a:cubicBezTo>
                  <a:pt x="879634" y="154781"/>
                  <a:pt x="883444" y="146209"/>
                  <a:pt x="888206" y="137636"/>
                </a:cubicBezTo>
                <a:close/>
                <a:moveTo>
                  <a:pt x="872966" y="169069"/>
                </a:moveTo>
                <a:lnTo>
                  <a:pt x="881539" y="188119"/>
                </a:lnTo>
                <a:cubicBezTo>
                  <a:pt x="880586" y="189071"/>
                  <a:pt x="879634" y="190976"/>
                  <a:pt x="878681" y="191929"/>
                </a:cubicBezTo>
                <a:cubicBezTo>
                  <a:pt x="871061" y="202406"/>
                  <a:pt x="864394" y="213836"/>
                  <a:pt x="856774" y="226219"/>
                </a:cubicBezTo>
                <a:cubicBezTo>
                  <a:pt x="854869" y="223361"/>
                  <a:pt x="852964" y="220504"/>
                  <a:pt x="851059" y="217646"/>
                </a:cubicBezTo>
                <a:cubicBezTo>
                  <a:pt x="858679" y="199549"/>
                  <a:pt x="865346" y="183356"/>
                  <a:pt x="872966" y="169069"/>
                </a:cubicBezTo>
                <a:close/>
                <a:moveTo>
                  <a:pt x="847249" y="225266"/>
                </a:moveTo>
                <a:cubicBezTo>
                  <a:pt x="847249" y="224314"/>
                  <a:pt x="848201" y="223361"/>
                  <a:pt x="848201" y="223361"/>
                </a:cubicBezTo>
                <a:cubicBezTo>
                  <a:pt x="849154" y="226219"/>
                  <a:pt x="851059" y="229076"/>
                  <a:pt x="852011" y="232886"/>
                </a:cubicBezTo>
                <a:cubicBezTo>
                  <a:pt x="850106" y="236696"/>
                  <a:pt x="848201" y="239554"/>
                  <a:pt x="845344" y="243364"/>
                </a:cubicBezTo>
                <a:cubicBezTo>
                  <a:pt x="842486" y="248126"/>
                  <a:pt x="839629" y="252889"/>
                  <a:pt x="837724" y="256699"/>
                </a:cubicBezTo>
                <a:cubicBezTo>
                  <a:pt x="837724" y="254794"/>
                  <a:pt x="836771" y="252889"/>
                  <a:pt x="836771" y="250984"/>
                </a:cubicBezTo>
                <a:cubicBezTo>
                  <a:pt x="839629" y="242411"/>
                  <a:pt x="843439" y="233839"/>
                  <a:pt x="847249" y="225266"/>
                </a:cubicBezTo>
                <a:close/>
                <a:moveTo>
                  <a:pt x="835819" y="195739"/>
                </a:moveTo>
                <a:cubicBezTo>
                  <a:pt x="835819" y="194786"/>
                  <a:pt x="835819" y="194786"/>
                  <a:pt x="835819" y="195739"/>
                </a:cubicBezTo>
                <a:cubicBezTo>
                  <a:pt x="836771" y="196691"/>
                  <a:pt x="838676" y="200501"/>
                  <a:pt x="840581" y="206216"/>
                </a:cubicBezTo>
                <a:cubicBezTo>
                  <a:pt x="838676" y="210979"/>
                  <a:pt x="835819" y="214789"/>
                  <a:pt x="833914" y="219551"/>
                </a:cubicBezTo>
                <a:cubicBezTo>
                  <a:pt x="833914" y="220504"/>
                  <a:pt x="832961" y="220504"/>
                  <a:pt x="832961" y="221456"/>
                </a:cubicBezTo>
                <a:cubicBezTo>
                  <a:pt x="833914" y="211931"/>
                  <a:pt x="834866" y="203359"/>
                  <a:pt x="835819" y="195739"/>
                </a:cubicBezTo>
                <a:close/>
                <a:moveTo>
                  <a:pt x="826294" y="274796"/>
                </a:moveTo>
                <a:cubicBezTo>
                  <a:pt x="827246" y="273844"/>
                  <a:pt x="827246" y="271939"/>
                  <a:pt x="828199" y="270986"/>
                </a:cubicBezTo>
                <a:cubicBezTo>
                  <a:pt x="828199" y="271939"/>
                  <a:pt x="828199" y="272891"/>
                  <a:pt x="828199" y="272891"/>
                </a:cubicBezTo>
                <a:cubicBezTo>
                  <a:pt x="827246" y="273844"/>
                  <a:pt x="826294" y="275749"/>
                  <a:pt x="826294" y="276701"/>
                </a:cubicBezTo>
                <a:cubicBezTo>
                  <a:pt x="826294" y="275749"/>
                  <a:pt x="826294" y="274796"/>
                  <a:pt x="826294" y="274796"/>
                </a:cubicBezTo>
                <a:close/>
                <a:moveTo>
                  <a:pt x="812006" y="448151"/>
                </a:moveTo>
                <a:cubicBezTo>
                  <a:pt x="812006" y="448151"/>
                  <a:pt x="812006" y="448151"/>
                  <a:pt x="812006" y="448151"/>
                </a:cubicBezTo>
                <a:cubicBezTo>
                  <a:pt x="812006" y="448151"/>
                  <a:pt x="812006" y="448151"/>
                  <a:pt x="812006" y="448151"/>
                </a:cubicBezTo>
                <a:cubicBezTo>
                  <a:pt x="812006" y="448151"/>
                  <a:pt x="812006" y="448151"/>
                  <a:pt x="812006" y="448151"/>
                </a:cubicBezTo>
                <a:close/>
                <a:moveTo>
                  <a:pt x="785336" y="330041"/>
                </a:moveTo>
                <a:cubicBezTo>
                  <a:pt x="784384" y="329089"/>
                  <a:pt x="783431" y="327184"/>
                  <a:pt x="782479" y="325279"/>
                </a:cubicBezTo>
                <a:cubicBezTo>
                  <a:pt x="782479" y="321469"/>
                  <a:pt x="782479" y="318611"/>
                  <a:pt x="782479" y="315754"/>
                </a:cubicBezTo>
                <a:cubicBezTo>
                  <a:pt x="783431" y="319564"/>
                  <a:pt x="785336" y="322421"/>
                  <a:pt x="786289" y="326231"/>
                </a:cubicBezTo>
                <a:cubicBezTo>
                  <a:pt x="786289" y="328136"/>
                  <a:pt x="785336" y="329089"/>
                  <a:pt x="785336" y="330041"/>
                </a:cubicBezTo>
                <a:close/>
                <a:moveTo>
                  <a:pt x="797719" y="271939"/>
                </a:moveTo>
                <a:cubicBezTo>
                  <a:pt x="799624" y="276701"/>
                  <a:pt x="801529" y="281464"/>
                  <a:pt x="803434" y="286226"/>
                </a:cubicBezTo>
                <a:cubicBezTo>
                  <a:pt x="803434" y="287179"/>
                  <a:pt x="802481" y="288131"/>
                  <a:pt x="802481" y="288131"/>
                </a:cubicBezTo>
                <a:cubicBezTo>
                  <a:pt x="799624" y="295751"/>
                  <a:pt x="796766" y="302419"/>
                  <a:pt x="792956" y="310039"/>
                </a:cubicBezTo>
                <a:cubicBezTo>
                  <a:pt x="792956" y="310039"/>
                  <a:pt x="792956" y="310039"/>
                  <a:pt x="792956" y="309086"/>
                </a:cubicBezTo>
                <a:cubicBezTo>
                  <a:pt x="791051" y="305276"/>
                  <a:pt x="789146" y="300514"/>
                  <a:pt x="787241" y="296704"/>
                </a:cubicBezTo>
                <a:cubicBezTo>
                  <a:pt x="790099" y="285274"/>
                  <a:pt x="792956" y="274796"/>
                  <a:pt x="795814" y="266224"/>
                </a:cubicBezTo>
                <a:cubicBezTo>
                  <a:pt x="796766" y="269081"/>
                  <a:pt x="796766" y="270034"/>
                  <a:pt x="797719" y="271939"/>
                </a:cubicBezTo>
                <a:close/>
                <a:moveTo>
                  <a:pt x="790099" y="253841"/>
                </a:moveTo>
                <a:cubicBezTo>
                  <a:pt x="791051" y="255746"/>
                  <a:pt x="792004" y="258604"/>
                  <a:pt x="793909" y="261461"/>
                </a:cubicBezTo>
                <a:cubicBezTo>
                  <a:pt x="793909" y="261461"/>
                  <a:pt x="793909" y="261461"/>
                  <a:pt x="793909" y="262414"/>
                </a:cubicBezTo>
                <a:cubicBezTo>
                  <a:pt x="791051" y="269081"/>
                  <a:pt x="788194" y="276701"/>
                  <a:pt x="784384" y="286226"/>
                </a:cubicBezTo>
                <a:cubicBezTo>
                  <a:pt x="784384" y="282416"/>
                  <a:pt x="784384" y="277654"/>
                  <a:pt x="785336" y="273844"/>
                </a:cubicBezTo>
                <a:cubicBezTo>
                  <a:pt x="786289" y="267176"/>
                  <a:pt x="788194" y="260509"/>
                  <a:pt x="790099" y="253841"/>
                </a:cubicBezTo>
                <a:close/>
                <a:moveTo>
                  <a:pt x="773906" y="236696"/>
                </a:moveTo>
                <a:cubicBezTo>
                  <a:pt x="774859" y="229076"/>
                  <a:pt x="775811" y="221456"/>
                  <a:pt x="776764" y="213836"/>
                </a:cubicBezTo>
                <a:cubicBezTo>
                  <a:pt x="778669" y="218599"/>
                  <a:pt x="781526" y="223361"/>
                  <a:pt x="783431" y="229076"/>
                </a:cubicBezTo>
                <a:cubicBezTo>
                  <a:pt x="782479" y="230981"/>
                  <a:pt x="781526" y="233839"/>
                  <a:pt x="780574" y="235744"/>
                </a:cubicBezTo>
                <a:cubicBezTo>
                  <a:pt x="778669" y="233839"/>
                  <a:pt x="777716" y="231934"/>
                  <a:pt x="777716" y="231934"/>
                </a:cubicBezTo>
                <a:cubicBezTo>
                  <a:pt x="777716" y="231934"/>
                  <a:pt x="778669" y="233839"/>
                  <a:pt x="780574" y="236696"/>
                </a:cubicBezTo>
                <a:cubicBezTo>
                  <a:pt x="778669" y="242411"/>
                  <a:pt x="775811" y="249079"/>
                  <a:pt x="773906" y="255746"/>
                </a:cubicBezTo>
                <a:cubicBezTo>
                  <a:pt x="773906" y="249079"/>
                  <a:pt x="773906" y="242411"/>
                  <a:pt x="773906" y="236696"/>
                </a:cubicBezTo>
                <a:close/>
                <a:moveTo>
                  <a:pt x="724376" y="219551"/>
                </a:moveTo>
                <a:cubicBezTo>
                  <a:pt x="725329" y="212884"/>
                  <a:pt x="726281" y="207169"/>
                  <a:pt x="726281" y="203359"/>
                </a:cubicBezTo>
                <a:cubicBezTo>
                  <a:pt x="726281" y="210026"/>
                  <a:pt x="726281" y="218599"/>
                  <a:pt x="726281" y="229076"/>
                </a:cubicBezTo>
                <a:cubicBezTo>
                  <a:pt x="725329" y="226219"/>
                  <a:pt x="724376" y="224314"/>
                  <a:pt x="723424" y="223361"/>
                </a:cubicBezTo>
                <a:cubicBezTo>
                  <a:pt x="723424" y="222409"/>
                  <a:pt x="723424" y="220504"/>
                  <a:pt x="724376" y="219551"/>
                </a:cubicBezTo>
                <a:close/>
                <a:moveTo>
                  <a:pt x="723424" y="224314"/>
                </a:moveTo>
                <a:cubicBezTo>
                  <a:pt x="723424" y="226219"/>
                  <a:pt x="724376" y="230029"/>
                  <a:pt x="724376" y="235744"/>
                </a:cubicBezTo>
                <a:cubicBezTo>
                  <a:pt x="725329" y="239554"/>
                  <a:pt x="725329" y="245269"/>
                  <a:pt x="726281" y="250984"/>
                </a:cubicBezTo>
                <a:cubicBezTo>
                  <a:pt x="726281" y="250984"/>
                  <a:pt x="726281" y="250984"/>
                  <a:pt x="726281" y="251936"/>
                </a:cubicBezTo>
                <a:cubicBezTo>
                  <a:pt x="726281" y="259556"/>
                  <a:pt x="726281" y="268129"/>
                  <a:pt x="727234" y="276701"/>
                </a:cubicBezTo>
                <a:cubicBezTo>
                  <a:pt x="727234" y="280511"/>
                  <a:pt x="727234" y="284321"/>
                  <a:pt x="727234" y="288131"/>
                </a:cubicBezTo>
                <a:cubicBezTo>
                  <a:pt x="726281" y="286226"/>
                  <a:pt x="726281" y="285274"/>
                  <a:pt x="725329" y="284321"/>
                </a:cubicBezTo>
                <a:cubicBezTo>
                  <a:pt x="722471" y="275749"/>
                  <a:pt x="720566" y="268129"/>
                  <a:pt x="717709" y="260509"/>
                </a:cubicBezTo>
                <a:cubicBezTo>
                  <a:pt x="719614" y="246221"/>
                  <a:pt x="721519" y="233839"/>
                  <a:pt x="723424" y="224314"/>
                </a:cubicBezTo>
                <a:close/>
                <a:moveTo>
                  <a:pt x="710089" y="308134"/>
                </a:moveTo>
                <a:cubicBezTo>
                  <a:pt x="710089" y="311944"/>
                  <a:pt x="711041" y="315754"/>
                  <a:pt x="711041" y="320516"/>
                </a:cubicBezTo>
                <a:cubicBezTo>
                  <a:pt x="712946" y="336709"/>
                  <a:pt x="714851" y="354806"/>
                  <a:pt x="717709" y="373856"/>
                </a:cubicBezTo>
                <a:cubicBezTo>
                  <a:pt x="715804" y="378619"/>
                  <a:pt x="712946" y="384334"/>
                  <a:pt x="711041" y="389096"/>
                </a:cubicBezTo>
                <a:cubicBezTo>
                  <a:pt x="710089" y="387191"/>
                  <a:pt x="710089" y="385286"/>
                  <a:pt x="709136" y="383381"/>
                </a:cubicBezTo>
                <a:cubicBezTo>
                  <a:pt x="710089" y="379571"/>
                  <a:pt x="710089" y="375761"/>
                  <a:pt x="711041" y="372904"/>
                </a:cubicBezTo>
                <a:cubicBezTo>
                  <a:pt x="712946" y="359569"/>
                  <a:pt x="713899" y="352901"/>
                  <a:pt x="713899" y="352901"/>
                </a:cubicBezTo>
                <a:cubicBezTo>
                  <a:pt x="713899" y="352901"/>
                  <a:pt x="711994" y="360521"/>
                  <a:pt x="707231" y="372904"/>
                </a:cubicBezTo>
                <a:cubicBezTo>
                  <a:pt x="707231" y="373856"/>
                  <a:pt x="706279" y="374809"/>
                  <a:pt x="706279" y="374809"/>
                </a:cubicBezTo>
                <a:cubicBezTo>
                  <a:pt x="704374" y="369094"/>
                  <a:pt x="702469" y="363379"/>
                  <a:pt x="701516" y="357664"/>
                </a:cubicBezTo>
                <a:cubicBezTo>
                  <a:pt x="701516" y="357664"/>
                  <a:pt x="701516" y="357664"/>
                  <a:pt x="701516" y="357664"/>
                </a:cubicBezTo>
                <a:cubicBezTo>
                  <a:pt x="704374" y="339566"/>
                  <a:pt x="707231" y="323374"/>
                  <a:pt x="710089" y="308134"/>
                </a:cubicBezTo>
                <a:close/>
                <a:moveTo>
                  <a:pt x="676751" y="253841"/>
                </a:moveTo>
                <a:cubicBezTo>
                  <a:pt x="676751" y="250984"/>
                  <a:pt x="676751" y="249079"/>
                  <a:pt x="676751" y="246221"/>
                </a:cubicBezTo>
                <a:cubicBezTo>
                  <a:pt x="677704" y="237649"/>
                  <a:pt x="678656" y="229076"/>
                  <a:pt x="679609" y="220504"/>
                </a:cubicBezTo>
                <a:cubicBezTo>
                  <a:pt x="680561" y="206216"/>
                  <a:pt x="681514" y="192881"/>
                  <a:pt x="682466" y="181451"/>
                </a:cubicBezTo>
                <a:cubicBezTo>
                  <a:pt x="682466" y="180499"/>
                  <a:pt x="682466" y="179546"/>
                  <a:pt x="682466" y="178594"/>
                </a:cubicBezTo>
                <a:cubicBezTo>
                  <a:pt x="687229" y="193834"/>
                  <a:pt x="691039" y="211931"/>
                  <a:pt x="696754" y="231934"/>
                </a:cubicBezTo>
                <a:cubicBezTo>
                  <a:pt x="699611" y="243364"/>
                  <a:pt x="702469" y="254794"/>
                  <a:pt x="705326" y="267176"/>
                </a:cubicBezTo>
                <a:cubicBezTo>
                  <a:pt x="704374" y="269081"/>
                  <a:pt x="704374" y="271939"/>
                  <a:pt x="703421" y="273844"/>
                </a:cubicBezTo>
                <a:cubicBezTo>
                  <a:pt x="700564" y="284321"/>
                  <a:pt x="697706" y="295751"/>
                  <a:pt x="694849" y="307181"/>
                </a:cubicBezTo>
                <a:cubicBezTo>
                  <a:pt x="693896" y="309086"/>
                  <a:pt x="693896" y="311944"/>
                  <a:pt x="692944" y="313849"/>
                </a:cubicBezTo>
                <a:cubicBezTo>
                  <a:pt x="691991" y="316706"/>
                  <a:pt x="691039" y="319564"/>
                  <a:pt x="690086" y="322421"/>
                </a:cubicBezTo>
                <a:cubicBezTo>
                  <a:pt x="684371" y="305276"/>
                  <a:pt x="679609" y="290036"/>
                  <a:pt x="673894" y="274796"/>
                </a:cubicBezTo>
                <a:cubicBezTo>
                  <a:pt x="675799" y="268129"/>
                  <a:pt x="676751" y="260509"/>
                  <a:pt x="676751" y="253841"/>
                </a:cubicBezTo>
                <a:close/>
                <a:moveTo>
                  <a:pt x="668179" y="331946"/>
                </a:moveTo>
                <a:cubicBezTo>
                  <a:pt x="668179" y="330994"/>
                  <a:pt x="668179" y="330994"/>
                  <a:pt x="668179" y="330041"/>
                </a:cubicBezTo>
                <a:cubicBezTo>
                  <a:pt x="668179" y="331946"/>
                  <a:pt x="669131" y="332899"/>
                  <a:pt x="669131" y="334804"/>
                </a:cubicBezTo>
                <a:cubicBezTo>
                  <a:pt x="670084" y="338614"/>
                  <a:pt x="671036" y="342424"/>
                  <a:pt x="671989" y="346234"/>
                </a:cubicBezTo>
                <a:cubicBezTo>
                  <a:pt x="672941" y="350044"/>
                  <a:pt x="673894" y="354806"/>
                  <a:pt x="674846" y="359569"/>
                </a:cubicBezTo>
                <a:cubicBezTo>
                  <a:pt x="675799" y="363379"/>
                  <a:pt x="676751" y="367189"/>
                  <a:pt x="676751" y="370999"/>
                </a:cubicBezTo>
                <a:cubicBezTo>
                  <a:pt x="676751" y="371951"/>
                  <a:pt x="675799" y="372904"/>
                  <a:pt x="675799" y="373856"/>
                </a:cubicBezTo>
                <a:cubicBezTo>
                  <a:pt x="675799" y="374809"/>
                  <a:pt x="674846" y="375761"/>
                  <a:pt x="674846" y="377666"/>
                </a:cubicBezTo>
                <a:cubicBezTo>
                  <a:pt x="672941" y="374809"/>
                  <a:pt x="671989" y="370999"/>
                  <a:pt x="670084" y="368141"/>
                </a:cubicBezTo>
                <a:cubicBezTo>
                  <a:pt x="668179" y="364331"/>
                  <a:pt x="666274" y="361474"/>
                  <a:pt x="664369" y="358616"/>
                </a:cubicBezTo>
                <a:cubicBezTo>
                  <a:pt x="665321" y="349091"/>
                  <a:pt x="667226" y="340519"/>
                  <a:pt x="668179" y="331946"/>
                </a:cubicBezTo>
                <a:close/>
                <a:moveTo>
                  <a:pt x="656749" y="266224"/>
                </a:moveTo>
                <a:cubicBezTo>
                  <a:pt x="656749" y="266224"/>
                  <a:pt x="656749" y="267176"/>
                  <a:pt x="656749" y="267176"/>
                </a:cubicBezTo>
                <a:cubicBezTo>
                  <a:pt x="656749" y="268129"/>
                  <a:pt x="656749" y="269081"/>
                  <a:pt x="656749" y="269081"/>
                </a:cubicBezTo>
                <a:cubicBezTo>
                  <a:pt x="656749" y="268129"/>
                  <a:pt x="656749" y="267176"/>
                  <a:pt x="656749" y="266224"/>
                </a:cubicBezTo>
                <a:close/>
                <a:moveTo>
                  <a:pt x="608171" y="318611"/>
                </a:moveTo>
                <a:cubicBezTo>
                  <a:pt x="609124" y="305276"/>
                  <a:pt x="611029" y="291941"/>
                  <a:pt x="611981" y="279559"/>
                </a:cubicBezTo>
                <a:cubicBezTo>
                  <a:pt x="612934" y="282416"/>
                  <a:pt x="612934" y="285274"/>
                  <a:pt x="613886" y="288131"/>
                </a:cubicBezTo>
                <a:cubicBezTo>
                  <a:pt x="614839" y="301466"/>
                  <a:pt x="615791" y="314801"/>
                  <a:pt x="615791" y="327184"/>
                </a:cubicBezTo>
                <a:cubicBezTo>
                  <a:pt x="615791" y="329089"/>
                  <a:pt x="615791" y="330041"/>
                  <a:pt x="615791" y="331946"/>
                </a:cubicBezTo>
                <a:cubicBezTo>
                  <a:pt x="615791" y="333851"/>
                  <a:pt x="615791" y="335756"/>
                  <a:pt x="615791" y="337661"/>
                </a:cubicBezTo>
                <a:cubicBezTo>
                  <a:pt x="614839" y="336709"/>
                  <a:pt x="613886" y="334804"/>
                  <a:pt x="613886" y="333851"/>
                </a:cubicBezTo>
                <a:cubicBezTo>
                  <a:pt x="611981" y="330041"/>
                  <a:pt x="609124" y="325279"/>
                  <a:pt x="607219" y="321469"/>
                </a:cubicBezTo>
                <a:cubicBezTo>
                  <a:pt x="608171" y="320516"/>
                  <a:pt x="608171" y="319564"/>
                  <a:pt x="608171" y="318611"/>
                </a:cubicBezTo>
                <a:close/>
                <a:moveTo>
                  <a:pt x="606266" y="341471"/>
                </a:moveTo>
                <a:cubicBezTo>
                  <a:pt x="609124" y="349091"/>
                  <a:pt x="612934" y="356711"/>
                  <a:pt x="615791" y="364331"/>
                </a:cubicBezTo>
                <a:cubicBezTo>
                  <a:pt x="615791" y="364331"/>
                  <a:pt x="615791" y="365284"/>
                  <a:pt x="615791" y="365284"/>
                </a:cubicBezTo>
                <a:cubicBezTo>
                  <a:pt x="614839" y="368141"/>
                  <a:pt x="612934" y="371951"/>
                  <a:pt x="611029" y="375761"/>
                </a:cubicBezTo>
                <a:cubicBezTo>
                  <a:pt x="610076" y="371951"/>
                  <a:pt x="609124" y="367189"/>
                  <a:pt x="608171" y="363379"/>
                </a:cubicBezTo>
                <a:cubicBezTo>
                  <a:pt x="607219" y="358616"/>
                  <a:pt x="606266" y="354806"/>
                  <a:pt x="605314" y="350996"/>
                </a:cubicBezTo>
                <a:cubicBezTo>
                  <a:pt x="605314" y="348139"/>
                  <a:pt x="605314" y="344329"/>
                  <a:pt x="606266" y="341471"/>
                </a:cubicBezTo>
                <a:close/>
                <a:moveTo>
                  <a:pt x="606266" y="424339"/>
                </a:moveTo>
                <a:cubicBezTo>
                  <a:pt x="607219" y="427196"/>
                  <a:pt x="608171" y="430054"/>
                  <a:pt x="609124" y="433864"/>
                </a:cubicBezTo>
                <a:cubicBezTo>
                  <a:pt x="608171" y="434816"/>
                  <a:pt x="608171" y="435769"/>
                  <a:pt x="607219" y="436721"/>
                </a:cubicBezTo>
                <a:lnTo>
                  <a:pt x="601504" y="435769"/>
                </a:lnTo>
                <a:cubicBezTo>
                  <a:pt x="604361" y="432911"/>
                  <a:pt x="605314" y="428149"/>
                  <a:pt x="606266" y="424339"/>
                </a:cubicBezTo>
                <a:close/>
                <a:moveTo>
                  <a:pt x="599599" y="401479"/>
                </a:moveTo>
                <a:cubicBezTo>
                  <a:pt x="599599" y="402431"/>
                  <a:pt x="599599" y="402431"/>
                  <a:pt x="599599" y="401479"/>
                </a:cubicBezTo>
                <a:cubicBezTo>
                  <a:pt x="599599" y="402431"/>
                  <a:pt x="599599" y="403384"/>
                  <a:pt x="599599" y="403384"/>
                </a:cubicBezTo>
                <a:cubicBezTo>
                  <a:pt x="599599" y="403384"/>
                  <a:pt x="599599" y="402431"/>
                  <a:pt x="599599" y="401479"/>
                </a:cubicBezTo>
                <a:close/>
                <a:moveTo>
                  <a:pt x="587216" y="300514"/>
                </a:moveTo>
                <a:cubicBezTo>
                  <a:pt x="588169" y="303371"/>
                  <a:pt x="590074" y="307181"/>
                  <a:pt x="591979" y="310039"/>
                </a:cubicBezTo>
                <a:cubicBezTo>
                  <a:pt x="591979" y="311944"/>
                  <a:pt x="591026" y="314801"/>
                  <a:pt x="591026" y="316706"/>
                </a:cubicBezTo>
                <a:cubicBezTo>
                  <a:pt x="591026" y="316706"/>
                  <a:pt x="591026" y="316706"/>
                  <a:pt x="591026" y="316706"/>
                </a:cubicBezTo>
                <a:cubicBezTo>
                  <a:pt x="591026" y="317659"/>
                  <a:pt x="590074" y="318611"/>
                  <a:pt x="590074" y="319564"/>
                </a:cubicBezTo>
                <a:cubicBezTo>
                  <a:pt x="589121" y="316706"/>
                  <a:pt x="588169" y="313849"/>
                  <a:pt x="587216" y="311944"/>
                </a:cubicBezTo>
                <a:cubicBezTo>
                  <a:pt x="587216" y="308134"/>
                  <a:pt x="587216" y="303371"/>
                  <a:pt x="586264" y="299561"/>
                </a:cubicBezTo>
                <a:cubicBezTo>
                  <a:pt x="586264" y="299561"/>
                  <a:pt x="586264" y="299561"/>
                  <a:pt x="587216" y="300514"/>
                </a:cubicBezTo>
                <a:close/>
                <a:moveTo>
                  <a:pt x="553879" y="257651"/>
                </a:moveTo>
                <a:cubicBezTo>
                  <a:pt x="554831" y="249079"/>
                  <a:pt x="554831" y="241459"/>
                  <a:pt x="555784" y="233839"/>
                </a:cubicBezTo>
                <a:cubicBezTo>
                  <a:pt x="556736" y="238601"/>
                  <a:pt x="557689" y="243364"/>
                  <a:pt x="558641" y="249079"/>
                </a:cubicBezTo>
                <a:cubicBezTo>
                  <a:pt x="557689" y="247174"/>
                  <a:pt x="556736" y="247174"/>
                  <a:pt x="556736" y="247174"/>
                </a:cubicBezTo>
                <a:cubicBezTo>
                  <a:pt x="556736" y="247174"/>
                  <a:pt x="557689" y="248126"/>
                  <a:pt x="558641" y="250984"/>
                </a:cubicBezTo>
                <a:cubicBezTo>
                  <a:pt x="561499" y="264319"/>
                  <a:pt x="565309" y="280511"/>
                  <a:pt x="570071" y="297656"/>
                </a:cubicBezTo>
                <a:cubicBezTo>
                  <a:pt x="570071" y="299561"/>
                  <a:pt x="571024" y="301466"/>
                  <a:pt x="571976" y="303371"/>
                </a:cubicBezTo>
                <a:cubicBezTo>
                  <a:pt x="571024" y="306229"/>
                  <a:pt x="570071" y="310039"/>
                  <a:pt x="569119" y="312896"/>
                </a:cubicBezTo>
                <a:cubicBezTo>
                  <a:pt x="567214" y="307181"/>
                  <a:pt x="566261" y="301466"/>
                  <a:pt x="564356" y="295751"/>
                </a:cubicBezTo>
                <a:cubicBezTo>
                  <a:pt x="560546" y="285274"/>
                  <a:pt x="557689" y="274796"/>
                  <a:pt x="553879" y="266224"/>
                </a:cubicBezTo>
                <a:cubicBezTo>
                  <a:pt x="553879" y="263366"/>
                  <a:pt x="553879" y="260509"/>
                  <a:pt x="553879" y="257651"/>
                </a:cubicBezTo>
                <a:close/>
                <a:moveTo>
                  <a:pt x="551974" y="295751"/>
                </a:moveTo>
                <a:cubicBezTo>
                  <a:pt x="551974" y="294799"/>
                  <a:pt x="551974" y="294799"/>
                  <a:pt x="551974" y="295751"/>
                </a:cubicBezTo>
                <a:cubicBezTo>
                  <a:pt x="551974" y="295751"/>
                  <a:pt x="552926" y="297656"/>
                  <a:pt x="552926" y="298609"/>
                </a:cubicBezTo>
                <a:cubicBezTo>
                  <a:pt x="554831" y="304324"/>
                  <a:pt x="555784" y="310991"/>
                  <a:pt x="556736" y="317659"/>
                </a:cubicBezTo>
                <a:cubicBezTo>
                  <a:pt x="556736" y="318611"/>
                  <a:pt x="556736" y="319564"/>
                  <a:pt x="557689" y="321469"/>
                </a:cubicBezTo>
                <a:cubicBezTo>
                  <a:pt x="557689" y="321469"/>
                  <a:pt x="557689" y="321469"/>
                  <a:pt x="557689" y="322421"/>
                </a:cubicBezTo>
                <a:cubicBezTo>
                  <a:pt x="557689" y="323374"/>
                  <a:pt x="557689" y="324326"/>
                  <a:pt x="557689" y="326231"/>
                </a:cubicBezTo>
                <a:cubicBezTo>
                  <a:pt x="555784" y="319564"/>
                  <a:pt x="553879" y="312896"/>
                  <a:pt x="552926" y="306229"/>
                </a:cubicBezTo>
                <a:cubicBezTo>
                  <a:pt x="551974" y="301466"/>
                  <a:pt x="551974" y="298609"/>
                  <a:pt x="551974" y="295751"/>
                </a:cubicBezTo>
                <a:close/>
                <a:moveTo>
                  <a:pt x="529114" y="290036"/>
                </a:moveTo>
                <a:cubicBezTo>
                  <a:pt x="529114" y="290036"/>
                  <a:pt x="529114" y="290989"/>
                  <a:pt x="529114" y="290036"/>
                </a:cubicBezTo>
                <a:cubicBezTo>
                  <a:pt x="529114" y="290989"/>
                  <a:pt x="529114" y="290989"/>
                  <a:pt x="529114" y="290036"/>
                </a:cubicBezTo>
                <a:cubicBezTo>
                  <a:pt x="529114" y="290989"/>
                  <a:pt x="529114" y="290036"/>
                  <a:pt x="529114" y="290036"/>
                </a:cubicBezTo>
                <a:close/>
                <a:moveTo>
                  <a:pt x="522446" y="336709"/>
                </a:moveTo>
                <a:cubicBezTo>
                  <a:pt x="522446" y="333851"/>
                  <a:pt x="523399" y="331946"/>
                  <a:pt x="523399" y="329089"/>
                </a:cubicBezTo>
                <a:cubicBezTo>
                  <a:pt x="524351" y="331946"/>
                  <a:pt x="525304" y="333851"/>
                  <a:pt x="526256" y="336709"/>
                </a:cubicBezTo>
                <a:cubicBezTo>
                  <a:pt x="528161" y="341471"/>
                  <a:pt x="530066" y="346234"/>
                  <a:pt x="531019" y="350996"/>
                </a:cubicBezTo>
                <a:cubicBezTo>
                  <a:pt x="531019" y="358616"/>
                  <a:pt x="531019" y="366236"/>
                  <a:pt x="531971" y="374809"/>
                </a:cubicBezTo>
                <a:cubicBezTo>
                  <a:pt x="531971" y="384334"/>
                  <a:pt x="532924" y="393859"/>
                  <a:pt x="533876" y="403384"/>
                </a:cubicBezTo>
                <a:cubicBezTo>
                  <a:pt x="530066" y="397669"/>
                  <a:pt x="528161" y="394811"/>
                  <a:pt x="528161" y="394811"/>
                </a:cubicBezTo>
                <a:cubicBezTo>
                  <a:pt x="528161" y="394811"/>
                  <a:pt x="530066" y="400526"/>
                  <a:pt x="532924" y="410051"/>
                </a:cubicBezTo>
                <a:cubicBezTo>
                  <a:pt x="533876" y="411956"/>
                  <a:pt x="534829" y="414814"/>
                  <a:pt x="534829" y="417671"/>
                </a:cubicBezTo>
                <a:cubicBezTo>
                  <a:pt x="534829" y="421481"/>
                  <a:pt x="535781" y="426244"/>
                  <a:pt x="535781" y="430054"/>
                </a:cubicBezTo>
                <a:lnTo>
                  <a:pt x="523399" y="428149"/>
                </a:lnTo>
                <a:cubicBezTo>
                  <a:pt x="523399" y="428149"/>
                  <a:pt x="522446" y="427196"/>
                  <a:pt x="522446" y="427196"/>
                </a:cubicBezTo>
                <a:cubicBezTo>
                  <a:pt x="522446" y="426244"/>
                  <a:pt x="522446" y="424339"/>
                  <a:pt x="522446" y="423386"/>
                </a:cubicBezTo>
                <a:cubicBezTo>
                  <a:pt x="525304" y="414814"/>
                  <a:pt x="527209" y="410051"/>
                  <a:pt x="527209" y="410051"/>
                </a:cubicBezTo>
                <a:cubicBezTo>
                  <a:pt x="527209" y="410051"/>
                  <a:pt x="525304" y="412909"/>
                  <a:pt x="522446" y="418624"/>
                </a:cubicBezTo>
                <a:cubicBezTo>
                  <a:pt x="522446" y="413861"/>
                  <a:pt x="521494" y="409099"/>
                  <a:pt x="521494" y="405289"/>
                </a:cubicBezTo>
                <a:cubicBezTo>
                  <a:pt x="520541" y="392906"/>
                  <a:pt x="518636" y="380524"/>
                  <a:pt x="517684" y="369094"/>
                </a:cubicBezTo>
                <a:cubicBezTo>
                  <a:pt x="519589" y="356711"/>
                  <a:pt x="520541" y="347186"/>
                  <a:pt x="522446" y="336709"/>
                </a:cubicBezTo>
                <a:close/>
                <a:moveTo>
                  <a:pt x="512921" y="271939"/>
                </a:moveTo>
                <a:cubicBezTo>
                  <a:pt x="511969" y="276701"/>
                  <a:pt x="511016" y="281464"/>
                  <a:pt x="509111" y="287179"/>
                </a:cubicBezTo>
                <a:cubicBezTo>
                  <a:pt x="509111" y="287179"/>
                  <a:pt x="509111" y="287179"/>
                  <a:pt x="509111" y="288131"/>
                </a:cubicBezTo>
                <a:cubicBezTo>
                  <a:pt x="508159" y="284321"/>
                  <a:pt x="508159" y="279559"/>
                  <a:pt x="507206" y="275749"/>
                </a:cubicBezTo>
                <a:cubicBezTo>
                  <a:pt x="507206" y="270986"/>
                  <a:pt x="508159" y="267176"/>
                  <a:pt x="508159" y="262414"/>
                </a:cubicBezTo>
                <a:lnTo>
                  <a:pt x="509111" y="262414"/>
                </a:lnTo>
                <a:cubicBezTo>
                  <a:pt x="511016" y="265271"/>
                  <a:pt x="511969" y="268129"/>
                  <a:pt x="512921" y="271939"/>
                </a:cubicBezTo>
                <a:close/>
                <a:moveTo>
                  <a:pt x="497681" y="207169"/>
                </a:moveTo>
                <a:cubicBezTo>
                  <a:pt x="500539" y="217646"/>
                  <a:pt x="503396" y="230981"/>
                  <a:pt x="506254" y="245269"/>
                </a:cubicBezTo>
                <a:cubicBezTo>
                  <a:pt x="507206" y="249079"/>
                  <a:pt x="508159" y="252889"/>
                  <a:pt x="509111" y="256699"/>
                </a:cubicBezTo>
                <a:cubicBezTo>
                  <a:pt x="508159" y="256699"/>
                  <a:pt x="507206" y="256699"/>
                  <a:pt x="506254" y="256699"/>
                </a:cubicBezTo>
                <a:lnTo>
                  <a:pt x="505301" y="256699"/>
                </a:lnTo>
                <a:cubicBezTo>
                  <a:pt x="505301" y="256699"/>
                  <a:pt x="505301" y="256699"/>
                  <a:pt x="505301" y="256699"/>
                </a:cubicBezTo>
                <a:cubicBezTo>
                  <a:pt x="502444" y="238601"/>
                  <a:pt x="499586" y="220504"/>
                  <a:pt x="497681" y="207169"/>
                </a:cubicBezTo>
                <a:cubicBezTo>
                  <a:pt x="496729" y="207169"/>
                  <a:pt x="496729" y="207169"/>
                  <a:pt x="497681" y="207169"/>
                </a:cubicBezTo>
                <a:close/>
                <a:moveTo>
                  <a:pt x="487204" y="419576"/>
                </a:moveTo>
                <a:cubicBezTo>
                  <a:pt x="487204" y="420529"/>
                  <a:pt x="486251" y="421481"/>
                  <a:pt x="486251" y="422434"/>
                </a:cubicBezTo>
                <a:lnTo>
                  <a:pt x="483394" y="422434"/>
                </a:lnTo>
                <a:cubicBezTo>
                  <a:pt x="483394" y="421481"/>
                  <a:pt x="483394" y="419576"/>
                  <a:pt x="483394" y="418624"/>
                </a:cubicBezTo>
                <a:cubicBezTo>
                  <a:pt x="483394" y="412909"/>
                  <a:pt x="482441" y="407194"/>
                  <a:pt x="481489" y="401479"/>
                </a:cubicBezTo>
                <a:cubicBezTo>
                  <a:pt x="483394" y="407194"/>
                  <a:pt x="485299" y="413861"/>
                  <a:pt x="487204" y="419576"/>
                </a:cubicBezTo>
                <a:close/>
                <a:moveTo>
                  <a:pt x="437674" y="390049"/>
                </a:moveTo>
                <a:cubicBezTo>
                  <a:pt x="437674" y="390049"/>
                  <a:pt x="437674" y="390049"/>
                  <a:pt x="437674" y="390049"/>
                </a:cubicBezTo>
                <a:cubicBezTo>
                  <a:pt x="437674" y="389096"/>
                  <a:pt x="437674" y="389096"/>
                  <a:pt x="437674" y="388144"/>
                </a:cubicBezTo>
                <a:cubicBezTo>
                  <a:pt x="437674" y="388144"/>
                  <a:pt x="437674" y="388144"/>
                  <a:pt x="437674" y="388144"/>
                </a:cubicBezTo>
                <a:cubicBezTo>
                  <a:pt x="437674" y="389096"/>
                  <a:pt x="437674" y="390049"/>
                  <a:pt x="437674" y="390049"/>
                </a:cubicBezTo>
                <a:cubicBezTo>
                  <a:pt x="437674" y="391001"/>
                  <a:pt x="437674" y="390049"/>
                  <a:pt x="437674" y="390049"/>
                </a:cubicBezTo>
                <a:close/>
                <a:moveTo>
                  <a:pt x="448151" y="362426"/>
                </a:moveTo>
                <a:cubicBezTo>
                  <a:pt x="447199" y="360521"/>
                  <a:pt x="446246" y="358616"/>
                  <a:pt x="446246" y="356711"/>
                </a:cubicBezTo>
                <a:cubicBezTo>
                  <a:pt x="447199" y="353854"/>
                  <a:pt x="448151" y="350044"/>
                  <a:pt x="449104" y="347186"/>
                </a:cubicBezTo>
                <a:cubicBezTo>
                  <a:pt x="448151" y="351949"/>
                  <a:pt x="448151" y="357664"/>
                  <a:pt x="448151" y="362426"/>
                </a:cubicBezTo>
                <a:close/>
                <a:moveTo>
                  <a:pt x="436721" y="227171"/>
                </a:moveTo>
                <a:cubicBezTo>
                  <a:pt x="437674" y="233839"/>
                  <a:pt x="439579" y="239554"/>
                  <a:pt x="440531" y="246221"/>
                </a:cubicBezTo>
                <a:cubicBezTo>
                  <a:pt x="438626" y="242411"/>
                  <a:pt x="436721" y="238601"/>
                  <a:pt x="434816" y="234791"/>
                </a:cubicBezTo>
                <a:cubicBezTo>
                  <a:pt x="435769" y="231934"/>
                  <a:pt x="435769" y="230029"/>
                  <a:pt x="436721" y="227171"/>
                </a:cubicBezTo>
                <a:close/>
                <a:moveTo>
                  <a:pt x="428149" y="280511"/>
                </a:moveTo>
                <a:cubicBezTo>
                  <a:pt x="430054" y="270986"/>
                  <a:pt x="431006" y="262414"/>
                  <a:pt x="431959" y="253841"/>
                </a:cubicBezTo>
                <a:cubicBezTo>
                  <a:pt x="431959" y="255746"/>
                  <a:pt x="432911" y="256699"/>
                  <a:pt x="432911" y="258604"/>
                </a:cubicBezTo>
                <a:cubicBezTo>
                  <a:pt x="434816" y="266224"/>
                  <a:pt x="436721" y="274796"/>
                  <a:pt x="438626" y="284321"/>
                </a:cubicBezTo>
                <a:cubicBezTo>
                  <a:pt x="438626" y="286226"/>
                  <a:pt x="439579" y="288131"/>
                  <a:pt x="439579" y="290036"/>
                </a:cubicBezTo>
                <a:cubicBezTo>
                  <a:pt x="434816" y="284321"/>
                  <a:pt x="432911" y="281464"/>
                  <a:pt x="432911" y="281464"/>
                </a:cubicBezTo>
                <a:cubicBezTo>
                  <a:pt x="432911" y="281464"/>
                  <a:pt x="435769" y="287179"/>
                  <a:pt x="439579" y="295751"/>
                </a:cubicBezTo>
                <a:cubicBezTo>
                  <a:pt x="440531" y="296704"/>
                  <a:pt x="440531" y="298609"/>
                  <a:pt x="441484" y="299561"/>
                </a:cubicBezTo>
                <a:cubicBezTo>
                  <a:pt x="442436" y="303371"/>
                  <a:pt x="443389" y="308134"/>
                  <a:pt x="443389" y="312896"/>
                </a:cubicBezTo>
                <a:cubicBezTo>
                  <a:pt x="444341" y="317659"/>
                  <a:pt x="445294" y="323374"/>
                  <a:pt x="446246" y="328136"/>
                </a:cubicBezTo>
                <a:cubicBezTo>
                  <a:pt x="446246" y="330994"/>
                  <a:pt x="447199" y="332899"/>
                  <a:pt x="447199" y="335756"/>
                </a:cubicBezTo>
                <a:cubicBezTo>
                  <a:pt x="446246" y="337661"/>
                  <a:pt x="445294" y="339566"/>
                  <a:pt x="445294" y="341471"/>
                </a:cubicBezTo>
                <a:cubicBezTo>
                  <a:pt x="444341" y="344329"/>
                  <a:pt x="443389" y="346234"/>
                  <a:pt x="442436" y="349091"/>
                </a:cubicBezTo>
                <a:cubicBezTo>
                  <a:pt x="439579" y="342424"/>
                  <a:pt x="437674" y="336709"/>
                  <a:pt x="434816" y="331946"/>
                </a:cubicBezTo>
                <a:cubicBezTo>
                  <a:pt x="434816" y="322421"/>
                  <a:pt x="434816" y="317659"/>
                  <a:pt x="434816" y="317659"/>
                </a:cubicBezTo>
                <a:cubicBezTo>
                  <a:pt x="434816" y="317659"/>
                  <a:pt x="433864" y="321469"/>
                  <a:pt x="432911" y="328136"/>
                </a:cubicBezTo>
                <a:cubicBezTo>
                  <a:pt x="430054" y="319564"/>
                  <a:pt x="426244" y="310991"/>
                  <a:pt x="423386" y="303371"/>
                </a:cubicBezTo>
                <a:cubicBezTo>
                  <a:pt x="426244" y="295751"/>
                  <a:pt x="427196" y="288131"/>
                  <a:pt x="428149" y="280511"/>
                </a:cubicBezTo>
                <a:close/>
                <a:moveTo>
                  <a:pt x="418624" y="345281"/>
                </a:moveTo>
                <a:cubicBezTo>
                  <a:pt x="419576" y="337661"/>
                  <a:pt x="420529" y="330041"/>
                  <a:pt x="422434" y="322421"/>
                </a:cubicBezTo>
                <a:cubicBezTo>
                  <a:pt x="424339" y="328136"/>
                  <a:pt x="425291" y="333851"/>
                  <a:pt x="427196" y="339566"/>
                </a:cubicBezTo>
                <a:cubicBezTo>
                  <a:pt x="428149" y="343376"/>
                  <a:pt x="429101" y="347186"/>
                  <a:pt x="430054" y="350996"/>
                </a:cubicBezTo>
                <a:cubicBezTo>
                  <a:pt x="429101" y="354806"/>
                  <a:pt x="429101" y="358616"/>
                  <a:pt x="428149" y="362426"/>
                </a:cubicBezTo>
                <a:cubicBezTo>
                  <a:pt x="427196" y="360521"/>
                  <a:pt x="426244" y="358616"/>
                  <a:pt x="426244" y="356711"/>
                </a:cubicBezTo>
                <a:cubicBezTo>
                  <a:pt x="423386" y="349091"/>
                  <a:pt x="420529" y="344329"/>
                  <a:pt x="420529" y="344329"/>
                </a:cubicBezTo>
                <a:cubicBezTo>
                  <a:pt x="420529" y="344329"/>
                  <a:pt x="420529" y="349091"/>
                  <a:pt x="422434" y="357664"/>
                </a:cubicBezTo>
                <a:cubicBezTo>
                  <a:pt x="423386" y="361474"/>
                  <a:pt x="423386" y="367189"/>
                  <a:pt x="424339" y="372904"/>
                </a:cubicBezTo>
                <a:cubicBezTo>
                  <a:pt x="424339" y="374809"/>
                  <a:pt x="425291" y="375761"/>
                  <a:pt x="425291" y="377666"/>
                </a:cubicBezTo>
                <a:cubicBezTo>
                  <a:pt x="425291" y="376714"/>
                  <a:pt x="424339" y="375761"/>
                  <a:pt x="424339" y="375761"/>
                </a:cubicBezTo>
                <a:cubicBezTo>
                  <a:pt x="424339" y="375761"/>
                  <a:pt x="424339" y="374809"/>
                  <a:pt x="424339" y="374809"/>
                </a:cubicBezTo>
                <a:cubicBezTo>
                  <a:pt x="422434" y="367189"/>
                  <a:pt x="420529" y="359569"/>
                  <a:pt x="418624" y="351949"/>
                </a:cubicBezTo>
                <a:cubicBezTo>
                  <a:pt x="417671" y="349091"/>
                  <a:pt x="418624" y="347186"/>
                  <a:pt x="418624" y="345281"/>
                </a:cubicBezTo>
                <a:close/>
                <a:moveTo>
                  <a:pt x="406241" y="261461"/>
                </a:moveTo>
                <a:cubicBezTo>
                  <a:pt x="408146" y="267176"/>
                  <a:pt x="410051" y="275749"/>
                  <a:pt x="411956" y="285274"/>
                </a:cubicBezTo>
                <a:cubicBezTo>
                  <a:pt x="410051" y="292894"/>
                  <a:pt x="409099" y="301466"/>
                  <a:pt x="407194" y="310039"/>
                </a:cubicBezTo>
                <a:cubicBezTo>
                  <a:pt x="406241" y="307181"/>
                  <a:pt x="406241" y="304324"/>
                  <a:pt x="405289" y="302419"/>
                </a:cubicBezTo>
                <a:cubicBezTo>
                  <a:pt x="406241" y="288131"/>
                  <a:pt x="406241" y="273844"/>
                  <a:pt x="406241" y="261461"/>
                </a:cubicBezTo>
                <a:close/>
                <a:moveTo>
                  <a:pt x="382429" y="290036"/>
                </a:moveTo>
                <a:cubicBezTo>
                  <a:pt x="382429" y="290989"/>
                  <a:pt x="382429" y="292894"/>
                  <a:pt x="381476" y="293846"/>
                </a:cubicBezTo>
                <a:cubicBezTo>
                  <a:pt x="381476" y="290989"/>
                  <a:pt x="381476" y="288131"/>
                  <a:pt x="381476" y="285274"/>
                </a:cubicBezTo>
                <a:cubicBezTo>
                  <a:pt x="381476" y="287179"/>
                  <a:pt x="382429" y="288131"/>
                  <a:pt x="382429" y="290036"/>
                </a:cubicBezTo>
                <a:close/>
                <a:moveTo>
                  <a:pt x="361474" y="394811"/>
                </a:moveTo>
                <a:cubicBezTo>
                  <a:pt x="361474" y="397669"/>
                  <a:pt x="361474" y="401479"/>
                  <a:pt x="361474" y="404336"/>
                </a:cubicBezTo>
                <a:cubicBezTo>
                  <a:pt x="361474" y="405289"/>
                  <a:pt x="361474" y="406241"/>
                  <a:pt x="361474" y="407194"/>
                </a:cubicBezTo>
                <a:cubicBezTo>
                  <a:pt x="359569" y="399574"/>
                  <a:pt x="357664" y="391001"/>
                  <a:pt x="354806" y="383381"/>
                </a:cubicBezTo>
                <a:cubicBezTo>
                  <a:pt x="354806" y="383381"/>
                  <a:pt x="354806" y="383381"/>
                  <a:pt x="354806" y="382429"/>
                </a:cubicBezTo>
                <a:cubicBezTo>
                  <a:pt x="353854" y="379571"/>
                  <a:pt x="353854" y="376714"/>
                  <a:pt x="352901" y="373856"/>
                </a:cubicBezTo>
                <a:cubicBezTo>
                  <a:pt x="355759" y="381476"/>
                  <a:pt x="358616" y="388144"/>
                  <a:pt x="361474" y="394811"/>
                </a:cubicBezTo>
                <a:close/>
                <a:moveTo>
                  <a:pt x="347186" y="307181"/>
                </a:moveTo>
                <a:cubicBezTo>
                  <a:pt x="348139" y="309086"/>
                  <a:pt x="348139" y="310039"/>
                  <a:pt x="349091" y="311944"/>
                </a:cubicBezTo>
                <a:cubicBezTo>
                  <a:pt x="348139" y="310991"/>
                  <a:pt x="348139" y="310039"/>
                  <a:pt x="347186" y="309086"/>
                </a:cubicBezTo>
                <a:cubicBezTo>
                  <a:pt x="346234" y="309086"/>
                  <a:pt x="346234" y="308134"/>
                  <a:pt x="347186" y="307181"/>
                </a:cubicBezTo>
                <a:close/>
                <a:moveTo>
                  <a:pt x="347186" y="429101"/>
                </a:moveTo>
                <a:cubicBezTo>
                  <a:pt x="347186" y="430054"/>
                  <a:pt x="348139" y="431959"/>
                  <a:pt x="348139" y="432911"/>
                </a:cubicBezTo>
                <a:lnTo>
                  <a:pt x="346234" y="432911"/>
                </a:lnTo>
                <a:cubicBezTo>
                  <a:pt x="346234" y="431006"/>
                  <a:pt x="346234" y="430054"/>
                  <a:pt x="347186" y="429101"/>
                </a:cubicBezTo>
                <a:close/>
                <a:moveTo>
                  <a:pt x="310991" y="439579"/>
                </a:moveTo>
                <a:cubicBezTo>
                  <a:pt x="310991" y="434816"/>
                  <a:pt x="310991" y="429101"/>
                  <a:pt x="311944" y="424339"/>
                </a:cubicBezTo>
                <a:cubicBezTo>
                  <a:pt x="313849" y="429101"/>
                  <a:pt x="315754" y="433864"/>
                  <a:pt x="317659" y="438626"/>
                </a:cubicBezTo>
                <a:lnTo>
                  <a:pt x="310991" y="439579"/>
                </a:lnTo>
                <a:close/>
                <a:moveTo>
                  <a:pt x="302419" y="230981"/>
                </a:moveTo>
                <a:cubicBezTo>
                  <a:pt x="303371" y="232886"/>
                  <a:pt x="303371" y="235744"/>
                  <a:pt x="304324" y="237649"/>
                </a:cubicBezTo>
                <a:cubicBezTo>
                  <a:pt x="305276" y="242411"/>
                  <a:pt x="306229" y="247174"/>
                  <a:pt x="307181" y="252889"/>
                </a:cubicBezTo>
                <a:cubicBezTo>
                  <a:pt x="303371" y="247174"/>
                  <a:pt x="300514" y="244316"/>
                  <a:pt x="300514" y="244316"/>
                </a:cubicBezTo>
                <a:cubicBezTo>
                  <a:pt x="300514" y="238601"/>
                  <a:pt x="301466" y="234791"/>
                  <a:pt x="302419" y="230981"/>
                </a:cubicBezTo>
                <a:close/>
                <a:moveTo>
                  <a:pt x="295751" y="269081"/>
                </a:moveTo>
                <a:cubicBezTo>
                  <a:pt x="296704" y="264319"/>
                  <a:pt x="297656" y="262414"/>
                  <a:pt x="297656" y="262414"/>
                </a:cubicBezTo>
                <a:cubicBezTo>
                  <a:pt x="297656" y="262414"/>
                  <a:pt x="296704" y="263366"/>
                  <a:pt x="295751" y="265271"/>
                </a:cubicBezTo>
                <a:cubicBezTo>
                  <a:pt x="296704" y="260509"/>
                  <a:pt x="296704" y="256699"/>
                  <a:pt x="297656" y="251936"/>
                </a:cubicBezTo>
                <a:cubicBezTo>
                  <a:pt x="298609" y="249079"/>
                  <a:pt x="298609" y="246221"/>
                  <a:pt x="299561" y="243364"/>
                </a:cubicBezTo>
                <a:cubicBezTo>
                  <a:pt x="299561" y="244316"/>
                  <a:pt x="300514" y="245269"/>
                  <a:pt x="301466" y="247174"/>
                </a:cubicBezTo>
                <a:cubicBezTo>
                  <a:pt x="304324" y="254794"/>
                  <a:pt x="307181" y="262414"/>
                  <a:pt x="310039" y="270986"/>
                </a:cubicBezTo>
                <a:cubicBezTo>
                  <a:pt x="312896" y="285274"/>
                  <a:pt x="315754" y="298609"/>
                  <a:pt x="319564" y="312896"/>
                </a:cubicBezTo>
                <a:cubicBezTo>
                  <a:pt x="322421" y="328136"/>
                  <a:pt x="326231" y="343376"/>
                  <a:pt x="330041" y="358616"/>
                </a:cubicBezTo>
                <a:cubicBezTo>
                  <a:pt x="330041" y="359569"/>
                  <a:pt x="330041" y="360521"/>
                  <a:pt x="330041" y="362426"/>
                </a:cubicBezTo>
                <a:cubicBezTo>
                  <a:pt x="329089" y="375761"/>
                  <a:pt x="328136" y="390049"/>
                  <a:pt x="327184" y="404336"/>
                </a:cubicBezTo>
                <a:cubicBezTo>
                  <a:pt x="327184" y="404336"/>
                  <a:pt x="327184" y="404336"/>
                  <a:pt x="327184" y="404336"/>
                </a:cubicBezTo>
                <a:cubicBezTo>
                  <a:pt x="325279" y="400526"/>
                  <a:pt x="323374" y="396716"/>
                  <a:pt x="321469" y="392906"/>
                </a:cubicBezTo>
                <a:cubicBezTo>
                  <a:pt x="317659" y="382429"/>
                  <a:pt x="313849" y="371951"/>
                  <a:pt x="310991" y="362426"/>
                </a:cubicBezTo>
                <a:cubicBezTo>
                  <a:pt x="306229" y="347186"/>
                  <a:pt x="301466" y="332899"/>
                  <a:pt x="296704" y="318611"/>
                </a:cubicBezTo>
                <a:cubicBezTo>
                  <a:pt x="294799" y="312896"/>
                  <a:pt x="293846" y="308134"/>
                  <a:pt x="291941" y="302419"/>
                </a:cubicBezTo>
                <a:cubicBezTo>
                  <a:pt x="292894" y="290989"/>
                  <a:pt x="294799" y="279559"/>
                  <a:pt x="295751" y="269081"/>
                </a:cubicBezTo>
                <a:close/>
                <a:moveTo>
                  <a:pt x="283369" y="378619"/>
                </a:moveTo>
                <a:cubicBezTo>
                  <a:pt x="283369" y="373856"/>
                  <a:pt x="284321" y="369094"/>
                  <a:pt x="284321" y="365284"/>
                </a:cubicBezTo>
                <a:cubicBezTo>
                  <a:pt x="284321" y="364331"/>
                  <a:pt x="284321" y="363379"/>
                  <a:pt x="285274" y="363379"/>
                </a:cubicBezTo>
                <a:cubicBezTo>
                  <a:pt x="289084" y="370999"/>
                  <a:pt x="291941" y="378619"/>
                  <a:pt x="295751" y="387191"/>
                </a:cubicBezTo>
                <a:cubicBezTo>
                  <a:pt x="297656" y="391954"/>
                  <a:pt x="300514" y="395764"/>
                  <a:pt x="302419" y="400526"/>
                </a:cubicBezTo>
                <a:cubicBezTo>
                  <a:pt x="302419" y="401479"/>
                  <a:pt x="303371" y="403384"/>
                  <a:pt x="303371" y="404336"/>
                </a:cubicBezTo>
                <a:cubicBezTo>
                  <a:pt x="302419" y="407194"/>
                  <a:pt x="302419" y="410051"/>
                  <a:pt x="301466" y="412909"/>
                </a:cubicBezTo>
                <a:cubicBezTo>
                  <a:pt x="299561" y="422434"/>
                  <a:pt x="297656" y="432911"/>
                  <a:pt x="295751" y="442436"/>
                </a:cubicBezTo>
                <a:lnTo>
                  <a:pt x="283369" y="444341"/>
                </a:lnTo>
                <a:cubicBezTo>
                  <a:pt x="282416" y="441484"/>
                  <a:pt x="282416" y="438626"/>
                  <a:pt x="281464" y="435769"/>
                </a:cubicBezTo>
                <a:cubicBezTo>
                  <a:pt x="281464" y="425291"/>
                  <a:pt x="281464" y="415766"/>
                  <a:pt x="281464" y="407194"/>
                </a:cubicBezTo>
                <a:cubicBezTo>
                  <a:pt x="281464" y="397669"/>
                  <a:pt x="282416" y="388144"/>
                  <a:pt x="283369" y="378619"/>
                </a:cubicBezTo>
                <a:close/>
                <a:moveTo>
                  <a:pt x="237649" y="415766"/>
                </a:moveTo>
                <a:cubicBezTo>
                  <a:pt x="234791" y="409099"/>
                  <a:pt x="230981" y="402431"/>
                  <a:pt x="228124" y="395764"/>
                </a:cubicBezTo>
                <a:cubicBezTo>
                  <a:pt x="228124" y="391954"/>
                  <a:pt x="229076" y="387191"/>
                  <a:pt x="229076" y="383381"/>
                </a:cubicBezTo>
                <a:cubicBezTo>
                  <a:pt x="232886" y="391001"/>
                  <a:pt x="235744" y="398621"/>
                  <a:pt x="239554" y="406241"/>
                </a:cubicBezTo>
                <a:cubicBezTo>
                  <a:pt x="239554" y="410051"/>
                  <a:pt x="238601" y="412909"/>
                  <a:pt x="237649" y="415766"/>
                </a:cubicBezTo>
                <a:close/>
                <a:moveTo>
                  <a:pt x="247174" y="431006"/>
                </a:moveTo>
                <a:cubicBezTo>
                  <a:pt x="247174" y="429101"/>
                  <a:pt x="247174" y="427196"/>
                  <a:pt x="248126" y="425291"/>
                </a:cubicBezTo>
                <a:cubicBezTo>
                  <a:pt x="248126" y="425291"/>
                  <a:pt x="248126" y="425291"/>
                  <a:pt x="248126" y="425291"/>
                </a:cubicBezTo>
                <a:cubicBezTo>
                  <a:pt x="248126" y="427196"/>
                  <a:pt x="247174" y="429101"/>
                  <a:pt x="247174" y="431006"/>
                </a:cubicBezTo>
                <a:close/>
                <a:moveTo>
                  <a:pt x="264319" y="204311"/>
                </a:moveTo>
                <a:cubicBezTo>
                  <a:pt x="267176" y="195739"/>
                  <a:pt x="269081" y="189071"/>
                  <a:pt x="270986" y="185261"/>
                </a:cubicBezTo>
                <a:cubicBezTo>
                  <a:pt x="269081" y="194786"/>
                  <a:pt x="268129" y="204311"/>
                  <a:pt x="267176" y="214789"/>
                </a:cubicBezTo>
                <a:cubicBezTo>
                  <a:pt x="267176" y="212884"/>
                  <a:pt x="266224" y="211931"/>
                  <a:pt x="266224" y="210026"/>
                </a:cubicBezTo>
                <a:cubicBezTo>
                  <a:pt x="264319" y="207169"/>
                  <a:pt x="264319" y="206216"/>
                  <a:pt x="264319" y="204311"/>
                </a:cubicBezTo>
                <a:cubicBezTo>
                  <a:pt x="264319" y="204311"/>
                  <a:pt x="264319" y="204311"/>
                  <a:pt x="264319" y="204311"/>
                </a:cubicBezTo>
                <a:close/>
                <a:moveTo>
                  <a:pt x="254794" y="235744"/>
                </a:moveTo>
                <a:cubicBezTo>
                  <a:pt x="256699" y="230029"/>
                  <a:pt x="257651" y="225266"/>
                  <a:pt x="258604" y="220504"/>
                </a:cubicBezTo>
                <a:cubicBezTo>
                  <a:pt x="259556" y="227171"/>
                  <a:pt x="260509" y="234791"/>
                  <a:pt x="261461" y="242411"/>
                </a:cubicBezTo>
                <a:cubicBezTo>
                  <a:pt x="261461" y="243364"/>
                  <a:pt x="261461" y="244316"/>
                  <a:pt x="262414" y="245269"/>
                </a:cubicBezTo>
                <a:cubicBezTo>
                  <a:pt x="261461" y="253841"/>
                  <a:pt x="260509" y="261461"/>
                  <a:pt x="260509" y="270034"/>
                </a:cubicBezTo>
                <a:cubicBezTo>
                  <a:pt x="259556" y="268129"/>
                  <a:pt x="258604" y="266224"/>
                  <a:pt x="257651" y="264319"/>
                </a:cubicBezTo>
                <a:cubicBezTo>
                  <a:pt x="254794" y="258604"/>
                  <a:pt x="252889" y="253841"/>
                  <a:pt x="250984" y="249079"/>
                </a:cubicBezTo>
                <a:cubicBezTo>
                  <a:pt x="252889" y="245269"/>
                  <a:pt x="253841" y="239554"/>
                  <a:pt x="254794" y="235744"/>
                </a:cubicBezTo>
                <a:close/>
                <a:moveTo>
                  <a:pt x="245269" y="276701"/>
                </a:moveTo>
                <a:cubicBezTo>
                  <a:pt x="246221" y="270986"/>
                  <a:pt x="248126" y="265271"/>
                  <a:pt x="249079" y="260509"/>
                </a:cubicBezTo>
                <a:cubicBezTo>
                  <a:pt x="250031" y="262414"/>
                  <a:pt x="250031" y="265271"/>
                  <a:pt x="250984" y="268129"/>
                </a:cubicBezTo>
                <a:cubicBezTo>
                  <a:pt x="252889" y="275749"/>
                  <a:pt x="255746" y="284321"/>
                  <a:pt x="258604" y="292894"/>
                </a:cubicBezTo>
                <a:cubicBezTo>
                  <a:pt x="258604" y="293846"/>
                  <a:pt x="259556" y="294799"/>
                  <a:pt x="259556" y="294799"/>
                </a:cubicBezTo>
                <a:cubicBezTo>
                  <a:pt x="259556" y="295751"/>
                  <a:pt x="259556" y="296704"/>
                  <a:pt x="259556" y="297656"/>
                </a:cubicBezTo>
                <a:cubicBezTo>
                  <a:pt x="258604" y="310039"/>
                  <a:pt x="258604" y="321469"/>
                  <a:pt x="257651" y="333851"/>
                </a:cubicBezTo>
                <a:cubicBezTo>
                  <a:pt x="255746" y="325279"/>
                  <a:pt x="253841" y="317659"/>
                  <a:pt x="250984" y="309086"/>
                </a:cubicBezTo>
                <a:cubicBezTo>
                  <a:pt x="252889" y="304324"/>
                  <a:pt x="253841" y="301466"/>
                  <a:pt x="253841" y="301466"/>
                </a:cubicBezTo>
                <a:cubicBezTo>
                  <a:pt x="253841" y="301466"/>
                  <a:pt x="252889" y="303371"/>
                  <a:pt x="250984" y="307181"/>
                </a:cubicBezTo>
                <a:cubicBezTo>
                  <a:pt x="249079" y="299561"/>
                  <a:pt x="247174" y="291941"/>
                  <a:pt x="244316" y="284321"/>
                </a:cubicBezTo>
                <a:cubicBezTo>
                  <a:pt x="244316" y="281464"/>
                  <a:pt x="245269" y="279559"/>
                  <a:pt x="245269" y="276701"/>
                </a:cubicBezTo>
                <a:close/>
                <a:moveTo>
                  <a:pt x="236696" y="325279"/>
                </a:moveTo>
                <a:cubicBezTo>
                  <a:pt x="236696" y="324326"/>
                  <a:pt x="236696" y="323374"/>
                  <a:pt x="237649" y="322421"/>
                </a:cubicBezTo>
                <a:cubicBezTo>
                  <a:pt x="237649" y="324326"/>
                  <a:pt x="238601" y="327184"/>
                  <a:pt x="238601" y="329089"/>
                </a:cubicBezTo>
                <a:cubicBezTo>
                  <a:pt x="237649" y="330994"/>
                  <a:pt x="236696" y="332899"/>
                  <a:pt x="235744" y="335756"/>
                </a:cubicBezTo>
                <a:cubicBezTo>
                  <a:pt x="235744" y="332899"/>
                  <a:pt x="235744" y="329089"/>
                  <a:pt x="236696" y="325279"/>
                </a:cubicBezTo>
                <a:close/>
                <a:moveTo>
                  <a:pt x="234791" y="353854"/>
                </a:moveTo>
                <a:cubicBezTo>
                  <a:pt x="236696" y="348139"/>
                  <a:pt x="238601" y="342424"/>
                  <a:pt x="240506" y="337661"/>
                </a:cubicBezTo>
                <a:cubicBezTo>
                  <a:pt x="240506" y="339566"/>
                  <a:pt x="241459" y="340519"/>
                  <a:pt x="241459" y="342424"/>
                </a:cubicBezTo>
                <a:cubicBezTo>
                  <a:pt x="243364" y="352901"/>
                  <a:pt x="246221" y="362426"/>
                  <a:pt x="248126" y="372904"/>
                </a:cubicBezTo>
                <a:cubicBezTo>
                  <a:pt x="248126" y="374809"/>
                  <a:pt x="247174" y="376714"/>
                  <a:pt x="247174" y="378619"/>
                </a:cubicBezTo>
                <a:cubicBezTo>
                  <a:pt x="245269" y="375761"/>
                  <a:pt x="243364" y="371951"/>
                  <a:pt x="242411" y="369094"/>
                </a:cubicBezTo>
                <a:cubicBezTo>
                  <a:pt x="239554" y="364331"/>
                  <a:pt x="236696" y="359569"/>
                  <a:pt x="234791" y="353854"/>
                </a:cubicBezTo>
                <a:cubicBezTo>
                  <a:pt x="234791" y="354806"/>
                  <a:pt x="234791" y="353854"/>
                  <a:pt x="234791" y="353854"/>
                </a:cubicBezTo>
                <a:close/>
                <a:moveTo>
                  <a:pt x="222409" y="297656"/>
                </a:moveTo>
                <a:cubicBezTo>
                  <a:pt x="224314" y="290036"/>
                  <a:pt x="226219" y="283369"/>
                  <a:pt x="227171" y="278606"/>
                </a:cubicBezTo>
                <a:cubicBezTo>
                  <a:pt x="227171" y="280511"/>
                  <a:pt x="228124" y="282416"/>
                  <a:pt x="228124" y="284321"/>
                </a:cubicBezTo>
                <a:cubicBezTo>
                  <a:pt x="229076" y="286226"/>
                  <a:pt x="229076" y="288131"/>
                  <a:pt x="230029" y="290989"/>
                </a:cubicBezTo>
                <a:cubicBezTo>
                  <a:pt x="227171" y="301466"/>
                  <a:pt x="225266" y="312896"/>
                  <a:pt x="222409" y="324326"/>
                </a:cubicBezTo>
                <a:cubicBezTo>
                  <a:pt x="222409" y="326231"/>
                  <a:pt x="221456" y="328136"/>
                  <a:pt x="221456" y="330041"/>
                </a:cubicBezTo>
                <a:cubicBezTo>
                  <a:pt x="221456" y="330041"/>
                  <a:pt x="221456" y="329089"/>
                  <a:pt x="220504" y="329089"/>
                </a:cubicBezTo>
                <a:cubicBezTo>
                  <a:pt x="219551" y="323374"/>
                  <a:pt x="219551" y="317659"/>
                  <a:pt x="218599" y="312896"/>
                </a:cubicBezTo>
                <a:cubicBezTo>
                  <a:pt x="220504" y="306229"/>
                  <a:pt x="221456" y="301466"/>
                  <a:pt x="222409" y="297656"/>
                </a:cubicBezTo>
                <a:close/>
                <a:moveTo>
                  <a:pt x="169069" y="411956"/>
                </a:moveTo>
                <a:cubicBezTo>
                  <a:pt x="169069" y="411956"/>
                  <a:pt x="169069" y="412909"/>
                  <a:pt x="169069" y="412909"/>
                </a:cubicBezTo>
                <a:cubicBezTo>
                  <a:pt x="168116" y="407194"/>
                  <a:pt x="167164" y="401479"/>
                  <a:pt x="165259" y="396716"/>
                </a:cubicBezTo>
                <a:cubicBezTo>
                  <a:pt x="165259" y="389096"/>
                  <a:pt x="164306" y="382429"/>
                  <a:pt x="164306" y="375761"/>
                </a:cubicBezTo>
                <a:cubicBezTo>
                  <a:pt x="163354" y="365284"/>
                  <a:pt x="162401" y="354806"/>
                  <a:pt x="161449" y="345281"/>
                </a:cubicBezTo>
                <a:cubicBezTo>
                  <a:pt x="160496" y="336709"/>
                  <a:pt x="159544" y="329089"/>
                  <a:pt x="158591" y="321469"/>
                </a:cubicBezTo>
                <a:cubicBezTo>
                  <a:pt x="158591" y="322421"/>
                  <a:pt x="159544" y="322421"/>
                  <a:pt x="159544" y="323374"/>
                </a:cubicBezTo>
                <a:cubicBezTo>
                  <a:pt x="160496" y="325279"/>
                  <a:pt x="161449" y="326231"/>
                  <a:pt x="162401" y="328136"/>
                </a:cubicBezTo>
                <a:cubicBezTo>
                  <a:pt x="163354" y="342424"/>
                  <a:pt x="165259" y="359569"/>
                  <a:pt x="167164" y="376714"/>
                </a:cubicBezTo>
                <a:cubicBezTo>
                  <a:pt x="168116" y="385286"/>
                  <a:pt x="169069" y="393859"/>
                  <a:pt x="170021" y="402431"/>
                </a:cubicBezTo>
                <a:cubicBezTo>
                  <a:pt x="170021" y="405289"/>
                  <a:pt x="169069" y="408146"/>
                  <a:pt x="169069" y="411956"/>
                </a:cubicBezTo>
                <a:close/>
                <a:moveTo>
                  <a:pt x="209074" y="350044"/>
                </a:moveTo>
                <a:cubicBezTo>
                  <a:pt x="209074" y="352901"/>
                  <a:pt x="209074" y="356711"/>
                  <a:pt x="209074" y="359569"/>
                </a:cubicBezTo>
                <a:cubicBezTo>
                  <a:pt x="208121" y="358616"/>
                  <a:pt x="208121" y="357664"/>
                  <a:pt x="207169" y="356711"/>
                </a:cubicBezTo>
                <a:cubicBezTo>
                  <a:pt x="208121" y="354806"/>
                  <a:pt x="209074" y="351949"/>
                  <a:pt x="209074" y="350044"/>
                </a:cubicBezTo>
                <a:close/>
                <a:moveTo>
                  <a:pt x="170974" y="259556"/>
                </a:moveTo>
                <a:cubicBezTo>
                  <a:pt x="173831" y="264319"/>
                  <a:pt x="175736" y="270034"/>
                  <a:pt x="178594" y="274796"/>
                </a:cubicBezTo>
                <a:cubicBezTo>
                  <a:pt x="181451" y="280511"/>
                  <a:pt x="184309" y="286226"/>
                  <a:pt x="187166" y="291941"/>
                </a:cubicBezTo>
                <a:cubicBezTo>
                  <a:pt x="192881" y="304324"/>
                  <a:pt x="198596" y="316706"/>
                  <a:pt x="205264" y="330041"/>
                </a:cubicBezTo>
                <a:cubicBezTo>
                  <a:pt x="203359" y="333851"/>
                  <a:pt x="202406" y="338614"/>
                  <a:pt x="200501" y="343376"/>
                </a:cubicBezTo>
                <a:cubicBezTo>
                  <a:pt x="200501" y="343376"/>
                  <a:pt x="200501" y="342424"/>
                  <a:pt x="199549" y="342424"/>
                </a:cubicBezTo>
                <a:cubicBezTo>
                  <a:pt x="193834" y="330994"/>
                  <a:pt x="187166" y="320516"/>
                  <a:pt x="180499" y="310039"/>
                </a:cubicBezTo>
                <a:cubicBezTo>
                  <a:pt x="178594" y="301466"/>
                  <a:pt x="176689" y="296704"/>
                  <a:pt x="176689" y="296704"/>
                </a:cubicBezTo>
                <a:cubicBezTo>
                  <a:pt x="176689" y="296704"/>
                  <a:pt x="176689" y="299561"/>
                  <a:pt x="176689" y="305276"/>
                </a:cubicBezTo>
                <a:cubicBezTo>
                  <a:pt x="175736" y="303371"/>
                  <a:pt x="174784" y="301466"/>
                  <a:pt x="172879" y="299561"/>
                </a:cubicBezTo>
                <a:cubicBezTo>
                  <a:pt x="172879" y="299561"/>
                  <a:pt x="171926" y="298609"/>
                  <a:pt x="171926" y="298609"/>
                </a:cubicBezTo>
                <a:cubicBezTo>
                  <a:pt x="170974" y="291941"/>
                  <a:pt x="169069" y="285274"/>
                  <a:pt x="168116" y="279559"/>
                </a:cubicBezTo>
                <a:cubicBezTo>
                  <a:pt x="164306" y="262414"/>
                  <a:pt x="161449" y="247174"/>
                  <a:pt x="158591" y="235744"/>
                </a:cubicBezTo>
                <a:cubicBezTo>
                  <a:pt x="163354" y="243364"/>
                  <a:pt x="167164" y="250984"/>
                  <a:pt x="170974" y="259556"/>
                </a:cubicBezTo>
                <a:close/>
                <a:moveTo>
                  <a:pt x="161449" y="307181"/>
                </a:moveTo>
                <a:cubicBezTo>
                  <a:pt x="159544" y="305276"/>
                  <a:pt x="157639" y="303371"/>
                  <a:pt x="156686" y="301466"/>
                </a:cubicBezTo>
                <a:cubicBezTo>
                  <a:pt x="156686" y="300514"/>
                  <a:pt x="156686" y="298609"/>
                  <a:pt x="155734" y="297656"/>
                </a:cubicBezTo>
                <a:cubicBezTo>
                  <a:pt x="156686" y="300514"/>
                  <a:pt x="158591" y="304324"/>
                  <a:pt x="161449" y="307181"/>
                </a:cubicBezTo>
                <a:close/>
                <a:moveTo>
                  <a:pt x="130969" y="280511"/>
                </a:moveTo>
                <a:cubicBezTo>
                  <a:pt x="131921" y="281464"/>
                  <a:pt x="132874" y="282416"/>
                  <a:pt x="133826" y="284321"/>
                </a:cubicBezTo>
                <a:cubicBezTo>
                  <a:pt x="137636" y="289084"/>
                  <a:pt x="141446" y="294799"/>
                  <a:pt x="145256" y="301466"/>
                </a:cubicBezTo>
                <a:cubicBezTo>
                  <a:pt x="147161" y="304324"/>
                  <a:pt x="149066" y="307181"/>
                  <a:pt x="150971" y="310039"/>
                </a:cubicBezTo>
                <a:cubicBezTo>
                  <a:pt x="150971" y="318611"/>
                  <a:pt x="150019" y="329089"/>
                  <a:pt x="150019" y="341471"/>
                </a:cubicBezTo>
                <a:cubicBezTo>
                  <a:pt x="150019" y="341471"/>
                  <a:pt x="150019" y="340519"/>
                  <a:pt x="149066" y="339566"/>
                </a:cubicBezTo>
                <a:cubicBezTo>
                  <a:pt x="148114" y="335756"/>
                  <a:pt x="146209" y="331946"/>
                  <a:pt x="145256" y="328136"/>
                </a:cubicBezTo>
                <a:cubicBezTo>
                  <a:pt x="144304" y="324326"/>
                  <a:pt x="142399" y="321469"/>
                  <a:pt x="140494" y="317659"/>
                </a:cubicBezTo>
                <a:cubicBezTo>
                  <a:pt x="137636" y="310991"/>
                  <a:pt x="134779" y="306229"/>
                  <a:pt x="132874" y="301466"/>
                </a:cubicBezTo>
                <a:cubicBezTo>
                  <a:pt x="130969" y="296704"/>
                  <a:pt x="129064" y="292894"/>
                  <a:pt x="127159" y="290989"/>
                </a:cubicBezTo>
                <a:cubicBezTo>
                  <a:pt x="129064" y="287179"/>
                  <a:pt x="130016" y="283369"/>
                  <a:pt x="130969" y="280511"/>
                </a:cubicBezTo>
                <a:close/>
                <a:moveTo>
                  <a:pt x="121444" y="318611"/>
                </a:moveTo>
                <a:cubicBezTo>
                  <a:pt x="123349" y="309086"/>
                  <a:pt x="124301" y="301466"/>
                  <a:pt x="127159" y="294799"/>
                </a:cubicBezTo>
                <a:cubicBezTo>
                  <a:pt x="127159" y="294799"/>
                  <a:pt x="127159" y="294799"/>
                  <a:pt x="127159" y="293846"/>
                </a:cubicBezTo>
                <a:cubicBezTo>
                  <a:pt x="128111" y="296704"/>
                  <a:pt x="128111" y="299561"/>
                  <a:pt x="129064" y="303371"/>
                </a:cubicBezTo>
                <a:cubicBezTo>
                  <a:pt x="130016" y="308134"/>
                  <a:pt x="131921" y="313849"/>
                  <a:pt x="133826" y="320516"/>
                </a:cubicBezTo>
                <a:cubicBezTo>
                  <a:pt x="135731" y="327184"/>
                  <a:pt x="137636" y="334804"/>
                  <a:pt x="138589" y="342424"/>
                </a:cubicBezTo>
                <a:cubicBezTo>
                  <a:pt x="140494" y="350996"/>
                  <a:pt x="141446" y="359569"/>
                  <a:pt x="143351" y="369094"/>
                </a:cubicBezTo>
                <a:cubicBezTo>
                  <a:pt x="145256" y="378619"/>
                  <a:pt x="146209" y="388144"/>
                  <a:pt x="148114" y="398621"/>
                </a:cubicBezTo>
                <a:cubicBezTo>
                  <a:pt x="148114" y="399574"/>
                  <a:pt x="148114" y="401479"/>
                  <a:pt x="149066" y="403384"/>
                </a:cubicBezTo>
                <a:cubicBezTo>
                  <a:pt x="149066" y="406241"/>
                  <a:pt x="149066" y="408146"/>
                  <a:pt x="149066" y="411004"/>
                </a:cubicBezTo>
                <a:cubicBezTo>
                  <a:pt x="149066" y="412909"/>
                  <a:pt x="149066" y="414814"/>
                  <a:pt x="149066" y="416719"/>
                </a:cubicBezTo>
                <a:cubicBezTo>
                  <a:pt x="145256" y="407194"/>
                  <a:pt x="142399" y="397669"/>
                  <a:pt x="138589" y="388144"/>
                </a:cubicBezTo>
                <a:cubicBezTo>
                  <a:pt x="135731" y="379571"/>
                  <a:pt x="132874" y="371951"/>
                  <a:pt x="129064" y="363379"/>
                </a:cubicBezTo>
                <a:cubicBezTo>
                  <a:pt x="130969" y="360521"/>
                  <a:pt x="131921" y="358616"/>
                  <a:pt x="131921" y="358616"/>
                </a:cubicBezTo>
                <a:cubicBezTo>
                  <a:pt x="131921" y="358616"/>
                  <a:pt x="130969" y="359569"/>
                  <a:pt x="129064" y="361474"/>
                </a:cubicBezTo>
                <a:cubicBezTo>
                  <a:pt x="127159" y="357664"/>
                  <a:pt x="126206" y="353854"/>
                  <a:pt x="124301" y="350044"/>
                </a:cubicBezTo>
                <a:cubicBezTo>
                  <a:pt x="124301" y="348139"/>
                  <a:pt x="125254" y="346234"/>
                  <a:pt x="125254" y="344329"/>
                </a:cubicBezTo>
                <a:cubicBezTo>
                  <a:pt x="128111" y="333851"/>
                  <a:pt x="129064" y="328136"/>
                  <a:pt x="129064" y="328136"/>
                </a:cubicBezTo>
                <a:cubicBezTo>
                  <a:pt x="129064" y="328136"/>
                  <a:pt x="126206" y="333851"/>
                  <a:pt x="121444" y="343376"/>
                </a:cubicBezTo>
                <a:cubicBezTo>
                  <a:pt x="121444" y="343376"/>
                  <a:pt x="121444" y="343376"/>
                  <a:pt x="121444" y="343376"/>
                </a:cubicBezTo>
                <a:cubicBezTo>
                  <a:pt x="121444" y="342424"/>
                  <a:pt x="121444" y="342424"/>
                  <a:pt x="120491" y="341471"/>
                </a:cubicBezTo>
                <a:cubicBezTo>
                  <a:pt x="119539" y="339566"/>
                  <a:pt x="118586" y="337661"/>
                  <a:pt x="117634" y="334804"/>
                </a:cubicBezTo>
                <a:cubicBezTo>
                  <a:pt x="119539" y="329089"/>
                  <a:pt x="120491" y="323374"/>
                  <a:pt x="121444" y="318611"/>
                </a:cubicBezTo>
                <a:close/>
                <a:moveTo>
                  <a:pt x="116681" y="393859"/>
                </a:moveTo>
                <a:cubicBezTo>
                  <a:pt x="120491" y="402431"/>
                  <a:pt x="123349" y="411004"/>
                  <a:pt x="127159" y="419576"/>
                </a:cubicBezTo>
                <a:lnTo>
                  <a:pt x="113824" y="414814"/>
                </a:lnTo>
                <a:cubicBezTo>
                  <a:pt x="115729" y="408146"/>
                  <a:pt x="115729" y="400526"/>
                  <a:pt x="116681" y="393859"/>
                </a:cubicBezTo>
                <a:close/>
                <a:moveTo>
                  <a:pt x="91916" y="341471"/>
                </a:moveTo>
                <a:cubicBezTo>
                  <a:pt x="91916" y="339566"/>
                  <a:pt x="92869" y="337661"/>
                  <a:pt x="92869" y="335756"/>
                </a:cubicBezTo>
                <a:cubicBezTo>
                  <a:pt x="93821" y="337661"/>
                  <a:pt x="93821" y="338614"/>
                  <a:pt x="94774" y="340519"/>
                </a:cubicBezTo>
                <a:cubicBezTo>
                  <a:pt x="97631" y="346234"/>
                  <a:pt x="99536" y="351949"/>
                  <a:pt x="102394" y="358616"/>
                </a:cubicBezTo>
                <a:cubicBezTo>
                  <a:pt x="100489" y="367189"/>
                  <a:pt x="98584" y="374809"/>
                  <a:pt x="96679" y="384334"/>
                </a:cubicBezTo>
                <a:cubicBezTo>
                  <a:pt x="95726" y="389096"/>
                  <a:pt x="94774" y="393859"/>
                  <a:pt x="94774" y="399574"/>
                </a:cubicBezTo>
                <a:cubicBezTo>
                  <a:pt x="94774" y="399574"/>
                  <a:pt x="93821" y="400526"/>
                  <a:pt x="93821" y="400526"/>
                </a:cubicBezTo>
                <a:cubicBezTo>
                  <a:pt x="92869" y="401479"/>
                  <a:pt x="91916" y="403384"/>
                  <a:pt x="90964" y="404336"/>
                </a:cubicBezTo>
                <a:cubicBezTo>
                  <a:pt x="90011" y="396716"/>
                  <a:pt x="89059" y="390049"/>
                  <a:pt x="88106" y="382429"/>
                </a:cubicBezTo>
                <a:cubicBezTo>
                  <a:pt x="87154" y="376714"/>
                  <a:pt x="86201" y="370999"/>
                  <a:pt x="85249" y="365284"/>
                </a:cubicBezTo>
                <a:cubicBezTo>
                  <a:pt x="87154" y="356711"/>
                  <a:pt x="89059" y="348139"/>
                  <a:pt x="91916" y="341471"/>
                </a:cubicBezTo>
                <a:close/>
                <a:moveTo>
                  <a:pt x="72866" y="407194"/>
                </a:moveTo>
                <a:cubicBezTo>
                  <a:pt x="72866" y="408146"/>
                  <a:pt x="72866" y="408146"/>
                  <a:pt x="72866" y="409099"/>
                </a:cubicBezTo>
                <a:cubicBezTo>
                  <a:pt x="72866" y="409099"/>
                  <a:pt x="72866" y="409099"/>
                  <a:pt x="71914" y="409099"/>
                </a:cubicBezTo>
                <a:cubicBezTo>
                  <a:pt x="71914" y="408146"/>
                  <a:pt x="72866" y="408146"/>
                  <a:pt x="72866" y="407194"/>
                </a:cubicBezTo>
                <a:close/>
              </a:path>
            </a:pathLst>
          </a:custGeom>
          <a:solidFill>
            <a:schemeClr val="accent2"/>
          </a:solidFill>
          <a:ln w="9525" cap="flat">
            <a:noFill/>
            <a:prstDash val="solid"/>
            <a:miter/>
          </a:ln>
        </p:spPr>
        <p:txBody>
          <a:bodyPr rtlCol="0" anchor="ctr"/>
          <a:lstStyle/>
          <a:p>
            <a:endParaRPr lang="en-US"/>
          </a:p>
        </p:txBody>
      </p:sp>
      <p:grpSp>
        <p:nvGrpSpPr>
          <p:cNvPr id="5" name="Graphic 153">
            <a:extLst>
              <a:ext uri="{FF2B5EF4-FFF2-40B4-BE49-F238E27FC236}">
                <a16:creationId xmlns:a16="http://schemas.microsoft.com/office/drawing/2014/main" id="{6F272E85-540D-415B-B7EB-F71257007341}"/>
              </a:ext>
            </a:extLst>
          </p:cNvPr>
          <p:cNvGrpSpPr/>
          <p:nvPr/>
        </p:nvGrpSpPr>
        <p:grpSpPr>
          <a:xfrm>
            <a:off x="2437414" y="3609691"/>
            <a:ext cx="5807242" cy="3790365"/>
            <a:chOff x="4662481" y="3058196"/>
            <a:chExt cx="3962114" cy="2586057"/>
          </a:xfrm>
        </p:grpSpPr>
        <p:sp>
          <p:nvSpPr>
            <p:cNvPr id="6" name="Freeform: Shape 5">
              <a:extLst>
                <a:ext uri="{FF2B5EF4-FFF2-40B4-BE49-F238E27FC236}">
                  <a16:creationId xmlns:a16="http://schemas.microsoft.com/office/drawing/2014/main" id="{4439F03E-A742-46A6-A31D-DEE134F8E0D9}"/>
                </a:ext>
              </a:extLst>
            </p:cNvPr>
            <p:cNvSpPr/>
            <p:nvPr/>
          </p:nvSpPr>
          <p:spPr>
            <a:xfrm>
              <a:off x="5665023" y="3288989"/>
              <a:ext cx="2602738" cy="2016096"/>
            </a:xfrm>
            <a:custGeom>
              <a:avLst/>
              <a:gdLst>
                <a:gd name="connsiteX0" fmla="*/ 2530172 w 2530738"/>
                <a:gd name="connsiteY0" fmla="*/ 1392551 h 2014787"/>
                <a:gd name="connsiteX1" fmla="*/ 2381578 w 2530738"/>
                <a:gd name="connsiteY1" fmla="*/ 1122967 h 2014787"/>
                <a:gd name="connsiteX2" fmla="*/ 2373581 w 2530738"/>
                <a:gd name="connsiteY2" fmla="*/ 1116517 h 2014787"/>
                <a:gd name="connsiteX3" fmla="*/ 2244852 w 2530738"/>
                <a:gd name="connsiteY3" fmla="*/ 766187 h 2014787"/>
                <a:gd name="connsiteX4" fmla="*/ 2171070 w 2530738"/>
                <a:gd name="connsiteY4" fmla="*/ 479576 h 2014787"/>
                <a:gd name="connsiteX5" fmla="*/ 2135986 w 2530738"/>
                <a:gd name="connsiteY5" fmla="*/ 308023 h 2014787"/>
                <a:gd name="connsiteX6" fmla="*/ 2095226 w 2530738"/>
                <a:gd name="connsiteY6" fmla="*/ 39470 h 2014787"/>
                <a:gd name="connsiteX7" fmla="*/ 2076651 w 2530738"/>
                <a:gd name="connsiteY7" fmla="*/ 0 h 2014787"/>
                <a:gd name="connsiteX8" fmla="*/ 2069686 w 2530738"/>
                <a:gd name="connsiteY8" fmla="*/ 2580 h 2014787"/>
                <a:gd name="connsiteX9" fmla="*/ 1624421 w 2530738"/>
                <a:gd name="connsiteY9" fmla="*/ 108350 h 2014787"/>
                <a:gd name="connsiteX10" fmla="*/ 1228944 w 2530738"/>
                <a:gd name="connsiteY10" fmla="*/ 158139 h 2014787"/>
                <a:gd name="connsiteX11" fmla="*/ 787291 w 2530738"/>
                <a:gd name="connsiteY11" fmla="*/ 180325 h 2014787"/>
                <a:gd name="connsiteX12" fmla="*/ 208 w 2530738"/>
                <a:gd name="connsiteY12" fmla="*/ 176713 h 2014787"/>
                <a:gd name="connsiteX13" fmla="*/ 43290 w 2530738"/>
                <a:gd name="connsiteY13" fmla="*/ 325823 h 2014787"/>
                <a:gd name="connsiteX14" fmla="*/ 169698 w 2530738"/>
                <a:gd name="connsiteY14" fmla="*/ 713560 h 2014787"/>
                <a:gd name="connsiteX15" fmla="*/ 227742 w 2530738"/>
                <a:gd name="connsiteY15" fmla="*/ 889499 h 2014787"/>
                <a:gd name="connsiteX16" fmla="*/ 344089 w 2530738"/>
                <a:gd name="connsiteY16" fmla="*/ 1238540 h 2014787"/>
                <a:gd name="connsiteX17" fmla="*/ 394136 w 2530738"/>
                <a:gd name="connsiteY17" fmla="*/ 1385070 h 2014787"/>
                <a:gd name="connsiteX18" fmla="*/ 455018 w 2530738"/>
                <a:gd name="connsiteY18" fmla="*/ 1562557 h 2014787"/>
                <a:gd name="connsiteX19" fmla="*/ 537828 w 2530738"/>
                <a:gd name="connsiteY19" fmla="*/ 1795251 h 2014787"/>
                <a:gd name="connsiteX20" fmla="*/ 602838 w 2530738"/>
                <a:gd name="connsiteY20" fmla="*/ 1967836 h 2014787"/>
                <a:gd name="connsiteX21" fmla="*/ 621670 w 2530738"/>
                <a:gd name="connsiteY21" fmla="*/ 2016078 h 2014787"/>
                <a:gd name="connsiteX22" fmla="*/ 2524755 w 2530738"/>
                <a:gd name="connsiteY22" fmla="*/ 1408804 h 2014787"/>
                <a:gd name="connsiteX23" fmla="*/ 2530172 w 2530738"/>
                <a:gd name="connsiteY23" fmla="*/ 1392551 h 2014787"/>
                <a:gd name="connsiteX0" fmla="*/ 2608156 w 2608484"/>
                <a:gd name="connsiteY0" fmla="*/ 1509526 h 2016092"/>
                <a:gd name="connsiteX1" fmla="*/ 2381578 w 2608484"/>
                <a:gd name="connsiteY1" fmla="*/ 1122967 h 2016092"/>
                <a:gd name="connsiteX2" fmla="*/ 2373581 w 2608484"/>
                <a:gd name="connsiteY2" fmla="*/ 1116517 h 2016092"/>
                <a:gd name="connsiteX3" fmla="*/ 2244852 w 2608484"/>
                <a:gd name="connsiteY3" fmla="*/ 766187 h 2016092"/>
                <a:gd name="connsiteX4" fmla="*/ 2171070 w 2608484"/>
                <a:gd name="connsiteY4" fmla="*/ 479576 h 2016092"/>
                <a:gd name="connsiteX5" fmla="*/ 2135986 w 2608484"/>
                <a:gd name="connsiteY5" fmla="*/ 308023 h 2016092"/>
                <a:gd name="connsiteX6" fmla="*/ 2095226 w 2608484"/>
                <a:gd name="connsiteY6" fmla="*/ 39470 h 2016092"/>
                <a:gd name="connsiteX7" fmla="*/ 2076651 w 2608484"/>
                <a:gd name="connsiteY7" fmla="*/ 0 h 2016092"/>
                <a:gd name="connsiteX8" fmla="*/ 2069686 w 2608484"/>
                <a:gd name="connsiteY8" fmla="*/ 2580 h 2016092"/>
                <a:gd name="connsiteX9" fmla="*/ 1624421 w 2608484"/>
                <a:gd name="connsiteY9" fmla="*/ 108350 h 2016092"/>
                <a:gd name="connsiteX10" fmla="*/ 1228944 w 2608484"/>
                <a:gd name="connsiteY10" fmla="*/ 158139 h 2016092"/>
                <a:gd name="connsiteX11" fmla="*/ 787291 w 2608484"/>
                <a:gd name="connsiteY11" fmla="*/ 180325 h 2016092"/>
                <a:gd name="connsiteX12" fmla="*/ 208 w 2608484"/>
                <a:gd name="connsiteY12" fmla="*/ 176713 h 2016092"/>
                <a:gd name="connsiteX13" fmla="*/ 43290 w 2608484"/>
                <a:gd name="connsiteY13" fmla="*/ 325823 h 2016092"/>
                <a:gd name="connsiteX14" fmla="*/ 169698 w 2608484"/>
                <a:gd name="connsiteY14" fmla="*/ 713560 h 2016092"/>
                <a:gd name="connsiteX15" fmla="*/ 227742 w 2608484"/>
                <a:gd name="connsiteY15" fmla="*/ 889499 h 2016092"/>
                <a:gd name="connsiteX16" fmla="*/ 344089 w 2608484"/>
                <a:gd name="connsiteY16" fmla="*/ 1238540 h 2016092"/>
                <a:gd name="connsiteX17" fmla="*/ 394136 w 2608484"/>
                <a:gd name="connsiteY17" fmla="*/ 1385070 h 2016092"/>
                <a:gd name="connsiteX18" fmla="*/ 455018 w 2608484"/>
                <a:gd name="connsiteY18" fmla="*/ 1562557 h 2016092"/>
                <a:gd name="connsiteX19" fmla="*/ 537828 w 2608484"/>
                <a:gd name="connsiteY19" fmla="*/ 1795251 h 2016092"/>
                <a:gd name="connsiteX20" fmla="*/ 602838 w 2608484"/>
                <a:gd name="connsiteY20" fmla="*/ 1967836 h 2016092"/>
                <a:gd name="connsiteX21" fmla="*/ 621670 w 2608484"/>
                <a:gd name="connsiteY21" fmla="*/ 2016078 h 2016092"/>
                <a:gd name="connsiteX22" fmla="*/ 2524755 w 2608484"/>
                <a:gd name="connsiteY22" fmla="*/ 1408804 h 2016092"/>
                <a:gd name="connsiteX23" fmla="*/ 2608156 w 2608484"/>
                <a:gd name="connsiteY23" fmla="*/ 1509526 h 2016092"/>
                <a:gd name="connsiteX0" fmla="*/ 2524755 w 2629817"/>
                <a:gd name="connsiteY0" fmla="*/ 1408804 h 2016092"/>
                <a:gd name="connsiteX1" fmla="*/ 2381578 w 2629817"/>
                <a:gd name="connsiteY1" fmla="*/ 1122967 h 2016092"/>
                <a:gd name="connsiteX2" fmla="*/ 2373581 w 2629817"/>
                <a:gd name="connsiteY2" fmla="*/ 1116517 h 2016092"/>
                <a:gd name="connsiteX3" fmla="*/ 2244852 w 2629817"/>
                <a:gd name="connsiteY3" fmla="*/ 766187 h 2016092"/>
                <a:gd name="connsiteX4" fmla="*/ 2171070 w 2629817"/>
                <a:gd name="connsiteY4" fmla="*/ 479576 h 2016092"/>
                <a:gd name="connsiteX5" fmla="*/ 2135986 w 2629817"/>
                <a:gd name="connsiteY5" fmla="*/ 308023 h 2016092"/>
                <a:gd name="connsiteX6" fmla="*/ 2095226 w 2629817"/>
                <a:gd name="connsiteY6" fmla="*/ 39470 h 2016092"/>
                <a:gd name="connsiteX7" fmla="*/ 2076651 w 2629817"/>
                <a:gd name="connsiteY7" fmla="*/ 0 h 2016092"/>
                <a:gd name="connsiteX8" fmla="*/ 2069686 w 2629817"/>
                <a:gd name="connsiteY8" fmla="*/ 2580 h 2016092"/>
                <a:gd name="connsiteX9" fmla="*/ 1624421 w 2629817"/>
                <a:gd name="connsiteY9" fmla="*/ 108350 h 2016092"/>
                <a:gd name="connsiteX10" fmla="*/ 1228944 w 2629817"/>
                <a:gd name="connsiteY10" fmla="*/ 158139 h 2016092"/>
                <a:gd name="connsiteX11" fmla="*/ 787291 w 2629817"/>
                <a:gd name="connsiteY11" fmla="*/ 180325 h 2016092"/>
                <a:gd name="connsiteX12" fmla="*/ 208 w 2629817"/>
                <a:gd name="connsiteY12" fmla="*/ 176713 h 2016092"/>
                <a:gd name="connsiteX13" fmla="*/ 43290 w 2629817"/>
                <a:gd name="connsiteY13" fmla="*/ 325823 h 2016092"/>
                <a:gd name="connsiteX14" fmla="*/ 169698 w 2629817"/>
                <a:gd name="connsiteY14" fmla="*/ 713560 h 2016092"/>
                <a:gd name="connsiteX15" fmla="*/ 227742 w 2629817"/>
                <a:gd name="connsiteY15" fmla="*/ 889499 h 2016092"/>
                <a:gd name="connsiteX16" fmla="*/ 344089 w 2629817"/>
                <a:gd name="connsiteY16" fmla="*/ 1238540 h 2016092"/>
                <a:gd name="connsiteX17" fmla="*/ 394136 w 2629817"/>
                <a:gd name="connsiteY17" fmla="*/ 1385070 h 2016092"/>
                <a:gd name="connsiteX18" fmla="*/ 455018 w 2629817"/>
                <a:gd name="connsiteY18" fmla="*/ 1562557 h 2016092"/>
                <a:gd name="connsiteX19" fmla="*/ 537828 w 2629817"/>
                <a:gd name="connsiteY19" fmla="*/ 1795251 h 2016092"/>
                <a:gd name="connsiteX20" fmla="*/ 602838 w 2629817"/>
                <a:gd name="connsiteY20" fmla="*/ 1967836 h 2016092"/>
                <a:gd name="connsiteX21" fmla="*/ 621670 w 2629817"/>
                <a:gd name="connsiteY21" fmla="*/ 2016078 h 2016092"/>
                <a:gd name="connsiteX22" fmla="*/ 2524755 w 2629817"/>
                <a:gd name="connsiteY22" fmla="*/ 1408804 h 2016092"/>
                <a:gd name="connsiteX0" fmla="*/ 2602739 w 2696098"/>
                <a:gd name="connsiteY0" fmla="*/ 1519281 h 2016095"/>
                <a:gd name="connsiteX1" fmla="*/ 2381578 w 2696098"/>
                <a:gd name="connsiteY1" fmla="*/ 1122967 h 2016095"/>
                <a:gd name="connsiteX2" fmla="*/ 2373581 w 2696098"/>
                <a:gd name="connsiteY2" fmla="*/ 1116517 h 2016095"/>
                <a:gd name="connsiteX3" fmla="*/ 2244852 w 2696098"/>
                <a:gd name="connsiteY3" fmla="*/ 766187 h 2016095"/>
                <a:gd name="connsiteX4" fmla="*/ 2171070 w 2696098"/>
                <a:gd name="connsiteY4" fmla="*/ 479576 h 2016095"/>
                <a:gd name="connsiteX5" fmla="*/ 2135986 w 2696098"/>
                <a:gd name="connsiteY5" fmla="*/ 308023 h 2016095"/>
                <a:gd name="connsiteX6" fmla="*/ 2095226 w 2696098"/>
                <a:gd name="connsiteY6" fmla="*/ 39470 h 2016095"/>
                <a:gd name="connsiteX7" fmla="*/ 2076651 w 2696098"/>
                <a:gd name="connsiteY7" fmla="*/ 0 h 2016095"/>
                <a:gd name="connsiteX8" fmla="*/ 2069686 w 2696098"/>
                <a:gd name="connsiteY8" fmla="*/ 2580 h 2016095"/>
                <a:gd name="connsiteX9" fmla="*/ 1624421 w 2696098"/>
                <a:gd name="connsiteY9" fmla="*/ 108350 h 2016095"/>
                <a:gd name="connsiteX10" fmla="*/ 1228944 w 2696098"/>
                <a:gd name="connsiteY10" fmla="*/ 158139 h 2016095"/>
                <a:gd name="connsiteX11" fmla="*/ 787291 w 2696098"/>
                <a:gd name="connsiteY11" fmla="*/ 180325 h 2016095"/>
                <a:gd name="connsiteX12" fmla="*/ 208 w 2696098"/>
                <a:gd name="connsiteY12" fmla="*/ 176713 h 2016095"/>
                <a:gd name="connsiteX13" fmla="*/ 43290 w 2696098"/>
                <a:gd name="connsiteY13" fmla="*/ 325823 h 2016095"/>
                <a:gd name="connsiteX14" fmla="*/ 169698 w 2696098"/>
                <a:gd name="connsiteY14" fmla="*/ 713560 h 2016095"/>
                <a:gd name="connsiteX15" fmla="*/ 227742 w 2696098"/>
                <a:gd name="connsiteY15" fmla="*/ 889499 h 2016095"/>
                <a:gd name="connsiteX16" fmla="*/ 344089 w 2696098"/>
                <a:gd name="connsiteY16" fmla="*/ 1238540 h 2016095"/>
                <a:gd name="connsiteX17" fmla="*/ 394136 w 2696098"/>
                <a:gd name="connsiteY17" fmla="*/ 1385070 h 2016095"/>
                <a:gd name="connsiteX18" fmla="*/ 455018 w 2696098"/>
                <a:gd name="connsiteY18" fmla="*/ 1562557 h 2016095"/>
                <a:gd name="connsiteX19" fmla="*/ 537828 w 2696098"/>
                <a:gd name="connsiteY19" fmla="*/ 1795251 h 2016095"/>
                <a:gd name="connsiteX20" fmla="*/ 602838 w 2696098"/>
                <a:gd name="connsiteY20" fmla="*/ 1967836 h 2016095"/>
                <a:gd name="connsiteX21" fmla="*/ 621670 w 2696098"/>
                <a:gd name="connsiteY21" fmla="*/ 2016078 h 2016095"/>
                <a:gd name="connsiteX22" fmla="*/ 2602739 w 2696098"/>
                <a:gd name="connsiteY22" fmla="*/ 1519281 h 2016095"/>
                <a:gd name="connsiteX0" fmla="*/ 2602739 w 2602739"/>
                <a:gd name="connsiteY0" fmla="*/ 1519281 h 2016095"/>
                <a:gd name="connsiteX1" fmla="*/ 2381578 w 2602739"/>
                <a:gd name="connsiteY1" fmla="*/ 1122967 h 2016095"/>
                <a:gd name="connsiteX2" fmla="*/ 2373581 w 2602739"/>
                <a:gd name="connsiteY2" fmla="*/ 1116517 h 2016095"/>
                <a:gd name="connsiteX3" fmla="*/ 2244852 w 2602739"/>
                <a:gd name="connsiteY3" fmla="*/ 766187 h 2016095"/>
                <a:gd name="connsiteX4" fmla="*/ 2171070 w 2602739"/>
                <a:gd name="connsiteY4" fmla="*/ 479576 h 2016095"/>
                <a:gd name="connsiteX5" fmla="*/ 2135986 w 2602739"/>
                <a:gd name="connsiteY5" fmla="*/ 308023 h 2016095"/>
                <a:gd name="connsiteX6" fmla="*/ 2095226 w 2602739"/>
                <a:gd name="connsiteY6" fmla="*/ 39470 h 2016095"/>
                <a:gd name="connsiteX7" fmla="*/ 2076651 w 2602739"/>
                <a:gd name="connsiteY7" fmla="*/ 0 h 2016095"/>
                <a:gd name="connsiteX8" fmla="*/ 2069686 w 2602739"/>
                <a:gd name="connsiteY8" fmla="*/ 2580 h 2016095"/>
                <a:gd name="connsiteX9" fmla="*/ 1624421 w 2602739"/>
                <a:gd name="connsiteY9" fmla="*/ 108350 h 2016095"/>
                <a:gd name="connsiteX10" fmla="*/ 1228944 w 2602739"/>
                <a:gd name="connsiteY10" fmla="*/ 158139 h 2016095"/>
                <a:gd name="connsiteX11" fmla="*/ 787291 w 2602739"/>
                <a:gd name="connsiteY11" fmla="*/ 180325 h 2016095"/>
                <a:gd name="connsiteX12" fmla="*/ 208 w 2602739"/>
                <a:gd name="connsiteY12" fmla="*/ 176713 h 2016095"/>
                <a:gd name="connsiteX13" fmla="*/ 43290 w 2602739"/>
                <a:gd name="connsiteY13" fmla="*/ 325823 h 2016095"/>
                <a:gd name="connsiteX14" fmla="*/ 169698 w 2602739"/>
                <a:gd name="connsiteY14" fmla="*/ 713560 h 2016095"/>
                <a:gd name="connsiteX15" fmla="*/ 227742 w 2602739"/>
                <a:gd name="connsiteY15" fmla="*/ 889499 h 2016095"/>
                <a:gd name="connsiteX16" fmla="*/ 344089 w 2602739"/>
                <a:gd name="connsiteY16" fmla="*/ 1238540 h 2016095"/>
                <a:gd name="connsiteX17" fmla="*/ 394136 w 2602739"/>
                <a:gd name="connsiteY17" fmla="*/ 1385070 h 2016095"/>
                <a:gd name="connsiteX18" fmla="*/ 455018 w 2602739"/>
                <a:gd name="connsiteY18" fmla="*/ 1562557 h 2016095"/>
                <a:gd name="connsiteX19" fmla="*/ 537828 w 2602739"/>
                <a:gd name="connsiteY19" fmla="*/ 1795251 h 2016095"/>
                <a:gd name="connsiteX20" fmla="*/ 602838 w 2602739"/>
                <a:gd name="connsiteY20" fmla="*/ 1967836 h 2016095"/>
                <a:gd name="connsiteX21" fmla="*/ 621670 w 2602739"/>
                <a:gd name="connsiteY21" fmla="*/ 2016078 h 2016095"/>
                <a:gd name="connsiteX22" fmla="*/ 2602739 w 2602739"/>
                <a:gd name="connsiteY22" fmla="*/ 1519281 h 2016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02739" h="2016095">
                  <a:moveTo>
                    <a:pt x="2602739" y="1519281"/>
                  </a:moveTo>
                  <a:cubicBezTo>
                    <a:pt x="2486643" y="1331437"/>
                    <a:pt x="2406774" y="1171682"/>
                    <a:pt x="2381578" y="1122967"/>
                  </a:cubicBezTo>
                  <a:cubicBezTo>
                    <a:pt x="2380030" y="1119613"/>
                    <a:pt x="2378999" y="1115228"/>
                    <a:pt x="2373581" y="1116517"/>
                  </a:cubicBezTo>
                  <a:cubicBezTo>
                    <a:pt x="2367132" y="1089172"/>
                    <a:pt x="2252849" y="799982"/>
                    <a:pt x="2244852" y="766187"/>
                  </a:cubicBezTo>
                  <a:cubicBezTo>
                    <a:pt x="2244852" y="766187"/>
                    <a:pt x="2187581" y="549230"/>
                    <a:pt x="2171070" y="479576"/>
                  </a:cubicBezTo>
                  <a:cubicBezTo>
                    <a:pt x="2158946" y="422564"/>
                    <a:pt x="2146563" y="365551"/>
                    <a:pt x="2135986" y="308023"/>
                  </a:cubicBezTo>
                  <a:cubicBezTo>
                    <a:pt x="2119733" y="218763"/>
                    <a:pt x="2105287" y="129504"/>
                    <a:pt x="2095226" y="39470"/>
                  </a:cubicBezTo>
                  <a:cubicBezTo>
                    <a:pt x="2089550" y="26056"/>
                    <a:pt x="2084648" y="12383"/>
                    <a:pt x="2076651" y="0"/>
                  </a:cubicBezTo>
                  <a:cubicBezTo>
                    <a:pt x="2074329" y="774"/>
                    <a:pt x="2072008" y="1806"/>
                    <a:pt x="2069686" y="2580"/>
                  </a:cubicBezTo>
                  <a:cubicBezTo>
                    <a:pt x="1923930" y="48757"/>
                    <a:pt x="1775078" y="82552"/>
                    <a:pt x="1624421" y="108350"/>
                  </a:cubicBezTo>
                  <a:cubicBezTo>
                    <a:pt x="1493369" y="130794"/>
                    <a:pt x="1361544" y="146788"/>
                    <a:pt x="1228944" y="158139"/>
                  </a:cubicBezTo>
                  <a:cubicBezTo>
                    <a:pt x="1081898" y="170780"/>
                    <a:pt x="934595" y="177745"/>
                    <a:pt x="787291" y="180325"/>
                  </a:cubicBezTo>
                  <a:cubicBezTo>
                    <a:pt x="670944" y="182389"/>
                    <a:pt x="4335" y="176197"/>
                    <a:pt x="208" y="176713"/>
                  </a:cubicBezTo>
                  <a:cubicBezTo>
                    <a:pt x="-3404" y="181099"/>
                    <a:pt x="41226" y="318858"/>
                    <a:pt x="43290" y="325823"/>
                  </a:cubicBezTo>
                  <a:cubicBezTo>
                    <a:pt x="59284" y="375612"/>
                    <a:pt x="143642" y="633846"/>
                    <a:pt x="169698" y="713560"/>
                  </a:cubicBezTo>
                  <a:cubicBezTo>
                    <a:pt x="189046" y="772120"/>
                    <a:pt x="208136" y="830939"/>
                    <a:pt x="227742" y="889499"/>
                  </a:cubicBezTo>
                  <a:lnTo>
                    <a:pt x="344089" y="1238540"/>
                  </a:lnTo>
                  <a:cubicBezTo>
                    <a:pt x="360341" y="1287555"/>
                    <a:pt x="377368" y="1336055"/>
                    <a:pt x="394136" y="1385070"/>
                  </a:cubicBezTo>
                  <a:cubicBezTo>
                    <a:pt x="414516" y="1444146"/>
                    <a:pt x="434122" y="1503481"/>
                    <a:pt x="455018" y="1562557"/>
                  </a:cubicBezTo>
                  <a:cubicBezTo>
                    <a:pt x="482364" y="1640207"/>
                    <a:pt x="509451" y="1717858"/>
                    <a:pt x="537828" y="1795251"/>
                  </a:cubicBezTo>
                  <a:cubicBezTo>
                    <a:pt x="558982" y="1853037"/>
                    <a:pt x="580652" y="1910308"/>
                    <a:pt x="602838" y="1967836"/>
                  </a:cubicBezTo>
                  <a:cubicBezTo>
                    <a:pt x="609030" y="1983831"/>
                    <a:pt x="618059" y="1998793"/>
                    <a:pt x="621670" y="2016078"/>
                  </a:cubicBezTo>
                  <a:cubicBezTo>
                    <a:pt x="625540" y="2019431"/>
                    <a:pt x="2576167" y="1533985"/>
                    <a:pt x="2602739" y="1519281"/>
                  </a:cubicBezTo>
                  <a:close/>
                </a:path>
              </a:pathLst>
            </a:custGeom>
            <a:solidFill>
              <a:schemeClr val="accent3">
                <a:lumMod val="75000"/>
              </a:schemeClr>
            </a:solidFill>
            <a:ln w="2578"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0C1B4367-955A-4AC7-9EC8-A133C24CD669}"/>
                </a:ext>
              </a:extLst>
            </p:cNvPr>
            <p:cNvSpPr/>
            <p:nvPr/>
          </p:nvSpPr>
          <p:spPr>
            <a:xfrm>
              <a:off x="5265369" y="3525810"/>
              <a:ext cx="686214" cy="1658782"/>
            </a:xfrm>
            <a:custGeom>
              <a:avLst/>
              <a:gdLst>
                <a:gd name="connsiteX0" fmla="*/ 686988 w 686214"/>
                <a:gd name="connsiteY0" fmla="*/ 1661104 h 1658781"/>
                <a:gd name="connsiteX1" fmla="*/ 594117 w 686214"/>
                <a:gd name="connsiteY1" fmla="*/ 1631436 h 1658781"/>
                <a:gd name="connsiteX2" fmla="*/ 7997 w 686214"/>
                <a:gd name="connsiteY2" fmla="*/ 1440019 h 1658781"/>
                <a:gd name="connsiteX3" fmla="*/ 0 w 686214"/>
                <a:gd name="connsiteY3" fmla="*/ 1436923 h 1658781"/>
                <a:gd name="connsiteX4" fmla="*/ 3612 w 686214"/>
                <a:gd name="connsiteY4" fmla="*/ 1422476 h 1658781"/>
                <a:gd name="connsiteX5" fmla="*/ 132083 w 686214"/>
                <a:gd name="connsiteY5" fmla="*/ 950381 h 1658781"/>
                <a:gd name="connsiteX6" fmla="*/ 248430 w 686214"/>
                <a:gd name="connsiteY6" fmla="*/ 522400 h 1658781"/>
                <a:gd name="connsiteX7" fmla="*/ 376644 w 686214"/>
                <a:gd name="connsiteY7" fmla="*/ 51337 h 1658781"/>
                <a:gd name="connsiteX8" fmla="*/ 390575 w 686214"/>
                <a:gd name="connsiteY8" fmla="*/ 0 h 1658781"/>
                <a:gd name="connsiteX9" fmla="*/ 392380 w 686214"/>
                <a:gd name="connsiteY9" fmla="*/ 258 h 1658781"/>
                <a:gd name="connsiteX10" fmla="*/ 396250 w 686214"/>
                <a:gd name="connsiteY10" fmla="*/ 18316 h 1658781"/>
                <a:gd name="connsiteX11" fmla="*/ 396508 w 686214"/>
                <a:gd name="connsiteY11" fmla="*/ 23734 h 1658781"/>
                <a:gd name="connsiteX12" fmla="*/ 436236 w 686214"/>
                <a:gd name="connsiteY12" fmla="*/ 245077 h 1658781"/>
                <a:gd name="connsiteX13" fmla="*/ 494539 w 686214"/>
                <a:gd name="connsiteY13" fmla="*/ 576317 h 1658781"/>
                <a:gd name="connsiteX14" fmla="*/ 555421 w 686214"/>
                <a:gd name="connsiteY14" fmla="*/ 917876 h 1658781"/>
                <a:gd name="connsiteX15" fmla="*/ 626622 w 686214"/>
                <a:gd name="connsiteY15" fmla="*/ 1321092 h 1658781"/>
                <a:gd name="connsiteX16" fmla="*/ 686988 w 686214"/>
                <a:gd name="connsiteY16" fmla="*/ 1661104 h 16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6214" h="1658781">
                  <a:moveTo>
                    <a:pt x="686988" y="1661104"/>
                  </a:moveTo>
                  <a:cubicBezTo>
                    <a:pt x="656031" y="1651300"/>
                    <a:pt x="625074" y="1641497"/>
                    <a:pt x="594117" y="1631436"/>
                  </a:cubicBezTo>
                  <a:cubicBezTo>
                    <a:pt x="398830" y="1567716"/>
                    <a:pt x="203285" y="1503739"/>
                    <a:pt x="7997" y="1440019"/>
                  </a:cubicBezTo>
                  <a:cubicBezTo>
                    <a:pt x="5417" y="1439245"/>
                    <a:pt x="2838" y="1437955"/>
                    <a:pt x="0" y="1436923"/>
                  </a:cubicBezTo>
                  <a:cubicBezTo>
                    <a:pt x="1290" y="1432021"/>
                    <a:pt x="2322" y="1427378"/>
                    <a:pt x="3612" y="1422476"/>
                  </a:cubicBezTo>
                  <a:cubicBezTo>
                    <a:pt x="46436" y="1265111"/>
                    <a:pt x="89259" y="1107746"/>
                    <a:pt x="132083" y="950381"/>
                  </a:cubicBezTo>
                  <a:cubicBezTo>
                    <a:pt x="170780" y="807721"/>
                    <a:pt x="209476" y="665061"/>
                    <a:pt x="248430" y="522400"/>
                  </a:cubicBezTo>
                  <a:cubicBezTo>
                    <a:pt x="291254" y="365293"/>
                    <a:pt x="333820" y="208444"/>
                    <a:pt x="376644" y="51337"/>
                  </a:cubicBezTo>
                  <a:cubicBezTo>
                    <a:pt x="381288" y="34311"/>
                    <a:pt x="385931" y="17026"/>
                    <a:pt x="390575" y="0"/>
                  </a:cubicBezTo>
                  <a:cubicBezTo>
                    <a:pt x="391091" y="0"/>
                    <a:pt x="391607" y="0"/>
                    <a:pt x="392380" y="258"/>
                  </a:cubicBezTo>
                  <a:cubicBezTo>
                    <a:pt x="393670" y="6191"/>
                    <a:pt x="394960" y="12383"/>
                    <a:pt x="396250" y="18316"/>
                  </a:cubicBezTo>
                  <a:cubicBezTo>
                    <a:pt x="396250" y="20122"/>
                    <a:pt x="396250" y="21928"/>
                    <a:pt x="396508" y="23734"/>
                  </a:cubicBezTo>
                  <a:cubicBezTo>
                    <a:pt x="409665" y="97515"/>
                    <a:pt x="423080" y="171296"/>
                    <a:pt x="436236" y="245077"/>
                  </a:cubicBezTo>
                  <a:cubicBezTo>
                    <a:pt x="455842" y="355490"/>
                    <a:pt x="474933" y="465904"/>
                    <a:pt x="494539" y="576317"/>
                  </a:cubicBezTo>
                  <a:cubicBezTo>
                    <a:pt x="514661" y="690084"/>
                    <a:pt x="535299" y="803851"/>
                    <a:pt x="555421" y="917876"/>
                  </a:cubicBezTo>
                  <a:cubicBezTo>
                    <a:pt x="579155" y="1052282"/>
                    <a:pt x="602888" y="1186687"/>
                    <a:pt x="626622" y="1321092"/>
                  </a:cubicBezTo>
                  <a:cubicBezTo>
                    <a:pt x="646744" y="1434085"/>
                    <a:pt x="666866" y="1547594"/>
                    <a:pt x="686988" y="1661104"/>
                  </a:cubicBezTo>
                  <a:close/>
                </a:path>
              </a:pathLst>
            </a:custGeom>
            <a:solidFill>
              <a:schemeClr val="accent3">
                <a:lumMod val="50000"/>
              </a:schemeClr>
            </a:solidFill>
            <a:ln w="2578"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3C9078C-178E-417A-BF93-0B8BD6BCC8BE}"/>
                </a:ext>
              </a:extLst>
            </p:cNvPr>
            <p:cNvSpPr/>
            <p:nvPr/>
          </p:nvSpPr>
          <p:spPr>
            <a:xfrm>
              <a:off x="5629631" y="3524922"/>
              <a:ext cx="2580" cy="2580"/>
            </a:xfrm>
            <a:custGeom>
              <a:avLst/>
              <a:gdLst>
                <a:gd name="connsiteX0" fmla="*/ 0 w 0"/>
                <a:gd name="connsiteY0" fmla="*/ 115 h 0"/>
                <a:gd name="connsiteX1" fmla="*/ 0 w 0"/>
                <a:gd name="connsiteY1" fmla="*/ 115 h 0"/>
                <a:gd name="connsiteX2" fmla="*/ 0 w 0"/>
                <a:gd name="connsiteY2" fmla="*/ 115 h 0"/>
                <a:gd name="connsiteX3" fmla="*/ 0 w 0"/>
                <a:gd name="connsiteY3" fmla="*/ 115 h 0"/>
              </a:gdLst>
              <a:ahLst/>
              <a:cxnLst>
                <a:cxn ang="0">
                  <a:pos x="connsiteX0" y="connsiteY0"/>
                </a:cxn>
                <a:cxn ang="0">
                  <a:pos x="connsiteX1" y="connsiteY1"/>
                </a:cxn>
                <a:cxn ang="0">
                  <a:pos x="connsiteX2" y="connsiteY2"/>
                </a:cxn>
                <a:cxn ang="0">
                  <a:pos x="connsiteX3" y="connsiteY3"/>
                </a:cxn>
              </a:cxnLst>
              <a:rect l="l" t="t" r="r" b="b"/>
              <a:pathLst>
                <a:path>
                  <a:moveTo>
                    <a:pt x="0" y="115"/>
                  </a:moveTo>
                  <a:cubicBezTo>
                    <a:pt x="0" y="115"/>
                    <a:pt x="0" y="115"/>
                    <a:pt x="0" y="115"/>
                  </a:cubicBezTo>
                  <a:cubicBezTo>
                    <a:pt x="0" y="115"/>
                    <a:pt x="0" y="-143"/>
                    <a:pt x="0" y="115"/>
                  </a:cubicBezTo>
                  <a:cubicBezTo>
                    <a:pt x="0" y="-143"/>
                    <a:pt x="0" y="115"/>
                    <a:pt x="0" y="115"/>
                  </a:cubicBezTo>
                  <a:close/>
                </a:path>
              </a:pathLst>
            </a:custGeom>
            <a:solidFill>
              <a:srgbClr val="FAEC21"/>
            </a:solidFill>
            <a:ln w="2578"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CF2D93BD-1287-43B0-8FAD-2ECE8975E31D}"/>
                </a:ext>
              </a:extLst>
            </p:cNvPr>
            <p:cNvSpPr/>
            <p:nvPr/>
          </p:nvSpPr>
          <p:spPr>
            <a:xfrm>
              <a:off x="5702122" y="3588498"/>
              <a:ext cx="2580" cy="2580"/>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0"/>
                    <a:pt x="0" y="0"/>
                    <a:pt x="0" y="0"/>
                  </a:cubicBezTo>
                  <a:cubicBezTo>
                    <a:pt x="0" y="258"/>
                    <a:pt x="0" y="258"/>
                    <a:pt x="0" y="0"/>
                  </a:cubicBezTo>
                  <a:lnTo>
                    <a:pt x="0" y="0"/>
                  </a:lnTo>
                  <a:close/>
                </a:path>
              </a:pathLst>
            </a:custGeom>
            <a:solidFill>
              <a:srgbClr val="FAEC21"/>
            </a:solidFill>
            <a:ln w="2578"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FE8262B-34D5-4EB2-9358-3AEB83F76DEA}"/>
                </a:ext>
              </a:extLst>
            </p:cNvPr>
            <p:cNvSpPr/>
            <p:nvPr/>
          </p:nvSpPr>
          <p:spPr>
            <a:xfrm>
              <a:off x="4914636" y="3482728"/>
              <a:ext cx="1372429" cy="1821306"/>
            </a:xfrm>
            <a:custGeom>
              <a:avLst/>
              <a:gdLst>
                <a:gd name="connsiteX0" fmla="*/ 1288731 w 1372428"/>
                <a:gd name="connsiteY0" fmla="*/ 1600737 h 1821306"/>
                <a:gd name="connsiteX1" fmla="*/ 1094992 w 1372428"/>
                <a:gd name="connsiteY1" fmla="*/ 1044026 h 1821306"/>
                <a:gd name="connsiteX2" fmla="*/ 920601 w 1372428"/>
                <a:gd name="connsiteY2" fmla="*/ 519304 h 1821306"/>
                <a:gd name="connsiteX3" fmla="*/ 794193 w 1372428"/>
                <a:gd name="connsiteY3" fmla="*/ 131567 h 1821306"/>
                <a:gd name="connsiteX4" fmla="*/ 739760 w 1372428"/>
                <a:gd name="connsiteY4" fmla="*/ 0 h 1821306"/>
                <a:gd name="connsiteX5" fmla="*/ 694356 w 1372428"/>
                <a:gd name="connsiteY5" fmla="*/ 92355 h 1821306"/>
                <a:gd name="connsiteX6" fmla="*/ 71088 w 1372428"/>
                <a:gd name="connsiteY6" fmla="*/ 1243183 h 1821306"/>
                <a:gd name="connsiteX7" fmla="*/ 2724 w 1372428"/>
                <a:gd name="connsiteY7" fmla="*/ 1361852 h 1821306"/>
                <a:gd name="connsiteX8" fmla="*/ 350991 w 1372428"/>
                <a:gd name="connsiteY8" fmla="*/ 1480005 h 1821306"/>
                <a:gd name="connsiteX9" fmla="*/ 483074 w 1372428"/>
                <a:gd name="connsiteY9" fmla="*/ 993721 h 1821306"/>
                <a:gd name="connsiteX10" fmla="*/ 599421 w 1372428"/>
                <a:gd name="connsiteY10" fmla="*/ 565740 h 1821306"/>
                <a:gd name="connsiteX11" fmla="*/ 741566 w 1372428"/>
                <a:gd name="connsiteY11" fmla="*/ 43340 h 1821306"/>
                <a:gd name="connsiteX12" fmla="*/ 787227 w 1372428"/>
                <a:gd name="connsiteY12" fmla="*/ 288158 h 1821306"/>
                <a:gd name="connsiteX13" fmla="*/ 906412 w 1372428"/>
                <a:gd name="connsiteY13" fmla="*/ 960700 h 1821306"/>
                <a:gd name="connsiteX14" fmla="*/ 977613 w 1372428"/>
                <a:gd name="connsiteY14" fmla="*/ 1363916 h 1821306"/>
                <a:gd name="connsiteX15" fmla="*/ 1037979 w 1372428"/>
                <a:gd name="connsiteY15" fmla="*/ 1704443 h 1821306"/>
                <a:gd name="connsiteX16" fmla="*/ 1042881 w 1372428"/>
                <a:gd name="connsiteY16" fmla="*/ 1706249 h 1821306"/>
                <a:gd name="connsiteX17" fmla="*/ 1372573 w 1372428"/>
                <a:gd name="connsiteY17" fmla="*/ 1821822 h 1821306"/>
                <a:gd name="connsiteX18" fmla="*/ 1288731 w 1372428"/>
                <a:gd name="connsiteY18" fmla="*/ 1600737 h 182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72428" h="1821306">
                  <a:moveTo>
                    <a:pt x="1288731" y="1600737"/>
                  </a:moveTo>
                  <a:cubicBezTo>
                    <a:pt x="1260354" y="1523345"/>
                    <a:pt x="1111244" y="1093042"/>
                    <a:pt x="1094992" y="1044026"/>
                  </a:cubicBezTo>
                  <a:cubicBezTo>
                    <a:pt x="1055780" y="927937"/>
                    <a:pt x="939691" y="577865"/>
                    <a:pt x="920601" y="519304"/>
                  </a:cubicBezTo>
                  <a:cubicBezTo>
                    <a:pt x="894545" y="439848"/>
                    <a:pt x="809929" y="181357"/>
                    <a:pt x="794193" y="131567"/>
                  </a:cubicBezTo>
                  <a:cubicBezTo>
                    <a:pt x="779230" y="84100"/>
                    <a:pt x="760398" y="22702"/>
                    <a:pt x="739760" y="0"/>
                  </a:cubicBezTo>
                  <a:cubicBezTo>
                    <a:pt x="718348" y="31215"/>
                    <a:pt x="699000" y="78940"/>
                    <a:pt x="694356" y="92355"/>
                  </a:cubicBezTo>
                  <a:cubicBezTo>
                    <a:pt x="552728" y="513113"/>
                    <a:pt x="353829" y="899560"/>
                    <a:pt x="71088" y="1243183"/>
                  </a:cubicBezTo>
                  <a:cubicBezTo>
                    <a:pt x="45290" y="1274656"/>
                    <a:pt x="-13270" y="1355919"/>
                    <a:pt x="2724" y="1361852"/>
                  </a:cubicBezTo>
                  <a:cubicBezTo>
                    <a:pt x="117781" y="1404418"/>
                    <a:pt x="234386" y="1441824"/>
                    <a:pt x="350991" y="1480005"/>
                  </a:cubicBezTo>
                  <a:cubicBezTo>
                    <a:pt x="352281" y="1475103"/>
                    <a:pt x="440250" y="1150828"/>
                    <a:pt x="483074" y="993721"/>
                  </a:cubicBezTo>
                  <a:cubicBezTo>
                    <a:pt x="521771" y="851061"/>
                    <a:pt x="560467" y="708400"/>
                    <a:pt x="599421" y="565740"/>
                  </a:cubicBezTo>
                  <a:cubicBezTo>
                    <a:pt x="642245" y="408633"/>
                    <a:pt x="736922" y="60366"/>
                    <a:pt x="741566" y="43340"/>
                  </a:cubicBezTo>
                  <a:cubicBezTo>
                    <a:pt x="742082" y="43340"/>
                    <a:pt x="774070" y="214378"/>
                    <a:pt x="787227" y="288158"/>
                  </a:cubicBezTo>
                  <a:cubicBezTo>
                    <a:pt x="806833" y="398572"/>
                    <a:pt x="886290" y="846933"/>
                    <a:pt x="906412" y="960700"/>
                  </a:cubicBezTo>
                  <a:cubicBezTo>
                    <a:pt x="930146" y="1095105"/>
                    <a:pt x="953879" y="1229511"/>
                    <a:pt x="977613" y="1363916"/>
                  </a:cubicBezTo>
                  <a:cubicBezTo>
                    <a:pt x="997735" y="1477425"/>
                    <a:pt x="1017857" y="1590934"/>
                    <a:pt x="1037979" y="1704443"/>
                  </a:cubicBezTo>
                  <a:cubicBezTo>
                    <a:pt x="1039785" y="1704959"/>
                    <a:pt x="1041333" y="1705733"/>
                    <a:pt x="1042881" y="1706249"/>
                  </a:cubicBezTo>
                  <a:cubicBezTo>
                    <a:pt x="1068420" y="1714762"/>
                    <a:pt x="1289763" y="1787511"/>
                    <a:pt x="1372573" y="1821822"/>
                  </a:cubicBezTo>
                  <a:cubicBezTo>
                    <a:pt x="1368962" y="1804280"/>
                    <a:pt x="1309885" y="1658524"/>
                    <a:pt x="1288731" y="1600737"/>
                  </a:cubicBezTo>
                  <a:close/>
                </a:path>
              </a:pathLst>
            </a:custGeom>
            <a:solidFill>
              <a:schemeClr val="accent3"/>
            </a:solidFill>
            <a:ln w="2578"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1DAB7F7F-3888-42EB-9C9E-03F90CAE9004}"/>
                </a:ext>
              </a:extLst>
            </p:cNvPr>
            <p:cNvSpPr/>
            <p:nvPr/>
          </p:nvSpPr>
          <p:spPr>
            <a:xfrm>
              <a:off x="4663323" y="3319895"/>
              <a:ext cx="2038005" cy="2324358"/>
            </a:xfrm>
            <a:custGeom>
              <a:avLst/>
              <a:gdLst>
                <a:gd name="connsiteX0" fmla="*/ 1815046 w 2038005"/>
                <a:gd name="connsiteY0" fmla="*/ 1937704 h 2324358"/>
                <a:gd name="connsiteX1" fmla="*/ 1765515 w 2038005"/>
                <a:gd name="connsiteY1" fmla="*/ 1829612 h 2324358"/>
                <a:gd name="connsiteX2" fmla="*/ 1327731 w 2038005"/>
                <a:gd name="connsiteY2" fmla="*/ 887744 h 2324358"/>
                <a:gd name="connsiteX3" fmla="*/ 1047054 w 2038005"/>
                <a:gd name="connsiteY3" fmla="*/ 283824 h 2324358"/>
                <a:gd name="connsiteX4" fmla="*/ 1041120 w 2038005"/>
                <a:gd name="connsiteY4" fmla="*/ 272731 h 2324358"/>
                <a:gd name="connsiteX5" fmla="*/ 1040862 w 2038005"/>
                <a:gd name="connsiteY5" fmla="*/ 272989 h 2324358"/>
                <a:gd name="connsiteX6" fmla="*/ 1038540 w 2038005"/>
                <a:gd name="connsiteY6" fmla="*/ 268603 h 2324358"/>
                <a:gd name="connsiteX7" fmla="*/ 1038540 w 2038005"/>
                <a:gd name="connsiteY7" fmla="*/ 268603 h 2324358"/>
                <a:gd name="connsiteX8" fmla="*/ 1037766 w 2038005"/>
                <a:gd name="connsiteY8" fmla="*/ 264733 h 2324358"/>
                <a:gd name="connsiteX9" fmla="*/ 990557 w 2038005"/>
                <a:gd name="connsiteY9" fmla="*/ 162575 h 2324358"/>
                <a:gd name="connsiteX10" fmla="*/ 969145 w 2038005"/>
                <a:gd name="connsiteY10" fmla="*/ 200497 h 2324358"/>
                <a:gd name="connsiteX11" fmla="*/ 966049 w 2038005"/>
                <a:gd name="connsiteY11" fmla="*/ 204883 h 2324358"/>
                <a:gd name="connsiteX12" fmla="*/ 966049 w 2038005"/>
                <a:gd name="connsiteY12" fmla="*/ 204625 h 2324358"/>
                <a:gd name="connsiteX13" fmla="*/ 910843 w 2038005"/>
                <a:gd name="connsiteY13" fmla="*/ 293885 h 2324358"/>
                <a:gd name="connsiteX14" fmla="*/ 110087 w 2038005"/>
                <a:gd name="connsiteY14" fmla="*/ 1617040 h 2324358"/>
                <a:gd name="connsiteX15" fmla="*/ 104154 w 2038005"/>
                <a:gd name="connsiteY15" fmla="*/ 1628133 h 2324358"/>
                <a:gd name="connsiteX16" fmla="*/ 100800 w 2038005"/>
                <a:gd name="connsiteY16" fmla="*/ 1634325 h 2324358"/>
                <a:gd name="connsiteX17" fmla="*/ 105701 w 2038005"/>
                <a:gd name="connsiteY17" fmla="*/ 1629681 h 2324358"/>
                <a:gd name="connsiteX18" fmla="*/ 134079 w 2038005"/>
                <a:gd name="connsiteY18" fmla="*/ 1600788 h 2324358"/>
                <a:gd name="connsiteX19" fmla="*/ 134079 w 2038005"/>
                <a:gd name="connsiteY19" fmla="*/ 1600530 h 2324358"/>
                <a:gd name="connsiteX20" fmla="*/ 123244 w 2038005"/>
                <a:gd name="connsiteY20" fmla="*/ 1627617 h 2324358"/>
                <a:gd name="connsiteX21" fmla="*/ 106217 w 2038005"/>
                <a:gd name="connsiteY21" fmla="*/ 1663992 h 2324358"/>
                <a:gd name="connsiteX22" fmla="*/ 172517 w 2038005"/>
                <a:gd name="connsiteY22" fmla="*/ 1649545 h 2324358"/>
                <a:gd name="connsiteX23" fmla="*/ 137432 w 2038005"/>
                <a:gd name="connsiteY23" fmla="*/ 1681276 h 2324358"/>
                <a:gd name="connsiteX24" fmla="*/ 128145 w 2038005"/>
                <a:gd name="connsiteY24" fmla="*/ 1682824 h 2324358"/>
                <a:gd name="connsiteX25" fmla="*/ 33468 w 2038005"/>
                <a:gd name="connsiteY25" fmla="*/ 1683082 h 2324358"/>
                <a:gd name="connsiteX26" fmla="*/ 21344 w 2038005"/>
                <a:gd name="connsiteY26" fmla="*/ 1674569 h 2324358"/>
                <a:gd name="connsiteX27" fmla="*/ 1995 w 2038005"/>
                <a:gd name="connsiteY27" fmla="*/ 1620652 h 2324358"/>
                <a:gd name="connsiteX28" fmla="*/ 448 w 2038005"/>
                <a:gd name="connsiteY28" fmla="*/ 1611623 h 2324358"/>
                <a:gd name="connsiteX29" fmla="*/ 190 w 2038005"/>
                <a:gd name="connsiteY29" fmla="*/ 1611881 h 2324358"/>
                <a:gd name="connsiteX30" fmla="*/ 29599 w 2038005"/>
                <a:gd name="connsiteY30" fmla="*/ 1645160 h 2324358"/>
                <a:gd name="connsiteX31" fmla="*/ 36048 w 2038005"/>
                <a:gd name="connsiteY31" fmla="*/ 1608011 h 2324358"/>
                <a:gd name="connsiteX32" fmla="*/ 37338 w 2038005"/>
                <a:gd name="connsiteY32" fmla="*/ 1608269 h 2324358"/>
                <a:gd name="connsiteX33" fmla="*/ 43271 w 2038005"/>
                <a:gd name="connsiteY33" fmla="*/ 1651609 h 2324358"/>
                <a:gd name="connsiteX34" fmla="*/ 45077 w 2038005"/>
                <a:gd name="connsiteY34" fmla="*/ 1651351 h 2324358"/>
                <a:gd name="connsiteX35" fmla="*/ 45077 w 2038005"/>
                <a:gd name="connsiteY35" fmla="*/ 1617556 h 2324358"/>
                <a:gd name="connsiteX36" fmla="*/ 39918 w 2038005"/>
                <a:gd name="connsiteY36" fmla="*/ 1500693 h 2324358"/>
                <a:gd name="connsiteX37" fmla="*/ 50753 w 2038005"/>
                <a:gd name="connsiteY37" fmla="*/ 1482377 h 2324358"/>
                <a:gd name="connsiteX38" fmla="*/ 117568 w 2038005"/>
                <a:gd name="connsiteY38" fmla="*/ 1482377 h 2324358"/>
                <a:gd name="connsiteX39" fmla="*/ 126597 w 2038005"/>
                <a:gd name="connsiteY39" fmla="*/ 1507917 h 2324358"/>
                <a:gd name="connsiteX40" fmla="*/ 108539 w 2038005"/>
                <a:gd name="connsiteY40" fmla="*/ 1580924 h 2324358"/>
                <a:gd name="connsiteX41" fmla="*/ 108539 w 2038005"/>
                <a:gd name="connsiteY41" fmla="*/ 1587373 h 2324358"/>
                <a:gd name="connsiteX42" fmla="*/ 115247 w 2038005"/>
                <a:gd name="connsiteY42" fmla="*/ 1579118 h 2324358"/>
                <a:gd name="connsiteX43" fmla="*/ 978174 w 2038005"/>
                <a:gd name="connsiteY43" fmla="*/ 154578 h 2324358"/>
                <a:gd name="connsiteX44" fmla="*/ 979206 w 2038005"/>
                <a:gd name="connsiteY44" fmla="*/ 137294 h 2324358"/>
                <a:gd name="connsiteX45" fmla="*/ 923999 w 2038005"/>
                <a:gd name="connsiteY45" fmla="*/ 18883 h 2324358"/>
                <a:gd name="connsiteX46" fmla="*/ 926579 w 2038005"/>
                <a:gd name="connsiteY46" fmla="*/ 6242 h 2324358"/>
                <a:gd name="connsiteX47" fmla="*/ 937672 w 2038005"/>
                <a:gd name="connsiteY47" fmla="*/ 12433 h 2324358"/>
                <a:gd name="connsiteX48" fmla="*/ 992621 w 2038005"/>
                <a:gd name="connsiteY48" fmla="*/ 130328 h 2324358"/>
                <a:gd name="connsiteX49" fmla="*/ 1027189 w 2038005"/>
                <a:gd name="connsiteY49" fmla="*/ 73316 h 2324358"/>
                <a:gd name="connsiteX50" fmla="*/ 1063822 w 2038005"/>
                <a:gd name="connsiteY50" fmla="*/ 12175 h 2324358"/>
                <a:gd name="connsiteX51" fmla="*/ 1086782 w 2038005"/>
                <a:gd name="connsiteY51" fmla="*/ 1083 h 2324358"/>
                <a:gd name="connsiteX52" fmla="*/ 1082396 w 2038005"/>
                <a:gd name="connsiteY52" fmla="*/ 10886 h 2324358"/>
                <a:gd name="connsiteX53" fmla="*/ 1007583 w 2038005"/>
                <a:gd name="connsiteY53" fmla="*/ 134456 h 2324358"/>
                <a:gd name="connsiteX54" fmla="*/ 1002166 w 2038005"/>
                <a:gd name="connsiteY54" fmla="*/ 144775 h 2324358"/>
                <a:gd name="connsiteX55" fmla="*/ 1004488 w 2038005"/>
                <a:gd name="connsiteY55" fmla="*/ 155094 h 2324358"/>
                <a:gd name="connsiteX56" fmla="*/ 1228668 w 2038005"/>
                <a:gd name="connsiteY56" fmla="*/ 637766 h 2324358"/>
                <a:gd name="connsiteX57" fmla="*/ 1545978 w 2038005"/>
                <a:gd name="connsiteY57" fmla="*/ 1320627 h 2324358"/>
                <a:gd name="connsiteX58" fmla="*/ 1824333 w 2038005"/>
                <a:gd name="connsiteY58" fmla="*/ 1919645 h 2324358"/>
                <a:gd name="connsiteX59" fmla="*/ 1831041 w 2038005"/>
                <a:gd name="connsiteY59" fmla="*/ 1932802 h 2324358"/>
                <a:gd name="connsiteX60" fmla="*/ 1879282 w 2038005"/>
                <a:gd name="connsiteY60" fmla="*/ 2038056 h 2324358"/>
                <a:gd name="connsiteX61" fmla="*/ 1939390 w 2038005"/>
                <a:gd name="connsiteY61" fmla="*/ 2167044 h 2324358"/>
                <a:gd name="connsiteX62" fmla="*/ 1945324 w 2038005"/>
                <a:gd name="connsiteY62" fmla="*/ 2176331 h 2324358"/>
                <a:gd name="connsiteX63" fmla="*/ 1943518 w 2038005"/>
                <a:gd name="connsiteY63" fmla="*/ 2129380 h 2324358"/>
                <a:gd name="connsiteX64" fmla="*/ 1955385 w 2038005"/>
                <a:gd name="connsiteY64" fmla="*/ 2106420 h 2324358"/>
                <a:gd name="connsiteX65" fmla="*/ 2019363 w 2038005"/>
                <a:gd name="connsiteY65" fmla="*/ 2106162 h 2324358"/>
                <a:gd name="connsiteX66" fmla="*/ 2030198 w 2038005"/>
                <a:gd name="connsiteY66" fmla="*/ 2132733 h 2324358"/>
                <a:gd name="connsiteX67" fmla="*/ 2010591 w 2038005"/>
                <a:gd name="connsiteY67" fmla="*/ 2216317 h 2324358"/>
                <a:gd name="connsiteX68" fmla="*/ 1992533 w 2038005"/>
                <a:gd name="connsiteY68" fmla="*/ 2286486 h 2324358"/>
                <a:gd name="connsiteX69" fmla="*/ 1991759 w 2038005"/>
                <a:gd name="connsiteY69" fmla="*/ 2291646 h 2324358"/>
                <a:gd name="connsiteX70" fmla="*/ 2006722 w 2038005"/>
                <a:gd name="connsiteY70" fmla="*/ 2284681 h 2324358"/>
                <a:gd name="connsiteX71" fmla="*/ 2007754 w 2038005"/>
                <a:gd name="connsiteY71" fmla="*/ 2305319 h 2324358"/>
                <a:gd name="connsiteX72" fmla="*/ 2036905 w 2038005"/>
                <a:gd name="connsiteY72" fmla="*/ 2273846 h 2324358"/>
                <a:gd name="connsiteX73" fmla="*/ 2039227 w 2038005"/>
                <a:gd name="connsiteY73" fmla="*/ 2274362 h 2324358"/>
                <a:gd name="connsiteX74" fmla="*/ 2032261 w 2038005"/>
                <a:gd name="connsiteY74" fmla="*/ 2321571 h 2324358"/>
                <a:gd name="connsiteX75" fmla="*/ 2025296 w 2038005"/>
                <a:gd name="connsiteY75" fmla="*/ 2324667 h 2324358"/>
                <a:gd name="connsiteX76" fmla="*/ 1932683 w 2038005"/>
                <a:gd name="connsiteY76" fmla="*/ 2323635 h 2324358"/>
                <a:gd name="connsiteX77" fmla="*/ 1923396 w 2038005"/>
                <a:gd name="connsiteY77" fmla="*/ 2319507 h 2324358"/>
                <a:gd name="connsiteX78" fmla="*/ 1895276 w 2038005"/>
                <a:gd name="connsiteY78" fmla="*/ 2285455 h 2324358"/>
                <a:gd name="connsiteX79" fmla="*/ 1916946 w 2038005"/>
                <a:gd name="connsiteY79" fmla="*/ 2291904 h 2324358"/>
                <a:gd name="connsiteX80" fmla="*/ 1924170 w 2038005"/>
                <a:gd name="connsiteY80" fmla="*/ 2286229 h 2324358"/>
                <a:gd name="connsiteX81" fmla="*/ 1921332 w 2038005"/>
                <a:gd name="connsiteY81" fmla="*/ 2254240 h 2324358"/>
                <a:gd name="connsiteX82" fmla="*/ 1947645 w 2038005"/>
                <a:gd name="connsiteY82" fmla="*/ 2282617 h 2324358"/>
                <a:gd name="connsiteX83" fmla="*/ 1947388 w 2038005"/>
                <a:gd name="connsiteY83" fmla="*/ 2219671 h 2324358"/>
                <a:gd name="connsiteX84" fmla="*/ 1941454 w 2038005"/>
                <a:gd name="connsiteY84" fmla="*/ 2207546 h 2324358"/>
                <a:gd name="connsiteX85" fmla="*/ 1819690 w 2038005"/>
                <a:gd name="connsiteY85" fmla="*/ 1945443 h 2324358"/>
                <a:gd name="connsiteX86" fmla="*/ 1815046 w 2038005"/>
                <a:gd name="connsiteY86" fmla="*/ 1937704 h 2324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2038005" h="2324358">
                  <a:moveTo>
                    <a:pt x="1815046" y="1937704"/>
                  </a:moveTo>
                  <a:cubicBezTo>
                    <a:pt x="1798536" y="1901587"/>
                    <a:pt x="1782283" y="1865471"/>
                    <a:pt x="1765515" y="1829612"/>
                  </a:cubicBezTo>
                  <a:cubicBezTo>
                    <a:pt x="1619759" y="1515656"/>
                    <a:pt x="1473745" y="1201700"/>
                    <a:pt x="1327731" y="887744"/>
                  </a:cubicBezTo>
                  <a:cubicBezTo>
                    <a:pt x="1234086" y="686523"/>
                    <a:pt x="1140699" y="485044"/>
                    <a:pt x="1047054" y="283824"/>
                  </a:cubicBezTo>
                  <a:cubicBezTo>
                    <a:pt x="1045248" y="279954"/>
                    <a:pt x="1043184" y="276342"/>
                    <a:pt x="1041120" y="272731"/>
                  </a:cubicBezTo>
                  <a:cubicBezTo>
                    <a:pt x="1041120" y="272731"/>
                    <a:pt x="1040862" y="272989"/>
                    <a:pt x="1040862" y="272989"/>
                  </a:cubicBezTo>
                  <a:cubicBezTo>
                    <a:pt x="1040862" y="271183"/>
                    <a:pt x="1040346" y="269635"/>
                    <a:pt x="1038540" y="268603"/>
                  </a:cubicBezTo>
                  <a:cubicBezTo>
                    <a:pt x="1038540" y="268603"/>
                    <a:pt x="1038540" y="268603"/>
                    <a:pt x="1038540" y="268603"/>
                  </a:cubicBezTo>
                  <a:cubicBezTo>
                    <a:pt x="1038282" y="267313"/>
                    <a:pt x="1038024" y="266023"/>
                    <a:pt x="1037766" y="264733"/>
                  </a:cubicBezTo>
                  <a:cubicBezTo>
                    <a:pt x="1022288" y="231197"/>
                    <a:pt x="1006551" y="197402"/>
                    <a:pt x="990557" y="162575"/>
                  </a:cubicBezTo>
                  <a:cubicBezTo>
                    <a:pt x="983076" y="175990"/>
                    <a:pt x="974046" y="187083"/>
                    <a:pt x="969145" y="200497"/>
                  </a:cubicBezTo>
                  <a:cubicBezTo>
                    <a:pt x="967081" y="201271"/>
                    <a:pt x="965791" y="202561"/>
                    <a:pt x="966049" y="204883"/>
                  </a:cubicBezTo>
                  <a:cubicBezTo>
                    <a:pt x="966049" y="204883"/>
                    <a:pt x="966049" y="204625"/>
                    <a:pt x="966049" y="204625"/>
                  </a:cubicBezTo>
                  <a:cubicBezTo>
                    <a:pt x="946185" y="233518"/>
                    <a:pt x="929159" y="263959"/>
                    <a:pt x="910843" y="293885"/>
                  </a:cubicBezTo>
                  <a:cubicBezTo>
                    <a:pt x="644096" y="735022"/>
                    <a:pt x="377092" y="1176160"/>
                    <a:pt x="110087" y="1617040"/>
                  </a:cubicBezTo>
                  <a:cubicBezTo>
                    <a:pt x="108023" y="1620652"/>
                    <a:pt x="105959" y="1624522"/>
                    <a:pt x="104154" y="1628133"/>
                  </a:cubicBezTo>
                  <a:cubicBezTo>
                    <a:pt x="102348" y="1629681"/>
                    <a:pt x="100542" y="1631229"/>
                    <a:pt x="100800" y="1634325"/>
                  </a:cubicBezTo>
                  <a:cubicBezTo>
                    <a:pt x="103638" y="1634067"/>
                    <a:pt x="104412" y="1631487"/>
                    <a:pt x="105701" y="1629681"/>
                  </a:cubicBezTo>
                  <a:cubicBezTo>
                    <a:pt x="115247" y="1620136"/>
                    <a:pt x="124792" y="1610333"/>
                    <a:pt x="134079" y="1600788"/>
                  </a:cubicBezTo>
                  <a:cubicBezTo>
                    <a:pt x="134079" y="1600788"/>
                    <a:pt x="134079" y="1600530"/>
                    <a:pt x="134079" y="1600530"/>
                  </a:cubicBezTo>
                  <a:cubicBezTo>
                    <a:pt x="133563" y="1610849"/>
                    <a:pt x="126855" y="1618588"/>
                    <a:pt x="123244" y="1627617"/>
                  </a:cubicBezTo>
                  <a:cubicBezTo>
                    <a:pt x="118600" y="1638968"/>
                    <a:pt x="112925" y="1650061"/>
                    <a:pt x="106217" y="1663992"/>
                  </a:cubicBezTo>
                  <a:cubicBezTo>
                    <a:pt x="128919" y="1659090"/>
                    <a:pt x="149041" y="1654705"/>
                    <a:pt x="172517" y="1649545"/>
                  </a:cubicBezTo>
                  <a:cubicBezTo>
                    <a:pt x="159360" y="1661412"/>
                    <a:pt x="148525" y="1671473"/>
                    <a:pt x="137432" y="1681276"/>
                  </a:cubicBezTo>
                  <a:cubicBezTo>
                    <a:pt x="134853" y="1683598"/>
                    <a:pt x="131241" y="1682824"/>
                    <a:pt x="128145" y="1682824"/>
                  </a:cubicBezTo>
                  <a:cubicBezTo>
                    <a:pt x="96672" y="1682824"/>
                    <a:pt x="64941" y="1682566"/>
                    <a:pt x="33468" y="1683082"/>
                  </a:cubicBezTo>
                  <a:cubicBezTo>
                    <a:pt x="26761" y="1683082"/>
                    <a:pt x="23407" y="1681018"/>
                    <a:pt x="21344" y="1674569"/>
                  </a:cubicBezTo>
                  <a:cubicBezTo>
                    <a:pt x="15152" y="1656510"/>
                    <a:pt x="8445" y="1638452"/>
                    <a:pt x="1995" y="1620652"/>
                  </a:cubicBezTo>
                  <a:cubicBezTo>
                    <a:pt x="963" y="1617814"/>
                    <a:pt x="-842" y="1614977"/>
                    <a:pt x="448" y="1611623"/>
                  </a:cubicBezTo>
                  <a:lnTo>
                    <a:pt x="190" y="1611881"/>
                  </a:lnTo>
                  <a:cubicBezTo>
                    <a:pt x="9477" y="1622458"/>
                    <a:pt x="18764" y="1633035"/>
                    <a:pt x="29599" y="1645160"/>
                  </a:cubicBezTo>
                  <a:cubicBezTo>
                    <a:pt x="31921" y="1631745"/>
                    <a:pt x="33984" y="1619878"/>
                    <a:pt x="36048" y="1608011"/>
                  </a:cubicBezTo>
                  <a:cubicBezTo>
                    <a:pt x="36564" y="1608011"/>
                    <a:pt x="36822" y="1608269"/>
                    <a:pt x="37338" y="1608269"/>
                  </a:cubicBezTo>
                  <a:cubicBezTo>
                    <a:pt x="39402" y="1622716"/>
                    <a:pt x="41208" y="1637162"/>
                    <a:pt x="43271" y="1651609"/>
                  </a:cubicBezTo>
                  <a:cubicBezTo>
                    <a:pt x="43787" y="1651609"/>
                    <a:pt x="44561" y="1651609"/>
                    <a:pt x="45077" y="1651351"/>
                  </a:cubicBezTo>
                  <a:cubicBezTo>
                    <a:pt x="45077" y="1640000"/>
                    <a:pt x="45335" y="1628907"/>
                    <a:pt x="45077" y="1617556"/>
                  </a:cubicBezTo>
                  <a:cubicBezTo>
                    <a:pt x="43529" y="1578602"/>
                    <a:pt x="41724" y="1539648"/>
                    <a:pt x="39918" y="1500693"/>
                  </a:cubicBezTo>
                  <a:cubicBezTo>
                    <a:pt x="39402" y="1492180"/>
                    <a:pt x="44303" y="1486763"/>
                    <a:pt x="50753" y="1482377"/>
                  </a:cubicBezTo>
                  <a:cubicBezTo>
                    <a:pt x="68553" y="1470510"/>
                    <a:pt x="100026" y="1470510"/>
                    <a:pt x="117568" y="1482377"/>
                  </a:cubicBezTo>
                  <a:cubicBezTo>
                    <a:pt x="127629" y="1489085"/>
                    <a:pt x="129693" y="1496050"/>
                    <a:pt x="126597" y="1507917"/>
                  </a:cubicBezTo>
                  <a:cubicBezTo>
                    <a:pt x="120406" y="1532166"/>
                    <a:pt x="114473" y="1556674"/>
                    <a:pt x="108539" y="1580924"/>
                  </a:cubicBezTo>
                  <a:cubicBezTo>
                    <a:pt x="108023" y="1582988"/>
                    <a:pt x="108539" y="1585051"/>
                    <a:pt x="108539" y="1587373"/>
                  </a:cubicBezTo>
                  <a:cubicBezTo>
                    <a:pt x="112409" y="1585567"/>
                    <a:pt x="113441" y="1581956"/>
                    <a:pt x="115247" y="1579118"/>
                  </a:cubicBezTo>
                  <a:cubicBezTo>
                    <a:pt x="402889" y="1104185"/>
                    <a:pt x="690532" y="629253"/>
                    <a:pt x="978174" y="154578"/>
                  </a:cubicBezTo>
                  <a:cubicBezTo>
                    <a:pt x="981786" y="148386"/>
                    <a:pt x="982302" y="143743"/>
                    <a:pt x="979206" y="137294"/>
                  </a:cubicBezTo>
                  <a:cubicBezTo>
                    <a:pt x="960632" y="97823"/>
                    <a:pt x="942316" y="58353"/>
                    <a:pt x="923999" y="18883"/>
                  </a:cubicBezTo>
                  <a:cubicBezTo>
                    <a:pt x="921678" y="14239"/>
                    <a:pt x="918582" y="10112"/>
                    <a:pt x="926579" y="6242"/>
                  </a:cubicBezTo>
                  <a:cubicBezTo>
                    <a:pt x="934576" y="2372"/>
                    <a:pt x="935608" y="7790"/>
                    <a:pt x="937672" y="12433"/>
                  </a:cubicBezTo>
                  <a:cubicBezTo>
                    <a:pt x="955730" y="51388"/>
                    <a:pt x="973788" y="90084"/>
                    <a:pt x="992621" y="130328"/>
                  </a:cubicBezTo>
                  <a:cubicBezTo>
                    <a:pt x="1004746" y="110464"/>
                    <a:pt x="1015839" y="91890"/>
                    <a:pt x="1027189" y="73316"/>
                  </a:cubicBezTo>
                  <a:cubicBezTo>
                    <a:pt x="1039572" y="52936"/>
                    <a:pt x="1052471" y="33071"/>
                    <a:pt x="1063822" y="12175"/>
                  </a:cubicBezTo>
                  <a:cubicBezTo>
                    <a:pt x="1069239" y="2372"/>
                    <a:pt x="1075431" y="-2271"/>
                    <a:pt x="1086782" y="1083"/>
                  </a:cubicBezTo>
                  <a:cubicBezTo>
                    <a:pt x="1087814" y="5210"/>
                    <a:pt x="1084202" y="7790"/>
                    <a:pt x="1082396" y="10886"/>
                  </a:cubicBezTo>
                  <a:cubicBezTo>
                    <a:pt x="1057630" y="52162"/>
                    <a:pt x="1032607" y="93438"/>
                    <a:pt x="1007583" y="134456"/>
                  </a:cubicBezTo>
                  <a:cubicBezTo>
                    <a:pt x="1005519" y="137809"/>
                    <a:pt x="1003972" y="141421"/>
                    <a:pt x="1002166" y="144775"/>
                  </a:cubicBezTo>
                  <a:cubicBezTo>
                    <a:pt x="998554" y="149160"/>
                    <a:pt x="1002940" y="151998"/>
                    <a:pt x="1004488" y="155094"/>
                  </a:cubicBezTo>
                  <a:cubicBezTo>
                    <a:pt x="1079042" y="316070"/>
                    <a:pt x="1153855" y="476789"/>
                    <a:pt x="1228668" y="637766"/>
                  </a:cubicBezTo>
                  <a:cubicBezTo>
                    <a:pt x="1334438" y="865300"/>
                    <a:pt x="1440208" y="1093092"/>
                    <a:pt x="1545978" y="1320627"/>
                  </a:cubicBezTo>
                  <a:cubicBezTo>
                    <a:pt x="1638849" y="1520300"/>
                    <a:pt x="1731462" y="1719973"/>
                    <a:pt x="1824333" y="1919645"/>
                  </a:cubicBezTo>
                  <a:cubicBezTo>
                    <a:pt x="1826397" y="1924031"/>
                    <a:pt x="1828977" y="1928417"/>
                    <a:pt x="1831041" y="1932802"/>
                  </a:cubicBezTo>
                  <a:cubicBezTo>
                    <a:pt x="1847035" y="1967887"/>
                    <a:pt x="1863030" y="2002972"/>
                    <a:pt x="1879282" y="2038056"/>
                  </a:cubicBezTo>
                  <a:cubicBezTo>
                    <a:pt x="1899146" y="2081138"/>
                    <a:pt x="1919268" y="2124220"/>
                    <a:pt x="1939390" y="2167044"/>
                  </a:cubicBezTo>
                  <a:cubicBezTo>
                    <a:pt x="1940680" y="2170140"/>
                    <a:pt x="1941454" y="2173751"/>
                    <a:pt x="1945324" y="2176331"/>
                  </a:cubicBezTo>
                  <a:cubicBezTo>
                    <a:pt x="1946356" y="2160079"/>
                    <a:pt x="1944808" y="2144600"/>
                    <a:pt x="1943518" y="2129380"/>
                  </a:cubicBezTo>
                  <a:cubicBezTo>
                    <a:pt x="1942744" y="2118545"/>
                    <a:pt x="1946614" y="2111321"/>
                    <a:pt x="1955385" y="2106420"/>
                  </a:cubicBezTo>
                  <a:cubicBezTo>
                    <a:pt x="1976539" y="2095069"/>
                    <a:pt x="1998209" y="2094811"/>
                    <a:pt x="2019363" y="2106162"/>
                  </a:cubicBezTo>
                  <a:cubicBezTo>
                    <a:pt x="2030971" y="2112353"/>
                    <a:pt x="2033293" y="2120092"/>
                    <a:pt x="2030198" y="2132733"/>
                  </a:cubicBezTo>
                  <a:cubicBezTo>
                    <a:pt x="2023232" y="2160595"/>
                    <a:pt x="2013429" y="2187940"/>
                    <a:pt x="2010591" y="2216317"/>
                  </a:cubicBezTo>
                  <a:cubicBezTo>
                    <a:pt x="2008012" y="2241083"/>
                    <a:pt x="1994081" y="2261979"/>
                    <a:pt x="1992533" y="2286486"/>
                  </a:cubicBezTo>
                  <a:cubicBezTo>
                    <a:pt x="1992533" y="2288034"/>
                    <a:pt x="1992017" y="2289840"/>
                    <a:pt x="1991759" y="2291646"/>
                  </a:cubicBezTo>
                  <a:cubicBezTo>
                    <a:pt x="1998209" y="2291904"/>
                    <a:pt x="2000788" y="2285455"/>
                    <a:pt x="2006722" y="2284681"/>
                  </a:cubicBezTo>
                  <a:cubicBezTo>
                    <a:pt x="2006980" y="2290614"/>
                    <a:pt x="2007238" y="2296289"/>
                    <a:pt x="2007754" y="2305319"/>
                  </a:cubicBezTo>
                  <a:cubicBezTo>
                    <a:pt x="2018589" y="2293710"/>
                    <a:pt x="2027876" y="2283907"/>
                    <a:pt x="2036905" y="2273846"/>
                  </a:cubicBezTo>
                  <a:cubicBezTo>
                    <a:pt x="2037679" y="2274104"/>
                    <a:pt x="2038453" y="2274104"/>
                    <a:pt x="2039227" y="2274362"/>
                  </a:cubicBezTo>
                  <a:cubicBezTo>
                    <a:pt x="2036905" y="2290098"/>
                    <a:pt x="2034583" y="2305835"/>
                    <a:pt x="2032261" y="2321571"/>
                  </a:cubicBezTo>
                  <a:cubicBezTo>
                    <a:pt x="2031745" y="2325699"/>
                    <a:pt x="2027876" y="2324667"/>
                    <a:pt x="2025296" y="2324667"/>
                  </a:cubicBezTo>
                  <a:cubicBezTo>
                    <a:pt x="1994339" y="2324409"/>
                    <a:pt x="1963640" y="2323893"/>
                    <a:pt x="1932683" y="2323635"/>
                  </a:cubicBezTo>
                  <a:cubicBezTo>
                    <a:pt x="1928813" y="2323635"/>
                    <a:pt x="1925718" y="2322345"/>
                    <a:pt x="1923396" y="2319507"/>
                  </a:cubicBezTo>
                  <a:cubicBezTo>
                    <a:pt x="1913851" y="2308672"/>
                    <a:pt x="1904048" y="2297837"/>
                    <a:pt x="1895276" y="2285455"/>
                  </a:cubicBezTo>
                  <a:cubicBezTo>
                    <a:pt x="1902500" y="2287518"/>
                    <a:pt x="1909723" y="2289582"/>
                    <a:pt x="1916946" y="2291904"/>
                  </a:cubicBezTo>
                  <a:cubicBezTo>
                    <a:pt x="1922364" y="2293710"/>
                    <a:pt x="1924944" y="2292678"/>
                    <a:pt x="1924170" y="2286229"/>
                  </a:cubicBezTo>
                  <a:cubicBezTo>
                    <a:pt x="1923138" y="2276683"/>
                    <a:pt x="1922364" y="2267138"/>
                    <a:pt x="1921332" y="2254240"/>
                  </a:cubicBezTo>
                  <a:cubicBezTo>
                    <a:pt x="1931393" y="2265075"/>
                    <a:pt x="1939390" y="2273846"/>
                    <a:pt x="1947645" y="2282617"/>
                  </a:cubicBezTo>
                  <a:cubicBezTo>
                    <a:pt x="1947645" y="2260947"/>
                    <a:pt x="1947903" y="2240309"/>
                    <a:pt x="1947388" y="2219671"/>
                  </a:cubicBezTo>
                  <a:cubicBezTo>
                    <a:pt x="1947388" y="2215543"/>
                    <a:pt x="1943260" y="2211674"/>
                    <a:pt x="1941454" y="2207546"/>
                  </a:cubicBezTo>
                  <a:cubicBezTo>
                    <a:pt x="1900952" y="2120092"/>
                    <a:pt x="1860192" y="2032897"/>
                    <a:pt x="1819690" y="1945443"/>
                  </a:cubicBezTo>
                  <a:cubicBezTo>
                    <a:pt x="1818142" y="1943121"/>
                    <a:pt x="1816594" y="1940541"/>
                    <a:pt x="1815046" y="1937704"/>
                  </a:cubicBezTo>
                  <a:close/>
                </a:path>
              </a:pathLst>
            </a:custGeom>
            <a:solidFill>
              <a:schemeClr val="tx1">
                <a:lumMod val="65000"/>
                <a:lumOff val="35000"/>
              </a:schemeClr>
            </a:solidFill>
            <a:ln w="2578"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3066263-CA3E-4DF0-94C4-0EDDA4C08A6E}"/>
                </a:ext>
              </a:extLst>
            </p:cNvPr>
            <p:cNvSpPr/>
            <p:nvPr/>
          </p:nvSpPr>
          <p:spPr>
            <a:xfrm>
              <a:off x="7641709" y="3058196"/>
              <a:ext cx="982886" cy="2040585"/>
            </a:xfrm>
            <a:custGeom>
              <a:avLst/>
              <a:gdLst>
                <a:gd name="connsiteX0" fmla="*/ 118798 w 982886"/>
                <a:gd name="connsiteY0" fmla="*/ 270005 h 2040585"/>
                <a:gd name="connsiteX1" fmla="*/ 100223 w 982886"/>
                <a:gd name="connsiteY1" fmla="*/ 230535 h 2040585"/>
                <a:gd name="connsiteX2" fmla="*/ 73910 w 982886"/>
                <a:gd name="connsiteY2" fmla="*/ 170427 h 2040585"/>
                <a:gd name="connsiteX3" fmla="*/ 2193 w 982886"/>
                <a:gd name="connsiteY3" fmla="*/ 12804 h 2040585"/>
                <a:gd name="connsiteX4" fmla="*/ 4772 w 982886"/>
                <a:gd name="connsiteY4" fmla="*/ 1453 h 2040585"/>
                <a:gd name="connsiteX5" fmla="*/ 15608 w 982886"/>
                <a:gd name="connsiteY5" fmla="*/ 5580 h 2040585"/>
                <a:gd name="connsiteX6" fmla="*/ 81907 w 982886"/>
                <a:gd name="connsiteY6" fmla="*/ 151595 h 2040585"/>
                <a:gd name="connsiteX7" fmla="*/ 107963 w 982886"/>
                <a:gd name="connsiteY7" fmla="*/ 208607 h 2040585"/>
                <a:gd name="connsiteX8" fmla="*/ 113638 w 982886"/>
                <a:gd name="connsiteY8" fmla="*/ 199836 h 2040585"/>
                <a:gd name="connsiteX9" fmla="*/ 190773 w 982886"/>
                <a:gd name="connsiteY9" fmla="*/ 30604 h 2040585"/>
                <a:gd name="connsiteX10" fmla="*/ 200834 w 982886"/>
                <a:gd name="connsiteY10" fmla="*/ 24155 h 2040585"/>
                <a:gd name="connsiteX11" fmla="*/ 204445 w 982886"/>
                <a:gd name="connsiteY11" fmla="*/ 37053 h 2040585"/>
                <a:gd name="connsiteX12" fmla="*/ 121635 w 982886"/>
                <a:gd name="connsiteY12" fmla="*/ 217636 h 2040585"/>
                <a:gd name="connsiteX13" fmla="*/ 121635 w 982886"/>
                <a:gd name="connsiteY13" fmla="*/ 239306 h 2040585"/>
                <a:gd name="connsiteX14" fmla="*/ 890402 w 982886"/>
                <a:gd name="connsiteY14" fmla="*/ 1924917 h 2040585"/>
                <a:gd name="connsiteX15" fmla="*/ 896851 w 982886"/>
                <a:gd name="connsiteY15" fmla="*/ 1933947 h 2040585"/>
                <a:gd name="connsiteX16" fmla="*/ 896851 w 982886"/>
                <a:gd name="connsiteY16" fmla="*/ 1902216 h 2040585"/>
                <a:gd name="connsiteX17" fmla="*/ 893497 w 982886"/>
                <a:gd name="connsiteY17" fmla="*/ 1837464 h 2040585"/>
                <a:gd name="connsiteX18" fmla="*/ 902785 w 982886"/>
                <a:gd name="connsiteY18" fmla="*/ 1820437 h 2040585"/>
                <a:gd name="connsiteX19" fmla="*/ 971406 w 982886"/>
                <a:gd name="connsiteY19" fmla="*/ 1819405 h 2040585"/>
                <a:gd name="connsiteX20" fmla="*/ 980177 w 982886"/>
                <a:gd name="connsiteY20" fmla="*/ 1844945 h 2040585"/>
                <a:gd name="connsiteX21" fmla="*/ 947672 w 982886"/>
                <a:gd name="connsiteY21" fmla="*/ 1978834 h 2040585"/>
                <a:gd name="connsiteX22" fmla="*/ 947931 w 982886"/>
                <a:gd name="connsiteY22" fmla="*/ 1987863 h 2040585"/>
                <a:gd name="connsiteX23" fmla="*/ 946382 w 982886"/>
                <a:gd name="connsiteY23" fmla="*/ 1987605 h 2040585"/>
                <a:gd name="connsiteX24" fmla="*/ 946641 w 982886"/>
                <a:gd name="connsiteY24" fmla="*/ 1988895 h 2040585"/>
                <a:gd name="connsiteX25" fmla="*/ 947931 w 982886"/>
                <a:gd name="connsiteY25" fmla="*/ 1987605 h 2040585"/>
                <a:gd name="connsiteX26" fmla="*/ 971148 w 982886"/>
                <a:gd name="connsiteY26" fmla="*/ 1977544 h 2040585"/>
                <a:gd name="connsiteX27" fmla="*/ 959797 w 982886"/>
                <a:gd name="connsiteY27" fmla="*/ 2003858 h 2040585"/>
                <a:gd name="connsiteX28" fmla="*/ 958507 w 982886"/>
                <a:gd name="connsiteY28" fmla="*/ 2007985 h 2040585"/>
                <a:gd name="connsiteX29" fmla="*/ 962119 w 982886"/>
                <a:gd name="connsiteY29" fmla="*/ 2006180 h 2040585"/>
                <a:gd name="connsiteX30" fmla="*/ 974760 w 982886"/>
                <a:gd name="connsiteY30" fmla="*/ 1994829 h 2040585"/>
                <a:gd name="connsiteX31" fmla="*/ 972696 w 982886"/>
                <a:gd name="connsiteY31" fmla="*/ 2021658 h 2040585"/>
                <a:gd name="connsiteX32" fmla="*/ 984821 w 982886"/>
                <a:gd name="connsiteY32" fmla="*/ 2017789 h 2040585"/>
                <a:gd name="connsiteX33" fmla="*/ 963667 w 982886"/>
                <a:gd name="connsiteY33" fmla="*/ 2036621 h 2040585"/>
                <a:gd name="connsiteX34" fmla="*/ 862799 w 982886"/>
                <a:gd name="connsiteY34" fmla="*/ 2041264 h 2040585"/>
                <a:gd name="connsiteX35" fmla="*/ 846804 w 982886"/>
                <a:gd name="connsiteY35" fmla="*/ 2030429 h 2040585"/>
                <a:gd name="connsiteX36" fmla="*/ 830552 w 982886"/>
                <a:gd name="connsiteY36" fmla="*/ 1989153 h 2040585"/>
                <a:gd name="connsiteX37" fmla="*/ 832873 w 982886"/>
                <a:gd name="connsiteY37" fmla="*/ 1987605 h 2040585"/>
                <a:gd name="connsiteX38" fmla="*/ 855059 w 982886"/>
                <a:gd name="connsiteY38" fmla="*/ 2019336 h 2040585"/>
                <a:gd name="connsiteX39" fmla="*/ 856865 w 982886"/>
                <a:gd name="connsiteY39" fmla="*/ 2018820 h 2040585"/>
                <a:gd name="connsiteX40" fmla="*/ 848094 w 982886"/>
                <a:gd name="connsiteY40" fmla="*/ 1970837 h 2040585"/>
                <a:gd name="connsiteX41" fmla="*/ 848094 w 982886"/>
                <a:gd name="connsiteY41" fmla="*/ 1970837 h 2040585"/>
                <a:gd name="connsiteX42" fmla="*/ 878019 w 982886"/>
                <a:gd name="connsiteY42" fmla="*/ 2007211 h 2040585"/>
                <a:gd name="connsiteX43" fmla="*/ 872344 w 982886"/>
                <a:gd name="connsiteY43" fmla="*/ 1941428 h 2040585"/>
                <a:gd name="connsiteX44" fmla="*/ 873634 w 982886"/>
                <a:gd name="connsiteY44" fmla="*/ 1940912 h 2040585"/>
                <a:gd name="connsiteX45" fmla="*/ 896335 w 982886"/>
                <a:gd name="connsiteY45" fmla="*/ 1997924 h 2040585"/>
                <a:gd name="connsiteX46" fmla="*/ 898141 w 982886"/>
                <a:gd name="connsiteY46" fmla="*/ 1976254 h 2040585"/>
                <a:gd name="connsiteX47" fmla="*/ 823586 w 982886"/>
                <a:gd name="connsiteY47" fmla="*/ 1813214 h 2040585"/>
                <a:gd name="connsiteX48" fmla="*/ 309442 w 982886"/>
                <a:gd name="connsiteY48" fmla="*/ 685088 h 2040585"/>
                <a:gd name="connsiteX49" fmla="*/ 126021 w 982886"/>
                <a:gd name="connsiteY49" fmla="*/ 282904 h 2040585"/>
                <a:gd name="connsiteX50" fmla="*/ 118798 w 982886"/>
                <a:gd name="connsiteY50" fmla="*/ 270005 h 2040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982886" h="2040585">
                  <a:moveTo>
                    <a:pt x="118798" y="270005"/>
                  </a:moveTo>
                  <a:cubicBezTo>
                    <a:pt x="113122" y="256591"/>
                    <a:pt x="108221" y="242918"/>
                    <a:pt x="100223" y="230535"/>
                  </a:cubicBezTo>
                  <a:cubicBezTo>
                    <a:pt x="93258" y="209639"/>
                    <a:pt x="82939" y="190291"/>
                    <a:pt x="73910" y="170427"/>
                  </a:cubicBezTo>
                  <a:cubicBezTo>
                    <a:pt x="50176" y="117800"/>
                    <a:pt x="26184" y="65431"/>
                    <a:pt x="2193" y="12804"/>
                  </a:cubicBezTo>
                  <a:cubicBezTo>
                    <a:pt x="129" y="8160"/>
                    <a:pt x="-2451" y="4549"/>
                    <a:pt x="4772" y="1453"/>
                  </a:cubicBezTo>
                  <a:cubicBezTo>
                    <a:pt x="10964" y="-1385"/>
                    <a:pt x="13028" y="-95"/>
                    <a:pt x="15608" y="5580"/>
                  </a:cubicBezTo>
                  <a:cubicBezTo>
                    <a:pt x="37535" y="54338"/>
                    <a:pt x="59721" y="102837"/>
                    <a:pt x="81907" y="151595"/>
                  </a:cubicBezTo>
                  <a:cubicBezTo>
                    <a:pt x="90678" y="170685"/>
                    <a:pt x="99192" y="189517"/>
                    <a:pt x="107963" y="208607"/>
                  </a:cubicBezTo>
                  <a:cubicBezTo>
                    <a:pt x="111832" y="206543"/>
                    <a:pt x="112090" y="202932"/>
                    <a:pt x="113638" y="199836"/>
                  </a:cubicBezTo>
                  <a:cubicBezTo>
                    <a:pt x="139436" y="143597"/>
                    <a:pt x="164975" y="87101"/>
                    <a:pt x="190773" y="30604"/>
                  </a:cubicBezTo>
                  <a:cubicBezTo>
                    <a:pt x="192579" y="26477"/>
                    <a:pt x="193094" y="20801"/>
                    <a:pt x="200834" y="24155"/>
                  </a:cubicBezTo>
                  <a:cubicBezTo>
                    <a:pt x="208573" y="27508"/>
                    <a:pt x="207283" y="31120"/>
                    <a:pt x="204445" y="37053"/>
                  </a:cubicBezTo>
                  <a:cubicBezTo>
                    <a:pt x="176842" y="97162"/>
                    <a:pt x="149497" y="157528"/>
                    <a:pt x="121635" y="217636"/>
                  </a:cubicBezTo>
                  <a:cubicBezTo>
                    <a:pt x="118024" y="225376"/>
                    <a:pt x="118024" y="231567"/>
                    <a:pt x="121635" y="239306"/>
                  </a:cubicBezTo>
                  <a:cubicBezTo>
                    <a:pt x="378063" y="801177"/>
                    <a:pt x="634232" y="1363047"/>
                    <a:pt x="890402" y="1924917"/>
                  </a:cubicBezTo>
                  <a:cubicBezTo>
                    <a:pt x="891950" y="1928013"/>
                    <a:pt x="893497" y="1931109"/>
                    <a:pt x="896851" y="1933947"/>
                  </a:cubicBezTo>
                  <a:cubicBezTo>
                    <a:pt x="896851" y="1923369"/>
                    <a:pt x="897109" y="1912792"/>
                    <a:pt x="896851" y="1902216"/>
                  </a:cubicBezTo>
                  <a:cubicBezTo>
                    <a:pt x="896077" y="1880546"/>
                    <a:pt x="894529" y="1859134"/>
                    <a:pt x="893497" y="1837464"/>
                  </a:cubicBezTo>
                  <a:cubicBezTo>
                    <a:pt x="893240" y="1829982"/>
                    <a:pt x="897109" y="1824823"/>
                    <a:pt x="902785" y="1820437"/>
                  </a:cubicBezTo>
                  <a:cubicBezTo>
                    <a:pt x="919811" y="1807539"/>
                    <a:pt x="953864" y="1807281"/>
                    <a:pt x="971406" y="1819405"/>
                  </a:cubicBezTo>
                  <a:cubicBezTo>
                    <a:pt x="981467" y="1826371"/>
                    <a:pt x="983273" y="1832562"/>
                    <a:pt x="980177" y="1844945"/>
                  </a:cubicBezTo>
                  <a:cubicBezTo>
                    <a:pt x="969084" y="1889575"/>
                    <a:pt x="958250" y="1934204"/>
                    <a:pt x="947672" y="1978834"/>
                  </a:cubicBezTo>
                  <a:cubicBezTo>
                    <a:pt x="946899" y="1981672"/>
                    <a:pt x="945093" y="1985026"/>
                    <a:pt x="947931" y="1987863"/>
                  </a:cubicBezTo>
                  <a:cubicBezTo>
                    <a:pt x="947414" y="1987863"/>
                    <a:pt x="946899" y="1987605"/>
                    <a:pt x="946382" y="1987605"/>
                  </a:cubicBezTo>
                  <a:cubicBezTo>
                    <a:pt x="946382" y="1988121"/>
                    <a:pt x="946382" y="1988379"/>
                    <a:pt x="946641" y="1988895"/>
                  </a:cubicBezTo>
                  <a:cubicBezTo>
                    <a:pt x="947156" y="1988379"/>
                    <a:pt x="947414" y="1988121"/>
                    <a:pt x="947931" y="1987605"/>
                  </a:cubicBezTo>
                  <a:cubicBezTo>
                    <a:pt x="956186" y="1986831"/>
                    <a:pt x="962119" y="1980124"/>
                    <a:pt x="971148" y="1977544"/>
                  </a:cubicBezTo>
                  <a:cubicBezTo>
                    <a:pt x="967020" y="1986831"/>
                    <a:pt x="963409" y="1995345"/>
                    <a:pt x="959797" y="2003858"/>
                  </a:cubicBezTo>
                  <a:cubicBezTo>
                    <a:pt x="958765" y="2005148"/>
                    <a:pt x="957218" y="2006954"/>
                    <a:pt x="958507" y="2007985"/>
                  </a:cubicBezTo>
                  <a:cubicBezTo>
                    <a:pt x="960313" y="2009791"/>
                    <a:pt x="961087" y="2006954"/>
                    <a:pt x="962119" y="2006180"/>
                  </a:cubicBezTo>
                  <a:cubicBezTo>
                    <a:pt x="965989" y="2002826"/>
                    <a:pt x="969858" y="1999214"/>
                    <a:pt x="974760" y="1994829"/>
                  </a:cubicBezTo>
                  <a:cubicBezTo>
                    <a:pt x="973986" y="2004374"/>
                    <a:pt x="973212" y="2012629"/>
                    <a:pt x="972696" y="2021658"/>
                  </a:cubicBezTo>
                  <a:cubicBezTo>
                    <a:pt x="977598" y="2020110"/>
                    <a:pt x="980951" y="2018820"/>
                    <a:pt x="984821" y="2017789"/>
                  </a:cubicBezTo>
                  <a:cubicBezTo>
                    <a:pt x="980951" y="2035847"/>
                    <a:pt x="980951" y="2035847"/>
                    <a:pt x="963667" y="2036621"/>
                  </a:cubicBezTo>
                  <a:cubicBezTo>
                    <a:pt x="930130" y="2037911"/>
                    <a:pt x="896335" y="2039200"/>
                    <a:pt x="862799" y="2041264"/>
                  </a:cubicBezTo>
                  <a:cubicBezTo>
                    <a:pt x="853770" y="2041780"/>
                    <a:pt x="849642" y="2038684"/>
                    <a:pt x="846804" y="2030429"/>
                  </a:cubicBezTo>
                  <a:cubicBezTo>
                    <a:pt x="841902" y="2016499"/>
                    <a:pt x="835969" y="2002826"/>
                    <a:pt x="830552" y="1989153"/>
                  </a:cubicBezTo>
                  <a:cubicBezTo>
                    <a:pt x="831325" y="1988637"/>
                    <a:pt x="832100" y="1988121"/>
                    <a:pt x="832873" y="1987605"/>
                  </a:cubicBezTo>
                  <a:cubicBezTo>
                    <a:pt x="840355" y="1998182"/>
                    <a:pt x="847578" y="2008759"/>
                    <a:pt x="855059" y="2019336"/>
                  </a:cubicBezTo>
                  <a:cubicBezTo>
                    <a:pt x="855575" y="2019078"/>
                    <a:pt x="856349" y="2018820"/>
                    <a:pt x="856865" y="2018820"/>
                  </a:cubicBezTo>
                  <a:cubicBezTo>
                    <a:pt x="854027" y="2002826"/>
                    <a:pt x="850932" y="1986831"/>
                    <a:pt x="848094" y="1970837"/>
                  </a:cubicBezTo>
                  <a:lnTo>
                    <a:pt x="848094" y="1970837"/>
                  </a:lnTo>
                  <a:cubicBezTo>
                    <a:pt x="859703" y="1980640"/>
                    <a:pt x="865894" y="1994829"/>
                    <a:pt x="878019" y="2007211"/>
                  </a:cubicBezTo>
                  <a:cubicBezTo>
                    <a:pt x="875955" y="1983994"/>
                    <a:pt x="874149" y="1962582"/>
                    <a:pt x="872344" y="1941428"/>
                  </a:cubicBezTo>
                  <a:cubicBezTo>
                    <a:pt x="872859" y="1941170"/>
                    <a:pt x="873118" y="1941170"/>
                    <a:pt x="873634" y="1940912"/>
                  </a:cubicBezTo>
                  <a:cubicBezTo>
                    <a:pt x="880857" y="1959228"/>
                    <a:pt x="888080" y="1977286"/>
                    <a:pt x="896335" y="1997924"/>
                  </a:cubicBezTo>
                  <a:cubicBezTo>
                    <a:pt x="899689" y="1989153"/>
                    <a:pt x="900979" y="1982962"/>
                    <a:pt x="898141" y="1976254"/>
                  </a:cubicBezTo>
                  <a:cubicBezTo>
                    <a:pt x="873376" y="1921822"/>
                    <a:pt x="848352" y="1867647"/>
                    <a:pt x="823586" y="1813214"/>
                  </a:cubicBezTo>
                  <a:cubicBezTo>
                    <a:pt x="652033" y="1437086"/>
                    <a:pt x="480737" y="1061216"/>
                    <a:pt x="309442" y="685088"/>
                  </a:cubicBezTo>
                  <a:cubicBezTo>
                    <a:pt x="248301" y="550940"/>
                    <a:pt x="187161" y="417051"/>
                    <a:pt x="126021" y="282904"/>
                  </a:cubicBezTo>
                  <a:cubicBezTo>
                    <a:pt x="123441" y="278776"/>
                    <a:pt x="121120" y="274391"/>
                    <a:pt x="118798" y="270005"/>
                  </a:cubicBezTo>
                  <a:close/>
                </a:path>
              </a:pathLst>
            </a:custGeom>
            <a:solidFill>
              <a:schemeClr val="tx1">
                <a:lumMod val="65000"/>
                <a:lumOff val="35000"/>
              </a:schemeClr>
            </a:solidFill>
            <a:ln w="2578"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6ED3105-25AA-415A-9438-FE5E99775AD7}"/>
                </a:ext>
              </a:extLst>
            </p:cNvPr>
            <p:cNvSpPr/>
            <p:nvPr/>
          </p:nvSpPr>
          <p:spPr>
            <a:xfrm>
              <a:off x="5836011" y="3462348"/>
              <a:ext cx="2580" cy="2580"/>
            </a:xfrm>
            <a:custGeom>
              <a:avLst/>
              <a:gdLst>
                <a:gd name="connsiteX0" fmla="*/ 2322 w 0"/>
                <a:gd name="connsiteY0" fmla="*/ 1032 h 0"/>
                <a:gd name="connsiteX1" fmla="*/ 0 w 0"/>
                <a:gd name="connsiteY1" fmla="*/ 516 h 0"/>
                <a:gd name="connsiteX2" fmla="*/ 2322 w 0"/>
                <a:gd name="connsiteY2" fmla="*/ 1032 h 0"/>
              </a:gdLst>
              <a:ahLst/>
              <a:cxnLst>
                <a:cxn ang="0">
                  <a:pos x="connsiteX0" y="connsiteY0"/>
                </a:cxn>
                <a:cxn ang="0">
                  <a:pos x="connsiteX1" y="connsiteY1"/>
                </a:cxn>
                <a:cxn ang="0">
                  <a:pos x="connsiteX2" y="connsiteY2"/>
                </a:cxn>
              </a:cxnLst>
              <a:rect l="l" t="t" r="r" b="b"/>
              <a:pathLst>
                <a:path>
                  <a:moveTo>
                    <a:pt x="2322" y="1032"/>
                  </a:moveTo>
                  <a:cubicBezTo>
                    <a:pt x="1548" y="774"/>
                    <a:pt x="774" y="774"/>
                    <a:pt x="0" y="516"/>
                  </a:cubicBezTo>
                  <a:cubicBezTo>
                    <a:pt x="774" y="0"/>
                    <a:pt x="1548" y="-516"/>
                    <a:pt x="2322" y="1032"/>
                  </a:cubicBezTo>
                  <a:close/>
                </a:path>
              </a:pathLst>
            </a:custGeom>
            <a:solidFill>
              <a:srgbClr val="FEB000"/>
            </a:solidFill>
            <a:ln w="2578"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353485E9-6C7C-4A11-B790-7246A2BDA57C}"/>
                </a:ext>
              </a:extLst>
            </p:cNvPr>
            <p:cNvSpPr/>
            <p:nvPr/>
          </p:nvSpPr>
          <p:spPr>
            <a:xfrm>
              <a:off x="4797402" y="4919651"/>
              <a:ext cx="2580" cy="2580"/>
            </a:xfrm>
            <a:custGeom>
              <a:avLst/>
              <a:gdLst>
                <a:gd name="connsiteX0" fmla="*/ 0 w 0"/>
                <a:gd name="connsiteY0" fmla="*/ 1290 h 0"/>
                <a:gd name="connsiteX1" fmla="*/ 1290 w 0"/>
                <a:gd name="connsiteY1" fmla="*/ 0 h 0"/>
                <a:gd name="connsiteX2" fmla="*/ 0 w 0"/>
                <a:gd name="connsiteY2" fmla="*/ 1290 h 0"/>
                <a:gd name="connsiteX3" fmla="*/ 0 w 0"/>
                <a:gd name="connsiteY3" fmla="*/ 1290 h 0"/>
              </a:gdLst>
              <a:ahLst/>
              <a:cxnLst>
                <a:cxn ang="0">
                  <a:pos x="connsiteX0" y="connsiteY0"/>
                </a:cxn>
                <a:cxn ang="0">
                  <a:pos x="connsiteX1" y="connsiteY1"/>
                </a:cxn>
                <a:cxn ang="0">
                  <a:pos x="connsiteX2" y="connsiteY2"/>
                </a:cxn>
                <a:cxn ang="0">
                  <a:pos x="connsiteX3" y="connsiteY3"/>
                </a:cxn>
              </a:cxnLst>
              <a:rect l="l" t="t" r="r" b="b"/>
              <a:pathLst>
                <a:path>
                  <a:moveTo>
                    <a:pt x="0" y="1290"/>
                  </a:moveTo>
                  <a:cubicBezTo>
                    <a:pt x="516" y="774"/>
                    <a:pt x="774" y="258"/>
                    <a:pt x="1290" y="0"/>
                  </a:cubicBezTo>
                  <a:cubicBezTo>
                    <a:pt x="1806" y="1032"/>
                    <a:pt x="1548" y="1806"/>
                    <a:pt x="0" y="1290"/>
                  </a:cubicBezTo>
                  <a:cubicBezTo>
                    <a:pt x="0" y="1032"/>
                    <a:pt x="0" y="1290"/>
                    <a:pt x="0" y="1290"/>
                  </a:cubicBezTo>
                  <a:close/>
                </a:path>
              </a:pathLst>
            </a:custGeom>
            <a:solidFill>
              <a:srgbClr val="866952"/>
            </a:solidFill>
            <a:ln w="2578"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04AB635B-673B-4081-9B27-EADCE2B7B676}"/>
                </a:ext>
              </a:extLst>
            </p:cNvPr>
            <p:cNvSpPr/>
            <p:nvPr/>
          </p:nvSpPr>
          <p:spPr>
            <a:xfrm>
              <a:off x="4662481" y="4930744"/>
              <a:ext cx="2580" cy="2580"/>
            </a:xfrm>
            <a:custGeom>
              <a:avLst/>
              <a:gdLst>
                <a:gd name="connsiteX0" fmla="*/ 1290 w 0"/>
                <a:gd name="connsiteY0" fmla="*/ 516 h 0"/>
                <a:gd name="connsiteX1" fmla="*/ 0 w 0"/>
                <a:gd name="connsiteY1" fmla="*/ 0 h 0"/>
                <a:gd name="connsiteX2" fmla="*/ 516 w 0"/>
                <a:gd name="connsiteY2" fmla="*/ 0 h 0"/>
                <a:gd name="connsiteX3" fmla="*/ 1290 w 0"/>
                <a:gd name="connsiteY3" fmla="*/ 516 h 0"/>
                <a:gd name="connsiteX4" fmla="*/ 1290 w 0"/>
                <a:gd name="connsiteY4" fmla="*/ 516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a:moveTo>
                    <a:pt x="1290" y="516"/>
                  </a:moveTo>
                  <a:cubicBezTo>
                    <a:pt x="774" y="258"/>
                    <a:pt x="516" y="258"/>
                    <a:pt x="0" y="0"/>
                  </a:cubicBezTo>
                  <a:cubicBezTo>
                    <a:pt x="258" y="0"/>
                    <a:pt x="258" y="0"/>
                    <a:pt x="516" y="0"/>
                  </a:cubicBezTo>
                  <a:cubicBezTo>
                    <a:pt x="774" y="258"/>
                    <a:pt x="774" y="516"/>
                    <a:pt x="1290" y="516"/>
                  </a:cubicBezTo>
                  <a:cubicBezTo>
                    <a:pt x="1032" y="774"/>
                    <a:pt x="1290" y="516"/>
                    <a:pt x="1290" y="516"/>
                  </a:cubicBezTo>
                  <a:close/>
                </a:path>
              </a:pathLst>
            </a:custGeom>
            <a:solidFill>
              <a:srgbClr val="866952"/>
            </a:solidFill>
            <a:ln w="2578"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83B144-8C09-4511-95D3-DCD11A8E58A0}"/>
                </a:ext>
              </a:extLst>
            </p:cNvPr>
            <p:cNvSpPr/>
            <p:nvPr/>
          </p:nvSpPr>
          <p:spPr>
            <a:xfrm>
              <a:off x="8489287" y="5028775"/>
              <a:ext cx="2580" cy="2580"/>
            </a:xfrm>
            <a:custGeom>
              <a:avLst/>
              <a:gdLst>
                <a:gd name="connsiteX0" fmla="*/ 516 w 0"/>
                <a:gd name="connsiteY0" fmla="*/ 516 h 0"/>
                <a:gd name="connsiteX1" fmla="*/ 0 w 0"/>
                <a:gd name="connsiteY1" fmla="*/ 0 h 0"/>
                <a:gd name="connsiteX2" fmla="*/ 258 w 0"/>
                <a:gd name="connsiteY2" fmla="*/ 774 h 0"/>
              </a:gdLst>
              <a:ahLst/>
              <a:cxnLst>
                <a:cxn ang="0">
                  <a:pos x="connsiteX0" y="connsiteY0"/>
                </a:cxn>
                <a:cxn ang="0">
                  <a:pos x="connsiteX1" y="connsiteY1"/>
                </a:cxn>
                <a:cxn ang="0">
                  <a:pos x="connsiteX2" y="connsiteY2"/>
                </a:cxn>
              </a:cxnLst>
              <a:rect l="l" t="t" r="r" b="b"/>
              <a:pathLst>
                <a:path>
                  <a:moveTo>
                    <a:pt x="516" y="516"/>
                  </a:moveTo>
                  <a:lnTo>
                    <a:pt x="0" y="0"/>
                  </a:lnTo>
                  <a:lnTo>
                    <a:pt x="258" y="774"/>
                  </a:lnTo>
                  <a:close/>
                </a:path>
              </a:pathLst>
            </a:custGeom>
            <a:solidFill>
              <a:srgbClr val="866952"/>
            </a:solidFill>
            <a:ln w="2578"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8F5BA049-9726-4CA2-B2A4-13914A381F01}"/>
                </a:ext>
              </a:extLst>
            </p:cNvPr>
            <p:cNvSpPr/>
            <p:nvPr/>
          </p:nvSpPr>
          <p:spPr>
            <a:xfrm>
              <a:off x="8470971" y="5042448"/>
              <a:ext cx="2580" cy="2580"/>
            </a:xfrm>
            <a:custGeom>
              <a:avLst/>
              <a:gdLst>
                <a:gd name="connsiteX0" fmla="*/ 516 w 0"/>
                <a:gd name="connsiteY0" fmla="*/ 1548 h 0"/>
                <a:gd name="connsiteX1" fmla="*/ 0 w 0"/>
                <a:gd name="connsiteY1" fmla="*/ 774 h 0"/>
                <a:gd name="connsiteX2" fmla="*/ 516 w 0"/>
                <a:gd name="connsiteY2" fmla="*/ 0 h 0"/>
                <a:gd name="connsiteX3" fmla="*/ 1032 w 0"/>
                <a:gd name="connsiteY3" fmla="*/ 774 h 0"/>
                <a:gd name="connsiteX4" fmla="*/ 516 w 0"/>
                <a:gd name="connsiteY4" fmla="*/ 1548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a:moveTo>
                    <a:pt x="516" y="1548"/>
                  </a:moveTo>
                  <a:cubicBezTo>
                    <a:pt x="258" y="1290"/>
                    <a:pt x="0" y="1032"/>
                    <a:pt x="0" y="774"/>
                  </a:cubicBezTo>
                  <a:cubicBezTo>
                    <a:pt x="0" y="516"/>
                    <a:pt x="516" y="258"/>
                    <a:pt x="516" y="0"/>
                  </a:cubicBezTo>
                  <a:cubicBezTo>
                    <a:pt x="774" y="258"/>
                    <a:pt x="1032" y="516"/>
                    <a:pt x="1032" y="774"/>
                  </a:cubicBezTo>
                  <a:cubicBezTo>
                    <a:pt x="1032" y="1032"/>
                    <a:pt x="774" y="1290"/>
                    <a:pt x="516" y="1548"/>
                  </a:cubicBezTo>
                  <a:close/>
                </a:path>
              </a:pathLst>
            </a:custGeom>
            <a:solidFill>
              <a:srgbClr val="866952"/>
            </a:solidFill>
            <a:ln w="2578"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B779233-5A2B-491C-B159-7C3B5300091D}"/>
                </a:ext>
              </a:extLst>
            </p:cNvPr>
            <p:cNvSpPr/>
            <p:nvPr/>
          </p:nvSpPr>
          <p:spPr>
            <a:xfrm>
              <a:off x="5629598" y="3520651"/>
              <a:ext cx="2580" cy="2580"/>
            </a:xfrm>
            <a:custGeom>
              <a:avLst/>
              <a:gdLst>
                <a:gd name="connsiteX0" fmla="*/ 33 w 2579"/>
                <a:gd name="connsiteY0" fmla="*/ 4386 h 2579"/>
                <a:gd name="connsiteX1" fmla="*/ 3128 w 2579"/>
                <a:gd name="connsiteY1" fmla="*/ 0 h 2579"/>
                <a:gd name="connsiteX2" fmla="*/ 33 w 2579"/>
                <a:gd name="connsiteY2" fmla="*/ 4386 h 2579"/>
              </a:gdLst>
              <a:ahLst/>
              <a:cxnLst>
                <a:cxn ang="0">
                  <a:pos x="connsiteX0" y="connsiteY0"/>
                </a:cxn>
                <a:cxn ang="0">
                  <a:pos x="connsiteX1" y="connsiteY1"/>
                </a:cxn>
                <a:cxn ang="0">
                  <a:pos x="connsiteX2" y="connsiteY2"/>
                </a:cxn>
              </a:cxnLst>
              <a:rect l="l" t="t" r="r" b="b"/>
              <a:pathLst>
                <a:path w="2579" h="2579">
                  <a:moveTo>
                    <a:pt x="33" y="4386"/>
                  </a:moveTo>
                  <a:cubicBezTo>
                    <a:pt x="-225" y="2064"/>
                    <a:pt x="1065" y="516"/>
                    <a:pt x="3128" y="0"/>
                  </a:cubicBezTo>
                  <a:cubicBezTo>
                    <a:pt x="2354" y="1548"/>
                    <a:pt x="3128" y="4386"/>
                    <a:pt x="33" y="4386"/>
                  </a:cubicBezTo>
                  <a:close/>
                </a:path>
              </a:pathLst>
            </a:custGeom>
            <a:solidFill>
              <a:srgbClr val="FEFEFE"/>
            </a:solidFill>
            <a:ln w="257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B43A69B4-B425-44F0-A427-2521B106C55B}"/>
                </a:ext>
              </a:extLst>
            </p:cNvPr>
            <p:cNvSpPr/>
            <p:nvPr/>
          </p:nvSpPr>
          <p:spPr>
            <a:xfrm>
              <a:off x="5700134" y="3584629"/>
              <a:ext cx="2580" cy="2580"/>
            </a:xfrm>
            <a:custGeom>
              <a:avLst/>
              <a:gdLst>
                <a:gd name="connsiteX0" fmla="*/ 1214 w 0"/>
                <a:gd name="connsiteY0" fmla="*/ 0 h 2579"/>
                <a:gd name="connsiteX1" fmla="*/ 1988 w 0"/>
                <a:gd name="connsiteY1" fmla="*/ 3870 h 2579"/>
                <a:gd name="connsiteX2" fmla="*/ 1214 w 0"/>
                <a:gd name="connsiteY2" fmla="*/ 0 h 2579"/>
              </a:gdLst>
              <a:ahLst/>
              <a:cxnLst>
                <a:cxn ang="0">
                  <a:pos x="connsiteX0" y="connsiteY0"/>
                </a:cxn>
                <a:cxn ang="0">
                  <a:pos x="connsiteX1" y="connsiteY1"/>
                </a:cxn>
                <a:cxn ang="0">
                  <a:pos x="connsiteX2" y="connsiteY2"/>
                </a:cxn>
              </a:cxnLst>
              <a:rect l="l" t="t" r="r" b="b"/>
              <a:pathLst>
                <a:path h="2579">
                  <a:moveTo>
                    <a:pt x="1214" y="0"/>
                  </a:moveTo>
                  <a:cubicBezTo>
                    <a:pt x="1472" y="1290"/>
                    <a:pt x="1730" y="2580"/>
                    <a:pt x="1988" y="3870"/>
                  </a:cubicBezTo>
                  <a:cubicBezTo>
                    <a:pt x="-76" y="3096"/>
                    <a:pt x="-850" y="1806"/>
                    <a:pt x="1214" y="0"/>
                  </a:cubicBezTo>
                  <a:close/>
                </a:path>
              </a:pathLst>
            </a:custGeom>
            <a:solidFill>
              <a:srgbClr val="FEB000"/>
            </a:solidFill>
            <a:ln w="257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A7F6E3A-BB7F-4B4A-AFE9-4CA036A5ABDD}"/>
                </a:ext>
              </a:extLst>
            </p:cNvPr>
            <p:cNvSpPr/>
            <p:nvPr/>
          </p:nvSpPr>
          <p:spPr>
            <a:xfrm>
              <a:off x="5702060" y="3588498"/>
              <a:ext cx="2580" cy="2580"/>
            </a:xfrm>
            <a:custGeom>
              <a:avLst/>
              <a:gdLst>
                <a:gd name="connsiteX0" fmla="*/ 61 w 0"/>
                <a:gd name="connsiteY0" fmla="*/ 0 h 2579"/>
                <a:gd name="connsiteX1" fmla="*/ 2383 w 0"/>
                <a:gd name="connsiteY1" fmla="*/ 4386 h 2579"/>
                <a:gd name="connsiteX2" fmla="*/ 61 w 0"/>
                <a:gd name="connsiteY2" fmla="*/ 0 h 2579"/>
              </a:gdLst>
              <a:ahLst/>
              <a:cxnLst>
                <a:cxn ang="0">
                  <a:pos x="connsiteX0" y="connsiteY0"/>
                </a:cxn>
                <a:cxn ang="0">
                  <a:pos x="connsiteX1" y="connsiteY1"/>
                </a:cxn>
                <a:cxn ang="0">
                  <a:pos x="connsiteX2" y="connsiteY2"/>
                </a:cxn>
              </a:cxnLst>
              <a:rect l="l" t="t" r="r" b="b"/>
              <a:pathLst>
                <a:path h="2579">
                  <a:moveTo>
                    <a:pt x="61" y="0"/>
                  </a:moveTo>
                  <a:cubicBezTo>
                    <a:pt x="1867" y="774"/>
                    <a:pt x="2383" y="2580"/>
                    <a:pt x="2383" y="4386"/>
                  </a:cubicBezTo>
                  <a:cubicBezTo>
                    <a:pt x="319" y="3612"/>
                    <a:pt x="-197" y="2064"/>
                    <a:pt x="61" y="0"/>
                  </a:cubicBezTo>
                  <a:close/>
                </a:path>
              </a:pathLst>
            </a:custGeom>
            <a:solidFill>
              <a:srgbClr val="FEB000"/>
            </a:solidFill>
            <a:ln w="2578"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9490839F-D2E1-4D7E-847D-94EB97FEC90C}"/>
                </a:ext>
              </a:extLst>
            </p:cNvPr>
            <p:cNvSpPr/>
            <p:nvPr/>
          </p:nvSpPr>
          <p:spPr>
            <a:xfrm>
              <a:off x="4764099" y="4948029"/>
              <a:ext cx="2580" cy="5160"/>
            </a:xfrm>
            <a:custGeom>
              <a:avLst/>
              <a:gdLst>
                <a:gd name="connsiteX0" fmla="*/ 4926 w 2579"/>
                <a:gd name="connsiteY0" fmla="*/ 1548 h 5159"/>
                <a:gd name="connsiteX1" fmla="*/ 25 w 2579"/>
                <a:gd name="connsiteY1" fmla="*/ 6191 h 5159"/>
                <a:gd name="connsiteX2" fmla="*/ 3378 w 2579"/>
                <a:gd name="connsiteY2" fmla="*/ 0 h 5159"/>
                <a:gd name="connsiteX3" fmla="*/ 4926 w 2579"/>
                <a:gd name="connsiteY3" fmla="*/ 1548 h 5159"/>
              </a:gdLst>
              <a:ahLst/>
              <a:cxnLst>
                <a:cxn ang="0">
                  <a:pos x="connsiteX0" y="connsiteY0"/>
                </a:cxn>
                <a:cxn ang="0">
                  <a:pos x="connsiteX1" y="connsiteY1"/>
                </a:cxn>
                <a:cxn ang="0">
                  <a:pos x="connsiteX2" y="connsiteY2"/>
                </a:cxn>
                <a:cxn ang="0">
                  <a:pos x="connsiteX3" y="connsiteY3"/>
                </a:cxn>
              </a:cxnLst>
              <a:rect l="l" t="t" r="r" b="b"/>
              <a:pathLst>
                <a:path w="2579" h="5159">
                  <a:moveTo>
                    <a:pt x="4926" y="1548"/>
                  </a:moveTo>
                  <a:cubicBezTo>
                    <a:pt x="3636" y="3354"/>
                    <a:pt x="2862" y="5675"/>
                    <a:pt x="25" y="6191"/>
                  </a:cubicBezTo>
                  <a:cubicBezTo>
                    <a:pt x="-233" y="3096"/>
                    <a:pt x="1573" y="1806"/>
                    <a:pt x="3378" y="0"/>
                  </a:cubicBezTo>
                  <a:cubicBezTo>
                    <a:pt x="3636" y="516"/>
                    <a:pt x="4410" y="1032"/>
                    <a:pt x="4926" y="1548"/>
                  </a:cubicBezTo>
                  <a:close/>
                </a:path>
              </a:pathLst>
            </a:custGeom>
            <a:solidFill>
              <a:srgbClr val="FEFEFE"/>
            </a:solidFill>
            <a:ln w="257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01610F1-21F2-4F3B-955A-D9883541A530}"/>
                </a:ext>
              </a:extLst>
            </p:cNvPr>
            <p:cNvSpPr/>
            <p:nvPr/>
          </p:nvSpPr>
          <p:spPr>
            <a:xfrm>
              <a:off x="8599726" y="5062570"/>
              <a:ext cx="2580" cy="2580"/>
            </a:xfrm>
            <a:custGeom>
              <a:avLst/>
              <a:gdLst>
                <a:gd name="connsiteX0" fmla="*/ 4102 w 2579"/>
                <a:gd name="connsiteY0" fmla="*/ 2322 h 2579"/>
                <a:gd name="connsiteX1" fmla="*/ 490 w 2579"/>
                <a:gd name="connsiteY1" fmla="*/ 4128 h 2579"/>
                <a:gd name="connsiteX2" fmla="*/ 1780 w 2579"/>
                <a:gd name="connsiteY2" fmla="*/ 0 h 2579"/>
                <a:gd name="connsiteX3" fmla="*/ 4102 w 2579"/>
                <a:gd name="connsiteY3" fmla="*/ 2322 h 2579"/>
              </a:gdLst>
              <a:ahLst/>
              <a:cxnLst>
                <a:cxn ang="0">
                  <a:pos x="connsiteX0" y="connsiteY0"/>
                </a:cxn>
                <a:cxn ang="0">
                  <a:pos x="connsiteX1" y="connsiteY1"/>
                </a:cxn>
                <a:cxn ang="0">
                  <a:pos x="connsiteX2" y="connsiteY2"/>
                </a:cxn>
                <a:cxn ang="0">
                  <a:pos x="connsiteX3" y="connsiteY3"/>
                </a:cxn>
              </a:cxnLst>
              <a:rect l="l" t="t" r="r" b="b"/>
              <a:pathLst>
                <a:path w="2579" h="2579">
                  <a:moveTo>
                    <a:pt x="4102" y="2322"/>
                  </a:moveTo>
                  <a:cubicBezTo>
                    <a:pt x="3070" y="3354"/>
                    <a:pt x="2296" y="5933"/>
                    <a:pt x="490" y="4128"/>
                  </a:cubicBezTo>
                  <a:cubicBezTo>
                    <a:pt x="-800" y="2838"/>
                    <a:pt x="748" y="1290"/>
                    <a:pt x="1780" y="0"/>
                  </a:cubicBezTo>
                  <a:cubicBezTo>
                    <a:pt x="2554" y="774"/>
                    <a:pt x="3328" y="1548"/>
                    <a:pt x="4102" y="2322"/>
                  </a:cubicBezTo>
                  <a:close/>
                </a:path>
              </a:pathLst>
            </a:custGeom>
            <a:solidFill>
              <a:srgbClr val="FEFEFE"/>
            </a:solidFill>
            <a:ln w="257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0CA8C775-97C7-47C8-8025-F820CEE99A13}"/>
                </a:ext>
              </a:extLst>
            </p:cNvPr>
            <p:cNvSpPr/>
            <p:nvPr/>
          </p:nvSpPr>
          <p:spPr>
            <a:xfrm>
              <a:off x="8588092" y="5046317"/>
              <a:ext cx="2580" cy="2580"/>
            </a:xfrm>
            <a:custGeom>
              <a:avLst/>
              <a:gdLst>
                <a:gd name="connsiteX0" fmla="*/ 1548 w 0"/>
                <a:gd name="connsiteY0" fmla="*/ 0 h 0"/>
                <a:gd name="connsiteX1" fmla="*/ 258 w 0"/>
                <a:gd name="connsiteY1" fmla="*/ 1290 h 0"/>
                <a:gd name="connsiteX2" fmla="*/ 0 w 0"/>
                <a:gd name="connsiteY2" fmla="*/ 0 h 0"/>
                <a:gd name="connsiteX3" fmla="*/ 1548 w 0"/>
                <a:gd name="connsiteY3" fmla="*/ 0 h 0"/>
                <a:gd name="connsiteX4" fmla="*/ 1548 w 0"/>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a:moveTo>
                    <a:pt x="1548" y="0"/>
                  </a:moveTo>
                  <a:cubicBezTo>
                    <a:pt x="1032" y="516"/>
                    <a:pt x="774" y="774"/>
                    <a:pt x="258" y="1290"/>
                  </a:cubicBezTo>
                  <a:cubicBezTo>
                    <a:pt x="258" y="774"/>
                    <a:pt x="258" y="516"/>
                    <a:pt x="0" y="0"/>
                  </a:cubicBezTo>
                  <a:cubicBezTo>
                    <a:pt x="516" y="0"/>
                    <a:pt x="1032" y="0"/>
                    <a:pt x="1548" y="0"/>
                  </a:cubicBezTo>
                  <a:cubicBezTo>
                    <a:pt x="1548" y="258"/>
                    <a:pt x="1548" y="0"/>
                    <a:pt x="1548" y="0"/>
                  </a:cubicBezTo>
                  <a:close/>
                </a:path>
              </a:pathLst>
            </a:custGeom>
            <a:solidFill>
              <a:srgbClr val="FEFEFE"/>
            </a:solidFill>
            <a:ln w="2578"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D79E6AE-9B3B-47C0-88A4-EBFFF09CB4D7}"/>
                </a:ext>
              </a:extLst>
            </p:cNvPr>
            <p:cNvSpPr/>
            <p:nvPr/>
          </p:nvSpPr>
          <p:spPr>
            <a:xfrm>
              <a:off x="5680452" y="3468018"/>
              <a:ext cx="2363054" cy="995785"/>
            </a:xfrm>
            <a:custGeom>
              <a:avLst/>
              <a:gdLst>
                <a:gd name="connsiteX0" fmla="*/ 2364602 w 2363054"/>
                <a:gd name="connsiteY0" fmla="*/ 940842 h 995784"/>
                <a:gd name="connsiteX1" fmla="*/ 2180924 w 2363054"/>
                <a:gd name="connsiteY1" fmla="*/ 977991 h 995784"/>
                <a:gd name="connsiteX2" fmla="*/ 2021753 w 2363054"/>
                <a:gd name="connsiteY2" fmla="*/ 994243 h 995784"/>
                <a:gd name="connsiteX3" fmla="*/ 1856133 w 2363054"/>
                <a:gd name="connsiteY3" fmla="*/ 995275 h 995784"/>
                <a:gd name="connsiteX4" fmla="*/ 1754490 w 2363054"/>
                <a:gd name="connsiteY4" fmla="*/ 988826 h 995784"/>
                <a:gd name="connsiteX5" fmla="*/ 1486970 w 2363054"/>
                <a:gd name="connsiteY5" fmla="*/ 945228 h 995784"/>
                <a:gd name="connsiteX6" fmla="*/ 1027774 w 2363054"/>
                <a:gd name="connsiteY6" fmla="*/ 783220 h 995784"/>
                <a:gd name="connsiteX7" fmla="*/ 509243 w 2363054"/>
                <a:gd name="connsiteY7" fmla="*/ 469006 h 995784"/>
                <a:gd name="connsiteX8" fmla="*/ 220053 w 2363054"/>
                <a:gd name="connsiteY8" fmla="*/ 229088 h 995784"/>
                <a:gd name="connsiteX9" fmla="*/ 49789 w 2363054"/>
                <a:gd name="connsiteY9" fmla="*/ 61404 h 995784"/>
                <a:gd name="connsiteX10" fmla="*/ 0 w 2363054"/>
                <a:gd name="connsiteY10" fmla="*/ 6456 h 995784"/>
                <a:gd name="connsiteX11" fmla="*/ 22702 w 2363054"/>
                <a:gd name="connsiteY11" fmla="*/ 522 h 995784"/>
                <a:gd name="connsiteX12" fmla="*/ 56239 w 2363054"/>
                <a:gd name="connsiteY12" fmla="*/ 1038 h 995784"/>
                <a:gd name="connsiteX13" fmla="*/ 59850 w 2363054"/>
                <a:gd name="connsiteY13" fmla="*/ 2844 h 995784"/>
                <a:gd name="connsiteX14" fmla="*/ 499698 w 2363054"/>
                <a:gd name="connsiteY14" fmla="*/ 280426 h 995784"/>
                <a:gd name="connsiteX15" fmla="*/ 1142573 w 2363054"/>
                <a:gd name="connsiteY15" fmla="*/ 552074 h 995784"/>
                <a:gd name="connsiteX16" fmla="*/ 1654396 w 2363054"/>
                <a:gd name="connsiteY16" fmla="*/ 647782 h 995784"/>
                <a:gd name="connsiteX17" fmla="*/ 1837042 w 2363054"/>
                <a:gd name="connsiteY17" fmla="*/ 651136 h 995784"/>
                <a:gd name="connsiteX18" fmla="*/ 2004210 w 2363054"/>
                <a:gd name="connsiteY18" fmla="*/ 637979 h 995784"/>
                <a:gd name="connsiteX19" fmla="*/ 2235614 w 2363054"/>
                <a:gd name="connsiteY19" fmla="*/ 591028 h 995784"/>
                <a:gd name="connsiteX20" fmla="*/ 2267603 w 2363054"/>
                <a:gd name="connsiteY20" fmla="*/ 689317 h 995784"/>
                <a:gd name="connsiteX21" fmla="*/ 2300882 w 2363054"/>
                <a:gd name="connsiteY21" fmla="*/ 784509 h 995784"/>
                <a:gd name="connsiteX22" fmla="*/ 2333129 w 2363054"/>
                <a:gd name="connsiteY22" fmla="*/ 864224 h 995784"/>
                <a:gd name="connsiteX23" fmla="*/ 2364602 w 2363054"/>
                <a:gd name="connsiteY23" fmla="*/ 940842 h 995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63054" h="995784">
                  <a:moveTo>
                    <a:pt x="2364602" y="940842"/>
                  </a:moveTo>
                  <a:cubicBezTo>
                    <a:pt x="2303978" y="957095"/>
                    <a:pt x="2242838" y="968704"/>
                    <a:pt x="2180924" y="977991"/>
                  </a:cubicBezTo>
                  <a:cubicBezTo>
                    <a:pt x="2128039" y="985988"/>
                    <a:pt x="2075154" y="991406"/>
                    <a:pt x="2021753" y="994243"/>
                  </a:cubicBezTo>
                  <a:cubicBezTo>
                    <a:pt x="1966546" y="997081"/>
                    <a:pt x="1911339" y="998371"/>
                    <a:pt x="1856133" y="995275"/>
                  </a:cubicBezTo>
                  <a:cubicBezTo>
                    <a:pt x="1822338" y="993469"/>
                    <a:pt x="1788285" y="991664"/>
                    <a:pt x="1754490" y="988826"/>
                  </a:cubicBezTo>
                  <a:cubicBezTo>
                    <a:pt x="1664199" y="980829"/>
                    <a:pt x="1575198" y="965866"/>
                    <a:pt x="1486970" y="945228"/>
                  </a:cubicBezTo>
                  <a:cubicBezTo>
                    <a:pt x="1328057" y="908080"/>
                    <a:pt x="1175336" y="852615"/>
                    <a:pt x="1027774" y="783220"/>
                  </a:cubicBezTo>
                  <a:cubicBezTo>
                    <a:pt x="844095" y="696540"/>
                    <a:pt x="672026" y="590254"/>
                    <a:pt x="509243" y="469006"/>
                  </a:cubicBezTo>
                  <a:cubicBezTo>
                    <a:pt x="408633" y="394193"/>
                    <a:pt x="312408" y="313962"/>
                    <a:pt x="220053" y="229088"/>
                  </a:cubicBezTo>
                  <a:cubicBezTo>
                    <a:pt x="161493" y="175172"/>
                    <a:pt x="104738" y="118933"/>
                    <a:pt x="49789" y="61404"/>
                  </a:cubicBezTo>
                  <a:cubicBezTo>
                    <a:pt x="32763" y="43604"/>
                    <a:pt x="16510" y="24772"/>
                    <a:pt x="0" y="6456"/>
                  </a:cubicBezTo>
                  <a:cubicBezTo>
                    <a:pt x="6707" y="1812"/>
                    <a:pt x="13157" y="-1284"/>
                    <a:pt x="22702" y="522"/>
                  </a:cubicBezTo>
                  <a:cubicBezTo>
                    <a:pt x="33537" y="2844"/>
                    <a:pt x="45146" y="1038"/>
                    <a:pt x="56239" y="1038"/>
                  </a:cubicBezTo>
                  <a:cubicBezTo>
                    <a:pt x="57528" y="1554"/>
                    <a:pt x="58818" y="2070"/>
                    <a:pt x="59850" y="2844"/>
                  </a:cubicBezTo>
                  <a:cubicBezTo>
                    <a:pt x="200189" y="105260"/>
                    <a:pt x="347235" y="197357"/>
                    <a:pt x="499698" y="280426"/>
                  </a:cubicBezTo>
                  <a:cubicBezTo>
                    <a:pt x="705047" y="391871"/>
                    <a:pt x="918392" y="485000"/>
                    <a:pt x="1142573" y="552074"/>
                  </a:cubicBezTo>
                  <a:cubicBezTo>
                    <a:pt x="1309741" y="602121"/>
                    <a:pt x="1480005" y="635916"/>
                    <a:pt x="1654396" y="647782"/>
                  </a:cubicBezTo>
                  <a:cubicBezTo>
                    <a:pt x="1715278" y="651910"/>
                    <a:pt x="1776160" y="653716"/>
                    <a:pt x="1837042" y="651136"/>
                  </a:cubicBezTo>
                  <a:cubicBezTo>
                    <a:pt x="1893023" y="648814"/>
                    <a:pt x="1948746" y="644945"/>
                    <a:pt x="2004210" y="637979"/>
                  </a:cubicBezTo>
                  <a:cubicBezTo>
                    <a:pt x="2082635" y="628176"/>
                    <a:pt x="2159770" y="612440"/>
                    <a:pt x="2235614" y="591028"/>
                  </a:cubicBezTo>
                  <a:cubicBezTo>
                    <a:pt x="2243612" y="624565"/>
                    <a:pt x="2257026" y="656554"/>
                    <a:pt x="2267603" y="689317"/>
                  </a:cubicBezTo>
                  <a:cubicBezTo>
                    <a:pt x="2277664" y="721305"/>
                    <a:pt x="2289015" y="753036"/>
                    <a:pt x="2300882" y="784509"/>
                  </a:cubicBezTo>
                  <a:cubicBezTo>
                    <a:pt x="2310943" y="811339"/>
                    <a:pt x="2323584" y="837136"/>
                    <a:pt x="2333129" y="864224"/>
                  </a:cubicBezTo>
                  <a:cubicBezTo>
                    <a:pt x="2342674" y="890021"/>
                    <a:pt x="2358153" y="913497"/>
                    <a:pt x="2364602" y="940842"/>
                  </a:cubicBezTo>
                  <a:close/>
                </a:path>
              </a:pathLst>
            </a:custGeom>
            <a:solidFill>
              <a:schemeClr val="accent2">
                <a:lumMod val="20000"/>
                <a:lumOff val="80000"/>
              </a:schemeClr>
            </a:solidFill>
            <a:ln w="2578"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C091853A-16CE-4B3E-B4CB-4EBAB599AB55}"/>
                </a:ext>
              </a:extLst>
            </p:cNvPr>
            <p:cNvSpPr/>
            <p:nvPr/>
          </p:nvSpPr>
          <p:spPr>
            <a:xfrm>
              <a:off x="5735787" y="3464249"/>
              <a:ext cx="2182471" cy="655257"/>
            </a:xfrm>
            <a:custGeom>
              <a:avLst/>
              <a:gdLst>
                <a:gd name="connsiteX0" fmla="*/ 108737 w 2182471"/>
                <a:gd name="connsiteY0" fmla="*/ 2485 h 655257"/>
                <a:gd name="connsiteX1" fmla="*/ 197480 w 2182471"/>
                <a:gd name="connsiteY1" fmla="*/ 39118 h 655257"/>
                <a:gd name="connsiteX2" fmla="*/ 811719 w 2182471"/>
                <a:gd name="connsiteY2" fmla="*/ 235437 h 655257"/>
                <a:gd name="connsiteX3" fmla="*/ 1144766 w 2182471"/>
                <a:gd name="connsiteY3" fmla="*/ 305090 h 655257"/>
                <a:gd name="connsiteX4" fmla="*/ 1407900 w 2182471"/>
                <a:gd name="connsiteY4" fmla="*/ 339143 h 655257"/>
                <a:gd name="connsiteX5" fmla="*/ 1730886 w 2182471"/>
                <a:gd name="connsiteY5" fmla="*/ 350752 h 655257"/>
                <a:gd name="connsiteX6" fmla="*/ 2107014 w 2182471"/>
                <a:gd name="connsiteY6" fmla="*/ 307670 h 655257"/>
                <a:gd name="connsiteX7" fmla="*/ 2160157 w 2182471"/>
                <a:gd name="connsiteY7" fmla="*/ 515340 h 655257"/>
                <a:gd name="connsiteX8" fmla="*/ 2180279 w 2182471"/>
                <a:gd name="connsiteY8" fmla="*/ 584736 h 655257"/>
                <a:gd name="connsiteX9" fmla="*/ 2180537 w 2182471"/>
                <a:gd name="connsiteY9" fmla="*/ 594023 h 655257"/>
                <a:gd name="connsiteX10" fmla="*/ 1949133 w 2182471"/>
                <a:gd name="connsiteY10" fmla="*/ 640974 h 655257"/>
                <a:gd name="connsiteX11" fmla="*/ 1781965 w 2182471"/>
                <a:gd name="connsiteY11" fmla="*/ 654131 h 655257"/>
                <a:gd name="connsiteX12" fmla="*/ 1599318 w 2182471"/>
                <a:gd name="connsiteY12" fmla="*/ 650777 h 655257"/>
                <a:gd name="connsiteX13" fmla="*/ 1087495 w 2182471"/>
                <a:gd name="connsiteY13" fmla="*/ 555069 h 655257"/>
                <a:gd name="connsiteX14" fmla="*/ 444621 w 2182471"/>
                <a:gd name="connsiteY14" fmla="*/ 283420 h 655257"/>
                <a:gd name="connsiteX15" fmla="*/ 4773 w 2182471"/>
                <a:gd name="connsiteY15" fmla="*/ 5839 h 655257"/>
                <a:gd name="connsiteX16" fmla="*/ 1161 w 2182471"/>
                <a:gd name="connsiteY16" fmla="*/ 4033 h 655257"/>
                <a:gd name="connsiteX17" fmla="*/ 2709 w 2182471"/>
                <a:gd name="connsiteY17" fmla="*/ 164 h 655257"/>
                <a:gd name="connsiteX18" fmla="*/ 106931 w 2182471"/>
                <a:gd name="connsiteY18" fmla="*/ 1969 h 655257"/>
                <a:gd name="connsiteX19" fmla="*/ 108737 w 2182471"/>
                <a:gd name="connsiteY19" fmla="*/ 2485 h 655257"/>
                <a:gd name="connsiteX20" fmla="*/ 108737 w 2182471"/>
                <a:gd name="connsiteY20" fmla="*/ 2485 h 655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2471" h="655257">
                  <a:moveTo>
                    <a:pt x="108737" y="2485"/>
                  </a:moveTo>
                  <a:cubicBezTo>
                    <a:pt x="137372" y="16674"/>
                    <a:pt x="167555" y="27509"/>
                    <a:pt x="197480" y="39118"/>
                  </a:cubicBezTo>
                  <a:cubicBezTo>
                    <a:pt x="398185" y="117284"/>
                    <a:pt x="603017" y="182810"/>
                    <a:pt x="811719" y="235437"/>
                  </a:cubicBezTo>
                  <a:cubicBezTo>
                    <a:pt x="921875" y="263040"/>
                    <a:pt x="1032804" y="286516"/>
                    <a:pt x="1144766" y="305090"/>
                  </a:cubicBezTo>
                  <a:cubicBezTo>
                    <a:pt x="1231961" y="319537"/>
                    <a:pt x="1319673" y="331146"/>
                    <a:pt x="1407900" y="339143"/>
                  </a:cubicBezTo>
                  <a:cubicBezTo>
                    <a:pt x="1515218" y="349204"/>
                    <a:pt x="1623052" y="353590"/>
                    <a:pt x="1730886" y="350752"/>
                  </a:cubicBezTo>
                  <a:cubicBezTo>
                    <a:pt x="1857551" y="347398"/>
                    <a:pt x="1983186" y="334500"/>
                    <a:pt x="2107014" y="307670"/>
                  </a:cubicBezTo>
                  <a:cubicBezTo>
                    <a:pt x="2123524" y="377324"/>
                    <a:pt x="2140292" y="446719"/>
                    <a:pt x="2160157" y="515340"/>
                  </a:cubicBezTo>
                  <a:cubicBezTo>
                    <a:pt x="2166864" y="538558"/>
                    <a:pt x="2173829" y="561518"/>
                    <a:pt x="2180279" y="584736"/>
                  </a:cubicBezTo>
                  <a:cubicBezTo>
                    <a:pt x="2181053" y="587573"/>
                    <a:pt x="2184664" y="590927"/>
                    <a:pt x="2180537" y="594023"/>
                  </a:cubicBezTo>
                  <a:cubicBezTo>
                    <a:pt x="2104434" y="615435"/>
                    <a:pt x="2027299" y="631171"/>
                    <a:pt x="1949133" y="640974"/>
                  </a:cubicBezTo>
                  <a:cubicBezTo>
                    <a:pt x="1893668" y="647940"/>
                    <a:pt x="1837945" y="651551"/>
                    <a:pt x="1781965" y="654131"/>
                  </a:cubicBezTo>
                  <a:cubicBezTo>
                    <a:pt x="1720825" y="656711"/>
                    <a:pt x="1659942" y="654905"/>
                    <a:pt x="1599318" y="650777"/>
                  </a:cubicBezTo>
                  <a:cubicBezTo>
                    <a:pt x="1425185" y="638911"/>
                    <a:pt x="1254663" y="605116"/>
                    <a:pt x="1087495" y="555069"/>
                  </a:cubicBezTo>
                  <a:cubicBezTo>
                    <a:pt x="863315" y="487995"/>
                    <a:pt x="649969" y="395124"/>
                    <a:pt x="444621" y="283420"/>
                  </a:cubicBezTo>
                  <a:cubicBezTo>
                    <a:pt x="291899" y="200610"/>
                    <a:pt x="145111" y="108513"/>
                    <a:pt x="4773" y="5839"/>
                  </a:cubicBezTo>
                  <a:cubicBezTo>
                    <a:pt x="3741" y="5065"/>
                    <a:pt x="2193" y="4549"/>
                    <a:pt x="1161" y="4033"/>
                  </a:cubicBezTo>
                  <a:cubicBezTo>
                    <a:pt x="129" y="2227"/>
                    <a:pt x="-1419" y="164"/>
                    <a:pt x="2709" y="164"/>
                  </a:cubicBezTo>
                  <a:cubicBezTo>
                    <a:pt x="37535" y="422"/>
                    <a:pt x="72362" y="-1126"/>
                    <a:pt x="106931" y="1969"/>
                  </a:cubicBezTo>
                  <a:cubicBezTo>
                    <a:pt x="107447" y="2485"/>
                    <a:pt x="108221" y="2485"/>
                    <a:pt x="108737" y="2485"/>
                  </a:cubicBezTo>
                  <a:lnTo>
                    <a:pt x="108737" y="2485"/>
                  </a:lnTo>
                  <a:close/>
                </a:path>
              </a:pathLst>
            </a:custGeom>
            <a:solidFill>
              <a:schemeClr val="accent2"/>
            </a:solidFill>
            <a:ln w="2578"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CD19363-7661-4E0D-9989-303355AEA7E6}"/>
                </a:ext>
              </a:extLst>
            </p:cNvPr>
            <p:cNvSpPr/>
            <p:nvPr/>
          </p:nvSpPr>
          <p:spPr>
            <a:xfrm>
              <a:off x="5265369" y="4846644"/>
              <a:ext cx="686214" cy="337948"/>
            </a:xfrm>
            <a:custGeom>
              <a:avLst/>
              <a:gdLst>
                <a:gd name="connsiteX0" fmla="*/ 686988 w 686214"/>
                <a:gd name="connsiteY0" fmla="*/ 340270 h 337947"/>
                <a:gd name="connsiteX1" fmla="*/ 594117 w 686214"/>
                <a:gd name="connsiteY1" fmla="*/ 310603 h 337947"/>
                <a:gd name="connsiteX2" fmla="*/ 0 w 686214"/>
                <a:gd name="connsiteY2" fmla="*/ 116089 h 337947"/>
                <a:gd name="connsiteX3" fmla="*/ 626622 w 686214"/>
                <a:gd name="connsiteY3" fmla="*/ 0 h 337947"/>
                <a:gd name="connsiteX4" fmla="*/ 686988 w 686214"/>
                <a:gd name="connsiteY4" fmla="*/ 340270 h 337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6214" h="337947">
                  <a:moveTo>
                    <a:pt x="686988" y="340270"/>
                  </a:moveTo>
                  <a:cubicBezTo>
                    <a:pt x="656031" y="330467"/>
                    <a:pt x="625074" y="320664"/>
                    <a:pt x="594117" y="310603"/>
                  </a:cubicBezTo>
                  <a:cubicBezTo>
                    <a:pt x="398830" y="246883"/>
                    <a:pt x="2580" y="117121"/>
                    <a:pt x="0" y="116089"/>
                  </a:cubicBezTo>
                  <a:cubicBezTo>
                    <a:pt x="1290" y="111188"/>
                    <a:pt x="626106" y="-257"/>
                    <a:pt x="626622" y="0"/>
                  </a:cubicBezTo>
                  <a:cubicBezTo>
                    <a:pt x="627912" y="5676"/>
                    <a:pt x="666866" y="226761"/>
                    <a:pt x="686988" y="340270"/>
                  </a:cubicBezTo>
                  <a:close/>
                </a:path>
              </a:pathLst>
            </a:custGeom>
            <a:solidFill>
              <a:schemeClr val="accent6">
                <a:lumMod val="75000"/>
                <a:alpha val="70000"/>
              </a:schemeClr>
            </a:solidFill>
            <a:ln w="257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AF399812-9538-436D-8172-7D8941F8DE4C}"/>
                </a:ext>
              </a:extLst>
            </p:cNvPr>
            <p:cNvSpPr/>
            <p:nvPr/>
          </p:nvSpPr>
          <p:spPr>
            <a:xfrm>
              <a:off x="5658524" y="3536645"/>
              <a:ext cx="497892" cy="1643303"/>
            </a:xfrm>
            <a:custGeom>
              <a:avLst/>
              <a:gdLst>
                <a:gd name="connsiteX0" fmla="*/ 0 w 497892"/>
                <a:gd name="connsiteY0" fmla="*/ 0 h 1643303"/>
                <a:gd name="connsiteX1" fmla="*/ 16768 w 497892"/>
                <a:gd name="connsiteY1" fmla="*/ 64236 h 1643303"/>
                <a:gd name="connsiteX2" fmla="*/ 98805 w 497892"/>
                <a:gd name="connsiteY2" fmla="*/ 373290 h 1643303"/>
                <a:gd name="connsiteX3" fmla="*/ 179293 w 497892"/>
                <a:gd name="connsiteY3" fmla="*/ 656547 h 1643303"/>
                <a:gd name="connsiteX4" fmla="*/ 231146 w 497892"/>
                <a:gd name="connsiteY4" fmla="*/ 824747 h 1643303"/>
                <a:gd name="connsiteX5" fmla="*/ 280161 w 497892"/>
                <a:gd name="connsiteY5" fmla="*/ 976179 h 1643303"/>
                <a:gd name="connsiteX6" fmla="*/ 379482 w 497892"/>
                <a:gd name="connsiteY6" fmla="*/ 1244473 h 1643303"/>
                <a:gd name="connsiteX7" fmla="*/ 459454 w 497892"/>
                <a:gd name="connsiteY7" fmla="*/ 1410867 h 1643303"/>
                <a:gd name="connsiteX8" fmla="*/ 494281 w 497892"/>
                <a:gd name="connsiteY8" fmla="*/ 1462720 h 1643303"/>
                <a:gd name="connsiteX9" fmla="*/ 492475 w 497892"/>
                <a:gd name="connsiteY9" fmla="*/ 1485680 h 1643303"/>
                <a:gd name="connsiteX10" fmla="*/ 436752 w 497892"/>
                <a:gd name="connsiteY10" fmla="*/ 1536501 h 1643303"/>
                <a:gd name="connsiteX11" fmla="*/ 299509 w 497892"/>
                <a:gd name="connsiteY11" fmla="*/ 1639176 h 1643303"/>
                <a:gd name="connsiteX12" fmla="*/ 295640 w 497892"/>
                <a:gd name="connsiteY12" fmla="*/ 1645109 h 1643303"/>
                <a:gd name="connsiteX13" fmla="*/ 290738 w 497892"/>
                <a:gd name="connsiteY13" fmla="*/ 1643303 h 1643303"/>
                <a:gd name="connsiteX14" fmla="*/ 230372 w 497892"/>
                <a:gd name="connsiteY14" fmla="*/ 1302776 h 1643303"/>
                <a:gd name="connsiteX15" fmla="*/ 159171 w 497892"/>
                <a:gd name="connsiteY15" fmla="*/ 899560 h 1643303"/>
                <a:gd name="connsiteX16" fmla="*/ 98289 w 497892"/>
                <a:gd name="connsiteY16" fmla="*/ 558001 h 1643303"/>
                <a:gd name="connsiteX17" fmla="*/ 39986 w 497892"/>
                <a:gd name="connsiteY17" fmla="*/ 226760 h 1643303"/>
                <a:gd name="connsiteX18" fmla="*/ 258 w 497892"/>
                <a:gd name="connsiteY18" fmla="*/ 5417 h 1643303"/>
                <a:gd name="connsiteX19" fmla="*/ 0 w 497892"/>
                <a:gd name="connsiteY19" fmla="*/ 0 h 164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7892" h="1643303">
                  <a:moveTo>
                    <a:pt x="0" y="0"/>
                  </a:moveTo>
                  <a:cubicBezTo>
                    <a:pt x="7481" y="20896"/>
                    <a:pt x="11093" y="42824"/>
                    <a:pt x="16768" y="64236"/>
                  </a:cubicBezTo>
                  <a:cubicBezTo>
                    <a:pt x="43856" y="167168"/>
                    <a:pt x="70685" y="270358"/>
                    <a:pt x="98805" y="373290"/>
                  </a:cubicBezTo>
                  <a:cubicBezTo>
                    <a:pt x="124602" y="467967"/>
                    <a:pt x="151689" y="562386"/>
                    <a:pt x="179293" y="656547"/>
                  </a:cubicBezTo>
                  <a:cubicBezTo>
                    <a:pt x="195803" y="712786"/>
                    <a:pt x="213346" y="768767"/>
                    <a:pt x="231146" y="824747"/>
                  </a:cubicBezTo>
                  <a:cubicBezTo>
                    <a:pt x="247140" y="875310"/>
                    <a:pt x="263393" y="925874"/>
                    <a:pt x="280161" y="976179"/>
                  </a:cubicBezTo>
                  <a:cubicBezTo>
                    <a:pt x="310344" y="1066728"/>
                    <a:pt x="343107" y="1156246"/>
                    <a:pt x="379482" y="1244473"/>
                  </a:cubicBezTo>
                  <a:cubicBezTo>
                    <a:pt x="402957" y="1301486"/>
                    <a:pt x="428497" y="1357467"/>
                    <a:pt x="459454" y="1410867"/>
                  </a:cubicBezTo>
                  <a:cubicBezTo>
                    <a:pt x="469773" y="1428926"/>
                    <a:pt x="481382" y="1446468"/>
                    <a:pt x="494281" y="1462720"/>
                  </a:cubicBezTo>
                  <a:cubicBezTo>
                    <a:pt x="502020" y="1472523"/>
                    <a:pt x="498408" y="1478715"/>
                    <a:pt x="492475" y="1485680"/>
                  </a:cubicBezTo>
                  <a:cubicBezTo>
                    <a:pt x="475707" y="1504512"/>
                    <a:pt x="456358" y="1520765"/>
                    <a:pt x="436752" y="1536501"/>
                  </a:cubicBezTo>
                  <a:cubicBezTo>
                    <a:pt x="392122" y="1572360"/>
                    <a:pt x="346461" y="1606671"/>
                    <a:pt x="299509" y="1639176"/>
                  </a:cubicBezTo>
                  <a:cubicBezTo>
                    <a:pt x="297446" y="1640723"/>
                    <a:pt x="295640" y="1642271"/>
                    <a:pt x="295640" y="1645109"/>
                  </a:cubicBezTo>
                  <a:cubicBezTo>
                    <a:pt x="294092" y="1644593"/>
                    <a:pt x="292286" y="1643819"/>
                    <a:pt x="290738" y="1643303"/>
                  </a:cubicBezTo>
                  <a:cubicBezTo>
                    <a:pt x="270616" y="1529794"/>
                    <a:pt x="250494" y="1416285"/>
                    <a:pt x="230372" y="1302776"/>
                  </a:cubicBezTo>
                  <a:cubicBezTo>
                    <a:pt x="206638" y="1168371"/>
                    <a:pt x="183163" y="1033965"/>
                    <a:pt x="159171" y="899560"/>
                  </a:cubicBezTo>
                  <a:cubicBezTo>
                    <a:pt x="139049" y="785793"/>
                    <a:pt x="118411" y="672026"/>
                    <a:pt x="98289" y="558001"/>
                  </a:cubicBezTo>
                  <a:cubicBezTo>
                    <a:pt x="78682" y="447587"/>
                    <a:pt x="59592" y="337174"/>
                    <a:pt x="39986" y="226760"/>
                  </a:cubicBezTo>
                  <a:cubicBezTo>
                    <a:pt x="26829" y="152979"/>
                    <a:pt x="13415" y="79198"/>
                    <a:pt x="258" y="5417"/>
                  </a:cubicBezTo>
                  <a:cubicBezTo>
                    <a:pt x="0" y="3612"/>
                    <a:pt x="0" y="1806"/>
                    <a:pt x="0" y="0"/>
                  </a:cubicBezTo>
                  <a:close/>
                </a:path>
              </a:pathLst>
            </a:custGeom>
            <a:solidFill>
              <a:schemeClr val="accent3">
                <a:lumMod val="75000"/>
              </a:schemeClr>
            </a:solidFill>
            <a:ln w="2578" cap="flat">
              <a:noFill/>
              <a:prstDash val="solid"/>
              <a:miter/>
            </a:ln>
          </p:spPr>
          <p:txBody>
            <a:bodyPr rtlCol="0" anchor="ctr"/>
            <a:lstStyle/>
            <a:p>
              <a:endParaRPr lang="en-US"/>
            </a:p>
          </p:txBody>
        </p:sp>
      </p:grpSp>
      <p:sp>
        <p:nvSpPr>
          <p:cNvPr id="2" name="TextBox 1">
            <a:extLst>
              <a:ext uri="{FF2B5EF4-FFF2-40B4-BE49-F238E27FC236}">
                <a16:creationId xmlns:a16="http://schemas.microsoft.com/office/drawing/2014/main" id="{C802F1D0-60C2-73F3-81BA-FD929985B7FC}"/>
              </a:ext>
            </a:extLst>
          </p:cNvPr>
          <p:cNvSpPr txBox="1"/>
          <p:nvPr/>
        </p:nvSpPr>
        <p:spPr>
          <a:xfrm>
            <a:off x="2216815" y="301619"/>
            <a:ext cx="6551271" cy="923330"/>
          </a:xfrm>
          <a:prstGeom prst="rect">
            <a:avLst/>
          </a:prstGeom>
          <a:noFill/>
        </p:spPr>
        <p:txBody>
          <a:bodyPr wrap="square" rtlCol="0" anchor="ctr">
            <a:spAutoFit/>
          </a:bodyPr>
          <a:lstStyle/>
          <a:p>
            <a:pPr algn="ctr"/>
            <a:r>
              <a:rPr lang="en-US" altLang="ko-KR" sz="5400" dirty="0">
                <a:solidFill>
                  <a:srgbClr val="307589"/>
                </a:solidFill>
                <a:latin typeface="Calibri" panose="020F0502020204030204" pitchFamily="34" charset="0"/>
                <a:cs typeface="Calibri" panose="020F0502020204030204" pitchFamily="34" charset="0"/>
              </a:rPr>
              <a:t>Outland Adventures</a:t>
            </a:r>
            <a:endParaRPr lang="ko-KR" altLang="en-US" sz="5400" dirty="0">
              <a:solidFill>
                <a:srgbClr val="307589"/>
              </a:solidFill>
              <a:latin typeface="Calibri" panose="020F0502020204030204" pitchFamily="34" charset="0"/>
              <a:cs typeface="Calibri" panose="020F0502020204030204" pitchFamily="34" charset="0"/>
            </a:endParaRPr>
          </a:p>
        </p:txBody>
      </p:sp>
      <p:sp>
        <p:nvSpPr>
          <p:cNvPr id="52" name="TextBox 51">
            <a:extLst>
              <a:ext uri="{FF2B5EF4-FFF2-40B4-BE49-F238E27FC236}">
                <a16:creationId xmlns:a16="http://schemas.microsoft.com/office/drawing/2014/main" id="{800EFC32-4BED-5EE3-2DDB-F6054C2219BE}"/>
              </a:ext>
            </a:extLst>
          </p:cNvPr>
          <p:cNvSpPr txBox="1"/>
          <p:nvPr/>
        </p:nvSpPr>
        <p:spPr>
          <a:xfrm>
            <a:off x="272276" y="1489504"/>
            <a:ext cx="11647447" cy="2062103"/>
          </a:xfrm>
          <a:prstGeom prst="rect">
            <a:avLst/>
          </a:prstGeom>
          <a:noFill/>
        </p:spPr>
        <p:txBody>
          <a:bodyPr wrap="square" rtlCol="0">
            <a:spAutoFit/>
          </a:bodyPr>
          <a:lstStyle/>
          <a:p>
            <a:pPr algn="l"/>
            <a:r>
              <a:rPr lang="en-US" sz="1600" b="1" i="0" dirty="0">
                <a:solidFill>
                  <a:srgbClr val="8AC7D3"/>
                </a:solidFill>
                <a:effectLst/>
                <a:latin typeface="Calibri" panose="020F0502020204030204" pitchFamily="34" charset="0"/>
                <a:cs typeface="Calibri" panose="020F0502020204030204" pitchFamily="34" charset="0"/>
              </a:rPr>
              <a:t>Description: </a:t>
            </a:r>
            <a:r>
              <a:rPr lang="en-US" sz="1600" b="1" i="0" dirty="0">
                <a:solidFill>
                  <a:srgbClr val="F4A816"/>
                </a:solidFill>
                <a:effectLst/>
                <a:latin typeface="Calibri" panose="020F0502020204030204" pitchFamily="34" charset="0"/>
                <a:cs typeface="Calibri" panose="020F0502020204030204" pitchFamily="34" charset="0"/>
              </a:rPr>
              <a:t>Outland Adventures is a venture started by Blythe Timmerson and Jim Ford, outdoor enthusiasts, to cater to people who enjoy hiking and camping in remote locations. They offer guided trips, equipment rentals, and sales, and have recently expanded their services with an e-commerce site developed by Mei Wong. The organization has seen promising growth, prompting Blythe and Jim to consider optimizing their operations. They have identified three key questions to address:</a:t>
            </a:r>
          </a:p>
          <a:p>
            <a:pPr algn="l">
              <a:buFont typeface="+mj-lt"/>
              <a:buAutoNum type="arabicPeriod"/>
            </a:pPr>
            <a:r>
              <a:rPr lang="en-US" sz="1600" b="1" i="0" dirty="0">
                <a:solidFill>
                  <a:srgbClr val="8AC7D3"/>
                </a:solidFill>
                <a:effectLst/>
                <a:latin typeface="Calibri" panose="020F0502020204030204" pitchFamily="34" charset="0"/>
                <a:cs typeface="Calibri" panose="020F0502020204030204" pitchFamily="34" charset="0"/>
              </a:rPr>
              <a:t>Equipment Sales: </a:t>
            </a:r>
            <a:r>
              <a:rPr lang="en-US" sz="1600" b="1" i="0" dirty="0">
                <a:solidFill>
                  <a:srgbClr val="F4A816"/>
                </a:solidFill>
                <a:effectLst/>
                <a:latin typeface="Calibri" panose="020F0502020204030204" pitchFamily="34" charset="0"/>
                <a:cs typeface="Calibri" panose="020F0502020204030204" pitchFamily="34" charset="0"/>
              </a:rPr>
              <a:t>Do enough customers buy equipment to sustain equipment sales as a revenue source?</a:t>
            </a:r>
          </a:p>
          <a:p>
            <a:pPr algn="l">
              <a:buFont typeface="+mj-lt"/>
              <a:buAutoNum type="arabicPeriod"/>
            </a:pPr>
            <a:r>
              <a:rPr lang="en-US" sz="1600" b="1" i="0" dirty="0">
                <a:solidFill>
                  <a:srgbClr val="8AC7D3"/>
                </a:solidFill>
                <a:effectLst/>
                <a:latin typeface="Calibri" panose="020F0502020204030204" pitchFamily="34" charset="0"/>
                <a:cs typeface="Calibri" panose="020F0502020204030204" pitchFamily="34" charset="0"/>
              </a:rPr>
              <a:t>Booking Trends: </a:t>
            </a:r>
            <a:r>
              <a:rPr lang="en-US" sz="1600" b="1" i="0" dirty="0">
                <a:solidFill>
                  <a:srgbClr val="F4A816"/>
                </a:solidFill>
                <a:effectLst/>
                <a:latin typeface="Calibri" panose="020F0502020204030204" pitchFamily="34" charset="0"/>
                <a:cs typeface="Calibri" panose="020F0502020204030204" pitchFamily="34" charset="0"/>
              </a:rPr>
              <a:t>Are there any downward trends in bookings for the locations they have operated in, Africa, Asia, and Southern Europe?</a:t>
            </a:r>
          </a:p>
          <a:p>
            <a:pPr algn="l">
              <a:buFont typeface="+mj-lt"/>
              <a:buAutoNum type="arabicPeriod"/>
            </a:pPr>
            <a:r>
              <a:rPr lang="en-US" sz="1600" b="1" i="0" dirty="0">
                <a:solidFill>
                  <a:srgbClr val="8AC7D3"/>
                </a:solidFill>
                <a:effectLst/>
                <a:latin typeface="Calibri" panose="020F0502020204030204" pitchFamily="34" charset="0"/>
                <a:cs typeface="Calibri" panose="020F0502020204030204" pitchFamily="34" charset="0"/>
              </a:rPr>
              <a:t>Inventory Aging: </a:t>
            </a:r>
            <a:r>
              <a:rPr lang="en-US" sz="1600" b="1" i="0" dirty="0">
                <a:solidFill>
                  <a:srgbClr val="F4A816"/>
                </a:solidFill>
                <a:effectLst/>
                <a:latin typeface="Calibri" panose="020F0502020204030204" pitchFamily="34" charset="0"/>
                <a:cs typeface="Calibri" panose="020F0502020204030204" pitchFamily="34" charset="0"/>
              </a:rPr>
              <a:t>Are there any inventory items that are over five years old, raising concerns about their condition and relevance?</a:t>
            </a:r>
          </a:p>
        </p:txBody>
      </p:sp>
      <p:grpSp>
        <p:nvGrpSpPr>
          <p:cNvPr id="53" name="Graphic 36">
            <a:extLst>
              <a:ext uri="{FF2B5EF4-FFF2-40B4-BE49-F238E27FC236}">
                <a16:creationId xmlns:a16="http://schemas.microsoft.com/office/drawing/2014/main" id="{A08AA24D-E373-7734-F7DC-C902173A39E0}"/>
              </a:ext>
            </a:extLst>
          </p:cNvPr>
          <p:cNvGrpSpPr/>
          <p:nvPr/>
        </p:nvGrpSpPr>
        <p:grpSpPr>
          <a:xfrm>
            <a:off x="8411754" y="449598"/>
            <a:ext cx="909086" cy="543549"/>
            <a:chOff x="5910262" y="1710480"/>
            <a:chExt cx="1115140" cy="666750"/>
          </a:xfrm>
          <a:solidFill>
            <a:schemeClr val="accent1"/>
          </a:solidFill>
        </p:grpSpPr>
        <p:sp>
          <p:nvSpPr>
            <p:cNvPr id="54" name="Freeform: Shape 46">
              <a:extLst>
                <a:ext uri="{FF2B5EF4-FFF2-40B4-BE49-F238E27FC236}">
                  <a16:creationId xmlns:a16="http://schemas.microsoft.com/office/drawing/2014/main" id="{65A1FCC3-71EE-9398-96CF-0C611C6DDD9D}"/>
                </a:ext>
              </a:extLst>
            </p:cNvPr>
            <p:cNvSpPr/>
            <p:nvPr/>
          </p:nvSpPr>
          <p:spPr>
            <a:xfrm>
              <a:off x="6253877" y="1710480"/>
              <a:ext cx="771525" cy="666750"/>
            </a:xfrm>
            <a:custGeom>
              <a:avLst/>
              <a:gdLst>
                <a:gd name="connsiteX0" fmla="*/ 0 w 771525"/>
                <a:gd name="connsiteY0" fmla="*/ 0 h 666750"/>
                <a:gd name="connsiteX1" fmla="*/ 478155 w 771525"/>
                <a:gd name="connsiteY1" fmla="*/ 0 h 666750"/>
                <a:gd name="connsiteX2" fmla="*/ 772478 w 771525"/>
                <a:gd name="connsiteY2" fmla="*/ 661988 h 666750"/>
                <a:gd name="connsiteX3" fmla="*/ 714375 w 771525"/>
                <a:gd name="connsiteY3" fmla="*/ 665798 h 666750"/>
                <a:gd name="connsiteX4" fmla="*/ 449580 w 771525"/>
                <a:gd name="connsiteY4" fmla="*/ 667703 h 666750"/>
                <a:gd name="connsiteX5" fmla="*/ 245745 w 771525"/>
                <a:gd name="connsiteY5" fmla="*/ 567690 h 666750"/>
                <a:gd name="connsiteX6" fmla="*/ 15240 w 771525"/>
                <a:gd name="connsiteY6" fmla="*/ 61913 h 666750"/>
                <a:gd name="connsiteX7" fmla="*/ 0 w 771525"/>
                <a:gd name="connsiteY7" fmla="*/ 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1525" h="666750">
                  <a:moveTo>
                    <a:pt x="0" y="0"/>
                  </a:moveTo>
                  <a:cubicBezTo>
                    <a:pt x="162878" y="0"/>
                    <a:pt x="318135" y="0"/>
                    <a:pt x="478155" y="0"/>
                  </a:cubicBezTo>
                  <a:cubicBezTo>
                    <a:pt x="535305" y="235268"/>
                    <a:pt x="627698" y="454343"/>
                    <a:pt x="772478" y="661988"/>
                  </a:cubicBezTo>
                  <a:cubicBezTo>
                    <a:pt x="747713" y="663893"/>
                    <a:pt x="730568" y="665798"/>
                    <a:pt x="714375" y="665798"/>
                  </a:cubicBezTo>
                  <a:cubicBezTo>
                    <a:pt x="625793" y="665798"/>
                    <a:pt x="537210" y="659130"/>
                    <a:pt x="449580" y="667703"/>
                  </a:cubicBezTo>
                  <a:cubicBezTo>
                    <a:pt x="356235" y="677228"/>
                    <a:pt x="297180" y="634365"/>
                    <a:pt x="245745" y="567690"/>
                  </a:cubicBezTo>
                  <a:cubicBezTo>
                    <a:pt x="129540" y="417195"/>
                    <a:pt x="66675" y="241935"/>
                    <a:pt x="15240" y="61913"/>
                  </a:cubicBezTo>
                  <a:cubicBezTo>
                    <a:pt x="10477" y="43815"/>
                    <a:pt x="6668" y="26670"/>
                    <a:pt x="0" y="0"/>
                  </a:cubicBezTo>
                  <a:close/>
                </a:path>
              </a:pathLst>
            </a:custGeom>
            <a:grpFill/>
            <a:ln w="9525" cap="flat">
              <a:noFill/>
              <a:prstDash val="solid"/>
              <a:miter/>
            </a:ln>
          </p:spPr>
          <p:txBody>
            <a:bodyPr rtlCol="0" anchor="ctr"/>
            <a:lstStyle/>
            <a:p>
              <a:endParaRPr lang="en-US"/>
            </a:p>
          </p:txBody>
        </p:sp>
        <p:sp>
          <p:nvSpPr>
            <p:cNvPr id="55" name="Freeform: Shape 47">
              <a:extLst>
                <a:ext uri="{FF2B5EF4-FFF2-40B4-BE49-F238E27FC236}">
                  <a16:creationId xmlns:a16="http://schemas.microsoft.com/office/drawing/2014/main" id="{F6712E57-4101-3BC3-4CF9-0BAFCC818519}"/>
                </a:ext>
              </a:extLst>
            </p:cNvPr>
            <p:cNvSpPr/>
            <p:nvPr/>
          </p:nvSpPr>
          <p:spPr>
            <a:xfrm>
              <a:off x="6234827" y="1758105"/>
              <a:ext cx="295275" cy="590550"/>
            </a:xfrm>
            <a:custGeom>
              <a:avLst/>
              <a:gdLst>
                <a:gd name="connsiteX0" fmla="*/ 0 w 295275"/>
                <a:gd name="connsiteY0" fmla="*/ 0 h 590550"/>
                <a:gd name="connsiteX1" fmla="*/ 299085 w 295275"/>
                <a:gd name="connsiteY1" fmla="*/ 593408 h 590550"/>
                <a:gd name="connsiteX2" fmla="*/ 0 w 295275"/>
                <a:gd name="connsiteY2" fmla="*/ 593408 h 590550"/>
                <a:gd name="connsiteX3" fmla="*/ 0 w 295275"/>
                <a:gd name="connsiteY3" fmla="*/ 0 h 590550"/>
              </a:gdLst>
              <a:ahLst/>
              <a:cxnLst>
                <a:cxn ang="0">
                  <a:pos x="connsiteX0" y="connsiteY0"/>
                </a:cxn>
                <a:cxn ang="0">
                  <a:pos x="connsiteX1" y="connsiteY1"/>
                </a:cxn>
                <a:cxn ang="0">
                  <a:pos x="connsiteX2" y="connsiteY2"/>
                </a:cxn>
                <a:cxn ang="0">
                  <a:pos x="connsiteX3" y="connsiteY3"/>
                </a:cxn>
              </a:cxnLst>
              <a:rect l="l" t="t" r="r" b="b"/>
              <a:pathLst>
                <a:path w="295275" h="590550">
                  <a:moveTo>
                    <a:pt x="0" y="0"/>
                  </a:moveTo>
                  <a:cubicBezTo>
                    <a:pt x="78105" y="219075"/>
                    <a:pt x="140970" y="425768"/>
                    <a:pt x="299085" y="593408"/>
                  </a:cubicBezTo>
                  <a:cubicBezTo>
                    <a:pt x="196215" y="593408"/>
                    <a:pt x="100965" y="593408"/>
                    <a:pt x="0" y="593408"/>
                  </a:cubicBezTo>
                  <a:cubicBezTo>
                    <a:pt x="0" y="401955"/>
                    <a:pt x="0" y="210503"/>
                    <a:pt x="0" y="0"/>
                  </a:cubicBezTo>
                  <a:close/>
                </a:path>
              </a:pathLst>
            </a:custGeom>
            <a:grpFill/>
            <a:ln w="9525" cap="flat">
              <a:noFill/>
              <a:prstDash val="solid"/>
              <a:miter/>
            </a:ln>
          </p:spPr>
          <p:txBody>
            <a:bodyPr rtlCol="0" anchor="ctr"/>
            <a:lstStyle/>
            <a:p>
              <a:endParaRPr lang="en-US"/>
            </a:p>
          </p:txBody>
        </p:sp>
        <p:sp>
          <p:nvSpPr>
            <p:cNvPr id="56" name="Freeform: Shape 48">
              <a:extLst>
                <a:ext uri="{FF2B5EF4-FFF2-40B4-BE49-F238E27FC236}">
                  <a16:creationId xmlns:a16="http://schemas.microsoft.com/office/drawing/2014/main" id="{391C4770-7DE9-4D7A-27C1-6718F6EC6FE1}"/>
                </a:ext>
              </a:extLst>
            </p:cNvPr>
            <p:cNvSpPr/>
            <p:nvPr/>
          </p:nvSpPr>
          <p:spPr>
            <a:xfrm flipH="1">
              <a:off x="5910262" y="1758105"/>
              <a:ext cx="295275" cy="590550"/>
            </a:xfrm>
            <a:custGeom>
              <a:avLst/>
              <a:gdLst>
                <a:gd name="connsiteX0" fmla="*/ 0 w 295275"/>
                <a:gd name="connsiteY0" fmla="*/ 0 h 590550"/>
                <a:gd name="connsiteX1" fmla="*/ 299085 w 295275"/>
                <a:gd name="connsiteY1" fmla="*/ 593408 h 590550"/>
                <a:gd name="connsiteX2" fmla="*/ 0 w 295275"/>
                <a:gd name="connsiteY2" fmla="*/ 593408 h 590550"/>
                <a:gd name="connsiteX3" fmla="*/ 0 w 295275"/>
                <a:gd name="connsiteY3" fmla="*/ 0 h 590550"/>
              </a:gdLst>
              <a:ahLst/>
              <a:cxnLst>
                <a:cxn ang="0">
                  <a:pos x="connsiteX0" y="connsiteY0"/>
                </a:cxn>
                <a:cxn ang="0">
                  <a:pos x="connsiteX1" y="connsiteY1"/>
                </a:cxn>
                <a:cxn ang="0">
                  <a:pos x="connsiteX2" y="connsiteY2"/>
                </a:cxn>
                <a:cxn ang="0">
                  <a:pos x="connsiteX3" y="connsiteY3"/>
                </a:cxn>
              </a:cxnLst>
              <a:rect l="l" t="t" r="r" b="b"/>
              <a:pathLst>
                <a:path w="295275" h="590550">
                  <a:moveTo>
                    <a:pt x="0" y="0"/>
                  </a:moveTo>
                  <a:cubicBezTo>
                    <a:pt x="78105" y="219075"/>
                    <a:pt x="140970" y="425768"/>
                    <a:pt x="299085" y="593408"/>
                  </a:cubicBezTo>
                  <a:cubicBezTo>
                    <a:pt x="196215" y="593408"/>
                    <a:pt x="100965" y="593408"/>
                    <a:pt x="0" y="593408"/>
                  </a:cubicBezTo>
                  <a:cubicBezTo>
                    <a:pt x="0" y="401955"/>
                    <a:pt x="0" y="210503"/>
                    <a:pt x="0" y="0"/>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269244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3">
            <a:extLst>
              <a:ext uri="{FF2B5EF4-FFF2-40B4-BE49-F238E27FC236}">
                <a16:creationId xmlns:a16="http://schemas.microsoft.com/office/drawing/2014/main" id="{AE5ED1C9-9B91-4373-BF05-F19E7A3E7478}"/>
              </a:ext>
            </a:extLst>
          </p:cNvPr>
          <p:cNvSpPr/>
          <p:nvPr/>
        </p:nvSpPr>
        <p:spPr>
          <a:xfrm>
            <a:off x="5853086" y="4726176"/>
            <a:ext cx="485828" cy="313098"/>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7" name="Oval 31">
            <a:extLst>
              <a:ext uri="{FF2B5EF4-FFF2-40B4-BE49-F238E27FC236}">
                <a16:creationId xmlns:a16="http://schemas.microsoft.com/office/drawing/2014/main" id="{227439A5-494C-40EC-AEB0-F04911ADD016}"/>
              </a:ext>
            </a:extLst>
          </p:cNvPr>
          <p:cNvSpPr/>
          <p:nvPr/>
        </p:nvSpPr>
        <p:spPr>
          <a:xfrm>
            <a:off x="7196622" y="3917251"/>
            <a:ext cx="407177" cy="401707"/>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8" name="Teardrop 17">
            <a:extLst>
              <a:ext uri="{FF2B5EF4-FFF2-40B4-BE49-F238E27FC236}">
                <a16:creationId xmlns:a16="http://schemas.microsoft.com/office/drawing/2014/main" id="{8F600F31-7271-447A-A879-E932833BFFEC}"/>
              </a:ext>
            </a:extLst>
          </p:cNvPr>
          <p:cNvSpPr/>
          <p:nvPr/>
        </p:nvSpPr>
        <p:spPr>
          <a:xfrm rot="18900000">
            <a:off x="4764170" y="5473000"/>
            <a:ext cx="332582" cy="337808"/>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9" name="Rectangle 23">
            <a:extLst>
              <a:ext uri="{FF2B5EF4-FFF2-40B4-BE49-F238E27FC236}">
                <a16:creationId xmlns:a16="http://schemas.microsoft.com/office/drawing/2014/main" id="{6D6941B9-FB57-4065-B62B-3F187BC98E4A}"/>
              </a:ext>
            </a:extLst>
          </p:cNvPr>
          <p:cNvSpPr/>
          <p:nvPr/>
        </p:nvSpPr>
        <p:spPr>
          <a:xfrm>
            <a:off x="8462459" y="3122367"/>
            <a:ext cx="404773" cy="407167"/>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0" name="Oval 31">
            <a:extLst>
              <a:ext uri="{FF2B5EF4-FFF2-40B4-BE49-F238E27FC236}">
                <a16:creationId xmlns:a16="http://schemas.microsoft.com/office/drawing/2014/main" id="{919C946D-2E70-4DFB-AE47-0C73C269FFFC}"/>
              </a:ext>
            </a:extLst>
          </p:cNvPr>
          <p:cNvSpPr/>
          <p:nvPr/>
        </p:nvSpPr>
        <p:spPr>
          <a:xfrm>
            <a:off x="9785355" y="2443630"/>
            <a:ext cx="354255" cy="357590"/>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2" name="Picture 1" descr="A diagram of a company&#10;&#10;Description automatically generated">
            <a:extLst>
              <a:ext uri="{FF2B5EF4-FFF2-40B4-BE49-F238E27FC236}">
                <a16:creationId xmlns:a16="http://schemas.microsoft.com/office/drawing/2014/main" id="{036FF4D5-E18F-837D-6048-C51EA59573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9227" y="1064872"/>
            <a:ext cx="7165362" cy="5254906"/>
          </a:xfrm>
          <a:prstGeom prst="rect">
            <a:avLst/>
          </a:prstGeom>
        </p:spPr>
      </p:pic>
      <p:sp>
        <p:nvSpPr>
          <p:cNvPr id="3" name="TextBox 2">
            <a:extLst>
              <a:ext uri="{FF2B5EF4-FFF2-40B4-BE49-F238E27FC236}">
                <a16:creationId xmlns:a16="http://schemas.microsoft.com/office/drawing/2014/main" id="{EC4B674B-3B11-1CC8-06F0-D54998BC1B27}"/>
              </a:ext>
            </a:extLst>
          </p:cNvPr>
          <p:cNvSpPr txBox="1"/>
          <p:nvPr/>
        </p:nvSpPr>
        <p:spPr>
          <a:xfrm>
            <a:off x="2496273" y="55747"/>
            <a:ext cx="6551271" cy="923330"/>
          </a:xfrm>
          <a:prstGeom prst="rect">
            <a:avLst/>
          </a:prstGeom>
          <a:noFill/>
        </p:spPr>
        <p:txBody>
          <a:bodyPr wrap="square" rtlCol="0" anchor="ctr">
            <a:spAutoFit/>
          </a:bodyPr>
          <a:lstStyle/>
          <a:p>
            <a:pPr algn="ctr"/>
            <a:r>
              <a:rPr lang="en-US" altLang="ko-KR" sz="5400" dirty="0">
                <a:solidFill>
                  <a:srgbClr val="307589"/>
                </a:solidFill>
                <a:latin typeface="Calibri" panose="020F0502020204030204" pitchFamily="34" charset="0"/>
                <a:cs typeface="Calibri" panose="020F0502020204030204" pitchFamily="34" charset="0"/>
              </a:rPr>
              <a:t>The Final ERD</a:t>
            </a:r>
            <a:endParaRPr lang="ko-KR" altLang="en-US" sz="5400" dirty="0">
              <a:solidFill>
                <a:srgbClr val="30758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2827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ght Arrow 30">
            <a:extLst>
              <a:ext uri="{FF2B5EF4-FFF2-40B4-BE49-F238E27FC236}">
                <a16:creationId xmlns:a16="http://schemas.microsoft.com/office/drawing/2014/main" id="{F0044B91-6112-48A9-BE7B-8BF1D46B440A}"/>
              </a:ext>
            </a:extLst>
          </p:cNvPr>
          <p:cNvSpPr/>
          <p:nvPr/>
        </p:nvSpPr>
        <p:spPr>
          <a:xfrm>
            <a:off x="3456780" y="1241176"/>
            <a:ext cx="7458725" cy="2003141"/>
          </a:xfrm>
          <a:prstGeom prst="rightArrow">
            <a:avLst>
              <a:gd name="adj1" fmla="val 70149"/>
              <a:gd name="adj2" fmla="val 662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a:spcBef>
                <a:spcPts val="0"/>
              </a:spcBef>
              <a:spcAft>
                <a:spcPts val="0"/>
              </a:spcAft>
            </a:pPr>
            <a:endPar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equipment sales report is a summary of sales related to the purchasing of equipment. It would include customer names, addresses, and the equipment that was specifically purchased by those customers.</a:t>
            </a:r>
          </a:p>
          <a:p>
            <a:pPr marL="0" marR="0">
              <a:spcBef>
                <a:spcPts val="0"/>
              </a:spcBef>
              <a:spcAft>
                <a:spcPts val="0"/>
              </a:spcAft>
            </a:pPr>
            <a:r>
              <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report aims to determine if customers are buying enough equipment to keep equipment sales as a source of revenue for Outland Adventures. Blythe and Jim would be able to use an equipment sales report to observe what items are popular, determine how profitable the sales are, and analyze other relevant sales patterns.</a:t>
            </a:r>
          </a:p>
          <a:p>
            <a:pPr algn="ctr"/>
            <a:endParaRPr lang="ko-KR" altLang="en-US" sz="1200" b="1" dirty="0">
              <a:solidFill>
                <a:schemeClr val="bg1"/>
              </a:solidFill>
            </a:endParaRPr>
          </a:p>
        </p:txBody>
      </p:sp>
      <p:sp>
        <p:nvSpPr>
          <p:cNvPr id="4" name="Right Arrow 31">
            <a:extLst>
              <a:ext uri="{FF2B5EF4-FFF2-40B4-BE49-F238E27FC236}">
                <a16:creationId xmlns:a16="http://schemas.microsoft.com/office/drawing/2014/main" id="{F4FDCD1A-FF1D-4C2C-B8E6-A5635F0DBB3E}"/>
              </a:ext>
            </a:extLst>
          </p:cNvPr>
          <p:cNvSpPr/>
          <p:nvPr/>
        </p:nvSpPr>
        <p:spPr>
          <a:xfrm>
            <a:off x="3502499" y="3176029"/>
            <a:ext cx="8059761" cy="1776897"/>
          </a:xfrm>
          <a:prstGeom prst="rightArrow">
            <a:avLst>
              <a:gd name="adj1" fmla="val 70149"/>
              <a:gd name="adj2" fmla="val 66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a:spcBef>
                <a:spcPts val="0"/>
              </a:spcBef>
              <a:spcAft>
                <a:spcPts val="0"/>
              </a:spcAft>
            </a:pPr>
            <a:endPar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booking trend report is responsible for observing the current locations, in Africa, Asia, and Southern Europe, and recording the number of bookings. This kind of report serves to prevent downward trends by identifying noticeable changes in booking trends in those locations and sending a notification.</a:t>
            </a:r>
          </a:p>
          <a:p>
            <a:pPr marL="0" marR="0">
              <a:spcBef>
                <a:spcPts val="0"/>
              </a:spcBef>
              <a:spcAft>
                <a:spcPts val="0"/>
              </a:spcAft>
            </a:pPr>
            <a:r>
              <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 report like this aims to identify locations that may be struggling or fluctuating in consistency so that Blythe and Jim are made aware that booking numbers are decreasing and that those locations may require additional help or alternative strategies to assist those situations.</a:t>
            </a:r>
          </a:p>
          <a:p>
            <a:pPr algn="ctr"/>
            <a:endParaRPr lang="ko-KR" altLang="en-US" sz="1200" b="1" dirty="0">
              <a:solidFill>
                <a:schemeClr val="bg1"/>
              </a:solidFill>
            </a:endParaRPr>
          </a:p>
        </p:txBody>
      </p:sp>
      <p:sp>
        <p:nvSpPr>
          <p:cNvPr id="5" name="Right Arrow 32">
            <a:extLst>
              <a:ext uri="{FF2B5EF4-FFF2-40B4-BE49-F238E27FC236}">
                <a16:creationId xmlns:a16="http://schemas.microsoft.com/office/drawing/2014/main" id="{9042F282-4132-466A-9F57-B90ED221ED13}"/>
              </a:ext>
            </a:extLst>
          </p:cNvPr>
          <p:cNvSpPr/>
          <p:nvPr/>
        </p:nvSpPr>
        <p:spPr>
          <a:xfrm>
            <a:off x="3502499" y="4848781"/>
            <a:ext cx="8643781" cy="1921016"/>
          </a:xfrm>
          <a:prstGeom prst="rightArrow">
            <a:avLst>
              <a:gd name="adj1" fmla="val 70149"/>
              <a:gd name="adj2" fmla="val 6627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a:spcBef>
                <a:spcPts val="0"/>
              </a:spcBef>
              <a:spcAft>
                <a:spcPts val="0"/>
              </a:spcAft>
            </a:pPr>
            <a:endPar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purpose of an inventory aging report is to examine the timeline of all items in the inventory. This report provides an overview of the inventory and highlights items that are five years past their purchase dates. Relevant details that are included in the report are Purchase Dates, equipment ID, type, and name. The report observes the quality of the items within the inventory as they age on the shelf.</a:t>
            </a:r>
          </a:p>
          <a:p>
            <a:pPr marL="0" marR="0">
              <a:spcBef>
                <a:spcPts val="0"/>
              </a:spcBef>
              <a:spcAft>
                <a:spcPts val="0"/>
              </a:spcAft>
            </a:pPr>
            <a:r>
              <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Blythe and Jim must utilize the inventory aging report as it is crucial in updating them about products that require replacement and inventory orders that need to be refilled. This is vital for ensuring that the equipment is compliant with safety standards and ready for sale or rent by customers.</a:t>
            </a:r>
          </a:p>
          <a:p>
            <a:pPr algn="ctr"/>
            <a:endParaRPr lang="ko-KR" altLang="en-US" sz="1200" b="1" dirty="0">
              <a:solidFill>
                <a:schemeClr val="bg1"/>
              </a:solidFill>
            </a:endParaRPr>
          </a:p>
        </p:txBody>
      </p:sp>
      <p:sp>
        <p:nvSpPr>
          <p:cNvPr id="8" name="Rectangle 7">
            <a:extLst>
              <a:ext uri="{FF2B5EF4-FFF2-40B4-BE49-F238E27FC236}">
                <a16:creationId xmlns:a16="http://schemas.microsoft.com/office/drawing/2014/main" id="{58FBF93E-4B4F-4A07-AF29-C2168CC07236}"/>
              </a:ext>
            </a:extLst>
          </p:cNvPr>
          <p:cNvSpPr/>
          <p:nvPr/>
        </p:nvSpPr>
        <p:spPr>
          <a:xfrm>
            <a:off x="0" y="9547"/>
            <a:ext cx="3384771"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Title 1">
            <a:extLst>
              <a:ext uri="{FF2B5EF4-FFF2-40B4-BE49-F238E27FC236}">
                <a16:creationId xmlns:a16="http://schemas.microsoft.com/office/drawing/2014/main" id="{FFB41D6D-A8A2-4C88-BE46-25A545EF5E51}"/>
              </a:ext>
            </a:extLst>
          </p:cNvPr>
          <p:cNvSpPr txBox="1">
            <a:spLocks/>
          </p:cNvSpPr>
          <p:nvPr/>
        </p:nvSpPr>
        <p:spPr>
          <a:xfrm>
            <a:off x="4235117" y="307975"/>
            <a:ext cx="7956884" cy="86975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rgbClr val="307589"/>
                </a:solidFill>
              </a:rPr>
              <a:t>Reports</a:t>
            </a:r>
          </a:p>
        </p:txBody>
      </p:sp>
      <p:sp>
        <p:nvSpPr>
          <p:cNvPr id="11" name="Rectangle 10">
            <a:extLst>
              <a:ext uri="{FF2B5EF4-FFF2-40B4-BE49-F238E27FC236}">
                <a16:creationId xmlns:a16="http://schemas.microsoft.com/office/drawing/2014/main" id="{93D76692-0F9F-4047-B8EE-54A0393ABDE3}"/>
              </a:ext>
            </a:extLst>
          </p:cNvPr>
          <p:cNvSpPr/>
          <p:nvPr/>
        </p:nvSpPr>
        <p:spPr>
          <a:xfrm>
            <a:off x="3456781" y="0"/>
            <a:ext cx="45719" cy="687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TextBox 11">
            <a:extLst>
              <a:ext uri="{FF2B5EF4-FFF2-40B4-BE49-F238E27FC236}">
                <a16:creationId xmlns:a16="http://schemas.microsoft.com/office/drawing/2014/main" id="{BA00F526-55AE-4BC9-A8B0-54B0AE85C0EF}"/>
              </a:ext>
            </a:extLst>
          </p:cNvPr>
          <p:cNvSpPr txBox="1"/>
          <p:nvPr/>
        </p:nvSpPr>
        <p:spPr>
          <a:xfrm>
            <a:off x="542388" y="1952266"/>
            <a:ext cx="3032121" cy="369332"/>
          </a:xfrm>
          <a:prstGeom prst="rect">
            <a:avLst/>
          </a:prstGeom>
          <a:noFill/>
        </p:spPr>
        <p:txBody>
          <a:bodyPr wrap="square" rtlCol="0" anchor="ctr">
            <a:spAutoFit/>
          </a:bodyPr>
          <a:lstStyle/>
          <a:p>
            <a:pPr marR="0" lvl="0">
              <a:spcBef>
                <a:spcPts val="0"/>
              </a:spcBef>
              <a:spcAft>
                <a:spcPts val="0"/>
              </a:spcAft>
            </a:pPr>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Equipment Sales Report:</a:t>
            </a:r>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6670F391-0330-4EAE-B388-B481726A6D60}"/>
              </a:ext>
            </a:extLst>
          </p:cNvPr>
          <p:cNvSpPr txBox="1"/>
          <p:nvPr/>
        </p:nvSpPr>
        <p:spPr>
          <a:xfrm>
            <a:off x="532055" y="3753131"/>
            <a:ext cx="3036210" cy="369332"/>
          </a:xfrm>
          <a:prstGeom prst="rect">
            <a:avLst/>
          </a:prstGeom>
          <a:noFill/>
        </p:spPr>
        <p:txBody>
          <a:bodyPr wrap="square" rtlCol="0" anchor="ctr">
            <a:spAutoFit/>
          </a:bodyPr>
          <a:lstStyle/>
          <a:p>
            <a:pPr marR="0" lvl="0">
              <a:spcBef>
                <a:spcPts val="0"/>
              </a:spcBef>
              <a:spcAft>
                <a:spcPts val="0"/>
              </a:spcAft>
            </a:pPr>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Booking Trend Report:</a:t>
            </a:r>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9685D478-732B-47CE-AD16-558E9A25D8B2}"/>
              </a:ext>
            </a:extLst>
          </p:cNvPr>
          <p:cNvSpPr txBox="1"/>
          <p:nvPr/>
        </p:nvSpPr>
        <p:spPr>
          <a:xfrm>
            <a:off x="532055" y="5553996"/>
            <a:ext cx="2846926" cy="369332"/>
          </a:xfrm>
          <a:prstGeom prst="rect">
            <a:avLst/>
          </a:prstGeom>
          <a:noFill/>
        </p:spPr>
        <p:txBody>
          <a:bodyPr wrap="square" rtlCol="0" anchor="ctr">
            <a:spAutoFit/>
          </a:bodyPr>
          <a:lstStyle/>
          <a:p>
            <a:pPr marR="0" lvl="0">
              <a:spcBef>
                <a:spcPts val="0"/>
              </a:spcBef>
              <a:spcAft>
                <a:spcPts val="0"/>
              </a:spcAft>
            </a:pPr>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Inventory Aging Report:</a:t>
            </a:r>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47" name="Graphic 153">
            <a:extLst>
              <a:ext uri="{FF2B5EF4-FFF2-40B4-BE49-F238E27FC236}">
                <a16:creationId xmlns:a16="http://schemas.microsoft.com/office/drawing/2014/main" id="{11F76C8C-7076-91C7-58C3-5B2BAD8CC5C6}"/>
              </a:ext>
            </a:extLst>
          </p:cNvPr>
          <p:cNvGrpSpPr/>
          <p:nvPr/>
        </p:nvGrpSpPr>
        <p:grpSpPr>
          <a:xfrm>
            <a:off x="10094079" y="11621"/>
            <a:ext cx="2052201" cy="1382609"/>
            <a:chOff x="4662481" y="3058196"/>
            <a:chExt cx="3962114" cy="2586057"/>
          </a:xfrm>
        </p:grpSpPr>
        <p:sp>
          <p:nvSpPr>
            <p:cNvPr id="48" name="Freeform: Shape 5">
              <a:extLst>
                <a:ext uri="{FF2B5EF4-FFF2-40B4-BE49-F238E27FC236}">
                  <a16:creationId xmlns:a16="http://schemas.microsoft.com/office/drawing/2014/main" id="{26436C0C-CE1C-EF81-902B-28142D4A0915}"/>
                </a:ext>
              </a:extLst>
            </p:cNvPr>
            <p:cNvSpPr/>
            <p:nvPr/>
          </p:nvSpPr>
          <p:spPr>
            <a:xfrm>
              <a:off x="5665023" y="3288989"/>
              <a:ext cx="2602738" cy="2016096"/>
            </a:xfrm>
            <a:custGeom>
              <a:avLst/>
              <a:gdLst>
                <a:gd name="connsiteX0" fmla="*/ 2530172 w 2530738"/>
                <a:gd name="connsiteY0" fmla="*/ 1392551 h 2014787"/>
                <a:gd name="connsiteX1" fmla="*/ 2381578 w 2530738"/>
                <a:gd name="connsiteY1" fmla="*/ 1122967 h 2014787"/>
                <a:gd name="connsiteX2" fmla="*/ 2373581 w 2530738"/>
                <a:gd name="connsiteY2" fmla="*/ 1116517 h 2014787"/>
                <a:gd name="connsiteX3" fmla="*/ 2244852 w 2530738"/>
                <a:gd name="connsiteY3" fmla="*/ 766187 h 2014787"/>
                <a:gd name="connsiteX4" fmla="*/ 2171070 w 2530738"/>
                <a:gd name="connsiteY4" fmla="*/ 479576 h 2014787"/>
                <a:gd name="connsiteX5" fmla="*/ 2135986 w 2530738"/>
                <a:gd name="connsiteY5" fmla="*/ 308023 h 2014787"/>
                <a:gd name="connsiteX6" fmla="*/ 2095226 w 2530738"/>
                <a:gd name="connsiteY6" fmla="*/ 39470 h 2014787"/>
                <a:gd name="connsiteX7" fmla="*/ 2076651 w 2530738"/>
                <a:gd name="connsiteY7" fmla="*/ 0 h 2014787"/>
                <a:gd name="connsiteX8" fmla="*/ 2069686 w 2530738"/>
                <a:gd name="connsiteY8" fmla="*/ 2580 h 2014787"/>
                <a:gd name="connsiteX9" fmla="*/ 1624421 w 2530738"/>
                <a:gd name="connsiteY9" fmla="*/ 108350 h 2014787"/>
                <a:gd name="connsiteX10" fmla="*/ 1228944 w 2530738"/>
                <a:gd name="connsiteY10" fmla="*/ 158139 h 2014787"/>
                <a:gd name="connsiteX11" fmla="*/ 787291 w 2530738"/>
                <a:gd name="connsiteY11" fmla="*/ 180325 h 2014787"/>
                <a:gd name="connsiteX12" fmla="*/ 208 w 2530738"/>
                <a:gd name="connsiteY12" fmla="*/ 176713 h 2014787"/>
                <a:gd name="connsiteX13" fmla="*/ 43290 w 2530738"/>
                <a:gd name="connsiteY13" fmla="*/ 325823 h 2014787"/>
                <a:gd name="connsiteX14" fmla="*/ 169698 w 2530738"/>
                <a:gd name="connsiteY14" fmla="*/ 713560 h 2014787"/>
                <a:gd name="connsiteX15" fmla="*/ 227742 w 2530738"/>
                <a:gd name="connsiteY15" fmla="*/ 889499 h 2014787"/>
                <a:gd name="connsiteX16" fmla="*/ 344089 w 2530738"/>
                <a:gd name="connsiteY16" fmla="*/ 1238540 h 2014787"/>
                <a:gd name="connsiteX17" fmla="*/ 394136 w 2530738"/>
                <a:gd name="connsiteY17" fmla="*/ 1385070 h 2014787"/>
                <a:gd name="connsiteX18" fmla="*/ 455018 w 2530738"/>
                <a:gd name="connsiteY18" fmla="*/ 1562557 h 2014787"/>
                <a:gd name="connsiteX19" fmla="*/ 537828 w 2530738"/>
                <a:gd name="connsiteY19" fmla="*/ 1795251 h 2014787"/>
                <a:gd name="connsiteX20" fmla="*/ 602838 w 2530738"/>
                <a:gd name="connsiteY20" fmla="*/ 1967836 h 2014787"/>
                <a:gd name="connsiteX21" fmla="*/ 621670 w 2530738"/>
                <a:gd name="connsiteY21" fmla="*/ 2016078 h 2014787"/>
                <a:gd name="connsiteX22" fmla="*/ 2524755 w 2530738"/>
                <a:gd name="connsiteY22" fmla="*/ 1408804 h 2014787"/>
                <a:gd name="connsiteX23" fmla="*/ 2530172 w 2530738"/>
                <a:gd name="connsiteY23" fmla="*/ 1392551 h 2014787"/>
                <a:gd name="connsiteX0" fmla="*/ 2608156 w 2608484"/>
                <a:gd name="connsiteY0" fmla="*/ 1509526 h 2016092"/>
                <a:gd name="connsiteX1" fmla="*/ 2381578 w 2608484"/>
                <a:gd name="connsiteY1" fmla="*/ 1122967 h 2016092"/>
                <a:gd name="connsiteX2" fmla="*/ 2373581 w 2608484"/>
                <a:gd name="connsiteY2" fmla="*/ 1116517 h 2016092"/>
                <a:gd name="connsiteX3" fmla="*/ 2244852 w 2608484"/>
                <a:gd name="connsiteY3" fmla="*/ 766187 h 2016092"/>
                <a:gd name="connsiteX4" fmla="*/ 2171070 w 2608484"/>
                <a:gd name="connsiteY4" fmla="*/ 479576 h 2016092"/>
                <a:gd name="connsiteX5" fmla="*/ 2135986 w 2608484"/>
                <a:gd name="connsiteY5" fmla="*/ 308023 h 2016092"/>
                <a:gd name="connsiteX6" fmla="*/ 2095226 w 2608484"/>
                <a:gd name="connsiteY6" fmla="*/ 39470 h 2016092"/>
                <a:gd name="connsiteX7" fmla="*/ 2076651 w 2608484"/>
                <a:gd name="connsiteY7" fmla="*/ 0 h 2016092"/>
                <a:gd name="connsiteX8" fmla="*/ 2069686 w 2608484"/>
                <a:gd name="connsiteY8" fmla="*/ 2580 h 2016092"/>
                <a:gd name="connsiteX9" fmla="*/ 1624421 w 2608484"/>
                <a:gd name="connsiteY9" fmla="*/ 108350 h 2016092"/>
                <a:gd name="connsiteX10" fmla="*/ 1228944 w 2608484"/>
                <a:gd name="connsiteY10" fmla="*/ 158139 h 2016092"/>
                <a:gd name="connsiteX11" fmla="*/ 787291 w 2608484"/>
                <a:gd name="connsiteY11" fmla="*/ 180325 h 2016092"/>
                <a:gd name="connsiteX12" fmla="*/ 208 w 2608484"/>
                <a:gd name="connsiteY12" fmla="*/ 176713 h 2016092"/>
                <a:gd name="connsiteX13" fmla="*/ 43290 w 2608484"/>
                <a:gd name="connsiteY13" fmla="*/ 325823 h 2016092"/>
                <a:gd name="connsiteX14" fmla="*/ 169698 w 2608484"/>
                <a:gd name="connsiteY14" fmla="*/ 713560 h 2016092"/>
                <a:gd name="connsiteX15" fmla="*/ 227742 w 2608484"/>
                <a:gd name="connsiteY15" fmla="*/ 889499 h 2016092"/>
                <a:gd name="connsiteX16" fmla="*/ 344089 w 2608484"/>
                <a:gd name="connsiteY16" fmla="*/ 1238540 h 2016092"/>
                <a:gd name="connsiteX17" fmla="*/ 394136 w 2608484"/>
                <a:gd name="connsiteY17" fmla="*/ 1385070 h 2016092"/>
                <a:gd name="connsiteX18" fmla="*/ 455018 w 2608484"/>
                <a:gd name="connsiteY18" fmla="*/ 1562557 h 2016092"/>
                <a:gd name="connsiteX19" fmla="*/ 537828 w 2608484"/>
                <a:gd name="connsiteY19" fmla="*/ 1795251 h 2016092"/>
                <a:gd name="connsiteX20" fmla="*/ 602838 w 2608484"/>
                <a:gd name="connsiteY20" fmla="*/ 1967836 h 2016092"/>
                <a:gd name="connsiteX21" fmla="*/ 621670 w 2608484"/>
                <a:gd name="connsiteY21" fmla="*/ 2016078 h 2016092"/>
                <a:gd name="connsiteX22" fmla="*/ 2524755 w 2608484"/>
                <a:gd name="connsiteY22" fmla="*/ 1408804 h 2016092"/>
                <a:gd name="connsiteX23" fmla="*/ 2608156 w 2608484"/>
                <a:gd name="connsiteY23" fmla="*/ 1509526 h 2016092"/>
                <a:gd name="connsiteX0" fmla="*/ 2524755 w 2629817"/>
                <a:gd name="connsiteY0" fmla="*/ 1408804 h 2016092"/>
                <a:gd name="connsiteX1" fmla="*/ 2381578 w 2629817"/>
                <a:gd name="connsiteY1" fmla="*/ 1122967 h 2016092"/>
                <a:gd name="connsiteX2" fmla="*/ 2373581 w 2629817"/>
                <a:gd name="connsiteY2" fmla="*/ 1116517 h 2016092"/>
                <a:gd name="connsiteX3" fmla="*/ 2244852 w 2629817"/>
                <a:gd name="connsiteY3" fmla="*/ 766187 h 2016092"/>
                <a:gd name="connsiteX4" fmla="*/ 2171070 w 2629817"/>
                <a:gd name="connsiteY4" fmla="*/ 479576 h 2016092"/>
                <a:gd name="connsiteX5" fmla="*/ 2135986 w 2629817"/>
                <a:gd name="connsiteY5" fmla="*/ 308023 h 2016092"/>
                <a:gd name="connsiteX6" fmla="*/ 2095226 w 2629817"/>
                <a:gd name="connsiteY6" fmla="*/ 39470 h 2016092"/>
                <a:gd name="connsiteX7" fmla="*/ 2076651 w 2629817"/>
                <a:gd name="connsiteY7" fmla="*/ 0 h 2016092"/>
                <a:gd name="connsiteX8" fmla="*/ 2069686 w 2629817"/>
                <a:gd name="connsiteY8" fmla="*/ 2580 h 2016092"/>
                <a:gd name="connsiteX9" fmla="*/ 1624421 w 2629817"/>
                <a:gd name="connsiteY9" fmla="*/ 108350 h 2016092"/>
                <a:gd name="connsiteX10" fmla="*/ 1228944 w 2629817"/>
                <a:gd name="connsiteY10" fmla="*/ 158139 h 2016092"/>
                <a:gd name="connsiteX11" fmla="*/ 787291 w 2629817"/>
                <a:gd name="connsiteY11" fmla="*/ 180325 h 2016092"/>
                <a:gd name="connsiteX12" fmla="*/ 208 w 2629817"/>
                <a:gd name="connsiteY12" fmla="*/ 176713 h 2016092"/>
                <a:gd name="connsiteX13" fmla="*/ 43290 w 2629817"/>
                <a:gd name="connsiteY13" fmla="*/ 325823 h 2016092"/>
                <a:gd name="connsiteX14" fmla="*/ 169698 w 2629817"/>
                <a:gd name="connsiteY14" fmla="*/ 713560 h 2016092"/>
                <a:gd name="connsiteX15" fmla="*/ 227742 w 2629817"/>
                <a:gd name="connsiteY15" fmla="*/ 889499 h 2016092"/>
                <a:gd name="connsiteX16" fmla="*/ 344089 w 2629817"/>
                <a:gd name="connsiteY16" fmla="*/ 1238540 h 2016092"/>
                <a:gd name="connsiteX17" fmla="*/ 394136 w 2629817"/>
                <a:gd name="connsiteY17" fmla="*/ 1385070 h 2016092"/>
                <a:gd name="connsiteX18" fmla="*/ 455018 w 2629817"/>
                <a:gd name="connsiteY18" fmla="*/ 1562557 h 2016092"/>
                <a:gd name="connsiteX19" fmla="*/ 537828 w 2629817"/>
                <a:gd name="connsiteY19" fmla="*/ 1795251 h 2016092"/>
                <a:gd name="connsiteX20" fmla="*/ 602838 w 2629817"/>
                <a:gd name="connsiteY20" fmla="*/ 1967836 h 2016092"/>
                <a:gd name="connsiteX21" fmla="*/ 621670 w 2629817"/>
                <a:gd name="connsiteY21" fmla="*/ 2016078 h 2016092"/>
                <a:gd name="connsiteX22" fmla="*/ 2524755 w 2629817"/>
                <a:gd name="connsiteY22" fmla="*/ 1408804 h 2016092"/>
                <a:gd name="connsiteX0" fmla="*/ 2602739 w 2696098"/>
                <a:gd name="connsiteY0" fmla="*/ 1519281 h 2016095"/>
                <a:gd name="connsiteX1" fmla="*/ 2381578 w 2696098"/>
                <a:gd name="connsiteY1" fmla="*/ 1122967 h 2016095"/>
                <a:gd name="connsiteX2" fmla="*/ 2373581 w 2696098"/>
                <a:gd name="connsiteY2" fmla="*/ 1116517 h 2016095"/>
                <a:gd name="connsiteX3" fmla="*/ 2244852 w 2696098"/>
                <a:gd name="connsiteY3" fmla="*/ 766187 h 2016095"/>
                <a:gd name="connsiteX4" fmla="*/ 2171070 w 2696098"/>
                <a:gd name="connsiteY4" fmla="*/ 479576 h 2016095"/>
                <a:gd name="connsiteX5" fmla="*/ 2135986 w 2696098"/>
                <a:gd name="connsiteY5" fmla="*/ 308023 h 2016095"/>
                <a:gd name="connsiteX6" fmla="*/ 2095226 w 2696098"/>
                <a:gd name="connsiteY6" fmla="*/ 39470 h 2016095"/>
                <a:gd name="connsiteX7" fmla="*/ 2076651 w 2696098"/>
                <a:gd name="connsiteY7" fmla="*/ 0 h 2016095"/>
                <a:gd name="connsiteX8" fmla="*/ 2069686 w 2696098"/>
                <a:gd name="connsiteY8" fmla="*/ 2580 h 2016095"/>
                <a:gd name="connsiteX9" fmla="*/ 1624421 w 2696098"/>
                <a:gd name="connsiteY9" fmla="*/ 108350 h 2016095"/>
                <a:gd name="connsiteX10" fmla="*/ 1228944 w 2696098"/>
                <a:gd name="connsiteY10" fmla="*/ 158139 h 2016095"/>
                <a:gd name="connsiteX11" fmla="*/ 787291 w 2696098"/>
                <a:gd name="connsiteY11" fmla="*/ 180325 h 2016095"/>
                <a:gd name="connsiteX12" fmla="*/ 208 w 2696098"/>
                <a:gd name="connsiteY12" fmla="*/ 176713 h 2016095"/>
                <a:gd name="connsiteX13" fmla="*/ 43290 w 2696098"/>
                <a:gd name="connsiteY13" fmla="*/ 325823 h 2016095"/>
                <a:gd name="connsiteX14" fmla="*/ 169698 w 2696098"/>
                <a:gd name="connsiteY14" fmla="*/ 713560 h 2016095"/>
                <a:gd name="connsiteX15" fmla="*/ 227742 w 2696098"/>
                <a:gd name="connsiteY15" fmla="*/ 889499 h 2016095"/>
                <a:gd name="connsiteX16" fmla="*/ 344089 w 2696098"/>
                <a:gd name="connsiteY16" fmla="*/ 1238540 h 2016095"/>
                <a:gd name="connsiteX17" fmla="*/ 394136 w 2696098"/>
                <a:gd name="connsiteY17" fmla="*/ 1385070 h 2016095"/>
                <a:gd name="connsiteX18" fmla="*/ 455018 w 2696098"/>
                <a:gd name="connsiteY18" fmla="*/ 1562557 h 2016095"/>
                <a:gd name="connsiteX19" fmla="*/ 537828 w 2696098"/>
                <a:gd name="connsiteY19" fmla="*/ 1795251 h 2016095"/>
                <a:gd name="connsiteX20" fmla="*/ 602838 w 2696098"/>
                <a:gd name="connsiteY20" fmla="*/ 1967836 h 2016095"/>
                <a:gd name="connsiteX21" fmla="*/ 621670 w 2696098"/>
                <a:gd name="connsiteY21" fmla="*/ 2016078 h 2016095"/>
                <a:gd name="connsiteX22" fmla="*/ 2602739 w 2696098"/>
                <a:gd name="connsiteY22" fmla="*/ 1519281 h 2016095"/>
                <a:gd name="connsiteX0" fmla="*/ 2602739 w 2602739"/>
                <a:gd name="connsiteY0" fmla="*/ 1519281 h 2016095"/>
                <a:gd name="connsiteX1" fmla="*/ 2381578 w 2602739"/>
                <a:gd name="connsiteY1" fmla="*/ 1122967 h 2016095"/>
                <a:gd name="connsiteX2" fmla="*/ 2373581 w 2602739"/>
                <a:gd name="connsiteY2" fmla="*/ 1116517 h 2016095"/>
                <a:gd name="connsiteX3" fmla="*/ 2244852 w 2602739"/>
                <a:gd name="connsiteY3" fmla="*/ 766187 h 2016095"/>
                <a:gd name="connsiteX4" fmla="*/ 2171070 w 2602739"/>
                <a:gd name="connsiteY4" fmla="*/ 479576 h 2016095"/>
                <a:gd name="connsiteX5" fmla="*/ 2135986 w 2602739"/>
                <a:gd name="connsiteY5" fmla="*/ 308023 h 2016095"/>
                <a:gd name="connsiteX6" fmla="*/ 2095226 w 2602739"/>
                <a:gd name="connsiteY6" fmla="*/ 39470 h 2016095"/>
                <a:gd name="connsiteX7" fmla="*/ 2076651 w 2602739"/>
                <a:gd name="connsiteY7" fmla="*/ 0 h 2016095"/>
                <a:gd name="connsiteX8" fmla="*/ 2069686 w 2602739"/>
                <a:gd name="connsiteY8" fmla="*/ 2580 h 2016095"/>
                <a:gd name="connsiteX9" fmla="*/ 1624421 w 2602739"/>
                <a:gd name="connsiteY9" fmla="*/ 108350 h 2016095"/>
                <a:gd name="connsiteX10" fmla="*/ 1228944 w 2602739"/>
                <a:gd name="connsiteY10" fmla="*/ 158139 h 2016095"/>
                <a:gd name="connsiteX11" fmla="*/ 787291 w 2602739"/>
                <a:gd name="connsiteY11" fmla="*/ 180325 h 2016095"/>
                <a:gd name="connsiteX12" fmla="*/ 208 w 2602739"/>
                <a:gd name="connsiteY12" fmla="*/ 176713 h 2016095"/>
                <a:gd name="connsiteX13" fmla="*/ 43290 w 2602739"/>
                <a:gd name="connsiteY13" fmla="*/ 325823 h 2016095"/>
                <a:gd name="connsiteX14" fmla="*/ 169698 w 2602739"/>
                <a:gd name="connsiteY14" fmla="*/ 713560 h 2016095"/>
                <a:gd name="connsiteX15" fmla="*/ 227742 w 2602739"/>
                <a:gd name="connsiteY15" fmla="*/ 889499 h 2016095"/>
                <a:gd name="connsiteX16" fmla="*/ 344089 w 2602739"/>
                <a:gd name="connsiteY16" fmla="*/ 1238540 h 2016095"/>
                <a:gd name="connsiteX17" fmla="*/ 394136 w 2602739"/>
                <a:gd name="connsiteY17" fmla="*/ 1385070 h 2016095"/>
                <a:gd name="connsiteX18" fmla="*/ 455018 w 2602739"/>
                <a:gd name="connsiteY18" fmla="*/ 1562557 h 2016095"/>
                <a:gd name="connsiteX19" fmla="*/ 537828 w 2602739"/>
                <a:gd name="connsiteY19" fmla="*/ 1795251 h 2016095"/>
                <a:gd name="connsiteX20" fmla="*/ 602838 w 2602739"/>
                <a:gd name="connsiteY20" fmla="*/ 1967836 h 2016095"/>
                <a:gd name="connsiteX21" fmla="*/ 621670 w 2602739"/>
                <a:gd name="connsiteY21" fmla="*/ 2016078 h 2016095"/>
                <a:gd name="connsiteX22" fmla="*/ 2602739 w 2602739"/>
                <a:gd name="connsiteY22" fmla="*/ 1519281 h 2016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02739" h="2016095">
                  <a:moveTo>
                    <a:pt x="2602739" y="1519281"/>
                  </a:moveTo>
                  <a:cubicBezTo>
                    <a:pt x="2486643" y="1331437"/>
                    <a:pt x="2406774" y="1171682"/>
                    <a:pt x="2381578" y="1122967"/>
                  </a:cubicBezTo>
                  <a:cubicBezTo>
                    <a:pt x="2380030" y="1119613"/>
                    <a:pt x="2378999" y="1115228"/>
                    <a:pt x="2373581" y="1116517"/>
                  </a:cubicBezTo>
                  <a:cubicBezTo>
                    <a:pt x="2367132" y="1089172"/>
                    <a:pt x="2252849" y="799982"/>
                    <a:pt x="2244852" y="766187"/>
                  </a:cubicBezTo>
                  <a:cubicBezTo>
                    <a:pt x="2244852" y="766187"/>
                    <a:pt x="2187581" y="549230"/>
                    <a:pt x="2171070" y="479576"/>
                  </a:cubicBezTo>
                  <a:cubicBezTo>
                    <a:pt x="2158946" y="422564"/>
                    <a:pt x="2146563" y="365551"/>
                    <a:pt x="2135986" y="308023"/>
                  </a:cubicBezTo>
                  <a:cubicBezTo>
                    <a:pt x="2119733" y="218763"/>
                    <a:pt x="2105287" y="129504"/>
                    <a:pt x="2095226" y="39470"/>
                  </a:cubicBezTo>
                  <a:cubicBezTo>
                    <a:pt x="2089550" y="26056"/>
                    <a:pt x="2084648" y="12383"/>
                    <a:pt x="2076651" y="0"/>
                  </a:cubicBezTo>
                  <a:cubicBezTo>
                    <a:pt x="2074329" y="774"/>
                    <a:pt x="2072008" y="1806"/>
                    <a:pt x="2069686" y="2580"/>
                  </a:cubicBezTo>
                  <a:cubicBezTo>
                    <a:pt x="1923930" y="48757"/>
                    <a:pt x="1775078" y="82552"/>
                    <a:pt x="1624421" y="108350"/>
                  </a:cubicBezTo>
                  <a:cubicBezTo>
                    <a:pt x="1493369" y="130794"/>
                    <a:pt x="1361544" y="146788"/>
                    <a:pt x="1228944" y="158139"/>
                  </a:cubicBezTo>
                  <a:cubicBezTo>
                    <a:pt x="1081898" y="170780"/>
                    <a:pt x="934595" y="177745"/>
                    <a:pt x="787291" y="180325"/>
                  </a:cubicBezTo>
                  <a:cubicBezTo>
                    <a:pt x="670944" y="182389"/>
                    <a:pt x="4335" y="176197"/>
                    <a:pt x="208" y="176713"/>
                  </a:cubicBezTo>
                  <a:cubicBezTo>
                    <a:pt x="-3404" y="181099"/>
                    <a:pt x="41226" y="318858"/>
                    <a:pt x="43290" y="325823"/>
                  </a:cubicBezTo>
                  <a:cubicBezTo>
                    <a:pt x="59284" y="375612"/>
                    <a:pt x="143642" y="633846"/>
                    <a:pt x="169698" y="713560"/>
                  </a:cubicBezTo>
                  <a:cubicBezTo>
                    <a:pt x="189046" y="772120"/>
                    <a:pt x="208136" y="830939"/>
                    <a:pt x="227742" y="889499"/>
                  </a:cubicBezTo>
                  <a:lnTo>
                    <a:pt x="344089" y="1238540"/>
                  </a:lnTo>
                  <a:cubicBezTo>
                    <a:pt x="360341" y="1287555"/>
                    <a:pt x="377368" y="1336055"/>
                    <a:pt x="394136" y="1385070"/>
                  </a:cubicBezTo>
                  <a:cubicBezTo>
                    <a:pt x="414516" y="1444146"/>
                    <a:pt x="434122" y="1503481"/>
                    <a:pt x="455018" y="1562557"/>
                  </a:cubicBezTo>
                  <a:cubicBezTo>
                    <a:pt x="482364" y="1640207"/>
                    <a:pt x="509451" y="1717858"/>
                    <a:pt x="537828" y="1795251"/>
                  </a:cubicBezTo>
                  <a:cubicBezTo>
                    <a:pt x="558982" y="1853037"/>
                    <a:pt x="580652" y="1910308"/>
                    <a:pt x="602838" y="1967836"/>
                  </a:cubicBezTo>
                  <a:cubicBezTo>
                    <a:pt x="609030" y="1983831"/>
                    <a:pt x="618059" y="1998793"/>
                    <a:pt x="621670" y="2016078"/>
                  </a:cubicBezTo>
                  <a:cubicBezTo>
                    <a:pt x="625540" y="2019431"/>
                    <a:pt x="2576167" y="1533985"/>
                    <a:pt x="2602739" y="1519281"/>
                  </a:cubicBezTo>
                  <a:close/>
                </a:path>
              </a:pathLst>
            </a:custGeom>
            <a:solidFill>
              <a:schemeClr val="accent3">
                <a:lumMod val="75000"/>
              </a:schemeClr>
            </a:solidFill>
            <a:ln w="2578" cap="flat">
              <a:noFill/>
              <a:prstDash val="solid"/>
              <a:miter/>
            </a:ln>
          </p:spPr>
          <p:txBody>
            <a:bodyPr rtlCol="0" anchor="ctr"/>
            <a:lstStyle/>
            <a:p>
              <a:endParaRPr lang="en-US" dirty="0"/>
            </a:p>
          </p:txBody>
        </p:sp>
        <p:sp>
          <p:nvSpPr>
            <p:cNvPr id="49" name="Freeform: Shape 6">
              <a:extLst>
                <a:ext uri="{FF2B5EF4-FFF2-40B4-BE49-F238E27FC236}">
                  <a16:creationId xmlns:a16="http://schemas.microsoft.com/office/drawing/2014/main" id="{C39EB13C-B01E-36C7-8D8F-6014668C4119}"/>
                </a:ext>
              </a:extLst>
            </p:cNvPr>
            <p:cNvSpPr/>
            <p:nvPr/>
          </p:nvSpPr>
          <p:spPr>
            <a:xfrm>
              <a:off x="5265369" y="3525810"/>
              <a:ext cx="686214" cy="1658782"/>
            </a:xfrm>
            <a:custGeom>
              <a:avLst/>
              <a:gdLst>
                <a:gd name="connsiteX0" fmla="*/ 686988 w 686214"/>
                <a:gd name="connsiteY0" fmla="*/ 1661104 h 1658781"/>
                <a:gd name="connsiteX1" fmla="*/ 594117 w 686214"/>
                <a:gd name="connsiteY1" fmla="*/ 1631436 h 1658781"/>
                <a:gd name="connsiteX2" fmla="*/ 7997 w 686214"/>
                <a:gd name="connsiteY2" fmla="*/ 1440019 h 1658781"/>
                <a:gd name="connsiteX3" fmla="*/ 0 w 686214"/>
                <a:gd name="connsiteY3" fmla="*/ 1436923 h 1658781"/>
                <a:gd name="connsiteX4" fmla="*/ 3612 w 686214"/>
                <a:gd name="connsiteY4" fmla="*/ 1422476 h 1658781"/>
                <a:gd name="connsiteX5" fmla="*/ 132083 w 686214"/>
                <a:gd name="connsiteY5" fmla="*/ 950381 h 1658781"/>
                <a:gd name="connsiteX6" fmla="*/ 248430 w 686214"/>
                <a:gd name="connsiteY6" fmla="*/ 522400 h 1658781"/>
                <a:gd name="connsiteX7" fmla="*/ 376644 w 686214"/>
                <a:gd name="connsiteY7" fmla="*/ 51337 h 1658781"/>
                <a:gd name="connsiteX8" fmla="*/ 390575 w 686214"/>
                <a:gd name="connsiteY8" fmla="*/ 0 h 1658781"/>
                <a:gd name="connsiteX9" fmla="*/ 392380 w 686214"/>
                <a:gd name="connsiteY9" fmla="*/ 258 h 1658781"/>
                <a:gd name="connsiteX10" fmla="*/ 396250 w 686214"/>
                <a:gd name="connsiteY10" fmla="*/ 18316 h 1658781"/>
                <a:gd name="connsiteX11" fmla="*/ 396508 w 686214"/>
                <a:gd name="connsiteY11" fmla="*/ 23734 h 1658781"/>
                <a:gd name="connsiteX12" fmla="*/ 436236 w 686214"/>
                <a:gd name="connsiteY12" fmla="*/ 245077 h 1658781"/>
                <a:gd name="connsiteX13" fmla="*/ 494539 w 686214"/>
                <a:gd name="connsiteY13" fmla="*/ 576317 h 1658781"/>
                <a:gd name="connsiteX14" fmla="*/ 555421 w 686214"/>
                <a:gd name="connsiteY14" fmla="*/ 917876 h 1658781"/>
                <a:gd name="connsiteX15" fmla="*/ 626622 w 686214"/>
                <a:gd name="connsiteY15" fmla="*/ 1321092 h 1658781"/>
                <a:gd name="connsiteX16" fmla="*/ 686988 w 686214"/>
                <a:gd name="connsiteY16" fmla="*/ 1661104 h 16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6214" h="1658781">
                  <a:moveTo>
                    <a:pt x="686988" y="1661104"/>
                  </a:moveTo>
                  <a:cubicBezTo>
                    <a:pt x="656031" y="1651300"/>
                    <a:pt x="625074" y="1641497"/>
                    <a:pt x="594117" y="1631436"/>
                  </a:cubicBezTo>
                  <a:cubicBezTo>
                    <a:pt x="398830" y="1567716"/>
                    <a:pt x="203285" y="1503739"/>
                    <a:pt x="7997" y="1440019"/>
                  </a:cubicBezTo>
                  <a:cubicBezTo>
                    <a:pt x="5417" y="1439245"/>
                    <a:pt x="2838" y="1437955"/>
                    <a:pt x="0" y="1436923"/>
                  </a:cubicBezTo>
                  <a:cubicBezTo>
                    <a:pt x="1290" y="1432021"/>
                    <a:pt x="2322" y="1427378"/>
                    <a:pt x="3612" y="1422476"/>
                  </a:cubicBezTo>
                  <a:cubicBezTo>
                    <a:pt x="46436" y="1265111"/>
                    <a:pt x="89259" y="1107746"/>
                    <a:pt x="132083" y="950381"/>
                  </a:cubicBezTo>
                  <a:cubicBezTo>
                    <a:pt x="170780" y="807721"/>
                    <a:pt x="209476" y="665061"/>
                    <a:pt x="248430" y="522400"/>
                  </a:cubicBezTo>
                  <a:cubicBezTo>
                    <a:pt x="291254" y="365293"/>
                    <a:pt x="333820" y="208444"/>
                    <a:pt x="376644" y="51337"/>
                  </a:cubicBezTo>
                  <a:cubicBezTo>
                    <a:pt x="381288" y="34311"/>
                    <a:pt x="385931" y="17026"/>
                    <a:pt x="390575" y="0"/>
                  </a:cubicBezTo>
                  <a:cubicBezTo>
                    <a:pt x="391091" y="0"/>
                    <a:pt x="391607" y="0"/>
                    <a:pt x="392380" y="258"/>
                  </a:cubicBezTo>
                  <a:cubicBezTo>
                    <a:pt x="393670" y="6191"/>
                    <a:pt x="394960" y="12383"/>
                    <a:pt x="396250" y="18316"/>
                  </a:cubicBezTo>
                  <a:cubicBezTo>
                    <a:pt x="396250" y="20122"/>
                    <a:pt x="396250" y="21928"/>
                    <a:pt x="396508" y="23734"/>
                  </a:cubicBezTo>
                  <a:cubicBezTo>
                    <a:pt x="409665" y="97515"/>
                    <a:pt x="423080" y="171296"/>
                    <a:pt x="436236" y="245077"/>
                  </a:cubicBezTo>
                  <a:cubicBezTo>
                    <a:pt x="455842" y="355490"/>
                    <a:pt x="474933" y="465904"/>
                    <a:pt x="494539" y="576317"/>
                  </a:cubicBezTo>
                  <a:cubicBezTo>
                    <a:pt x="514661" y="690084"/>
                    <a:pt x="535299" y="803851"/>
                    <a:pt x="555421" y="917876"/>
                  </a:cubicBezTo>
                  <a:cubicBezTo>
                    <a:pt x="579155" y="1052282"/>
                    <a:pt x="602888" y="1186687"/>
                    <a:pt x="626622" y="1321092"/>
                  </a:cubicBezTo>
                  <a:cubicBezTo>
                    <a:pt x="646744" y="1434085"/>
                    <a:pt x="666866" y="1547594"/>
                    <a:pt x="686988" y="1661104"/>
                  </a:cubicBezTo>
                  <a:close/>
                </a:path>
              </a:pathLst>
            </a:custGeom>
            <a:solidFill>
              <a:schemeClr val="accent3">
                <a:lumMod val="50000"/>
              </a:schemeClr>
            </a:solidFill>
            <a:ln w="2578" cap="flat">
              <a:noFill/>
              <a:prstDash val="solid"/>
              <a:miter/>
            </a:ln>
          </p:spPr>
          <p:txBody>
            <a:bodyPr rtlCol="0" anchor="ctr"/>
            <a:lstStyle/>
            <a:p>
              <a:endParaRPr lang="en-US"/>
            </a:p>
          </p:txBody>
        </p:sp>
        <p:sp>
          <p:nvSpPr>
            <p:cNvPr id="50" name="Freeform: Shape 7">
              <a:extLst>
                <a:ext uri="{FF2B5EF4-FFF2-40B4-BE49-F238E27FC236}">
                  <a16:creationId xmlns:a16="http://schemas.microsoft.com/office/drawing/2014/main" id="{0A897BEA-889E-5B7A-AB10-F7EB6EAA6DF0}"/>
                </a:ext>
              </a:extLst>
            </p:cNvPr>
            <p:cNvSpPr/>
            <p:nvPr/>
          </p:nvSpPr>
          <p:spPr>
            <a:xfrm>
              <a:off x="5629631" y="3524922"/>
              <a:ext cx="2580" cy="2580"/>
            </a:xfrm>
            <a:custGeom>
              <a:avLst/>
              <a:gdLst>
                <a:gd name="connsiteX0" fmla="*/ 0 w 0"/>
                <a:gd name="connsiteY0" fmla="*/ 115 h 0"/>
                <a:gd name="connsiteX1" fmla="*/ 0 w 0"/>
                <a:gd name="connsiteY1" fmla="*/ 115 h 0"/>
                <a:gd name="connsiteX2" fmla="*/ 0 w 0"/>
                <a:gd name="connsiteY2" fmla="*/ 115 h 0"/>
                <a:gd name="connsiteX3" fmla="*/ 0 w 0"/>
                <a:gd name="connsiteY3" fmla="*/ 115 h 0"/>
              </a:gdLst>
              <a:ahLst/>
              <a:cxnLst>
                <a:cxn ang="0">
                  <a:pos x="connsiteX0" y="connsiteY0"/>
                </a:cxn>
                <a:cxn ang="0">
                  <a:pos x="connsiteX1" y="connsiteY1"/>
                </a:cxn>
                <a:cxn ang="0">
                  <a:pos x="connsiteX2" y="connsiteY2"/>
                </a:cxn>
                <a:cxn ang="0">
                  <a:pos x="connsiteX3" y="connsiteY3"/>
                </a:cxn>
              </a:cxnLst>
              <a:rect l="l" t="t" r="r" b="b"/>
              <a:pathLst>
                <a:path>
                  <a:moveTo>
                    <a:pt x="0" y="115"/>
                  </a:moveTo>
                  <a:cubicBezTo>
                    <a:pt x="0" y="115"/>
                    <a:pt x="0" y="115"/>
                    <a:pt x="0" y="115"/>
                  </a:cubicBezTo>
                  <a:cubicBezTo>
                    <a:pt x="0" y="115"/>
                    <a:pt x="0" y="-143"/>
                    <a:pt x="0" y="115"/>
                  </a:cubicBezTo>
                  <a:cubicBezTo>
                    <a:pt x="0" y="-143"/>
                    <a:pt x="0" y="115"/>
                    <a:pt x="0" y="115"/>
                  </a:cubicBezTo>
                  <a:close/>
                </a:path>
              </a:pathLst>
            </a:custGeom>
            <a:solidFill>
              <a:srgbClr val="FAEC21"/>
            </a:solidFill>
            <a:ln w="2578" cap="flat">
              <a:noFill/>
              <a:prstDash val="solid"/>
              <a:miter/>
            </a:ln>
          </p:spPr>
          <p:txBody>
            <a:bodyPr rtlCol="0" anchor="ctr"/>
            <a:lstStyle/>
            <a:p>
              <a:endParaRPr lang="en-US"/>
            </a:p>
          </p:txBody>
        </p:sp>
        <p:sp>
          <p:nvSpPr>
            <p:cNvPr id="51" name="Freeform: Shape 8">
              <a:extLst>
                <a:ext uri="{FF2B5EF4-FFF2-40B4-BE49-F238E27FC236}">
                  <a16:creationId xmlns:a16="http://schemas.microsoft.com/office/drawing/2014/main" id="{49CA5039-876A-CFEA-9DD7-4EA71765A6EC}"/>
                </a:ext>
              </a:extLst>
            </p:cNvPr>
            <p:cNvSpPr/>
            <p:nvPr/>
          </p:nvSpPr>
          <p:spPr>
            <a:xfrm>
              <a:off x="5702122" y="3588498"/>
              <a:ext cx="2580" cy="2580"/>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0"/>
                    <a:pt x="0" y="0"/>
                    <a:pt x="0" y="0"/>
                  </a:cubicBezTo>
                  <a:cubicBezTo>
                    <a:pt x="0" y="258"/>
                    <a:pt x="0" y="258"/>
                    <a:pt x="0" y="0"/>
                  </a:cubicBezTo>
                  <a:lnTo>
                    <a:pt x="0" y="0"/>
                  </a:lnTo>
                  <a:close/>
                </a:path>
              </a:pathLst>
            </a:custGeom>
            <a:solidFill>
              <a:srgbClr val="FAEC21"/>
            </a:solidFill>
            <a:ln w="2578" cap="flat">
              <a:noFill/>
              <a:prstDash val="solid"/>
              <a:miter/>
            </a:ln>
          </p:spPr>
          <p:txBody>
            <a:bodyPr rtlCol="0" anchor="ctr"/>
            <a:lstStyle/>
            <a:p>
              <a:endParaRPr lang="en-US"/>
            </a:p>
          </p:txBody>
        </p:sp>
        <p:sp>
          <p:nvSpPr>
            <p:cNvPr id="52" name="Freeform: Shape 9">
              <a:extLst>
                <a:ext uri="{FF2B5EF4-FFF2-40B4-BE49-F238E27FC236}">
                  <a16:creationId xmlns:a16="http://schemas.microsoft.com/office/drawing/2014/main" id="{414E864A-388B-46D8-413F-0CEB3969305D}"/>
                </a:ext>
              </a:extLst>
            </p:cNvPr>
            <p:cNvSpPr/>
            <p:nvPr/>
          </p:nvSpPr>
          <p:spPr>
            <a:xfrm>
              <a:off x="4914636" y="3482728"/>
              <a:ext cx="1372429" cy="1821306"/>
            </a:xfrm>
            <a:custGeom>
              <a:avLst/>
              <a:gdLst>
                <a:gd name="connsiteX0" fmla="*/ 1288731 w 1372428"/>
                <a:gd name="connsiteY0" fmla="*/ 1600737 h 1821306"/>
                <a:gd name="connsiteX1" fmla="*/ 1094992 w 1372428"/>
                <a:gd name="connsiteY1" fmla="*/ 1044026 h 1821306"/>
                <a:gd name="connsiteX2" fmla="*/ 920601 w 1372428"/>
                <a:gd name="connsiteY2" fmla="*/ 519304 h 1821306"/>
                <a:gd name="connsiteX3" fmla="*/ 794193 w 1372428"/>
                <a:gd name="connsiteY3" fmla="*/ 131567 h 1821306"/>
                <a:gd name="connsiteX4" fmla="*/ 739760 w 1372428"/>
                <a:gd name="connsiteY4" fmla="*/ 0 h 1821306"/>
                <a:gd name="connsiteX5" fmla="*/ 694356 w 1372428"/>
                <a:gd name="connsiteY5" fmla="*/ 92355 h 1821306"/>
                <a:gd name="connsiteX6" fmla="*/ 71088 w 1372428"/>
                <a:gd name="connsiteY6" fmla="*/ 1243183 h 1821306"/>
                <a:gd name="connsiteX7" fmla="*/ 2724 w 1372428"/>
                <a:gd name="connsiteY7" fmla="*/ 1361852 h 1821306"/>
                <a:gd name="connsiteX8" fmla="*/ 350991 w 1372428"/>
                <a:gd name="connsiteY8" fmla="*/ 1480005 h 1821306"/>
                <a:gd name="connsiteX9" fmla="*/ 483074 w 1372428"/>
                <a:gd name="connsiteY9" fmla="*/ 993721 h 1821306"/>
                <a:gd name="connsiteX10" fmla="*/ 599421 w 1372428"/>
                <a:gd name="connsiteY10" fmla="*/ 565740 h 1821306"/>
                <a:gd name="connsiteX11" fmla="*/ 741566 w 1372428"/>
                <a:gd name="connsiteY11" fmla="*/ 43340 h 1821306"/>
                <a:gd name="connsiteX12" fmla="*/ 787227 w 1372428"/>
                <a:gd name="connsiteY12" fmla="*/ 288158 h 1821306"/>
                <a:gd name="connsiteX13" fmla="*/ 906412 w 1372428"/>
                <a:gd name="connsiteY13" fmla="*/ 960700 h 1821306"/>
                <a:gd name="connsiteX14" fmla="*/ 977613 w 1372428"/>
                <a:gd name="connsiteY14" fmla="*/ 1363916 h 1821306"/>
                <a:gd name="connsiteX15" fmla="*/ 1037979 w 1372428"/>
                <a:gd name="connsiteY15" fmla="*/ 1704443 h 1821306"/>
                <a:gd name="connsiteX16" fmla="*/ 1042881 w 1372428"/>
                <a:gd name="connsiteY16" fmla="*/ 1706249 h 1821306"/>
                <a:gd name="connsiteX17" fmla="*/ 1372573 w 1372428"/>
                <a:gd name="connsiteY17" fmla="*/ 1821822 h 1821306"/>
                <a:gd name="connsiteX18" fmla="*/ 1288731 w 1372428"/>
                <a:gd name="connsiteY18" fmla="*/ 1600737 h 182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72428" h="1821306">
                  <a:moveTo>
                    <a:pt x="1288731" y="1600737"/>
                  </a:moveTo>
                  <a:cubicBezTo>
                    <a:pt x="1260354" y="1523345"/>
                    <a:pt x="1111244" y="1093042"/>
                    <a:pt x="1094992" y="1044026"/>
                  </a:cubicBezTo>
                  <a:cubicBezTo>
                    <a:pt x="1055780" y="927937"/>
                    <a:pt x="939691" y="577865"/>
                    <a:pt x="920601" y="519304"/>
                  </a:cubicBezTo>
                  <a:cubicBezTo>
                    <a:pt x="894545" y="439848"/>
                    <a:pt x="809929" y="181357"/>
                    <a:pt x="794193" y="131567"/>
                  </a:cubicBezTo>
                  <a:cubicBezTo>
                    <a:pt x="779230" y="84100"/>
                    <a:pt x="760398" y="22702"/>
                    <a:pt x="739760" y="0"/>
                  </a:cubicBezTo>
                  <a:cubicBezTo>
                    <a:pt x="718348" y="31215"/>
                    <a:pt x="699000" y="78940"/>
                    <a:pt x="694356" y="92355"/>
                  </a:cubicBezTo>
                  <a:cubicBezTo>
                    <a:pt x="552728" y="513113"/>
                    <a:pt x="353829" y="899560"/>
                    <a:pt x="71088" y="1243183"/>
                  </a:cubicBezTo>
                  <a:cubicBezTo>
                    <a:pt x="45290" y="1274656"/>
                    <a:pt x="-13270" y="1355919"/>
                    <a:pt x="2724" y="1361852"/>
                  </a:cubicBezTo>
                  <a:cubicBezTo>
                    <a:pt x="117781" y="1404418"/>
                    <a:pt x="234386" y="1441824"/>
                    <a:pt x="350991" y="1480005"/>
                  </a:cubicBezTo>
                  <a:cubicBezTo>
                    <a:pt x="352281" y="1475103"/>
                    <a:pt x="440250" y="1150828"/>
                    <a:pt x="483074" y="993721"/>
                  </a:cubicBezTo>
                  <a:cubicBezTo>
                    <a:pt x="521771" y="851061"/>
                    <a:pt x="560467" y="708400"/>
                    <a:pt x="599421" y="565740"/>
                  </a:cubicBezTo>
                  <a:cubicBezTo>
                    <a:pt x="642245" y="408633"/>
                    <a:pt x="736922" y="60366"/>
                    <a:pt x="741566" y="43340"/>
                  </a:cubicBezTo>
                  <a:cubicBezTo>
                    <a:pt x="742082" y="43340"/>
                    <a:pt x="774070" y="214378"/>
                    <a:pt x="787227" y="288158"/>
                  </a:cubicBezTo>
                  <a:cubicBezTo>
                    <a:pt x="806833" y="398572"/>
                    <a:pt x="886290" y="846933"/>
                    <a:pt x="906412" y="960700"/>
                  </a:cubicBezTo>
                  <a:cubicBezTo>
                    <a:pt x="930146" y="1095105"/>
                    <a:pt x="953879" y="1229511"/>
                    <a:pt x="977613" y="1363916"/>
                  </a:cubicBezTo>
                  <a:cubicBezTo>
                    <a:pt x="997735" y="1477425"/>
                    <a:pt x="1017857" y="1590934"/>
                    <a:pt x="1037979" y="1704443"/>
                  </a:cubicBezTo>
                  <a:cubicBezTo>
                    <a:pt x="1039785" y="1704959"/>
                    <a:pt x="1041333" y="1705733"/>
                    <a:pt x="1042881" y="1706249"/>
                  </a:cubicBezTo>
                  <a:cubicBezTo>
                    <a:pt x="1068420" y="1714762"/>
                    <a:pt x="1289763" y="1787511"/>
                    <a:pt x="1372573" y="1821822"/>
                  </a:cubicBezTo>
                  <a:cubicBezTo>
                    <a:pt x="1368962" y="1804280"/>
                    <a:pt x="1309885" y="1658524"/>
                    <a:pt x="1288731" y="1600737"/>
                  </a:cubicBezTo>
                  <a:close/>
                </a:path>
              </a:pathLst>
            </a:custGeom>
            <a:solidFill>
              <a:schemeClr val="accent3"/>
            </a:solidFill>
            <a:ln w="2578" cap="flat">
              <a:noFill/>
              <a:prstDash val="solid"/>
              <a:miter/>
            </a:ln>
          </p:spPr>
          <p:txBody>
            <a:bodyPr rtlCol="0" anchor="ctr"/>
            <a:lstStyle/>
            <a:p>
              <a:endParaRPr lang="en-US"/>
            </a:p>
          </p:txBody>
        </p:sp>
        <p:sp>
          <p:nvSpPr>
            <p:cNvPr id="53" name="Freeform: Shape 10">
              <a:extLst>
                <a:ext uri="{FF2B5EF4-FFF2-40B4-BE49-F238E27FC236}">
                  <a16:creationId xmlns:a16="http://schemas.microsoft.com/office/drawing/2014/main" id="{971F74EB-AD41-AE56-FA04-5BF17842F2A3}"/>
                </a:ext>
              </a:extLst>
            </p:cNvPr>
            <p:cNvSpPr/>
            <p:nvPr/>
          </p:nvSpPr>
          <p:spPr>
            <a:xfrm>
              <a:off x="4663323" y="3319895"/>
              <a:ext cx="2038005" cy="2324358"/>
            </a:xfrm>
            <a:custGeom>
              <a:avLst/>
              <a:gdLst>
                <a:gd name="connsiteX0" fmla="*/ 1815046 w 2038005"/>
                <a:gd name="connsiteY0" fmla="*/ 1937704 h 2324358"/>
                <a:gd name="connsiteX1" fmla="*/ 1765515 w 2038005"/>
                <a:gd name="connsiteY1" fmla="*/ 1829612 h 2324358"/>
                <a:gd name="connsiteX2" fmla="*/ 1327731 w 2038005"/>
                <a:gd name="connsiteY2" fmla="*/ 887744 h 2324358"/>
                <a:gd name="connsiteX3" fmla="*/ 1047054 w 2038005"/>
                <a:gd name="connsiteY3" fmla="*/ 283824 h 2324358"/>
                <a:gd name="connsiteX4" fmla="*/ 1041120 w 2038005"/>
                <a:gd name="connsiteY4" fmla="*/ 272731 h 2324358"/>
                <a:gd name="connsiteX5" fmla="*/ 1040862 w 2038005"/>
                <a:gd name="connsiteY5" fmla="*/ 272989 h 2324358"/>
                <a:gd name="connsiteX6" fmla="*/ 1038540 w 2038005"/>
                <a:gd name="connsiteY6" fmla="*/ 268603 h 2324358"/>
                <a:gd name="connsiteX7" fmla="*/ 1038540 w 2038005"/>
                <a:gd name="connsiteY7" fmla="*/ 268603 h 2324358"/>
                <a:gd name="connsiteX8" fmla="*/ 1037766 w 2038005"/>
                <a:gd name="connsiteY8" fmla="*/ 264733 h 2324358"/>
                <a:gd name="connsiteX9" fmla="*/ 990557 w 2038005"/>
                <a:gd name="connsiteY9" fmla="*/ 162575 h 2324358"/>
                <a:gd name="connsiteX10" fmla="*/ 969145 w 2038005"/>
                <a:gd name="connsiteY10" fmla="*/ 200497 h 2324358"/>
                <a:gd name="connsiteX11" fmla="*/ 966049 w 2038005"/>
                <a:gd name="connsiteY11" fmla="*/ 204883 h 2324358"/>
                <a:gd name="connsiteX12" fmla="*/ 966049 w 2038005"/>
                <a:gd name="connsiteY12" fmla="*/ 204625 h 2324358"/>
                <a:gd name="connsiteX13" fmla="*/ 910843 w 2038005"/>
                <a:gd name="connsiteY13" fmla="*/ 293885 h 2324358"/>
                <a:gd name="connsiteX14" fmla="*/ 110087 w 2038005"/>
                <a:gd name="connsiteY14" fmla="*/ 1617040 h 2324358"/>
                <a:gd name="connsiteX15" fmla="*/ 104154 w 2038005"/>
                <a:gd name="connsiteY15" fmla="*/ 1628133 h 2324358"/>
                <a:gd name="connsiteX16" fmla="*/ 100800 w 2038005"/>
                <a:gd name="connsiteY16" fmla="*/ 1634325 h 2324358"/>
                <a:gd name="connsiteX17" fmla="*/ 105701 w 2038005"/>
                <a:gd name="connsiteY17" fmla="*/ 1629681 h 2324358"/>
                <a:gd name="connsiteX18" fmla="*/ 134079 w 2038005"/>
                <a:gd name="connsiteY18" fmla="*/ 1600788 h 2324358"/>
                <a:gd name="connsiteX19" fmla="*/ 134079 w 2038005"/>
                <a:gd name="connsiteY19" fmla="*/ 1600530 h 2324358"/>
                <a:gd name="connsiteX20" fmla="*/ 123244 w 2038005"/>
                <a:gd name="connsiteY20" fmla="*/ 1627617 h 2324358"/>
                <a:gd name="connsiteX21" fmla="*/ 106217 w 2038005"/>
                <a:gd name="connsiteY21" fmla="*/ 1663992 h 2324358"/>
                <a:gd name="connsiteX22" fmla="*/ 172517 w 2038005"/>
                <a:gd name="connsiteY22" fmla="*/ 1649545 h 2324358"/>
                <a:gd name="connsiteX23" fmla="*/ 137432 w 2038005"/>
                <a:gd name="connsiteY23" fmla="*/ 1681276 h 2324358"/>
                <a:gd name="connsiteX24" fmla="*/ 128145 w 2038005"/>
                <a:gd name="connsiteY24" fmla="*/ 1682824 h 2324358"/>
                <a:gd name="connsiteX25" fmla="*/ 33468 w 2038005"/>
                <a:gd name="connsiteY25" fmla="*/ 1683082 h 2324358"/>
                <a:gd name="connsiteX26" fmla="*/ 21344 w 2038005"/>
                <a:gd name="connsiteY26" fmla="*/ 1674569 h 2324358"/>
                <a:gd name="connsiteX27" fmla="*/ 1995 w 2038005"/>
                <a:gd name="connsiteY27" fmla="*/ 1620652 h 2324358"/>
                <a:gd name="connsiteX28" fmla="*/ 448 w 2038005"/>
                <a:gd name="connsiteY28" fmla="*/ 1611623 h 2324358"/>
                <a:gd name="connsiteX29" fmla="*/ 190 w 2038005"/>
                <a:gd name="connsiteY29" fmla="*/ 1611881 h 2324358"/>
                <a:gd name="connsiteX30" fmla="*/ 29599 w 2038005"/>
                <a:gd name="connsiteY30" fmla="*/ 1645160 h 2324358"/>
                <a:gd name="connsiteX31" fmla="*/ 36048 w 2038005"/>
                <a:gd name="connsiteY31" fmla="*/ 1608011 h 2324358"/>
                <a:gd name="connsiteX32" fmla="*/ 37338 w 2038005"/>
                <a:gd name="connsiteY32" fmla="*/ 1608269 h 2324358"/>
                <a:gd name="connsiteX33" fmla="*/ 43271 w 2038005"/>
                <a:gd name="connsiteY33" fmla="*/ 1651609 h 2324358"/>
                <a:gd name="connsiteX34" fmla="*/ 45077 w 2038005"/>
                <a:gd name="connsiteY34" fmla="*/ 1651351 h 2324358"/>
                <a:gd name="connsiteX35" fmla="*/ 45077 w 2038005"/>
                <a:gd name="connsiteY35" fmla="*/ 1617556 h 2324358"/>
                <a:gd name="connsiteX36" fmla="*/ 39918 w 2038005"/>
                <a:gd name="connsiteY36" fmla="*/ 1500693 h 2324358"/>
                <a:gd name="connsiteX37" fmla="*/ 50753 w 2038005"/>
                <a:gd name="connsiteY37" fmla="*/ 1482377 h 2324358"/>
                <a:gd name="connsiteX38" fmla="*/ 117568 w 2038005"/>
                <a:gd name="connsiteY38" fmla="*/ 1482377 h 2324358"/>
                <a:gd name="connsiteX39" fmla="*/ 126597 w 2038005"/>
                <a:gd name="connsiteY39" fmla="*/ 1507917 h 2324358"/>
                <a:gd name="connsiteX40" fmla="*/ 108539 w 2038005"/>
                <a:gd name="connsiteY40" fmla="*/ 1580924 h 2324358"/>
                <a:gd name="connsiteX41" fmla="*/ 108539 w 2038005"/>
                <a:gd name="connsiteY41" fmla="*/ 1587373 h 2324358"/>
                <a:gd name="connsiteX42" fmla="*/ 115247 w 2038005"/>
                <a:gd name="connsiteY42" fmla="*/ 1579118 h 2324358"/>
                <a:gd name="connsiteX43" fmla="*/ 978174 w 2038005"/>
                <a:gd name="connsiteY43" fmla="*/ 154578 h 2324358"/>
                <a:gd name="connsiteX44" fmla="*/ 979206 w 2038005"/>
                <a:gd name="connsiteY44" fmla="*/ 137294 h 2324358"/>
                <a:gd name="connsiteX45" fmla="*/ 923999 w 2038005"/>
                <a:gd name="connsiteY45" fmla="*/ 18883 h 2324358"/>
                <a:gd name="connsiteX46" fmla="*/ 926579 w 2038005"/>
                <a:gd name="connsiteY46" fmla="*/ 6242 h 2324358"/>
                <a:gd name="connsiteX47" fmla="*/ 937672 w 2038005"/>
                <a:gd name="connsiteY47" fmla="*/ 12433 h 2324358"/>
                <a:gd name="connsiteX48" fmla="*/ 992621 w 2038005"/>
                <a:gd name="connsiteY48" fmla="*/ 130328 h 2324358"/>
                <a:gd name="connsiteX49" fmla="*/ 1027189 w 2038005"/>
                <a:gd name="connsiteY49" fmla="*/ 73316 h 2324358"/>
                <a:gd name="connsiteX50" fmla="*/ 1063822 w 2038005"/>
                <a:gd name="connsiteY50" fmla="*/ 12175 h 2324358"/>
                <a:gd name="connsiteX51" fmla="*/ 1086782 w 2038005"/>
                <a:gd name="connsiteY51" fmla="*/ 1083 h 2324358"/>
                <a:gd name="connsiteX52" fmla="*/ 1082396 w 2038005"/>
                <a:gd name="connsiteY52" fmla="*/ 10886 h 2324358"/>
                <a:gd name="connsiteX53" fmla="*/ 1007583 w 2038005"/>
                <a:gd name="connsiteY53" fmla="*/ 134456 h 2324358"/>
                <a:gd name="connsiteX54" fmla="*/ 1002166 w 2038005"/>
                <a:gd name="connsiteY54" fmla="*/ 144775 h 2324358"/>
                <a:gd name="connsiteX55" fmla="*/ 1004488 w 2038005"/>
                <a:gd name="connsiteY55" fmla="*/ 155094 h 2324358"/>
                <a:gd name="connsiteX56" fmla="*/ 1228668 w 2038005"/>
                <a:gd name="connsiteY56" fmla="*/ 637766 h 2324358"/>
                <a:gd name="connsiteX57" fmla="*/ 1545978 w 2038005"/>
                <a:gd name="connsiteY57" fmla="*/ 1320627 h 2324358"/>
                <a:gd name="connsiteX58" fmla="*/ 1824333 w 2038005"/>
                <a:gd name="connsiteY58" fmla="*/ 1919645 h 2324358"/>
                <a:gd name="connsiteX59" fmla="*/ 1831041 w 2038005"/>
                <a:gd name="connsiteY59" fmla="*/ 1932802 h 2324358"/>
                <a:gd name="connsiteX60" fmla="*/ 1879282 w 2038005"/>
                <a:gd name="connsiteY60" fmla="*/ 2038056 h 2324358"/>
                <a:gd name="connsiteX61" fmla="*/ 1939390 w 2038005"/>
                <a:gd name="connsiteY61" fmla="*/ 2167044 h 2324358"/>
                <a:gd name="connsiteX62" fmla="*/ 1945324 w 2038005"/>
                <a:gd name="connsiteY62" fmla="*/ 2176331 h 2324358"/>
                <a:gd name="connsiteX63" fmla="*/ 1943518 w 2038005"/>
                <a:gd name="connsiteY63" fmla="*/ 2129380 h 2324358"/>
                <a:gd name="connsiteX64" fmla="*/ 1955385 w 2038005"/>
                <a:gd name="connsiteY64" fmla="*/ 2106420 h 2324358"/>
                <a:gd name="connsiteX65" fmla="*/ 2019363 w 2038005"/>
                <a:gd name="connsiteY65" fmla="*/ 2106162 h 2324358"/>
                <a:gd name="connsiteX66" fmla="*/ 2030198 w 2038005"/>
                <a:gd name="connsiteY66" fmla="*/ 2132733 h 2324358"/>
                <a:gd name="connsiteX67" fmla="*/ 2010591 w 2038005"/>
                <a:gd name="connsiteY67" fmla="*/ 2216317 h 2324358"/>
                <a:gd name="connsiteX68" fmla="*/ 1992533 w 2038005"/>
                <a:gd name="connsiteY68" fmla="*/ 2286486 h 2324358"/>
                <a:gd name="connsiteX69" fmla="*/ 1991759 w 2038005"/>
                <a:gd name="connsiteY69" fmla="*/ 2291646 h 2324358"/>
                <a:gd name="connsiteX70" fmla="*/ 2006722 w 2038005"/>
                <a:gd name="connsiteY70" fmla="*/ 2284681 h 2324358"/>
                <a:gd name="connsiteX71" fmla="*/ 2007754 w 2038005"/>
                <a:gd name="connsiteY71" fmla="*/ 2305319 h 2324358"/>
                <a:gd name="connsiteX72" fmla="*/ 2036905 w 2038005"/>
                <a:gd name="connsiteY72" fmla="*/ 2273846 h 2324358"/>
                <a:gd name="connsiteX73" fmla="*/ 2039227 w 2038005"/>
                <a:gd name="connsiteY73" fmla="*/ 2274362 h 2324358"/>
                <a:gd name="connsiteX74" fmla="*/ 2032261 w 2038005"/>
                <a:gd name="connsiteY74" fmla="*/ 2321571 h 2324358"/>
                <a:gd name="connsiteX75" fmla="*/ 2025296 w 2038005"/>
                <a:gd name="connsiteY75" fmla="*/ 2324667 h 2324358"/>
                <a:gd name="connsiteX76" fmla="*/ 1932683 w 2038005"/>
                <a:gd name="connsiteY76" fmla="*/ 2323635 h 2324358"/>
                <a:gd name="connsiteX77" fmla="*/ 1923396 w 2038005"/>
                <a:gd name="connsiteY77" fmla="*/ 2319507 h 2324358"/>
                <a:gd name="connsiteX78" fmla="*/ 1895276 w 2038005"/>
                <a:gd name="connsiteY78" fmla="*/ 2285455 h 2324358"/>
                <a:gd name="connsiteX79" fmla="*/ 1916946 w 2038005"/>
                <a:gd name="connsiteY79" fmla="*/ 2291904 h 2324358"/>
                <a:gd name="connsiteX80" fmla="*/ 1924170 w 2038005"/>
                <a:gd name="connsiteY80" fmla="*/ 2286229 h 2324358"/>
                <a:gd name="connsiteX81" fmla="*/ 1921332 w 2038005"/>
                <a:gd name="connsiteY81" fmla="*/ 2254240 h 2324358"/>
                <a:gd name="connsiteX82" fmla="*/ 1947645 w 2038005"/>
                <a:gd name="connsiteY82" fmla="*/ 2282617 h 2324358"/>
                <a:gd name="connsiteX83" fmla="*/ 1947388 w 2038005"/>
                <a:gd name="connsiteY83" fmla="*/ 2219671 h 2324358"/>
                <a:gd name="connsiteX84" fmla="*/ 1941454 w 2038005"/>
                <a:gd name="connsiteY84" fmla="*/ 2207546 h 2324358"/>
                <a:gd name="connsiteX85" fmla="*/ 1819690 w 2038005"/>
                <a:gd name="connsiteY85" fmla="*/ 1945443 h 2324358"/>
                <a:gd name="connsiteX86" fmla="*/ 1815046 w 2038005"/>
                <a:gd name="connsiteY86" fmla="*/ 1937704 h 2324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2038005" h="2324358">
                  <a:moveTo>
                    <a:pt x="1815046" y="1937704"/>
                  </a:moveTo>
                  <a:cubicBezTo>
                    <a:pt x="1798536" y="1901587"/>
                    <a:pt x="1782283" y="1865471"/>
                    <a:pt x="1765515" y="1829612"/>
                  </a:cubicBezTo>
                  <a:cubicBezTo>
                    <a:pt x="1619759" y="1515656"/>
                    <a:pt x="1473745" y="1201700"/>
                    <a:pt x="1327731" y="887744"/>
                  </a:cubicBezTo>
                  <a:cubicBezTo>
                    <a:pt x="1234086" y="686523"/>
                    <a:pt x="1140699" y="485044"/>
                    <a:pt x="1047054" y="283824"/>
                  </a:cubicBezTo>
                  <a:cubicBezTo>
                    <a:pt x="1045248" y="279954"/>
                    <a:pt x="1043184" y="276342"/>
                    <a:pt x="1041120" y="272731"/>
                  </a:cubicBezTo>
                  <a:cubicBezTo>
                    <a:pt x="1041120" y="272731"/>
                    <a:pt x="1040862" y="272989"/>
                    <a:pt x="1040862" y="272989"/>
                  </a:cubicBezTo>
                  <a:cubicBezTo>
                    <a:pt x="1040862" y="271183"/>
                    <a:pt x="1040346" y="269635"/>
                    <a:pt x="1038540" y="268603"/>
                  </a:cubicBezTo>
                  <a:cubicBezTo>
                    <a:pt x="1038540" y="268603"/>
                    <a:pt x="1038540" y="268603"/>
                    <a:pt x="1038540" y="268603"/>
                  </a:cubicBezTo>
                  <a:cubicBezTo>
                    <a:pt x="1038282" y="267313"/>
                    <a:pt x="1038024" y="266023"/>
                    <a:pt x="1037766" y="264733"/>
                  </a:cubicBezTo>
                  <a:cubicBezTo>
                    <a:pt x="1022288" y="231197"/>
                    <a:pt x="1006551" y="197402"/>
                    <a:pt x="990557" y="162575"/>
                  </a:cubicBezTo>
                  <a:cubicBezTo>
                    <a:pt x="983076" y="175990"/>
                    <a:pt x="974046" y="187083"/>
                    <a:pt x="969145" y="200497"/>
                  </a:cubicBezTo>
                  <a:cubicBezTo>
                    <a:pt x="967081" y="201271"/>
                    <a:pt x="965791" y="202561"/>
                    <a:pt x="966049" y="204883"/>
                  </a:cubicBezTo>
                  <a:cubicBezTo>
                    <a:pt x="966049" y="204883"/>
                    <a:pt x="966049" y="204625"/>
                    <a:pt x="966049" y="204625"/>
                  </a:cubicBezTo>
                  <a:cubicBezTo>
                    <a:pt x="946185" y="233518"/>
                    <a:pt x="929159" y="263959"/>
                    <a:pt x="910843" y="293885"/>
                  </a:cubicBezTo>
                  <a:cubicBezTo>
                    <a:pt x="644096" y="735022"/>
                    <a:pt x="377092" y="1176160"/>
                    <a:pt x="110087" y="1617040"/>
                  </a:cubicBezTo>
                  <a:cubicBezTo>
                    <a:pt x="108023" y="1620652"/>
                    <a:pt x="105959" y="1624522"/>
                    <a:pt x="104154" y="1628133"/>
                  </a:cubicBezTo>
                  <a:cubicBezTo>
                    <a:pt x="102348" y="1629681"/>
                    <a:pt x="100542" y="1631229"/>
                    <a:pt x="100800" y="1634325"/>
                  </a:cubicBezTo>
                  <a:cubicBezTo>
                    <a:pt x="103638" y="1634067"/>
                    <a:pt x="104412" y="1631487"/>
                    <a:pt x="105701" y="1629681"/>
                  </a:cubicBezTo>
                  <a:cubicBezTo>
                    <a:pt x="115247" y="1620136"/>
                    <a:pt x="124792" y="1610333"/>
                    <a:pt x="134079" y="1600788"/>
                  </a:cubicBezTo>
                  <a:cubicBezTo>
                    <a:pt x="134079" y="1600788"/>
                    <a:pt x="134079" y="1600530"/>
                    <a:pt x="134079" y="1600530"/>
                  </a:cubicBezTo>
                  <a:cubicBezTo>
                    <a:pt x="133563" y="1610849"/>
                    <a:pt x="126855" y="1618588"/>
                    <a:pt x="123244" y="1627617"/>
                  </a:cubicBezTo>
                  <a:cubicBezTo>
                    <a:pt x="118600" y="1638968"/>
                    <a:pt x="112925" y="1650061"/>
                    <a:pt x="106217" y="1663992"/>
                  </a:cubicBezTo>
                  <a:cubicBezTo>
                    <a:pt x="128919" y="1659090"/>
                    <a:pt x="149041" y="1654705"/>
                    <a:pt x="172517" y="1649545"/>
                  </a:cubicBezTo>
                  <a:cubicBezTo>
                    <a:pt x="159360" y="1661412"/>
                    <a:pt x="148525" y="1671473"/>
                    <a:pt x="137432" y="1681276"/>
                  </a:cubicBezTo>
                  <a:cubicBezTo>
                    <a:pt x="134853" y="1683598"/>
                    <a:pt x="131241" y="1682824"/>
                    <a:pt x="128145" y="1682824"/>
                  </a:cubicBezTo>
                  <a:cubicBezTo>
                    <a:pt x="96672" y="1682824"/>
                    <a:pt x="64941" y="1682566"/>
                    <a:pt x="33468" y="1683082"/>
                  </a:cubicBezTo>
                  <a:cubicBezTo>
                    <a:pt x="26761" y="1683082"/>
                    <a:pt x="23407" y="1681018"/>
                    <a:pt x="21344" y="1674569"/>
                  </a:cubicBezTo>
                  <a:cubicBezTo>
                    <a:pt x="15152" y="1656510"/>
                    <a:pt x="8445" y="1638452"/>
                    <a:pt x="1995" y="1620652"/>
                  </a:cubicBezTo>
                  <a:cubicBezTo>
                    <a:pt x="963" y="1617814"/>
                    <a:pt x="-842" y="1614977"/>
                    <a:pt x="448" y="1611623"/>
                  </a:cubicBezTo>
                  <a:lnTo>
                    <a:pt x="190" y="1611881"/>
                  </a:lnTo>
                  <a:cubicBezTo>
                    <a:pt x="9477" y="1622458"/>
                    <a:pt x="18764" y="1633035"/>
                    <a:pt x="29599" y="1645160"/>
                  </a:cubicBezTo>
                  <a:cubicBezTo>
                    <a:pt x="31921" y="1631745"/>
                    <a:pt x="33984" y="1619878"/>
                    <a:pt x="36048" y="1608011"/>
                  </a:cubicBezTo>
                  <a:cubicBezTo>
                    <a:pt x="36564" y="1608011"/>
                    <a:pt x="36822" y="1608269"/>
                    <a:pt x="37338" y="1608269"/>
                  </a:cubicBezTo>
                  <a:cubicBezTo>
                    <a:pt x="39402" y="1622716"/>
                    <a:pt x="41208" y="1637162"/>
                    <a:pt x="43271" y="1651609"/>
                  </a:cubicBezTo>
                  <a:cubicBezTo>
                    <a:pt x="43787" y="1651609"/>
                    <a:pt x="44561" y="1651609"/>
                    <a:pt x="45077" y="1651351"/>
                  </a:cubicBezTo>
                  <a:cubicBezTo>
                    <a:pt x="45077" y="1640000"/>
                    <a:pt x="45335" y="1628907"/>
                    <a:pt x="45077" y="1617556"/>
                  </a:cubicBezTo>
                  <a:cubicBezTo>
                    <a:pt x="43529" y="1578602"/>
                    <a:pt x="41724" y="1539648"/>
                    <a:pt x="39918" y="1500693"/>
                  </a:cubicBezTo>
                  <a:cubicBezTo>
                    <a:pt x="39402" y="1492180"/>
                    <a:pt x="44303" y="1486763"/>
                    <a:pt x="50753" y="1482377"/>
                  </a:cubicBezTo>
                  <a:cubicBezTo>
                    <a:pt x="68553" y="1470510"/>
                    <a:pt x="100026" y="1470510"/>
                    <a:pt x="117568" y="1482377"/>
                  </a:cubicBezTo>
                  <a:cubicBezTo>
                    <a:pt x="127629" y="1489085"/>
                    <a:pt x="129693" y="1496050"/>
                    <a:pt x="126597" y="1507917"/>
                  </a:cubicBezTo>
                  <a:cubicBezTo>
                    <a:pt x="120406" y="1532166"/>
                    <a:pt x="114473" y="1556674"/>
                    <a:pt x="108539" y="1580924"/>
                  </a:cubicBezTo>
                  <a:cubicBezTo>
                    <a:pt x="108023" y="1582988"/>
                    <a:pt x="108539" y="1585051"/>
                    <a:pt x="108539" y="1587373"/>
                  </a:cubicBezTo>
                  <a:cubicBezTo>
                    <a:pt x="112409" y="1585567"/>
                    <a:pt x="113441" y="1581956"/>
                    <a:pt x="115247" y="1579118"/>
                  </a:cubicBezTo>
                  <a:cubicBezTo>
                    <a:pt x="402889" y="1104185"/>
                    <a:pt x="690532" y="629253"/>
                    <a:pt x="978174" y="154578"/>
                  </a:cubicBezTo>
                  <a:cubicBezTo>
                    <a:pt x="981786" y="148386"/>
                    <a:pt x="982302" y="143743"/>
                    <a:pt x="979206" y="137294"/>
                  </a:cubicBezTo>
                  <a:cubicBezTo>
                    <a:pt x="960632" y="97823"/>
                    <a:pt x="942316" y="58353"/>
                    <a:pt x="923999" y="18883"/>
                  </a:cubicBezTo>
                  <a:cubicBezTo>
                    <a:pt x="921678" y="14239"/>
                    <a:pt x="918582" y="10112"/>
                    <a:pt x="926579" y="6242"/>
                  </a:cubicBezTo>
                  <a:cubicBezTo>
                    <a:pt x="934576" y="2372"/>
                    <a:pt x="935608" y="7790"/>
                    <a:pt x="937672" y="12433"/>
                  </a:cubicBezTo>
                  <a:cubicBezTo>
                    <a:pt x="955730" y="51388"/>
                    <a:pt x="973788" y="90084"/>
                    <a:pt x="992621" y="130328"/>
                  </a:cubicBezTo>
                  <a:cubicBezTo>
                    <a:pt x="1004746" y="110464"/>
                    <a:pt x="1015839" y="91890"/>
                    <a:pt x="1027189" y="73316"/>
                  </a:cubicBezTo>
                  <a:cubicBezTo>
                    <a:pt x="1039572" y="52936"/>
                    <a:pt x="1052471" y="33071"/>
                    <a:pt x="1063822" y="12175"/>
                  </a:cubicBezTo>
                  <a:cubicBezTo>
                    <a:pt x="1069239" y="2372"/>
                    <a:pt x="1075431" y="-2271"/>
                    <a:pt x="1086782" y="1083"/>
                  </a:cubicBezTo>
                  <a:cubicBezTo>
                    <a:pt x="1087814" y="5210"/>
                    <a:pt x="1084202" y="7790"/>
                    <a:pt x="1082396" y="10886"/>
                  </a:cubicBezTo>
                  <a:cubicBezTo>
                    <a:pt x="1057630" y="52162"/>
                    <a:pt x="1032607" y="93438"/>
                    <a:pt x="1007583" y="134456"/>
                  </a:cubicBezTo>
                  <a:cubicBezTo>
                    <a:pt x="1005519" y="137809"/>
                    <a:pt x="1003972" y="141421"/>
                    <a:pt x="1002166" y="144775"/>
                  </a:cubicBezTo>
                  <a:cubicBezTo>
                    <a:pt x="998554" y="149160"/>
                    <a:pt x="1002940" y="151998"/>
                    <a:pt x="1004488" y="155094"/>
                  </a:cubicBezTo>
                  <a:cubicBezTo>
                    <a:pt x="1079042" y="316070"/>
                    <a:pt x="1153855" y="476789"/>
                    <a:pt x="1228668" y="637766"/>
                  </a:cubicBezTo>
                  <a:cubicBezTo>
                    <a:pt x="1334438" y="865300"/>
                    <a:pt x="1440208" y="1093092"/>
                    <a:pt x="1545978" y="1320627"/>
                  </a:cubicBezTo>
                  <a:cubicBezTo>
                    <a:pt x="1638849" y="1520300"/>
                    <a:pt x="1731462" y="1719973"/>
                    <a:pt x="1824333" y="1919645"/>
                  </a:cubicBezTo>
                  <a:cubicBezTo>
                    <a:pt x="1826397" y="1924031"/>
                    <a:pt x="1828977" y="1928417"/>
                    <a:pt x="1831041" y="1932802"/>
                  </a:cubicBezTo>
                  <a:cubicBezTo>
                    <a:pt x="1847035" y="1967887"/>
                    <a:pt x="1863030" y="2002972"/>
                    <a:pt x="1879282" y="2038056"/>
                  </a:cubicBezTo>
                  <a:cubicBezTo>
                    <a:pt x="1899146" y="2081138"/>
                    <a:pt x="1919268" y="2124220"/>
                    <a:pt x="1939390" y="2167044"/>
                  </a:cubicBezTo>
                  <a:cubicBezTo>
                    <a:pt x="1940680" y="2170140"/>
                    <a:pt x="1941454" y="2173751"/>
                    <a:pt x="1945324" y="2176331"/>
                  </a:cubicBezTo>
                  <a:cubicBezTo>
                    <a:pt x="1946356" y="2160079"/>
                    <a:pt x="1944808" y="2144600"/>
                    <a:pt x="1943518" y="2129380"/>
                  </a:cubicBezTo>
                  <a:cubicBezTo>
                    <a:pt x="1942744" y="2118545"/>
                    <a:pt x="1946614" y="2111321"/>
                    <a:pt x="1955385" y="2106420"/>
                  </a:cubicBezTo>
                  <a:cubicBezTo>
                    <a:pt x="1976539" y="2095069"/>
                    <a:pt x="1998209" y="2094811"/>
                    <a:pt x="2019363" y="2106162"/>
                  </a:cubicBezTo>
                  <a:cubicBezTo>
                    <a:pt x="2030971" y="2112353"/>
                    <a:pt x="2033293" y="2120092"/>
                    <a:pt x="2030198" y="2132733"/>
                  </a:cubicBezTo>
                  <a:cubicBezTo>
                    <a:pt x="2023232" y="2160595"/>
                    <a:pt x="2013429" y="2187940"/>
                    <a:pt x="2010591" y="2216317"/>
                  </a:cubicBezTo>
                  <a:cubicBezTo>
                    <a:pt x="2008012" y="2241083"/>
                    <a:pt x="1994081" y="2261979"/>
                    <a:pt x="1992533" y="2286486"/>
                  </a:cubicBezTo>
                  <a:cubicBezTo>
                    <a:pt x="1992533" y="2288034"/>
                    <a:pt x="1992017" y="2289840"/>
                    <a:pt x="1991759" y="2291646"/>
                  </a:cubicBezTo>
                  <a:cubicBezTo>
                    <a:pt x="1998209" y="2291904"/>
                    <a:pt x="2000788" y="2285455"/>
                    <a:pt x="2006722" y="2284681"/>
                  </a:cubicBezTo>
                  <a:cubicBezTo>
                    <a:pt x="2006980" y="2290614"/>
                    <a:pt x="2007238" y="2296289"/>
                    <a:pt x="2007754" y="2305319"/>
                  </a:cubicBezTo>
                  <a:cubicBezTo>
                    <a:pt x="2018589" y="2293710"/>
                    <a:pt x="2027876" y="2283907"/>
                    <a:pt x="2036905" y="2273846"/>
                  </a:cubicBezTo>
                  <a:cubicBezTo>
                    <a:pt x="2037679" y="2274104"/>
                    <a:pt x="2038453" y="2274104"/>
                    <a:pt x="2039227" y="2274362"/>
                  </a:cubicBezTo>
                  <a:cubicBezTo>
                    <a:pt x="2036905" y="2290098"/>
                    <a:pt x="2034583" y="2305835"/>
                    <a:pt x="2032261" y="2321571"/>
                  </a:cubicBezTo>
                  <a:cubicBezTo>
                    <a:pt x="2031745" y="2325699"/>
                    <a:pt x="2027876" y="2324667"/>
                    <a:pt x="2025296" y="2324667"/>
                  </a:cubicBezTo>
                  <a:cubicBezTo>
                    <a:pt x="1994339" y="2324409"/>
                    <a:pt x="1963640" y="2323893"/>
                    <a:pt x="1932683" y="2323635"/>
                  </a:cubicBezTo>
                  <a:cubicBezTo>
                    <a:pt x="1928813" y="2323635"/>
                    <a:pt x="1925718" y="2322345"/>
                    <a:pt x="1923396" y="2319507"/>
                  </a:cubicBezTo>
                  <a:cubicBezTo>
                    <a:pt x="1913851" y="2308672"/>
                    <a:pt x="1904048" y="2297837"/>
                    <a:pt x="1895276" y="2285455"/>
                  </a:cubicBezTo>
                  <a:cubicBezTo>
                    <a:pt x="1902500" y="2287518"/>
                    <a:pt x="1909723" y="2289582"/>
                    <a:pt x="1916946" y="2291904"/>
                  </a:cubicBezTo>
                  <a:cubicBezTo>
                    <a:pt x="1922364" y="2293710"/>
                    <a:pt x="1924944" y="2292678"/>
                    <a:pt x="1924170" y="2286229"/>
                  </a:cubicBezTo>
                  <a:cubicBezTo>
                    <a:pt x="1923138" y="2276683"/>
                    <a:pt x="1922364" y="2267138"/>
                    <a:pt x="1921332" y="2254240"/>
                  </a:cubicBezTo>
                  <a:cubicBezTo>
                    <a:pt x="1931393" y="2265075"/>
                    <a:pt x="1939390" y="2273846"/>
                    <a:pt x="1947645" y="2282617"/>
                  </a:cubicBezTo>
                  <a:cubicBezTo>
                    <a:pt x="1947645" y="2260947"/>
                    <a:pt x="1947903" y="2240309"/>
                    <a:pt x="1947388" y="2219671"/>
                  </a:cubicBezTo>
                  <a:cubicBezTo>
                    <a:pt x="1947388" y="2215543"/>
                    <a:pt x="1943260" y="2211674"/>
                    <a:pt x="1941454" y="2207546"/>
                  </a:cubicBezTo>
                  <a:cubicBezTo>
                    <a:pt x="1900952" y="2120092"/>
                    <a:pt x="1860192" y="2032897"/>
                    <a:pt x="1819690" y="1945443"/>
                  </a:cubicBezTo>
                  <a:cubicBezTo>
                    <a:pt x="1818142" y="1943121"/>
                    <a:pt x="1816594" y="1940541"/>
                    <a:pt x="1815046" y="1937704"/>
                  </a:cubicBezTo>
                  <a:close/>
                </a:path>
              </a:pathLst>
            </a:custGeom>
            <a:solidFill>
              <a:schemeClr val="tx1">
                <a:lumMod val="65000"/>
                <a:lumOff val="35000"/>
              </a:schemeClr>
            </a:solidFill>
            <a:ln w="2578" cap="flat">
              <a:noFill/>
              <a:prstDash val="solid"/>
              <a:miter/>
            </a:ln>
          </p:spPr>
          <p:txBody>
            <a:bodyPr rtlCol="0" anchor="ctr"/>
            <a:lstStyle/>
            <a:p>
              <a:endParaRPr lang="en-US"/>
            </a:p>
          </p:txBody>
        </p:sp>
        <p:sp>
          <p:nvSpPr>
            <p:cNvPr id="54" name="Freeform: Shape 11">
              <a:extLst>
                <a:ext uri="{FF2B5EF4-FFF2-40B4-BE49-F238E27FC236}">
                  <a16:creationId xmlns:a16="http://schemas.microsoft.com/office/drawing/2014/main" id="{8A45EE6F-F84E-A1D2-94AB-AC0A129E7542}"/>
                </a:ext>
              </a:extLst>
            </p:cNvPr>
            <p:cNvSpPr/>
            <p:nvPr/>
          </p:nvSpPr>
          <p:spPr>
            <a:xfrm>
              <a:off x="7641709" y="3058196"/>
              <a:ext cx="982886" cy="2040585"/>
            </a:xfrm>
            <a:custGeom>
              <a:avLst/>
              <a:gdLst>
                <a:gd name="connsiteX0" fmla="*/ 118798 w 982886"/>
                <a:gd name="connsiteY0" fmla="*/ 270005 h 2040585"/>
                <a:gd name="connsiteX1" fmla="*/ 100223 w 982886"/>
                <a:gd name="connsiteY1" fmla="*/ 230535 h 2040585"/>
                <a:gd name="connsiteX2" fmla="*/ 73910 w 982886"/>
                <a:gd name="connsiteY2" fmla="*/ 170427 h 2040585"/>
                <a:gd name="connsiteX3" fmla="*/ 2193 w 982886"/>
                <a:gd name="connsiteY3" fmla="*/ 12804 h 2040585"/>
                <a:gd name="connsiteX4" fmla="*/ 4772 w 982886"/>
                <a:gd name="connsiteY4" fmla="*/ 1453 h 2040585"/>
                <a:gd name="connsiteX5" fmla="*/ 15608 w 982886"/>
                <a:gd name="connsiteY5" fmla="*/ 5580 h 2040585"/>
                <a:gd name="connsiteX6" fmla="*/ 81907 w 982886"/>
                <a:gd name="connsiteY6" fmla="*/ 151595 h 2040585"/>
                <a:gd name="connsiteX7" fmla="*/ 107963 w 982886"/>
                <a:gd name="connsiteY7" fmla="*/ 208607 h 2040585"/>
                <a:gd name="connsiteX8" fmla="*/ 113638 w 982886"/>
                <a:gd name="connsiteY8" fmla="*/ 199836 h 2040585"/>
                <a:gd name="connsiteX9" fmla="*/ 190773 w 982886"/>
                <a:gd name="connsiteY9" fmla="*/ 30604 h 2040585"/>
                <a:gd name="connsiteX10" fmla="*/ 200834 w 982886"/>
                <a:gd name="connsiteY10" fmla="*/ 24155 h 2040585"/>
                <a:gd name="connsiteX11" fmla="*/ 204445 w 982886"/>
                <a:gd name="connsiteY11" fmla="*/ 37053 h 2040585"/>
                <a:gd name="connsiteX12" fmla="*/ 121635 w 982886"/>
                <a:gd name="connsiteY12" fmla="*/ 217636 h 2040585"/>
                <a:gd name="connsiteX13" fmla="*/ 121635 w 982886"/>
                <a:gd name="connsiteY13" fmla="*/ 239306 h 2040585"/>
                <a:gd name="connsiteX14" fmla="*/ 890402 w 982886"/>
                <a:gd name="connsiteY14" fmla="*/ 1924917 h 2040585"/>
                <a:gd name="connsiteX15" fmla="*/ 896851 w 982886"/>
                <a:gd name="connsiteY15" fmla="*/ 1933947 h 2040585"/>
                <a:gd name="connsiteX16" fmla="*/ 896851 w 982886"/>
                <a:gd name="connsiteY16" fmla="*/ 1902216 h 2040585"/>
                <a:gd name="connsiteX17" fmla="*/ 893497 w 982886"/>
                <a:gd name="connsiteY17" fmla="*/ 1837464 h 2040585"/>
                <a:gd name="connsiteX18" fmla="*/ 902785 w 982886"/>
                <a:gd name="connsiteY18" fmla="*/ 1820437 h 2040585"/>
                <a:gd name="connsiteX19" fmla="*/ 971406 w 982886"/>
                <a:gd name="connsiteY19" fmla="*/ 1819405 h 2040585"/>
                <a:gd name="connsiteX20" fmla="*/ 980177 w 982886"/>
                <a:gd name="connsiteY20" fmla="*/ 1844945 h 2040585"/>
                <a:gd name="connsiteX21" fmla="*/ 947672 w 982886"/>
                <a:gd name="connsiteY21" fmla="*/ 1978834 h 2040585"/>
                <a:gd name="connsiteX22" fmla="*/ 947931 w 982886"/>
                <a:gd name="connsiteY22" fmla="*/ 1987863 h 2040585"/>
                <a:gd name="connsiteX23" fmla="*/ 946382 w 982886"/>
                <a:gd name="connsiteY23" fmla="*/ 1987605 h 2040585"/>
                <a:gd name="connsiteX24" fmla="*/ 946641 w 982886"/>
                <a:gd name="connsiteY24" fmla="*/ 1988895 h 2040585"/>
                <a:gd name="connsiteX25" fmla="*/ 947931 w 982886"/>
                <a:gd name="connsiteY25" fmla="*/ 1987605 h 2040585"/>
                <a:gd name="connsiteX26" fmla="*/ 971148 w 982886"/>
                <a:gd name="connsiteY26" fmla="*/ 1977544 h 2040585"/>
                <a:gd name="connsiteX27" fmla="*/ 959797 w 982886"/>
                <a:gd name="connsiteY27" fmla="*/ 2003858 h 2040585"/>
                <a:gd name="connsiteX28" fmla="*/ 958507 w 982886"/>
                <a:gd name="connsiteY28" fmla="*/ 2007985 h 2040585"/>
                <a:gd name="connsiteX29" fmla="*/ 962119 w 982886"/>
                <a:gd name="connsiteY29" fmla="*/ 2006180 h 2040585"/>
                <a:gd name="connsiteX30" fmla="*/ 974760 w 982886"/>
                <a:gd name="connsiteY30" fmla="*/ 1994829 h 2040585"/>
                <a:gd name="connsiteX31" fmla="*/ 972696 w 982886"/>
                <a:gd name="connsiteY31" fmla="*/ 2021658 h 2040585"/>
                <a:gd name="connsiteX32" fmla="*/ 984821 w 982886"/>
                <a:gd name="connsiteY32" fmla="*/ 2017789 h 2040585"/>
                <a:gd name="connsiteX33" fmla="*/ 963667 w 982886"/>
                <a:gd name="connsiteY33" fmla="*/ 2036621 h 2040585"/>
                <a:gd name="connsiteX34" fmla="*/ 862799 w 982886"/>
                <a:gd name="connsiteY34" fmla="*/ 2041264 h 2040585"/>
                <a:gd name="connsiteX35" fmla="*/ 846804 w 982886"/>
                <a:gd name="connsiteY35" fmla="*/ 2030429 h 2040585"/>
                <a:gd name="connsiteX36" fmla="*/ 830552 w 982886"/>
                <a:gd name="connsiteY36" fmla="*/ 1989153 h 2040585"/>
                <a:gd name="connsiteX37" fmla="*/ 832873 w 982886"/>
                <a:gd name="connsiteY37" fmla="*/ 1987605 h 2040585"/>
                <a:gd name="connsiteX38" fmla="*/ 855059 w 982886"/>
                <a:gd name="connsiteY38" fmla="*/ 2019336 h 2040585"/>
                <a:gd name="connsiteX39" fmla="*/ 856865 w 982886"/>
                <a:gd name="connsiteY39" fmla="*/ 2018820 h 2040585"/>
                <a:gd name="connsiteX40" fmla="*/ 848094 w 982886"/>
                <a:gd name="connsiteY40" fmla="*/ 1970837 h 2040585"/>
                <a:gd name="connsiteX41" fmla="*/ 848094 w 982886"/>
                <a:gd name="connsiteY41" fmla="*/ 1970837 h 2040585"/>
                <a:gd name="connsiteX42" fmla="*/ 878019 w 982886"/>
                <a:gd name="connsiteY42" fmla="*/ 2007211 h 2040585"/>
                <a:gd name="connsiteX43" fmla="*/ 872344 w 982886"/>
                <a:gd name="connsiteY43" fmla="*/ 1941428 h 2040585"/>
                <a:gd name="connsiteX44" fmla="*/ 873634 w 982886"/>
                <a:gd name="connsiteY44" fmla="*/ 1940912 h 2040585"/>
                <a:gd name="connsiteX45" fmla="*/ 896335 w 982886"/>
                <a:gd name="connsiteY45" fmla="*/ 1997924 h 2040585"/>
                <a:gd name="connsiteX46" fmla="*/ 898141 w 982886"/>
                <a:gd name="connsiteY46" fmla="*/ 1976254 h 2040585"/>
                <a:gd name="connsiteX47" fmla="*/ 823586 w 982886"/>
                <a:gd name="connsiteY47" fmla="*/ 1813214 h 2040585"/>
                <a:gd name="connsiteX48" fmla="*/ 309442 w 982886"/>
                <a:gd name="connsiteY48" fmla="*/ 685088 h 2040585"/>
                <a:gd name="connsiteX49" fmla="*/ 126021 w 982886"/>
                <a:gd name="connsiteY49" fmla="*/ 282904 h 2040585"/>
                <a:gd name="connsiteX50" fmla="*/ 118798 w 982886"/>
                <a:gd name="connsiteY50" fmla="*/ 270005 h 2040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982886" h="2040585">
                  <a:moveTo>
                    <a:pt x="118798" y="270005"/>
                  </a:moveTo>
                  <a:cubicBezTo>
                    <a:pt x="113122" y="256591"/>
                    <a:pt x="108221" y="242918"/>
                    <a:pt x="100223" y="230535"/>
                  </a:cubicBezTo>
                  <a:cubicBezTo>
                    <a:pt x="93258" y="209639"/>
                    <a:pt x="82939" y="190291"/>
                    <a:pt x="73910" y="170427"/>
                  </a:cubicBezTo>
                  <a:cubicBezTo>
                    <a:pt x="50176" y="117800"/>
                    <a:pt x="26184" y="65431"/>
                    <a:pt x="2193" y="12804"/>
                  </a:cubicBezTo>
                  <a:cubicBezTo>
                    <a:pt x="129" y="8160"/>
                    <a:pt x="-2451" y="4549"/>
                    <a:pt x="4772" y="1453"/>
                  </a:cubicBezTo>
                  <a:cubicBezTo>
                    <a:pt x="10964" y="-1385"/>
                    <a:pt x="13028" y="-95"/>
                    <a:pt x="15608" y="5580"/>
                  </a:cubicBezTo>
                  <a:cubicBezTo>
                    <a:pt x="37535" y="54338"/>
                    <a:pt x="59721" y="102837"/>
                    <a:pt x="81907" y="151595"/>
                  </a:cubicBezTo>
                  <a:cubicBezTo>
                    <a:pt x="90678" y="170685"/>
                    <a:pt x="99192" y="189517"/>
                    <a:pt x="107963" y="208607"/>
                  </a:cubicBezTo>
                  <a:cubicBezTo>
                    <a:pt x="111832" y="206543"/>
                    <a:pt x="112090" y="202932"/>
                    <a:pt x="113638" y="199836"/>
                  </a:cubicBezTo>
                  <a:cubicBezTo>
                    <a:pt x="139436" y="143597"/>
                    <a:pt x="164975" y="87101"/>
                    <a:pt x="190773" y="30604"/>
                  </a:cubicBezTo>
                  <a:cubicBezTo>
                    <a:pt x="192579" y="26477"/>
                    <a:pt x="193094" y="20801"/>
                    <a:pt x="200834" y="24155"/>
                  </a:cubicBezTo>
                  <a:cubicBezTo>
                    <a:pt x="208573" y="27508"/>
                    <a:pt x="207283" y="31120"/>
                    <a:pt x="204445" y="37053"/>
                  </a:cubicBezTo>
                  <a:cubicBezTo>
                    <a:pt x="176842" y="97162"/>
                    <a:pt x="149497" y="157528"/>
                    <a:pt x="121635" y="217636"/>
                  </a:cubicBezTo>
                  <a:cubicBezTo>
                    <a:pt x="118024" y="225376"/>
                    <a:pt x="118024" y="231567"/>
                    <a:pt x="121635" y="239306"/>
                  </a:cubicBezTo>
                  <a:cubicBezTo>
                    <a:pt x="378063" y="801177"/>
                    <a:pt x="634232" y="1363047"/>
                    <a:pt x="890402" y="1924917"/>
                  </a:cubicBezTo>
                  <a:cubicBezTo>
                    <a:pt x="891950" y="1928013"/>
                    <a:pt x="893497" y="1931109"/>
                    <a:pt x="896851" y="1933947"/>
                  </a:cubicBezTo>
                  <a:cubicBezTo>
                    <a:pt x="896851" y="1923369"/>
                    <a:pt x="897109" y="1912792"/>
                    <a:pt x="896851" y="1902216"/>
                  </a:cubicBezTo>
                  <a:cubicBezTo>
                    <a:pt x="896077" y="1880546"/>
                    <a:pt x="894529" y="1859134"/>
                    <a:pt x="893497" y="1837464"/>
                  </a:cubicBezTo>
                  <a:cubicBezTo>
                    <a:pt x="893240" y="1829982"/>
                    <a:pt x="897109" y="1824823"/>
                    <a:pt x="902785" y="1820437"/>
                  </a:cubicBezTo>
                  <a:cubicBezTo>
                    <a:pt x="919811" y="1807539"/>
                    <a:pt x="953864" y="1807281"/>
                    <a:pt x="971406" y="1819405"/>
                  </a:cubicBezTo>
                  <a:cubicBezTo>
                    <a:pt x="981467" y="1826371"/>
                    <a:pt x="983273" y="1832562"/>
                    <a:pt x="980177" y="1844945"/>
                  </a:cubicBezTo>
                  <a:cubicBezTo>
                    <a:pt x="969084" y="1889575"/>
                    <a:pt x="958250" y="1934204"/>
                    <a:pt x="947672" y="1978834"/>
                  </a:cubicBezTo>
                  <a:cubicBezTo>
                    <a:pt x="946899" y="1981672"/>
                    <a:pt x="945093" y="1985026"/>
                    <a:pt x="947931" y="1987863"/>
                  </a:cubicBezTo>
                  <a:cubicBezTo>
                    <a:pt x="947414" y="1987863"/>
                    <a:pt x="946899" y="1987605"/>
                    <a:pt x="946382" y="1987605"/>
                  </a:cubicBezTo>
                  <a:cubicBezTo>
                    <a:pt x="946382" y="1988121"/>
                    <a:pt x="946382" y="1988379"/>
                    <a:pt x="946641" y="1988895"/>
                  </a:cubicBezTo>
                  <a:cubicBezTo>
                    <a:pt x="947156" y="1988379"/>
                    <a:pt x="947414" y="1988121"/>
                    <a:pt x="947931" y="1987605"/>
                  </a:cubicBezTo>
                  <a:cubicBezTo>
                    <a:pt x="956186" y="1986831"/>
                    <a:pt x="962119" y="1980124"/>
                    <a:pt x="971148" y="1977544"/>
                  </a:cubicBezTo>
                  <a:cubicBezTo>
                    <a:pt x="967020" y="1986831"/>
                    <a:pt x="963409" y="1995345"/>
                    <a:pt x="959797" y="2003858"/>
                  </a:cubicBezTo>
                  <a:cubicBezTo>
                    <a:pt x="958765" y="2005148"/>
                    <a:pt x="957218" y="2006954"/>
                    <a:pt x="958507" y="2007985"/>
                  </a:cubicBezTo>
                  <a:cubicBezTo>
                    <a:pt x="960313" y="2009791"/>
                    <a:pt x="961087" y="2006954"/>
                    <a:pt x="962119" y="2006180"/>
                  </a:cubicBezTo>
                  <a:cubicBezTo>
                    <a:pt x="965989" y="2002826"/>
                    <a:pt x="969858" y="1999214"/>
                    <a:pt x="974760" y="1994829"/>
                  </a:cubicBezTo>
                  <a:cubicBezTo>
                    <a:pt x="973986" y="2004374"/>
                    <a:pt x="973212" y="2012629"/>
                    <a:pt x="972696" y="2021658"/>
                  </a:cubicBezTo>
                  <a:cubicBezTo>
                    <a:pt x="977598" y="2020110"/>
                    <a:pt x="980951" y="2018820"/>
                    <a:pt x="984821" y="2017789"/>
                  </a:cubicBezTo>
                  <a:cubicBezTo>
                    <a:pt x="980951" y="2035847"/>
                    <a:pt x="980951" y="2035847"/>
                    <a:pt x="963667" y="2036621"/>
                  </a:cubicBezTo>
                  <a:cubicBezTo>
                    <a:pt x="930130" y="2037911"/>
                    <a:pt x="896335" y="2039200"/>
                    <a:pt x="862799" y="2041264"/>
                  </a:cubicBezTo>
                  <a:cubicBezTo>
                    <a:pt x="853770" y="2041780"/>
                    <a:pt x="849642" y="2038684"/>
                    <a:pt x="846804" y="2030429"/>
                  </a:cubicBezTo>
                  <a:cubicBezTo>
                    <a:pt x="841902" y="2016499"/>
                    <a:pt x="835969" y="2002826"/>
                    <a:pt x="830552" y="1989153"/>
                  </a:cubicBezTo>
                  <a:cubicBezTo>
                    <a:pt x="831325" y="1988637"/>
                    <a:pt x="832100" y="1988121"/>
                    <a:pt x="832873" y="1987605"/>
                  </a:cubicBezTo>
                  <a:cubicBezTo>
                    <a:pt x="840355" y="1998182"/>
                    <a:pt x="847578" y="2008759"/>
                    <a:pt x="855059" y="2019336"/>
                  </a:cubicBezTo>
                  <a:cubicBezTo>
                    <a:pt x="855575" y="2019078"/>
                    <a:pt x="856349" y="2018820"/>
                    <a:pt x="856865" y="2018820"/>
                  </a:cubicBezTo>
                  <a:cubicBezTo>
                    <a:pt x="854027" y="2002826"/>
                    <a:pt x="850932" y="1986831"/>
                    <a:pt x="848094" y="1970837"/>
                  </a:cubicBezTo>
                  <a:lnTo>
                    <a:pt x="848094" y="1970837"/>
                  </a:lnTo>
                  <a:cubicBezTo>
                    <a:pt x="859703" y="1980640"/>
                    <a:pt x="865894" y="1994829"/>
                    <a:pt x="878019" y="2007211"/>
                  </a:cubicBezTo>
                  <a:cubicBezTo>
                    <a:pt x="875955" y="1983994"/>
                    <a:pt x="874149" y="1962582"/>
                    <a:pt x="872344" y="1941428"/>
                  </a:cubicBezTo>
                  <a:cubicBezTo>
                    <a:pt x="872859" y="1941170"/>
                    <a:pt x="873118" y="1941170"/>
                    <a:pt x="873634" y="1940912"/>
                  </a:cubicBezTo>
                  <a:cubicBezTo>
                    <a:pt x="880857" y="1959228"/>
                    <a:pt x="888080" y="1977286"/>
                    <a:pt x="896335" y="1997924"/>
                  </a:cubicBezTo>
                  <a:cubicBezTo>
                    <a:pt x="899689" y="1989153"/>
                    <a:pt x="900979" y="1982962"/>
                    <a:pt x="898141" y="1976254"/>
                  </a:cubicBezTo>
                  <a:cubicBezTo>
                    <a:pt x="873376" y="1921822"/>
                    <a:pt x="848352" y="1867647"/>
                    <a:pt x="823586" y="1813214"/>
                  </a:cubicBezTo>
                  <a:cubicBezTo>
                    <a:pt x="652033" y="1437086"/>
                    <a:pt x="480737" y="1061216"/>
                    <a:pt x="309442" y="685088"/>
                  </a:cubicBezTo>
                  <a:cubicBezTo>
                    <a:pt x="248301" y="550940"/>
                    <a:pt x="187161" y="417051"/>
                    <a:pt x="126021" y="282904"/>
                  </a:cubicBezTo>
                  <a:cubicBezTo>
                    <a:pt x="123441" y="278776"/>
                    <a:pt x="121120" y="274391"/>
                    <a:pt x="118798" y="270005"/>
                  </a:cubicBezTo>
                  <a:close/>
                </a:path>
              </a:pathLst>
            </a:custGeom>
            <a:solidFill>
              <a:schemeClr val="tx1">
                <a:lumMod val="65000"/>
                <a:lumOff val="35000"/>
              </a:schemeClr>
            </a:solidFill>
            <a:ln w="2578" cap="flat">
              <a:noFill/>
              <a:prstDash val="solid"/>
              <a:miter/>
            </a:ln>
          </p:spPr>
          <p:txBody>
            <a:bodyPr rtlCol="0" anchor="ctr"/>
            <a:lstStyle/>
            <a:p>
              <a:endParaRPr lang="en-US"/>
            </a:p>
          </p:txBody>
        </p:sp>
        <p:sp>
          <p:nvSpPr>
            <p:cNvPr id="55" name="Freeform: Shape 12">
              <a:extLst>
                <a:ext uri="{FF2B5EF4-FFF2-40B4-BE49-F238E27FC236}">
                  <a16:creationId xmlns:a16="http://schemas.microsoft.com/office/drawing/2014/main" id="{0FFD8965-8379-E7C7-6217-40554EB1B0E2}"/>
                </a:ext>
              </a:extLst>
            </p:cNvPr>
            <p:cNvSpPr/>
            <p:nvPr/>
          </p:nvSpPr>
          <p:spPr>
            <a:xfrm>
              <a:off x="5836011" y="3462348"/>
              <a:ext cx="2580" cy="2580"/>
            </a:xfrm>
            <a:custGeom>
              <a:avLst/>
              <a:gdLst>
                <a:gd name="connsiteX0" fmla="*/ 2322 w 0"/>
                <a:gd name="connsiteY0" fmla="*/ 1032 h 0"/>
                <a:gd name="connsiteX1" fmla="*/ 0 w 0"/>
                <a:gd name="connsiteY1" fmla="*/ 516 h 0"/>
                <a:gd name="connsiteX2" fmla="*/ 2322 w 0"/>
                <a:gd name="connsiteY2" fmla="*/ 1032 h 0"/>
              </a:gdLst>
              <a:ahLst/>
              <a:cxnLst>
                <a:cxn ang="0">
                  <a:pos x="connsiteX0" y="connsiteY0"/>
                </a:cxn>
                <a:cxn ang="0">
                  <a:pos x="connsiteX1" y="connsiteY1"/>
                </a:cxn>
                <a:cxn ang="0">
                  <a:pos x="connsiteX2" y="connsiteY2"/>
                </a:cxn>
              </a:cxnLst>
              <a:rect l="l" t="t" r="r" b="b"/>
              <a:pathLst>
                <a:path>
                  <a:moveTo>
                    <a:pt x="2322" y="1032"/>
                  </a:moveTo>
                  <a:cubicBezTo>
                    <a:pt x="1548" y="774"/>
                    <a:pt x="774" y="774"/>
                    <a:pt x="0" y="516"/>
                  </a:cubicBezTo>
                  <a:cubicBezTo>
                    <a:pt x="774" y="0"/>
                    <a:pt x="1548" y="-516"/>
                    <a:pt x="2322" y="1032"/>
                  </a:cubicBezTo>
                  <a:close/>
                </a:path>
              </a:pathLst>
            </a:custGeom>
            <a:solidFill>
              <a:srgbClr val="FEB000"/>
            </a:solidFill>
            <a:ln w="2578" cap="flat">
              <a:noFill/>
              <a:prstDash val="solid"/>
              <a:miter/>
            </a:ln>
          </p:spPr>
          <p:txBody>
            <a:bodyPr rtlCol="0" anchor="ctr"/>
            <a:lstStyle/>
            <a:p>
              <a:endParaRPr lang="en-US"/>
            </a:p>
          </p:txBody>
        </p:sp>
        <p:sp>
          <p:nvSpPr>
            <p:cNvPr id="56" name="Freeform: Shape 13">
              <a:extLst>
                <a:ext uri="{FF2B5EF4-FFF2-40B4-BE49-F238E27FC236}">
                  <a16:creationId xmlns:a16="http://schemas.microsoft.com/office/drawing/2014/main" id="{5C20CD28-6714-7CCC-D9BD-7799FF7800D3}"/>
                </a:ext>
              </a:extLst>
            </p:cNvPr>
            <p:cNvSpPr/>
            <p:nvPr/>
          </p:nvSpPr>
          <p:spPr>
            <a:xfrm>
              <a:off x="4797402" y="4919651"/>
              <a:ext cx="2580" cy="2580"/>
            </a:xfrm>
            <a:custGeom>
              <a:avLst/>
              <a:gdLst>
                <a:gd name="connsiteX0" fmla="*/ 0 w 0"/>
                <a:gd name="connsiteY0" fmla="*/ 1290 h 0"/>
                <a:gd name="connsiteX1" fmla="*/ 1290 w 0"/>
                <a:gd name="connsiteY1" fmla="*/ 0 h 0"/>
                <a:gd name="connsiteX2" fmla="*/ 0 w 0"/>
                <a:gd name="connsiteY2" fmla="*/ 1290 h 0"/>
                <a:gd name="connsiteX3" fmla="*/ 0 w 0"/>
                <a:gd name="connsiteY3" fmla="*/ 1290 h 0"/>
              </a:gdLst>
              <a:ahLst/>
              <a:cxnLst>
                <a:cxn ang="0">
                  <a:pos x="connsiteX0" y="connsiteY0"/>
                </a:cxn>
                <a:cxn ang="0">
                  <a:pos x="connsiteX1" y="connsiteY1"/>
                </a:cxn>
                <a:cxn ang="0">
                  <a:pos x="connsiteX2" y="connsiteY2"/>
                </a:cxn>
                <a:cxn ang="0">
                  <a:pos x="connsiteX3" y="connsiteY3"/>
                </a:cxn>
              </a:cxnLst>
              <a:rect l="l" t="t" r="r" b="b"/>
              <a:pathLst>
                <a:path>
                  <a:moveTo>
                    <a:pt x="0" y="1290"/>
                  </a:moveTo>
                  <a:cubicBezTo>
                    <a:pt x="516" y="774"/>
                    <a:pt x="774" y="258"/>
                    <a:pt x="1290" y="0"/>
                  </a:cubicBezTo>
                  <a:cubicBezTo>
                    <a:pt x="1806" y="1032"/>
                    <a:pt x="1548" y="1806"/>
                    <a:pt x="0" y="1290"/>
                  </a:cubicBezTo>
                  <a:cubicBezTo>
                    <a:pt x="0" y="1032"/>
                    <a:pt x="0" y="1290"/>
                    <a:pt x="0" y="1290"/>
                  </a:cubicBezTo>
                  <a:close/>
                </a:path>
              </a:pathLst>
            </a:custGeom>
            <a:solidFill>
              <a:srgbClr val="866952"/>
            </a:solidFill>
            <a:ln w="2578" cap="flat">
              <a:noFill/>
              <a:prstDash val="solid"/>
              <a:miter/>
            </a:ln>
          </p:spPr>
          <p:txBody>
            <a:bodyPr rtlCol="0" anchor="ctr"/>
            <a:lstStyle/>
            <a:p>
              <a:endParaRPr lang="en-US"/>
            </a:p>
          </p:txBody>
        </p:sp>
        <p:sp>
          <p:nvSpPr>
            <p:cNvPr id="57" name="Freeform: Shape 14">
              <a:extLst>
                <a:ext uri="{FF2B5EF4-FFF2-40B4-BE49-F238E27FC236}">
                  <a16:creationId xmlns:a16="http://schemas.microsoft.com/office/drawing/2014/main" id="{82B7325D-8D5F-D0DD-FDBB-0DCD7CEA7B81}"/>
                </a:ext>
              </a:extLst>
            </p:cNvPr>
            <p:cNvSpPr/>
            <p:nvPr/>
          </p:nvSpPr>
          <p:spPr>
            <a:xfrm>
              <a:off x="4662481" y="4930744"/>
              <a:ext cx="2580" cy="2580"/>
            </a:xfrm>
            <a:custGeom>
              <a:avLst/>
              <a:gdLst>
                <a:gd name="connsiteX0" fmla="*/ 1290 w 0"/>
                <a:gd name="connsiteY0" fmla="*/ 516 h 0"/>
                <a:gd name="connsiteX1" fmla="*/ 0 w 0"/>
                <a:gd name="connsiteY1" fmla="*/ 0 h 0"/>
                <a:gd name="connsiteX2" fmla="*/ 516 w 0"/>
                <a:gd name="connsiteY2" fmla="*/ 0 h 0"/>
                <a:gd name="connsiteX3" fmla="*/ 1290 w 0"/>
                <a:gd name="connsiteY3" fmla="*/ 516 h 0"/>
                <a:gd name="connsiteX4" fmla="*/ 1290 w 0"/>
                <a:gd name="connsiteY4" fmla="*/ 516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a:moveTo>
                    <a:pt x="1290" y="516"/>
                  </a:moveTo>
                  <a:cubicBezTo>
                    <a:pt x="774" y="258"/>
                    <a:pt x="516" y="258"/>
                    <a:pt x="0" y="0"/>
                  </a:cubicBezTo>
                  <a:cubicBezTo>
                    <a:pt x="258" y="0"/>
                    <a:pt x="258" y="0"/>
                    <a:pt x="516" y="0"/>
                  </a:cubicBezTo>
                  <a:cubicBezTo>
                    <a:pt x="774" y="258"/>
                    <a:pt x="774" y="516"/>
                    <a:pt x="1290" y="516"/>
                  </a:cubicBezTo>
                  <a:cubicBezTo>
                    <a:pt x="1032" y="774"/>
                    <a:pt x="1290" y="516"/>
                    <a:pt x="1290" y="516"/>
                  </a:cubicBezTo>
                  <a:close/>
                </a:path>
              </a:pathLst>
            </a:custGeom>
            <a:solidFill>
              <a:srgbClr val="866952"/>
            </a:solidFill>
            <a:ln w="2578" cap="flat">
              <a:noFill/>
              <a:prstDash val="solid"/>
              <a:miter/>
            </a:ln>
          </p:spPr>
          <p:txBody>
            <a:bodyPr rtlCol="0" anchor="ctr"/>
            <a:lstStyle/>
            <a:p>
              <a:endParaRPr lang="en-US"/>
            </a:p>
          </p:txBody>
        </p:sp>
        <p:sp>
          <p:nvSpPr>
            <p:cNvPr id="58" name="Freeform: Shape 15">
              <a:extLst>
                <a:ext uri="{FF2B5EF4-FFF2-40B4-BE49-F238E27FC236}">
                  <a16:creationId xmlns:a16="http://schemas.microsoft.com/office/drawing/2014/main" id="{455E9634-01C1-8F49-3CB2-115D7AE6A63A}"/>
                </a:ext>
              </a:extLst>
            </p:cNvPr>
            <p:cNvSpPr/>
            <p:nvPr/>
          </p:nvSpPr>
          <p:spPr>
            <a:xfrm>
              <a:off x="8489287" y="5028775"/>
              <a:ext cx="2580" cy="2580"/>
            </a:xfrm>
            <a:custGeom>
              <a:avLst/>
              <a:gdLst>
                <a:gd name="connsiteX0" fmla="*/ 516 w 0"/>
                <a:gd name="connsiteY0" fmla="*/ 516 h 0"/>
                <a:gd name="connsiteX1" fmla="*/ 0 w 0"/>
                <a:gd name="connsiteY1" fmla="*/ 0 h 0"/>
                <a:gd name="connsiteX2" fmla="*/ 258 w 0"/>
                <a:gd name="connsiteY2" fmla="*/ 774 h 0"/>
              </a:gdLst>
              <a:ahLst/>
              <a:cxnLst>
                <a:cxn ang="0">
                  <a:pos x="connsiteX0" y="connsiteY0"/>
                </a:cxn>
                <a:cxn ang="0">
                  <a:pos x="connsiteX1" y="connsiteY1"/>
                </a:cxn>
                <a:cxn ang="0">
                  <a:pos x="connsiteX2" y="connsiteY2"/>
                </a:cxn>
              </a:cxnLst>
              <a:rect l="l" t="t" r="r" b="b"/>
              <a:pathLst>
                <a:path>
                  <a:moveTo>
                    <a:pt x="516" y="516"/>
                  </a:moveTo>
                  <a:lnTo>
                    <a:pt x="0" y="0"/>
                  </a:lnTo>
                  <a:lnTo>
                    <a:pt x="258" y="774"/>
                  </a:lnTo>
                  <a:close/>
                </a:path>
              </a:pathLst>
            </a:custGeom>
            <a:solidFill>
              <a:srgbClr val="866952"/>
            </a:solidFill>
            <a:ln w="2578" cap="flat">
              <a:noFill/>
              <a:prstDash val="solid"/>
              <a:miter/>
            </a:ln>
          </p:spPr>
          <p:txBody>
            <a:bodyPr rtlCol="0" anchor="ctr"/>
            <a:lstStyle/>
            <a:p>
              <a:endParaRPr lang="en-US"/>
            </a:p>
          </p:txBody>
        </p:sp>
        <p:sp>
          <p:nvSpPr>
            <p:cNvPr id="59" name="Freeform: Shape 16">
              <a:extLst>
                <a:ext uri="{FF2B5EF4-FFF2-40B4-BE49-F238E27FC236}">
                  <a16:creationId xmlns:a16="http://schemas.microsoft.com/office/drawing/2014/main" id="{238E33A2-2667-A557-D160-0BA8BF26C91D}"/>
                </a:ext>
              </a:extLst>
            </p:cNvPr>
            <p:cNvSpPr/>
            <p:nvPr/>
          </p:nvSpPr>
          <p:spPr>
            <a:xfrm>
              <a:off x="8470971" y="5042448"/>
              <a:ext cx="2580" cy="2580"/>
            </a:xfrm>
            <a:custGeom>
              <a:avLst/>
              <a:gdLst>
                <a:gd name="connsiteX0" fmla="*/ 516 w 0"/>
                <a:gd name="connsiteY0" fmla="*/ 1548 h 0"/>
                <a:gd name="connsiteX1" fmla="*/ 0 w 0"/>
                <a:gd name="connsiteY1" fmla="*/ 774 h 0"/>
                <a:gd name="connsiteX2" fmla="*/ 516 w 0"/>
                <a:gd name="connsiteY2" fmla="*/ 0 h 0"/>
                <a:gd name="connsiteX3" fmla="*/ 1032 w 0"/>
                <a:gd name="connsiteY3" fmla="*/ 774 h 0"/>
                <a:gd name="connsiteX4" fmla="*/ 516 w 0"/>
                <a:gd name="connsiteY4" fmla="*/ 1548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a:moveTo>
                    <a:pt x="516" y="1548"/>
                  </a:moveTo>
                  <a:cubicBezTo>
                    <a:pt x="258" y="1290"/>
                    <a:pt x="0" y="1032"/>
                    <a:pt x="0" y="774"/>
                  </a:cubicBezTo>
                  <a:cubicBezTo>
                    <a:pt x="0" y="516"/>
                    <a:pt x="516" y="258"/>
                    <a:pt x="516" y="0"/>
                  </a:cubicBezTo>
                  <a:cubicBezTo>
                    <a:pt x="774" y="258"/>
                    <a:pt x="1032" y="516"/>
                    <a:pt x="1032" y="774"/>
                  </a:cubicBezTo>
                  <a:cubicBezTo>
                    <a:pt x="1032" y="1032"/>
                    <a:pt x="774" y="1290"/>
                    <a:pt x="516" y="1548"/>
                  </a:cubicBezTo>
                  <a:close/>
                </a:path>
              </a:pathLst>
            </a:custGeom>
            <a:solidFill>
              <a:srgbClr val="866952"/>
            </a:solidFill>
            <a:ln w="2578" cap="flat">
              <a:noFill/>
              <a:prstDash val="solid"/>
              <a:miter/>
            </a:ln>
          </p:spPr>
          <p:txBody>
            <a:bodyPr rtlCol="0" anchor="ctr"/>
            <a:lstStyle/>
            <a:p>
              <a:endParaRPr lang="en-US"/>
            </a:p>
          </p:txBody>
        </p:sp>
        <p:sp>
          <p:nvSpPr>
            <p:cNvPr id="60" name="Freeform: Shape 17">
              <a:extLst>
                <a:ext uri="{FF2B5EF4-FFF2-40B4-BE49-F238E27FC236}">
                  <a16:creationId xmlns:a16="http://schemas.microsoft.com/office/drawing/2014/main" id="{9FCE0770-9349-BF8D-B2B6-A64EA6FCE1E4}"/>
                </a:ext>
              </a:extLst>
            </p:cNvPr>
            <p:cNvSpPr/>
            <p:nvPr/>
          </p:nvSpPr>
          <p:spPr>
            <a:xfrm>
              <a:off x="5629598" y="3520651"/>
              <a:ext cx="2580" cy="2580"/>
            </a:xfrm>
            <a:custGeom>
              <a:avLst/>
              <a:gdLst>
                <a:gd name="connsiteX0" fmla="*/ 33 w 2579"/>
                <a:gd name="connsiteY0" fmla="*/ 4386 h 2579"/>
                <a:gd name="connsiteX1" fmla="*/ 3128 w 2579"/>
                <a:gd name="connsiteY1" fmla="*/ 0 h 2579"/>
                <a:gd name="connsiteX2" fmla="*/ 33 w 2579"/>
                <a:gd name="connsiteY2" fmla="*/ 4386 h 2579"/>
              </a:gdLst>
              <a:ahLst/>
              <a:cxnLst>
                <a:cxn ang="0">
                  <a:pos x="connsiteX0" y="connsiteY0"/>
                </a:cxn>
                <a:cxn ang="0">
                  <a:pos x="connsiteX1" y="connsiteY1"/>
                </a:cxn>
                <a:cxn ang="0">
                  <a:pos x="connsiteX2" y="connsiteY2"/>
                </a:cxn>
              </a:cxnLst>
              <a:rect l="l" t="t" r="r" b="b"/>
              <a:pathLst>
                <a:path w="2579" h="2579">
                  <a:moveTo>
                    <a:pt x="33" y="4386"/>
                  </a:moveTo>
                  <a:cubicBezTo>
                    <a:pt x="-225" y="2064"/>
                    <a:pt x="1065" y="516"/>
                    <a:pt x="3128" y="0"/>
                  </a:cubicBezTo>
                  <a:cubicBezTo>
                    <a:pt x="2354" y="1548"/>
                    <a:pt x="3128" y="4386"/>
                    <a:pt x="33" y="4386"/>
                  </a:cubicBezTo>
                  <a:close/>
                </a:path>
              </a:pathLst>
            </a:custGeom>
            <a:solidFill>
              <a:srgbClr val="FEFEFE"/>
            </a:solidFill>
            <a:ln w="2578" cap="flat">
              <a:noFill/>
              <a:prstDash val="solid"/>
              <a:miter/>
            </a:ln>
          </p:spPr>
          <p:txBody>
            <a:bodyPr rtlCol="0" anchor="ctr"/>
            <a:lstStyle/>
            <a:p>
              <a:endParaRPr lang="en-US"/>
            </a:p>
          </p:txBody>
        </p:sp>
        <p:sp>
          <p:nvSpPr>
            <p:cNvPr id="61" name="Freeform: Shape 18">
              <a:extLst>
                <a:ext uri="{FF2B5EF4-FFF2-40B4-BE49-F238E27FC236}">
                  <a16:creationId xmlns:a16="http://schemas.microsoft.com/office/drawing/2014/main" id="{2E4B94DF-797E-13C9-C901-DE60A4A47947}"/>
                </a:ext>
              </a:extLst>
            </p:cNvPr>
            <p:cNvSpPr/>
            <p:nvPr/>
          </p:nvSpPr>
          <p:spPr>
            <a:xfrm>
              <a:off x="5700134" y="3584629"/>
              <a:ext cx="2580" cy="2580"/>
            </a:xfrm>
            <a:custGeom>
              <a:avLst/>
              <a:gdLst>
                <a:gd name="connsiteX0" fmla="*/ 1214 w 0"/>
                <a:gd name="connsiteY0" fmla="*/ 0 h 2579"/>
                <a:gd name="connsiteX1" fmla="*/ 1988 w 0"/>
                <a:gd name="connsiteY1" fmla="*/ 3870 h 2579"/>
                <a:gd name="connsiteX2" fmla="*/ 1214 w 0"/>
                <a:gd name="connsiteY2" fmla="*/ 0 h 2579"/>
              </a:gdLst>
              <a:ahLst/>
              <a:cxnLst>
                <a:cxn ang="0">
                  <a:pos x="connsiteX0" y="connsiteY0"/>
                </a:cxn>
                <a:cxn ang="0">
                  <a:pos x="connsiteX1" y="connsiteY1"/>
                </a:cxn>
                <a:cxn ang="0">
                  <a:pos x="connsiteX2" y="connsiteY2"/>
                </a:cxn>
              </a:cxnLst>
              <a:rect l="l" t="t" r="r" b="b"/>
              <a:pathLst>
                <a:path h="2579">
                  <a:moveTo>
                    <a:pt x="1214" y="0"/>
                  </a:moveTo>
                  <a:cubicBezTo>
                    <a:pt x="1472" y="1290"/>
                    <a:pt x="1730" y="2580"/>
                    <a:pt x="1988" y="3870"/>
                  </a:cubicBezTo>
                  <a:cubicBezTo>
                    <a:pt x="-76" y="3096"/>
                    <a:pt x="-850" y="1806"/>
                    <a:pt x="1214" y="0"/>
                  </a:cubicBezTo>
                  <a:close/>
                </a:path>
              </a:pathLst>
            </a:custGeom>
            <a:solidFill>
              <a:srgbClr val="FEB000"/>
            </a:solidFill>
            <a:ln w="2578" cap="flat">
              <a:noFill/>
              <a:prstDash val="solid"/>
              <a:miter/>
            </a:ln>
          </p:spPr>
          <p:txBody>
            <a:bodyPr rtlCol="0" anchor="ctr"/>
            <a:lstStyle/>
            <a:p>
              <a:endParaRPr lang="en-US"/>
            </a:p>
          </p:txBody>
        </p:sp>
        <p:sp>
          <p:nvSpPr>
            <p:cNvPr id="62" name="Freeform: Shape 19">
              <a:extLst>
                <a:ext uri="{FF2B5EF4-FFF2-40B4-BE49-F238E27FC236}">
                  <a16:creationId xmlns:a16="http://schemas.microsoft.com/office/drawing/2014/main" id="{F3FE5DD7-E140-7313-69FE-A00AE7658671}"/>
                </a:ext>
              </a:extLst>
            </p:cNvPr>
            <p:cNvSpPr/>
            <p:nvPr/>
          </p:nvSpPr>
          <p:spPr>
            <a:xfrm>
              <a:off x="5702060" y="3588498"/>
              <a:ext cx="2580" cy="2580"/>
            </a:xfrm>
            <a:custGeom>
              <a:avLst/>
              <a:gdLst>
                <a:gd name="connsiteX0" fmla="*/ 61 w 0"/>
                <a:gd name="connsiteY0" fmla="*/ 0 h 2579"/>
                <a:gd name="connsiteX1" fmla="*/ 2383 w 0"/>
                <a:gd name="connsiteY1" fmla="*/ 4386 h 2579"/>
                <a:gd name="connsiteX2" fmla="*/ 61 w 0"/>
                <a:gd name="connsiteY2" fmla="*/ 0 h 2579"/>
              </a:gdLst>
              <a:ahLst/>
              <a:cxnLst>
                <a:cxn ang="0">
                  <a:pos x="connsiteX0" y="connsiteY0"/>
                </a:cxn>
                <a:cxn ang="0">
                  <a:pos x="connsiteX1" y="connsiteY1"/>
                </a:cxn>
                <a:cxn ang="0">
                  <a:pos x="connsiteX2" y="connsiteY2"/>
                </a:cxn>
              </a:cxnLst>
              <a:rect l="l" t="t" r="r" b="b"/>
              <a:pathLst>
                <a:path h="2579">
                  <a:moveTo>
                    <a:pt x="61" y="0"/>
                  </a:moveTo>
                  <a:cubicBezTo>
                    <a:pt x="1867" y="774"/>
                    <a:pt x="2383" y="2580"/>
                    <a:pt x="2383" y="4386"/>
                  </a:cubicBezTo>
                  <a:cubicBezTo>
                    <a:pt x="319" y="3612"/>
                    <a:pt x="-197" y="2064"/>
                    <a:pt x="61" y="0"/>
                  </a:cubicBezTo>
                  <a:close/>
                </a:path>
              </a:pathLst>
            </a:custGeom>
            <a:solidFill>
              <a:srgbClr val="FEB000"/>
            </a:solidFill>
            <a:ln w="2578" cap="flat">
              <a:noFill/>
              <a:prstDash val="solid"/>
              <a:miter/>
            </a:ln>
          </p:spPr>
          <p:txBody>
            <a:bodyPr rtlCol="0" anchor="ctr"/>
            <a:lstStyle/>
            <a:p>
              <a:endParaRPr lang="en-US"/>
            </a:p>
          </p:txBody>
        </p:sp>
        <p:sp>
          <p:nvSpPr>
            <p:cNvPr id="63" name="Freeform: Shape 20">
              <a:extLst>
                <a:ext uri="{FF2B5EF4-FFF2-40B4-BE49-F238E27FC236}">
                  <a16:creationId xmlns:a16="http://schemas.microsoft.com/office/drawing/2014/main" id="{1DA00F84-1737-CF98-345E-EF45ADABEBDA}"/>
                </a:ext>
              </a:extLst>
            </p:cNvPr>
            <p:cNvSpPr/>
            <p:nvPr/>
          </p:nvSpPr>
          <p:spPr>
            <a:xfrm>
              <a:off x="4764099" y="4948029"/>
              <a:ext cx="2580" cy="5160"/>
            </a:xfrm>
            <a:custGeom>
              <a:avLst/>
              <a:gdLst>
                <a:gd name="connsiteX0" fmla="*/ 4926 w 2579"/>
                <a:gd name="connsiteY0" fmla="*/ 1548 h 5159"/>
                <a:gd name="connsiteX1" fmla="*/ 25 w 2579"/>
                <a:gd name="connsiteY1" fmla="*/ 6191 h 5159"/>
                <a:gd name="connsiteX2" fmla="*/ 3378 w 2579"/>
                <a:gd name="connsiteY2" fmla="*/ 0 h 5159"/>
                <a:gd name="connsiteX3" fmla="*/ 4926 w 2579"/>
                <a:gd name="connsiteY3" fmla="*/ 1548 h 5159"/>
              </a:gdLst>
              <a:ahLst/>
              <a:cxnLst>
                <a:cxn ang="0">
                  <a:pos x="connsiteX0" y="connsiteY0"/>
                </a:cxn>
                <a:cxn ang="0">
                  <a:pos x="connsiteX1" y="connsiteY1"/>
                </a:cxn>
                <a:cxn ang="0">
                  <a:pos x="connsiteX2" y="connsiteY2"/>
                </a:cxn>
                <a:cxn ang="0">
                  <a:pos x="connsiteX3" y="connsiteY3"/>
                </a:cxn>
              </a:cxnLst>
              <a:rect l="l" t="t" r="r" b="b"/>
              <a:pathLst>
                <a:path w="2579" h="5159">
                  <a:moveTo>
                    <a:pt x="4926" y="1548"/>
                  </a:moveTo>
                  <a:cubicBezTo>
                    <a:pt x="3636" y="3354"/>
                    <a:pt x="2862" y="5675"/>
                    <a:pt x="25" y="6191"/>
                  </a:cubicBezTo>
                  <a:cubicBezTo>
                    <a:pt x="-233" y="3096"/>
                    <a:pt x="1573" y="1806"/>
                    <a:pt x="3378" y="0"/>
                  </a:cubicBezTo>
                  <a:cubicBezTo>
                    <a:pt x="3636" y="516"/>
                    <a:pt x="4410" y="1032"/>
                    <a:pt x="4926" y="1548"/>
                  </a:cubicBezTo>
                  <a:close/>
                </a:path>
              </a:pathLst>
            </a:custGeom>
            <a:solidFill>
              <a:srgbClr val="FEFEFE"/>
            </a:solidFill>
            <a:ln w="2578" cap="flat">
              <a:noFill/>
              <a:prstDash val="solid"/>
              <a:miter/>
            </a:ln>
          </p:spPr>
          <p:txBody>
            <a:bodyPr rtlCol="0" anchor="ctr"/>
            <a:lstStyle/>
            <a:p>
              <a:endParaRPr lang="en-US"/>
            </a:p>
          </p:txBody>
        </p:sp>
        <p:sp>
          <p:nvSpPr>
            <p:cNvPr id="64" name="Freeform: Shape 21">
              <a:extLst>
                <a:ext uri="{FF2B5EF4-FFF2-40B4-BE49-F238E27FC236}">
                  <a16:creationId xmlns:a16="http://schemas.microsoft.com/office/drawing/2014/main" id="{9DE7498D-3C9A-67E6-D52A-8E5CC8AA9C91}"/>
                </a:ext>
              </a:extLst>
            </p:cNvPr>
            <p:cNvSpPr/>
            <p:nvPr/>
          </p:nvSpPr>
          <p:spPr>
            <a:xfrm>
              <a:off x="8599726" y="5062570"/>
              <a:ext cx="2580" cy="2580"/>
            </a:xfrm>
            <a:custGeom>
              <a:avLst/>
              <a:gdLst>
                <a:gd name="connsiteX0" fmla="*/ 4102 w 2579"/>
                <a:gd name="connsiteY0" fmla="*/ 2322 h 2579"/>
                <a:gd name="connsiteX1" fmla="*/ 490 w 2579"/>
                <a:gd name="connsiteY1" fmla="*/ 4128 h 2579"/>
                <a:gd name="connsiteX2" fmla="*/ 1780 w 2579"/>
                <a:gd name="connsiteY2" fmla="*/ 0 h 2579"/>
                <a:gd name="connsiteX3" fmla="*/ 4102 w 2579"/>
                <a:gd name="connsiteY3" fmla="*/ 2322 h 2579"/>
              </a:gdLst>
              <a:ahLst/>
              <a:cxnLst>
                <a:cxn ang="0">
                  <a:pos x="connsiteX0" y="connsiteY0"/>
                </a:cxn>
                <a:cxn ang="0">
                  <a:pos x="connsiteX1" y="connsiteY1"/>
                </a:cxn>
                <a:cxn ang="0">
                  <a:pos x="connsiteX2" y="connsiteY2"/>
                </a:cxn>
                <a:cxn ang="0">
                  <a:pos x="connsiteX3" y="connsiteY3"/>
                </a:cxn>
              </a:cxnLst>
              <a:rect l="l" t="t" r="r" b="b"/>
              <a:pathLst>
                <a:path w="2579" h="2579">
                  <a:moveTo>
                    <a:pt x="4102" y="2322"/>
                  </a:moveTo>
                  <a:cubicBezTo>
                    <a:pt x="3070" y="3354"/>
                    <a:pt x="2296" y="5933"/>
                    <a:pt x="490" y="4128"/>
                  </a:cubicBezTo>
                  <a:cubicBezTo>
                    <a:pt x="-800" y="2838"/>
                    <a:pt x="748" y="1290"/>
                    <a:pt x="1780" y="0"/>
                  </a:cubicBezTo>
                  <a:cubicBezTo>
                    <a:pt x="2554" y="774"/>
                    <a:pt x="3328" y="1548"/>
                    <a:pt x="4102" y="2322"/>
                  </a:cubicBezTo>
                  <a:close/>
                </a:path>
              </a:pathLst>
            </a:custGeom>
            <a:solidFill>
              <a:srgbClr val="FEFEFE"/>
            </a:solidFill>
            <a:ln w="2578" cap="flat">
              <a:noFill/>
              <a:prstDash val="solid"/>
              <a:miter/>
            </a:ln>
          </p:spPr>
          <p:txBody>
            <a:bodyPr rtlCol="0" anchor="ctr"/>
            <a:lstStyle/>
            <a:p>
              <a:endParaRPr lang="en-US"/>
            </a:p>
          </p:txBody>
        </p:sp>
        <p:sp>
          <p:nvSpPr>
            <p:cNvPr id="65" name="Freeform: Shape 22">
              <a:extLst>
                <a:ext uri="{FF2B5EF4-FFF2-40B4-BE49-F238E27FC236}">
                  <a16:creationId xmlns:a16="http://schemas.microsoft.com/office/drawing/2014/main" id="{38B45B13-C57E-83C9-D80E-F422AB84EABF}"/>
                </a:ext>
              </a:extLst>
            </p:cNvPr>
            <p:cNvSpPr/>
            <p:nvPr/>
          </p:nvSpPr>
          <p:spPr>
            <a:xfrm>
              <a:off x="8588092" y="5046317"/>
              <a:ext cx="2580" cy="2580"/>
            </a:xfrm>
            <a:custGeom>
              <a:avLst/>
              <a:gdLst>
                <a:gd name="connsiteX0" fmla="*/ 1548 w 0"/>
                <a:gd name="connsiteY0" fmla="*/ 0 h 0"/>
                <a:gd name="connsiteX1" fmla="*/ 258 w 0"/>
                <a:gd name="connsiteY1" fmla="*/ 1290 h 0"/>
                <a:gd name="connsiteX2" fmla="*/ 0 w 0"/>
                <a:gd name="connsiteY2" fmla="*/ 0 h 0"/>
                <a:gd name="connsiteX3" fmla="*/ 1548 w 0"/>
                <a:gd name="connsiteY3" fmla="*/ 0 h 0"/>
                <a:gd name="connsiteX4" fmla="*/ 1548 w 0"/>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a:moveTo>
                    <a:pt x="1548" y="0"/>
                  </a:moveTo>
                  <a:cubicBezTo>
                    <a:pt x="1032" y="516"/>
                    <a:pt x="774" y="774"/>
                    <a:pt x="258" y="1290"/>
                  </a:cubicBezTo>
                  <a:cubicBezTo>
                    <a:pt x="258" y="774"/>
                    <a:pt x="258" y="516"/>
                    <a:pt x="0" y="0"/>
                  </a:cubicBezTo>
                  <a:cubicBezTo>
                    <a:pt x="516" y="0"/>
                    <a:pt x="1032" y="0"/>
                    <a:pt x="1548" y="0"/>
                  </a:cubicBezTo>
                  <a:cubicBezTo>
                    <a:pt x="1548" y="258"/>
                    <a:pt x="1548" y="0"/>
                    <a:pt x="1548" y="0"/>
                  </a:cubicBezTo>
                  <a:close/>
                </a:path>
              </a:pathLst>
            </a:custGeom>
            <a:solidFill>
              <a:srgbClr val="FEFEFE"/>
            </a:solidFill>
            <a:ln w="2578" cap="flat">
              <a:noFill/>
              <a:prstDash val="solid"/>
              <a:miter/>
            </a:ln>
          </p:spPr>
          <p:txBody>
            <a:bodyPr rtlCol="0" anchor="ctr"/>
            <a:lstStyle/>
            <a:p>
              <a:endParaRPr lang="en-US"/>
            </a:p>
          </p:txBody>
        </p:sp>
        <p:sp>
          <p:nvSpPr>
            <p:cNvPr id="66" name="Freeform: Shape 23">
              <a:extLst>
                <a:ext uri="{FF2B5EF4-FFF2-40B4-BE49-F238E27FC236}">
                  <a16:creationId xmlns:a16="http://schemas.microsoft.com/office/drawing/2014/main" id="{312F95AC-82C3-36F5-6F87-E1A37C9FE0BA}"/>
                </a:ext>
              </a:extLst>
            </p:cNvPr>
            <p:cNvSpPr/>
            <p:nvPr/>
          </p:nvSpPr>
          <p:spPr>
            <a:xfrm>
              <a:off x="5680452" y="3468018"/>
              <a:ext cx="2363054" cy="995785"/>
            </a:xfrm>
            <a:custGeom>
              <a:avLst/>
              <a:gdLst>
                <a:gd name="connsiteX0" fmla="*/ 2364602 w 2363054"/>
                <a:gd name="connsiteY0" fmla="*/ 940842 h 995784"/>
                <a:gd name="connsiteX1" fmla="*/ 2180924 w 2363054"/>
                <a:gd name="connsiteY1" fmla="*/ 977991 h 995784"/>
                <a:gd name="connsiteX2" fmla="*/ 2021753 w 2363054"/>
                <a:gd name="connsiteY2" fmla="*/ 994243 h 995784"/>
                <a:gd name="connsiteX3" fmla="*/ 1856133 w 2363054"/>
                <a:gd name="connsiteY3" fmla="*/ 995275 h 995784"/>
                <a:gd name="connsiteX4" fmla="*/ 1754490 w 2363054"/>
                <a:gd name="connsiteY4" fmla="*/ 988826 h 995784"/>
                <a:gd name="connsiteX5" fmla="*/ 1486970 w 2363054"/>
                <a:gd name="connsiteY5" fmla="*/ 945228 h 995784"/>
                <a:gd name="connsiteX6" fmla="*/ 1027774 w 2363054"/>
                <a:gd name="connsiteY6" fmla="*/ 783220 h 995784"/>
                <a:gd name="connsiteX7" fmla="*/ 509243 w 2363054"/>
                <a:gd name="connsiteY7" fmla="*/ 469006 h 995784"/>
                <a:gd name="connsiteX8" fmla="*/ 220053 w 2363054"/>
                <a:gd name="connsiteY8" fmla="*/ 229088 h 995784"/>
                <a:gd name="connsiteX9" fmla="*/ 49789 w 2363054"/>
                <a:gd name="connsiteY9" fmla="*/ 61404 h 995784"/>
                <a:gd name="connsiteX10" fmla="*/ 0 w 2363054"/>
                <a:gd name="connsiteY10" fmla="*/ 6456 h 995784"/>
                <a:gd name="connsiteX11" fmla="*/ 22702 w 2363054"/>
                <a:gd name="connsiteY11" fmla="*/ 522 h 995784"/>
                <a:gd name="connsiteX12" fmla="*/ 56239 w 2363054"/>
                <a:gd name="connsiteY12" fmla="*/ 1038 h 995784"/>
                <a:gd name="connsiteX13" fmla="*/ 59850 w 2363054"/>
                <a:gd name="connsiteY13" fmla="*/ 2844 h 995784"/>
                <a:gd name="connsiteX14" fmla="*/ 499698 w 2363054"/>
                <a:gd name="connsiteY14" fmla="*/ 280426 h 995784"/>
                <a:gd name="connsiteX15" fmla="*/ 1142573 w 2363054"/>
                <a:gd name="connsiteY15" fmla="*/ 552074 h 995784"/>
                <a:gd name="connsiteX16" fmla="*/ 1654396 w 2363054"/>
                <a:gd name="connsiteY16" fmla="*/ 647782 h 995784"/>
                <a:gd name="connsiteX17" fmla="*/ 1837042 w 2363054"/>
                <a:gd name="connsiteY17" fmla="*/ 651136 h 995784"/>
                <a:gd name="connsiteX18" fmla="*/ 2004210 w 2363054"/>
                <a:gd name="connsiteY18" fmla="*/ 637979 h 995784"/>
                <a:gd name="connsiteX19" fmla="*/ 2235614 w 2363054"/>
                <a:gd name="connsiteY19" fmla="*/ 591028 h 995784"/>
                <a:gd name="connsiteX20" fmla="*/ 2267603 w 2363054"/>
                <a:gd name="connsiteY20" fmla="*/ 689317 h 995784"/>
                <a:gd name="connsiteX21" fmla="*/ 2300882 w 2363054"/>
                <a:gd name="connsiteY21" fmla="*/ 784509 h 995784"/>
                <a:gd name="connsiteX22" fmla="*/ 2333129 w 2363054"/>
                <a:gd name="connsiteY22" fmla="*/ 864224 h 995784"/>
                <a:gd name="connsiteX23" fmla="*/ 2364602 w 2363054"/>
                <a:gd name="connsiteY23" fmla="*/ 940842 h 995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63054" h="995784">
                  <a:moveTo>
                    <a:pt x="2364602" y="940842"/>
                  </a:moveTo>
                  <a:cubicBezTo>
                    <a:pt x="2303978" y="957095"/>
                    <a:pt x="2242838" y="968704"/>
                    <a:pt x="2180924" y="977991"/>
                  </a:cubicBezTo>
                  <a:cubicBezTo>
                    <a:pt x="2128039" y="985988"/>
                    <a:pt x="2075154" y="991406"/>
                    <a:pt x="2021753" y="994243"/>
                  </a:cubicBezTo>
                  <a:cubicBezTo>
                    <a:pt x="1966546" y="997081"/>
                    <a:pt x="1911339" y="998371"/>
                    <a:pt x="1856133" y="995275"/>
                  </a:cubicBezTo>
                  <a:cubicBezTo>
                    <a:pt x="1822338" y="993469"/>
                    <a:pt x="1788285" y="991664"/>
                    <a:pt x="1754490" y="988826"/>
                  </a:cubicBezTo>
                  <a:cubicBezTo>
                    <a:pt x="1664199" y="980829"/>
                    <a:pt x="1575198" y="965866"/>
                    <a:pt x="1486970" y="945228"/>
                  </a:cubicBezTo>
                  <a:cubicBezTo>
                    <a:pt x="1328057" y="908080"/>
                    <a:pt x="1175336" y="852615"/>
                    <a:pt x="1027774" y="783220"/>
                  </a:cubicBezTo>
                  <a:cubicBezTo>
                    <a:pt x="844095" y="696540"/>
                    <a:pt x="672026" y="590254"/>
                    <a:pt x="509243" y="469006"/>
                  </a:cubicBezTo>
                  <a:cubicBezTo>
                    <a:pt x="408633" y="394193"/>
                    <a:pt x="312408" y="313962"/>
                    <a:pt x="220053" y="229088"/>
                  </a:cubicBezTo>
                  <a:cubicBezTo>
                    <a:pt x="161493" y="175172"/>
                    <a:pt x="104738" y="118933"/>
                    <a:pt x="49789" y="61404"/>
                  </a:cubicBezTo>
                  <a:cubicBezTo>
                    <a:pt x="32763" y="43604"/>
                    <a:pt x="16510" y="24772"/>
                    <a:pt x="0" y="6456"/>
                  </a:cubicBezTo>
                  <a:cubicBezTo>
                    <a:pt x="6707" y="1812"/>
                    <a:pt x="13157" y="-1284"/>
                    <a:pt x="22702" y="522"/>
                  </a:cubicBezTo>
                  <a:cubicBezTo>
                    <a:pt x="33537" y="2844"/>
                    <a:pt x="45146" y="1038"/>
                    <a:pt x="56239" y="1038"/>
                  </a:cubicBezTo>
                  <a:cubicBezTo>
                    <a:pt x="57528" y="1554"/>
                    <a:pt x="58818" y="2070"/>
                    <a:pt x="59850" y="2844"/>
                  </a:cubicBezTo>
                  <a:cubicBezTo>
                    <a:pt x="200189" y="105260"/>
                    <a:pt x="347235" y="197357"/>
                    <a:pt x="499698" y="280426"/>
                  </a:cubicBezTo>
                  <a:cubicBezTo>
                    <a:pt x="705047" y="391871"/>
                    <a:pt x="918392" y="485000"/>
                    <a:pt x="1142573" y="552074"/>
                  </a:cubicBezTo>
                  <a:cubicBezTo>
                    <a:pt x="1309741" y="602121"/>
                    <a:pt x="1480005" y="635916"/>
                    <a:pt x="1654396" y="647782"/>
                  </a:cubicBezTo>
                  <a:cubicBezTo>
                    <a:pt x="1715278" y="651910"/>
                    <a:pt x="1776160" y="653716"/>
                    <a:pt x="1837042" y="651136"/>
                  </a:cubicBezTo>
                  <a:cubicBezTo>
                    <a:pt x="1893023" y="648814"/>
                    <a:pt x="1948746" y="644945"/>
                    <a:pt x="2004210" y="637979"/>
                  </a:cubicBezTo>
                  <a:cubicBezTo>
                    <a:pt x="2082635" y="628176"/>
                    <a:pt x="2159770" y="612440"/>
                    <a:pt x="2235614" y="591028"/>
                  </a:cubicBezTo>
                  <a:cubicBezTo>
                    <a:pt x="2243612" y="624565"/>
                    <a:pt x="2257026" y="656554"/>
                    <a:pt x="2267603" y="689317"/>
                  </a:cubicBezTo>
                  <a:cubicBezTo>
                    <a:pt x="2277664" y="721305"/>
                    <a:pt x="2289015" y="753036"/>
                    <a:pt x="2300882" y="784509"/>
                  </a:cubicBezTo>
                  <a:cubicBezTo>
                    <a:pt x="2310943" y="811339"/>
                    <a:pt x="2323584" y="837136"/>
                    <a:pt x="2333129" y="864224"/>
                  </a:cubicBezTo>
                  <a:cubicBezTo>
                    <a:pt x="2342674" y="890021"/>
                    <a:pt x="2358153" y="913497"/>
                    <a:pt x="2364602" y="940842"/>
                  </a:cubicBezTo>
                  <a:close/>
                </a:path>
              </a:pathLst>
            </a:custGeom>
            <a:solidFill>
              <a:schemeClr val="accent2">
                <a:lumMod val="20000"/>
                <a:lumOff val="80000"/>
              </a:schemeClr>
            </a:solidFill>
            <a:ln w="2578" cap="flat">
              <a:noFill/>
              <a:prstDash val="solid"/>
              <a:miter/>
            </a:ln>
          </p:spPr>
          <p:txBody>
            <a:bodyPr rtlCol="0" anchor="ctr"/>
            <a:lstStyle/>
            <a:p>
              <a:endParaRPr lang="en-US"/>
            </a:p>
          </p:txBody>
        </p:sp>
        <p:sp>
          <p:nvSpPr>
            <p:cNvPr id="67" name="Freeform: Shape 24">
              <a:extLst>
                <a:ext uri="{FF2B5EF4-FFF2-40B4-BE49-F238E27FC236}">
                  <a16:creationId xmlns:a16="http://schemas.microsoft.com/office/drawing/2014/main" id="{23E9C934-3291-8C1C-030D-DAE92D1FE5A2}"/>
                </a:ext>
              </a:extLst>
            </p:cNvPr>
            <p:cNvSpPr/>
            <p:nvPr/>
          </p:nvSpPr>
          <p:spPr>
            <a:xfrm>
              <a:off x="5735787" y="3464249"/>
              <a:ext cx="2182471" cy="655257"/>
            </a:xfrm>
            <a:custGeom>
              <a:avLst/>
              <a:gdLst>
                <a:gd name="connsiteX0" fmla="*/ 108737 w 2182471"/>
                <a:gd name="connsiteY0" fmla="*/ 2485 h 655257"/>
                <a:gd name="connsiteX1" fmla="*/ 197480 w 2182471"/>
                <a:gd name="connsiteY1" fmla="*/ 39118 h 655257"/>
                <a:gd name="connsiteX2" fmla="*/ 811719 w 2182471"/>
                <a:gd name="connsiteY2" fmla="*/ 235437 h 655257"/>
                <a:gd name="connsiteX3" fmla="*/ 1144766 w 2182471"/>
                <a:gd name="connsiteY3" fmla="*/ 305090 h 655257"/>
                <a:gd name="connsiteX4" fmla="*/ 1407900 w 2182471"/>
                <a:gd name="connsiteY4" fmla="*/ 339143 h 655257"/>
                <a:gd name="connsiteX5" fmla="*/ 1730886 w 2182471"/>
                <a:gd name="connsiteY5" fmla="*/ 350752 h 655257"/>
                <a:gd name="connsiteX6" fmla="*/ 2107014 w 2182471"/>
                <a:gd name="connsiteY6" fmla="*/ 307670 h 655257"/>
                <a:gd name="connsiteX7" fmla="*/ 2160157 w 2182471"/>
                <a:gd name="connsiteY7" fmla="*/ 515340 h 655257"/>
                <a:gd name="connsiteX8" fmla="*/ 2180279 w 2182471"/>
                <a:gd name="connsiteY8" fmla="*/ 584736 h 655257"/>
                <a:gd name="connsiteX9" fmla="*/ 2180537 w 2182471"/>
                <a:gd name="connsiteY9" fmla="*/ 594023 h 655257"/>
                <a:gd name="connsiteX10" fmla="*/ 1949133 w 2182471"/>
                <a:gd name="connsiteY10" fmla="*/ 640974 h 655257"/>
                <a:gd name="connsiteX11" fmla="*/ 1781965 w 2182471"/>
                <a:gd name="connsiteY11" fmla="*/ 654131 h 655257"/>
                <a:gd name="connsiteX12" fmla="*/ 1599318 w 2182471"/>
                <a:gd name="connsiteY12" fmla="*/ 650777 h 655257"/>
                <a:gd name="connsiteX13" fmla="*/ 1087495 w 2182471"/>
                <a:gd name="connsiteY13" fmla="*/ 555069 h 655257"/>
                <a:gd name="connsiteX14" fmla="*/ 444621 w 2182471"/>
                <a:gd name="connsiteY14" fmla="*/ 283420 h 655257"/>
                <a:gd name="connsiteX15" fmla="*/ 4773 w 2182471"/>
                <a:gd name="connsiteY15" fmla="*/ 5839 h 655257"/>
                <a:gd name="connsiteX16" fmla="*/ 1161 w 2182471"/>
                <a:gd name="connsiteY16" fmla="*/ 4033 h 655257"/>
                <a:gd name="connsiteX17" fmla="*/ 2709 w 2182471"/>
                <a:gd name="connsiteY17" fmla="*/ 164 h 655257"/>
                <a:gd name="connsiteX18" fmla="*/ 106931 w 2182471"/>
                <a:gd name="connsiteY18" fmla="*/ 1969 h 655257"/>
                <a:gd name="connsiteX19" fmla="*/ 108737 w 2182471"/>
                <a:gd name="connsiteY19" fmla="*/ 2485 h 655257"/>
                <a:gd name="connsiteX20" fmla="*/ 108737 w 2182471"/>
                <a:gd name="connsiteY20" fmla="*/ 2485 h 655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2471" h="655257">
                  <a:moveTo>
                    <a:pt x="108737" y="2485"/>
                  </a:moveTo>
                  <a:cubicBezTo>
                    <a:pt x="137372" y="16674"/>
                    <a:pt x="167555" y="27509"/>
                    <a:pt x="197480" y="39118"/>
                  </a:cubicBezTo>
                  <a:cubicBezTo>
                    <a:pt x="398185" y="117284"/>
                    <a:pt x="603017" y="182810"/>
                    <a:pt x="811719" y="235437"/>
                  </a:cubicBezTo>
                  <a:cubicBezTo>
                    <a:pt x="921875" y="263040"/>
                    <a:pt x="1032804" y="286516"/>
                    <a:pt x="1144766" y="305090"/>
                  </a:cubicBezTo>
                  <a:cubicBezTo>
                    <a:pt x="1231961" y="319537"/>
                    <a:pt x="1319673" y="331146"/>
                    <a:pt x="1407900" y="339143"/>
                  </a:cubicBezTo>
                  <a:cubicBezTo>
                    <a:pt x="1515218" y="349204"/>
                    <a:pt x="1623052" y="353590"/>
                    <a:pt x="1730886" y="350752"/>
                  </a:cubicBezTo>
                  <a:cubicBezTo>
                    <a:pt x="1857551" y="347398"/>
                    <a:pt x="1983186" y="334500"/>
                    <a:pt x="2107014" y="307670"/>
                  </a:cubicBezTo>
                  <a:cubicBezTo>
                    <a:pt x="2123524" y="377324"/>
                    <a:pt x="2140292" y="446719"/>
                    <a:pt x="2160157" y="515340"/>
                  </a:cubicBezTo>
                  <a:cubicBezTo>
                    <a:pt x="2166864" y="538558"/>
                    <a:pt x="2173829" y="561518"/>
                    <a:pt x="2180279" y="584736"/>
                  </a:cubicBezTo>
                  <a:cubicBezTo>
                    <a:pt x="2181053" y="587573"/>
                    <a:pt x="2184664" y="590927"/>
                    <a:pt x="2180537" y="594023"/>
                  </a:cubicBezTo>
                  <a:cubicBezTo>
                    <a:pt x="2104434" y="615435"/>
                    <a:pt x="2027299" y="631171"/>
                    <a:pt x="1949133" y="640974"/>
                  </a:cubicBezTo>
                  <a:cubicBezTo>
                    <a:pt x="1893668" y="647940"/>
                    <a:pt x="1837945" y="651551"/>
                    <a:pt x="1781965" y="654131"/>
                  </a:cubicBezTo>
                  <a:cubicBezTo>
                    <a:pt x="1720825" y="656711"/>
                    <a:pt x="1659942" y="654905"/>
                    <a:pt x="1599318" y="650777"/>
                  </a:cubicBezTo>
                  <a:cubicBezTo>
                    <a:pt x="1425185" y="638911"/>
                    <a:pt x="1254663" y="605116"/>
                    <a:pt x="1087495" y="555069"/>
                  </a:cubicBezTo>
                  <a:cubicBezTo>
                    <a:pt x="863315" y="487995"/>
                    <a:pt x="649969" y="395124"/>
                    <a:pt x="444621" y="283420"/>
                  </a:cubicBezTo>
                  <a:cubicBezTo>
                    <a:pt x="291899" y="200610"/>
                    <a:pt x="145111" y="108513"/>
                    <a:pt x="4773" y="5839"/>
                  </a:cubicBezTo>
                  <a:cubicBezTo>
                    <a:pt x="3741" y="5065"/>
                    <a:pt x="2193" y="4549"/>
                    <a:pt x="1161" y="4033"/>
                  </a:cubicBezTo>
                  <a:cubicBezTo>
                    <a:pt x="129" y="2227"/>
                    <a:pt x="-1419" y="164"/>
                    <a:pt x="2709" y="164"/>
                  </a:cubicBezTo>
                  <a:cubicBezTo>
                    <a:pt x="37535" y="422"/>
                    <a:pt x="72362" y="-1126"/>
                    <a:pt x="106931" y="1969"/>
                  </a:cubicBezTo>
                  <a:cubicBezTo>
                    <a:pt x="107447" y="2485"/>
                    <a:pt x="108221" y="2485"/>
                    <a:pt x="108737" y="2485"/>
                  </a:cubicBezTo>
                  <a:lnTo>
                    <a:pt x="108737" y="2485"/>
                  </a:lnTo>
                  <a:close/>
                </a:path>
              </a:pathLst>
            </a:custGeom>
            <a:solidFill>
              <a:schemeClr val="accent2"/>
            </a:solidFill>
            <a:ln w="2578" cap="flat">
              <a:noFill/>
              <a:prstDash val="solid"/>
              <a:miter/>
            </a:ln>
          </p:spPr>
          <p:txBody>
            <a:bodyPr rtlCol="0" anchor="ctr"/>
            <a:lstStyle/>
            <a:p>
              <a:endParaRPr lang="en-US"/>
            </a:p>
          </p:txBody>
        </p:sp>
        <p:sp>
          <p:nvSpPr>
            <p:cNvPr id="68" name="Freeform: Shape 25">
              <a:extLst>
                <a:ext uri="{FF2B5EF4-FFF2-40B4-BE49-F238E27FC236}">
                  <a16:creationId xmlns:a16="http://schemas.microsoft.com/office/drawing/2014/main" id="{115A898B-FADC-695B-74B2-C738D132537C}"/>
                </a:ext>
              </a:extLst>
            </p:cNvPr>
            <p:cNvSpPr/>
            <p:nvPr/>
          </p:nvSpPr>
          <p:spPr>
            <a:xfrm>
              <a:off x="5265369" y="4846644"/>
              <a:ext cx="686214" cy="337948"/>
            </a:xfrm>
            <a:custGeom>
              <a:avLst/>
              <a:gdLst>
                <a:gd name="connsiteX0" fmla="*/ 686988 w 686214"/>
                <a:gd name="connsiteY0" fmla="*/ 340270 h 337947"/>
                <a:gd name="connsiteX1" fmla="*/ 594117 w 686214"/>
                <a:gd name="connsiteY1" fmla="*/ 310603 h 337947"/>
                <a:gd name="connsiteX2" fmla="*/ 0 w 686214"/>
                <a:gd name="connsiteY2" fmla="*/ 116089 h 337947"/>
                <a:gd name="connsiteX3" fmla="*/ 626622 w 686214"/>
                <a:gd name="connsiteY3" fmla="*/ 0 h 337947"/>
                <a:gd name="connsiteX4" fmla="*/ 686988 w 686214"/>
                <a:gd name="connsiteY4" fmla="*/ 340270 h 337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6214" h="337947">
                  <a:moveTo>
                    <a:pt x="686988" y="340270"/>
                  </a:moveTo>
                  <a:cubicBezTo>
                    <a:pt x="656031" y="330467"/>
                    <a:pt x="625074" y="320664"/>
                    <a:pt x="594117" y="310603"/>
                  </a:cubicBezTo>
                  <a:cubicBezTo>
                    <a:pt x="398830" y="246883"/>
                    <a:pt x="2580" y="117121"/>
                    <a:pt x="0" y="116089"/>
                  </a:cubicBezTo>
                  <a:cubicBezTo>
                    <a:pt x="1290" y="111188"/>
                    <a:pt x="626106" y="-257"/>
                    <a:pt x="626622" y="0"/>
                  </a:cubicBezTo>
                  <a:cubicBezTo>
                    <a:pt x="627912" y="5676"/>
                    <a:pt x="666866" y="226761"/>
                    <a:pt x="686988" y="340270"/>
                  </a:cubicBezTo>
                  <a:close/>
                </a:path>
              </a:pathLst>
            </a:custGeom>
            <a:solidFill>
              <a:schemeClr val="accent6">
                <a:lumMod val="75000"/>
                <a:alpha val="70000"/>
              </a:schemeClr>
            </a:solidFill>
            <a:ln w="2578" cap="flat">
              <a:noFill/>
              <a:prstDash val="solid"/>
              <a:miter/>
            </a:ln>
          </p:spPr>
          <p:txBody>
            <a:bodyPr rtlCol="0" anchor="ctr"/>
            <a:lstStyle/>
            <a:p>
              <a:endParaRPr lang="en-US"/>
            </a:p>
          </p:txBody>
        </p:sp>
        <p:sp>
          <p:nvSpPr>
            <p:cNvPr id="69" name="Freeform: Shape 26">
              <a:extLst>
                <a:ext uri="{FF2B5EF4-FFF2-40B4-BE49-F238E27FC236}">
                  <a16:creationId xmlns:a16="http://schemas.microsoft.com/office/drawing/2014/main" id="{1690DF40-F7D4-FCE0-63BC-B0F742C1F858}"/>
                </a:ext>
              </a:extLst>
            </p:cNvPr>
            <p:cNvSpPr/>
            <p:nvPr/>
          </p:nvSpPr>
          <p:spPr>
            <a:xfrm>
              <a:off x="5658524" y="3536645"/>
              <a:ext cx="497892" cy="1643303"/>
            </a:xfrm>
            <a:custGeom>
              <a:avLst/>
              <a:gdLst>
                <a:gd name="connsiteX0" fmla="*/ 0 w 497892"/>
                <a:gd name="connsiteY0" fmla="*/ 0 h 1643303"/>
                <a:gd name="connsiteX1" fmla="*/ 16768 w 497892"/>
                <a:gd name="connsiteY1" fmla="*/ 64236 h 1643303"/>
                <a:gd name="connsiteX2" fmla="*/ 98805 w 497892"/>
                <a:gd name="connsiteY2" fmla="*/ 373290 h 1643303"/>
                <a:gd name="connsiteX3" fmla="*/ 179293 w 497892"/>
                <a:gd name="connsiteY3" fmla="*/ 656547 h 1643303"/>
                <a:gd name="connsiteX4" fmla="*/ 231146 w 497892"/>
                <a:gd name="connsiteY4" fmla="*/ 824747 h 1643303"/>
                <a:gd name="connsiteX5" fmla="*/ 280161 w 497892"/>
                <a:gd name="connsiteY5" fmla="*/ 976179 h 1643303"/>
                <a:gd name="connsiteX6" fmla="*/ 379482 w 497892"/>
                <a:gd name="connsiteY6" fmla="*/ 1244473 h 1643303"/>
                <a:gd name="connsiteX7" fmla="*/ 459454 w 497892"/>
                <a:gd name="connsiteY7" fmla="*/ 1410867 h 1643303"/>
                <a:gd name="connsiteX8" fmla="*/ 494281 w 497892"/>
                <a:gd name="connsiteY8" fmla="*/ 1462720 h 1643303"/>
                <a:gd name="connsiteX9" fmla="*/ 492475 w 497892"/>
                <a:gd name="connsiteY9" fmla="*/ 1485680 h 1643303"/>
                <a:gd name="connsiteX10" fmla="*/ 436752 w 497892"/>
                <a:gd name="connsiteY10" fmla="*/ 1536501 h 1643303"/>
                <a:gd name="connsiteX11" fmla="*/ 299509 w 497892"/>
                <a:gd name="connsiteY11" fmla="*/ 1639176 h 1643303"/>
                <a:gd name="connsiteX12" fmla="*/ 295640 w 497892"/>
                <a:gd name="connsiteY12" fmla="*/ 1645109 h 1643303"/>
                <a:gd name="connsiteX13" fmla="*/ 290738 w 497892"/>
                <a:gd name="connsiteY13" fmla="*/ 1643303 h 1643303"/>
                <a:gd name="connsiteX14" fmla="*/ 230372 w 497892"/>
                <a:gd name="connsiteY14" fmla="*/ 1302776 h 1643303"/>
                <a:gd name="connsiteX15" fmla="*/ 159171 w 497892"/>
                <a:gd name="connsiteY15" fmla="*/ 899560 h 1643303"/>
                <a:gd name="connsiteX16" fmla="*/ 98289 w 497892"/>
                <a:gd name="connsiteY16" fmla="*/ 558001 h 1643303"/>
                <a:gd name="connsiteX17" fmla="*/ 39986 w 497892"/>
                <a:gd name="connsiteY17" fmla="*/ 226760 h 1643303"/>
                <a:gd name="connsiteX18" fmla="*/ 258 w 497892"/>
                <a:gd name="connsiteY18" fmla="*/ 5417 h 1643303"/>
                <a:gd name="connsiteX19" fmla="*/ 0 w 497892"/>
                <a:gd name="connsiteY19" fmla="*/ 0 h 164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7892" h="1643303">
                  <a:moveTo>
                    <a:pt x="0" y="0"/>
                  </a:moveTo>
                  <a:cubicBezTo>
                    <a:pt x="7481" y="20896"/>
                    <a:pt x="11093" y="42824"/>
                    <a:pt x="16768" y="64236"/>
                  </a:cubicBezTo>
                  <a:cubicBezTo>
                    <a:pt x="43856" y="167168"/>
                    <a:pt x="70685" y="270358"/>
                    <a:pt x="98805" y="373290"/>
                  </a:cubicBezTo>
                  <a:cubicBezTo>
                    <a:pt x="124602" y="467967"/>
                    <a:pt x="151689" y="562386"/>
                    <a:pt x="179293" y="656547"/>
                  </a:cubicBezTo>
                  <a:cubicBezTo>
                    <a:pt x="195803" y="712786"/>
                    <a:pt x="213346" y="768767"/>
                    <a:pt x="231146" y="824747"/>
                  </a:cubicBezTo>
                  <a:cubicBezTo>
                    <a:pt x="247140" y="875310"/>
                    <a:pt x="263393" y="925874"/>
                    <a:pt x="280161" y="976179"/>
                  </a:cubicBezTo>
                  <a:cubicBezTo>
                    <a:pt x="310344" y="1066728"/>
                    <a:pt x="343107" y="1156246"/>
                    <a:pt x="379482" y="1244473"/>
                  </a:cubicBezTo>
                  <a:cubicBezTo>
                    <a:pt x="402957" y="1301486"/>
                    <a:pt x="428497" y="1357467"/>
                    <a:pt x="459454" y="1410867"/>
                  </a:cubicBezTo>
                  <a:cubicBezTo>
                    <a:pt x="469773" y="1428926"/>
                    <a:pt x="481382" y="1446468"/>
                    <a:pt x="494281" y="1462720"/>
                  </a:cubicBezTo>
                  <a:cubicBezTo>
                    <a:pt x="502020" y="1472523"/>
                    <a:pt x="498408" y="1478715"/>
                    <a:pt x="492475" y="1485680"/>
                  </a:cubicBezTo>
                  <a:cubicBezTo>
                    <a:pt x="475707" y="1504512"/>
                    <a:pt x="456358" y="1520765"/>
                    <a:pt x="436752" y="1536501"/>
                  </a:cubicBezTo>
                  <a:cubicBezTo>
                    <a:pt x="392122" y="1572360"/>
                    <a:pt x="346461" y="1606671"/>
                    <a:pt x="299509" y="1639176"/>
                  </a:cubicBezTo>
                  <a:cubicBezTo>
                    <a:pt x="297446" y="1640723"/>
                    <a:pt x="295640" y="1642271"/>
                    <a:pt x="295640" y="1645109"/>
                  </a:cubicBezTo>
                  <a:cubicBezTo>
                    <a:pt x="294092" y="1644593"/>
                    <a:pt x="292286" y="1643819"/>
                    <a:pt x="290738" y="1643303"/>
                  </a:cubicBezTo>
                  <a:cubicBezTo>
                    <a:pt x="270616" y="1529794"/>
                    <a:pt x="250494" y="1416285"/>
                    <a:pt x="230372" y="1302776"/>
                  </a:cubicBezTo>
                  <a:cubicBezTo>
                    <a:pt x="206638" y="1168371"/>
                    <a:pt x="183163" y="1033965"/>
                    <a:pt x="159171" y="899560"/>
                  </a:cubicBezTo>
                  <a:cubicBezTo>
                    <a:pt x="139049" y="785793"/>
                    <a:pt x="118411" y="672026"/>
                    <a:pt x="98289" y="558001"/>
                  </a:cubicBezTo>
                  <a:cubicBezTo>
                    <a:pt x="78682" y="447587"/>
                    <a:pt x="59592" y="337174"/>
                    <a:pt x="39986" y="226760"/>
                  </a:cubicBezTo>
                  <a:cubicBezTo>
                    <a:pt x="26829" y="152979"/>
                    <a:pt x="13415" y="79198"/>
                    <a:pt x="258" y="5417"/>
                  </a:cubicBezTo>
                  <a:cubicBezTo>
                    <a:pt x="0" y="3612"/>
                    <a:pt x="0" y="1806"/>
                    <a:pt x="0" y="0"/>
                  </a:cubicBezTo>
                  <a:close/>
                </a:path>
              </a:pathLst>
            </a:custGeom>
            <a:solidFill>
              <a:schemeClr val="accent3">
                <a:lumMod val="75000"/>
              </a:schemeClr>
            </a:solidFill>
            <a:ln w="2578" cap="flat">
              <a:noFill/>
              <a:prstDash val="solid"/>
              <a:miter/>
            </a:ln>
          </p:spPr>
          <p:txBody>
            <a:bodyPr rtlCol="0" anchor="ctr"/>
            <a:lstStyle/>
            <a:p>
              <a:endParaRPr lang="en-US"/>
            </a:p>
          </p:txBody>
        </p:sp>
      </p:grpSp>
    </p:spTree>
    <p:extLst>
      <p:ext uri="{BB962C8B-B14F-4D97-AF65-F5344CB8AC3E}">
        <p14:creationId xmlns:p14="http://schemas.microsoft.com/office/powerpoint/2010/main" val="904699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41C889-5679-6312-02F2-8E7446B1CAE9}"/>
              </a:ext>
            </a:extLst>
          </p:cNvPr>
          <p:cNvPicPr>
            <a:picLocks noChangeAspect="1"/>
          </p:cNvPicPr>
          <p:nvPr/>
        </p:nvPicPr>
        <p:blipFill>
          <a:blip r:embed="rId2"/>
          <a:stretch>
            <a:fillRect/>
          </a:stretch>
        </p:blipFill>
        <p:spPr>
          <a:xfrm>
            <a:off x="2380527" y="1921398"/>
            <a:ext cx="7145438" cy="3381910"/>
          </a:xfrm>
          <a:prstGeom prst="rect">
            <a:avLst/>
          </a:prstGeom>
        </p:spPr>
      </p:pic>
      <p:sp>
        <p:nvSpPr>
          <p:cNvPr id="6" name="Title 1">
            <a:extLst>
              <a:ext uri="{FF2B5EF4-FFF2-40B4-BE49-F238E27FC236}">
                <a16:creationId xmlns:a16="http://schemas.microsoft.com/office/drawing/2014/main" id="{CE3F7DB7-305E-22CB-88BD-D74B3C327FDF}"/>
              </a:ext>
            </a:extLst>
          </p:cNvPr>
          <p:cNvSpPr txBox="1">
            <a:spLocks/>
          </p:cNvSpPr>
          <p:nvPr/>
        </p:nvSpPr>
        <p:spPr>
          <a:xfrm>
            <a:off x="752355" y="516320"/>
            <a:ext cx="11925783" cy="86975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rgbClr val="307589"/>
                </a:solidFill>
              </a:rPr>
              <a:t>Equipment Sales Report Example</a:t>
            </a:r>
          </a:p>
        </p:txBody>
      </p:sp>
      <p:grpSp>
        <p:nvGrpSpPr>
          <p:cNvPr id="10" name="Group 9">
            <a:extLst>
              <a:ext uri="{FF2B5EF4-FFF2-40B4-BE49-F238E27FC236}">
                <a16:creationId xmlns:a16="http://schemas.microsoft.com/office/drawing/2014/main" id="{73D39F6A-9EEF-0CCF-667E-3E0328B363EB}"/>
              </a:ext>
            </a:extLst>
          </p:cNvPr>
          <p:cNvGrpSpPr/>
          <p:nvPr/>
        </p:nvGrpSpPr>
        <p:grpSpPr>
          <a:xfrm>
            <a:off x="377374" y="5173884"/>
            <a:ext cx="930565" cy="1388962"/>
            <a:chOff x="3842112" y="9318"/>
            <a:chExt cx="1663865" cy="2904580"/>
          </a:xfrm>
        </p:grpSpPr>
        <p:sp>
          <p:nvSpPr>
            <p:cNvPr id="11" name="Freeform: Shape 246">
              <a:extLst>
                <a:ext uri="{FF2B5EF4-FFF2-40B4-BE49-F238E27FC236}">
                  <a16:creationId xmlns:a16="http://schemas.microsoft.com/office/drawing/2014/main" id="{BDAA6B50-B100-803F-159B-5AC92FB495BA}"/>
                </a:ext>
              </a:extLst>
            </p:cNvPr>
            <p:cNvSpPr/>
            <p:nvPr/>
          </p:nvSpPr>
          <p:spPr>
            <a:xfrm flipH="1">
              <a:off x="5072829" y="187448"/>
              <a:ext cx="236172" cy="657965"/>
            </a:xfrm>
            <a:custGeom>
              <a:avLst/>
              <a:gdLst>
                <a:gd name="connsiteX0" fmla="*/ 142377 w 236172"/>
                <a:gd name="connsiteY0" fmla="*/ 621 h 657965"/>
                <a:gd name="connsiteX1" fmla="*/ 192092 w 236172"/>
                <a:gd name="connsiteY1" fmla="*/ 48327 h 657965"/>
                <a:gd name="connsiteX2" fmla="*/ 227212 w 236172"/>
                <a:gd name="connsiteY2" fmla="*/ 155233 h 657965"/>
                <a:gd name="connsiteX3" fmla="*/ 230010 w 236172"/>
                <a:gd name="connsiteY3" fmla="*/ 164978 h 657965"/>
                <a:gd name="connsiteX4" fmla="*/ 236172 w 236172"/>
                <a:gd name="connsiteY4" fmla="*/ 168027 h 657965"/>
                <a:gd name="connsiteX5" fmla="*/ 0 w 236172"/>
                <a:gd name="connsiteY5" fmla="*/ 657965 h 657965"/>
                <a:gd name="connsiteX6" fmla="*/ 4469 w 236172"/>
                <a:gd name="connsiteY6" fmla="*/ 587651 h 657965"/>
                <a:gd name="connsiteX7" fmla="*/ 1050 w 236172"/>
                <a:gd name="connsiteY7" fmla="*/ 94254 h 657965"/>
                <a:gd name="connsiteX8" fmla="*/ 57784 w 236172"/>
                <a:gd name="connsiteY8" fmla="*/ 22855 h 657965"/>
                <a:gd name="connsiteX9" fmla="*/ 119148 w 236172"/>
                <a:gd name="connsiteY9" fmla="*/ 2014 h 657965"/>
                <a:gd name="connsiteX10" fmla="*/ 142377 w 236172"/>
                <a:gd name="connsiteY10" fmla="*/ 621 h 65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6172" h="657965">
                  <a:moveTo>
                    <a:pt x="142377" y="621"/>
                  </a:moveTo>
                  <a:cubicBezTo>
                    <a:pt x="164593" y="4040"/>
                    <a:pt x="183118" y="21407"/>
                    <a:pt x="192092" y="48327"/>
                  </a:cubicBezTo>
                  <a:cubicBezTo>
                    <a:pt x="204056" y="83834"/>
                    <a:pt x="215248" y="119726"/>
                    <a:pt x="227212" y="155233"/>
                  </a:cubicBezTo>
                  <a:cubicBezTo>
                    <a:pt x="228177" y="158321"/>
                    <a:pt x="228563" y="162084"/>
                    <a:pt x="230010" y="164978"/>
                  </a:cubicBezTo>
                  <a:lnTo>
                    <a:pt x="236172" y="168027"/>
                  </a:lnTo>
                  <a:lnTo>
                    <a:pt x="0" y="657965"/>
                  </a:lnTo>
                  <a:lnTo>
                    <a:pt x="4469" y="587651"/>
                  </a:lnTo>
                  <a:cubicBezTo>
                    <a:pt x="9517" y="423511"/>
                    <a:pt x="1050" y="256929"/>
                    <a:pt x="1050" y="94254"/>
                  </a:cubicBezTo>
                  <a:cubicBezTo>
                    <a:pt x="1050" y="48327"/>
                    <a:pt x="13014" y="33275"/>
                    <a:pt x="57784" y="22855"/>
                  </a:cubicBezTo>
                  <a:cubicBezTo>
                    <a:pt x="78239" y="15908"/>
                    <a:pt x="98308" y="7417"/>
                    <a:pt x="119148" y="2014"/>
                  </a:cubicBezTo>
                  <a:cubicBezTo>
                    <a:pt x="127157" y="-109"/>
                    <a:pt x="134972" y="-519"/>
                    <a:pt x="142377" y="621"/>
                  </a:cubicBezTo>
                  <a:close/>
                </a:path>
              </a:pathLst>
            </a:custGeom>
            <a:solidFill>
              <a:schemeClr val="accent1">
                <a:lumMod val="75000"/>
              </a:schemeClr>
            </a:solidFill>
            <a:ln w="3845" cap="flat">
              <a:noFill/>
              <a:prstDash val="solid"/>
              <a:miter/>
            </a:ln>
          </p:spPr>
          <p:txBody>
            <a:bodyPr rtlCol="0" anchor="ctr"/>
            <a:lstStyle/>
            <a:p>
              <a:endParaRPr lang="en-US"/>
            </a:p>
          </p:txBody>
        </p:sp>
        <p:sp>
          <p:nvSpPr>
            <p:cNvPr id="12" name="Freeform: Shape 247">
              <a:extLst>
                <a:ext uri="{FF2B5EF4-FFF2-40B4-BE49-F238E27FC236}">
                  <a16:creationId xmlns:a16="http://schemas.microsoft.com/office/drawing/2014/main" id="{37961E22-DC60-4135-09C6-5F3408BCFFC5}"/>
                </a:ext>
              </a:extLst>
            </p:cNvPr>
            <p:cNvSpPr/>
            <p:nvPr/>
          </p:nvSpPr>
          <p:spPr>
            <a:xfrm>
              <a:off x="4039141" y="181530"/>
              <a:ext cx="236172" cy="657965"/>
            </a:xfrm>
            <a:custGeom>
              <a:avLst/>
              <a:gdLst>
                <a:gd name="connsiteX0" fmla="*/ 142377 w 236172"/>
                <a:gd name="connsiteY0" fmla="*/ 621 h 657965"/>
                <a:gd name="connsiteX1" fmla="*/ 192092 w 236172"/>
                <a:gd name="connsiteY1" fmla="*/ 48327 h 657965"/>
                <a:gd name="connsiteX2" fmla="*/ 227212 w 236172"/>
                <a:gd name="connsiteY2" fmla="*/ 155233 h 657965"/>
                <a:gd name="connsiteX3" fmla="*/ 230010 w 236172"/>
                <a:gd name="connsiteY3" fmla="*/ 164978 h 657965"/>
                <a:gd name="connsiteX4" fmla="*/ 236172 w 236172"/>
                <a:gd name="connsiteY4" fmla="*/ 168027 h 657965"/>
                <a:gd name="connsiteX5" fmla="*/ 0 w 236172"/>
                <a:gd name="connsiteY5" fmla="*/ 657965 h 657965"/>
                <a:gd name="connsiteX6" fmla="*/ 4469 w 236172"/>
                <a:gd name="connsiteY6" fmla="*/ 587651 h 657965"/>
                <a:gd name="connsiteX7" fmla="*/ 1050 w 236172"/>
                <a:gd name="connsiteY7" fmla="*/ 94254 h 657965"/>
                <a:gd name="connsiteX8" fmla="*/ 57784 w 236172"/>
                <a:gd name="connsiteY8" fmla="*/ 22855 h 657965"/>
                <a:gd name="connsiteX9" fmla="*/ 119148 w 236172"/>
                <a:gd name="connsiteY9" fmla="*/ 2014 h 657965"/>
                <a:gd name="connsiteX10" fmla="*/ 142377 w 236172"/>
                <a:gd name="connsiteY10" fmla="*/ 621 h 65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6172" h="657965">
                  <a:moveTo>
                    <a:pt x="142377" y="621"/>
                  </a:moveTo>
                  <a:cubicBezTo>
                    <a:pt x="164593" y="4040"/>
                    <a:pt x="183118" y="21407"/>
                    <a:pt x="192092" y="48327"/>
                  </a:cubicBezTo>
                  <a:cubicBezTo>
                    <a:pt x="204056" y="83834"/>
                    <a:pt x="215248" y="119726"/>
                    <a:pt x="227212" y="155233"/>
                  </a:cubicBezTo>
                  <a:cubicBezTo>
                    <a:pt x="228177" y="158321"/>
                    <a:pt x="228563" y="162084"/>
                    <a:pt x="230010" y="164978"/>
                  </a:cubicBezTo>
                  <a:lnTo>
                    <a:pt x="236172" y="168027"/>
                  </a:lnTo>
                  <a:lnTo>
                    <a:pt x="0" y="657965"/>
                  </a:lnTo>
                  <a:lnTo>
                    <a:pt x="4469" y="587651"/>
                  </a:lnTo>
                  <a:cubicBezTo>
                    <a:pt x="9517" y="423511"/>
                    <a:pt x="1050" y="256929"/>
                    <a:pt x="1050" y="94254"/>
                  </a:cubicBezTo>
                  <a:cubicBezTo>
                    <a:pt x="1050" y="48327"/>
                    <a:pt x="13014" y="33275"/>
                    <a:pt x="57784" y="22855"/>
                  </a:cubicBezTo>
                  <a:cubicBezTo>
                    <a:pt x="78239" y="15908"/>
                    <a:pt x="98308" y="7417"/>
                    <a:pt x="119148" y="2014"/>
                  </a:cubicBezTo>
                  <a:cubicBezTo>
                    <a:pt x="127157" y="-109"/>
                    <a:pt x="134972" y="-519"/>
                    <a:pt x="142377" y="621"/>
                  </a:cubicBezTo>
                  <a:close/>
                </a:path>
              </a:pathLst>
            </a:custGeom>
            <a:solidFill>
              <a:schemeClr val="accent1">
                <a:lumMod val="75000"/>
              </a:schemeClr>
            </a:solidFill>
            <a:ln w="3845" cap="flat">
              <a:noFill/>
              <a:prstDash val="solid"/>
              <a:miter/>
            </a:ln>
          </p:spPr>
          <p:txBody>
            <a:bodyPr rtlCol="0" anchor="ctr"/>
            <a:lstStyle/>
            <a:p>
              <a:endParaRPr lang="en-US"/>
            </a:p>
          </p:txBody>
        </p:sp>
        <p:sp>
          <p:nvSpPr>
            <p:cNvPr id="13" name="Freeform: Shape 248">
              <a:extLst>
                <a:ext uri="{FF2B5EF4-FFF2-40B4-BE49-F238E27FC236}">
                  <a16:creationId xmlns:a16="http://schemas.microsoft.com/office/drawing/2014/main" id="{033F1BB5-8B85-FC1F-63B5-36F25F78CC40}"/>
                </a:ext>
              </a:extLst>
            </p:cNvPr>
            <p:cNvSpPr/>
            <p:nvPr/>
          </p:nvSpPr>
          <p:spPr>
            <a:xfrm>
              <a:off x="3842112" y="9318"/>
              <a:ext cx="1663865" cy="2285675"/>
            </a:xfrm>
            <a:custGeom>
              <a:avLst/>
              <a:gdLst>
                <a:gd name="connsiteX0" fmla="*/ 802110 w 1663865"/>
                <a:gd name="connsiteY0" fmla="*/ 1693 h 2285675"/>
                <a:gd name="connsiteX1" fmla="*/ 880643 w 1663865"/>
                <a:gd name="connsiteY1" fmla="*/ 6541 h 2285675"/>
                <a:gd name="connsiteX2" fmla="*/ 1023056 w 1663865"/>
                <a:gd name="connsiteY2" fmla="*/ 132358 h 2285675"/>
                <a:gd name="connsiteX3" fmla="*/ 1054317 w 1663865"/>
                <a:gd name="connsiteY3" fmla="*/ 243124 h 2285675"/>
                <a:gd name="connsiteX4" fmla="*/ 1082877 w 1663865"/>
                <a:gd name="connsiteY4" fmla="*/ 258175 h 2285675"/>
                <a:gd name="connsiteX5" fmla="*/ 1177433 w 1663865"/>
                <a:gd name="connsiteY5" fmla="*/ 309120 h 2285675"/>
                <a:gd name="connsiteX6" fmla="*/ 1232236 w 1663865"/>
                <a:gd name="connsiteY6" fmla="*/ 351187 h 2285675"/>
                <a:gd name="connsiteX7" fmla="*/ 1232957 w 1663865"/>
                <a:gd name="connsiteY7" fmla="*/ 351107 h 2285675"/>
                <a:gd name="connsiteX8" fmla="*/ 1469977 w 1663865"/>
                <a:gd name="connsiteY8" fmla="*/ 836563 h 2285675"/>
                <a:gd name="connsiteX9" fmla="*/ 1469977 w 1663865"/>
                <a:gd name="connsiteY9" fmla="*/ 862947 h 2285675"/>
                <a:gd name="connsiteX10" fmla="*/ 1520921 w 1663865"/>
                <a:gd name="connsiteY10" fmla="*/ 1396319 h 2285675"/>
                <a:gd name="connsiteX11" fmla="*/ 1520921 w 1663865"/>
                <a:gd name="connsiteY11" fmla="*/ 1825872 h 2285675"/>
                <a:gd name="connsiteX12" fmla="*/ 1513202 w 1663865"/>
                <a:gd name="connsiteY12" fmla="*/ 1845169 h 2285675"/>
                <a:gd name="connsiteX13" fmla="*/ 1547937 w 1663865"/>
                <a:gd name="connsiteY13" fmla="*/ 1852888 h 2285675"/>
                <a:gd name="connsiteX14" fmla="*/ 1622424 w 1663865"/>
                <a:gd name="connsiteY14" fmla="*/ 1907306 h 2285675"/>
                <a:gd name="connsiteX15" fmla="*/ 1642879 w 1663865"/>
                <a:gd name="connsiteY15" fmla="*/ 1942813 h 2285675"/>
                <a:gd name="connsiteX16" fmla="*/ 1659088 w 1663865"/>
                <a:gd name="connsiteY16" fmla="*/ 1976389 h 2285675"/>
                <a:gd name="connsiteX17" fmla="*/ 1659088 w 1663865"/>
                <a:gd name="connsiteY17" fmla="*/ 2134626 h 2285675"/>
                <a:gd name="connsiteX18" fmla="*/ 1658703 w 1663865"/>
                <a:gd name="connsiteY18" fmla="*/ 2136555 h 2285675"/>
                <a:gd name="connsiteX19" fmla="*/ 1598110 w 1663865"/>
                <a:gd name="connsiteY19" fmla="*/ 2236129 h 2285675"/>
                <a:gd name="connsiteX20" fmla="*/ 1563375 w 1663865"/>
                <a:gd name="connsiteY20" fmla="*/ 2253882 h 2285675"/>
                <a:gd name="connsiteX21" fmla="*/ 1551797 w 1663865"/>
                <a:gd name="connsiteY21" fmla="*/ 2258513 h 2285675"/>
                <a:gd name="connsiteX22" fmla="*/ 1525167 w 1663865"/>
                <a:gd name="connsiteY22" fmla="*/ 2261601 h 2285675"/>
                <a:gd name="connsiteX23" fmla="*/ 1336055 w 1663865"/>
                <a:gd name="connsiteY23" fmla="*/ 2261601 h 2285675"/>
                <a:gd name="connsiteX24" fmla="*/ 1315986 w 1663865"/>
                <a:gd name="connsiteY24" fmla="*/ 2280898 h 2285675"/>
                <a:gd name="connsiteX25" fmla="*/ 1227219 w 1663865"/>
                <a:gd name="connsiteY25" fmla="*/ 2280512 h 2285675"/>
                <a:gd name="connsiteX26" fmla="*/ 1208308 w 1663865"/>
                <a:gd name="connsiteY26" fmla="*/ 2261601 h 2285675"/>
                <a:gd name="connsiteX27" fmla="*/ 455721 w 1663865"/>
                <a:gd name="connsiteY27" fmla="*/ 2261601 h 2285675"/>
                <a:gd name="connsiteX28" fmla="*/ 436038 w 1663865"/>
                <a:gd name="connsiteY28" fmla="*/ 2280898 h 2285675"/>
                <a:gd name="connsiteX29" fmla="*/ 347271 w 1663865"/>
                <a:gd name="connsiteY29" fmla="*/ 2280898 h 2285675"/>
                <a:gd name="connsiteX30" fmla="*/ 327974 w 1663865"/>
                <a:gd name="connsiteY30" fmla="*/ 2261601 h 2285675"/>
                <a:gd name="connsiteX31" fmla="*/ 138090 w 1663865"/>
                <a:gd name="connsiteY31" fmla="*/ 2261601 h 2285675"/>
                <a:gd name="connsiteX32" fmla="*/ 111846 w 1663865"/>
                <a:gd name="connsiteY32" fmla="*/ 2258127 h 2285675"/>
                <a:gd name="connsiteX33" fmla="*/ 100268 w 1663865"/>
                <a:gd name="connsiteY33" fmla="*/ 2256198 h 2285675"/>
                <a:gd name="connsiteX34" fmla="*/ 38517 w 1663865"/>
                <a:gd name="connsiteY34" fmla="*/ 2189430 h 2285675"/>
                <a:gd name="connsiteX35" fmla="*/ 26167 w 1663865"/>
                <a:gd name="connsiteY35" fmla="*/ 2171290 h 2285675"/>
                <a:gd name="connsiteX36" fmla="*/ 4168 w 1663865"/>
                <a:gd name="connsiteY36" fmla="*/ 2126907 h 2285675"/>
                <a:gd name="connsiteX37" fmla="*/ 309 w 1663865"/>
                <a:gd name="connsiteY37" fmla="*/ 2094874 h 2285675"/>
                <a:gd name="connsiteX38" fmla="*/ 309 w 1663865"/>
                <a:gd name="connsiteY38" fmla="*/ 2000704 h 2285675"/>
                <a:gd name="connsiteX39" fmla="*/ 4554 w 1663865"/>
                <a:gd name="connsiteY39" fmla="*/ 1980249 h 2285675"/>
                <a:gd name="connsiteX40" fmla="*/ 6098 w 1663865"/>
                <a:gd name="connsiteY40" fmla="*/ 1972530 h 2285675"/>
                <a:gd name="connsiteX41" fmla="*/ 16132 w 1663865"/>
                <a:gd name="connsiteY41" fmla="*/ 1950917 h 2285675"/>
                <a:gd name="connsiteX42" fmla="*/ 48937 w 1663865"/>
                <a:gd name="connsiteY42" fmla="*/ 1892640 h 2285675"/>
                <a:gd name="connsiteX43" fmla="*/ 89075 w 1663865"/>
                <a:gd name="connsiteY43" fmla="*/ 1857519 h 2285675"/>
                <a:gd name="connsiteX44" fmla="*/ 133845 w 1663865"/>
                <a:gd name="connsiteY44" fmla="*/ 1850186 h 2285675"/>
                <a:gd name="connsiteX45" fmla="*/ 153142 w 1663865"/>
                <a:gd name="connsiteY45" fmla="*/ 1845169 h 2285675"/>
                <a:gd name="connsiteX46" fmla="*/ 119951 w 1663865"/>
                <a:gd name="connsiteY46" fmla="*/ 1717422 h 2285675"/>
                <a:gd name="connsiteX47" fmla="*/ 129985 w 1663865"/>
                <a:gd name="connsiteY47" fmla="*/ 1532170 h 2285675"/>
                <a:gd name="connsiteX48" fmla="*/ 150440 w 1663865"/>
                <a:gd name="connsiteY48" fmla="*/ 1331094 h 2285675"/>
                <a:gd name="connsiteX49" fmla="*/ 191350 w 1663865"/>
                <a:gd name="connsiteY49" fmla="*/ 928943 h 2285675"/>
                <a:gd name="connsiteX50" fmla="*/ 198872 w 1663865"/>
                <a:gd name="connsiteY50" fmla="*/ 810610 h 2285675"/>
                <a:gd name="connsiteX51" fmla="*/ 427196 w 1663865"/>
                <a:gd name="connsiteY51" fmla="*/ 342965 h 2285675"/>
                <a:gd name="connsiteX52" fmla="*/ 427258 w 1663865"/>
                <a:gd name="connsiteY52" fmla="*/ 343179 h 2285675"/>
                <a:gd name="connsiteX53" fmla="*/ 436423 w 1663865"/>
                <a:gd name="connsiteY53" fmla="*/ 347714 h 2285675"/>
                <a:gd name="connsiteX54" fmla="*/ 440283 w 1663865"/>
                <a:gd name="connsiteY54" fmla="*/ 343854 h 2285675"/>
                <a:gd name="connsiteX55" fmla="*/ 486596 w 1663865"/>
                <a:gd name="connsiteY55" fmla="*/ 309506 h 2285675"/>
                <a:gd name="connsiteX56" fmla="*/ 606238 w 1663865"/>
                <a:gd name="connsiteY56" fmla="*/ 247755 h 2285675"/>
                <a:gd name="connsiteX57" fmla="*/ 640973 w 1663865"/>
                <a:gd name="connsiteY57" fmla="*/ 133902 h 2285675"/>
                <a:gd name="connsiteX58" fmla="*/ 802110 w 1663865"/>
                <a:gd name="connsiteY58" fmla="*/ 1693 h 2285675"/>
                <a:gd name="connsiteX0" fmla="*/ 802110 w 1663865"/>
                <a:gd name="connsiteY0" fmla="*/ 1693 h 2285675"/>
                <a:gd name="connsiteX1" fmla="*/ 880643 w 1663865"/>
                <a:gd name="connsiteY1" fmla="*/ 6541 h 2285675"/>
                <a:gd name="connsiteX2" fmla="*/ 1023056 w 1663865"/>
                <a:gd name="connsiteY2" fmla="*/ 132358 h 2285675"/>
                <a:gd name="connsiteX3" fmla="*/ 1054317 w 1663865"/>
                <a:gd name="connsiteY3" fmla="*/ 243124 h 2285675"/>
                <a:gd name="connsiteX4" fmla="*/ 1082877 w 1663865"/>
                <a:gd name="connsiteY4" fmla="*/ 258175 h 2285675"/>
                <a:gd name="connsiteX5" fmla="*/ 1177433 w 1663865"/>
                <a:gd name="connsiteY5" fmla="*/ 309120 h 2285675"/>
                <a:gd name="connsiteX6" fmla="*/ 1232236 w 1663865"/>
                <a:gd name="connsiteY6" fmla="*/ 351187 h 2285675"/>
                <a:gd name="connsiteX7" fmla="*/ 1232957 w 1663865"/>
                <a:gd name="connsiteY7" fmla="*/ 351107 h 2285675"/>
                <a:gd name="connsiteX8" fmla="*/ 1469977 w 1663865"/>
                <a:gd name="connsiteY8" fmla="*/ 836563 h 2285675"/>
                <a:gd name="connsiteX9" fmla="*/ 1469977 w 1663865"/>
                <a:gd name="connsiteY9" fmla="*/ 862947 h 2285675"/>
                <a:gd name="connsiteX10" fmla="*/ 1520921 w 1663865"/>
                <a:gd name="connsiteY10" fmla="*/ 1396319 h 2285675"/>
                <a:gd name="connsiteX11" fmla="*/ 1520921 w 1663865"/>
                <a:gd name="connsiteY11" fmla="*/ 1825872 h 2285675"/>
                <a:gd name="connsiteX12" fmla="*/ 1513202 w 1663865"/>
                <a:gd name="connsiteY12" fmla="*/ 1845169 h 2285675"/>
                <a:gd name="connsiteX13" fmla="*/ 1547937 w 1663865"/>
                <a:gd name="connsiteY13" fmla="*/ 1852888 h 2285675"/>
                <a:gd name="connsiteX14" fmla="*/ 1622424 w 1663865"/>
                <a:gd name="connsiteY14" fmla="*/ 1907306 h 2285675"/>
                <a:gd name="connsiteX15" fmla="*/ 1642879 w 1663865"/>
                <a:gd name="connsiteY15" fmla="*/ 1942813 h 2285675"/>
                <a:gd name="connsiteX16" fmla="*/ 1659088 w 1663865"/>
                <a:gd name="connsiteY16" fmla="*/ 1976389 h 2285675"/>
                <a:gd name="connsiteX17" fmla="*/ 1659088 w 1663865"/>
                <a:gd name="connsiteY17" fmla="*/ 2134626 h 2285675"/>
                <a:gd name="connsiteX18" fmla="*/ 1658703 w 1663865"/>
                <a:gd name="connsiteY18" fmla="*/ 2136555 h 2285675"/>
                <a:gd name="connsiteX19" fmla="*/ 1598110 w 1663865"/>
                <a:gd name="connsiteY19" fmla="*/ 2236129 h 2285675"/>
                <a:gd name="connsiteX20" fmla="*/ 1563375 w 1663865"/>
                <a:gd name="connsiteY20" fmla="*/ 2253882 h 2285675"/>
                <a:gd name="connsiteX21" fmla="*/ 1551797 w 1663865"/>
                <a:gd name="connsiteY21" fmla="*/ 2258513 h 2285675"/>
                <a:gd name="connsiteX22" fmla="*/ 1525167 w 1663865"/>
                <a:gd name="connsiteY22" fmla="*/ 2261601 h 2285675"/>
                <a:gd name="connsiteX23" fmla="*/ 1336055 w 1663865"/>
                <a:gd name="connsiteY23" fmla="*/ 2261601 h 2285675"/>
                <a:gd name="connsiteX24" fmla="*/ 1315986 w 1663865"/>
                <a:gd name="connsiteY24" fmla="*/ 2280898 h 2285675"/>
                <a:gd name="connsiteX25" fmla="*/ 1227219 w 1663865"/>
                <a:gd name="connsiteY25" fmla="*/ 2280512 h 2285675"/>
                <a:gd name="connsiteX26" fmla="*/ 1208308 w 1663865"/>
                <a:gd name="connsiteY26" fmla="*/ 2261601 h 2285675"/>
                <a:gd name="connsiteX27" fmla="*/ 455721 w 1663865"/>
                <a:gd name="connsiteY27" fmla="*/ 2261601 h 2285675"/>
                <a:gd name="connsiteX28" fmla="*/ 436038 w 1663865"/>
                <a:gd name="connsiteY28" fmla="*/ 2280898 h 2285675"/>
                <a:gd name="connsiteX29" fmla="*/ 347271 w 1663865"/>
                <a:gd name="connsiteY29" fmla="*/ 2280898 h 2285675"/>
                <a:gd name="connsiteX30" fmla="*/ 327974 w 1663865"/>
                <a:gd name="connsiteY30" fmla="*/ 2261601 h 2285675"/>
                <a:gd name="connsiteX31" fmla="*/ 138090 w 1663865"/>
                <a:gd name="connsiteY31" fmla="*/ 2261601 h 2285675"/>
                <a:gd name="connsiteX32" fmla="*/ 111846 w 1663865"/>
                <a:gd name="connsiteY32" fmla="*/ 2258127 h 2285675"/>
                <a:gd name="connsiteX33" fmla="*/ 100268 w 1663865"/>
                <a:gd name="connsiteY33" fmla="*/ 2256198 h 2285675"/>
                <a:gd name="connsiteX34" fmla="*/ 38517 w 1663865"/>
                <a:gd name="connsiteY34" fmla="*/ 2189430 h 2285675"/>
                <a:gd name="connsiteX35" fmla="*/ 26167 w 1663865"/>
                <a:gd name="connsiteY35" fmla="*/ 2171290 h 2285675"/>
                <a:gd name="connsiteX36" fmla="*/ 4168 w 1663865"/>
                <a:gd name="connsiteY36" fmla="*/ 2126907 h 2285675"/>
                <a:gd name="connsiteX37" fmla="*/ 309 w 1663865"/>
                <a:gd name="connsiteY37" fmla="*/ 2094874 h 2285675"/>
                <a:gd name="connsiteX38" fmla="*/ 309 w 1663865"/>
                <a:gd name="connsiteY38" fmla="*/ 2000704 h 2285675"/>
                <a:gd name="connsiteX39" fmla="*/ 4554 w 1663865"/>
                <a:gd name="connsiteY39" fmla="*/ 1980249 h 2285675"/>
                <a:gd name="connsiteX40" fmla="*/ 6098 w 1663865"/>
                <a:gd name="connsiteY40" fmla="*/ 1972530 h 2285675"/>
                <a:gd name="connsiteX41" fmla="*/ 16132 w 1663865"/>
                <a:gd name="connsiteY41" fmla="*/ 1950917 h 2285675"/>
                <a:gd name="connsiteX42" fmla="*/ 48937 w 1663865"/>
                <a:gd name="connsiteY42" fmla="*/ 1892640 h 2285675"/>
                <a:gd name="connsiteX43" fmla="*/ 89075 w 1663865"/>
                <a:gd name="connsiteY43" fmla="*/ 1857519 h 2285675"/>
                <a:gd name="connsiteX44" fmla="*/ 133845 w 1663865"/>
                <a:gd name="connsiteY44" fmla="*/ 1850186 h 2285675"/>
                <a:gd name="connsiteX45" fmla="*/ 153142 w 1663865"/>
                <a:gd name="connsiteY45" fmla="*/ 1845169 h 2285675"/>
                <a:gd name="connsiteX46" fmla="*/ 119951 w 1663865"/>
                <a:gd name="connsiteY46" fmla="*/ 1717422 h 2285675"/>
                <a:gd name="connsiteX47" fmla="*/ 129985 w 1663865"/>
                <a:gd name="connsiteY47" fmla="*/ 1532170 h 2285675"/>
                <a:gd name="connsiteX48" fmla="*/ 150440 w 1663865"/>
                <a:gd name="connsiteY48" fmla="*/ 1331094 h 2285675"/>
                <a:gd name="connsiteX49" fmla="*/ 191350 w 1663865"/>
                <a:gd name="connsiteY49" fmla="*/ 928943 h 2285675"/>
                <a:gd name="connsiteX50" fmla="*/ 198872 w 1663865"/>
                <a:gd name="connsiteY50" fmla="*/ 810610 h 2285675"/>
                <a:gd name="connsiteX51" fmla="*/ 427196 w 1663865"/>
                <a:gd name="connsiteY51" fmla="*/ 342965 h 2285675"/>
                <a:gd name="connsiteX52" fmla="*/ 436423 w 1663865"/>
                <a:gd name="connsiteY52" fmla="*/ 347714 h 2285675"/>
                <a:gd name="connsiteX53" fmla="*/ 440283 w 1663865"/>
                <a:gd name="connsiteY53" fmla="*/ 343854 h 2285675"/>
                <a:gd name="connsiteX54" fmla="*/ 486596 w 1663865"/>
                <a:gd name="connsiteY54" fmla="*/ 309506 h 2285675"/>
                <a:gd name="connsiteX55" fmla="*/ 606238 w 1663865"/>
                <a:gd name="connsiteY55" fmla="*/ 247755 h 2285675"/>
                <a:gd name="connsiteX56" fmla="*/ 640973 w 1663865"/>
                <a:gd name="connsiteY56" fmla="*/ 133902 h 2285675"/>
                <a:gd name="connsiteX57" fmla="*/ 802110 w 1663865"/>
                <a:gd name="connsiteY57" fmla="*/ 1693 h 2285675"/>
                <a:gd name="connsiteX0" fmla="*/ 802110 w 1663865"/>
                <a:gd name="connsiteY0" fmla="*/ 1693 h 2285675"/>
                <a:gd name="connsiteX1" fmla="*/ 880643 w 1663865"/>
                <a:gd name="connsiteY1" fmla="*/ 6541 h 2285675"/>
                <a:gd name="connsiteX2" fmla="*/ 1023056 w 1663865"/>
                <a:gd name="connsiteY2" fmla="*/ 132358 h 2285675"/>
                <a:gd name="connsiteX3" fmla="*/ 1054317 w 1663865"/>
                <a:gd name="connsiteY3" fmla="*/ 243124 h 2285675"/>
                <a:gd name="connsiteX4" fmla="*/ 1082877 w 1663865"/>
                <a:gd name="connsiteY4" fmla="*/ 258175 h 2285675"/>
                <a:gd name="connsiteX5" fmla="*/ 1177433 w 1663865"/>
                <a:gd name="connsiteY5" fmla="*/ 309120 h 2285675"/>
                <a:gd name="connsiteX6" fmla="*/ 1232236 w 1663865"/>
                <a:gd name="connsiteY6" fmla="*/ 351187 h 2285675"/>
                <a:gd name="connsiteX7" fmla="*/ 1232957 w 1663865"/>
                <a:gd name="connsiteY7" fmla="*/ 351107 h 2285675"/>
                <a:gd name="connsiteX8" fmla="*/ 1469977 w 1663865"/>
                <a:gd name="connsiteY8" fmla="*/ 836563 h 2285675"/>
                <a:gd name="connsiteX9" fmla="*/ 1469977 w 1663865"/>
                <a:gd name="connsiteY9" fmla="*/ 862947 h 2285675"/>
                <a:gd name="connsiteX10" fmla="*/ 1520921 w 1663865"/>
                <a:gd name="connsiteY10" fmla="*/ 1396319 h 2285675"/>
                <a:gd name="connsiteX11" fmla="*/ 1520921 w 1663865"/>
                <a:gd name="connsiteY11" fmla="*/ 1825872 h 2285675"/>
                <a:gd name="connsiteX12" fmla="*/ 1513202 w 1663865"/>
                <a:gd name="connsiteY12" fmla="*/ 1845169 h 2285675"/>
                <a:gd name="connsiteX13" fmla="*/ 1547937 w 1663865"/>
                <a:gd name="connsiteY13" fmla="*/ 1852888 h 2285675"/>
                <a:gd name="connsiteX14" fmla="*/ 1622424 w 1663865"/>
                <a:gd name="connsiteY14" fmla="*/ 1907306 h 2285675"/>
                <a:gd name="connsiteX15" fmla="*/ 1642879 w 1663865"/>
                <a:gd name="connsiteY15" fmla="*/ 1942813 h 2285675"/>
                <a:gd name="connsiteX16" fmla="*/ 1659088 w 1663865"/>
                <a:gd name="connsiteY16" fmla="*/ 1976389 h 2285675"/>
                <a:gd name="connsiteX17" fmla="*/ 1659088 w 1663865"/>
                <a:gd name="connsiteY17" fmla="*/ 2134626 h 2285675"/>
                <a:gd name="connsiteX18" fmla="*/ 1658703 w 1663865"/>
                <a:gd name="connsiteY18" fmla="*/ 2136555 h 2285675"/>
                <a:gd name="connsiteX19" fmla="*/ 1598110 w 1663865"/>
                <a:gd name="connsiteY19" fmla="*/ 2236129 h 2285675"/>
                <a:gd name="connsiteX20" fmla="*/ 1563375 w 1663865"/>
                <a:gd name="connsiteY20" fmla="*/ 2253882 h 2285675"/>
                <a:gd name="connsiteX21" fmla="*/ 1551797 w 1663865"/>
                <a:gd name="connsiteY21" fmla="*/ 2258513 h 2285675"/>
                <a:gd name="connsiteX22" fmla="*/ 1525167 w 1663865"/>
                <a:gd name="connsiteY22" fmla="*/ 2261601 h 2285675"/>
                <a:gd name="connsiteX23" fmla="*/ 1336055 w 1663865"/>
                <a:gd name="connsiteY23" fmla="*/ 2261601 h 2285675"/>
                <a:gd name="connsiteX24" fmla="*/ 1315986 w 1663865"/>
                <a:gd name="connsiteY24" fmla="*/ 2280898 h 2285675"/>
                <a:gd name="connsiteX25" fmla="*/ 1227219 w 1663865"/>
                <a:gd name="connsiteY25" fmla="*/ 2280512 h 2285675"/>
                <a:gd name="connsiteX26" fmla="*/ 1208308 w 1663865"/>
                <a:gd name="connsiteY26" fmla="*/ 2261601 h 2285675"/>
                <a:gd name="connsiteX27" fmla="*/ 455721 w 1663865"/>
                <a:gd name="connsiteY27" fmla="*/ 2261601 h 2285675"/>
                <a:gd name="connsiteX28" fmla="*/ 436038 w 1663865"/>
                <a:gd name="connsiteY28" fmla="*/ 2280898 h 2285675"/>
                <a:gd name="connsiteX29" fmla="*/ 347271 w 1663865"/>
                <a:gd name="connsiteY29" fmla="*/ 2280898 h 2285675"/>
                <a:gd name="connsiteX30" fmla="*/ 327974 w 1663865"/>
                <a:gd name="connsiteY30" fmla="*/ 2261601 h 2285675"/>
                <a:gd name="connsiteX31" fmla="*/ 138090 w 1663865"/>
                <a:gd name="connsiteY31" fmla="*/ 2261601 h 2285675"/>
                <a:gd name="connsiteX32" fmla="*/ 111846 w 1663865"/>
                <a:gd name="connsiteY32" fmla="*/ 2258127 h 2285675"/>
                <a:gd name="connsiteX33" fmla="*/ 100268 w 1663865"/>
                <a:gd name="connsiteY33" fmla="*/ 2256198 h 2285675"/>
                <a:gd name="connsiteX34" fmla="*/ 38517 w 1663865"/>
                <a:gd name="connsiteY34" fmla="*/ 2189430 h 2285675"/>
                <a:gd name="connsiteX35" fmla="*/ 26167 w 1663865"/>
                <a:gd name="connsiteY35" fmla="*/ 2171290 h 2285675"/>
                <a:gd name="connsiteX36" fmla="*/ 4168 w 1663865"/>
                <a:gd name="connsiteY36" fmla="*/ 2126907 h 2285675"/>
                <a:gd name="connsiteX37" fmla="*/ 309 w 1663865"/>
                <a:gd name="connsiteY37" fmla="*/ 2094874 h 2285675"/>
                <a:gd name="connsiteX38" fmla="*/ 309 w 1663865"/>
                <a:gd name="connsiteY38" fmla="*/ 2000704 h 2285675"/>
                <a:gd name="connsiteX39" fmla="*/ 4554 w 1663865"/>
                <a:gd name="connsiteY39" fmla="*/ 1980249 h 2285675"/>
                <a:gd name="connsiteX40" fmla="*/ 6098 w 1663865"/>
                <a:gd name="connsiteY40" fmla="*/ 1972530 h 2285675"/>
                <a:gd name="connsiteX41" fmla="*/ 16132 w 1663865"/>
                <a:gd name="connsiteY41" fmla="*/ 1950917 h 2285675"/>
                <a:gd name="connsiteX42" fmla="*/ 48937 w 1663865"/>
                <a:gd name="connsiteY42" fmla="*/ 1892640 h 2285675"/>
                <a:gd name="connsiteX43" fmla="*/ 89075 w 1663865"/>
                <a:gd name="connsiteY43" fmla="*/ 1857519 h 2285675"/>
                <a:gd name="connsiteX44" fmla="*/ 133845 w 1663865"/>
                <a:gd name="connsiteY44" fmla="*/ 1850186 h 2285675"/>
                <a:gd name="connsiteX45" fmla="*/ 153142 w 1663865"/>
                <a:gd name="connsiteY45" fmla="*/ 1845169 h 2285675"/>
                <a:gd name="connsiteX46" fmla="*/ 119951 w 1663865"/>
                <a:gd name="connsiteY46" fmla="*/ 1717422 h 2285675"/>
                <a:gd name="connsiteX47" fmla="*/ 129985 w 1663865"/>
                <a:gd name="connsiteY47" fmla="*/ 1532170 h 2285675"/>
                <a:gd name="connsiteX48" fmla="*/ 150440 w 1663865"/>
                <a:gd name="connsiteY48" fmla="*/ 1331094 h 2285675"/>
                <a:gd name="connsiteX49" fmla="*/ 191350 w 1663865"/>
                <a:gd name="connsiteY49" fmla="*/ 928943 h 2285675"/>
                <a:gd name="connsiteX50" fmla="*/ 198872 w 1663865"/>
                <a:gd name="connsiteY50" fmla="*/ 810610 h 2285675"/>
                <a:gd name="connsiteX51" fmla="*/ 436423 w 1663865"/>
                <a:gd name="connsiteY51" fmla="*/ 347714 h 2285675"/>
                <a:gd name="connsiteX52" fmla="*/ 440283 w 1663865"/>
                <a:gd name="connsiteY52" fmla="*/ 343854 h 2285675"/>
                <a:gd name="connsiteX53" fmla="*/ 486596 w 1663865"/>
                <a:gd name="connsiteY53" fmla="*/ 309506 h 2285675"/>
                <a:gd name="connsiteX54" fmla="*/ 606238 w 1663865"/>
                <a:gd name="connsiteY54" fmla="*/ 247755 h 2285675"/>
                <a:gd name="connsiteX55" fmla="*/ 640973 w 1663865"/>
                <a:gd name="connsiteY55" fmla="*/ 133902 h 2285675"/>
                <a:gd name="connsiteX56" fmla="*/ 802110 w 1663865"/>
                <a:gd name="connsiteY56" fmla="*/ 1693 h 2285675"/>
                <a:gd name="connsiteX0" fmla="*/ 802110 w 1663865"/>
                <a:gd name="connsiteY0" fmla="*/ 1693 h 2285675"/>
                <a:gd name="connsiteX1" fmla="*/ 880643 w 1663865"/>
                <a:gd name="connsiteY1" fmla="*/ 6541 h 2285675"/>
                <a:gd name="connsiteX2" fmla="*/ 1023056 w 1663865"/>
                <a:gd name="connsiteY2" fmla="*/ 132358 h 2285675"/>
                <a:gd name="connsiteX3" fmla="*/ 1054317 w 1663865"/>
                <a:gd name="connsiteY3" fmla="*/ 243124 h 2285675"/>
                <a:gd name="connsiteX4" fmla="*/ 1082877 w 1663865"/>
                <a:gd name="connsiteY4" fmla="*/ 258175 h 2285675"/>
                <a:gd name="connsiteX5" fmla="*/ 1177433 w 1663865"/>
                <a:gd name="connsiteY5" fmla="*/ 309120 h 2285675"/>
                <a:gd name="connsiteX6" fmla="*/ 1232236 w 1663865"/>
                <a:gd name="connsiteY6" fmla="*/ 351187 h 2285675"/>
                <a:gd name="connsiteX7" fmla="*/ 1232957 w 1663865"/>
                <a:gd name="connsiteY7" fmla="*/ 351107 h 2285675"/>
                <a:gd name="connsiteX8" fmla="*/ 1469977 w 1663865"/>
                <a:gd name="connsiteY8" fmla="*/ 836563 h 2285675"/>
                <a:gd name="connsiteX9" fmla="*/ 1469977 w 1663865"/>
                <a:gd name="connsiteY9" fmla="*/ 862947 h 2285675"/>
                <a:gd name="connsiteX10" fmla="*/ 1520921 w 1663865"/>
                <a:gd name="connsiteY10" fmla="*/ 1396319 h 2285675"/>
                <a:gd name="connsiteX11" fmla="*/ 1520921 w 1663865"/>
                <a:gd name="connsiteY11" fmla="*/ 1825872 h 2285675"/>
                <a:gd name="connsiteX12" fmla="*/ 1513202 w 1663865"/>
                <a:gd name="connsiteY12" fmla="*/ 1845169 h 2285675"/>
                <a:gd name="connsiteX13" fmla="*/ 1547937 w 1663865"/>
                <a:gd name="connsiteY13" fmla="*/ 1852888 h 2285675"/>
                <a:gd name="connsiteX14" fmla="*/ 1622424 w 1663865"/>
                <a:gd name="connsiteY14" fmla="*/ 1907306 h 2285675"/>
                <a:gd name="connsiteX15" fmla="*/ 1642879 w 1663865"/>
                <a:gd name="connsiteY15" fmla="*/ 1942813 h 2285675"/>
                <a:gd name="connsiteX16" fmla="*/ 1659088 w 1663865"/>
                <a:gd name="connsiteY16" fmla="*/ 1976389 h 2285675"/>
                <a:gd name="connsiteX17" fmla="*/ 1659088 w 1663865"/>
                <a:gd name="connsiteY17" fmla="*/ 2134626 h 2285675"/>
                <a:gd name="connsiteX18" fmla="*/ 1658703 w 1663865"/>
                <a:gd name="connsiteY18" fmla="*/ 2136555 h 2285675"/>
                <a:gd name="connsiteX19" fmla="*/ 1598110 w 1663865"/>
                <a:gd name="connsiteY19" fmla="*/ 2236129 h 2285675"/>
                <a:gd name="connsiteX20" fmla="*/ 1563375 w 1663865"/>
                <a:gd name="connsiteY20" fmla="*/ 2253882 h 2285675"/>
                <a:gd name="connsiteX21" fmla="*/ 1551797 w 1663865"/>
                <a:gd name="connsiteY21" fmla="*/ 2258513 h 2285675"/>
                <a:gd name="connsiteX22" fmla="*/ 1525167 w 1663865"/>
                <a:gd name="connsiteY22" fmla="*/ 2261601 h 2285675"/>
                <a:gd name="connsiteX23" fmla="*/ 1336055 w 1663865"/>
                <a:gd name="connsiteY23" fmla="*/ 2261601 h 2285675"/>
                <a:gd name="connsiteX24" fmla="*/ 1315986 w 1663865"/>
                <a:gd name="connsiteY24" fmla="*/ 2280898 h 2285675"/>
                <a:gd name="connsiteX25" fmla="*/ 1227219 w 1663865"/>
                <a:gd name="connsiteY25" fmla="*/ 2280512 h 2285675"/>
                <a:gd name="connsiteX26" fmla="*/ 1208308 w 1663865"/>
                <a:gd name="connsiteY26" fmla="*/ 2261601 h 2285675"/>
                <a:gd name="connsiteX27" fmla="*/ 455721 w 1663865"/>
                <a:gd name="connsiteY27" fmla="*/ 2261601 h 2285675"/>
                <a:gd name="connsiteX28" fmla="*/ 436038 w 1663865"/>
                <a:gd name="connsiteY28" fmla="*/ 2280898 h 2285675"/>
                <a:gd name="connsiteX29" fmla="*/ 347271 w 1663865"/>
                <a:gd name="connsiteY29" fmla="*/ 2280898 h 2285675"/>
                <a:gd name="connsiteX30" fmla="*/ 327974 w 1663865"/>
                <a:gd name="connsiteY30" fmla="*/ 2261601 h 2285675"/>
                <a:gd name="connsiteX31" fmla="*/ 138090 w 1663865"/>
                <a:gd name="connsiteY31" fmla="*/ 2261601 h 2285675"/>
                <a:gd name="connsiteX32" fmla="*/ 111846 w 1663865"/>
                <a:gd name="connsiteY32" fmla="*/ 2258127 h 2285675"/>
                <a:gd name="connsiteX33" fmla="*/ 100268 w 1663865"/>
                <a:gd name="connsiteY33" fmla="*/ 2256198 h 2285675"/>
                <a:gd name="connsiteX34" fmla="*/ 38517 w 1663865"/>
                <a:gd name="connsiteY34" fmla="*/ 2189430 h 2285675"/>
                <a:gd name="connsiteX35" fmla="*/ 26167 w 1663865"/>
                <a:gd name="connsiteY35" fmla="*/ 2171290 h 2285675"/>
                <a:gd name="connsiteX36" fmla="*/ 4168 w 1663865"/>
                <a:gd name="connsiteY36" fmla="*/ 2126907 h 2285675"/>
                <a:gd name="connsiteX37" fmla="*/ 309 w 1663865"/>
                <a:gd name="connsiteY37" fmla="*/ 2094874 h 2285675"/>
                <a:gd name="connsiteX38" fmla="*/ 309 w 1663865"/>
                <a:gd name="connsiteY38" fmla="*/ 2000704 h 2285675"/>
                <a:gd name="connsiteX39" fmla="*/ 4554 w 1663865"/>
                <a:gd name="connsiteY39" fmla="*/ 1980249 h 2285675"/>
                <a:gd name="connsiteX40" fmla="*/ 6098 w 1663865"/>
                <a:gd name="connsiteY40" fmla="*/ 1972530 h 2285675"/>
                <a:gd name="connsiteX41" fmla="*/ 16132 w 1663865"/>
                <a:gd name="connsiteY41" fmla="*/ 1950917 h 2285675"/>
                <a:gd name="connsiteX42" fmla="*/ 48937 w 1663865"/>
                <a:gd name="connsiteY42" fmla="*/ 1892640 h 2285675"/>
                <a:gd name="connsiteX43" fmla="*/ 89075 w 1663865"/>
                <a:gd name="connsiteY43" fmla="*/ 1857519 h 2285675"/>
                <a:gd name="connsiteX44" fmla="*/ 133845 w 1663865"/>
                <a:gd name="connsiteY44" fmla="*/ 1850186 h 2285675"/>
                <a:gd name="connsiteX45" fmla="*/ 153142 w 1663865"/>
                <a:gd name="connsiteY45" fmla="*/ 1845169 h 2285675"/>
                <a:gd name="connsiteX46" fmla="*/ 119951 w 1663865"/>
                <a:gd name="connsiteY46" fmla="*/ 1717422 h 2285675"/>
                <a:gd name="connsiteX47" fmla="*/ 129985 w 1663865"/>
                <a:gd name="connsiteY47" fmla="*/ 1532170 h 2285675"/>
                <a:gd name="connsiteX48" fmla="*/ 150440 w 1663865"/>
                <a:gd name="connsiteY48" fmla="*/ 1331094 h 2285675"/>
                <a:gd name="connsiteX49" fmla="*/ 191350 w 1663865"/>
                <a:gd name="connsiteY49" fmla="*/ 928943 h 2285675"/>
                <a:gd name="connsiteX50" fmla="*/ 436423 w 1663865"/>
                <a:gd name="connsiteY50" fmla="*/ 347714 h 2285675"/>
                <a:gd name="connsiteX51" fmla="*/ 440283 w 1663865"/>
                <a:gd name="connsiteY51" fmla="*/ 343854 h 2285675"/>
                <a:gd name="connsiteX52" fmla="*/ 486596 w 1663865"/>
                <a:gd name="connsiteY52" fmla="*/ 309506 h 2285675"/>
                <a:gd name="connsiteX53" fmla="*/ 606238 w 1663865"/>
                <a:gd name="connsiteY53" fmla="*/ 247755 h 2285675"/>
                <a:gd name="connsiteX54" fmla="*/ 640973 w 1663865"/>
                <a:gd name="connsiteY54" fmla="*/ 133902 h 2285675"/>
                <a:gd name="connsiteX55" fmla="*/ 802110 w 1663865"/>
                <a:gd name="connsiteY55" fmla="*/ 1693 h 2285675"/>
                <a:gd name="connsiteX0" fmla="*/ 802110 w 1663865"/>
                <a:gd name="connsiteY0" fmla="*/ 1693 h 2285675"/>
                <a:gd name="connsiteX1" fmla="*/ 880643 w 1663865"/>
                <a:gd name="connsiteY1" fmla="*/ 6541 h 2285675"/>
                <a:gd name="connsiteX2" fmla="*/ 1023056 w 1663865"/>
                <a:gd name="connsiteY2" fmla="*/ 132358 h 2285675"/>
                <a:gd name="connsiteX3" fmla="*/ 1054317 w 1663865"/>
                <a:gd name="connsiteY3" fmla="*/ 243124 h 2285675"/>
                <a:gd name="connsiteX4" fmla="*/ 1082877 w 1663865"/>
                <a:gd name="connsiteY4" fmla="*/ 258175 h 2285675"/>
                <a:gd name="connsiteX5" fmla="*/ 1177433 w 1663865"/>
                <a:gd name="connsiteY5" fmla="*/ 309120 h 2285675"/>
                <a:gd name="connsiteX6" fmla="*/ 1232236 w 1663865"/>
                <a:gd name="connsiteY6" fmla="*/ 351187 h 2285675"/>
                <a:gd name="connsiteX7" fmla="*/ 1232957 w 1663865"/>
                <a:gd name="connsiteY7" fmla="*/ 351107 h 2285675"/>
                <a:gd name="connsiteX8" fmla="*/ 1469977 w 1663865"/>
                <a:gd name="connsiteY8" fmla="*/ 836563 h 2285675"/>
                <a:gd name="connsiteX9" fmla="*/ 1469977 w 1663865"/>
                <a:gd name="connsiteY9" fmla="*/ 862947 h 2285675"/>
                <a:gd name="connsiteX10" fmla="*/ 1520921 w 1663865"/>
                <a:gd name="connsiteY10" fmla="*/ 1396319 h 2285675"/>
                <a:gd name="connsiteX11" fmla="*/ 1520921 w 1663865"/>
                <a:gd name="connsiteY11" fmla="*/ 1825872 h 2285675"/>
                <a:gd name="connsiteX12" fmla="*/ 1513202 w 1663865"/>
                <a:gd name="connsiteY12" fmla="*/ 1845169 h 2285675"/>
                <a:gd name="connsiteX13" fmla="*/ 1547937 w 1663865"/>
                <a:gd name="connsiteY13" fmla="*/ 1852888 h 2285675"/>
                <a:gd name="connsiteX14" fmla="*/ 1622424 w 1663865"/>
                <a:gd name="connsiteY14" fmla="*/ 1907306 h 2285675"/>
                <a:gd name="connsiteX15" fmla="*/ 1642879 w 1663865"/>
                <a:gd name="connsiteY15" fmla="*/ 1942813 h 2285675"/>
                <a:gd name="connsiteX16" fmla="*/ 1659088 w 1663865"/>
                <a:gd name="connsiteY16" fmla="*/ 1976389 h 2285675"/>
                <a:gd name="connsiteX17" fmla="*/ 1659088 w 1663865"/>
                <a:gd name="connsiteY17" fmla="*/ 2134626 h 2285675"/>
                <a:gd name="connsiteX18" fmla="*/ 1658703 w 1663865"/>
                <a:gd name="connsiteY18" fmla="*/ 2136555 h 2285675"/>
                <a:gd name="connsiteX19" fmla="*/ 1598110 w 1663865"/>
                <a:gd name="connsiteY19" fmla="*/ 2236129 h 2285675"/>
                <a:gd name="connsiteX20" fmla="*/ 1563375 w 1663865"/>
                <a:gd name="connsiteY20" fmla="*/ 2253882 h 2285675"/>
                <a:gd name="connsiteX21" fmla="*/ 1551797 w 1663865"/>
                <a:gd name="connsiteY21" fmla="*/ 2258513 h 2285675"/>
                <a:gd name="connsiteX22" fmla="*/ 1525167 w 1663865"/>
                <a:gd name="connsiteY22" fmla="*/ 2261601 h 2285675"/>
                <a:gd name="connsiteX23" fmla="*/ 1336055 w 1663865"/>
                <a:gd name="connsiteY23" fmla="*/ 2261601 h 2285675"/>
                <a:gd name="connsiteX24" fmla="*/ 1315986 w 1663865"/>
                <a:gd name="connsiteY24" fmla="*/ 2280898 h 2285675"/>
                <a:gd name="connsiteX25" fmla="*/ 1227219 w 1663865"/>
                <a:gd name="connsiteY25" fmla="*/ 2280512 h 2285675"/>
                <a:gd name="connsiteX26" fmla="*/ 1208308 w 1663865"/>
                <a:gd name="connsiteY26" fmla="*/ 2261601 h 2285675"/>
                <a:gd name="connsiteX27" fmla="*/ 455721 w 1663865"/>
                <a:gd name="connsiteY27" fmla="*/ 2261601 h 2285675"/>
                <a:gd name="connsiteX28" fmla="*/ 436038 w 1663865"/>
                <a:gd name="connsiteY28" fmla="*/ 2280898 h 2285675"/>
                <a:gd name="connsiteX29" fmla="*/ 347271 w 1663865"/>
                <a:gd name="connsiteY29" fmla="*/ 2280898 h 2285675"/>
                <a:gd name="connsiteX30" fmla="*/ 327974 w 1663865"/>
                <a:gd name="connsiteY30" fmla="*/ 2261601 h 2285675"/>
                <a:gd name="connsiteX31" fmla="*/ 138090 w 1663865"/>
                <a:gd name="connsiteY31" fmla="*/ 2261601 h 2285675"/>
                <a:gd name="connsiteX32" fmla="*/ 111846 w 1663865"/>
                <a:gd name="connsiteY32" fmla="*/ 2258127 h 2285675"/>
                <a:gd name="connsiteX33" fmla="*/ 100268 w 1663865"/>
                <a:gd name="connsiteY33" fmla="*/ 2256198 h 2285675"/>
                <a:gd name="connsiteX34" fmla="*/ 38517 w 1663865"/>
                <a:gd name="connsiteY34" fmla="*/ 2189430 h 2285675"/>
                <a:gd name="connsiteX35" fmla="*/ 26167 w 1663865"/>
                <a:gd name="connsiteY35" fmla="*/ 2171290 h 2285675"/>
                <a:gd name="connsiteX36" fmla="*/ 4168 w 1663865"/>
                <a:gd name="connsiteY36" fmla="*/ 2126907 h 2285675"/>
                <a:gd name="connsiteX37" fmla="*/ 309 w 1663865"/>
                <a:gd name="connsiteY37" fmla="*/ 2094874 h 2285675"/>
                <a:gd name="connsiteX38" fmla="*/ 309 w 1663865"/>
                <a:gd name="connsiteY38" fmla="*/ 2000704 h 2285675"/>
                <a:gd name="connsiteX39" fmla="*/ 4554 w 1663865"/>
                <a:gd name="connsiteY39" fmla="*/ 1980249 h 2285675"/>
                <a:gd name="connsiteX40" fmla="*/ 6098 w 1663865"/>
                <a:gd name="connsiteY40" fmla="*/ 1972530 h 2285675"/>
                <a:gd name="connsiteX41" fmla="*/ 16132 w 1663865"/>
                <a:gd name="connsiteY41" fmla="*/ 1950917 h 2285675"/>
                <a:gd name="connsiteX42" fmla="*/ 48937 w 1663865"/>
                <a:gd name="connsiteY42" fmla="*/ 1892640 h 2285675"/>
                <a:gd name="connsiteX43" fmla="*/ 89075 w 1663865"/>
                <a:gd name="connsiteY43" fmla="*/ 1857519 h 2285675"/>
                <a:gd name="connsiteX44" fmla="*/ 133845 w 1663865"/>
                <a:gd name="connsiteY44" fmla="*/ 1850186 h 2285675"/>
                <a:gd name="connsiteX45" fmla="*/ 153142 w 1663865"/>
                <a:gd name="connsiteY45" fmla="*/ 1845169 h 2285675"/>
                <a:gd name="connsiteX46" fmla="*/ 119951 w 1663865"/>
                <a:gd name="connsiteY46" fmla="*/ 1717422 h 2285675"/>
                <a:gd name="connsiteX47" fmla="*/ 129985 w 1663865"/>
                <a:gd name="connsiteY47" fmla="*/ 1532170 h 2285675"/>
                <a:gd name="connsiteX48" fmla="*/ 150440 w 1663865"/>
                <a:gd name="connsiteY48" fmla="*/ 1331094 h 2285675"/>
                <a:gd name="connsiteX49" fmla="*/ 191350 w 1663865"/>
                <a:gd name="connsiteY49" fmla="*/ 928943 h 2285675"/>
                <a:gd name="connsiteX50" fmla="*/ 436423 w 1663865"/>
                <a:gd name="connsiteY50" fmla="*/ 347714 h 2285675"/>
                <a:gd name="connsiteX51" fmla="*/ 440283 w 1663865"/>
                <a:gd name="connsiteY51" fmla="*/ 343854 h 2285675"/>
                <a:gd name="connsiteX52" fmla="*/ 486596 w 1663865"/>
                <a:gd name="connsiteY52" fmla="*/ 309506 h 2285675"/>
                <a:gd name="connsiteX53" fmla="*/ 606238 w 1663865"/>
                <a:gd name="connsiteY53" fmla="*/ 247755 h 2285675"/>
                <a:gd name="connsiteX54" fmla="*/ 640973 w 1663865"/>
                <a:gd name="connsiteY54" fmla="*/ 133902 h 2285675"/>
                <a:gd name="connsiteX55" fmla="*/ 802110 w 1663865"/>
                <a:gd name="connsiteY55" fmla="*/ 1693 h 2285675"/>
                <a:gd name="connsiteX0" fmla="*/ 802110 w 1663865"/>
                <a:gd name="connsiteY0" fmla="*/ 1693 h 2285675"/>
                <a:gd name="connsiteX1" fmla="*/ 880643 w 1663865"/>
                <a:gd name="connsiteY1" fmla="*/ 6541 h 2285675"/>
                <a:gd name="connsiteX2" fmla="*/ 1023056 w 1663865"/>
                <a:gd name="connsiteY2" fmla="*/ 132358 h 2285675"/>
                <a:gd name="connsiteX3" fmla="*/ 1054317 w 1663865"/>
                <a:gd name="connsiteY3" fmla="*/ 243124 h 2285675"/>
                <a:gd name="connsiteX4" fmla="*/ 1082877 w 1663865"/>
                <a:gd name="connsiteY4" fmla="*/ 258175 h 2285675"/>
                <a:gd name="connsiteX5" fmla="*/ 1177433 w 1663865"/>
                <a:gd name="connsiteY5" fmla="*/ 309120 h 2285675"/>
                <a:gd name="connsiteX6" fmla="*/ 1232236 w 1663865"/>
                <a:gd name="connsiteY6" fmla="*/ 351187 h 2285675"/>
                <a:gd name="connsiteX7" fmla="*/ 1232957 w 1663865"/>
                <a:gd name="connsiteY7" fmla="*/ 351107 h 2285675"/>
                <a:gd name="connsiteX8" fmla="*/ 1469977 w 1663865"/>
                <a:gd name="connsiteY8" fmla="*/ 836563 h 2285675"/>
                <a:gd name="connsiteX9" fmla="*/ 1469977 w 1663865"/>
                <a:gd name="connsiteY9" fmla="*/ 862947 h 2285675"/>
                <a:gd name="connsiteX10" fmla="*/ 1520921 w 1663865"/>
                <a:gd name="connsiteY10" fmla="*/ 1396319 h 2285675"/>
                <a:gd name="connsiteX11" fmla="*/ 1520921 w 1663865"/>
                <a:gd name="connsiteY11" fmla="*/ 1825872 h 2285675"/>
                <a:gd name="connsiteX12" fmla="*/ 1513202 w 1663865"/>
                <a:gd name="connsiteY12" fmla="*/ 1845169 h 2285675"/>
                <a:gd name="connsiteX13" fmla="*/ 1547937 w 1663865"/>
                <a:gd name="connsiteY13" fmla="*/ 1852888 h 2285675"/>
                <a:gd name="connsiteX14" fmla="*/ 1622424 w 1663865"/>
                <a:gd name="connsiteY14" fmla="*/ 1907306 h 2285675"/>
                <a:gd name="connsiteX15" fmla="*/ 1642879 w 1663865"/>
                <a:gd name="connsiteY15" fmla="*/ 1942813 h 2285675"/>
                <a:gd name="connsiteX16" fmla="*/ 1659088 w 1663865"/>
                <a:gd name="connsiteY16" fmla="*/ 1976389 h 2285675"/>
                <a:gd name="connsiteX17" fmla="*/ 1659088 w 1663865"/>
                <a:gd name="connsiteY17" fmla="*/ 2134626 h 2285675"/>
                <a:gd name="connsiteX18" fmla="*/ 1658703 w 1663865"/>
                <a:gd name="connsiteY18" fmla="*/ 2136555 h 2285675"/>
                <a:gd name="connsiteX19" fmla="*/ 1598110 w 1663865"/>
                <a:gd name="connsiteY19" fmla="*/ 2236129 h 2285675"/>
                <a:gd name="connsiteX20" fmla="*/ 1563375 w 1663865"/>
                <a:gd name="connsiteY20" fmla="*/ 2253882 h 2285675"/>
                <a:gd name="connsiteX21" fmla="*/ 1551797 w 1663865"/>
                <a:gd name="connsiteY21" fmla="*/ 2258513 h 2285675"/>
                <a:gd name="connsiteX22" fmla="*/ 1525167 w 1663865"/>
                <a:gd name="connsiteY22" fmla="*/ 2261601 h 2285675"/>
                <a:gd name="connsiteX23" fmla="*/ 1336055 w 1663865"/>
                <a:gd name="connsiteY23" fmla="*/ 2261601 h 2285675"/>
                <a:gd name="connsiteX24" fmla="*/ 1315986 w 1663865"/>
                <a:gd name="connsiteY24" fmla="*/ 2280898 h 2285675"/>
                <a:gd name="connsiteX25" fmla="*/ 1227219 w 1663865"/>
                <a:gd name="connsiteY25" fmla="*/ 2280512 h 2285675"/>
                <a:gd name="connsiteX26" fmla="*/ 1208308 w 1663865"/>
                <a:gd name="connsiteY26" fmla="*/ 2261601 h 2285675"/>
                <a:gd name="connsiteX27" fmla="*/ 455721 w 1663865"/>
                <a:gd name="connsiteY27" fmla="*/ 2261601 h 2285675"/>
                <a:gd name="connsiteX28" fmla="*/ 436038 w 1663865"/>
                <a:gd name="connsiteY28" fmla="*/ 2280898 h 2285675"/>
                <a:gd name="connsiteX29" fmla="*/ 347271 w 1663865"/>
                <a:gd name="connsiteY29" fmla="*/ 2280898 h 2285675"/>
                <a:gd name="connsiteX30" fmla="*/ 327974 w 1663865"/>
                <a:gd name="connsiteY30" fmla="*/ 2261601 h 2285675"/>
                <a:gd name="connsiteX31" fmla="*/ 138090 w 1663865"/>
                <a:gd name="connsiteY31" fmla="*/ 2261601 h 2285675"/>
                <a:gd name="connsiteX32" fmla="*/ 111846 w 1663865"/>
                <a:gd name="connsiteY32" fmla="*/ 2258127 h 2285675"/>
                <a:gd name="connsiteX33" fmla="*/ 100268 w 1663865"/>
                <a:gd name="connsiteY33" fmla="*/ 2256198 h 2285675"/>
                <a:gd name="connsiteX34" fmla="*/ 38517 w 1663865"/>
                <a:gd name="connsiteY34" fmla="*/ 2189430 h 2285675"/>
                <a:gd name="connsiteX35" fmla="*/ 26167 w 1663865"/>
                <a:gd name="connsiteY35" fmla="*/ 2171290 h 2285675"/>
                <a:gd name="connsiteX36" fmla="*/ 4168 w 1663865"/>
                <a:gd name="connsiteY36" fmla="*/ 2126907 h 2285675"/>
                <a:gd name="connsiteX37" fmla="*/ 309 w 1663865"/>
                <a:gd name="connsiteY37" fmla="*/ 2094874 h 2285675"/>
                <a:gd name="connsiteX38" fmla="*/ 309 w 1663865"/>
                <a:gd name="connsiteY38" fmla="*/ 2000704 h 2285675"/>
                <a:gd name="connsiteX39" fmla="*/ 4554 w 1663865"/>
                <a:gd name="connsiteY39" fmla="*/ 1980249 h 2285675"/>
                <a:gd name="connsiteX40" fmla="*/ 6098 w 1663865"/>
                <a:gd name="connsiteY40" fmla="*/ 1972530 h 2285675"/>
                <a:gd name="connsiteX41" fmla="*/ 16132 w 1663865"/>
                <a:gd name="connsiteY41" fmla="*/ 1950917 h 2285675"/>
                <a:gd name="connsiteX42" fmla="*/ 48937 w 1663865"/>
                <a:gd name="connsiteY42" fmla="*/ 1892640 h 2285675"/>
                <a:gd name="connsiteX43" fmla="*/ 89075 w 1663865"/>
                <a:gd name="connsiteY43" fmla="*/ 1857519 h 2285675"/>
                <a:gd name="connsiteX44" fmla="*/ 133845 w 1663865"/>
                <a:gd name="connsiteY44" fmla="*/ 1850186 h 2285675"/>
                <a:gd name="connsiteX45" fmla="*/ 153142 w 1663865"/>
                <a:gd name="connsiteY45" fmla="*/ 1845169 h 2285675"/>
                <a:gd name="connsiteX46" fmla="*/ 119951 w 1663865"/>
                <a:gd name="connsiteY46" fmla="*/ 1717422 h 2285675"/>
                <a:gd name="connsiteX47" fmla="*/ 129985 w 1663865"/>
                <a:gd name="connsiteY47" fmla="*/ 1532170 h 2285675"/>
                <a:gd name="connsiteX48" fmla="*/ 150440 w 1663865"/>
                <a:gd name="connsiteY48" fmla="*/ 1331094 h 2285675"/>
                <a:gd name="connsiteX49" fmla="*/ 191350 w 1663865"/>
                <a:gd name="connsiteY49" fmla="*/ 928943 h 2285675"/>
                <a:gd name="connsiteX50" fmla="*/ 436423 w 1663865"/>
                <a:gd name="connsiteY50" fmla="*/ 347714 h 2285675"/>
                <a:gd name="connsiteX51" fmla="*/ 486596 w 1663865"/>
                <a:gd name="connsiteY51" fmla="*/ 309506 h 2285675"/>
                <a:gd name="connsiteX52" fmla="*/ 606238 w 1663865"/>
                <a:gd name="connsiteY52" fmla="*/ 247755 h 2285675"/>
                <a:gd name="connsiteX53" fmla="*/ 640973 w 1663865"/>
                <a:gd name="connsiteY53" fmla="*/ 133902 h 2285675"/>
                <a:gd name="connsiteX54" fmla="*/ 802110 w 1663865"/>
                <a:gd name="connsiteY54" fmla="*/ 1693 h 2285675"/>
                <a:gd name="connsiteX0" fmla="*/ 802110 w 1663865"/>
                <a:gd name="connsiteY0" fmla="*/ 1693 h 2285675"/>
                <a:gd name="connsiteX1" fmla="*/ 880643 w 1663865"/>
                <a:gd name="connsiteY1" fmla="*/ 6541 h 2285675"/>
                <a:gd name="connsiteX2" fmla="*/ 1023056 w 1663865"/>
                <a:gd name="connsiteY2" fmla="*/ 132358 h 2285675"/>
                <a:gd name="connsiteX3" fmla="*/ 1054317 w 1663865"/>
                <a:gd name="connsiteY3" fmla="*/ 243124 h 2285675"/>
                <a:gd name="connsiteX4" fmla="*/ 1082877 w 1663865"/>
                <a:gd name="connsiteY4" fmla="*/ 258175 h 2285675"/>
                <a:gd name="connsiteX5" fmla="*/ 1177433 w 1663865"/>
                <a:gd name="connsiteY5" fmla="*/ 309120 h 2285675"/>
                <a:gd name="connsiteX6" fmla="*/ 1232236 w 1663865"/>
                <a:gd name="connsiteY6" fmla="*/ 351187 h 2285675"/>
                <a:gd name="connsiteX7" fmla="*/ 1232957 w 1663865"/>
                <a:gd name="connsiteY7" fmla="*/ 351107 h 2285675"/>
                <a:gd name="connsiteX8" fmla="*/ 1469977 w 1663865"/>
                <a:gd name="connsiteY8" fmla="*/ 836563 h 2285675"/>
                <a:gd name="connsiteX9" fmla="*/ 1469977 w 1663865"/>
                <a:gd name="connsiteY9" fmla="*/ 862947 h 2285675"/>
                <a:gd name="connsiteX10" fmla="*/ 1520921 w 1663865"/>
                <a:gd name="connsiteY10" fmla="*/ 1396319 h 2285675"/>
                <a:gd name="connsiteX11" fmla="*/ 1520921 w 1663865"/>
                <a:gd name="connsiteY11" fmla="*/ 1825872 h 2285675"/>
                <a:gd name="connsiteX12" fmla="*/ 1513202 w 1663865"/>
                <a:gd name="connsiteY12" fmla="*/ 1845169 h 2285675"/>
                <a:gd name="connsiteX13" fmla="*/ 1547937 w 1663865"/>
                <a:gd name="connsiteY13" fmla="*/ 1852888 h 2285675"/>
                <a:gd name="connsiteX14" fmla="*/ 1622424 w 1663865"/>
                <a:gd name="connsiteY14" fmla="*/ 1907306 h 2285675"/>
                <a:gd name="connsiteX15" fmla="*/ 1642879 w 1663865"/>
                <a:gd name="connsiteY15" fmla="*/ 1942813 h 2285675"/>
                <a:gd name="connsiteX16" fmla="*/ 1659088 w 1663865"/>
                <a:gd name="connsiteY16" fmla="*/ 1976389 h 2285675"/>
                <a:gd name="connsiteX17" fmla="*/ 1659088 w 1663865"/>
                <a:gd name="connsiteY17" fmla="*/ 2134626 h 2285675"/>
                <a:gd name="connsiteX18" fmla="*/ 1658703 w 1663865"/>
                <a:gd name="connsiteY18" fmla="*/ 2136555 h 2285675"/>
                <a:gd name="connsiteX19" fmla="*/ 1598110 w 1663865"/>
                <a:gd name="connsiteY19" fmla="*/ 2236129 h 2285675"/>
                <a:gd name="connsiteX20" fmla="*/ 1563375 w 1663865"/>
                <a:gd name="connsiteY20" fmla="*/ 2253882 h 2285675"/>
                <a:gd name="connsiteX21" fmla="*/ 1551797 w 1663865"/>
                <a:gd name="connsiteY21" fmla="*/ 2258513 h 2285675"/>
                <a:gd name="connsiteX22" fmla="*/ 1525167 w 1663865"/>
                <a:gd name="connsiteY22" fmla="*/ 2261601 h 2285675"/>
                <a:gd name="connsiteX23" fmla="*/ 1336055 w 1663865"/>
                <a:gd name="connsiteY23" fmla="*/ 2261601 h 2285675"/>
                <a:gd name="connsiteX24" fmla="*/ 1315986 w 1663865"/>
                <a:gd name="connsiteY24" fmla="*/ 2280898 h 2285675"/>
                <a:gd name="connsiteX25" fmla="*/ 1227219 w 1663865"/>
                <a:gd name="connsiteY25" fmla="*/ 2280512 h 2285675"/>
                <a:gd name="connsiteX26" fmla="*/ 1208308 w 1663865"/>
                <a:gd name="connsiteY26" fmla="*/ 2261601 h 2285675"/>
                <a:gd name="connsiteX27" fmla="*/ 455721 w 1663865"/>
                <a:gd name="connsiteY27" fmla="*/ 2261601 h 2285675"/>
                <a:gd name="connsiteX28" fmla="*/ 436038 w 1663865"/>
                <a:gd name="connsiteY28" fmla="*/ 2280898 h 2285675"/>
                <a:gd name="connsiteX29" fmla="*/ 347271 w 1663865"/>
                <a:gd name="connsiteY29" fmla="*/ 2280898 h 2285675"/>
                <a:gd name="connsiteX30" fmla="*/ 327974 w 1663865"/>
                <a:gd name="connsiteY30" fmla="*/ 2261601 h 2285675"/>
                <a:gd name="connsiteX31" fmla="*/ 138090 w 1663865"/>
                <a:gd name="connsiteY31" fmla="*/ 2261601 h 2285675"/>
                <a:gd name="connsiteX32" fmla="*/ 111846 w 1663865"/>
                <a:gd name="connsiteY32" fmla="*/ 2258127 h 2285675"/>
                <a:gd name="connsiteX33" fmla="*/ 100268 w 1663865"/>
                <a:gd name="connsiteY33" fmla="*/ 2256198 h 2285675"/>
                <a:gd name="connsiteX34" fmla="*/ 38517 w 1663865"/>
                <a:gd name="connsiteY34" fmla="*/ 2189430 h 2285675"/>
                <a:gd name="connsiteX35" fmla="*/ 26167 w 1663865"/>
                <a:gd name="connsiteY35" fmla="*/ 2171290 h 2285675"/>
                <a:gd name="connsiteX36" fmla="*/ 4168 w 1663865"/>
                <a:gd name="connsiteY36" fmla="*/ 2126907 h 2285675"/>
                <a:gd name="connsiteX37" fmla="*/ 309 w 1663865"/>
                <a:gd name="connsiteY37" fmla="*/ 2094874 h 2285675"/>
                <a:gd name="connsiteX38" fmla="*/ 309 w 1663865"/>
                <a:gd name="connsiteY38" fmla="*/ 2000704 h 2285675"/>
                <a:gd name="connsiteX39" fmla="*/ 4554 w 1663865"/>
                <a:gd name="connsiteY39" fmla="*/ 1980249 h 2285675"/>
                <a:gd name="connsiteX40" fmla="*/ 6098 w 1663865"/>
                <a:gd name="connsiteY40" fmla="*/ 1972530 h 2285675"/>
                <a:gd name="connsiteX41" fmla="*/ 16132 w 1663865"/>
                <a:gd name="connsiteY41" fmla="*/ 1950917 h 2285675"/>
                <a:gd name="connsiteX42" fmla="*/ 48937 w 1663865"/>
                <a:gd name="connsiteY42" fmla="*/ 1892640 h 2285675"/>
                <a:gd name="connsiteX43" fmla="*/ 89075 w 1663865"/>
                <a:gd name="connsiteY43" fmla="*/ 1857519 h 2285675"/>
                <a:gd name="connsiteX44" fmla="*/ 133845 w 1663865"/>
                <a:gd name="connsiteY44" fmla="*/ 1850186 h 2285675"/>
                <a:gd name="connsiteX45" fmla="*/ 153142 w 1663865"/>
                <a:gd name="connsiteY45" fmla="*/ 1845169 h 2285675"/>
                <a:gd name="connsiteX46" fmla="*/ 119951 w 1663865"/>
                <a:gd name="connsiteY46" fmla="*/ 1717422 h 2285675"/>
                <a:gd name="connsiteX47" fmla="*/ 129985 w 1663865"/>
                <a:gd name="connsiteY47" fmla="*/ 1532170 h 2285675"/>
                <a:gd name="connsiteX48" fmla="*/ 150440 w 1663865"/>
                <a:gd name="connsiteY48" fmla="*/ 1331094 h 2285675"/>
                <a:gd name="connsiteX49" fmla="*/ 191350 w 1663865"/>
                <a:gd name="connsiteY49" fmla="*/ 928943 h 2285675"/>
                <a:gd name="connsiteX50" fmla="*/ 436423 w 1663865"/>
                <a:gd name="connsiteY50" fmla="*/ 347714 h 2285675"/>
                <a:gd name="connsiteX51" fmla="*/ 486596 w 1663865"/>
                <a:gd name="connsiteY51" fmla="*/ 309506 h 2285675"/>
                <a:gd name="connsiteX52" fmla="*/ 606238 w 1663865"/>
                <a:gd name="connsiteY52" fmla="*/ 247755 h 2285675"/>
                <a:gd name="connsiteX53" fmla="*/ 640973 w 1663865"/>
                <a:gd name="connsiteY53" fmla="*/ 133902 h 2285675"/>
                <a:gd name="connsiteX54" fmla="*/ 802110 w 1663865"/>
                <a:gd name="connsiteY54" fmla="*/ 1693 h 2285675"/>
                <a:gd name="connsiteX0" fmla="*/ 802110 w 1663865"/>
                <a:gd name="connsiteY0" fmla="*/ 1693 h 2285675"/>
                <a:gd name="connsiteX1" fmla="*/ 880643 w 1663865"/>
                <a:gd name="connsiteY1" fmla="*/ 6541 h 2285675"/>
                <a:gd name="connsiteX2" fmla="*/ 1023056 w 1663865"/>
                <a:gd name="connsiteY2" fmla="*/ 132358 h 2285675"/>
                <a:gd name="connsiteX3" fmla="*/ 1054317 w 1663865"/>
                <a:gd name="connsiteY3" fmla="*/ 243124 h 2285675"/>
                <a:gd name="connsiteX4" fmla="*/ 1082877 w 1663865"/>
                <a:gd name="connsiteY4" fmla="*/ 258175 h 2285675"/>
                <a:gd name="connsiteX5" fmla="*/ 1177433 w 1663865"/>
                <a:gd name="connsiteY5" fmla="*/ 309120 h 2285675"/>
                <a:gd name="connsiteX6" fmla="*/ 1232236 w 1663865"/>
                <a:gd name="connsiteY6" fmla="*/ 351187 h 2285675"/>
                <a:gd name="connsiteX7" fmla="*/ 1232957 w 1663865"/>
                <a:gd name="connsiteY7" fmla="*/ 351107 h 2285675"/>
                <a:gd name="connsiteX8" fmla="*/ 1469977 w 1663865"/>
                <a:gd name="connsiteY8" fmla="*/ 836563 h 2285675"/>
                <a:gd name="connsiteX9" fmla="*/ 1469977 w 1663865"/>
                <a:gd name="connsiteY9" fmla="*/ 862947 h 2285675"/>
                <a:gd name="connsiteX10" fmla="*/ 1520921 w 1663865"/>
                <a:gd name="connsiteY10" fmla="*/ 1396319 h 2285675"/>
                <a:gd name="connsiteX11" fmla="*/ 1520921 w 1663865"/>
                <a:gd name="connsiteY11" fmla="*/ 1825872 h 2285675"/>
                <a:gd name="connsiteX12" fmla="*/ 1513202 w 1663865"/>
                <a:gd name="connsiteY12" fmla="*/ 1845169 h 2285675"/>
                <a:gd name="connsiteX13" fmla="*/ 1547937 w 1663865"/>
                <a:gd name="connsiteY13" fmla="*/ 1852888 h 2285675"/>
                <a:gd name="connsiteX14" fmla="*/ 1622424 w 1663865"/>
                <a:gd name="connsiteY14" fmla="*/ 1907306 h 2285675"/>
                <a:gd name="connsiteX15" fmla="*/ 1642879 w 1663865"/>
                <a:gd name="connsiteY15" fmla="*/ 1942813 h 2285675"/>
                <a:gd name="connsiteX16" fmla="*/ 1659088 w 1663865"/>
                <a:gd name="connsiteY16" fmla="*/ 1976389 h 2285675"/>
                <a:gd name="connsiteX17" fmla="*/ 1659088 w 1663865"/>
                <a:gd name="connsiteY17" fmla="*/ 2134626 h 2285675"/>
                <a:gd name="connsiteX18" fmla="*/ 1658703 w 1663865"/>
                <a:gd name="connsiteY18" fmla="*/ 2136555 h 2285675"/>
                <a:gd name="connsiteX19" fmla="*/ 1598110 w 1663865"/>
                <a:gd name="connsiteY19" fmla="*/ 2236129 h 2285675"/>
                <a:gd name="connsiteX20" fmla="*/ 1563375 w 1663865"/>
                <a:gd name="connsiteY20" fmla="*/ 2253882 h 2285675"/>
                <a:gd name="connsiteX21" fmla="*/ 1551797 w 1663865"/>
                <a:gd name="connsiteY21" fmla="*/ 2258513 h 2285675"/>
                <a:gd name="connsiteX22" fmla="*/ 1525167 w 1663865"/>
                <a:gd name="connsiteY22" fmla="*/ 2261601 h 2285675"/>
                <a:gd name="connsiteX23" fmla="*/ 1336055 w 1663865"/>
                <a:gd name="connsiteY23" fmla="*/ 2261601 h 2285675"/>
                <a:gd name="connsiteX24" fmla="*/ 1315986 w 1663865"/>
                <a:gd name="connsiteY24" fmla="*/ 2280898 h 2285675"/>
                <a:gd name="connsiteX25" fmla="*/ 1227219 w 1663865"/>
                <a:gd name="connsiteY25" fmla="*/ 2280512 h 2285675"/>
                <a:gd name="connsiteX26" fmla="*/ 1208308 w 1663865"/>
                <a:gd name="connsiteY26" fmla="*/ 2261601 h 2285675"/>
                <a:gd name="connsiteX27" fmla="*/ 455721 w 1663865"/>
                <a:gd name="connsiteY27" fmla="*/ 2261601 h 2285675"/>
                <a:gd name="connsiteX28" fmla="*/ 436038 w 1663865"/>
                <a:gd name="connsiteY28" fmla="*/ 2280898 h 2285675"/>
                <a:gd name="connsiteX29" fmla="*/ 347271 w 1663865"/>
                <a:gd name="connsiteY29" fmla="*/ 2280898 h 2285675"/>
                <a:gd name="connsiteX30" fmla="*/ 327974 w 1663865"/>
                <a:gd name="connsiteY30" fmla="*/ 2261601 h 2285675"/>
                <a:gd name="connsiteX31" fmla="*/ 138090 w 1663865"/>
                <a:gd name="connsiteY31" fmla="*/ 2261601 h 2285675"/>
                <a:gd name="connsiteX32" fmla="*/ 111846 w 1663865"/>
                <a:gd name="connsiteY32" fmla="*/ 2258127 h 2285675"/>
                <a:gd name="connsiteX33" fmla="*/ 100268 w 1663865"/>
                <a:gd name="connsiteY33" fmla="*/ 2256198 h 2285675"/>
                <a:gd name="connsiteX34" fmla="*/ 38517 w 1663865"/>
                <a:gd name="connsiteY34" fmla="*/ 2189430 h 2285675"/>
                <a:gd name="connsiteX35" fmla="*/ 26167 w 1663865"/>
                <a:gd name="connsiteY35" fmla="*/ 2171290 h 2285675"/>
                <a:gd name="connsiteX36" fmla="*/ 4168 w 1663865"/>
                <a:gd name="connsiteY36" fmla="*/ 2126907 h 2285675"/>
                <a:gd name="connsiteX37" fmla="*/ 309 w 1663865"/>
                <a:gd name="connsiteY37" fmla="*/ 2094874 h 2285675"/>
                <a:gd name="connsiteX38" fmla="*/ 309 w 1663865"/>
                <a:gd name="connsiteY38" fmla="*/ 2000704 h 2285675"/>
                <a:gd name="connsiteX39" fmla="*/ 4554 w 1663865"/>
                <a:gd name="connsiteY39" fmla="*/ 1980249 h 2285675"/>
                <a:gd name="connsiteX40" fmla="*/ 6098 w 1663865"/>
                <a:gd name="connsiteY40" fmla="*/ 1972530 h 2285675"/>
                <a:gd name="connsiteX41" fmla="*/ 16132 w 1663865"/>
                <a:gd name="connsiteY41" fmla="*/ 1950917 h 2285675"/>
                <a:gd name="connsiteX42" fmla="*/ 48937 w 1663865"/>
                <a:gd name="connsiteY42" fmla="*/ 1892640 h 2285675"/>
                <a:gd name="connsiteX43" fmla="*/ 89075 w 1663865"/>
                <a:gd name="connsiteY43" fmla="*/ 1857519 h 2285675"/>
                <a:gd name="connsiteX44" fmla="*/ 133845 w 1663865"/>
                <a:gd name="connsiteY44" fmla="*/ 1850186 h 2285675"/>
                <a:gd name="connsiteX45" fmla="*/ 153142 w 1663865"/>
                <a:gd name="connsiteY45" fmla="*/ 1845169 h 2285675"/>
                <a:gd name="connsiteX46" fmla="*/ 119951 w 1663865"/>
                <a:gd name="connsiteY46" fmla="*/ 1717422 h 2285675"/>
                <a:gd name="connsiteX47" fmla="*/ 129985 w 1663865"/>
                <a:gd name="connsiteY47" fmla="*/ 1532170 h 2285675"/>
                <a:gd name="connsiteX48" fmla="*/ 150440 w 1663865"/>
                <a:gd name="connsiteY48" fmla="*/ 1331094 h 2285675"/>
                <a:gd name="connsiteX49" fmla="*/ 191350 w 1663865"/>
                <a:gd name="connsiteY49" fmla="*/ 928943 h 2285675"/>
                <a:gd name="connsiteX50" fmla="*/ 436423 w 1663865"/>
                <a:gd name="connsiteY50" fmla="*/ 347714 h 2285675"/>
                <a:gd name="connsiteX51" fmla="*/ 486596 w 1663865"/>
                <a:gd name="connsiteY51" fmla="*/ 309506 h 2285675"/>
                <a:gd name="connsiteX52" fmla="*/ 606238 w 1663865"/>
                <a:gd name="connsiteY52" fmla="*/ 247755 h 2285675"/>
                <a:gd name="connsiteX53" fmla="*/ 640973 w 1663865"/>
                <a:gd name="connsiteY53" fmla="*/ 133902 h 2285675"/>
                <a:gd name="connsiteX54" fmla="*/ 802110 w 1663865"/>
                <a:gd name="connsiteY54" fmla="*/ 1693 h 2285675"/>
                <a:gd name="connsiteX0" fmla="*/ 802110 w 1663865"/>
                <a:gd name="connsiteY0" fmla="*/ 1693 h 2285675"/>
                <a:gd name="connsiteX1" fmla="*/ 880643 w 1663865"/>
                <a:gd name="connsiteY1" fmla="*/ 6541 h 2285675"/>
                <a:gd name="connsiteX2" fmla="*/ 1023056 w 1663865"/>
                <a:gd name="connsiteY2" fmla="*/ 132358 h 2285675"/>
                <a:gd name="connsiteX3" fmla="*/ 1054317 w 1663865"/>
                <a:gd name="connsiteY3" fmla="*/ 243124 h 2285675"/>
                <a:gd name="connsiteX4" fmla="*/ 1082877 w 1663865"/>
                <a:gd name="connsiteY4" fmla="*/ 258175 h 2285675"/>
                <a:gd name="connsiteX5" fmla="*/ 1177433 w 1663865"/>
                <a:gd name="connsiteY5" fmla="*/ 309120 h 2285675"/>
                <a:gd name="connsiteX6" fmla="*/ 1232236 w 1663865"/>
                <a:gd name="connsiteY6" fmla="*/ 351187 h 2285675"/>
                <a:gd name="connsiteX7" fmla="*/ 1232957 w 1663865"/>
                <a:gd name="connsiteY7" fmla="*/ 351107 h 2285675"/>
                <a:gd name="connsiteX8" fmla="*/ 1469977 w 1663865"/>
                <a:gd name="connsiteY8" fmla="*/ 862947 h 2285675"/>
                <a:gd name="connsiteX9" fmla="*/ 1520921 w 1663865"/>
                <a:gd name="connsiteY9" fmla="*/ 1396319 h 2285675"/>
                <a:gd name="connsiteX10" fmla="*/ 1520921 w 1663865"/>
                <a:gd name="connsiteY10" fmla="*/ 1825872 h 2285675"/>
                <a:gd name="connsiteX11" fmla="*/ 1513202 w 1663865"/>
                <a:gd name="connsiteY11" fmla="*/ 1845169 h 2285675"/>
                <a:gd name="connsiteX12" fmla="*/ 1547937 w 1663865"/>
                <a:gd name="connsiteY12" fmla="*/ 1852888 h 2285675"/>
                <a:gd name="connsiteX13" fmla="*/ 1622424 w 1663865"/>
                <a:gd name="connsiteY13" fmla="*/ 1907306 h 2285675"/>
                <a:gd name="connsiteX14" fmla="*/ 1642879 w 1663865"/>
                <a:gd name="connsiteY14" fmla="*/ 1942813 h 2285675"/>
                <a:gd name="connsiteX15" fmla="*/ 1659088 w 1663865"/>
                <a:gd name="connsiteY15" fmla="*/ 1976389 h 2285675"/>
                <a:gd name="connsiteX16" fmla="*/ 1659088 w 1663865"/>
                <a:gd name="connsiteY16" fmla="*/ 2134626 h 2285675"/>
                <a:gd name="connsiteX17" fmla="*/ 1658703 w 1663865"/>
                <a:gd name="connsiteY17" fmla="*/ 2136555 h 2285675"/>
                <a:gd name="connsiteX18" fmla="*/ 1598110 w 1663865"/>
                <a:gd name="connsiteY18" fmla="*/ 2236129 h 2285675"/>
                <a:gd name="connsiteX19" fmla="*/ 1563375 w 1663865"/>
                <a:gd name="connsiteY19" fmla="*/ 2253882 h 2285675"/>
                <a:gd name="connsiteX20" fmla="*/ 1551797 w 1663865"/>
                <a:gd name="connsiteY20" fmla="*/ 2258513 h 2285675"/>
                <a:gd name="connsiteX21" fmla="*/ 1525167 w 1663865"/>
                <a:gd name="connsiteY21" fmla="*/ 2261601 h 2285675"/>
                <a:gd name="connsiteX22" fmla="*/ 1336055 w 1663865"/>
                <a:gd name="connsiteY22" fmla="*/ 2261601 h 2285675"/>
                <a:gd name="connsiteX23" fmla="*/ 1315986 w 1663865"/>
                <a:gd name="connsiteY23" fmla="*/ 2280898 h 2285675"/>
                <a:gd name="connsiteX24" fmla="*/ 1227219 w 1663865"/>
                <a:gd name="connsiteY24" fmla="*/ 2280512 h 2285675"/>
                <a:gd name="connsiteX25" fmla="*/ 1208308 w 1663865"/>
                <a:gd name="connsiteY25" fmla="*/ 2261601 h 2285675"/>
                <a:gd name="connsiteX26" fmla="*/ 455721 w 1663865"/>
                <a:gd name="connsiteY26" fmla="*/ 2261601 h 2285675"/>
                <a:gd name="connsiteX27" fmla="*/ 436038 w 1663865"/>
                <a:gd name="connsiteY27" fmla="*/ 2280898 h 2285675"/>
                <a:gd name="connsiteX28" fmla="*/ 347271 w 1663865"/>
                <a:gd name="connsiteY28" fmla="*/ 2280898 h 2285675"/>
                <a:gd name="connsiteX29" fmla="*/ 327974 w 1663865"/>
                <a:gd name="connsiteY29" fmla="*/ 2261601 h 2285675"/>
                <a:gd name="connsiteX30" fmla="*/ 138090 w 1663865"/>
                <a:gd name="connsiteY30" fmla="*/ 2261601 h 2285675"/>
                <a:gd name="connsiteX31" fmla="*/ 111846 w 1663865"/>
                <a:gd name="connsiteY31" fmla="*/ 2258127 h 2285675"/>
                <a:gd name="connsiteX32" fmla="*/ 100268 w 1663865"/>
                <a:gd name="connsiteY32" fmla="*/ 2256198 h 2285675"/>
                <a:gd name="connsiteX33" fmla="*/ 38517 w 1663865"/>
                <a:gd name="connsiteY33" fmla="*/ 2189430 h 2285675"/>
                <a:gd name="connsiteX34" fmla="*/ 26167 w 1663865"/>
                <a:gd name="connsiteY34" fmla="*/ 2171290 h 2285675"/>
                <a:gd name="connsiteX35" fmla="*/ 4168 w 1663865"/>
                <a:gd name="connsiteY35" fmla="*/ 2126907 h 2285675"/>
                <a:gd name="connsiteX36" fmla="*/ 309 w 1663865"/>
                <a:gd name="connsiteY36" fmla="*/ 2094874 h 2285675"/>
                <a:gd name="connsiteX37" fmla="*/ 309 w 1663865"/>
                <a:gd name="connsiteY37" fmla="*/ 2000704 h 2285675"/>
                <a:gd name="connsiteX38" fmla="*/ 4554 w 1663865"/>
                <a:gd name="connsiteY38" fmla="*/ 1980249 h 2285675"/>
                <a:gd name="connsiteX39" fmla="*/ 6098 w 1663865"/>
                <a:gd name="connsiteY39" fmla="*/ 1972530 h 2285675"/>
                <a:gd name="connsiteX40" fmla="*/ 16132 w 1663865"/>
                <a:gd name="connsiteY40" fmla="*/ 1950917 h 2285675"/>
                <a:gd name="connsiteX41" fmla="*/ 48937 w 1663865"/>
                <a:gd name="connsiteY41" fmla="*/ 1892640 h 2285675"/>
                <a:gd name="connsiteX42" fmla="*/ 89075 w 1663865"/>
                <a:gd name="connsiteY42" fmla="*/ 1857519 h 2285675"/>
                <a:gd name="connsiteX43" fmla="*/ 133845 w 1663865"/>
                <a:gd name="connsiteY43" fmla="*/ 1850186 h 2285675"/>
                <a:gd name="connsiteX44" fmla="*/ 153142 w 1663865"/>
                <a:gd name="connsiteY44" fmla="*/ 1845169 h 2285675"/>
                <a:gd name="connsiteX45" fmla="*/ 119951 w 1663865"/>
                <a:gd name="connsiteY45" fmla="*/ 1717422 h 2285675"/>
                <a:gd name="connsiteX46" fmla="*/ 129985 w 1663865"/>
                <a:gd name="connsiteY46" fmla="*/ 1532170 h 2285675"/>
                <a:gd name="connsiteX47" fmla="*/ 150440 w 1663865"/>
                <a:gd name="connsiteY47" fmla="*/ 1331094 h 2285675"/>
                <a:gd name="connsiteX48" fmla="*/ 191350 w 1663865"/>
                <a:gd name="connsiteY48" fmla="*/ 928943 h 2285675"/>
                <a:gd name="connsiteX49" fmla="*/ 436423 w 1663865"/>
                <a:gd name="connsiteY49" fmla="*/ 347714 h 2285675"/>
                <a:gd name="connsiteX50" fmla="*/ 486596 w 1663865"/>
                <a:gd name="connsiteY50" fmla="*/ 309506 h 2285675"/>
                <a:gd name="connsiteX51" fmla="*/ 606238 w 1663865"/>
                <a:gd name="connsiteY51" fmla="*/ 247755 h 2285675"/>
                <a:gd name="connsiteX52" fmla="*/ 640973 w 1663865"/>
                <a:gd name="connsiteY52" fmla="*/ 133902 h 2285675"/>
                <a:gd name="connsiteX53" fmla="*/ 802110 w 1663865"/>
                <a:gd name="connsiteY53" fmla="*/ 1693 h 2285675"/>
                <a:gd name="connsiteX0" fmla="*/ 802110 w 1663865"/>
                <a:gd name="connsiteY0" fmla="*/ 1693 h 2285675"/>
                <a:gd name="connsiteX1" fmla="*/ 880643 w 1663865"/>
                <a:gd name="connsiteY1" fmla="*/ 6541 h 2285675"/>
                <a:gd name="connsiteX2" fmla="*/ 1023056 w 1663865"/>
                <a:gd name="connsiteY2" fmla="*/ 132358 h 2285675"/>
                <a:gd name="connsiteX3" fmla="*/ 1054317 w 1663865"/>
                <a:gd name="connsiteY3" fmla="*/ 243124 h 2285675"/>
                <a:gd name="connsiteX4" fmla="*/ 1082877 w 1663865"/>
                <a:gd name="connsiteY4" fmla="*/ 258175 h 2285675"/>
                <a:gd name="connsiteX5" fmla="*/ 1177433 w 1663865"/>
                <a:gd name="connsiteY5" fmla="*/ 309120 h 2285675"/>
                <a:gd name="connsiteX6" fmla="*/ 1232236 w 1663865"/>
                <a:gd name="connsiteY6" fmla="*/ 351187 h 2285675"/>
                <a:gd name="connsiteX7" fmla="*/ 1232957 w 1663865"/>
                <a:gd name="connsiteY7" fmla="*/ 351107 h 2285675"/>
                <a:gd name="connsiteX8" fmla="*/ 1469977 w 1663865"/>
                <a:gd name="connsiteY8" fmla="*/ 862947 h 2285675"/>
                <a:gd name="connsiteX9" fmla="*/ 1520921 w 1663865"/>
                <a:gd name="connsiteY9" fmla="*/ 1396319 h 2285675"/>
                <a:gd name="connsiteX10" fmla="*/ 1520921 w 1663865"/>
                <a:gd name="connsiteY10" fmla="*/ 1825872 h 2285675"/>
                <a:gd name="connsiteX11" fmla="*/ 1513202 w 1663865"/>
                <a:gd name="connsiteY11" fmla="*/ 1845169 h 2285675"/>
                <a:gd name="connsiteX12" fmla="*/ 1547937 w 1663865"/>
                <a:gd name="connsiteY12" fmla="*/ 1852888 h 2285675"/>
                <a:gd name="connsiteX13" fmla="*/ 1622424 w 1663865"/>
                <a:gd name="connsiteY13" fmla="*/ 1907306 h 2285675"/>
                <a:gd name="connsiteX14" fmla="*/ 1642879 w 1663865"/>
                <a:gd name="connsiteY14" fmla="*/ 1942813 h 2285675"/>
                <a:gd name="connsiteX15" fmla="*/ 1659088 w 1663865"/>
                <a:gd name="connsiteY15" fmla="*/ 1976389 h 2285675"/>
                <a:gd name="connsiteX16" fmla="*/ 1659088 w 1663865"/>
                <a:gd name="connsiteY16" fmla="*/ 2134626 h 2285675"/>
                <a:gd name="connsiteX17" fmla="*/ 1658703 w 1663865"/>
                <a:gd name="connsiteY17" fmla="*/ 2136555 h 2285675"/>
                <a:gd name="connsiteX18" fmla="*/ 1598110 w 1663865"/>
                <a:gd name="connsiteY18" fmla="*/ 2236129 h 2285675"/>
                <a:gd name="connsiteX19" fmla="*/ 1563375 w 1663865"/>
                <a:gd name="connsiteY19" fmla="*/ 2253882 h 2285675"/>
                <a:gd name="connsiteX20" fmla="*/ 1551797 w 1663865"/>
                <a:gd name="connsiteY20" fmla="*/ 2258513 h 2285675"/>
                <a:gd name="connsiteX21" fmla="*/ 1525167 w 1663865"/>
                <a:gd name="connsiteY21" fmla="*/ 2261601 h 2285675"/>
                <a:gd name="connsiteX22" fmla="*/ 1336055 w 1663865"/>
                <a:gd name="connsiteY22" fmla="*/ 2261601 h 2285675"/>
                <a:gd name="connsiteX23" fmla="*/ 1315986 w 1663865"/>
                <a:gd name="connsiteY23" fmla="*/ 2280898 h 2285675"/>
                <a:gd name="connsiteX24" fmla="*/ 1227219 w 1663865"/>
                <a:gd name="connsiteY24" fmla="*/ 2280512 h 2285675"/>
                <a:gd name="connsiteX25" fmla="*/ 1208308 w 1663865"/>
                <a:gd name="connsiteY25" fmla="*/ 2261601 h 2285675"/>
                <a:gd name="connsiteX26" fmla="*/ 455721 w 1663865"/>
                <a:gd name="connsiteY26" fmla="*/ 2261601 h 2285675"/>
                <a:gd name="connsiteX27" fmla="*/ 436038 w 1663865"/>
                <a:gd name="connsiteY27" fmla="*/ 2280898 h 2285675"/>
                <a:gd name="connsiteX28" fmla="*/ 347271 w 1663865"/>
                <a:gd name="connsiteY28" fmla="*/ 2280898 h 2285675"/>
                <a:gd name="connsiteX29" fmla="*/ 327974 w 1663865"/>
                <a:gd name="connsiteY29" fmla="*/ 2261601 h 2285675"/>
                <a:gd name="connsiteX30" fmla="*/ 138090 w 1663865"/>
                <a:gd name="connsiteY30" fmla="*/ 2261601 h 2285675"/>
                <a:gd name="connsiteX31" fmla="*/ 111846 w 1663865"/>
                <a:gd name="connsiteY31" fmla="*/ 2258127 h 2285675"/>
                <a:gd name="connsiteX32" fmla="*/ 100268 w 1663865"/>
                <a:gd name="connsiteY32" fmla="*/ 2256198 h 2285675"/>
                <a:gd name="connsiteX33" fmla="*/ 38517 w 1663865"/>
                <a:gd name="connsiteY33" fmla="*/ 2189430 h 2285675"/>
                <a:gd name="connsiteX34" fmla="*/ 26167 w 1663865"/>
                <a:gd name="connsiteY34" fmla="*/ 2171290 h 2285675"/>
                <a:gd name="connsiteX35" fmla="*/ 4168 w 1663865"/>
                <a:gd name="connsiteY35" fmla="*/ 2126907 h 2285675"/>
                <a:gd name="connsiteX36" fmla="*/ 309 w 1663865"/>
                <a:gd name="connsiteY36" fmla="*/ 2094874 h 2285675"/>
                <a:gd name="connsiteX37" fmla="*/ 309 w 1663865"/>
                <a:gd name="connsiteY37" fmla="*/ 2000704 h 2285675"/>
                <a:gd name="connsiteX38" fmla="*/ 4554 w 1663865"/>
                <a:gd name="connsiteY38" fmla="*/ 1980249 h 2285675"/>
                <a:gd name="connsiteX39" fmla="*/ 6098 w 1663865"/>
                <a:gd name="connsiteY39" fmla="*/ 1972530 h 2285675"/>
                <a:gd name="connsiteX40" fmla="*/ 16132 w 1663865"/>
                <a:gd name="connsiteY40" fmla="*/ 1950917 h 2285675"/>
                <a:gd name="connsiteX41" fmla="*/ 48937 w 1663865"/>
                <a:gd name="connsiteY41" fmla="*/ 1892640 h 2285675"/>
                <a:gd name="connsiteX42" fmla="*/ 89075 w 1663865"/>
                <a:gd name="connsiteY42" fmla="*/ 1857519 h 2285675"/>
                <a:gd name="connsiteX43" fmla="*/ 133845 w 1663865"/>
                <a:gd name="connsiteY43" fmla="*/ 1850186 h 2285675"/>
                <a:gd name="connsiteX44" fmla="*/ 153142 w 1663865"/>
                <a:gd name="connsiteY44" fmla="*/ 1845169 h 2285675"/>
                <a:gd name="connsiteX45" fmla="*/ 119951 w 1663865"/>
                <a:gd name="connsiteY45" fmla="*/ 1717422 h 2285675"/>
                <a:gd name="connsiteX46" fmla="*/ 129985 w 1663865"/>
                <a:gd name="connsiteY46" fmla="*/ 1532170 h 2285675"/>
                <a:gd name="connsiteX47" fmla="*/ 150440 w 1663865"/>
                <a:gd name="connsiteY47" fmla="*/ 1331094 h 2285675"/>
                <a:gd name="connsiteX48" fmla="*/ 191350 w 1663865"/>
                <a:gd name="connsiteY48" fmla="*/ 928943 h 2285675"/>
                <a:gd name="connsiteX49" fmla="*/ 436423 w 1663865"/>
                <a:gd name="connsiteY49" fmla="*/ 347714 h 2285675"/>
                <a:gd name="connsiteX50" fmla="*/ 486596 w 1663865"/>
                <a:gd name="connsiteY50" fmla="*/ 309506 h 2285675"/>
                <a:gd name="connsiteX51" fmla="*/ 606238 w 1663865"/>
                <a:gd name="connsiteY51" fmla="*/ 247755 h 2285675"/>
                <a:gd name="connsiteX52" fmla="*/ 640973 w 1663865"/>
                <a:gd name="connsiteY52" fmla="*/ 133902 h 2285675"/>
                <a:gd name="connsiteX53" fmla="*/ 802110 w 1663865"/>
                <a:gd name="connsiteY53" fmla="*/ 1693 h 2285675"/>
                <a:gd name="connsiteX0" fmla="*/ 802110 w 1663865"/>
                <a:gd name="connsiteY0" fmla="*/ 1693 h 2285675"/>
                <a:gd name="connsiteX1" fmla="*/ 880643 w 1663865"/>
                <a:gd name="connsiteY1" fmla="*/ 6541 h 2285675"/>
                <a:gd name="connsiteX2" fmla="*/ 1023056 w 1663865"/>
                <a:gd name="connsiteY2" fmla="*/ 132358 h 2285675"/>
                <a:gd name="connsiteX3" fmla="*/ 1054317 w 1663865"/>
                <a:gd name="connsiteY3" fmla="*/ 243124 h 2285675"/>
                <a:gd name="connsiteX4" fmla="*/ 1082877 w 1663865"/>
                <a:gd name="connsiteY4" fmla="*/ 258175 h 2285675"/>
                <a:gd name="connsiteX5" fmla="*/ 1177433 w 1663865"/>
                <a:gd name="connsiteY5" fmla="*/ 309120 h 2285675"/>
                <a:gd name="connsiteX6" fmla="*/ 1232236 w 1663865"/>
                <a:gd name="connsiteY6" fmla="*/ 351187 h 2285675"/>
                <a:gd name="connsiteX7" fmla="*/ 1232957 w 1663865"/>
                <a:gd name="connsiteY7" fmla="*/ 351107 h 2285675"/>
                <a:gd name="connsiteX8" fmla="*/ 1469977 w 1663865"/>
                <a:gd name="connsiteY8" fmla="*/ 862947 h 2285675"/>
                <a:gd name="connsiteX9" fmla="*/ 1520921 w 1663865"/>
                <a:gd name="connsiteY9" fmla="*/ 1396319 h 2285675"/>
                <a:gd name="connsiteX10" fmla="*/ 1520921 w 1663865"/>
                <a:gd name="connsiteY10" fmla="*/ 1825872 h 2285675"/>
                <a:gd name="connsiteX11" fmla="*/ 1513202 w 1663865"/>
                <a:gd name="connsiteY11" fmla="*/ 1845169 h 2285675"/>
                <a:gd name="connsiteX12" fmla="*/ 1547937 w 1663865"/>
                <a:gd name="connsiteY12" fmla="*/ 1852888 h 2285675"/>
                <a:gd name="connsiteX13" fmla="*/ 1622424 w 1663865"/>
                <a:gd name="connsiteY13" fmla="*/ 1907306 h 2285675"/>
                <a:gd name="connsiteX14" fmla="*/ 1642879 w 1663865"/>
                <a:gd name="connsiteY14" fmla="*/ 1942813 h 2285675"/>
                <a:gd name="connsiteX15" fmla="*/ 1659088 w 1663865"/>
                <a:gd name="connsiteY15" fmla="*/ 1976389 h 2285675"/>
                <a:gd name="connsiteX16" fmla="*/ 1659088 w 1663865"/>
                <a:gd name="connsiteY16" fmla="*/ 2134626 h 2285675"/>
                <a:gd name="connsiteX17" fmla="*/ 1658703 w 1663865"/>
                <a:gd name="connsiteY17" fmla="*/ 2136555 h 2285675"/>
                <a:gd name="connsiteX18" fmla="*/ 1598110 w 1663865"/>
                <a:gd name="connsiteY18" fmla="*/ 2236129 h 2285675"/>
                <a:gd name="connsiteX19" fmla="*/ 1563375 w 1663865"/>
                <a:gd name="connsiteY19" fmla="*/ 2253882 h 2285675"/>
                <a:gd name="connsiteX20" fmla="*/ 1551797 w 1663865"/>
                <a:gd name="connsiteY20" fmla="*/ 2258513 h 2285675"/>
                <a:gd name="connsiteX21" fmla="*/ 1525167 w 1663865"/>
                <a:gd name="connsiteY21" fmla="*/ 2261601 h 2285675"/>
                <a:gd name="connsiteX22" fmla="*/ 1336055 w 1663865"/>
                <a:gd name="connsiteY22" fmla="*/ 2261601 h 2285675"/>
                <a:gd name="connsiteX23" fmla="*/ 1315986 w 1663865"/>
                <a:gd name="connsiteY23" fmla="*/ 2280898 h 2285675"/>
                <a:gd name="connsiteX24" fmla="*/ 1227219 w 1663865"/>
                <a:gd name="connsiteY24" fmla="*/ 2280512 h 2285675"/>
                <a:gd name="connsiteX25" fmla="*/ 1208308 w 1663865"/>
                <a:gd name="connsiteY25" fmla="*/ 2261601 h 2285675"/>
                <a:gd name="connsiteX26" fmla="*/ 455721 w 1663865"/>
                <a:gd name="connsiteY26" fmla="*/ 2261601 h 2285675"/>
                <a:gd name="connsiteX27" fmla="*/ 436038 w 1663865"/>
                <a:gd name="connsiteY27" fmla="*/ 2280898 h 2285675"/>
                <a:gd name="connsiteX28" fmla="*/ 347271 w 1663865"/>
                <a:gd name="connsiteY28" fmla="*/ 2280898 h 2285675"/>
                <a:gd name="connsiteX29" fmla="*/ 327974 w 1663865"/>
                <a:gd name="connsiteY29" fmla="*/ 2261601 h 2285675"/>
                <a:gd name="connsiteX30" fmla="*/ 138090 w 1663865"/>
                <a:gd name="connsiteY30" fmla="*/ 2261601 h 2285675"/>
                <a:gd name="connsiteX31" fmla="*/ 111846 w 1663865"/>
                <a:gd name="connsiteY31" fmla="*/ 2258127 h 2285675"/>
                <a:gd name="connsiteX32" fmla="*/ 100268 w 1663865"/>
                <a:gd name="connsiteY32" fmla="*/ 2256198 h 2285675"/>
                <a:gd name="connsiteX33" fmla="*/ 38517 w 1663865"/>
                <a:gd name="connsiteY33" fmla="*/ 2189430 h 2285675"/>
                <a:gd name="connsiteX34" fmla="*/ 26167 w 1663865"/>
                <a:gd name="connsiteY34" fmla="*/ 2171290 h 2285675"/>
                <a:gd name="connsiteX35" fmla="*/ 4168 w 1663865"/>
                <a:gd name="connsiteY35" fmla="*/ 2126907 h 2285675"/>
                <a:gd name="connsiteX36" fmla="*/ 309 w 1663865"/>
                <a:gd name="connsiteY36" fmla="*/ 2094874 h 2285675"/>
                <a:gd name="connsiteX37" fmla="*/ 309 w 1663865"/>
                <a:gd name="connsiteY37" fmla="*/ 2000704 h 2285675"/>
                <a:gd name="connsiteX38" fmla="*/ 4554 w 1663865"/>
                <a:gd name="connsiteY38" fmla="*/ 1980249 h 2285675"/>
                <a:gd name="connsiteX39" fmla="*/ 6098 w 1663865"/>
                <a:gd name="connsiteY39" fmla="*/ 1972530 h 2285675"/>
                <a:gd name="connsiteX40" fmla="*/ 16132 w 1663865"/>
                <a:gd name="connsiteY40" fmla="*/ 1950917 h 2285675"/>
                <a:gd name="connsiteX41" fmla="*/ 48937 w 1663865"/>
                <a:gd name="connsiteY41" fmla="*/ 1892640 h 2285675"/>
                <a:gd name="connsiteX42" fmla="*/ 89075 w 1663865"/>
                <a:gd name="connsiteY42" fmla="*/ 1857519 h 2285675"/>
                <a:gd name="connsiteX43" fmla="*/ 133845 w 1663865"/>
                <a:gd name="connsiteY43" fmla="*/ 1850186 h 2285675"/>
                <a:gd name="connsiteX44" fmla="*/ 153142 w 1663865"/>
                <a:gd name="connsiteY44" fmla="*/ 1845169 h 2285675"/>
                <a:gd name="connsiteX45" fmla="*/ 119951 w 1663865"/>
                <a:gd name="connsiteY45" fmla="*/ 1717422 h 2285675"/>
                <a:gd name="connsiteX46" fmla="*/ 129985 w 1663865"/>
                <a:gd name="connsiteY46" fmla="*/ 1532170 h 2285675"/>
                <a:gd name="connsiteX47" fmla="*/ 150440 w 1663865"/>
                <a:gd name="connsiteY47" fmla="*/ 1331094 h 2285675"/>
                <a:gd name="connsiteX48" fmla="*/ 191350 w 1663865"/>
                <a:gd name="connsiteY48" fmla="*/ 928943 h 2285675"/>
                <a:gd name="connsiteX49" fmla="*/ 436423 w 1663865"/>
                <a:gd name="connsiteY49" fmla="*/ 347714 h 2285675"/>
                <a:gd name="connsiteX50" fmla="*/ 486596 w 1663865"/>
                <a:gd name="connsiteY50" fmla="*/ 309506 h 2285675"/>
                <a:gd name="connsiteX51" fmla="*/ 606238 w 1663865"/>
                <a:gd name="connsiteY51" fmla="*/ 247755 h 2285675"/>
                <a:gd name="connsiteX52" fmla="*/ 640973 w 1663865"/>
                <a:gd name="connsiteY52" fmla="*/ 133902 h 2285675"/>
                <a:gd name="connsiteX53" fmla="*/ 802110 w 1663865"/>
                <a:gd name="connsiteY53" fmla="*/ 1693 h 228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663865" h="2285675">
                  <a:moveTo>
                    <a:pt x="802110" y="1693"/>
                  </a:moveTo>
                  <a:cubicBezTo>
                    <a:pt x="826418" y="-1564"/>
                    <a:pt x="852662" y="-213"/>
                    <a:pt x="880643" y="6541"/>
                  </a:cubicBezTo>
                  <a:cubicBezTo>
                    <a:pt x="948569" y="22751"/>
                    <a:pt x="994496" y="69450"/>
                    <a:pt x="1023056" y="132358"/>
                  </a:cubicBezTo>
                  <a:cubicBezTo>
                    <a:pt x="1038879" y="167479"/>
                    <a:pt x="1047370" y="205301"/>
                    <a:pt x="1054317" y="243124"/>
                  </a:cubicBezTo>
                  <a:cubicBezTo>
                    <a:pt x="1062036" y="251614"/>
                    <a:pt x="1072842" y="254316"/>
                    <a:pt x="1082877" y="258175"/>
                  </a:cubicBezTo>
                  <a:cubicBezTo>
                    <a:pt x="1116454" y="271297"/>
                    <a:pt x="1147329" y="289437"/>
                    <a:pt x="1177433" y="309120"/>
                  </a:cubicBezTo>
                  <a:cubicBezTo>
                    <a:pt x="1196344" y="322628"/>
                    <a:pt x="1216799" y="333434"/>
                    <a:pt x="1232236" y="351187"/>
                  </a:cubicBezTo>
                  <a:lnTo>
                    <a:pt x="1232957" y="351107"/>
                  </a:lnTo>
                  <a:cubicBezTo>
                    <a:pt x="1297367" y="408858"/>
                    <a:pt x="1466050" y="515229"/>
                    <a:pt x="1469977" y="862947"/>
                  </a:cubicBezTo>
                  <a:cubicBezTo>
                    <a:pt x="1469977" y="1037006"/>
                    <a:pt x="1494291" y="1224188"/>
                    <a:pt x="1520921" y="1396319"/>
                  </a:cubicBezTo>
                  <a:cubicBezTo>
                    <a:pt x="1535201" y="1536802"/>
                    <a:pt x="1574953" y="1690020"/>
                    <a:pt x="1520921" y="1825872"/>
                  </a:cubicBezTo>
                  <a:cubicBezTo>
                    <a:pt x="1518606" y="1832433"/>
                    <a:pt x="1515904" y="1838608"/>
                    <a:pt x="1513202" y="1845169"/>
                  </a:cubicBezTo>
                  <a:cubicBezTo>
                    <a:pt x="1522851" y="1856748"/>
                    <a:pt x="1537517" y="1845169"/>
                    <a:pt x="1547937" y="1852888"/>
                  </a:cubicBezTo>
                  <a:cubicBezTo>
                    <a:pt x="1583058" y="1853660"/>
                    <a:pt x="1612775" y="1874115"/>
                    <a:pt x="1622424" y="1907306"/>
                  </a:cubicBezTo>
                  <a:cubicBezTo>
                    <a:pt x="1626669" y="1921200"/>
                    <a:pt x="1632844" y="1932392"/>
                    <a:pt x="1642879" y="1942813"/>
                  </a:cubicBezTo>
                  <a:cubicBezTo>
                    <a:pt x="1651370" y="1952075"/>
                    <a:pt x="1657931" y="1963268"/>
                    <a:pt x="1659088" y="1976389"/>
                  </a:cubicBezTo>
                  <a:cubicBezTo>
                    <a:pt x="1665650" y="2029264"/>
                    <a:pt x="1665264" y="2082138"/>
                    <a:pt x="1659088" y="2134626"/>
                  </a:cubicBezTo>
                  <a:cubicBezTo>
                    <a:pt x="1659088" y="2135398"/>
                    <a:pt x="1659088" y="2136170"/>
                    <a:pt x="1658703" y="2136555"/>
                  </a:cubicBezTo>
                  <a:cubicBezTo>
                    <a:pt x="1635160" y="2167431"/>
                    <a:pt x="1624740" y="2206797"/>
                    <a:pt x="1598110" y="2236129"/>
                  </a:cubicBezTo>
                  <a:cubicBezTo>
                    <a:pt x="1588847" y="2246163"/>
                    <a:pt x="1577269" y="2252338"/>
                    <a:pt x="1563375" y="2253882"/>
                  </a:cubicBezTo>
                  <a:lnTo>
                    <a:pt x="1551797" y="2258513"/>
                  </a:lnTo>
                  <a:cubicBezTo>
                    <a:pt x="1543306" y="2262759"/>
                    <a:pt x="1534043" y="2261601"/>
                    <a:pt x="1525167" y="2261601"/>
                  </a:cubicBezTo>
                  <a:lnTo>
                    <a:pt x="1336055" y="2261601"/>
                  </a:lnTo>
                  <a:cubicBezTo>
                    <a:pt x="1331424" y="2270092"/>
                    <a:pt x="1324862" y="2277038"/>
                    <a:pt x="1315986" y="2280898"/>
                  </a:cubicBezTo>
                  <a:cubicBezTo>
                    <a:pt x="1286268" y="2286687"/>
                    <a:pt x="1256937" y="2287073"/>
                    <a:pt x="1227219" y="2280512"/>
                  </a:cubicBezTo>
                  <a:cubicBezTo>
                    <a:pt x="1217957" y="2277424"/>
                    <a:pt x="1209466" y="2272793"/>
                    <a:pt x="1208308" y="2261601"/>
                  </a:cubicBezTo>
                  <a:lnTo>
                    <a:pt x="455721" y="2261601"/>
                  </a:lnTo>
                  <a:cubicBezTo>
                    <a:pt x="451475" y="2270092"/>
                    <a:pt x="444914" y="2277038"/>
                    <a:pt x="436038" y="2280898"/>
                  </a:cubicBezTo>
                  <a:cubicBezTo>
                    <a:pt x="406320" y="2287073"/>
                    <a:pt x="376988" y="2287459"/>
                    <a:pt x="347271" y="2280898"/>
                  </a:cubicBezTo>
                  <a:cubicBezTo>
                    <a:pt x="337622" y="2277424"/>
                    <a:pt x="329132" y="2273179"/>
                    <a:pt x="327974" y="2261601"/>
                  </a:cubicBezTo>
                  <a:lnTo>
                    <a:pt x="138090" y="2261601"/>
                  </a:lnTo>
                  <a:cubicBezTo>
                    <a:pt x="129213" y="2261601"/>
                    <a:pt x="120337" y="2262759"/>
                    <a:pt x="111846" y="2258127"/>
                  </a:cubicBezTo>
                  <a:cubicBezTo>
                    <a:pt x="107987" y="2257741"/>
                    <a:pt x="104127" y="2256969"/>
                    <a:pt x="100268" y="2256198"/>
                  </a:cubicBezTo>
                  <a:cubicBezTo>
                    <a:pt x="67849" y="2245005"/>
                    <a:pt x="46236" y="2223779"/>
                    <a:pt x="38517" y="2189430"/>
                  </a:cubicBezTo>
                  <a:cubicBezTo>
                    <a:pt x="36973" y="2182483"/>
                    <a:pt x="31570" y="2176694"/>
                    <a:pt x="26167" y="2171290"/>
                  </a:cubicBezTo>
                  <a:cubicBezTo>
                    <a:pt x="13817" y="2159326"/>
                    <a:pt x="4554" y="2145046"/>
                    <a:pt x="4168" y="2126907"/>
                  </a:cubicBezTo>
                  <a:cubicBezTo>
                    <a:pt x="-1621" y="2116873"/>
                    <a:pt x="309" y="2105680"/>
                    <a:pt x="309" y="2094874"/>
                  </a:cubicBezTo>
                  <a:lnTo>
                    <a:pt x="309" y="2000704"/>
                  </a:lnTo>
                  <a:cubicBezTo>
                    <a:pt x="309" y="1993371"/>
                    <a:pt x="309" y="1986424"/>
                    <a:pt x="4554" y="1980249"/>
                  </a:cubicBezTo>
                  <a:cubicBezTo>
                    <a:pt x="4940" y="1977547"/>
                    <a:pt x="5712" y="1975232"/>
                    <a:pt x="6098" y="1972530"/>
                  </a:cubicBezTo>
                  <a:cubicBezTo>
                    <a:pt x="8028" y="1964811"/>
                    <a:pt x="10343" y="1957092"/>
                    <a:pt x="16132" y="1950917"/>
                  </a:cubicBezTo>
                  <a:cubicBezTo>
                    <a:pt x="31570" y="1934322"/>
                    <a:pt x="40061" y="1913481"/>
                    <a:pt x="48937" y="1892640"/>
                  </a:cubicBezTo>
                  <a:cubicBezTo>
                    <a:pt x="56656" y="1874887"/>
                    <a:pt x="70936" y="1863694"/>
                    <a:pt x="89075" y="1857519"/>
                  </a:cubicBezTo>
                  <a:cubicBezTo>
                    <a:pt x="103741" y="1852502"/>
                    <a:pt x="118793" y="1850958"/>
                    <a:pt x="133845" y="1850186"/>
                  </a:cubicBezTo>
                  <a:cubicBezTo>
                    <a:pt x="140792" y="1849800"/>
                    <a:pt x="148125" y="1852116"/>
                    <a:pt x="153142" y="1845169"/>
                  </a:cubicBezTo>
                  <a:cubicBezTo>
                    <a:pt x="133073" y="1804645"/>
                    <a:pt x="122652" y="1762192"/>
                    <a:pt x="119951" y="1717422"/>
                  </a:cubicBezTo>
                  <a:cubicBezTo>
                    <a:pt x="106443" y="1659917"/>
                    <a:pt x="124196" y="1590061"/>
                    <a:pt x="129985" y="1532170"/>
                  </a:cubicBezTo>
                  <a:cubicBezTo>
                    <a:pt x="136932" y="1465016"/>
                    <a:pt x="143493" y="1398248"/>
                    <a:pt x="150440" y="1331094"/>
                  </a:cubicBezTo>
                  <a:cubicBezTo>
                    <a:pt x="163948" y="1199488"/>
                    <a:pt x="191350" y="1061321"/>
                    <a:pt x="191350" y="928943"/>
                  </a:cubicBezTo>
                  <a:cubicBezTo>
                    <a:pt x="201431" y="501092"/>
                    <a:pt x="398799" y="389975"/>
                    <a:pt x="436423" y="347714"/>
                  </a:cubicBezTo>
                  <a:lnTo>
                    <a:pt x="486596" y="309506"/>
                  </a:lnTo>
                  <a:cubicBezTo>
                    <a:pt x="523261" y="282490"/>
                    <a:pt x="564170" y="263964"/>
                    <a:pt x="606238" y="247755"/>
                  </a:cubicBezTo>
                  <a:cubicBezTo>
                    <a:pt x="618588" y="209933"/>
                    <a:pt x="624377" y="170180"/>
                    <a:pt x="640973" y="133902"/>
                  </a:cubicBezTo>
                  <a:cubicBezTo>
                    <a:pt x="673681" y="62696"/>
                    <a:pt x="729185" y="11462"/>
                    <a:pt x="802110" y="1693"/>
                  </a:cubicBezTo>
                  <a:close/>
                </a:path>
              </a:pathLst>
            </a:custGeom>
            <a:solidFill>
              <a:schemeClr val="accent1"/>
            </a:solidFill>
            <a:ln w="3845" cap="flat">
              <a:noFill/>
              <a:prstDash val="solid"/>
              <a:miter/>
            </a:ln>
          </p:spPr>
          <p:txBody>
            <a:bodyPr rtlCol="0" anchor="ctr"/>
            <a:lstStyle/>
            <a:p>
              <a:endParaRPr lang="en-US"/>
            </a:p>
          </p:txBody>
        </p:sp>
        <p:sp>
          <p:nvSpPr>
            <p:cNvPr id="14" name="Freeform: Shape 249">
              <a:extLst>
                <a:ext uri="{FF2B5EF4-FFF2-40B4-BE49-F238E27FC236}">
                  <a16:creationId xmlns:a16="http://schemas.microsoft.com/office/drawing/2014/main" id="{F1E7C568-E26D-B1B9-C020-7C5D7A35ED32}"/>
                </a:ext>
              </a:extLst>
            </p:cNvPr>
            <p:cNvSpPr/>
            <p:nvPr/>
          </p:nvSpPr>
          <p:spPr>
            <a:xfrm>
              <a:off x="3842112" y="1847926"/>
              <a:ext cx="1663411" cy="443833"/>
            </a:xfrm>
            <a:custGeom>
              <a:avLst/>
              <a:gdLst>
                <a:gd name="connsiteX0" fmla="*/ 1642879 w 1663411"/>
                <a:gd name="connsiteY0" fmla="*/ 102661 h 443833"/>
                <a:gd name="connsiteX1" fmla="*/ 1622424 w 1663411"/>
                <a:gd name="connsiteY1" fmla="*/ 67154 h 443833"/>
                <a:gd name="connsiteX2" fmla="*/ 1547937 w 1663411"/>
                <a:gd name="connsiteY2" fmla="*/ 12736 h 443833"/>
                <a:gd name="connsiteX3" fmla="*/ 1513202 w 1663411"/>
                <a:gd name="connsiteY3" fmla="*/ 5017 h 443833"/>
                <a:gd name="connsiteX4" fmla="*/ 1515132 w 1663411"/>
                <a:gd name="connsiteY4" fmla="*/ 0 h 443833"/>
                <a:gd name="connsiteX5" fmla="*/ 150826 w 1663411"/>
                <a:gd name="connsiteY5" fmla="*/ 0 h 443833"/>
                <a:gd name="connsiteX6" fmla="*/ 153142 w 1663411"/>
                <a:gd name="connsiteY6" fmla="*/ 5403 h 443833"/>
                <a:gd name="connsiteX7" fmla="*/ 133845 w 1663411"/>
                <a:gd name="connsiteY7" fmla="*/ 10420 h 443833"/>
                <a:gd name="connsiteX8" fmla="*/ 89075 w 1663411"/>
                <a:gd name="connsiteY8" fmla="*/ 17753 h 443833"/>
                <a:gd name="connsiteX9" fmla="*/ 48937 w 1663411"/>
                <a:gd name="connsiteY9" fmla="*/ 52874 h 443833"/>
                <a:gd name="connsiteX10" fmla="*/ 16132 w 1663411"/>
                <a:gd name="connsiteY10" fmla="*/ 111151 h 443833"/>
                <a:gd name="connsiteX11" fmla="*/ 6098 w 1663411"/>
                <a:gd name="connsiteY11" fmla="*/ 132764 h 443833"/>
                <a:gd name="connsiteX12" fmla="*/ 4554 w 1663411"/>
                <a:gd name="connsiteY12" fmla="*/ 140483 h 443833"/>
                <a:gd name="connsiteX13" fmla="*/ 309 w 1663411"/>
                <a:gd name="connsiteY13" fmla="*/ 160938 h 443833"/>
                <a:gd name="connsiteX14" fmla="*/ 309 w 1663411"/>
                <a:gd name="connsiteY14" fmla="*/ 255108 h 443833"/>
                <a:gd name="connsiteX15" fmla="*/ 4168 w 1663411"/>
                <a:gd name="connsiteY15" fmla="*/ 287141 h 443833"/>
                <a:gd name="connsiteX16" fmla="*/ 26167 w 1663411"/>
                <a:gd name="connsiteY16" fmla="*/ 331524 h 443833"/>
                <a:gd name="connsiteX17" fmla="*/ 38517 w 1663411"/>
                <a:gd name="connsiteY17" fmla="*/ 349664 h 443833"/>
                <a:gd name="connsiteX18" fmla="*/ 100268 w 1663411"/>
                <a:gd name="connsiteY18" fmla="*/ 416432 h 443833"/>
                <a:gd name="connsiteX19" fmla="*/ 111846 w 1663411"/>
                <a:gd name="connsiteY19" fmla="*/ 418361 h 443833"/>
                <a:gd name="connsiteX20" fmla="*/ 138090 w 1663411"/>
                <a:gd name="connsiteY20" fmla="*/ 421835 h 443833"/>
                <a:gd name="connsiteX21" fmla="*/ 327974 w 1663411"/>
                <a:gd name="connsiteY21" fmla="*/ 421835 h 443833"/>
                <a:gd name="connsiteX22" fmla="*/ 347271 w 1663411"/>
                <a:gd name="connsiteY22" fmla="*/ 441132 h 443833"/>
                <a:gd name="connsiteX23" fmla="*/ 436038 w 1663411"/>
                <a:gd name="connsiteY23" fmla="*/ 441132 h 443833"/>
                <a:gd name="connsiteX24" fmla="*/ 455721 w 1663411"/>
                <a:gd name="connsiteY24" fmla="*/ 421835 h 443833"/>
                <a:gd name="connsiteX25" fmla="*/ 1208308 w 1663411"/>
                <a:gd name="connsiteY25" fmla="*/ 421835 h 443833"/>
                <a:gd name="connsiteX26" fmla="*/ 1227219 w 1663411"/>
                <a:gd name="connsiteY26" fmla="*/ 440746 h 443833"/>
                <a:gd name="connsiteX27" fmla="*/ 1315986 w 1663411"/>
                <a:gd name="connsiteY27" fmla="*/ 441132 h 443833"/>
                <a:gd name="connsiteX28" fmla="*/ 1336055 w 1663411"/>
                <a:gd name="connsiteY28" fmla="*/ 421835 h 443833"/>
                <a:gd name="connsiteX29" fmla="*/ 1525167 w 1663411"/>
                <a:gd name="connsiteY29" fmla="*/ 421835 h 443833"/>
                <a:gd name="connsiteX30" fmla="*/ 1551797 w 1663411"/>
                <a:gd name="connsiteY30" fmla="*/ 418747 h 443833"/>
                <a:gd name="connsiteX31" fmla="*/ 1563375 w 1663411"/>
                <a:gd name="connsiteY31" fmla="*/ 414116 h 443833"/>
                <a:gd name="connsiteX32" fmla="*/ 1598110 w 1663411"/>
                <a:gd name="connsiteY32" fmla="*/ 396362 h 443833"/>
                <a:gd name="connsiteX33" fmla="*/ 1658703 w 1663411"/>
                <a:gd name="connsiteY33" fmla="*/ 296789 h 443833"/>
                <a:gd name="connsiteX34" fmla="*/ 1659088 w 1663411"/>
                <a:gd name="connsiteY34" fmla="*/ 294860 h 443833"/>
                <a:gd name="connsiteX35" fmla="*/ 1658703 w 1663411"/>
                <a:gd name="connsiteY35" fmla="*/ 136238 h 443833"/>
                <a:gd name="connsiteX36" fmla="*/ 1642879 w 1663411"/>
                <a:gd name="connsiteY36" fmla="*/ 102661 h 443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63411" h="443833">
                  <a:moveTo>
                    <a:pt x="1642879" y="102661"/>
                  </a:moveTo>
                  <a:cubicBezTo>
                    <a:pt x="1632844" y="92240"/>
                    <a:pt x="1626669" y="81048"/>
                    <a:pt x="1622424" y="67154"/>
                  </a:cubicBezTo>
                  <a:cubicBezTo>
                    <a:pt x="1612775" y="33963"/>
                    <a:pt x="1583058" y="13508"/>
                    <a:pt x="1547937" y="12736"/>
                  </a:cubicBezTo>
                  <a:cubicBezTo>
                    <a:pt x="1537517" y="5017"/>
                    <a:pt x="1522851" y="16596"/>
                    <a:pt x="1513202" y="5017"/>
                  </a:cubicBezTo>
                  <a:cubicBezTo>
                    <a:pt x="1513974" y="3473"/>
                    <a:pt x="1514360" y="1930"/>
                    <a:pt x="1515132" y="0"/>
                  </a:cubicBezTo>
                  <a:lnTo>
                    <a:pt x="150826" y="0"/>
                  </a:lnTo>
                  <a:cubicBezTo>
                    <a:pt x="151598" y="1544"/>
                    <a:pt x="152370" y="3473"/>
                    <a:pt x="153142" y="5403"/>
                  </a:cubicBezTo>
                  <a:cubicBezTo>
                    <a:pt x="148125" y="12350"/>
                    <a:pt x="140792" y="10035"/>
                    <a:pt x="133845" y="10420"/>
                  </a:cubicBezTo>
                  <a:cubicBezTo>
                    <a:pt x="118793" y="11192"/>
                    <a:pt x="103741" y="12736"/>
                    <a:pt x="89075" y="17753"/>
                  </a:cubicBezTo>
                  <a:cubicBezTo>
                    <a:pt x="70936" y="23928"/>
                    <a:pt x="56656" y="35121"/>
                    <a:pt x="48937" y="52874"/>
                  </a:cubicBezTo>
                  <a:cubicBezTo>
                    <a:pt x="40061" y="73715"/>
                    <a:pt x="31570" y="94556"/>
                    <a:pt x="16132" y="111151"/>
                  </a:cubicBezTo>
                  <a:cubicBezTo>
                    <a:pt x="10343" y="117326"/>
                    <a:pt x="8028" y="125045"/>
                    <a:pt x="6098" y="132764"/>
                  </a:cubicBezTo>
                  <a:cubicBezTo>
                    <a:pt x="5712" y="135466"/>
                    <a:pt x="4940" y="137781"/>
                    <a:pt x="4554" y="140483"/>
                  </a:cubicBezTo>
                  <a:cubicBezTo>
                    <a:pt x="309" y="146658"/>
                    <a:pt x="309" y="153605"/>
                    <a:pt x="309" y="160938"/>
                  </a:cubicBezTo>
                  <a:cubicBezTo>
                    <a:pt x="309" y="192199"/>
                    <a:pt x="309" y="223847"/>
                    <a:pt x="309" y="255108"/>
                  </a:cubicBezTo>
                  <a:cubicBezTo>
                    <a:pt x="309" y="265914"/>
                    <a:pt x="-1621" y="277107"/>
                    <a:pt x="4168" y="287141"/>
                  </a:cubicBezTo>
                  <a:cubicBezTo>
                    <a:pt x="4554" y="305280"/>
                    <a:pt x="13817" y="319560"/>
                    <a:pt x="26167" y="331524"/>
                  </a:cubicBezTo>
                  <a:cubicBezTo>
                    <a:pt x="31570" y="336928"/>
                    <a:pt x="36973" y="342717"/>
                    <a:pt x="38517" y="349664"/>
                  </a:cubicBezTo>
                  <a:cubicBezTo>
                    <a:pt x="46236" y="384013"/>
                    <a:pt x="67849" y="405239"/>
                    <a:pt x="100268" y="416432"/>
                  </a:cubicBezTo>
                  <a:cubicBezTo>
                    <a:pt x="104127" y="417203"/>
                    <a:pt x="107987" y="417975"/>
                    <a:pt x="111846" y="418361"/>
                  </a:cubicBezTo>
                  <a:cubicBezTo>
                    <a:pt x="120337" y="422993"/>
                    <a:pt x="129213" y="421835"/>
                    <a:pt x="138090" y="421835"/>
                  </a:cubicBezTo>
                  <a:cubicBezTo>
                    <a:pt x="201385" y="421835"/>
                    <a:pt x="264679" y="421835"/>
                    <a:pt x="327974" y="421835"/>
                  </a:cubicBezTo>
                  <a:cubicBezTo>
                    <a:pt x="329132" y="433413"/>
                    <a:pt x="337622" y="437658"/>
                    <a:pt x="347271" y="441132"/>
                  </a:cubicBezTo>
                  <a:cubicBezTo>
                    <a:pt x="376988" y="447693"/>
                    <a:pt x="406320" y="447307"/>
                    <a:pt x="436038" y="441132"/>
                  </a:cubicBezTo>
                  <a:cubicBezTo>
                    <a:pt x="444914" y="437272"/>
                    <a:pt x="451475" y="430326"/>
                    <a:pt x="455721" y="421835"/>
                  </a:cubicBezTo>
                  <a:cubicBezTo>
                    <a:pt x="483122" y="421835"/>
                    <a:pt x="1188625" y="421835"/>
                    <a:pt x="1208308" y="421835"/>
                  </a:cubicBezTo>
                  <a:cubicBezTo>
                    <a:pt x="1209466" y="433027"/>
                    <a:pt x="1217957" y="437658"/>
                    <a:pt x="1227219" y="440746"/>
                  </a:cubicBezTo>
                  <a:cubicBezTo>
                    <a:pt x="1256937" y="447307"/>
                    <a:pt x="1286268" y="446921"/>
                    <a:pt x="1315986" y="441132"/>
                  </a:cubicBezTo>
                  <a:cubicBezTo>
                    <a:pt x="1324862" y="437272"/>
                    <a:pt x="1331424" y="430326"/>
                    <a:pt x="1336055" y="421835"/>
                  </a:cubicBezTo>
                  <a:cubicBezTo>
                    <a:pt x="1398963" y="421835"/>
                    <a:pt x="1461872" y="421835"/>
                    <a:pt x="1525167" y="421835"/>
                  </a:cubicBezTo>
                  <a:cubicBezTo>
                    <a:pt x="1534043" y="421835"/>
                    <a:pt x="1543306" y="422993"/>
                    <a:pt x="1551797" y="418747"/>
                  </a:cubicBezTo>
                  <a:cubicBezTo>
                    <a:pt x="1555656" y="417203"/>
                    <a:pt x="1559515" y="415660"/>
                    <a:pt x="1563375" y="414116"/>
                  </a:cubicBezTo>
                  <a:cubicBezTo>
                    <a:pt x="1577269" y="412572"/>
                    <a:pt x="1588847" y="406397"/>
                    <a:pt x="1598110" y="396362"/>
                  </a:cubicBezTo>
                  <a:cubicBezTo>
                    <a:pt x="1624740" y="367031"/>
                    <a:pt x="1635160" y="327665"/>
                    <a:pt x="1658703" y="296789"/>
                  </a:cubicBezTo>
                  <a:cubicBezTo>
                    <a:pt x="1659088" y="296404"/>
                    <a:pt x="1659088" y="295632"/>
                    <a:pt x="1659088" y="294860"/>
                  </a:cubicBezTo>
                  <a:cubicBezTo>
                    <a:pt x="1665264" y="241986"/>
                    <a:pt x="1665650" y="189112"/>
                    <a:pt x="1658703" y="136238"/>
                  </a:cubicBezTo>
                  <a:cubicBezTo>
                    <a:pt x="1658317" y="123116"/>
                    <a:pt x="1651756" y="111923"/>
                    <a:pt x="1642879" y="102661"/>
                  </a:cubicBezTo>
                  <a:close/>
                </a:path>
              </a:pathLst>
            </a:custGeom>
            <a:solidFill>
              <a:schemeClr val="accent2"/>
            </a:solidFill>
            <a:ln w="3845" cap="flat">
              <a:noFill/>
              <a:prstDash val="solid"/>
              <a:miter/>
            </a:ln>
          </p:spPr>
          <p:txBody>
            <a:bodyPr rtlCol="0" anchor="ctr"/>
            <a:lstStyle/>
            <a:p>
              <a:endParaRPr lang="en-US"/>
            </a:p>
          </p:txBody>
        </p:sp>
        <p:sp>
          <p:nvSpPr>
            <p:cNvPr id="15" name="Freeform: Shape 250">
              <a:extLst>
                <a:ext uri="{FF2B5EF4-FFF2-40B4-BE49-F238E27FC236}">
                  <a16:creationId xmlns:a16="http://schemas.microsoft.com/office/drawing/2014/main" id="{476A4A3A-81C7-A2D1-17FF-72D4ED77C429}"/>
                </a:ext>
              </a:extLst>
            </p:cNvPr>
            <p:cNvSpPr/>
            <p:nvPr/>
          </p:nvSpPr>
          <p:spPr>
            <a:xfrm>
              <a:off x="4341097" y="2366235"/>
              <a:ext cx="165955" cy="96486"/>
            </a:xfrm>
            <a:custGeom>
              <a:avLst/>
              <a:gdLst>
                <a:gd name="connsiteX0" fmla="*/ 142373 w 165955"/>
                <a:gd name="connsiteY0" fmla="*/ 98812 h 96485"/>
                <a:gd name="connsiteX1" fmla="*/ 10381 w 165955"/>
                <a:gd name="connsiteY1" fmla="*/ 48254 h 96485"/>
                <a:gd name="connsiteX2" fmla="*/ 18486 w 165955"/>
                <a:gd name="connsiteY2" fmla="*/ 5414 h 96485"/>
                <a:gd name="connsiteX3" fmla="*/ 70974 w 165955"/>
                <a:gd name="connsiteY3" fmla="*/ 7730 h 96485"/>
                <a:gd name="connsiteX4" fmla="*/ 137356 w 165955"/>
                <a:gd name="connsiteY4" fmla="*/ 33202 h 96485"/>
                <a:gd name="connsiteX5" fmla="*/ 157425 w 165955"/>
                <a:gd name="connsiteY5" fmla="*/ 51727 h 96485"/>
                <a:gd name="connsiteX6" fmla="*/ 168618 w 165955"/>
                <a:gd name="connsiteY6" fmla="*/ 79901 h 96485"/>
                <a:gd name="connsiteX7" fmla="*/ 142373 w 165955"/>
                <a:gd name="connsiteY7" fmla="*/ 98812 h 9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5955" h="96485">
                  <a:moveTo>
                    <a:pt x="142373" y="98812"/>
                  </a:moveTo>
                  <a:cubicBezTo>
                    <a:pt x="98376" y="81831"/>
                    <a:pt x="54379" y="65235"/>
                    <a:pt x="10381" y="48254"/>
                  </a:cubicBezTo>
                  <a:cubicBezTo>
                    <a:pt x="-5442" y="27413"/>
                    <a:pt x="-3513" y="16607"/>
                    <a:pt x="18486" y="5414"/>
                  </a:cubicBezTo>
                  <a:cubicBezTo>
                    <a:pt x="36625" y="-3848"/>
                    <a:pt x="53607" y="11"/>
                    <a:pt x="70974" y="7730"/>
                  </a:cubicBezTo>
                  <a:cubicBezTo>
                    <a:pt x="92587" y="17378"/>
                    <a:pt x="115358" y="24325"/>
                    <a:pt x="137356" y="33202"/>
                  </a:cubicBezTo>
                  <a:cubicBezTo>
                    <a:pt x="146233" y="36676"/>
                    <a:pt x="155881" y="39763"/>
                    <a:pt x="157425" y="51727"/>
                  </a:cubicBezTo>
                  <a:cubicBezTo>
                    <a:pt x="167074" y="58674"/>
                    <a:pt x="172091" y="67937"/>
                    <a:pt x="168618" y="79901"/>
                  </a:cubicBezTo>
                  <a:cubicBezTo>
                    <a:pt x="164758" y="93023"/>
                    <a:pt x="154724" y="97654"/>
                    <a:pt x="142373" y="98812"/>
                  </a:cubicBezTo>
                  <a:close/>
                </a:path>
              </a:pathLst>
            </a:custGeom>
            <a:solidFill>
              <a:schemeClr val="accent3"/>
            </a:solidFill>
            <a:ln w="3845" cap="flat">
              <a:noFill/>
              <a:prstDash val="solid"/>
              <a:miter/>
            </a:ln>
          </p:spPr>
          <p:txBody>
            <a:bodyPr rtlCol="0" anchor="ctr"/>
            <a:lstStyle/>
            <a:p>
              <a:endParaRPr lang="en-US"/>
            </a:p>
          </p:txBody>
        </p:sp>
        <p:sp>
          <p:nvSpPr>
            <p:cNvPr id="16" name="Freeform: Shape 251">
              <a:extLst>
                <a:ext uri="{FF2B5EF4-FFF2-40B4-BE49-F238E27FC236}">
                  <a16:creationId xmlns:a16="http://schemas.microsoft.com/office/drawing/2014/main" id="{1BB32AE7-E53D-59D3-EBA6-A3486664EA26}"/>
                </a:ext>
              </a:extLst>
            </p:cNvPr>
            <p:cNvSpPr/>
            <p:nvPr/>
          </p:nvSpPr>
          <p:spPr>
            <a:xfrm>
              <a:off x="4657227" y="1987637"/>
              <a:ext cx="528741" cy="926261"/>
            </a:xfrm>
            <a:custGeom>
              <a:avLst/>
              <a:gdLst>
                <a:gd name="connsiteX0" fmla="*/ 500099 w 528740"/>
                <a:gd name="connsiteY0" fmla="*/ 542249 h 926261"/>
                <a:gd name="connsiteX1" fmla="*/ 420209 w 528740"/>
                <a:gd name="connsiteY1" fmla="*/ 449237 h 926261"/>
                <a:gd name="connsiteX2" fmla="*/ 420209 w 528740"/>
                <a:gd name="connsiteY2" fmla="*/ 449237 h 926261"/>
                <a:gd name="connsiteX3" fmla="*/ 370423 w 528740"/>
                <a:gd name="connsiteY3" fmla="*/ 417204 h 926261"/>
                <a:gd name="connsiteX4" fmla="*/ 307900 w 528740"/>
                <a:gd name="connsiteY4" fmla="*/ 318788 h 926261"/>
                <a:gd name="connsiteX5" fmla="*/ 308286 w 528740"/>
                <a:gd name="connsiteY5" fmla="*/ 280966 h 926261"/>
                <a:gd name="connsiteX6" fmla="*/ 316005 w 528740"/>
                <a:gd name="connsiteY6" fmla="*/ 266300 h 926261"/>
                <a:gd name="connsiteX7" fmla="*/ 336074 w 528740"/>
                <a:gd name="connsiteY7" fmla="*/ 54032 h 926261"/>
                <a:gd name="connsiteX8" fmla="*/ 331828 w 528740"/>
                <a:gd name="connsiteY8" fmla="*/ 35507 h 926261"/>
                <a:gd name="connsiteX9" fmla="*/ 295550 w 528740"/>
                <a:gd name="connsiteY9" fmla="*/ 0 h 926261"/>
                <a:gd name="connsiteX10" fmla="*/ 280112 w 528740"/>
                <a:gd name="connsiteY10" fmla="*/ 18139 h 926261"/>
                <a:gd name="connsiteX11" fmla="*/ 280884 w 528740"/>
                <a:gd name="connsiteY11" fmla="*/ 44769 h 926261"/>
                <a:gd name="connsiteX12" fmla="*/ 282042 w 528740"/>
                <a:gd name="connsiteY12" fmla="*/ 50559 h 926261"/>
                <a:gd name="connsiteX13" fmla="*/ 277411 w 528740"/>
                <a:gd name="connsiteY13" fmla="*/ 87995 h 926261"/>
                <a:gd name="connsiteX14" fmla="*/ 242290 w 528740"/>
                <a:gd name="connsiteY14" fmla="*/ 91854 h 926261"/>
                <a:gd name="connsiteX15" fmla="*/ 227238 w 528740"/>
                <a:gd name="connsiteY15" fmla="*/ 55962 h 926261"/>
                <a:gd name="connsiteX16" fmla="*/ 244605 w 528740"/>
                <a:gd name="connsiteY16" fmla="*/ 32033 h 926261"/>
                <a:gd name="connsiteX17" fmla="*/ 235729 w 528740"/>
                <a:gd name="connsiteY17" fmla="*/ 1544 h 926261"/>
                <a:gd name="connsiteX18" fmla="*/ 208713 w 528740"/>
                <a:gd name="connsiteY18" fmla="*/ 15824 h 926261"/>
                <a:gd name="connsiteX19" fmla="*/ 194433 w 528740"/>
                <a:gd name="connsiteY19" fmla="*/ 60979 h 926261"/>
                <a:gd name="connsiteX20" fmla="*/ 194433 w 528740"/>
                <a:gd name="connsiteY20" fmla="*/ 180621 h 926261"/>
                <a:gd name="connsiteX21" fmla="*/ 218747 w 528740"/>
                <a:gd name="connsiteY21" fmla="*/ 274791 h 926261"/>
                <a:gd name="connsiteX22" fmla="*/ 223379 w 528740"/>
                <a:gd name="connsiteY22" fmla="*/ 280194 h 926261"/>
                <a:gd name="connsiteX23" fmla="*/ 214116 w 528740"/>
                <a:gd name="connsiteY23" fmla="*/ 353137 h 926261"/>
                <a:gd name="connsiteX24" fmla="*/ 132682 w 528740"/>
                <a:gd name="connsiteY24" fmla="*/ 433799 h 926261"/>
                <a:gd name="connsiteX25" fmla="*/ 11496 w 528740"/>
                <a:gd name="connsiteY25" fmla="*/ 588562 h 926261"/>
                <a:gd name="connsiteX26" fmla="*/ 14584 w 528740"/>
                <a:gd name="connsiteY26" fmla="*/ 743711 h 926261"/>
                <a:gd name="connsiteX27" fmla="*/ 88299 w 528740"/>
                <a:gd name="connsiteY27" fmla="*/ 858721 h 926261"/>
                <a:gd name="connsiteX28" fmla="*/ 237658 w 528740"/>
                <a:gd name="connsiteY28" fmla="*/ 927033 h 926261"/>
                <a:gd name="connsiteX29" fmla="*/ 400526 w 528740"/>
                <a:gd name="connsiteY29" fmla="*/ 889211 h 926261"/>
                <a:gd name="connsiteX30" fmla="*/ 525185 w 528740"/>
                <a:gd name="connsiteY30" fmla="*/ 696626 h 926261"/>
                <a:gd name="connsiteX31" fmla="*/ 500099 w 528740"/>
                <a:gd name="connsiteY31" fmla="*/ 542249 h 926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8740" h="926261">
                  <a:moveTo>
                    <a:pt x="500099" y="542249"/>
                  </a:moveTo>
                  <a:cubicBezTo>
                    <a:pt x="482346" y="503654"/>
                    <a:pt x="454558" y="473551"/>
                    <a:pt x="420209" y="449237"/>
                  </a:cubicBezTo>
                  <a:lnTo>
                    <a:pt x="420209" y="449237"/>
                  </a:lnTo>
                  <a:cubicBezTo>
                    <a:pt x="406315" y="434571"/>
                    <a:pt x="386632" y="428782"/>
                    <a:pt x="370423" y="417204"/>
                  </a:cubicBezTo>
                  <a:cubicBezTo>
                    <a:pt x="336074" y="392889"/>
                    <a:pt x="310987" y="362786"/>
                    <a:pt x="307900" y="318788"/>
                  </a:cubicBezTo>
                  <a:cubicBezTo>
                    <a:pt x="305198" y="306052"/>
                    <a:pt x="304812" y="293316"/>
                    <a:pt x="308286" y="280966"/>
                  </a:cubicBezTo>
                  <a:cubicBezTo>
                    <a:pt x="310987" y="275949"/>
                    <a:pt x="314075" y="271317"/>
                    <a:pt x="316005" y="266300"/>
                  </a:cubicBezTo>
                  <a:cubicBezTo>
                    <a:pt x="345336" y="197602"/>
                    <a:pt x="336074" y="125431"/>
                    <a:pt x="336074" y="54032"/>
                  </a:cubicBezTo>
                  <a:cubicBezTo>
                    <a:pt x="336074" y="47471"/>
                    <a:pt x="334530" y="40910"/>
                    <a:pt x="331828" y="35507"/>
                  </a:cubicBezTo>
                  <a:cubicBezTo>
                    <a:pt x="324110" y="19297"/>
                    <a:pt x="316777" y="2702"/>
                    <a:pt x="295550" y="0"/>
                  </a:cubicBezTo>
                  <a:cubicBezTo>
                    <a:pt x="284743" y="1158"/>
                    <a:pt x="280884" y="8491"/>
                    <a:pt x="280112" y="18139"/>
                  </a:cubicBezTo>
                  <a:cubicBezTo>
                    <a:pt x="279340" y="27016"/>
                    <a:pt x="279726" y="35893"/>
                    <a:pt x="280884" y="44769"/>
                  </a:cubicBezTo>
                  <a:cubicBezTo>
                    <a:pt x="280884" y="46699"/>
                    <a:pt x="280884" y="49015"/>
                    <a:pt x="282042" y="50559"/>
                  </a:cubicBezTo>
                  <a:cubicBezTo>
                    <a:pt x="293620" y="64838"/>
                    <a:pt x="287059" y="77188"/>
                    <a:pt x="277411" y="87995"/>
                  </a:cubicBezTo>
                  <a:cubicBezTo>
                    <a:pt x="267762" y="98415"/>
                    <a:pt x="254640" y="98415"/>
                    <a:pt x="242290" y="91854"/>
                  </a:cubicBezTo>
                  <a:cubicBezTo>
                    <a:pt x="229168" y="84907"/>
                    <a:pt x="224150" y="71399"/>
                    <a:pt x="227238" y="55962"/>
                  </a:cubicBezTo>
                  <a:cubicBezTo>
                    <a:pt x="229554" y="45155"/>
                    <a:pt x="237273" y="38594"/>
                    <a:pt x="244605" y="32033"/>
                  </a:cubicBezTo>
                  <a:cubicBezTo>
                    <a:pt x="246921" y="20455"/>
                    <a:pt x="250395" y="8105"/>
                    <a:pt x="235729" y="1544"/>
                  </a:cubicBezTo>
                  <a:cubicBezTo>
                    <a:pt x="222607" y="-1158"/>
                    <a:pt x="214888" y="6561"/>
                    <a:pt x="208713" y="15824"/>
                  </a:cubicBezTo>
                  <a:cubicBezTo>
                    <a:pt x="199450" y="29332"/>
                    <a:pt x="194047" y="43997"/>
                    <a:pt x="194433" y="60979"/>
                  </a:cubicBezTo>
                  <a:cubicBezTo>
                    <a:pt x="194819" y="100731"/>
                    <a:pt x="194433" y="140869"/>
                    <a:pt x="194433" y="180621"/>
                  </a:cubicBezTo>
                  <a:cubicBezTo>
                    <a:pt x="194433" y="214198"/>
                    <a:pt x="202924" y="245459"/>
                    <a:pt x="218747" y="274791"/>
                  </a:cubicBezTo>
                  <a:cubicBezTo>
                    <a:pt x="220291" y="276721"/>
                    <a:pt x="221449" y="278650"/>
                    <a:pt x="223379" y="280194"/>
                  </a:cubicBezTo>
                  <a:cubicBezTo>
                    <a:pt x="229940" y="305666"/>
                    <a:pt x="222993" y="329981"/>
                    <a:pt x="214116" y="353137"/>
                  </a:cubicBezTo>
                  <a:cubicBezTo>
                    <a:pt x="199064" y="392117"/>
                    <a:pt x="167417" y="414116"/>
                    <a:pt x="132682" y="433799"/>
                  </a:cubicBezTo>
                  <a:cubicBezTo>
                    <a:pt x="71703" y="468534"/>
                    <a:pt x="30022" y="519864"/>
                    <a:pt x="11496" y="588562"/>
                  </a:cubicBezTo>
                  <a:cubicBezTo>
                    <a:pt x="-3941" y="640664"/>
                    <a:pt x="-4713" y="692380"/>
                    <a:pt x="14584" y="743711"/>
                  </a:cubicBezTo>
                  <a:cubicBezTo>
                    <a:pt x="27320" y="789638"/>
                    <a:pt x="52792" y="827460"/>
                    <a:pt x="88299" y="858721"/>
                  </a:cubicBezTo>
                  <a:cubicBezTo>
                    <a:pt x="129981" y="898859"/>
                    <a:pt x="182083" y="920472"/>
                    <a:pt x="237658" y="927033"/>
                  </a:cubicBezTo>
                  <a:cubicBezTo>
                    <a:pt x="294778" y="933594"/>
                    <a:pt x="350740" y="921244"/>
                    <a:pt x="400526" y="889211"/>
                  </a:cubicBezTo>
                  <a:cubicBezTo>
                    <a:pt x="470768" y="843670"/>
                    <a:pt x="517081" y="782305"/>
                    <a:pt x="525185" y="696626"/>
                  </a:cubicBezTo>
                  <a:cubicBezTo>
                    <a:pt x="537922" y="623683"/>
                    <a:pt x="516695" y="568493"/>
                    <a:pt x="500099" y="542249"/>
                  </a:cubicBezTo>
                  <a:close/>
                </a:path>
              </a:pathLst>
            </a:custGeom>
            <a:solidFill>
              <a:schemeClr val="accent5"/>
            </a:solidFill>
            <a:ln w="3845" cap="flat">
              <a:noFill/>
              <a:prstDash val="solid"/>
              <a:miter/>
            </a:ln>
          </p:spPr>
          <p:txBody>
            <a:bodyPr rtlCol="0" anchor="ctr"/>
            <a:lstStyle/>
            <a:p>
              <a:endParaRPr lang="en-US" dirty="0"/>
            </a:p>
          </p:txBody>
        </p:sp>
        <p:sp>
          <p:nvSpPr>
            <p:cNvPr id="17" name="Freeform: Shape 252">
              <a:extLst>
                <a:ext uri="{FF2B5EF4-FFF2-40B4-BE49-F238E27FC236}">
                  <a16:creationId xmlns:a16="http://schemas.microsoft.com/office/drawing/2014/main" id="{BF91F4C9-21D9-C885-DECB-4CCA8E390806}"/>
                </a:ext>
              </a:extLst>
            </p:cNvPr>
            <p:cNvSpPr/>
            <p:nvPr/>
          </p:nvSpPr>
          <p:spPr>
            <a:xfrm>
              <a:off x="4507708" y="63118"/>
              <a:ext cx="331910" cy="177533"/>
            </a:xfrm>
            <a:custGeom>
              <a:avLst/>
              <a:gdLst>
                <a:gd name="connsiteX0" fmla="*/ 309603 w 331910"/>
                <a:gd name="connsiteY0" fmla="*/ 102486 h 177533"/>
                <a:gd name="connsiteX1" fmla="*/ 330830 w 331910"/>
                <a:gd name="connsiteY1" fmla="*/ 164237 h 177533"/>
                <a:gd name="connsiteX2" fmla="*/ 320409 w 331910"/>
                <a:gd name="connsiteY2" fmla="*/ 180447 h 177533"/>
                <a:gd name="connsiteX3" fmla="*/ 8954 w 331910"/>
                <a:gd name="connsiteY3" fmla="*/ 180833 h 177533"/>
                <a:gd name="connsiteX4" fmla="*/ 2007 w 331910"/>
                <a:gd name="connsiteY4" fmla="*/ 163465 h 177533"/>
                <a:gd name="connsiteX5" fmla="*/ 19374 w 331910"/>
                <a:gd name="connsiteY5" fmla="*/ 109433 h 177533"/>
                <a:gd name="connsiteX6" fmla="*/ 73792 w 331910"/>
                <a:gd name="connsiteY6" fmla="*/ 30315 h 177533"/>
                <a:gd name="connsiteX7" fmla="*/ 292621 w 331910"/>
                <a:gd name="connsiteY7" fmla="*/ 63506 h 177533"/>
                <a:gd name="connsiteX8" fmla="*/ 309603 w 331910"/>
                <a:gd name="connsiteY8" fmla="*/ 102486 h 17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910" h="177533">
                  <a:moveTo>
                    <a:pt x="309603" y="102486"/>
                  </a:moveTo>
                  <a:cubicBezTo>
                    <a:pt x="316550" y="122941"/>
                    <a:pt x="323883" y="143782"/>
                    <a:pt x="330830" y="164237"/>
                  </a:cubicBezTo>
                  <a:cubicBezTo>
                    <a:pt x="334303" y="173886"/>
                    <a:pt x="332759" y="180833"/>
                    <a:pt x="320409" y="180447"/>
                  </a:cubicBezTo>
                  <a:cubicBezTo>
                    <a:pt x="216591" y="154974"/>
                    <a:pt x="112772" y="155360"/>
                    <a:pt x="8954" y="180833"/>
                  </a:cubicBezTo>
                  <a:cubicBezTo>
                    <a:pt x="-3010" y="178903"/>
                    <a:pt x="-309" y="170798"/>
                    <a:pt x="2007" y="163465"/>
                  </a:cubicBezTo>
                  <a:cubicBezTo>
                    <a:pt x="7410" y="145326"/>
                    <a:pt x="13585" y="127573"/>
                    <a:pt x="19374" y="109433"/>
                  </a:cubicBezTo>
                  <a:cubicBezTo>
                    <a:pt x="25935" y="75084"/>
                    <a:pt x="46390" y="50384"/>
                    <a:pt x="73792" y="30315"/>
                  </a:cubicBezTo>
                  <a:cubicBezTo>
                    <a:pt x="153682" y="-27576"/>
                    <a:pt x="253641" y="5229"/>
                    <a:pt x="292621" y="63506"/>
                  </a:cubicBezTo>
                  <a:cubicBezTo>
                    <a:pt x="299954" y="75470"/>
                    <a:pt x="309989" y="86663"/>
                    <a:pt x="309603" y="102486"/>
                  </a:cubicBezTo>
                  <a:close/>
                </a:path>
              </a:pathLst>
            </a:custGeom>
            <a:solidFill>
              <a:srgbClr val="FEFEFE"/>
            </a:solidFill>
            <a:ln w="3845" cap="flat">
              <a:noFill/>
              <a:prstDash val="solid"/>
              <a:miter/>
            </a:ln>
          </p:spPr>
          <p:txBody>
            <a:bodyPr rtlCol="0" anchor="ctr"/>
            <a:lstStyle/>
            <a:p>
              <a:endParaRPr lang="en-US"/>
            </a:p>
          </p:txBody>
        </p:sp>
        <p:sp>
          <p:nvSpPr>
            <p:cNvPr id="18" name="Freeform: Shape 253">
              <a:extLst>
                <a:ext uri="{FF2B5EF4-FFF2-40B4-BE49-F238E27FC236}">
                  <a16:creationId xmlns:a16="http://schemas.microsoft.com/office/drawing/2014/main" id="{28CF1BD8-2BFE-31F7-BC57-F9508F2EB4F6}"/>
                </a:ext>
              </a:extLst>
            </p:cNvPr>
            <p:cNvSpPr/>
            <p:nvPr/>
          </p:nvSpPr>
          <p:spPr>
            <a:xfrm>
              <a:off x="4524251" y="32237"/>
              <a:ext cx="293316" cy="146658"/>
            </a:xfrm>
            <a:custGeom>
              <a:avLst/>
              <a:gdLst>
                <a:gd name="connsiteX0" fmla="*/ 292220 w 293316"/>
                <a:gd name="connsiteY0" fmla="*/ 139704 h 146657"/>
                <a:gd name="connsiteX1" fmla="*/ 143632 w 293316"/>
                <a:gd name="connsiteY1" fmla="*/ 47850 h 146657"/>
                <a:gd name="connsiteX2" fmla="*/ 1605 w 293316"/>
                <a:gd name="connsiteY2" fmla="*/ 147037 h 146657"/>
                <a:gd name="connsiteX3" fmla="*/ 61 w 293316"/>
                <a:gd name="connsiteY3" fmla="*/ 143564 h 146657"/>
                <a:gd name="connsiteX4" fmla="*/ 186086 w 293316"/>
                <a:gd name="connsiteY4" fmla="*/ 5010 h 146657"/>
                <a:gd name="connsiteX5" fmla="*/ 246679 w 293316"/>
                <a:gd name="connsiteY5" fmla="*/ 43991 h 146657"/>
                <a:gd name="connsiteX6" fmla="*/ 291062 w 293316"/>
                <a:gd name="connsiteY6" fmla="*/ 120407 h 146657"/>
                <a:gd name="connsiteX7" fmla="*/ 292220 w 293316"/>
                <a:gd name="connsiteY7" fmla="*/ 139704 h 146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316" h="146657">
                  <a:moveTo>
                    <a:pt x="292220" y="139704"/>
                  </a:moveTo>
                  <a:cubicBezTo>
                    <a:pt x="260572" y="80269"/>
                    <a:pt x="211172" y="45920"/>
                    <a:pt x="143632" y="47850"/>
                  </a:cubicBezTo>
                  <a:cubicBezTo>
                    <a:pt x="76864" y="49780"/>
                    <a:pt x="30551" y="87602"/>
                    <a:pt x="1605" y="147037"/>
                  </a:cubicBezTo>
                  <a:cubicBezTo>
                    <a:pt x="1219" y="145879"/>
                    <a:pt x="-324" y="144721"/>
                    <a:pt x="61" y="143564"/>
                  </a:cubicBezTo>
                  <a:cubicBezTo>
                    <a:pt x="23990" y="50166"/>
                    <a:pt x="86127" y="-19690"/>
                    <a:pt x="186086" y="5010"/>
                  </a:cubicBezTo>
                  <a:cubicBezTo>
                    <a:pt x="210400" y="11185"/>
                    <a:pt x="230855" y="24308"/>
                    <a:pt x="246679" y="43991"/>
                  </a:cubicBezTo>
                  <a:cubicBezTo>
                    <a:pt x="265590" y="66761"/>
                    <a:pt x="281027" y="92233"/>
                    <a:pt x="291062" y="120407"/>
                  </a:cubicBezTo>
                  <a:cubicBezTo>
                    <a:pt x="293378" y="126196"/>
                    <a:pt x="298781" y="132757"/>
                    <a:pt x="292220" y="139704"/>
                  </a:cubicBezTo>
                  <a:close/>
                </a:path>
              </a:pathLst>
            </a:custGeom>
            <a:solidFill>
              <a:schemeClr val="accent1">
                <a:lumMod val="75000"/>
              </a:schemeClr>
            </a:solidFill>
            <a:ln w="3845" cap="flat">
              <a:noFill/>
              <a:prstDash val="solid"/>
              <a:miter/>
            </a:ln>
          </p:spPr>
          <p:txBody>
            <a:bodyPr rtlCol="0" anchor="ctr"/>
            <a:lstStyle/>
            <a:p>
              <a:endParaRPr lang="en-US"/>
            </a:p>
          </p:txBody>
        </p:sp>
        <p:sp>
          <p:nvSpPr>
            <p:cNvPr id="19" name="Freeform: Shape 254">
              <a:extLst>
                <a:ext uri="{FF2B5EF4-FFF2-40B4-BE49-F238E27FC236}">
                  <a16:creationId xmlns:a16="http://schemas.microsoft.com/office/drawing/2014/main" id="{8F17E1BD-9ED2-32B5-7213-2A186B8943FA}"/>
                </a:ext>
              </a:extLst>
            </p:cNvPr>
            <p:cNvSpPr/>
            <p:nvPr/>
          </p:nvSpPr>
          <p:spPr>
            <a:xfrm>
              <a:off x="5071928" y="184694"/>
              <a:ext cx="231565" cy="555757"/>
            </a:xfrm>
            <a:custGeom>
              <a:avLst/>
              <a:gdLst>
                <a:gd name="connsiteX0" fmla="*/ 234653 w 231565"/>
                <a:gd name="connsiteY0" fmla="*/ 103588 h 555756"/>
                <a:gd name="connsiteX1" fmla="*/ 185252 w 231565"/>
                <a:gd name="connsiteY1" fmla="*/ 24470 h 555756"/>
                <a:gd name="connsiteX2" fmla="*/ 112695 w 231565"/>
                <a:gd name="connsiteY2" fmla="*/ 1699 h 555756"/>
                <a:gd name="connsiteX3" fmla="*/ 46313 w 231565"/>
                <a:gd name="connsiteY3" fmla="*/ 34118 h 555756"/>
                <a:gd name="connsiteX4" fmla="*/ 0 w 231565"/>
                <a:gd name="connsiteY4" fmla="*/ 172672 h 555756"/>
                <a:gd name="connsiteX5" fmla="*/ 58663 w 231565"/>
                <a:gd name="connsiteY5" fmla="*/ 229791 h 555756"/>
                <a:gd name="connsiteX6" fmla="*/ 133922 w 231565"/>
                <a:gd name="connsiteY6" fmla="*/ 330908 h 555756"/>
                <a:gd name="connsiteX7" fmla="*/ 151675 w 231565"/>
                <a:gd name="connsiteY7" fmla="*/ 341328 h 555756"/>
                <a:gd name="connsiteX8" fmla="*/ 203777 w 231565"/>
                <a:gd name="connsiteY8" fmla="*/ 181162 h 555756"/>
                <a:gd name="connsiteX9" fmla="*/ 230407 w 231565"/>
                <a:gd name="connsiteY9" fmla="*/ 102430 h 555756"/>
                <a:gd name="connsiteX10" fmla="*/ 234267 w 231565"/>
                <a:gd name="connsiteY10" fmla="*/ 557070 h 555756"/>
                <a:gd name="connsiteX11" fmla="*/ 234653 w 231565"/>
                <a:gd name="connsiteY11" fmla="*/ 103588 h 55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65" h="555756">
                  <a:moveTo>
                    <a:pt x="234653" y="103588"/>
                  </a:moveTo>
                  <a:cubicBezTo>
                    <a:pt x="234653" y="63836"/>
                    <a:pt x="242372" y="48784"/>
                    <a:pt x="185252" y="24470"/>
                  </a:cubicBezTo>
                  <a:cubicBezTo>
                    <a:pt x="163639" y="16365"/>
                    <a:pt x="133536" y="7488"/>
                    <a:pt x="112695" y="1699"/>
                  </a:cubicBezTo>
                  <a:cubicBezTo>
                    <a:pt x="86451" y="-5248"/>
                    <a:pt x="54804" y="9804"/>
                    <a:pt x="46313" y="34118"/>
                  </a:cubicBezTo>
                  <a:cubicBezTo>
                    <a:pt x="30103" y="80046"/>
                    <a:pt x="15438" y="126745"/>
                    <a:pt x="0" y="172672"/>
                  </a:cubicBezTo>
                  <a:cubicBezTo>
                    <a:pt x="9263" y="181548"/>
                    <a:pt x="49015" y="220914"/>
                    <a:pt x="58663" y="229791"/>
                  </a:cubicBezTo>
                  <a:cubicBezTo>
                    <a:pt x="84521" y="254105"/>
                    <a:pt x="128133" y="321645"/>
                    <a:pt x="133922" y="330908"/>
                  </a:cubicBezTo>
                  <a:cubicBezTo>
                    <a:pt x="141641" y="342486"/>
                    <a:pt x="147816" y="354064"/>
                    <a:pt x="151675" y="341328"/>
                  </a:cubicBezTo>
                  <a:cubicBezTo>
                    <a:pt x="171358" y="289998"/>
                    <a:pt x="185638" y="233265"/>
                    <a:pt x="203777" y="181162"/>
                  </a:cubicBezTo>
                  <a:cubicBezTo>
                    <a:pt x="209567" y="164953"/>
                    <a:pt x="228092" y="86607"/>
                    <a:pt x="230407" y="102430"/>
                  </a:cubicBezTo>
                  <a:cubicBezTo>
                    <a:pt x="223846" y="313540"/>
                    <a:pt x="225776" y="362169"/>
                    <a:pt x="234267" y="557070"/>
                  </a:cubicBezTo>
                  <a:cubicBezTo>
                    <a:pt x="236583" y="379537"/>
                    <a:pt x="234653" y="297717"/>
                    <a:pt x="234653" y="103588"/>
                  </a:cubicBezTo>
                  <a:close/>
                </a:path>
              </a:pathLst>
            </a:custGeom>
            <a:solidFill>
              <a:schemeClr val="accent2"/>
            </a:solidFill>
            <a:ln w="3845" cap="flat">
              <a:noFill/>
              <a:prstDash val="solid"/>
              <a:miter/>
            </a:ln>
          </p:spPr>
          <p:txBody>
            <a:bodyPr rtlCol="0" anchor="ctr"/>
            <a:lstStyle/>
            <a:p>
              <a:endParaRPr lang="en-US"/>
            </a:p>
          </p:txBody>
        </p:sp>
        <p:sp>
          <p:nvSpPr>
            <p:cNvPr id="20" name="Freeform: Shape 255">
              <a:extLst>
                <a:ext uri="{FF2B5EF4-FFF2-40B4-BE49-F238E27FC236}">
                  <a16:creationId xmlns:a16="http://schemas.microsoft.com/office/drawing/2014/main" id="{1953545D-B55F-B59D-92D8-8A200DAB67FD}"/>
                </a:ext>
              </a:extLst>
            </p:cNvPr>
            <p:cNvSpPr/>
            <p:nvPr/>
          </p:nvSpPr>
          <p:spPr>
            <a:xfrm>
              <a:off x="4039365" y="182045"/>
              <a:ext cx="231565" cy="555757"/>
            </a:xfrm>
            <a:custGeom>
              <a:avLst/>
              <a:gdLst>
                <a:gd name="connsiteX0" fmla="*/ 658 w 231565"/>
                <a:gd name="connsiteY0" fmla="*/ 103588 h 555756"/>
                <a:gd name="connsiteX1" fmla="*/ 50059 w 231565"/>
                <a:gd name="connsiteY1" fmla="*/ 24470 h 555756"/>
                <a:gd name="connsiteX2" fmla="*/ 122616 w 231565"/>
                <a:gd name="connsiteY2" fmla="*/ 1699 h 555756"/>
                <a:gd name="connsiteX3" fmla="*/ 188998 w 231565"/>
                <a:gd name="connsiteY3" fmla="*/ 34118 h 555756"/>
                <a:gd name="connsiteX4" fmla="*/ 235311 w 231565"/>
                <a:gd name="connsiteY4" fmla="*/ 172672 h 555756"/>
                <a:gd name="connsiteX5" fmla="*/ 176648 w 231565"/>
                <a:gd name="connsiteY5" fmla="*/ 229791 h 555756"/>
                <a:gd name="connsiteX6" fmla="*/ 101389 w 231565"/>
                <a:gd name="connsiteY6" fmla="*/ 330908 h 555756"/>
                <a:gd name="connsiteX7" fmla="*/ 83636 w 231565"/>
                <a:gd name="connsiteY7" fmla="*/ 341328 h 555756"/>
                <a:gd name="connsiteX8" fmla="*/ 31534 w 231565"/>
                <a:gd name="connsiteY8" fmla="*/ 181162 h 555756"/>
                <a:gd name="connsiteX9" fmla="*/ 4904 w 231565"/>
                <a:gd name="connsiteY9" fmla="*/ 102430 h 555756"/>
                <a:gd name="connsiteX10" fmla="*/ 1044 w 231565"/>
                <a:gd name="connsiteY10" fmla="*/ 557070 h 555756"/>
                <a:gd name="connsiteX11" fmla="*/ 658 w 231565"/>
                <a:gd name="connsiteY11" fmla="*/ 103588 h 55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65" h="555756">
                  <a:moveTo>
                    <a:pt x="658" y="103588"/>
                  </a:moveTo>
                  <a:cubicBezTo>
                    <a:pt x="658" y="63836"/>
                    <a:pt x="-7061" y="48784"/>
                    <a:pt x="50059" y="24470"/>
                  </a:cubicBezTo>
                  <a:cubicBezTo>
                    <a:pt x="71672" y="16365"/>
                    <a:pt x="101775" y="7488"/>
                    <a:pt x="122616" y="1699"/>
                  </a:cubicBezTo>
                  <a:cubicBezTo>
                    <a:pt x="148860" y="-5248"/>
                    <a:pt x="180507" y="9804"/>
                    <a:pt x="188998" y="34118"/>
                  </a:cubicBezTo>
                  <a:cubicBezTo>
                    <a:pt x="205208" y="80046"/>
                    <a:pt x="219873" y="126744"/>
                    <a:pt x="235311" y="172672"/>
                  </a:cubicBezTo>
                  <a:cubicBezTo>
                    <a:pt x="226048" y="181548"/>
                    <a:pt x="186296" y="220914"/>
                    <a:pt x="176648" y="229791"/>
                  </a:cubicBezTo>
                  <a:cubicBezTo>
                    <a:pt x="150790" y="254105"/>
                    <a:pt x="107178" y="321645"/>
                    <a:pt x="101389" y="330908"/>
                  </a:cubicBezTo>
                  <a:cubicBezTo>
                    <a:pt x="93670" y="342486"/>
                    <a:pt x="87495" y="354064"/>
                    <a:pt x="83636" y="341328"/>
                  </a:cubicBezTo>
                  <a:cubicBezTo>
                    <a:pt x="63953" y="289998"/>
                    <a:pt x="49673" y="233265"/>
                    <a:pt x="31534" y="181162"/>
                  </a:cubicBezTo>
                  <a:cubicBezTo>
                    <a:pt x="25744" y="164953"/>
                    <a:pt x="7219" y="86607"/>
                    <a:pt x="4904" y="102430"/>
                  </a:cubicBezTo>
                  <a:cubicBezTo>
                    <a:pt x="11465" y="313540"/>
                    <a:pt x="9535" y="362169"/>
                    <a:pt x="1044" y="557070"/>
                  </a:cubicBezTo>
                  <a:cubicBezTo>
                    <a:pt x="-1272" y="379151"/>
                    <a:pt x="1044" y="297331"/>
                    <a:pt x="658" y="103588"/>
                  </a:cubicBezTo>
                  <a:close/>
                </a:path>
              </a:pathLst>
            </a:custGeom>
            <a:solidFill>
              <a:schemeClr val="accent2"/>
            </a:solidFill>
            <a:ln w="3845" cap="flat">
              <a:noFill/>
              <a:prstDash val="solid"/>
              <a:miter/>
            </a:ln>
          </p:spPr>
          <p:txBody>
            <a:bodyPr rtlCol="0" anchor="ctr"/>
            <a:lstStyle/>
            <a:p>
              <a:endParaRPr lang="en-US"/>
            </a:p>
          </p:txBody>
        </p:sp>
        <p:sp>
          <p:nvSpPr>
            <p:cNvPr id="21" name="Freeform: Shape 256">
              <a:extLst>
                <a:ext uri="{FF2B5EF4-FFF2-40B4-BE49-F238E27FC236}">
                  <a16:creationId xmlns:a16="http://schemas.microsoft.com/office/drawing/2014/main" id="{6AE204C7-BCF6-7237-8F65-A3486626C3DC}"/>
                </a:ext>
              </a:extLst>
            </p:cNvPr>
            <p:cNvSpPr/>
            <p:nvPr/>
          </p:nvSpPr>
          <p:spPr>
            <a:xfrm>
              <a:off x="4297447" y="572773"/>
              <a:ext cx="733290" cy="733290"/>
            </a:xfrm>
            <a:custGeom>
              <a:avLst/>
              <a:gdLst>
                <a:gd name="connsiteX0" fmla="*/ 558844 w 733290"/>
                <a:gd name="connsiteY0" fmla="*/ 735606 h 733289"/>
                <a:gd name="connsiteX1" fmla="*/ 176762 w 733290"/>
                <a:gd name="connsiteY1" fmla="*/ 735606 h 733289"/>
                <a:gd name="connsiteX2" fmla="*/ 0 w 733290"/>
                <a:gd name="connsiteY2" fmla="*/ 558844 h 733289"/>
                <a:gd name="connsiteX3" fmla="*/ 0 w 733290"/>
                <a:gd name="connsiteY3" fmla="*/ 176762 h 733289"/>
                <a:gd name="connsiteX4" fmla="*/ 176762 w 733290"/>
                <a:gd name="connsiteY4" fmla="*/ 0 h 733289"/>
                <a:gd name="connsiteX5" fmla="*/ 558844 w 733290"/>
                <a:gd name="connsiteY5" fmla="*/ 0 h 733289"/>
                <a:gd name="connsiteX6" fmla="*/ 735606 w 733290"/>
                <a:gd name="connsiteY6" fmla="*/ 176762 h 733289"/>
                <a:gd name="connsiteX7" fmla="*/ 735606 w 733290"/>
                <a:gd name="connsiteY7" fmla="*/ 558844 h 733289"/>
                <a:gd name="connsiteX8" fmla="*/ 558844 w 733290"/>
                <a:gd name="connsiteY8" fmla="*/ 735606 h 733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3290" h="733289">
                  <a:moveTo>
                    <a:pt x="558844" y="735606"/>
                  </a:moveTo>
                  <a:lnTo>
                    <a:pt x="176762" y="735606"/>
                  </a:lnTo>
                  <a:cubicBezTo>
                    <a:pt x="79504" y="735606"/>
                    <a:pt x="0" y="656102"/>
                    <a:pt x="0" y="558844"/>
                  </a:cubicBezTo>
                  <a:lnTo>
                    <a:pt x="0" y="176762"/>
                  </a:lnTo>
                  <a:cubicBezTo>
                    <a:pt x="0" y="79504"/>
                    <a:pt x="79504" y="0"/>
                    <a:pt x="176762" y="0"/>
                  </a:cubicBezTo>
                  <a:lnTo>
                    <a:pt x="558844" y="0"/>
                  </a:lnTo>
                  <a:cubicBezTo>
                    <a:pt x="656102" y="0"/>
                    <a:pt x="735606" y="79504"/>
                    <a:pt x="735606" y="176762"/>
                  </a:cubicBezTo>
                  <a:lnTo>
                    <a:pt x="735606" y="558844"/>
                  </a:lnTo>
                  <a:cubicBezTo>
                    <a:pt x="735606" y="656102"/>
                    <a:pt x="656102" y="735606"/>
                    <a:pt x="558844" y="735606"/>
                  </a:cubicBezTo>
                  <a:close/>
                </a:path>
              </a:pathLst>
            </a:custGeom>
            <a:solidFill>
              <a:schemeClr val="accent1">
                <a:lumMod val="40000"/>
                <a:lumOff val="60000"/>
              </a:schemeClr>
            </a:solidFill>
            <a:ln w="3845" cap="flat">
              <a:noFill/>
              <a:prstDash val="solid"/>
              <a:miter/>
            </a:ln>
          </p:spPr>
          <p:txBody>
            <a:bodyPr rtlCol="0" anchor="ctr"/>
            <a:lstStyle/>
            <a:p>
              <a:endParaRPr lang="en-US"/>
            </a:p>
          </p:txBody>
        </p:sp>
        <p:sp>
          <p:nvSpPr>
            <p:cNvPr id="22" name="Freeform: Shape 257">
              <a:extLst>
                <a:ext uri="{FF2B5EF4-FFF2-40B4-BE49-F238E27FC236}">
                  <a16:creationId xmlns:a16="http://schemas.microsoft.com/office/drawing/2014/main" id="{9BA7661A-511A-E5AE-BC73-4D9FBF072F6F}"/>
                </a:ext>
              </a:extLst>
            </p:cNvPr>
            <p:cNvSpPr/>
            <p:nvPr/>
          </p:nvSpPr>
          <p:spPr>
            <a:xfrm>
              <a:off x="4294359" y="774621"/>
              <a:ext cx="741009" cy="123501"/>
            </a:xfrm>
            <a:custGeom>
              <a:avLst/>
              <a:gdLst>
                <a:gd name="connsiteX0" fmla="*/ 0 w 741009"/>
                <a:gd name="connsiteY0" fmla="*/ 0 h 123501"/>
                <a:gd name="connsiteX1" fmla="*/ 742167 w 741009"/>
                <a:gd name="connsiteY1" fmla="*/ 0 h 123501"/>
                <a:gd name="connsiteX2" fmla="*/ 742167 w 741009"/>
                <a:gd name="connsiteY2" fmla="*/ 124273 h 123501"/>
                <a:gd name="connsiteX3" fmla="*/ 0 w 741009"/>
                <a:gd name="connsiteY3" fmla="*/ 124273 h 123501"/>
              </a:gdLst>
              <a:ahLst/>
              <a:cxnLst>
                <a:cxn ang="0">
                  <a:pos x="connsiteX0" y="connsiteY0"/>
                </a:cxn>
                <a:cxn ang="0">
                  <a:pos x="connsiteX1" y="connsiteY1"/>
                </a:cxn>
                <a:cxn ang="0">
                  <a:pos x="connsiteX2" y="connsiteY2"/>
                </a:cxn>
                <a:cxn ang="0">
                  <a:pos x="connsiteX3" y="connsiteY3"/>
                </a:cxn>
              </a:cxnLst>
              <a:rect l="l" t="t" r="r" b="b"/>
              <a:pathLst>
                <a:path w="741009" h="123501">
                  <a:moveTo>
                    <a:pt x="0" y="0"/>
                  </a:moveTo>
                  <a:lnTo>
                    <a:pt x="742167" y="0"/>
                  </a:lnTo>
                  <a:lnTo>
                    <a:pt x="742167" y="124273"/>
                  </a:lnTo>
                  <a:lnTo>
                    <a:pt x="0" y="124273"/>
                  </a:lnTo>
                  <a:close/>
                </a:path>
              </a:pathLst>
            </a:custGeom>
            <a:solidFill>
              <a:schemeClr val="accent4"/>
            </a:solidFill>
            <a:ln w="3845" cap="flat">
              <a:noFill/>
              <a:prstDash val="solid"/>
              <a:miter/>
            </a:ln>
          </p:spPr>
          <p:txBody>
            <a:bodyPr rtlCol="0" anchor="ctr"/>
            <a:lstStyle/>
            <a:p>
              <a:endParaRPr lang="en-US"/>
            </a:p>
          </p:txBody>
        </p:sp>
        <p:sp>
          <p:nvSpPr>
            <p:cNvPr id="23" name="Freeform: Shape 258">
              <a:extLst>
                <a:ext uri="{FF2B5EF4-FFF2-40B4-BE49-F238E27FC236}">
                  <a16:creationId xmlns:a16="http://schemas.microsoft.com/office/drawing/2014/main" id="{7B688039-2ED0-4195-47AA-E89FCEB32302}"/>
                </a:ext>
              </a:extLst>
            </p:cNvPr>
            <p:cNvSpPr/>
            <p:nvPr/>
          </p:nvSpPr>
          <p:spPr>
            <a:xfrm>
              <a:off x="4298918" y="819390"/>
              <a:ext cx="733290" cy="196830"/>
            </a:xfrm>
            <a:custGeom>
              <a:avLst/>
              <a:gdLst>
                <a:gd name="connsiteX0" fmla="*/ 734134 w 733290"/>
                <a:gd name="connsiteY0" fmla="*/ 386 h 196830"/>
                <a:gd name="connsiteX1" fmla="*/ 844 w 733290"/>
                <a:gd name="connsiteY1" fmla="*/ 0 h 196830"/>
                <a:gd name="connsiteX2" fmla="*/ 844 w 733290"/>
                <a:gd name="connsiteY2" fmla="*/ 0 h 196830"/>
                <a:gd name="connsiteX3" fmla="*/ 844 w 733290"/>
                <a:gd name="connsiteY3" fmla="*/ 0 h 196830"/>
                <a:gd name="connsiteX4" fmla="*/ 844 w 733290"/>
                <a:gd name="connsiteY4" fmla="*/ 0 h 196830"/>
                <a:gd name="connsiteX5" fmla="*/ 1230 w 733290"/>
                <a:gd name="connsiteY5" fmla="*/ 38208 h 196830"/>
                <a:gd name="connsiteX6" fmla="*/ 38666 w 733290"/>
                <a:gd name="connsiteY6" fmla="*/ 38980 h 196830"/>
                <a:gd name="connsiteX7" fmla="*/ 31333 w 733290"/>
                <a:gd name="connsiteY7" fmla="*/ 77574 h 196830"/>
                <a:gd name="connsiteX8" fmla="*/ 20913 w 733290"/>
                <a:gd name="connsiteY8" fmla="*/ 134308 h 196830"/>
                <a:gd name="connsiteX9" fmla="*/ 29404 w 733290"/>
                <a:gd name="connsiteY9" fmla="*/ 179849 h 196830"/>
                <a:gd name="connsiteX10" fmla="*/ 88067 w 733290"/>
                <a:gd name="connsiteY10" fmla="*/ 196830 h 196830"/>
                <a:gd name="connsiteX11" fmla="*/ 120486 w 733290"/>
                <a:gd name="connsiteY11" fmla="*/ 141641 h 196830"/>
                <a:gd name="connsiteX12" fmla="*/ 99645 w 733290"/>
                <a:gd name="connsiteY12" fmla="*/ 35507 h 196830"/>
                <a:gd name="connsiteX13" fmla="*/ 140941 w 733290"/>
                <a:gd name="connsiteY13" fmla="*/ 35507 h 196830"/>
                <a:gd name="connsiteX14" fmla="*/ 734906 w 733290"/>
                <a:gd name="connsiteY14" fmla="*/ 35121 h 196830"/>
                <a:gd name="connsiteX15" fmla="*/ 734134 w 733290"/>
                <a:gd name="connsiteY15" fmla="*/ 386 h 196830"/>
                <a:gd name="connsiteX16" fmla="*/ 49473 w 733290"/>
                <a:gd name="connsiteY16" fmla="*/ 59821 h 196830"/>
                <a:gd name="connsiteX17" fmla="*/ 69542 w 733290"/>
                <a:gd name="connsiteY17" fmla="*/ 42068 h 196830"/>
                <a:gd name="connsiteX18" fmla="*/ 87681 w 733290"/>
                <a:gd name="connsiteY18" fmla="*/ 59821 h 196830"/>
                <a:gd name="connsiteX19" fmla="*/ 88839 w 733290"/>
                <a:gd name="connsiteY19" fmla="*/ 97643 h 196830"/>
                <a:gd name="connsiteX20" fmla="*/ 49087 w 733290"/>
                <a:gd name="connsiteY20" fmla="*/ 98029 h 196830"/>
                <a:gd name="connsiteX21" fmla="*/ 49473 w 733290"/>
                <a:gd name="connsiteY21" fmla="*/ 59821 h 196830"/>
                <a:gd name="connsiteX22" fmla="*/ 66840 w 733290"/>
                <a:gd name="connsiteY22" fmla="*/ 179077 h 196830"/>
                <a:gd name="connsiteX23" fmla="*/ 35579 w 733290"/>
                <a:gd name="connsiteY23" fmla="*/ 144728 h 196830"/>
                <a:gd name="connsiteX24" fmla="*/ 68384 w 733290"/>
                <a:gd name="connsiteY24" fmla="*/ 113853 h 196830"/>
                <a:gd name="connsiteX25" fmla="*/ 100417 w 733290"/>
                <a:gd name="connsiteY25" fmla="*/ 147430 h 196830"/>
                <a:gd name="connsiteX26" fmla="*/ 66840 w 733290"/>
                <a:gd name="connsiteY26" fmla="*/ 179077 h 19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33290" h="196830">
                  <a:moveTo>
                    <a:pt x="734134" y="386"/>
                  </a:moveTo>
                  <a:cubicBezTo>
                    <a:pt x="489833" y="386"/>
                    <a:pt x="245145" y="0"/>
                    <a:pt x="844" y="0"/>
                  </a:cubicBezTo>
                  <a:cubicBezTo>
                    <a:pt x="844" y="0"/>
                    <a:pt x="844" y="0"/>
                    <a:pt x="844" y="0"/>
                  </a:cubicBezTo>
                  <a:cubicBezTo>
                    <a:pt x="844" y="0"/>
                    <a:pt x="844" y="0"/>
                    <a:pt x="844" y="0"/>
                  </a:cubicBezTo>
                  <a:lnTo>
                    <a:pt x="844" y="0"/>
                  </a:lnTo>
                  <a:cubicBezTo>
                    <a:pt x="-1086" y="12350"/>
                    <a:pt x="844" y="26630"/>
                    <a:pt x="1230" y="38208"/>
                  </a:cubicBezTo>
                  <a:cubicBezTo>
                    <a:pt x="15896" y="39366"/>
                    <a:pt x="23615" y="38594"/>
                    <a:pt x="38666" y="38980"/>
                  </a:cubicBezTo>
                  <a:cubicBezTo>
                    <a:pt x="35965" y="51330"/>
                    <a:pt x="28246" y="93784"/>
                    <a:pt x="31333" y="77574"/>
                  </a:cubicBezTo>
                  <a:cubicBezTo>
                    <a:pt x="27860" y="96486"/>
                    <a:pt x="24001" y="115397"/>
                    <a:pt x="20913" y="134308"/>
                  </a:cubicBezTo>
                  <a:cubicBezTo>
                    <a:pt x="18211" y="150517"/>
                    <a:pt x="18597" y="166341"/>
                    <a:pt x="29404" y="179849"/>
                  </a:cubicBezTo>
                  <a:cubicBezTo>
                    <a:pt x="43298" y="197988"/>
                    <a:pt x="67612" y="204935"/>
                    <a:pt x="88067" y="196830"/>
                  </a:cubicBezTo>
                  <a:cubicBezTo>
                    <a:pt x="110066" y="188340"/>
                    <a:pt x="123574" y="166727"/>
                    <a:pt x="120486" y="141641"/>
                  </a:cubicBezTo>
                  <a:cubicBezTo>
                    <a:pt x="117785" y="120028"/>
                    <a:pt x="103119" y="56734"/>
                    <a:pt x="99645" y="35507"/>
                  </a:cubicBezTo>
                  <a:cubicBezTo>
                    <a:pt x="125889" y="35507"/>
                    <a:pt x="86137" y="35507"/>
                    <a:pt x="140941" y="35507"/>
                  </a:cubicBezTo>
                  <a:cubicBezTo>
                    <a:pt x="338929" y="35121"/>
                    <a:pt x="536918" y="35121"/>
                    <a:pt x="734906" y="35121"/>
                  </a:cubicBezTo>
                  <a:cubicBezTo>
                    <a:pt x="734134" y="23928"/>
                    <a:pt x="734134" y="11964"/>
                    <a:pt x="734134" y="386"/>
                  </a:cubicBezTo>
                  <a:close/>
                  <a:moveTo>
                    <a:pt x="49473" y="59821"/>
                  </a:moveTo>
                  <a:cubicBezTo>
                    <a:pt x="50245" y="50172"/>
                    <a:pt x="58735" y="42454"/>
                    <a:pt x="69542" y="42068"/>
                  </a:cubicBezTo>
                  <a:cubicBezTo>
                    <a:pt x="79962" y="41682"/>
                    <a:pt x="86523" y="50172"/>
                    <a:pt x="87681" y="59821"/>
                  </a:cubicBezTo>
                  <a:cubicBezTo>
                    <a:pt x="89225" y="73329"/>
                    <a:pt x="89611" y="82206"/>
                    <a:pt x="88839" y="97643"/>
                  </a:cubicBezTo>
                  <a:cubicBezTo>
                    <a:pt x="88839" y="97643"/>
                    <a:pt x="59121" y="102661"/>
                    <a:pt x="49087" y="98029"/>
                  </a:cubicBezTo>
                  <a:cubicBezTo>
                    <a:pt x="49087" y="87609"/>
                    <a:pt x="48701" y="70627"/>
                    <a:pt x="49473" y="59821"/>
                  </a:cubicBezTo>
                  <a:close/>
                  <a:moveTo>
                    <a:pt x="66840" y="179077"/>
                  </a:moveTo>
                  <a:cubicBezTo>
                    <a:pt x="48701" y="178305"/>
                    <a:pt x="34807" y="162868"/>
                    <a:pt x="35579" y="144728"/>
                  </a:cubicBezTo>
                  <a:cubicBezTo>
                    <a:pt x="36351" y="127361"/>
                    <a:pt x="51017" y="113853"/>
                    <a:pt x="68384" y="113853"/>
                  </a:cubicBezTo>
                  <a:cubicBezTo>
                    <a:pt x="86909" y="114239"/>
                    <a:pt x="100803" y="128519"/>
                    <a:pt x="100417" y="147430"/>
                  </a:cubicBezTo>
                  <a:cubicBezTo>
                    <a:pt x="100031" y="165955"/>
                    <a:pt x="85365" y="179463"/>
                    <a:pt x="66840" y="179077"/>
                  </a:cubicBezTo>
                  <a:close/>
                </a:path>
              </a:pathLst>
            </a:custGeom>
            <a:solidFill>
              <a:schemeClr val="accent3"/>
            </a:solidFill>
            <a:ln w="3845" cap="flat">
              <a:noFill/>
              <a:prstDash val="solid"/>
              <a:miter/>
            </a:ln>
          </p:spPr>
          <p:txBody>
            <a:bodyPr rtlCol="0" anchor="ctr"/>
            <a:lstStyle/>
            <a:p>
              <a:endParaRPr lang="en-US"/>
            </a:p>
          </p:txBody>
        </p:sp>
        <p:sp>
          <p:nvSpPr>
            <p:cNvPr id="24" name="Freeform: Shape 259">
              <a:extLst>
                <a:ext uri="{FF2B5EF4-FFF2-40B4-BE49-F238E27FC236}">
                  <a16:creationId xmlns:a16="http://schemas.microsoft.com/office/drawing/2014/main" id="{E1868B06-D11A-C3A8-80D8-7AB68C5FAD13}"/>
                </a:ext>
              </a:extLst>
            </p:cNvPr>
            <p:cNvSpPr/>
            <p:nvPr/>
          </p:nvSpPr>
          <p:spPr>
            <a:xfrm>
              <a:off x="3970554" y="1419144"/>
              <a:ext cx="1408689" cy="138939"/>
            </a:xfrm>
            <a:custGeom>
              <a:avLst/>
              <a:gdLst>
                <a:gd name="connsiteX0" fmla="*/ 1412163 w 1408689"/>
                <a:gd name="connsiteY0" fmla="*/ 138939 h 138939"/>
                <a:gd name="connsiteX1" fmla="*/ 0 w 1408689"/>
                <a:gd name="connsiteY1" fmla="*/ 138939 h 138939"/>
                <a:gd name="connsiteX2" fmla="*/ 10806 w 1408689"/>
                <a:gd name="connsiteY2" fmla="*/ 0 h 138939"/>
                <a:gd name="connsiteX3" fmla="*/ 1396725 w 1408689"/>
                <a:gd name="connsiteY3" fmla="*/ 7333 h 138939"/>
              </a:gdLst>
              <a:ahLst/>
              <a:cxnLst>
                <a:cxn ang="0">
                  <a:pos x="connsiteX0" y="connsiteY0"/>
                </a:cxn>
                <a:cxn ang="0">
                  <a:pos x="connsiteX1" y="connsiteY1"/>
                </a:cxn>
                <a:cxn ang="0">
                  <a:pos x="connsiteX2" y="connsiteY2"/>
                </a:cxn>
                <a:cxn ang="0">
                  <a:pos x="connsiteX3" y="connsiteY3"/>
                </a:cxn>
              </a:cxnLst>
              <a:rect l="l" t="t" r="r" b="b"/>
              <a:pathLst>
                <a:path w="1408689" h="138939">
                  <a:moveTo>
                    <a:pt x="1412163" y="138939"/>
                  </a:moveTo>
                  <a:lnTo>
                    <a:pt x="0" y="138939"/>
                  </a:lnTo>
                  <a:lnTo>
                    <a:pt x="10806" y="0"/>
                  </a:lnTo>
                  <a:lnTo>
                    <a:pt x="1396725" y="7333"/>
                  </a:lnTo>
                  <a:close/>
                </a:path>
              </a:pathLst>
            </a:custGeom>
            <a:solidFill>
              <a:schemeClr val="accent4"/>
            </a:solidFill>
            <a:ln w="3845" cap="flat">
              <a:noFill/>
              <a:prstDash val="solid"/>
              <a:miter/>
            </a:ln>
          </p:spPr>
          <p:txBody>
            <a:bodyPr rtlCol="0" anchor="ctr"/>
            <a:lstStyle/>
            <a:p>
              <a:endParaRPr lang="en-US"/>
            </a:p>
          </p:txBody>
        </p:sp>
        <p:sp>
          <p:nvSpPr>
            <p:cNvPr id="25" name="Freeform: Shape 260">
              <a:extLst>
                <a:ext uri="{FF2B5EF4-FFF2-40B4-BE49-F238E27FC236}">
                  <a16:creationId xmlns:a16="http://schemas.microsoft.com/office/drawing/2014/main" id="{8A4B1686-61EC-05F1-E0E3-3C3E2A360E37}"/>
                </a:ext>
              </a:extLst>
            </p:cNvPr>
            <p:cNvSpPr/>
            <p:nvPr/>
          </p:nvSpPr>
          <p:spPr>
            <a:xfrm>
              <a:off x="4171244" y="1489386"/>
              <a:ext cx="123502" cy="806619"/>
            </a:xfrm>
            <a:custGeom>
              <a:avLst/>
              <a:gdLst>
                <a:gd name="connsiteX0" fmla="*/ 96100 w 123501"/>
                <a:gd name="connsiteY0" fmla="*/ 810093 h 806618"/>
                <a:gd name="connsiteX1" fmla="*/ 29718 w 123501"/>
                <a:gd name="connsiteY1" fmla="*/ 810093 h 806618"/>
                <a:gd name="connsiteX2" fmla="*/ 0 w 123501"/>
                <a:gd name="connsiteY2" fmla="*/ 780375 h 806618"/>
                <a:gd name="connsiteX3" fmla="*/ 0 w 123501"/>
                <a:gd name="connsiteY3" fmla="*/ 0 h 806618"/>
                <a:gd name="connsiteX4" fmla="*/ 125817 w 123501"/>
                <a:gd name="connsiteY4" fmla="*/ 0 h 806618"/>
                <a:gd name="connsiteX5" fmla="*/ 125817 w 123501"/>
                <a:gd name="connsiteY5" fmla="*/ 780375 h 806618"/>
                <a:gd name="connsiteX6" fmla="*/ 96100 w 123501"/>
                <a:gd name="connsiteY6" fmla="*/ 810093 h 806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501" h="806618">
                  <a:moveTo>
                    <a:pt x="96100" y="810093"/>
                  </a:moveTo>
                  <a:lnTo>
                    <a:pt x="29718" y="810093"/>
                  </a:lnTo>
                  <a:cubicBezTo>
                    <a:pt x="13122" y="810093"/>
                    <a:pt x="0" y="796585"/>
                    <a:pt x="0" y="780375"/>
                  </a:cubicBezTo>
                  <a:lnTo>
                    <a:pt x="0" y="0"/>
                  </a:lnTo>
                  <a:lnTo>
                    <a:pt x="125817" y="0"/>
                  </a:lnTo>
                  <a:lnTo>
                    <a:pt x="125817" y="780375"/>
                  </a:lnTo>
                  <a:cubicBezTo>
                    <a:pt x="125817" y="796585"/>
                    <a:pt x="112309" y="810093"/>
                    <a:pt x="96100" y="810093"/>
                  </a:cubicBezTo>
                  <a:close/>
                </a:path>
              </a:pathLst>
            </a:custGeom>
            <a:solidFill>
              <a:schemeClr val="accent4"/>
            </a:solidFill>
            <a:ln w="3845" cap="flat">
              <a:noFill/>
              <a:prstDash val="solid"/>
              <a:miter/>
            </a:ln>
          </p:spPr>
          <p:txBody>
            <a:bodyPr rtlCol="0" anchor="ctr"/>
            <a:lstStyle/>
            <a:p>
              <a:endParaRPr lang="en-US"/>
            </a:p>
          </p:txBody>
        </p:sp>
        <p:sp>
          <p:nvSpPr>
            <p:cNvPr id="26" name="Freeform: Shape 261">
              <a:extLst>
                <a:ext uri="{FF2B5EF4-FFF2-40B4-BE49-F238E27FC236}">
                  <a16:creationId xmlns:a16="http://schemas.microsoft.com/office/drawing/2014/main" id="{EEF35A1A-28D0-7F8C-D48A-CD3C5990E44B}"/>
                </a:ext>
              </a:extLst>
            </p:cNvPr>
            <p:cNvSpPr/>
            <p:nvPr/>
          </p:nvSpPr>
          <p:spPr>
            <a:xfrm>
              <a:off x="5050806" y="1489386"/>
              <a:ext cx="123502" cy="806619"/>
            </a:xfrm>
            <a:custGeom>
              <a:avLst/>
              <a:gdLst>
                <a:gd name="connsiteX0" fmla="*/ 96100 w 123501"/>
                <a:gd name="connsiteY0" fmla="*/ 810093 h 806618"/>
                <a:gd name="connsiteX1" fmla="*/ 29717 w 123501"/>
                <a:gd name="connsiteY1" fmla="*/ 810093 h 806618"/>
                <a:gd name="connsiteX2" fmla="*/ 0 w 123501"/>
                <a:gd name="connsiteY2" fmla="*/ 780375 h 806618"/>
                <a:gd name="connsiteX3" fmla="*/ 0 w 123501"/>
                <a:gd name="connsiteY3" fmla="*/ 0 h 806618"/>
                <a:gd name="connsiteX4" fmla="*/ 125817 w 123501"/>
                <a:gd name="connsiteY4" fmla="*/ 0 h 806618"/>
                <a:gd name="connsiteX5" fmla="*/ 125817 w 123501"/>
                <a:gd name="connsiteY5" fmla="*/ 780375 h 806618"/>
                <a:gd name="connsiteX6" fmla="*/ 96100 w 123501"/>
                <a:gd name="connsiteY6" fmla="*/ 810093 h 806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501" h="806618">
                  <a:moveTo>
                    <a:pt x="96100" y="810093"/>
                  </a:moveTo>
                  <a:lnTo>
                    <a:pt x="29717" y="810093"/>
                  </a:lnTo>
                  <a:cubicBezTo>
                    <a:pt x="13122" y="810093"/>
                    <a:pt x="0" y="796585"/>
                    <a:pt x="0" y="780375"/>
                  </a:cubicBezTo>
                  <a:lnTo>
                    <a:pt x="0" y="0"/>
                  </a:lnTo>
                  <a:lnTo>
                    <a:pt x="125817" y="0"/>
                  </a:lnTo>
                  <a:lnTo>
                    <a:pt x="125817" y="780375"/>
                  </a:lnTo>
                  <a:cubicBezTo>
                    <a:pt x="126203" y="796585"/>
                    <a:pt x="112695" y="810093"/>
                    <a:pt x="96100" y="810093"/>
                  </a:cubicBezTo>
                  <a:close/>
                </a:path>
              </a:pathLst>
            </a:custGeom>
            <a:solidFill>
              <a:schemeClr val="accent4"/>
            </a:solidFill>
            <a:ln w="3845" cap="flat">
              <a:noFill/>
              <a:prstDash val="solid"/>
              <a:miter/>
            </a:ln>
          </p:spPr>
          <p:txBody>
            <a:bodyPr rtlCol="0" anchor="ctr"/>
            <a:lstStyle/>
            <a:p>
              <a:endParaRPr lang="en-US"/>
            </a:p>
          </p:txBody>
        </p:sp>
        <p:sp>
          <p:nvSpPr>
            <p:cNvPr id="27" name="Freeform: Shape 262">
              <a:extLst>
                <a:ext uri="{FF2B5EF4-FFF2-40B4-BE49-F238E27FC236}">
                  <a16:creationId xmlns:a16="http://schemas.microsoft.com/office/drawing/2014/main" id="{D9B804EE-0BA1-9C21-E229-974040D8A002}"/>
                </a:ext>
              </a:extLst>
            </p:cNvPr>
            <p:cNvSpPr/>
            <p:nvPr/>
          </p:nvSpPr>
          <p:spPr>
            <a:xfrm>
              <a:off x="4161981" y="1997286"/>
              <a:ext cx="142799" cy="162096"/>
            </a:xfrm>
            <a:custGeom>
              <a:avLst/>
              <a:gdLst>
                <a:gd name="connsiteX0" fmla="*/ 144342 w 142798"/>
                <a:gd name="connsiteY0" fmla="*/ 19297 h 162095"/>
                <a:gd name="connsiteX1" fmla="*/ 125045 w 142798"/>
                <a:gd name="connsiteY1" fmla="*/ 0 h 162095"/>
                <a:gd name="connsiteX2" fmla="*/ 386 w 142798"/>
                <a:gd name="connsiteY2" fmla="*/ 772 h 162095"/>
                <a:gd name="connsiteX3" fmla="*/ 0 w 142798"/>
                <a:gd name="connsiteY3" fmla="*/ 101117 h 162095"/>
                <a:gd name="connsiteX4" fmla="*/ 8105 w 142798"/>
                <a:gd name="connsiteY4" fmla="*/ 123888 h 162095"/>
                <a:gd name="connsiteX5" fmla="*/ 135080 w 142798"/>
                <a:gd name="connsiteY5" fmla="*/ 127361 h 162095"/>
                <a:gd name="connsiteX6" fmla="*/ 143956 w 142798"/>
                <a:gd name="connsiteY6" fmla="*/ 101503 h 162095"/>
                <a:gd name="connsiteX7" fmla="*/ 144342 w 142798"/>
                <a:gd name="connsiteY7" fmla="*/ 19297 h 162095"/>
                <a:gd name="connsiteX8" fmla="*/ 119642 w 142798"/>
                <a:gd name="connsiteY8" fmla="*/ 63295 h 162095"/>
                <a:gd name="connsiteX9" fmla="*/ 23542 w 142798"/>
                <a:gd name="connsiteY9" fmla="*/ 63295 h 162095"/>
                <a:gd name="connsiteX10" fmla="*/ 8877 w 142798"/>
                <a:gd name="connsiteY10" fmla="*/ 45927 h 162095"/>
                <a:gd name="connsiteX11" fmla="*/ 23928 w 142798"/>
                <a:gd name="connsiteY11" fmla="*/ 28560 h 162095"/>
                <a:gd name="connsiteX12" fmla="*/ 73715 w 142798"/>
                <a:gd name="connsiteY12" fmla="*/ 28560 h 162095"/>
                <a:gd name="connsiteX13" fmla="*/ 120028 w 142798"/>
                <a:gd name="connsiteY13" fmla="*/ 28560 h 162095"/>
                <a:gd name="connsiteX14" fmla="*/ 135466 w 142798"/>
                <a:gd name="connsiteY14" fmla="*/ 45155 h 162095"/>
                <a:gd name="connsiteX15" fmla="*/ 119642 w 142798"/>
                <a:gd name="connsiteY15" fmla="*/ 63295 h 162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2798" h="162095">
                  <a:moveTo>
                    <a:pt x="144342" y="19297"/>
                  </a:moveTo>
                  <a:cubicBezTo>
                    <a:pt x="144728" y="5403"/>
                    <a:pt x="138939" y="0"/>
                    <a:pt x="125045" y="0"/>
                  </a:cubicBezTo>
                  <a:cubicBezTo>
                    <a:pt x="83364" y="772"/>
                    <a:pt x="42068" y="386"/>
                    <a:pt x="386" y="772"/>
                  </a:cubicBezTo>
                  <a:cubicBezTo>
                    <a:pt x="386" y="34349"/>
                    <a:pt x="386" y="67926"/>
                    <a:pt x="0" y="101117"/>
                  </a:cubicBezTo>
                  <a:cubicBezTo>
                    <a:pt x="2702" y="108836"/>
                    <a:pt x="5403" y="116555"/>
                    <a:pt x="8105" y="123888"/>
                  </a:cubicBezTo>
                  <a:cubicBezTo>
                    <a:pt x="46313" y="173674"/>
                    <a:pt x="93398" y="174832"/>
                    <a:pt x="135080" y="127361"/>
                  </a:cubicBezTo>
                  <a:cubicBezTo>
                    <a:pt x="138167" y="118870"/>
                    <a:pt x="140869" y="109994"/>
                    <a:pt x="143956" y="101503"/>
                  </a:cubicBezTo>
                  <a:cubicBezTo>
                    <a:pt x="143956" y="74101"/>
                    <a:pt x="143571" y="46699"/>
                    <a:pt x="144342" y="19297"/>
                  </a:cubicBezTo>
                  <a:close/>
                  <a:moveTo>
                    <a:pt x="119642" y="63295"/>
                  </a:moveTo>
                  <a:cubicBezTo>
                    <a:pt x="87609" y="62909"/>
                    <a:pt x="55576" y="62909"/>
                    <a:pt x="23542" y="63295"/>
                  </a:cubicBezTo>
                  <a:cubicBezTo>
                    <a:pt x="11192" y="63295"/>
                    <a:pt x="8877" y="56348"/>
                    <a:pt x="8877" y="45927"/>
                  </a:cubicBezTo>
                  <a:cubicBezTo>
                    <a:pt x="8877" y="35507"/>
                    <a:pt x="11964" y="28560"/>
                    <a:pt x="23928" y="28560"/>
                  </a:cubicBezTo>
                  <a:cubicBezTo>
                    <a:pt x="40524" y="28946"/>
                    <a:pt x="57119" y="28560"/>
                    <a:pt x="73715" y="28560"/>
                  </a:cubicBezTo>
                  <a:cubicBezTo>
                    <a:pt x="89153" y="28560"/>
                    <a:pt x="104590" y="28946"/>
                    <a:pt x="120028" y="28560"/>
                  </a:cubicBezTo>
                  <a:cubicBezTo>
                    <a:pt x="131606" y="28174"/>
                    <a:pt x="135466" y="33963"/>
                    <a:pt x="135466" y="45155"/>
                  </a:cubicBezTo>
                  <a:cubicBezTo>
                    <a:pt x="135852" y="56348"/>
                    <a:pt x="133150" y="63295"/>
                    <a:pt x="119642" y="63295"/>
                  </a:cubicBezTo>
                  <a:close/>
                </a:path>
              </a:pathLst>
            </a:custGeom>
            <a:solidFill>
              <a:schemeClr val="accent3"/>
            </a:solidFill>
            <a:ln w="3845" cap="flat">
              <a:noFill/>
              <a:prstDash val="solid"/>
              <a:miter/>
            </a:ln>
          </p:spPr>
          <p:txBody>
            <a:bodyPr rtlCol="0" anchor="ctr"/>
            <a:lstStyle/>
            <a:p>
              <a:endParaRPr lang="en-US"/>
            </a:p>
          </p:txBody>
        </p:sp>
        <p:sp>
          <p:nvSpPr>
            <p:cNvPr id="28" name="Freeform: Shape 263">
              <a:extLst>
                <a:ext uri="{FF2B5EF4-FFF2-40B4-BE49-F238E27FC236}">
                  <a16:creationId xmlns:a16="http://schemas.microsoft.com/office/drawing/2014/main" id="{93554B77-83D2-B005-792E-0E72692B2B23}"/>
                </a:ext>
              </a:extLst>
            </p:cNvPr>
            <p:cNvSpPr/>
            <p:nvPr/>
          </p:nvSpPr>
          <p:spPr>
            <a:xfrm>
              <a:off x="5041593" y="1997266"/>
              <a:ext cx="142799" cy="162096"/>
            </a:xfrm>
            <a:custGeom>
              <a:avLst/>
              <a:gdLst>
                <a:gd name="connsiteX0" fmla="*/ 125382 w 142798"/>
                <a:gd name="connsiteY0" fmla="*/ 19 h 162095"/>
                <a:gd name="connsiteX1" fmla="*/ 723 w 142798"/>
                <a:gd name="connsiteY1" fmla="*/ 791 h 162095"/>
                <a:gd name="connsiteX2" fmla="*/ 337 w 142798"/>
                <a:gd name="connsiteY2" fmla="*/ 40929 h 162095"/>
                <a:gd name="connsiteX3" fmla="*/ 8441 w 142798"/>
                <a:gd name="connsiteY3" fmla="*/ 124293 h 162095"/>
                <a:gd name="connsiteX4" fmla="*/ 135416 w 142798"/>
                <a:gd name="connsiteY4" fmla="*/ 127766 h 162095"/>
                <a:gd name="connsiteX5" fmla="*/ 143907 w 142798"/>
                <a:gd name="connsiteY5" fmla="*/ 105382 h 162095"/>
                <a:gd name="connsiteX6" fmla="*/ 144293 w 142798"/>
                <a:gd name="connsiteY6" fmla="*/ 19316 h 162095"/>
                <a:gd name="connsiteX7" fmla="*/ 125382 w 142798"/>
                <a:gd name="connsiteY7" fmla="*/ 19 h 162095"/>
                <a:gd name="connsiteX8" fmla="*/ 122294 w 142798"/>
                <a:gd name="connsiteY8" fmla="*/ 62928 h 162095"/>
                <a:gd name="connsiteX9" fmla="*/ 72508 w 142798"/>
                <a:gd name="connsiteY9" fmla="*/ 62928 h 162095"/>
                <a:gd name="connsiteX10" fmla="*/ 24265 w 142798"/>
                <a:gd name="connsiteY10" fmla="*/ 62928 h 162095"/>
                <a:gd name="connsiteX11" fmla="*/ 9213 w 142798"/>
                <a:gd name="connsiteY11" fmla="*/ 45561 h 162095"/>
                <a:gd name="connsiteX12" fmla="*/ 24265 w 142798"/>
                <a:gd name="connsiteY12" fmla="*/ 28193 h 162095"/>
                <a:gd name="connsiteX13" fmla="*/ 122294 w 142798"/>
                <a:gd name="connsiteY13" fmla="*/ 28193 h 162095"/>
                <a:gd name="connsiteX14" fmla="*/ 135802 w 142798"/>
                <a:gd name="connsiteY14" fmla="*/ 44403 h 162095"/>
                <a:gd name="connsiteX15" fmla="*/ 122294 w 142798"/>
                <a:gd name="connsiteY15" fmla="*/ 62928 h 162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2798" h="162095">
                  <a:moveTo>
                    <a:pt x="125382" y="19"/>
                  </a:moveTo>
                  <a:cubicBezTo>
                    <a:pt x="84086" y="791"/>
                    <a:pt x="42404" y="405"/>
                    <a:pt x="723" y="791"/>
                  </a:cubicBezTo>
                  <a:cubicBezTo>
                    <a:pt x="723" y="14299"/>
                    <a:pt x="-49" y="27807"/>
                    <a:pt x="337" y="40929"/>
                  </a:cubicBezTo>
                  <a:cubicBezTo>
                    <a:pt x="1495" y="68717"/>
                    <a:pt x="-4295" y="97663"/>
                    <a:pt x="8441" y="124293"/>
                  </a:cubicBezTo>
                  <a:cubicBezTo>
                    <a:pt x="46650" y="173693"/>
                    <a:pt x="94121" y="175237"/>
                    <a:pt x="135416" y="127766"/>
                  </a:cubicBezTo>
                  <a:cubicBezTo>
                    <a:pt x="138118" y="120433"/>
                    <a:pt x="141206" y="112714"/>
                    <a:pt x="143907" y="105382"/>
                  </a:cubicBezTo>
                  <a:cubicBezTo>
                    <a:pt x="143907" y="76822"/>
                    <a:pt x="143907" y="47876"/>
                    <a:pt x="144293" y="19316"/>
                  </a:cubicBezTo>
                  <a:cubicBezTo>
                    <a:pt x="144679" y="5037"/>
                    <a:pt x="138890" y="-367"/>
                    <a:pt x="125382" y="19"/>
                  </a:cubicBezTo>
                  <a:close/>
                  <a:moveTo>
                    <a:pt x="122294" y="62928"/>
                  </a:moveTo>
                  <a:cubicBezTo>
                    <a:pt x="105699" y="62928"/>
                    <a:pt x="89103" y="62928"/>
                    <a:pt x="72508" y="62928"/>
                  </a:cubicBezTo>
                  <a:cubicBezTo>
                    <a:pt x="56298" y="62928"/>
                    <a:pt x="40475" y="62542"/>
                    <a:pt x="24265" y="62928"/>
                  </a:cubicBezTo>
                  <a:cubicBezTo>
                    <a:pt x="11915" y="63314"/>
                    <a:pt x="9213" y="56367"/>
                    <a:pt x="9213" y="45561"/>
                  </a:cubicBezTo>
                  <a:cubicBezTo>
                    <a:pt x="9213" y="35140"/>
                    <a:pt x="11915" y="28193"/>
                    <a:pt x="24265" y="28193"/>
                  </a:cubicBezTo>
                  <a:cubicBezTo>
                    <a:pt x="57070" y="28193"/>
                    <a:pt x="89489" y="28193"/>
                    <a:pt x="122294" y="28193"/>
                  </a:cubicBezTo>
                  <a:cubicBezTo>
                    <a:pt x="133873" y="28193"/>
                    <a:pt x="136188" y="34754"/>
                    <a:pt x="135802" y="44403"/>
                  </a:cubicBezTo>
                  <a:cubicBezTo>
                    <a:pt x="135802" y="54437"/>
                    <a:pt x="135416" y="63314"/>
                    <a:pt x="122294" y="62928"/>
                  </a:cubicBezTo>
                  <a:close/>
                </a:path>
              </a:pathLst>
            </a:custGeom>
            <a:solidFill>
              <a:schemeClr val="accent3"/>
            </a:solidFill>
            <a:ln w="3845" cap="flat">
              <a:noFill/>
              <a:prstDash val="solid"/>
              <a:miter/>
            </a:ln>
          </p:spPr>
          <p:txBody>
            <a:bodyPr rtlCol="0" anchor="ctr"/>
            <a:lstStyle/>
            <a:p>
              <a:endParaRPr lang="en-US"/>
            </a:p>
          </p:txBody>
        </p:sp>
        <p:sp>
          <p:nvSpPr>
            <p:cNvPr id="29" name="Freeform: Shape 264">
              <a:extLst>
                <a:ext uri="{FF2B5EF4-FFF2-40B4-BE49-F238E27FC236}">
                  <a16:creationId xmlns:a16="http://schemas.microsoft.com/office/drawing/2014/main" id="{9B6364A4-DDFF-6D2D-F1AB-5E0A090BF0C5}"/>
                </a:ext>
              </a:extLst>
            </p:cNvPr>
            <p:cNvSpPr/>
            <p:nvPr/>
          </p:nvSpPr>
          <p:spPr>
            <a:xfrm>
              <a:off x="3974027" y="1471633"/>
              <a:ext cx="1400970" cy="50172"/>
            </a:xfrm>
            <a:custGeom>
              <a:avLst/>
              <a:gdLst>
                <a:gd name="connsiteX0" fmla="*/ 0 w 1400970"/>
                <a:gd name="connsiteY0" fmla="*/ 0 h 50172"/>
                <a:gd name="connsiteX1" fmla="*/ 1400970 w 1400970"/>
                <a:gd name="connsiteY1" fmla="*/ 0 h 50172"/>
                <a:gd name="connsiteX2" fmla="*/ 1400970 w 1400970"/>
                <a:gd name="connsiteY2" fmla="*/ 50172 h 50172"/>
                <a:gd name="connsiteX3" fmla="*/ 0 w 1400970"/>
                <a:gd name="connsiteY3" fmla="*/ 50172 h 50172"/>
              </a:gdLst>
              <a:ahLst/>
              <a:cxnLst>
                <a:cxn ang="0">
                  <a:pos x="connsiteX0" y="connsiteY0"/>
                </a:cxn>
                <a:cxn ang="0">
                  <a:pos x="connsiteX1" y="connsiteY1"/>
                </a:cxn>
                <a:cxn ang="0">
                  <a:pos x="connsiteX2" y="connsiteY2"/>
                </a:cxn>
                <a:cxn ang="0">
                  <a:pos x="connsiteX3" y="connsiteY3"/>
                </a:cxn>
              </a:cxnLst>
              <a:rect l="l" t="t" r="r" b="b"/>
              <a:pathLst>
                <a:path w="1400970" h="50172">
                  <a:moveTo>
                    <a:pt x="0" y="0"/>
                  </a:moveTo>
                  <a:lnTo>
                    <a:pt x="1400970" y="0"/>
                  </a:lnTo>
                  <a:lnTo>
                    <a:pt x="1400970" y="50172"/>
                  </a:lnTo>
                  <a:lnTo>
                    <a:pt x="0" y="50172"/>
                  </a:lnTo>
                  <a:close/>
                </a:path>
              </a:pathLst>
            </a:custGeom>
            <a:solidFill>
              <a:schemeClr val="accent3"/>
            </a:solidFill>
            <a:ln w="3845" cap="flat">
              <a:noFill/>
              <a:prstDash val="solid"/>
              <a:miter/>
            </a:ln>
          </p:spPr>
          <p:txBody>
            <a:bodyPr rtlCol="0" anchor="ctr"/>
            <a:lstStyle/>
            <a:p>
              <a:endParaRPr lang="en-US"/>
            </a:p>
          </p:txBody>
        </p:sp>
        <p:sp>
          <p:nvSpPr>
            <p:cNvPr id="85" name="Freeform: Shape 265">
              <a:extLst>
                <a:ext uri="{FF2B5EF4-FFF2-40B4-BE49-F238E27FC236}">
                  <a16:creationId xmlns:a16="http://schemas.microsoft.com/office/drawing/2014/main" id="{DFF65D6F-687F-9E11-CA3B-CB61494E2589}"/>
                </a:ext>
              </a:extLst>
            </p:cNvPr>
            <p:cNvSpPr/>
            <p:nvPr/>
          </p:nvSpPr>
          <p:spPr>
            <a:xfrm>
              <a:off x="4043636" y="1492601"/>
              <a:ext cx="100345" cy="185252"/>
            </a:xfrm>
            <a:custGeom>
              <a:avLst/>
              <a:gdLst>
                <a:gd name="connsiteX0" fmla="*/ 19158 w 100344"/>
                <a:gd name="connsiteY0" fmla="*/ 26502 h 185252"/>
                <a:gd name="connsiteX1" fmla="*/ 11825 w 100344"/>
                <a:gd name="connsiteY1" fmla="*/ 65097 h 185252"/>
                <a:gd name="connsiteX2" fmla="*/ 1405 w 100344"/>
                <a:gd name="connsiteY2" fmla="*/ 121830 h 185252"/>
                <a:gd name="connsiteX3" fmla="*/ 9896 w 100344"/>
                <a:gd name="connsiteY3" fmla="*/ 167371 h 185252"/>
                <a:gd name="connsiteX4" fmla="*/ 68559 w 100344"/>
                <a:gd name="connsiteY4" fmla="*/ 184353 h 185252"/>
                <a:gd name="connsiteX5" fmla="*/ 100978 w 100344"/>
                <a:gd name="connsiteY5" fmla="*/ 129163 h 185252"/>
                <a:gd name="connsiteX6" fmla="*/ 80137 w 100344"/>
                <a:gd name="connsiteY6" fmla="*/ 23029 h 185252"/>
                <a:gd name="connsiteX7" fmla="*/ 19158 w 100344"/>
                <a:gd name="connsiteY7" fmla="*/ 26502 h 185252"/>
                <a:gd name="connsiteX8" fmla="*/ 30351 w 100344"/>
                <a:gd name="connsiteY8" fmla="*/ 46957 h 185252"/>
                <a:gd name="connsiteX9" fmla="*/ 50420 w 100344"/>
                <a:gd name="connsiteY9" fmla="*/ 29204 h 185252"/>
                <a:gd name="connsiteX10" fmla="*/ 68559 w 100344"/>
                <a:gd name="connsiteY10" fmla="*/ 46957 h 185252"/>
                <a:gd name="connsiteX11" fmla="*/ 69717 w 100344"/>
                <a:gd name="connsiteY11" fmla="*/ 84780 h 185252"/>
                <a:gd name="connsiteX12" fmla="*/ 29965 w 100344"/>
                <a:gd name="connsiteY12" fmla="*/ 85166 h 185252"/>
                <a:gd name="connsiteX13" fmla="*/ 30351 w 100344"/>
                <a:gd name="connsiteY13" fmla="*/ 46957 h 185252"/>
                <a:gd name="connsiteX14" fmla="*/ 81295 w 100344"/>
                <a:gd name="connsiteY14" fmla="*/ 134566 h 185252"/>
                <a:gd name="connsiteX15" fmla="*/ 47718 w 100344"/>
                <a:gd name="connsiteY15" fmla="*/ 166213 h 185252"/>
                <a:gd name="connsiteX16" fmla="*/ 16457 w 100344"/>
                <a:gd name="connsiteY16" fmla="*/ 131865 h 185252"/>
                <a:gd name="connsiteX17" fmla="*/ 49262 w 100344"/>
                <a:gd name="connsiteY17" fmla="*/ 100989 h 185252"/>
                <a:gd name="connsiteX18" fmla="*/ 81295 w 100344"/>
                <a:gd name="connsiteY18" fmla="*/ 134566 h 185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0344" h="185252">
                  <a:moveTo>
                    <a:pt x="19158" y="26502"/>
                  </a:moveTo>
                  <a:cubicBezTo>
                    <a:pt x="16457" y="38853"/>
                    <a:pt x="8738" y="81306"/>
                    <a:pt x="11825" y="65097"/>
                  </a:cubicBezTo>
                  <a:cubicBezTo>
                    <a:pt x="8352" y="84008"/>
                    <a:pt x="4492" y="102919"/>
                    <a:pt x="1405" y="121830"/>
                  </a:cubicBezTo>
                  <a:cubicBezTo>
                    <a:pt x="-1297" y="138040"/>
                    <a:pt x="-911" y="153863"/>
                    <a:pt x="9896" y="167371"/>
                  </a:cubicBezTo>
                  <a:cubicBezTo>
                    <a:pt x="23789" y="185511"/>
                    <a:pt x="48104" y="192458"/>
                    <a:pt x="68559" y="184353"/>
                  </a:cubicBezTo>
                  <a:cubicBezTo>
                    <a:pt x="90557" y="175862"/>
                    <a:pt x="104065" y="154249"/>
                    <a:pt x="100978" y="129163"/>
                  </a:cubicBezTo>
                  <a:cubicBezTo>
                    <a:pt x="98276" y="107550"/>
                    <a:pt x="83611" y="44256"/>
                    <a:pt x="80137" y="23029"/>
                  </a:cubicBezTo>
                  <a:cubicBezTo>
                    <a:pt x="70103" y="-8232"/>
                    <a:pt x="26877" y="-8232"/>
                    <a:pt x="19158" y="26502"/>
                  </a:cubicBezTo>
                  <a:close/>
                  <a:moveTo>
                    <a:pt x="30351" y="46957"/>
                  </a:moveTo>
                  <a:cubicBezTo>
                    <a:pt x="31122" y="37309"/>
                    <a:pt x="39613" y="29590"/>
                    <a:pt x="50420" y="29204"/>
                  </a:cubicBezTo>
                  <a:cubicBezTo>
                    <a:pt x="60840" y="28818"/>
                    <a:pt x="67401" y="37309"/>
                    <a:pt x="68559" y="46957"/>
                  </a:cubicBezTo>
                  <a:cubicBezTo>
                    <a:pt x="70103" y="60465"/>
                    <a:pt x="70489" y="69342"/>
                    <a:pt x="69717" y="84780"/>
                  </a:cubicBezTo>
                  <a:cubicBezTo>
                    <a:pt x="69717" y="84780"/>
                    <a:pt x="39999" y="89797"/>
                    <a:pt x="29965" y="85166"/>
                  </a:cubicBezTo>
                  <a:cubicBezTo>
                    <a:pt x="29965" y="74745"/>
                    <a:pt x="29579" y="57764"/>
                    <a:pt x="30351" y="46957"/>
                  </a:cubicBezTo>
                  <a:close/>
                  <a:moveTo>
                    <a:pt x="81295" y="134566"/>
                  </a:moveTo>
                  <a:cubicBezTo>
                    <a:pt x="80909" y="153091"/>
                    <a:pt x="66243" y="166985"/>
                    <a:pt x="47718" y="166213"/>
                  </a:cubicBezTo>
                  <a:cubicBezTo>
                    <a:pt x="29579" y="165442"/>
                    <a:pt x="15685" y="150004"/>
                    <a:pt x="16457" y="131865"/>
                  </a:cubicBezTo>
                  <a:cubicBezTo>
                    <a:pt x="17228" y="114497"/>
                    <a:pt x="31894" y="100989"/>
                    <a:pt x="49262" y="100989"/>
                  </a:cubicBezTo>
                  <a:cubicBezTo>
                    <a:pt x="67787" y="101375"/>
                    <a:pt x="81681" y="115655"/>
                    <a:pt x="81295" y="134566"/>
                  </a:cubicBezTo>
                  <a:close/>
                </a:path>
              </a:pathLst>
            </a:custGeom>
            <a:solidFill>
              <a:schemeClr val="accent3"/>
            </a:solidFill>
            <a:ln w="3845" cap="flat">
              <a:noFill/>
              <a:prstDash val="solid"/>
              <a:miter/>
            </a:ln>
          </p:spPr>
          <p:txBody>
            <a:bodyPr rtlCol="0" anchor="ctr"/>
            <a:lstStyle/>
            <a:p>
              <a:endParaRPr lang="en-US"/>
            </a:p>
          </p:txBody>
        </p:sp>
        <p:sp>
          <p:nvSpPr>
            <p:cNvPr id="86" name="Freeform: Shape 266">
              <a:extLst>
                <a:ext uri="{FF2B5EF4-FFF2-40B4-BE49-F238E27FC236}">
                  <a16:creationId xmlns:a16="http://schemas.microsoft.com/office/drawing/2014/main" id="{D6648F3C-0C0A-E0AD-B802-FE934505D4AD}"/>
                </a:ext>
              </a:extLst>
            </p:cNvPr>
            <p:cNvSpPr/>
            <p:nvPr/>
          </p:nvSpPr>
          <p:spPr>
            <a:xfrm>
              <a:off x="4403877" y="1829015"/>
              <a:ext cx="45720" cy="567335"/>
            </a:xfrm>
            <a:custGeom>
              <a:avLst/>
              <a:gdLst>
                <a:gd name="connsiteX0" fmla="*/ 40138 w 77188"/>
                <a:gd name="connsiteY0" fmla="*/ 570808 h 567334"/>
                <a:gd name="connsiteX1" fmla="*/ 40138 w 77188"/>
                <a:gd name="connsiteY1" fmla="*/ 570808 h 567334"/>
                <a:gd name="connsiteX2" fmla="*/ 0 w 77188"/>
                <a:gd name="connsiteY2" fmla="*/ 530670 h 567334"/>
                <a:gd name="connsiteX3" fmla="*/ 0 w 77188"/>
                <a:gd name="connsiteY3" fmla="*/ 40138 h 567334"/>
                <a:gd name="connsiteX4" fmla="*/ 40138 w 77188"/>
                <a:gd name="connsiteY4" fmla="*/ 0 h 567334"/>
                <a:gd name="connsiteX5" fmla="*/ 40138 w 77188"/>
                <a:gd name="connsiteY5" fmla="*/ 0 h 567334"/>
                <a:gd name="connsiteX6" fmla="*/ 80276 w 77188"/>
                <a:gd name="connsiteY6" fmla="*/ 40138 h 567334"/>
                <a:gd name="connsiteX7" fmla="*/ 80276 w 77188"/>
                <a:gd name="connsiteY7" fmla="*/ 530670 h 567334"/>
                <a:gd name="connsiteX8" fmla="*/ 40138 w 77188"/>
                <a:gd name="connsiteY8" fmla="*/ 570808 h 567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188" h="567334">
                  <a:moveTo>
                    <a:pt x="40138" y="570808"/>
                  </a:moveTo>
                  <a:lnTo>
                    <a:pt x="40138" y="570808"/>
                  </a:lnTo>
                  <a:cubicBezTo>
                    <a:pt x="17753" y="570808"/>
                    <a:pt x="0" y="552669"/>
                    <a:pt x="0" y="530670"/>
                  </a:cubicBezTo>
                  <a:lnTo>
                    <a:pt x="0" y="40138"/>
                  </a:lnTo>
                  <a:cubicBezTo>
                    <a:pt x="0" y="17753"/>
                    <a:pt x="18139" y="0"/>
                    <a:pt x="40138" y="0"/>
                  </a:cubicBezTo>
                  <a:lnTo>
                    <a:pt x="40138" y="0"/>
                  </a:lnTo>
                  <a:cubicBezTo>
                    <a:pt x="62523" y="0"/>
                    <a:pt x="80276" y="18139"/>
                    <a:pt x="80276" y="40138"/>
                  </a:cubicBezTo>
                  <a:lnTo>
                    <a:pt x="80276" y="530670"/>
                  </a:lnTo>
                  <a:cubicBezTo>
                    <a:pt x="80276" y="552669"/>
                    <a:pt x="62523" y="570808"/>
                    <a:pt x="40138" y="570808"/>
                  </a:cubicBezTo>
                  <a:close/>
                </a:path>
              </a:pathLst>
            </a:custGeom>
            <a:solidFill>
              <a:schemeClr val="accent3"/>
            </a:solidFill>
            <a:ln w="3845" cap="flat">
              <a:noFill/>
              <a:prstDash val="solid"/>
              <a:miter/>
            </a:ln>
          </p:spPr>
          <p:txBody>
            <a:bodyPr rtlCol="0" anchor="ctr"/>
            <a:lstStyle/>
            <a:p>
              <a:endParaRPr lang="en-US"/>
            </a:p>
          </p:txBody>
        </p:sp>
        <p:sp>
          <p:nvSpPr>
            <p:cNvPr id="87" name="Freeform: Shape 267">
              <a:extLst>
                <a:ext uri="{FF2B5EF4-FFF2-40B4-BE49-F238E27FC236}">
                  <a16:creationId xmlns:a16="http://schemas.microsoft.com/office/drawing/2014/main" id="{15CEF7F5-E394-3E3E-D731-75336D09C352}"/>
                </a:ext>
              </a:extLst>
            </p:cNvPr>
            <p:cNvSpPr/>
            <p:nvPr/>
          </p:nvSpPr>
          <p:spPr>
            <a:xfrm>
              <a:off x="4895955" y="1820498"/>
              <a:ext cx="45719" cy="239284"/>
            </a:xfrm>
            <a:custGeom>
              <a:avLst/>
              <a:gdLst>
                <a:gd name="connsiteX0" fmla="*/ 40138 w 77188"/>
                <a:gd name="connsiteY0" fmla="*/ 242758 h 239284"/>
                <a:gd name="connsiteX1" fmla="*/ 40138 w 77188"/>
                <a:gd name="connsiteY1" fmla="*/ 242758 h 239284"/>
                <a:gd name="connsiteX2" fmla="*/ 0 w 77188"/>
                <a:gd name="connsiteY2" fmla="*/ 202620 h 239284"/>
                <a:gd name="connsiteX3" fmla="*/ 0 w 77188"/>
                <a:gd name="connsiteY3" fmla="*/ 40138 h 239284"/>
                <a:gd name="connsiteX4" fmla="*/ 40138 w 77188"/>
                <a:gd name="connsiteY4" fmla="*/ 0 h 239284"/>
                <a:gd name="connsiteX5" fmla="*/ 40138 w 77188"/>
                <a:gd name="connsiteY5" fmla="*/ 0 h 239284"/>
                <a:gd name="connsiteX6" fmla="*/ 80276 w 77188"/>
                <a:gd name="connsiteY6" fmla="*/ 40138 h 239284"/>
                <a:gd name="connsiteX7" fmla="*/ 80276 w 77188"/>
                <a:gd name="connsiteY7" fmla="*/ 202620 h 239284"/>
                <a:gd name="connsiteX8" fmla="*/ 40138 w 77188"/>
                <a:gd name="connsiteY8" fmla="*/ 242758 h 239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188" h="239284">
                  <a:moveTo>
                    <a:pt x="40138" y="242758"/>
                  </a:moveTo>
                  <a:lnTo>
                    <a:pt x="40138" y="242758"/>
                  </a:lnTo>
                  <a:cubicBezTo>
                    <a:pt x="17753" y="242758"/>
                    <a:pt x="0" y="224618"/>
                    <a:pt x="0" y="202620"/>
                  </a:cubicBezTo>
                  <a:lnTo>
                    <a:pt x="0" y="40138"/>
                  </a:lnTo>
                  <a:cubicBezTo>
                    <a:pt x="0" y="17753"/>
                    <a:pt x="18139" y="0"/>
                    <a:pt x="40138" y="0"/>
                  </a:cubicBezTo>
                  <a:lnTo>
                    <a:pt x="40138" y="0"/>
                  </a:lnTo>
                  <a:cubicBezTo>
                    <a:pt x="62523" y="0"/>
                    <a:pt x="80276" y="18139"/>
                    <a:pt x="80276" y="40138"/>
                  </a:cubicBezTo>
                  <a:lnTo>
                    <a:pt x="80276" y="202620"/>
                  </a:lnTo>
                  <a:cubicBezTo>
                    <a:pt x="80662" y="224618"/>
                    <a:pt x="62523" y="242758"/>
                    <a:pt x="40138" y="242758"/>
                  </a:cubicBezTo>
                  <a:close/>
                </a:path>
              </a:pathLst>
            </a:custGeom>
            <a:solidFill>
              <a:schemeClr val="accent3"/>
            </a:solidFill>
            <a:ln w="3845" cap="flat">
              <a:noFill/>
              <a:prstDash val="solid"/>
              <a:miter/>
            </a:ln>
          </p:spPr>
          <p:txBody>
            <a:bodyPr rtlCol="0" anchor="ctr"/>
            <a:lstStyle/>
            <a:p>
              <a:endParaRPr lang="en-US"/>
            </a:p>
          </p:txBody>
        </p:sp>
        <p:sp>
          <p:nvSpPr>
            <p:cNvPr id="88" name="Freeform: Shape 268">
              <a:extLst>
                <a:ext uri="{FF2B5EF4-FFF2-40B4-BE49-F238E27FC236}">
                  <a16:creationId xmlns:a16="http://schemas.microsoft.com/office/drawing/2014/main" id="{2FEF9C71-93B4-F711-7EBE-799196D6C08C}"/>
                </a:ext>
              </a:extLst>
            </p:cNvPr>
            <p:cNvSpPr/>
            <p:nvPr/>
          </p:nvSpPr>
          <p:spPr>
            <a:xfrm>
              <a:off x="4733442" y="2464347"/>
              <a:ext cx="375374" cy="375374"/>
            </a:xfrm>
            <a:custGeom>
              <a:avLst/>
              <a:gdLst>
                <a:gd name="connsiteX0" fmla="*/ 448465 w 447692"/>
                <a:gd name="connsiteY0" fmla="*/ 224232 h 447692"/>
                <a:gd name="connsiteX1" fmla="*/ 224232 w 447692"/>
                <a:gd name="connsiteY1" fmla="*/ 448465 h 447692"/>
                <a:gd name="connsiteX2" fmla="*/ 0 w 447692"/>
                <a:gd name="connsiteY2" fmla="*/ 224232 h 447692"/>
                <a:gd name="connsiteX3" fmla="*/ 224232 w 447692"/>
                <a:gd name="connsiteY3" fmla="*/ 0 h 447692"/>
                <a:gd name="connsiteX4" fmla="*/ 448465 w 447692"/>
                <a:gd name="connsiteY4" fmla="*/ 224232 h 4476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7692" h="447692">
                  <a:moveTo>
                    <a:pt x="448465" y="224232"/>
                  </a:moveTo>
                  <a:cubicBezTo>
                    <a:pt x="448465" y="348073"/>
                    <a:pt x="348073" y="448465"/>
                    <a:pt x="224232" y="448465"/>
                  </a:cubicBezTo>
                  <a:cubicBezTo>
                    <a:pt x="100392" y="448465"/>
                    <a:pt x="0" y="348072"/>
                    <a:pt x="0" y="224232"/>
                  </a:cubicBezTo>
                  <a:cubicBezTo>
                    <a:pt x="0" y="100392"/>
                    <a:pt x="100392" y="0"/>
                    <a:pt x="224232" y="0"/>
                  </a:cubicBezTo>
                  <a:cubicBezTo>
                    <a:pt x="348073" y="0"/>
                    <a:pt x="448465" y="100392"/>
                    <a:pt x="448465" y="224232"/>
                  </a:cubicBezTo>
                  <a:close/>
                </a:path>
              </a:pathLst>
            </a:custGeom>
            <a:solidFill>
              <a:schemeClr val="accent5">
                <a:lumMod val="75000"/>
              </a:schemeClr>
            </a:solidFill>
            <a:ln w="3845" cap="flat">
              <a:noFill/>
              <a:prstDash val="solid"/>
              <a:miter/>
            </a:ln>
          </p:spPr>
          <p:txBody>
            <a:bodyPr rtlCol="0" anchor="ctr"/>
            <a:lstStyle/>
            <a:p>
              <a:endParaRPr lang="en-US"/>
            </a:p>
          </p:txBody>
        </p:sp>
        <p:sp>
          <p:nvSpPr>
            <p:cNvPr id="89" name="Freeform: Shape 269">
              <a:extLst>
                <a:ext uri="{FF2B5EF4-FFF2-40B4-BE49-F238E27FC236}">
                  <a16:creationId xmlns:a16="http://schemas.microsoft.com/office/drawing/2014/main" id="{B1B6EA54-24F1-DC2F-934C-E5FCDECAEA1C}"/>
                </a:ext>
              </a:extLst>
            </p:cNvPr>
            <p:cNvSpPr/>
            <p:nvPr/>
          </p:nvSpPr>
          <p:spPr>
            <a:xfrm>
              <a:off x="4127246" y="2526997"/>
              <a:ext cx="382083" cy="343488"/>
            </a:xfrm>
            <a:custGeom>
              <a:avLst/>
              <a:gdLst>
                <a:gd name="connsiteX0" fmla="*/ 0 w 382082"/>
                <a:gd name="connsiteY0" fmla="*/ 227121 h 343488"/>
                <a:gd name="connsiteX1" fmla="*/ 20069 w 382082"/>
                <a:gd name="connsiteY1" fmla="*/ 167300 h 343488"/>
                <a:gd name="connsiteX2" fmla="*/ 81434 w 382082"/>
                <a:gd name="connsiteY2" fmla="*/ 6362 h 343488"/>
                <a:gd name="connsiteX3" fmla="*/ 115397 w 382082"/>
                <a:gd name="connsiteY3" fmla="*/ 5976 h 343488"/>
                <a:gd name="connsiteX4" fmla="*/ 312999 w 382082"/>
                <a:gd name="connsiteY4" fmla="*/ 80849 h 343488"/>
                <a:gd name="connsiteX5" fmla="*/ 363558 w 382082"/>
                <a:gd name="connsiteY5" fmla="*/ 99760 h 343488"/>
                <a:gd name="connsiteX6" fmla="*/ 385942 w 382082"/>
                <a:gd name="connsiteY6" fmla="*/ 119057 h 343488"/>
                <a:gd name="connsiteX7" fmla="*/ 302579 w 382082"/>
                <a:gd name="connsiteY7" fmla="*/ 339044 h 343488"/>
                <a:gd name="connsiteX8" fmla="*/ 275563 w 382082"/>
                <a:gd name="connsiteY8" fmla="*/ 341360 h 343488"/>
                <a:gd name="connsiteX9" fmla="*/ 16981 w 382082"/>
                <a:gd name="connsiteY9" fmla="*/ 243717 h 343488"/>
                <a:gd name="connsiteX10" fmla="*/ 0 w 382082"/>
                <a:gd name="connsiteY10" fmla="*/ 227121 h 34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2082" h="343488">
                  <a:moveTo>
                    <a:pt x="0" y="227121"/>
                  </a:moveTo>
                  <a:cubicBezTo>
                    <a:pt x="386" y="205122"/>
                    <a:pt x="13122" y="186983"/>
                    <a:pt x="20069" y="167300"/>
                  </a:cubicBezTo>
                  <a:cubicBezTo>
                    <a:pt x="39366" y="113268"/>
                    <a:pt x="60979" y="60008"/>
                    <a:pt x="81434" y="6362"/>
                  </a:cubicBezTo>
                  <a:cubicBezTo>
                    <a:pt x="92626" y="-5216"/>
                    <a:pt x="104590" y="1731"/>
                    <a:pt x="115397" y="5976"/>
                  </a:cubicBezTo>
                  <a:cubicBezTo>
                    <a:pt x="181007" y="31448"/>
                    <a:pt x="247389" y="55377"/>
                    <a:pt x="312999" y="80849"/>
                  </a:cubicBezTo>
                  <a:cubicBezTo>
                    <a:pt x="329595" y="87410"/>
                    <a:pt x="346576" y="93971"/>
                    <a:pt x="363558" y="99760"/>
                  </a:cubicBezTo>
                  <a:cubicBezTo>
                    <a:pt x="373978" y="103234"/>
                    <a:pt x="381697" y="109023"/>
                    <a:pt x="385942" y="119057"/>
                  </a:cubicBezTo>
                  <a:cubicBezTo>
                    <a:pt x="358154" y="192386"/>
                    <a:pt x="330367" y="265715"/>
                    <a:pt x="302579" y="339044"/>
                  </a:cubicBezTo>
                  <a:cubicBezTo>
                    <a:pt x="294088" y="346377"/>
                    <a:pt x="285211" y="344833"/>
                    <a:pt x="275563" y="341360"/>
                  </a:cubicBezTo>
                  <a:cubicBezTo>
                    <a:pt x="189112" y="309327"/>
                    <a:pt x="103047" y="276136"/>
                    <a:pt x="16981" y="243717"/>
                  </a:cubicBezTo>
                  <a:cubicBezTo>
                    <a:pt x="8105" y="241015"/>
                    <a:pt x="2316" y="235998"/>
                    <a:pt x="0" y="227121"/>
                  </a:cubicBezTo>
                  <a:close/>
                </a:path>
              </a:pathLst>
            </a:custGeom>
            <a:solidFill>
              <a:schemeClr val="accent5">
                <a:lumMod val="50000"/>
              </a:schemeClr>
            </a:solidFill>
            <a:ln w="3845" cap="flat">
              <a:noFill/>
              <a:prstDash val="solid"/>
              <a:miter/>
            </a:ln>
          </p:spPr>
          <p:txBody>
            <a:bodyPr rtlCol="0" anchor="ctr"/>
            <a:lstStyle/>
            <a:p>
              <a:endParaRPr lang="en-US"/>
            </a:p>
          </p:txBody>
        </p:sp>
        <p:sp>
          <p:nvSpPr>
            <p:cNvPr id="90" name="Freeform: Shape 270">
              <a:extLst>
                <a:ext uri="{FF2B5EF4-FFF2-40B4-BE49-F238E27FC236}">
                  <a16:creationId xmlns:a16="http://schemas.microsoft.com/office/drawing/2014/main" id="{06ADAD2E-865E-4610-A46C-52D994E87532}"/>
                </a:ext>
              </a:extLst>
            </p:cNvPr>
            <p:cNvSpPr/>
            <p:nvPr/>
          </p:nvSpPr>
          <p:spPr>
            <a:xfrm>
              <a:off x="4208680" y="2409422"/>
              <a:ext cx="308754" cy="235425"/>
            </a:xfrm>
            <a:custGeom>
              <a:avLst/>
              <a:gdLst>
                <a:gd name="connsiteX0" fmla="*/ 304508 w 308753"/>
                <a:gd name="connsiteY0" fmla="*/ 237018 h 235424"/>
                <a:gd name="connsiteX1" fmla="*/ 15052 w 308753"/>
                <a:gd name="connsiteY1" fmla="*/ 127025 h 235424"/>
                <a:gd name="connsiteX2" fmla="*/ 0 w 308753"/>
                <a:gd name="connsiteY2" fmla="*/ 123937 h 235424"/>
                <a:gd name="connsiteX3" fmla="*/ 81048 w 308753"/>
                <a:gd name="connsiteY3" fmla="*/ 45205 h 235424"/>
                <a:gd name="connsiteX4" fmla="*/ 142413 w 308753"/>
                <a:gd name="connsiteY4" fmla="*/ 4295 h 235424"/>
                <a:gd name="connsiteX5" fmla="*/ 159780 w 308753"/>
                <a:gd name="connsiteY5" fmla="*/ 2365 h 235424"/>
                <a:gd name="connsiteX6" fmla="*/ 259739 w 308753"/>
                <a:gd name="connsiteY6" fmla="*/ 40188 h 235424"/>
                <a:gd name="connsiteX7" fmla="*/ 274791 w 308753"/>
                <a:gd name="connsiteY7" fmla="*/ 55240 h 235424"/>
                <a:gd name="connsiteX8" fmla="*/ 294088 w 308753"/>
                <a:gd name="connsiteY8" fmla="*/ 125095 h 235424"/>
                <a:gd name="connsiteX9" fmla="*/ 304508 w 308753"/>
                <a:gd name="connsiteY9" fmla="*/ 237018 h 235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753" h="235424">
                  <a:moveTo>
                    <a:pt x="304508" y="237018"/>
                  </a:moveTo>
                  <a:cubicBezTo>
                    <a:pt x="208023" y="200354"/>
                    <a:pt x="111537" y="163689"/>
                    <a:pt x="15052" y="127025"/>
                  </a:cubicBezTo>
                  <a:cubicBezTo>
                    <a:pt x="10420" y="125095"/>
                    <a:pt x="5017" y="125095"/>
                    <a:pt x="0" y="123937"/>
                  </a:cubicBezTo>
                  <a:cubicBezTo>
                    <a:pt x="13894" y="83799"/>
                    <a:pt x="43611" y="60643"/>
                    <a:pt x="81048" y="45205"/>
                  </a:cubicBezTo>
                  <a:cubicBezTo>
                    <a:pt x="104204" y="35942"/>
                    <a:pt x="126589" y="25136"/>
                    <a:pt x="142413" y="4295"/>
                  </a:cubicBezTo>
                  <a:cubicBezTo>
                    <a:pt x="147430" y="-2266"/>
                    <a:pt x="153605" y="50"/>
                    <a:pt x="159780" y="2365"/>
                  </a:cubicBezTo>
                  <a:cubicBezTo>
                    <a:pt x="192971" y="14716"/>
                    <a:pt x="226548" y="26680"/>
                    <a:pt x="259739" y="40188"/>
                  </a:cubicBezTo>
                  <a:cubicBezTo>
                    <a:pt x="266686" y="42889"/>
                    <a:pt x="274405" y="45591"/>
                    <a:pt x="274791" y="55240"/>
                  </a:cubicBezTo>
                  <a:cubicBezTo>
                    <a:pt x="273247" y="80712"/>
                    <a:pt x="283668" y="103096"/>
                    <a:pt x="294088" y="125095"/>
                  </a:cubicBezTo>
                  <a:cubicBezTo>
                    <a:pt x="311069" y="161374"/>
                    <a:pt x="319946" y="198038"/>
                    <a:pt x="304508" y="237018"/>
                  </a:cubicBezTo>
                  <a:close/>
                </a:path>
              </a:pathLst>
            </a:custGeom>
            <a:solidFill>
              <a:schemeClr val="accent5"/>
            </a:solidFill>
            <a:ln w="3845" cap="flat">
              <a:noFill/>
              <a:prstDash val="solid"/>
              <a:miter/>
            </a:ln>
          </p:spPr>
          <p:txBody>
            <a:bodyPr rtlCol="0" anchor="ctr"/>
            <a:lstStyle/>
            <a:p>
              <a:endParaRPr lang="en-US"/>
            </a:p>
          </p:txBody>
        </p:sp>
        <p:sp>
          <p:nvSpPr>
            <p:cNvPr id="91" name="Freeform: Shape 271">
              <a:extLst>
                <a:ext uri="{FF2B5EF4-FFF2-40B4-BE49-F238E27FC236}">
                  <a16:creationId xmlns:a16="http://schemas.microsoft.com/office/drawing/2014/main" id="{0B64883E-76A1-FBD3-F870-54D3AF873942}"/>
                </a:ext>
              </a:extLst>
            </p:cNvPr>
            <p:cNvSpPr/>
            <p:nvPr/>
          </p:nvSpPr>
          <p:spPr>
            <a:xfrm>
              <a:off x="4120166" y="2754118"/>
              <a:ext cx="308754" cy="158236"/>
            </a:xfrm>
            <a:custGeom>
              <a:avLst/>
              <a:gdLst>
                <a:gd name="connsiteX0" fmla="*/ 7080 w 308753"/>
                <a:gd name="connsiteY0" fmla="*/ 0 h 158236"/>
                <a:gd name="connsiteX1" fmla="*/ 290748 w 308753"/>
                <a:gd name="connsiteY1" fmla="*/ 107292 h 158236"/>
                <a:gd name="connsiteX2" fmla="*/ 309273 w 308753"/>
                <a:gd name="connsiteY2" fmla="*/ 111923 h 158236"/>
                <a:gd name="connsiteX3" fmla="*/ 205455 w 308753"/>
                <a:gd name="connsiteY3" fmla="*/ 153219 h 158236"/>
                <a:gd name="connsiteX4" fmla="*/ 57253 w 308753"/>
                <a:gd name="connsiteY4" fmla="*/ 98029 h 158236"/>
                <a:gd name="connsiteX5" fmla="*/ 3221 w 308753"/>
                <a:gd name="connsiteY5" fmla="*/ 43226 h 158236"/>
                <a:gd name="connsiteX6" fmla="*/ 7080 w 308753"/>
                <a:gd name="connsiteY6" fmla="*/ 0 h 15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753" h="158236">
                  <a:moveTo>
                    <a:pt x="7080" y="0"/>
                  </a:moveTo>
                  <a:cubicBezTo>
                    <a:pt x="101636" y="35893"/>
                    <a:pt x="196192" y="71785"/>
                    <a:pt x="290748" y="107292"/>
                  </a:cubicBezTo>
                  <a:cubicBezTo>
                    <a:pt x="296537" y="109607"/>
                    <a:pt x="303098" y="110379"/>
                    <a:pt x="309273" y="111923"/>
                  </a:cubicBezTo>
                  <a:cubicBezTo>
                    <a:pt x="288432" y="156692"/>
                    <a:pt x="250996" y="170972"/>
                    <a:pt x="205455" y="153219"/>
                  </a:cubicBezTo>
                  <a:cubicBezTo>
                    <a:pt x="156440" y="133922"/>
                    <a:pt x="106653" y="116168"/>
                    <a:pt x="57253" y="98029"/>
                  </a:cubicBezTo>
                  <a:cubicBezTo>
                    <a:pt x="30623" y="88381"/>
                    <a:pt x="11326" y="71785"/>
                    <a:pt x="3221" y="43226"/>
                  </a:cubicBezTo>
                  <a:cubicBezTo>
                    <a:pt x="-1410" y="28174"/>
                    <a:pt x="-1796" y="13894"/>
                    <a:pt x="7080" y="0"/>
                  </a:cubicBezTo>
                  <a:close/>
                </a:path>
              </a:pathLst>
            </a:custGeom>
            <a:solidFill>
              <a:schemeClr val="accent5"/>
            </a:solidFill>
            <a:ln w="3845" cap="flat">
              <a:noFill/>
              <a:prstDash val="solid"/>
              <a:miter/>
            </a:ln>
          </p:spPr>
          <p:txBody>
            <a:bodyPr rtlCol="0" anchor="ctr"/>
            <a:lstStyle/>
            <a:p>
              <a:endParaRPr lang="en-US"/>
            </a:p>
          </p:txBody>
        </p:sp>
        <p:sp>
          <p:nvSpPr>
            <p:cNvPr id="92" name="Freeform: Shape 272">
              <a:extLst>
                <a:ext uri="{FF2B5EF4-FFF2-40B4-BE49-F238E27FC236}">
                  <a16:creationId xmlns:a16="http://schemas.microsoft.com/office/drawing/2014/main" id="{545D5EAB-6374-838B-CF5F-CBB9257CE3E5}"/>
                </a:ext>
              </a:extLst>
            </p:cNvPr>
            <p:cNvSpPr/>
            <p:nvPr/>
          </p:nvSpPr>
          <p:spPr>
            <a:xfrm>
              <a:off x="4359584" y="2324951"/>
              <a:ext cx="162096" cy="92626"/>
            </a:xfrm>
            <a:custGeom>
              <a:avLst/>
              <a:gdLst>
                <a:gd name="connsiteX0" fmla="*/ 138553 w 162095"/>
                <a:gd name="connsiteY0" fmla="*/ 93012 h 92626"/>
                <a:gd name="connsiteX1" fmla="*/ 33577 w 162095"/>
                <a:gd name="connsiteY1" fmla="*/ 52102 h 92626"/>
                <a:gd name="connsiteX2" fmla="*/ 0 w 162095"/>
                <a:gd name="connsiteY2" fmla="*/ 46313 h 92626"/>
                <a:gd name="connsiteX3" fmla="*/ 8877 w 162095"/>
                <a:gd name="connsiteY3" fmla="*/ 30103 h 92626"/>
                <a:gd name="connsiteX4" fmla="*/ 34349 w 162095"/>
                <a:gd name="connsiteY4" fmla="*/ 0 h 92626"/>
                <a:gd name="connsiteX5" fmla="*/ 42068 w 162095"/>
                <a:gd name="connsiteY5" fmla="*/ 3859 h 92626"/>
                <a:gd name="connsiteX6" fmla="*/ 92626 w 162095"/>
                <a:gd name="connsiteY6" fmla="*/ 19297 h 92626"/>
                <a:gd name="connsiteX7" fmla="*/ 139711 w 162095"/>
                <a:gd name="connsiteY7" fmla="*/ 40138 h 92626"/>
                <a:gd name="connsiteX8" fmla="*/ 163639 w 162095"/>
                <a:gd name="connsiteY8" fmla="*/ 64452 h 92626"/>
                <a:gd name="connsiteX9" fmla="*/ 143956 w 162095"/>
                <a:gd name="connsiteY9" fmla="*/ 87609 h 92626"/>
                <a:gd name="connsiteX10" fmla="*/ 138553 w 162095"/>
                <a:gd name="connsiteY10" fmla="*/ 93012 h 9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2095" h="92626">
                  <a:moveTo>
                    <a:pt x="138553" y="93012"/>
                  </a:moveTo>
                  <a:cubicBezTo>
                    <a:pt x="103432" y="79504"/>
                    <a:pt x="68312" y="65996"/>
                    <a:pt x="33577" y="52102"/>
                  </a:cubicBezTo>
                  <a:cubicBezTo>
                    <a:pt x="22771" y="47857"/>
                    <a:pt x="11578" y="46699"/>
                    <a:pt x="0" y="46313"/>
                  </a:cubicBezTo>
                  <a:cubicBezTo>
                    <a:pt x="6175" y="42839"/>
                    <a:pt x="10034" y="39752"/>
                    <a:pt x="8877" y="30103"/>
                  </a:cubicBezTo>
                  <a:cubicBezTo>
                    <a:pt x="6175" y="6175"/>
                    <a:pt x="9649" y="3474"/>
                    <a:pt x="34349" y="0"/>
                  </a:cubicBezTo>
                  <a:cubicBezTo>
                    <a:pt x="36665" y="1930"/>
                    <a:pt x="40138" y="772"/>
                    <a:pt x="42068" y="3859"/>
                  </a:cubicBezTo>
                  <a:cubicBezTo>
                    <a:pt x="59049" y="8491"/>
                    <a:pt x="74101" y="19297"/>
                    <a:pt x="92626" y="19297"/>
                  </a:cubicBezTo>
                  <a:cubicBezTo>
                    <a:pt x="106134" y="31261"/>
                    <a:pt x="123887" y="33191"/>
                    <a:pt x="139711" y="40138"/>
                  </a:cubicBezTo>
                  <a:cubicBezTo>
                    <a:pt x="151289" y="45155"/>
                    <a:pt x="162868" y="49787"/>
                    <a:pt x="163639" y="64452"/>
                  </a:cubicBezTo>
                  <a:cubicBezTo>
                    <a:pt x="164411" y="77574"/>
                    <a:pt x="154377" y="82978"/>
                    <a:pt x="143956" y="87609"/>
                  </a:cubicBezTo>
                  <a:cubicBezTo>
                    <a:pt x="141641" y="88767"/>
                    <a:pt x="140483" y="91082"/>
                    <a:pt x="138553" y="93012"/>
                  </a:cubicBezTo>
                  <a:close/>
                </a:path>
              </a:pathLst>
            </a:custGeom>
            <a:solidFill>
              <a:schemeClr val="accent5"/>
            </a:solidFill>
            <a:ln w="3845" cap="flat">
              <a:noFill/>
              <a:prstDash val="solid"/>
              <a:miter/>
            </a:ln>
          </p:spPr>
          <p:txBody>
            <a:bodyPr rtlCol="0" anchor="ctr"/>
            <a:lstStyle/>
            <a:p>
              <a:endParaRPr lang="en-US"/>
            </a:p>
          </p:txBody>
        </p:sp>
      </p:grpSp>
    </p:spTree>
    <p:extLst>
      <p:ext uri="{BB962C8B-B14F-4D97-AF65-F5344CB8AC3E}">
        <p14:creationId xmlns:p14="http://schemas.microsoft.com/office/powerpoint/2010/main" val="3840073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E3F7DB7-305E-22CB-88BD-D74B3C327FDF}"/>
              </a:ext>
            </a:extLst>
          </p:cNvPr>
          <p:cNvSpPr txBox="1">
            <a:spLocks/>
          </p:cNvSpPr>
          <p:nvPr/>
        </p:nvSpPr>
        <p:spPr>
          <a:xfrm>
            <a:off x="752355" y="516320"/>
            <a:ext cx="11925783" cy="86975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rgbClr val="307589"/>
                </a:solidFill>
              </a:rPr>
              <a:t>Booking Trend Report Example</a:t>
            </a:r>
          </a:p>
        </p:txBody>
      </p:sp>
      <p:pic>
        <p:nvPicPr>
          <p:cNvPr id="2" name="Picture 1">
            <a:extLst>
              <a:ext uri="{FF2B5EF4-FFF2-40B4-BE49-F238E27FC236}">
                <a16:creationId xmlns:a16="http://schemas.microsoft.com/office/drawing/2014/main" id="{785D0238-A773-BE1D-1BD9-4D1E471C7CB4}"/>
              </a:ext>
            </a:extLst>
          </p:cNvPr>
          <p:cNvPicPr>
            <a:picLocks noChangeAspect="1"/>
          </p:cNvPicPr>
          <p:nvPr/>
        </p:nvPicPr>
        <p:blipFill>
          <a:blip r:embed="rId2"/>
          <a:stretch>
            <a:fillRect/>
          </a:stretch>
        </p:blipFill>
        <p:spPr>
          <a:xfrm>
            <a:off x="1998372" y="2135908"/>
            <a:ext cx="7134828" cy="2511706"/>
          </a:xfrm>
          <a:prstGeom prst="rect">
            <a:avLst/>
          </a:prstGeom>
        </p:spPr>
      </p:pic>
      <p:grpSp>
        <p:nvGrpSpPr>
          <p:cNvPr id="10" name="Group 9">
            <a:extLst>
              <a:ext uri="{FF2B5EF4-FFF2-40B4-BE49-F238E27FC236}">
                <a16:creationId xmlns:a16="http://schemas.microsoft.com/office/drawing/2014/main" id="{78AAB211-9CB9-F7DB-DA42-E59897A02AAB}"/>
              </a:ext>
            </a:extLst>
          </p:cNvPr>
          <p:cNvGrpSpPr/>
          <p:nvPr/>
        </p:nvGrpSpPr>
        <p:grpSpPr>
          <a:xfrm>
            <a:off x="235069" y="5208608"/>
            <a:ext cx="2068293" cy="1283695"/>
            <a:chOff x="3457576" y="737672"/>
            <a:chExt cx="5267325" cy="3018743"/>
          </a:xfrm>
        </p:grpSpPr>
        <p:sp>
          <p:nvSpPr>
            <p:cNvPr id="11" name="Freeform: Shape 191">
              <a:extLst>
                <a:ext uri="{FF2B5EF4-FFF2-40B4-BE49-F238E27FC236}">
                  <a16:creationId xmlns:a16="http://schemas.microsoft.com/office/drawing/2014/main" id="{58D74B7E-F0E6-FECA-B186-3AAB281BE291}"/>
                </a:ext>
              </a:extLst>
            </p:cNvPr>
            <p:cNvSpPr/>
            <p:nvPr/>
          </p:nvSpPr>
          <p:spPr>
            <a:xfrm>
              <a:off x="3457576" y="1816300"/>
              <a:ext cx="5267325" cy="1930155"/>
            </a:xfrm>
            <a:custGeom>
              <a:avLst/>
              <a:gdLst>
                <a:gd name="connsiteX0" fmla="*/ 3158617 w 4710892"/>
                <a:gd name="connsiteY0" fmla="*/ 1445775 h 1726256"/>
                <a:gd name="connsiteX1" fmla="*/ 3143511 w 4710892"/>
                <a:gd name="connsiteY1" fmla="*/ 1541035 h 1726256"/>
                <a:gd name="connsiteX2" fmla="*/ 3147211 w 4710892"/>
                <a:gd name="connsiteY2" fmla="*/ 1541652 h 1726256"/>
                <a:gd name="connsiteX3" fmla="*/ 3161700 w 4710892"/>
                <a:gd name="connsiteY3" fmla="*/ 1446083 h 1726256"/>
                <a:gd name="connsiteX4" fmla="*/ 3158617 w 4710892"/>
                <a:gd name="connsiteY4" fmla="*/ 1445775 h 1726256"/>
                <a:gd name="connsiteX5" fmla="*/ 3102509 w 4710892"/>
                <a:gd name="connsiteY5" fmla="*/ 1383502 h 1726256"/>
                <a:gd name="connsiteX6" fmla="*/ 3084937 w 4710892"/>
                <a:gd name="connsiteY6" fmla="*/ 1468280 h 1726256"/>
                <a:gd name="connsiteX7" fmla="*/ 3102509 w 4710892"/>
                <a:gd name="connsiteY7" fmla="*/ 1383502 h 1726256"/>
                <a:gd name="connsiteX8" fmla="*/ 2042557 w 4710892"/>
                <a:gd name="connsiteY8" fmla="*/ 1318762 h 1726256"/>
                <a:gd name="connsiteX9" fmla="*/ 2025370 w 4710892"/>
                <a:gd name="connsiteY9" fmla="*/ 1329860 h 1726256"/>
                <a:gd name="connsiteX10" fmla="*/ 1929425 w 4710892"/>
                <a:gd name="connsiteY10" fmla="*/ 1419350 h 1726256"/>
                <a:gd name="connsiteX11" fmla="*/ 1929425 w 4710892"/>
                <a:gd name="connsiteY11" fmla="*/ 1473921 h 1726256"/>
                <a:gd name="connsiteX12" fmla="*/ 1936080 w 4710892"/>
                <a:gd name="connsiteY12" fmla="*/ 1473921 h 1726256"/>
                <a:gd name="connsiteX13" fmla="*/ 1936276 w 4710892"/>
                <a:gd name="connsiteY13" fmla="*/ 1467662 h 1726256"/>
                <a:gd name="connsiteX14" fmla="*/ 2006256 w 4710892"/>
                <a:gd name="connsiteY14" fmla="*/ 1394907 h 1726256"/>
                <a:gd name="connsiteX15" fmla="*/ 2057123 w 4710892"/>
                <a:gd name="connsiteY15" fmla="*/ 1330168 h 1726256"/>
                <a:gd name="connsiteX16" fmla="*/ 2062980 w 4710892"/>
                <a:gd name="connsiteY16" fmla="*/ 1318762 h 1726256"/>
                <a:gd name="connsiteX17" fmla="*/ 2042557 w 4710892"/>
                <a:gd name="connsiteY17" fmla="*/ 1318762 h 1726256"/>
                <a:gd name="connsiteX18" fmla="*/ 3045786 w 4710892"/>
                <a:gd name="connsiteY18" fmla="*/ 1314755 h 1726256"/>
                <a:gd name="connsiteX19" fmla="*/ 3033763 w 4710892"/>
                <a:gd name="connsiteY19" fmla="*/ 1320613 h 1726256"/>
                <a:gd name="connsiteX20" fmla="*/ 3031605 w 4710892"/>
                <a:gd name="connsiteY20" fmla="*/ 1355141 h 1726256"/>
                <a:gd name="connsiteX21" fmla="*/ 3047636 w 4710892"/>
                <a:gd name="connsiteY21" fmla="*/ 1325237 h 1726256"/>
                <a:gd name="connsiteX22" fmla="*/ 3045786 w 4710892"/>
                <a:gd name="connsiteY22" fmla="*/ 1314755 h 1726256"/>
                <a:gd name="connsiteX23" fmla="*/ 3826358 w 4710892"/>
                <a:gd name="connsiteY23" fmla="*/ 1281769 h 1726256"/>
                <a:gd name="connsiteX24" fmla="*/ 3817417 w 4710892"/>
                <a:gd name="connsiteY24" fmla="*/ 1289476 h 1726256"/>
                <a:gd name="connsiteX25" fmla="*/ 3826974 w 4710892"/>
                <a:gd name="connsiteY25" fmla="*/ 1298417 h 1726256"/>
                <a:gd name="connsiteX26" fmla="*/ 3831906 w 4710892"/>
                <a:gd name="connsiteY26" fmla="*/ 1292251 h 1726256"/>
                <a:gd name="connsiteX27" fmla="*/ 3826358 w 4710892"/>
                <a:gd name="connsiteY27" fmla="*/ 1281769 h 1726256"/>
                <a:gd name="connsiteX28" fmla="*/ 2734305 w 4710892"/>
                <a:gd name="connsiteY28" fmla="*/ 1255642 h 1726256"/>
                <a:gd name="connsiteX29" fmla="*/ 2727947 w 4710892"/>
                <a:gd name="connsiteY29" fmla="*/ 1256181 h 1726256"/>
                <a:gd name="connsiteX30" fmla="*/ 2727022 w 4710892"/>
                <a:gd name="connsiteY30" fmla="*/ 1271595 h 1726256"/>
                <a:gd name="connsiteX31" fmla="*/ 2740278 w 4710892"/>
                <a:gd name="connsiteY31" fmla="*/ 1289168 h 1726256"/>
                <a:gd name="connsiteX32" fmla="*/ 2833071 w 4710892"/>
                <a:gd name="connsiteY32" fmla="*/ 1420496 h 1726256"/>
                <a:gd name="connsiteX33" fmla="*/ 2888254 w 4710892"/>
                <a:gd name="connsiteY33" fmla="*/ 1520688 h 1726256"/>
                <a:gd name="connsiteX34" fmla="*/ 2904901 w 4710892"/>
                <a:gd name="connsiteY34" fmla="*/ 1548742 h 1726256"/>
                <a:gd name="connsiteX35" fmla="*/ 2904593 w 4710892"/>
                <a:gd name="connsiteY35" fmla="*/ 1510823 h 1726256"/>
                <a:gd name="connsiteX36" fmla="*/ 2872223 w 4710892"/>
                <a:gd name="connsiteY36" fmla="*/ 1446392 h 1726256"/>
                <a:gd name="connsiteX37" fmla="*/ 2862975 w 4710892"/>
                <a:gd name="connsiteY37" fmla="*/ 1435294 h 1726256"/>
                <a:gd name="connsiteX38" fmla="*/ 2785904 w 4710892"/>
                <a:gd name="connsiteY38" fmla="*/ 1319688 h 1726256"/>
                <a:gd name="connsiteX39" fmla="*/ 2739045 w 4710892"/>
                <a:gd name="connsiteY39" fmla="*/ 1260189 h 1726256"/>
                <a:gd name="connsiteX40" fmla="*/ 2734305 w 4710892"/>
                <a:gd name="connsiteY40" fmla="*/ 1255642 h 1726256"/>
                <a:gd name="connsiteX41" fmla="*/ 2086101 w 4710892"/>
                <a:gd name="connsiteY41" fmla="*/ 1189631 h 1726256"/>
                <a:gd name="connsiteX42" fmla="*/ 2065446 w 4710892"/>
                <a:gd name="connsiteY42" fmla="*/ 1193292 h 1726256"/>
                <a:gd name="connsiteX43" fmla="*/ 2040783 w 4710892"/>
                <a:gd name="connsiteY43" fmla="*/ 1236452 h 1726256"/>
                <a:gd name="connsiteX44" fmla="*/ 2050648 w 4710892"/>
                <a:gd name="connsiteY44" fmla="*/ 1258649 h 1726256"/>
                <a:gd name="connsiteX45" fmla="*/ 2069762 w 4710892"/>
                <a:gd name="connsiteY45" fmla="*/ 1254333 h 1726256"/>
                <a:gd name="connsiteX46" fmla="*/ 2107373 w 4710892"/>
                <a:gd name="connsiteY46" fmla="*/ 1199765 h 1726256"/>
                <a:gd name="connsiteX47" fmla="*/ 2106757 w 4710892"/>
                <a:gd name="connsiteY47" fmla="*/ 1194525 h 1726256"/>
                <a:gd name="connsiteX48" fmla="*/ 2086101 w 4710892"/>
                <a:gd name="connsiteY48" fmla="*/ 1189631 h 1726256"/>
                <a:gd name="connsiteX49" fmla="*/ 992622 w 4710892"/>
                <a:gd name="connsiteY49" fmla="*/ 1124237 h 1726256"/>
                <a:gd name="connsiteX50" fmla="*/ 969501 w 4710892"/>
                <a:gd name="connsiteY50" fmla="*/ 1146434 h 1726256"/>
                <a:gd name="connsiteX51" fmla="*/ 992622 w 4710892"/>
                <a:gd name="connsiteY51" fmla="*/ 1124237 h 1726256"/>
                <a:gd name="connsiteX52" fmla="*/ 771891 w 4710892"/>
                <a:gd name="connsiteY52" fmla="*/ 1021578 h 1726256"/>
                <a:gd name="connsiteX53" fmla="*/ 729348 w 4710892"/>
                <a:gd name="connsiteY53" fmla="*/ 1051790 h 1726256"/>
                <a:gd name="connsiteX54" fmla="*/ 655360 w 4710892"/>
                <a:gd name="connsiteY54" fmla="*/ 1131943 h 1726256"/>
                <a:gd name="connsiteX55" fmla="*/ 655669 w 4710892"/>
                <a:gd name="connsiteY55" fmla="*/ 1146124 h 1726256"/>
                <a:gd name="connsiteX56" fmla="*/ 665842 w 4710892"/>
                <a:gd name="connsiteY56" fmla="*/ 1143041 h 1726256"/>
                <a:gd name="connsiteX57" fmla="*/ 728115 w 4710892"/>
                <a:gd name="connsiteY57" fmla="*/ 1087550 h 1726256"/>
                <a:gd name="connsiteX58" fmla="*/ 771891 w 4710892"/>
                <a:gd name="connsiteY58" fmla="*/ 1021578 h 1726256"/>
                <a:gd name="connsiteX59" fmla="*/ 3636571 w 4710892"/>
                <a:gd name="connsiteY59" fmla="*/ 954950 h 1726256"/>
                <a:gd name="connsiteX60" fmla="*/ 3629981 w 4710892"/>
                <a:gd name="connsiteY60" fmla="*/ 956530 h 1726256"/>
                <a:gd name="connsiteX61" fmla="*/ 3598537 w 4710892"/>
                <a:gd name="connsiteY61" fmla="*/ 973178 h 1726256"/>
                <a:gd name="connsiteX62" fmla="*/ 3592063 w 4710892"/>
                <a:gd name="connsiteY62" fmla="*/ 986742 h 1726256"/>
                <a:gd name="connsiteX63" fmla="*/ 3600695 w 4710892"/>
                <a:gd name="connsiteY63" fmla="*/ 1029902 h 1726256"/>
                <a:gd name="connsiteX64" fmla="*/ 3623507 w 4710892"/>
                <a:gd name="connsiteY64" fmla="*/ 1049016 h 1726256"/>
                <a:gd name="connsiteX65" fmla="*/ 3630598 w 4710892"/>
                <a:gd name="connsiteY65" fmla="*/ 1048708 h 1726256"/>
                <a:gd name="connsiteX66" fmla="*/ 3642930 w 4710892"/>
                <a:gd name="connsiteY66" fmla="*/ 1036068 h 1726256"/>
                <a:gd name="connsiteX67" fmla="*/ 3638305 w 4710892"/>
                <a:gd name="connsiteY67" fmla="*/ 961463 h 1726256"/>
                <a:gd name="connsiteX68" fmla="*/ 3636571 w 4710892"/>
                <a:gd name="connsiteY68" fmla="*/ 954950 h 1726256"/>
                <a:gd name="connsiteX69" fmla="*/ 2559316 w 4710892"/>
                <a:gd name="connsiteY69" fmla="*/ 875144 h 1726256"/>
                <a:gd name="connsiteX70" fmla="*/ 2539586 w 4710892"/>
                <a:gd name="connsiteY70" fmla="*/ 883160 h 1726256"/>
                <a:gd name="connsiteX71" fmla="*/ 2411032 w 4710892"/>
                <a:gd name="connsiteY71" fmla="*/ 1041925 h 1726256"/>
                <a:gd name="connsiteX72" fmla="*/ 2407024 w 4710892"/>
                <a:gd name="connsiteY72" fmla="*/ 1058264 h 1726256"/>
                <a:gd name="connsiteX73" fmla="*/ 2423363 w 4710892"/>
                <a:gd name="connsiteY73" fmla="*/ 1076452 h 1726256"/>
                <a:gd name="connsiteX74" fmla="*/ 2438161 w 4710892"/>
                <a:gd name="connsiteY74" fmla="*/ 1069053 h 1726256"/>
                <a:gd name="connsiteX75" fmla="*/ 2454500 w 4710892"/>
                <a:gd name="connsiteY75" fmla="*/ 1050865 h 1726256"/>
                <a:gd name="connsiteX76" fmla="*/ 2568257 w 4710892"/>
                <a:gd name="connsiteY76" fmla="*/ 920153 h 1726256"/>
                <a:gd name="connsiteX77" fmla="*/ 2576889 w 4710892"/>
                <a:gd name="connsiteY77" fmla="*/ 895799 h 1726256"/>
                <a:gd name="connsiteX78" fmla="*/ 2559316 w 4710892"/>
                <a:gd name="connsiteY78" fmla="*/ 875144 h 1726256"/>
                <a:gd name="connsiteX79" fmla="*/ 2883552 w 4710892"/>
                <a:gd name="connsiteY79" fmla="*/ 852910 h 1726256"/>
                <a:gd name="connsiteX80" fmla="*/ 2875922 w 4710892"/>
                <a:gd name="connsiteY80" fmla="*/ 856956 h 1726256"/>
                <a:gd name="connsiteX81" fmla="*/ 2847868 w 4710892"/>
                <a:gd name="connsiteY81" fmla="*/ 909364 h 1726256"/>
                <a:gd name="connsiteX82" fmla="*/ 2883937 w 4710892"/>
                <a:gd name="connsiteY82" fmla="*/ 894567 h 1726256"/>
                <a:gd name="connsiteX83" fmla="*/ 2890720 w 4710892"/>
                <a:gd name="connsiteY83" fmla="*/ 857881 h 1726256"/>
                <a:gd name="connsiteX84" fmla="*/ 2883552 w 4710892"/>
                <a:gd name="connsiteY84" fmla="*/ 852910 h 1726256"/>
                <a:gd name="connsiteX85" fmla="*/ 2765287 w 4710892"/>
                <a:gd name="connsiteY85" fmla="*/ 852910 h 1726256"/>
                <a:gd name="connsiteX86" fmla="*/ 2757233 w 4710892"/>
                <a:gd name="connsiteY86" fmla="*/ 858189 h 1726256"/>
                <a:gd name="connsiteX87" fmla="*/ 2719930 w 4710892"/>
                <a:gd name="connsiteY87" fmla="*/ 929094 h 1726256"/>
                <a:gd name="connsiteX88" fmla="*/ 2778812 w 4710892"/>
                <a:gd name="connsiteY88" fmla="*/ 873295 h 1726256"/>
                <a:gd name="connsiteX89" fmla="*/ 2774496 w 4710892"/>
                <a:gd name="connsiteY89" fmla="*/ 854798 h 1726256"/>
                <a:gd name="connsiteX90" fmla="*/ 2765287 w 4710892"/>
                <a:gd name="connsiteY90" fmla="*/ 852910 h 1726256"/>
                <a:gd name="connsiteX91" fmla="*/ 2276775 w 4710892"/>
                <a:gd name="connsiteY91" fmla="*/ 839845 h 1726256"/>
                <a:gd name="connsiteX92" fmla="*/ 2284019 w 4710892"/>
                <a:gd name="connsiteY92" fmla="*/ 843699 h 1726256"/>
                <a:gd name="connsiteX93" fmla="*/ 2239318 w 4710892"/>
                <a:gd name="connsiteY93" fmla="*/ 913062 h 1726256"/>
                <a:gd name="connsiteX94" fmla="*/ 2222362 w 4710892"/>
                <a:gd name="connsiteY94" fmla="*/ 916454 h 1726256"/>
                <a:gd name="connsiteX95" fmla="*/ 2184751 w 4710892"/>
                <a:gd name="connsiteY95" fmla="*/ 929094 h 1726256"/>
                <a:gd name="connsiteX96" fmla="*/ 2269530 w 4710892"/>
                <a:gd name="connsiteY96" fmla="*/ 843390 h 1726256"/>
                <a:gd name="connsiteX97" fmla="*/ 2276775 w 4710892"/>
                <a:gd name="connsiteY97" fmla="*/ 839845 h 1726256"/>
                <a:gd name="connsiteX98" fmla="*/ 2493651 w 4710892"/>
                <a:gd name="connsiteY98" fmla="*/ 767861 h 1726256"/>
                <a:gd name="connsiteX99" fmla="*/ 2489027 w 4710892"/>
                <a:gd name="connsiteY99" fmla="*/ 770944 h 1726256"/>
                <a:gd name="connsiteX100" fmla="*/ 2371263 w 4710892"/>
                <a:gd name="connsiteY100" fmla="*/ 877301 h 1726256"/>
                <a:gd name="connsiteX101" fmla="*/ 2324404 w 4710892"/>
                <a:gd name="connsiteY101" fmla="*/ 956839 h 1726256"/>
                <a:gd name="connsiteX102" fmla="*/ 2308373 w 4710892"/>
                <a:gd name="connsiteY102" fmla="*/ 1005239 h 1726256"/>
                <a:gd name="connsiteX103" fmla="*/ 2273229 w 4710892"/>
                <a:gd name="connsiteY103" fmla="*/ 1058880 h 1726256"/>
                <a:gd name="connsiteX104" fmla="*/ 2230686 w 4710892"/>
                <a:gd name="connsiteY104" fmla="*/ 1127935 h 1726256"/>
                <a:gd name="connsiteX105" fmla="*/ 2237776 w 4710892"/>
                <a:gd name="connsiteY105" fmla="*/ 1150440 h 1726256"/>
                <a:gd name="connsiteX106" fmla="*/ 2262131 w 4710892"/>
                <a:gd name="connsiteY106" fmla="*/ 1146432 h 1726256"/>
                <a:gd name="connsiteX107" fmla="*/ 2322862 w 4710892"/>
                <a:gd name="connsiteY107" fmla="*/ 1056722 h 1726256"/>
                <a:gd name="connsiteX108" fmla="*/ 2453883 w 4710892"/>
                <a:gd name="connsiteY108" fmla="*/ 893640 h 1726256"/>
                <a:gd name="connsiteX109" fmla="*/ 2486252 w 4710892"/>
                <a:gd name="connsiteY109" fmla="*/ 847398 h 1726256"/>
                <a:gd name="connsiteX110" fmla="*/ 2487486 w 4710892"/>
                <a:gd name="connsiteY110" fmla="*/ 829826 h 1726256"/>
                <a:gd name="connsiteX111" fmla="*/ 2486869 w 4710892"/>
                <a:gd name="connsiteY111" fmla="*/ 794065 h 1726256"/>
                <a:gd name="connsiteX112" fmla="*/ 2493651 w 4710892"/>
                <a:gd name="connsiteY112" fmla="*/ 767861 h 1726256"/>
                <a:gd name="connsiteX113" fmla="*/ 3511910 w 4710892"/>
                <a:gd name="connsiteY113" fmla="*/ 721620 h 1726256"/>
                <a:gd name="connsiteX114" fmla="*/ 3503278 w 4710892"/>
                <a:gd name="connsiteY114" fmla="*/ 728402 h 1726256"/>
                <a:gd name="connsiteX115" fmla="*/ 3486322 w 4710892"/>
                <a:gd name="connsiteY115" fmla="*/ 771870 h 1726256"/>
                <a:gd name="connsiteX116" fmla="*/ 3472449 w 4710892"/>
                <a:gd name="connsiteY116" fmla="*/ 809173 h 1726256"/>
                <a:gd name="connsiteX117" fmla="*/ 3472449 w 4710892"/>
                <a:gd name="connsiteY117" fmla="*/ 820271 h 1726256"/>
                <a:gd name="connsiteX118" fmla="*/ 3493413 w 4710892"/>
                <a:gd name="connsiteY118" fmla="*/ 875454 h 1726256"/>
                <a:gd name="connsiteX119" fmla="*/ 3523316 w 4710892"/>
                <a:gd name="connsiteY119" fmla="*/ 917689 h 1726256"/>
                <a:gd name="connsiteX120" fmla="*/ 3533181 w 4710892"/>
                <a:gd name="connsiteY120" fmla="*/ 931562 h 1726256"/>
                <a:gd name="connsiteX121" fmla="*/ 3550753 w 4710892"/>
                <a:gd name="connsiteY121" fmla="*/ 926013 h 1726256"/>
                <a:gd name="connsiteX122" fmla="*/ 3583432 w 4710892"/>
                <a:gd name="connsiteY122" fmla="*/ 831986 h 1726256"/>
                <a:gd name="connsiteX123" fmla="*/ 3584665 w 4710892"/>
                <a:gd name="connsiteY123" fmla="*/ 799616 h 1726256"/>
                <a:gd name="connsiteX124" fmla="*/ 3572642 w 4710892"/>
                <a:gd name="connsiteY124" fmla="*/ 794992 h 1726256"/>
                <a:gd name="connsiteX125" fmla="*/ 3546746 w 4710892"/>
                <a:gd name="connsiteY125" fmla="*/ 811331 h 1726256"/>
                <a:gd name="connsiteX126" fmla="*/ 3535031 w 4710892"/>
                <a:gd name="connsiteY126" fmla="*/ 814414 h 1726256"/>
                <a:gd name="connsiteX127" fmla="*/ 3531023 w 4710892"/>
                <a:gd name="connsiteY127" fmla="*/ 799924 h 1726256"/>
                <a:gd name="connsiteX128" fmla="*/ 3539964 w 4710892"/>
                <a:gd name="connsiteY128" fmla="*/ 765396 h 1726256"/>
                <a:gd name="connsiteX129" fmla="*/ 3511910 w 4710892"/>
                <a:gd name="connsiteY129" fmla="*/ 721620 h 1726256"/>
                <a:gd name="connsiteX130" fmla="*/ 3472296 w 4710892"/>
                <a:gd name="connsiteY130" fmla="*/ 622814 h 1726256"/>
                <a:gd name="connsiteX131" fmla="*/ 3461044 w 4710892"/>
                <a:gd name="connsiteY131" fmla="*/ 627901 h 1726256"/>
                <a:gd name="connsiteX132" fmla="*/ 3452720 w 4710892"/>
                <a:gd name="connsiteY132" fmla="*/ 633142 h 1726256"/>
                <a:gd name="connsiteX133" fmla="*/ 3434839 w 4710892"/>
                <a:gd name="connsiteY133" fmla="*/ 657188 h 1726256"/>
                <a:gd name="connsiteX134" fmla="*/ 3418808 w 4710892"/>
                <a:gd name="connsiteY134" fmla="*/ 709904 h 1726256"/>
                <a:gd name="connsiteX135" fmla="*/ 3402160 w 4710892"/>
                <a:gd name="connsiteY135" fmla="*/ 762313 h 1726256"/>
                <a:gd name="connsiteX136" fmla="*/ 3432064 w 4710892"/>
                <a:gd name="connsiteY136" fmla="*/ 797766 h 1726256"/>
                <a:gd name="connsiteX137" fmla="*/ 3468750 w 4710892"/>
                <a:gd name="connsiteY137" fmla="*/ 778344 h 1726256"/>
                <a:gd name="connsiteX138" fmla="*/ 3496188 w 4710892"/>
                <a:gd name="connsiteY138" fmla="*/ 725627 h 1726256"/>
                <a:gd name="connsiteX139" fmla="*/ 3499271 w 4710892"/>
                <a:gd name="connsiteY139" fmla="*/ 709904 h 1726256"/>
                <a:gd name="connsiteX140" fmla="*/ 3477074 w 4710892"/>
                <a:gd name="connsiteY140" fmla="*/ 633450 h 1726256"/>
                <a:gd name="connsiteX141" fmla="*/ 3472296 w 4710892"/>
                <a:gd name="connsiteY141" fmla="*/ 622814 h 1726256"/>
                <a:gd name="connsiteX142" fmla="*/ 3374801 w 4710892"/>
                <a:gd name="connsiteY142" fmla="*/ 567863 h 1726256"/>
                <a:gd name="connsiteX143" fmla="*/ 3344204 w 4710892"/>
                <a:gd name="connsiteY143" fmla="*/ 582892 h 1726256"/>
                <a:gd name="connsiteX144" fmla="*/ 3308751 w 4710892"/>
                <a:gd name="connsiteY144" fmla="*/ 625126 h 1726256"/>
                <a:gd name="connsiteX145" fmla="*/ 3319541 w 4710892"/>
                <a:gd name="connsiteY145" fmla="*/ 658729 h 1726256"/>
                <a:gd name="connsiteX146" fmla="*/ 3343279 w 4710892"/>
                <a:gd name="connsiteY146" fmla="*/ 697573 h 1726256"/>
                <a:gd name="connsiteX147" fmla="*/ 3342663 w 4710892"/>
                <a:gd name="connsiteY147" fmla="*/ 703430 h 1726256"/>
                <a:gd name="connsiteX148" fmla="*/ 3355302 w 4710892"/>
                <a:gd name="connsiteY148" fmla="*/ 725318 h 1726256"/>
                <a:gd name="connsiteX149" fmla="*/ 3387056 w 4710892"/>
                <a:gd name="connsiteY149" fmla="*/ 720694 h 1726256"/>
                <a:gd name="connsiteX150" fmla="*/ 3396305 w 4710892"/>
                <a:gd name="connsiteY150" fmla="*/ 709288 h 1726256"/>
                <a:gd name="connsiteX151" fmla="*/ 3410486 w 4710892"/>
                <a:gd name="connsiteY151" fmla="*/ 674144 h 1726256"/>
                <a:gd name="connsiteX152" fmla="*/ 3422509 w 4710892"/>
                <a:gd name="connsiteY152" fmla="*/ 651947 h 1726256"/>
                <a:gd name="connsiteX153" fmla="*/ 3440389 w 4710892"/>
                <a:gd name="connsiteY153" fmla="*/ 615878 h 1726256"/>
                <a:gd name="connsiteX154" fmla="*/ 3443780 w 4710892"/>
                <a:gd name="connsiteY154" fmla="*/ 592757 h 1726256"/>
                <a:gd name="connsiteX155" fmla="*/ 3435457 w 4710892"/>
                <a:gd name="connsiteY155" fmla="*/ 578268 h 1726256"/>
                <a:gd name="connsiteX156" fmla="*/ 3408636 w 4710892"/>
                <a:gd name="connsiteY156" fmla="*/ 569944 h 1726256"/>
                <a:gd name="connsiteX157" fmla="*/ 3374801 w 4710892"/>
                <a:gd name="connsiteY157" fmla="*/ 567863 h 1726256"/>
                <a:gd name="connsiteX158" fmla="*/ 2505367 w 4710892"/>
                <a:gd name="connsiteY158" fmla="*/ 497498 h 1726256"/>
                <a:gd name="connsiteX159" fmla="*/ 2444326 w 4710892"/>
                <a:gd name="connsiteY159" fmla="*/ 576110 h 1726256"/>
                <a:gd name="connsiteX160" fmla="*/ 2505367 w 4710892"/>
                <a:gd name="connsiteY160" fmla="*/ 497498 h 1726256"/>
                <a:gd name="connsiteX161" fmla="*/ 1467070 w 4710892"/>
                <a:gd name="connsiteY161" fmla="*/ 353838 h 1726256"/>
                <a:gd name="connsiteX162" fmla="*/ 1446107 w 4710892"/>
                <a:gd name="connsiteY162" fmla="*/ 364628 h 1726256"/>
                <a:gd name="connsiteX163" fmla="*/ 1345298 w 4710892"/>
                <a:gd name="connsiteY163" fmla="*/ 483933 h 1726256"/>
                <a:gd name="connsiteX164" fmla="*/ 1324643 w 4710892"/>
                <a:gd name="connsiteY164" fmla="*/ 511371 h 1726256"/>
                <a:gd name="connsiteX165" fmla="*/ 1335125 w 4710892"/>
                <a:gd name="connsiteY165" fmla="*/ 549906 h 1726256"/>
                <a:gd name="connsiteX166" fmla="*/ 1341290 w 4710892"/>
                <a:gd name="connsiteY166" fmla="*/ 561929 h 1726256"/>
                <a:gd name="connsiteX167" fmla="*/ 1332658 w 4710892"/>
                <a:gd name="connsiteY167" fmla="*/ 570561 h 1726256"/>
                <a:gd name="connsiteX168" fmla="*/ 1283641 w 4710892"/>
                <a:gd name="connsiteY168" fmla="*/ 597073 h 1726256"/>
                <a:gd name="connsiteX169" fmla="*/ 1172968 w 4710892"/>
                <a:gd name="connsiteY169" fmla="*/ 707438 h 1726256"/>
                <a:gd name="connsiteX170" fmla="*/ 993546 w 4710892"/>
                <a:gd name="connsiteY170" fmla="*/ 888092 h 1726256"/>
                <a:gd name="connsiteX171" fmla="*/ 959944 w 4710892"/>
                <a:gd name="connsiteY171" fmla="*/ 916763 h 1726256"/>
                <a:gd name="connsiteX172" fmla="*/ 938056 w 4710892"/>
                <a:gd name="connsiteY172" fmla="*/ 915221 h 1726256"/>
                <a:gd name="connsiteX173" fmla="*/ 943913 w 4710892"/>
                <a:gd name="connsiteY173" fmla="*/ 899499 h 1726256"/>
                <a:gd name="connsiteX174" fmla="*/ 1106687 w 4710892"/>
                <a:gd name="connsiteY174" fmla="*/ 729943 h 1726256"/>
                <a:gd name="connsiteX175" fmla="*/ 1221985 w 4710892"/>
                <a:gd name="connsiteY175" fmla="*/ 608788 h 1726256"/>
                <a:gd name="connsiteX176" fmla="*/ 1250655 w 4710892"/>
                <a:gd name="connsiteY176" fmla="*/ 570561 h 1726256"/>
                <a:gd name="connsiteX177" fmla="*/ 1236474 w 4710892"/>
                <a:gd name="connsiteY177" fmla="*/ 542815 h 1726256"/>
                <a:gd name="connsiteX178" fmla="*/ 1208420 w 4710892"/>
                <a:gd name="connsiteY178" fmla="*/ 552372 h 1726256"/>
                <a:gd name="connsiteX179" fmla="*/ 1177284 w 4710892"/>
                <a:gd name="connsiteY179" fmla="*/ 583817 h 1726256"/>
                <a:gd name="connsiteX180" fmla="*/ 1077708 w 4710892"/>
                <a:gd name="connsiteY180" fmla="*/ 700965 h 1726256"/>
                <a:gd name="connsiteX181" fmla="*/ 1053970 w 4710892"/>
                <a:gd name="connsiteY181" fmla="*/ 723469 h 1726256"/>
                <a:gd name="connsiteX182" fmla="*/ 1053662 w 4710892"/>
                <a:gd name="connsiteY182" fmla="*/ 720078 h 1726256"/>
                <a:gd name="connsiteX183" fmla="*/ 1060135 w 4710892"/>
                <a:gd name="connsiteY183" fmla="*/ 698806 h 1726256"/>
                <a:gd name="connsiteX184" fmla="*/ 1063527 w 4710892"/>
                <a:gd name="connsiteY184" fmla="*/ 680926 h 1726256"/>
                <a:gd name="connsiteX185" fmla="*/ 1041639 w 4710892"/>
                <a:gd name="connsiteY185" fmla="*/ 664279 h 1726256"/>
                <a:gd name="connsiteX186" fmla="*/ 1016359 w 4710892"/>
                <a:gd name="connsiteY186" fmla="*/ 678768 h 1726256"/>
                <a:gd name="connsiteX187" fmla="*/ 822758 w 4710892"/>
                <a:gd name="connsiteY187" fmla="*/ 948824 h 1726256"/>
                <a:gd name="connsiteX188" fmla="*/ 813201 w 4710892"/>
                <a:gd name="connsiteY188" fmla="*/ 974720 h 1726256"/>
                <a:gd name="connsiteX189" fmla="*/ 840638 w 4710892"/>
                <a:gd name="connsiteY189" fmla="*/ 975336 h 1726256"/>
                <a:gd name="connsiteX190" fmla="*/ 841871 w 4710892"/>
                <a:gd name="connsiteY190" fmla="*/ 975028 h 1726256"/>
                <a:gd name="connsiteX191" fmla="*/ 869308 w 4710892"/>
                <a:gd name="connsiteY191" fmla="*/ 993525 h 1726256"/>
                <a:gd name="connsiteX192" fmla="*/ 859443 w 4710892"/>
                <a:gd name="connsiteY192" fmla="*/ 1027436 h 1726256"/>
                <a:gd name="connsiteX193" fmla="*/ 788538 w 4710892"/>
                <a:gd name="connsiteY193" fmla="*/ 1112522 h 1726256"/>
                <a:gd name="connsiteX194" fmla="*/ 779906 w 4710892"/>
                <a:gd name="connsiteY194" fmla="*/ 1133177 h 1726256"/>
                <a:gd name="connsiteX195" fmla="*/ 794087 w 4710892"/>
                <a:gd name="connsiteY195" fmla="*/ 1123004 h 1726256"/>
                <a:gd name="connsiteX196" fmla="*/ 834780 w 4710892"/>
                <a:gd name="connsiteY196" fmla="*/ 1091251 h 1726256"/>
                <a:gd name="connsiteX197" fmla="*/ 866842 w 4710892"/>
                <a:gd name="connsiteY197" fmla="*/ 1091559 h 1726256"/>
                <a:gd name="connsiteX198" fmla="*/ 869000 w 4710892"/>
                <a:gd name="connsiteY198" fmla="*/ 1123004 h 1726256"/>
                <a:gd name="connsiteX199" fmla="*/ 850811 w 4710892"/>
                <a:gd name="connsiteY199" fmla="*/ 1146125 h 1726256"/>
                <a:gd name="connsiteX200" fmla="*/ 767575 w 4710892"/>
                <a:gd name="connsiteY200" fmla="*/ 1229670 h 1726256"/>
                <a:gd name="connsiteX201" fmla="*/ 763875 w 4710892"/>
                <a:gd name="connsiteY201" fmla="*/ 1244775 h 1726256"/>
                <a:gd name="connsiteX202" fmla="*/ 779290 w 4710892"/>
                <a:gd name="connsiteY202" fmla="*/ 1244775 h 1726256"/>
                <a:gd name="connsiteX203" fmla="*/ 785147 w 4710892"/>
                <a:gd name="connsiteY203" fmla="*/ 1240151 h 1726256"/>
                <a:gd name="connsiteX204" fmla="*/ 929732 w 4710892"/>
                <a:gd name="connsiteY204" fmla="*/ 1104815 h 1726256"/>
                <a:gd name="connsiteX205" fmla="*/ 952545 w 4710892"/>
                <a:gd name="connsiteY205" fmla="*/ 1074912 h 1726256"/>
                <a:gd name="connsiteX206" fmla="*/ 996938 w 4710892"/>
                <a:gd name="connsiteY206" fmla="*/ 1014488 h 1726256"/>
                <a:gd name="connsiteX207" fmla="*/ 1027766 w 4710892"/>
                <a:gd name="connsiteY207" fmla="*/ 1020037 h 1726256"/>
                <a:gd name="connsiteX208" fmla="*/ 1029307 w 4710892"/>
                <a:gd name="connsiteY208" fmla="*/ 1048091 h 1726256"/>
                <a:gd name="connsiteX209" fmla="*/ 998171 w 4710892"/>
                <a:gd name="connsiteY209" fmla="*/ 1114989 h 1726256"/>
                <a:gd name="connsiteX210" fmla="*/ 1022525 w 4710892"/>
                <a:gd name="connsiteY210" fmla="*/ 1098341 h 1726256"/>
                <a:gd name="connsiteX211" fmla="*/ 1155704 w 4710892"/>
                <a:gd name="connsiteY211" fmla="*/ 964238 h 1726256"/>
                <a:gd name="connsiteX212" fmla="*/ 1196089 w 4710892"/>
                <a:gd name="connsiteY212" fmla="*/ 960539 h 1726256"/>
                <a:gd name="connsiteX213" fmla="*/ 1205338 w 4710892"/>
                <a:gd name="connsiteY213" fmla="*/ 968554 h 1726256"/>
                <a:gd name="connsiteX214" fmla="*/ 1236783 w 4710892"/>
                <a:gd name="connsiteY214" fmla="*/ 992908 h 1726256"/>
                <a:gd name="connsiteX215" fmla="*/ 1272852 w 4710892"/>
                <a:gd name="connsiteY215" fmla="*/ 973795 h 1726256"/>
                <a:gd name="connsiteX216" fmla="*/ 1339441 w 4710892"/>
                <a:gd name="connsiteY216" fmla="*/ 946975 h 1726256"/>
                <a:gd name="connsiteX217" fmla="*/ 1372119 w 4710892"/>
                <a:gd name="connsiteY217" fmla="*/ 928169 h 1726256"/>
                <a:gd name="connsiteX218" fmla="*/ 1550923 w 4710892"/>
                <a:gd name="connsiteY218" fmla="*/ 699423 h 1726256"/>
                <a:gd name="connsiteX219" fmla="*/ 1562329 w 4710892"/>
                <a:gd name="connsiteY219" fmla="*/ 679076 h 1726256"/>
                <a:gd name="connsiteX220" fmla="*/ 1551848 w 4710892"/>
                <a:gd name="connsiteY220" fmla="*/ 658730 h 1726256"/>
                <a:gd name="connsiteX221" fmla="*/ 1484026 w 4710892"/>
                <a:gd name="connsiteY221" fmla="*/ 627593 h 1726256"/>
                <a:gd name="connsiteX222" fmla="*/ 1437475 w 4710892"/>
                <a:gd name="connsiteY222" fmla="*/ 622969 h 1726256"/>
                <a:gd name="connsiteX223" fmla="*/ 1422061 w 4710892"/>
                <a:gd name="connsiteY223" fmla="*/ 630368 h 1726256"/>
                <a:gd name="connsiteX224" fmla="*/ 1361637 w 4710892"/>
                <a:gd name="connsiteY224" fmla="*/ 682159 h 1726256"/>
                <a:gd name="connsiteX225" fmla="*/ 1316628 w 4710892"/>
                <a:gd name="connsiteY225" fmla="*/ 725627 h 1726256"/>
                <a:gd name="connsiteX226" fmla="*/ 1304605 w 4710892"/>
                <a:gd name="connsiteY226" fmla="*/ 721928 h 1726256"/>
                <a:gd name="connsiteX227" fmla="*/ 1311695 w 4710892"/>
                <a:gd name="connsiteY227" fmla="*/ 699731 h 1726256"/>
                <a:gd name="connsiteX228" fmla="*/ 1387225 w 4710892"/>
                <a:gd name="connsiteY228" fmla="*/ 607247 h 1726256"/>
                <a:gd name="connsiteX229" fmla="*/ 1481251 w 4710892"/>
                <a:gd name="connsiteY229" fmla="*/ 493490 h 1726256"/>
                <a:gd name="connsiteX230" fmla="*/ 1478476 w 4710892"/>
                <a:gd name="connsiteY230" fmla="*/ 468211 h 1726256"/>
                <a:gd name="connsiteX231" fmla="*/ 1466762 w 4710892"/>
                <a:gd name="connsiteY231" fmla="*/ 459271 h 1726256"/>
                <a:gd name="connsiteX232" fmla="*/ 1463062 w 4710892"/>
                <a:gd name="connsiteY232" fmla="*/ 439849 h 1726256"/>
                <a:gd name="connsiteX233" fmla="*/ 1491424 w 4710892"/>
                <a:gd name="connsiteY233" fmla="*/ 388057 h 1726256"/>
                <a:gd name="connsiteX234" fmla="*/ 1467070 w 4710892"/>
                <a:gd name="connsiteY234" fmla="*/ 353838 h 1726256"/>
                <a:gd name="connsiteX235" fmla="*/ 2526637 w 4710892"/>
                <a:gd name="connsiteY235" fmla="*/ 345515 h 1726256"/>
                <a:gd name="connsiteX236" fmla="*/ 2519547 w 4710892"/>
                <a:gd name="connsiteY236" fmla="*/ 385283 h 1726256"/>
                <a:gd name="connsiteX237" fmla="*/ 2377120 w 4710892"/>
                <a:gd name="connsiteY237" fmla="*/ 582585 h 1726256"/>
                <a:gd name="connsiteX238" fmla="*/ 2282477 w 4710892"/>
                <a:gd name="connsiteY238" fmla="*/ 669212 h 1726256"/>
                <a:gd name="connsiteX239" fmla="*/ 2262747 w 4710892"/>
                <a:gd name="connsiteY239" fmla="*/ 668596 h 1726256"/>
                <a:gd name="connsiteX240" fmla="*/ 2261822 w 4710892"/>
                <a:gd name="connsiteY240" fmla="*/ 661813 h 1726256"/>
                <a:gd name="connsiteX241" fmla="*/ 2276620 w 4710892"/>
                <a:gd name="connsiteY241" fmla="*/ 637768 h 1726256"/>
                <a:gd name="connsiteX242" fmla="*/ 2441860 w 4710892"/>
                <a:gd name="connsiteY242" fmla="*/ 434609 h 1726256"/>
                <a:gd name="connsiteX243" fmla="*/ 2526637 w 4710892"/>
                <a:gd name="connsiteY243" fmla="*/ 345515 h 1726256"/>
                <a:gd name="connsiteX244" fmla="*/ 2698043 w 4710892"/>
                <a:gd name="connsiteY244" fmla="*/ 315302 h 1726256"/>
                <a:gd name="connsiteX245" fmla="*/ 2684787 w 4710892"/>
                <a:gd name="connsiteY245" fmla="*/ 317152 h 1726256"/>
                <a:gd name="connsiteX246" fmla="*/ 2664749 w 4710892"/>
                <a:gd name="connsiteY246" fmla="*/ 333183 h 1726256"/>
                <a:gd name="connsiteX247" fmla="*/ 2662590 w 4710892"/>
                <a:gd name="connsiteY247" fmla="*/ 381275 h 1726256"/>
                <a:gd name="connsiteX248" fmla="*/ 2663515 w 4710892"/>
                <a:gd name="connsiteY248" fmla="*/ 382199 h 1726256"/>
                <a:gd name="connsiteX249" fmla="*/ 2670298 w 4710892"/>
                <a:gd name="connsiteY249" fmla="*/ 382508 h 1726256"/>
                <a:gd name="connsiteX250" fmla="*/ 2705751 w 4710892"/>
                <a:gd name="connsiteY250" fmla="*/ 337190 h 1726256"/>
                <a:gd name="connsiteX251" fmla="*/ 2708217 w 4710892"/>
                <a:gd name="connsiteY251" fmla="*/ 328558 h 1726256"/>
                <a:gd name="connsiteX252" fmla="*/ 2698043 w 4710892"/>
                <a:gd name="connsiteY252" fmla="*/ 315302 h 1726256"/>
                <a:gd name="connsiteX253" fmla="*/ 2598044 w 4710892"/>
                <a:gd name="connsiteY253" fmla="*/ 105477 h 1726256"/>
                <a:gd name="connsiteX254" fmla="*/ 2587369 w 4710892"/>
                <a:gd name="connsiteY254" fmla="*/ 112760 h 1726256"/>
                <a:gd name="connsiteX255" fmla="*/ 2539585 w 4710892"/>
                <a:gd name="connsiteY255" fmla="*/ 167326 h 1726256"/>
                <a:gd name="connsiteX256" fmla="*/ 2452033 w 4710892"/>
                <a:gd name="connsiteY256" fmla="*/ 253645 h 1726256"/>
                <a:gd name="connsiteX257" fmla="*/ 2370030 w 4710892"/>
                <a:gd name="connsiteY257" fmla="*/ 350138 h 1726256"/>
                <a:gd name="connsiteX258" fmla="*/ 2366947 w 4710892"/>
                <a:gd name="connsiteY258" fmla="*/ 356612 h 1726256"/>
                <a:gd name="connsiteX259" fmla="*/ 2311456 w 4710892"/>
                <a:gd name="connsiteY259" fmla="*/ 447555 h 1726256"/>
                <a:gd name="connsiteX260" fmla="*/ 2199549 w 4710892"/>
                <a:gd name="connsiteY260" fmla="*/ 576726 h 1726256"/>
                <a:gd name="connsiteX261" fmla="*/ 2194925 w 4710892"/>
                <a:gd name="connsiteY261" fmla="*/ 583816 h 1726256"/>
                <a:gd name="connsiteX262" fmla="*/ 2251341 w 4710892"/>
                <a:gd name="connsiteY262" fmla="*/ 579500 h 1726256"/>
                <a:gd name="connsiteX263" fmla="*/ 2251032 w 4710892"/>
                <a:gd name="connsiteY263" fmla="*/ 583816 h 1726256"/>
                <a:gd name="connsiteX264" fmla="*/ 2114155 w 4710892"/>
                <a:gd name="connsiteY264" fmla="*/ 799922 h 1726256"/>
                <a:gd name="connsiteX265" fmla="*/ 2052190 w 4710892"/>
                <a:gd name="connsiteY265" fmla="*/ 874835 h 1726256"/>
                <a:gd name="connsiteX266" fmla="*/ 2034310 w 4710892"/>
                <a:gd name="connsiteY266" fmla="*/ 878534 h 1726256"/>
                <a:gd name="connsiteX267" fmla="*/ 2004406 w 4710892"/>
                <a:gd name="connsiteY267" fmla="*/ 864045 h 1726256"/>
                <a:gd name="connsiteX268" fmla="*/ 2001940 w 4710892"/>
                <a:gd name="connsiteY268" fmla="*/ 839999 h 1726256"/>
                <a:gd name="connsiteX269" fmla="*/ 2085793 w 4710892"/>
                <a:gd name="connsiteY269" fmla="*/ 762003 h 1726256"/>
                <a:gd name="connsiteX270" fmla="*/ 2119396 w 4710892"/>
                <a:gd name="connsiteY270" fmla="*/ 723160 h 1726256"/>
                <a:gd name="connsiteX271" fmla="*/ 2126486 w 4710892"/>
                <a:gd name="connsiteY271" fmla="*/ 700963 h 1726256"/>
                <a:gd name="connsiteX272" fmla="*/ 2150532 w 4710892"/>
                <a:gd name="connsiteY272" fmla="*/ 650097 h 1726256"/>
                <a:gd name="connsiteX273" fmla="*/ 2168721 w 4710892"/>
                <a:gd name="connsiteY273" fmla="*/ 626975 h 1726256"/>
                <a:gd name="connsiteX274" fmla="*/ 2167488 w 4710892"/>
                <a:gd name="connsiteY274" fmla="*/ 604163 h 1726256"/>
                <a:gd name="connsiteX275" fmla="*/ 2145908 w 4710892"/>
                <a:gd name="connsiteY275" fmla="*/ 600771 h 1726256"/>
                <a:gd name="connsiteX276" fmla="*/ 2112614 w 4710892"/>
                <a:gd name="connsiteY276" fmla="*/ 635299 h 1726256"/>
                <a:gd name="connsiteX277" fmla="*/ 1979436 w 4710892"/>
                <a:gd name="connsiteY277" fmla="*/ 786666 h 1726256"/>
                <a:gd name="connsiteX278" fmla="*/ 1934734 w 4710892"/>
                <a:gd name="connsiteY278" fmla="*/ 820577 h 1726256"/>
                <a:gd name="connsiteX279" fmla="*/ 1945525 w 4710892"/>
                <a:gd name="connsiteY279" fmla="*/ 802697 h 1726256"/>
                <a:gd name="connsiteX280" fmla="*/ 1989301 w 4710892"/>
                <a:gd name="connsiteY280" fmla="*/ 731483 h 1726256"/>
                <a:gd name="connsiteX281" fmla="*/ 1986526 w 4710892"/>
                <a:gd name="connsiteY281" fmla="*/ 708362 h 1726256"/>
                <a:gd name="connsiteX282" fmla="*/ 1966488 w 4710892"/>
                <a:gd name="connsiteY282" fmla="*/ 709595 h 1726256"/>
                <a:gd name="connsiteX283" fmla="*/ 1951382 w 4710892"/>
                <a:gd name="connsiteY283" fmla="*/ 723776 h 1726256"/>
                <a:gd name="connsiteX284" fmla="*/ 1789841 w 4710892"/>
                <a:gd name="connsiteY284" fmla="*/ 924160 h 1726256"/>
                <a:gd name="connsiteX285" fmla="*/ 1746990 w 4710892"/>
                <a:gd name="connsiteY285" fmla="*/ 999689 h 1726256"/>
                <a:gd name="connsiteX286" fmla="*/ 1716470 w 4710892"/>
                <a:gd name="connsiteY286" fmla="*/ 1040999 h 1726256"/>
                <a:gd name="connsiteX287" fmla="*/ 1487108 w 4710892"/>
                <a:gd name="connsiteY287" fmla="*/ 1272828 h 1726256"/>
                <a:gd name="connsiteX288" fmla="*/ 1408034 w 4710892"/>
                <a:gd name="connsiteY288" fmla="*/ 1357837 h 1726256"/>
                <a:gd name="connsiteX289" fmla="*/ 1367142 w 4710892"/>
                <a:gd name="connsiteY289" fmla="*/ 1419272 h 1726256"/>
                <a:gd name="connsiteX290" fmla="*/ 1415071 w 4710892"/>
                <a:gd name="connsiteY290" fmla="*/ 1419272 h 1726256"/>
                <a:gd name="connsiteX291" fmla="*/ 1437783 w 4710892"/>
                <a:gd name="connsiteY291" fmla="*/ 1380418 h 1726256"/>
                <a:gd name="connsiteX292" fmla="*/ 1615662 w 4710892"/>
                <a:gd name="connsiteY292" fmla="*/ 1198224 h 1726256"/>
                <a:gd name="connsiteX293" fmla="*/ 1662521 w 4710892"/>
                <a:gd name="connsiteY293" fmla="*/ 1170170 h 1726256"/>
                <a:gd name="connsiteX294" fmla="*/ 1694274 w 4710892"/>
                <a:gd name="connsiteY294" fmla="*/ 1145816 h 1726256"/>
                <a:gd name="connsiteX295" fmla="*/ 1787375 w 4710892"/>
                <a:gd name="connsiteY295" fmla="*/ 1031443 h 1726256"/>
                <a:gd name="connsiteX296" fmla="*/ 1869995 w 4710892"/>
                <a:gd name="connsiteY296" fmla="*/ 968861 h 1726256"/>
                <a:gd name="connsiteX297" fmla="*/ 1889109 w 4710892"/>
                <a:gd name="connsiteY297" fmla="*/ 953755 h 1726256"/>
                <a:gd name="connsiteX298" fmla="*/ 1919320 w 4710892"/>
                <a:gd name="connsiteY298" fmla="*/ 941424 h 1726256"/>
                <a:gd name="connsiteX299" fmla="*/ 1865987 w 4710892"/>
                <a:gd name="connsiteY299" fmla="*/ 1016645 h 1726256"/>
                <a:gd name="connsiteX300" fmla="*/ 1719245 w 4710892"/>
                <a:gd name="connsiteY300" fmla="*/ 1196990 h 1726256"/>
                <a:gd name="connsiteX301" fmla="*/ 1693657 w 4710892"/>
                <a:gd name="connsiteY301" fmla="*/ 1234601 h 1726256"/>
                <a:gd name="connsiteX302" fmla="*/ 1696740 w 4710892"/>
                <a:gd name="connsiteY302" fmla="*/ 1269129 h 1726256"/>
                <a:gd name="connsiteX303" fmla="*/ 1729418 w 4710892"/>
                <a:gd name="connsiteY303" fmla="*/ 1266971 h 1726256"/>
                <a:gd name="connsiteX304" fmla="*/ 1760554 w 4710892"/>
                <a:gd name="connsiteY304" fmla="*/ 1232443 h 1726256"/>
                <a:gd name="connsiteX305" fmla="*/ 1927335 w 4710892"/>
                <a:gd name="connsiteY305" fmla="*/ 1037300 h 1726256"/>
                <a:gd name="connsiteX306" fmla="*/ 1964021 w 4710892"/>
                <a:gd name="connsiteY306" fmla="*/ 1002772 h 1726256"/>
                <a:gd name="connsiteX307" fmla="*/ 1999165 w 4710892"/>
                <a:gd name="connsiteY307" fmla="*/ 988899 h 1726256"/>
                <a:gd name="connsiteX308" fmla="*/ 2002865 w 4710892"/>
                <a:gd name="connsiteY308" fmla="*/ 992291 h 1726256"/>
                <a:gd name="connsiteX309" fmla="*/ 1993616 w 4710892"/>
                <a:gd name="connsiteY309" fmla="*/ 1029285 h 1726256"/>
                <a:gd name="connsiteX310" fmla="*/ 1891575 w 4710892"/>
                <a:gd name="connsiteY310" fmla="*/ 1142732 h 1726256"/>
                <a:gd name="connsiteX311" fmla="*/ 1849032 w 4710892"/>
                <a:gd name="connsiteY311" fmla="*/ 1190516 h 1726256"/>
                <a:gd name="connsiteX312" fmla="*/ 1837934 w 4710892"/>
                <a:gd name="connsiteY312" fmla="*/ 1227510 h 1726256"/>
                <a:gd name="connsiteX313" fmla="*/ 1849648 w 4710892"/>
                <a:gd name="connsiteY313" fmla="*/ 1235525 h 1726256"/>
                <a:gd name="connsiteX314" fmla="*/ 1876469 w 4710892"/>
                <a:gd name="connsiteY314" fmla="*/ 1219803 h 1726256"/>
                <a:gd name="connsiteX315" fmla="*/ 1930727 w 4710892"/>
                <a:gd name="connsiteY315" fmla="*/ 1161538 h 1726256"/>
                <a:gd name="connsiteX316" fmla="*/ 1959705 w 4710892"/>
                <a:gd name="connsiteY316" fmla="*/ 1152289 h 1726256"/>
                <a:gd name="connsiteX317" fmla="*/ 1965871 w 4710892"/>
                <a:gd name="connsiteY317" fmla="*/ 1162155 h 1726256"/>
                <a:gd name="connsiteX318" fmla="*/ 1913270 w 4710892"/>
                <a:gd name="connsiteY318" fmla="*/ 1257761 h 1726256"/>
                <a:gd name="connsiteX319" fmla="*/ 1836942 w 4710892"/>
                <a:gd name="connsiteY319" fmla="*/ 1329214 h 1726256"/>
                <a:gd name="connsiteX320" fmla="*/ 1899422 w 4710892"/>
                <a:gd name="connsiteY320" fmla="*/ 1329214 h 1726256"/>
                <a:gd name="connsiteX321" fmla="*/ 1928068 w 4710892"/>
                <a:gd name="connsiteY321" fmla="*/ 1291941 h 1726256"/>
                <a:gd name="connsiteX322" fmla="*/ 1961863 w 4710892"/>
                <a:gd name="connsiteY322" fmla="*/ 1255256 h 1726256"/>
                <a:gd name="connsiteX323" fmla="*/ 2039550 w 4710892"/>
                <a:gd name="connsiteY323" fmla="*/ 1171403 h 1726256"/>
                <a:gd name="connsiteX324" fmla="*/ 2074078 w 4710892"/>
                <a:gd name="connsiteY324" fmla="*/ 1108513 h 1726256"/>
                <a:gd name="connsiteX325" fmla="*/ 2088567 w 4710892"/>
                <a:gd name="connsiteY325" fmla="*/ 1080151 h 1726256"/>
                <a:gd name="connsiteX326" fmla="*/ 2155157 w 4710892"/>
                <a:gd name="connsiteY326" fmla="*/ 1008013 h 1726256"/>
                <a:gd name="connsiteX327" fmla="*/ 2140051 w 4710892"/>
                <a:gd name="connsiteY327" fmla="*/ 1059496 h 1726256"/>
                <a:gd name="connsiteX328" fmla="*/ 2116313 w 4710892"/>
                <a:gd name="connsiteY328" fmla="*/ 1122386 h 1726256"/>
                <a:gd name="connsiteX329" fmla="*/ 2120321 w 4710892"/>
                <a:gd name="connsiteY329" fmla="*/ 1152906 h 1726256"/>
                <a:gd name="connsiteX330" fmla="*/ 2146833 w 4710892"/>
                <a:gd name="connsiteY330" fmla="*/ 1121769 h 1726256"/>
                <a:gd name="connsiteX331" fmla="*/ 2269530 w 4710892"/>
                <a:gd name="connsiteY331" fmla="*/ 946356 h 1726256"/>
                <a:gd name="connsiteX332" fmla="*/ 2344751 w 4710892"/>
                <a:gd name="connsiteY332" fmla="*/ 876684 h 1726256"/>
                <a:gd name="connsiteX333" fmla="*/ 2375887 w 4710892"/>
                <a:gd name="connsiteY333" fmla="*/ 842157 h 1726256"/>
                <a:gd name="connsiteX334" fmla="*/ 2447717 w 4710892"/>
                <a:gd name="connsiteY334" fmla="*/ 737957 h 1726256"/>
                <a:gd name="connsiteX335" fmla="*/ 2456657 w 4710892"/>
                <a:gd name="connsiteY335" fmla="*/ 728092 h 1726256"/>
                <a:gd name="connsiteX336" fmla="*/ 2480395 w 4710892"/>
                <a:gd name="connsiteY336" fmla="*/ 722235 h 1726256"/>
                <a:gd name="connsiteX337" fmla="*/ 2493343 w 4710892"/>
                <a:gd name="connsiteY337" fmla="*/ 741656 h 1726256"/>
                <a:gd name="connsiteX338" fmla="*/ 2493651 w 4710892"/>
                <a:gd name="connsiteY338" fmla="*/ 744123 h 1726256"/>
                <a:gd name="connsiteX339" fmla="*/ 2499200 w 4710892"/>
                <a:gd name="connsiteY339" fmla="*/ 761079 h 1726256"/>
                <a:gd name="connsiteX340" fmla="*/ 2519547 w 4710892"/>
                <a:gd name="connsiteY340" fmla="*/ 751830 h 1726256"/>
                <a:gd name="connsiteX341" fmla="*/ 2579970 w 4710892"/>
                <a:gd name="connsiteY341" fmla="*/ 680617 h 1726256"/>
                <a:gd name="connsiteX342" fmla="*/ 2673072 w 4710892"/>
                <a:gd name="connsiteY342" fmla="*/ 570868 h 1726256"/>
                <a:gd name="connsiteX343" fmla="*/ 2680162 w 4710892"/>
                <a:gd name="connsiteY343" fmla="*/ 553604 h 1726256"/>
                <a:gd name="connsiteX344" fmla="*/ 2696810 w 4710892"/>
                <a:gd name="connsiteY344" fmla="*/ 495339 h 1726256"/>
                <a:gd name="connsiteX345" fmla="*/ 2724247 w 4710892"/>
                <a:gd name="connsiteY345" fmla="*/ 460503 h 1726256"/>
                <a:gd name="connsiteX346" fmla="*/ 2731029 w 4710892"/>
                <a:gd name="connsiteY346" fmla="*/ 445089 h 1726256"/>
                <a:gd name="connsiteX347" fmla="*/ 2722089 w 4710892"/>
                <a:gd name="connsiteY347" fmla="*/ 419193 h 1726256"/>
                <a:gd name="connsiteX348" fmla="*/ 2692802 w 4710892"/>
                <a:gd name="connsiteY348" fmla="*/ 424434 h 1726256"/>
                <a:gd name="connsiteX349" fmla="*/ 2650567 w 4710892"/>
                <a:gd name="connsiteY349" fmla="*/ 467593 h 1726256"/>
                <a:gd name="connsiteX350" fmla="*/ 2537736 w 4710892"/>
                <a:gd name="connsiteY350" fmla="*/ 589365 h 1726256"/>
                <a:gd name="connsiteX351" fmla="*/ 2496117 w 4710892"/>
                <a:gd name="connsiteY351" fmla="*/ 645473 h 1726256"/>
                <a:gd name="connsiteX352" fmla="*/ 2460665 w 4710892"/>
                <a:gd name="connsiteY352" fmla="*/ 678767 h 1726256"/>
                <a:gd name="connsiteX353" fmla="*/ 2486561 w 4710892"/>
                <a:gd name="connsiteY353" fmla="*/ 624509 h 1726256"/>
                <a:gd name="connsiteX354" fmla="*/ 2620664 w 4710892"/>
                <a:gd name="connsiteY354" fmla="*/ 459578 h 1726256"/>
                <a:gd name="connsiteX355" fmla="*/ 2638852 w 4710892"/>
                <a:gd name="connsiteY355" fmla="*/ 433066 h 1726256"/>
                <a:gd name="connsiteX356" fmla="*/ 2629604 w 4710892"/>
                <a:gd name="connsiteY356" fmla="*/ 399771 h 1726256"/>
                <a:gd name="connsiteX357" fmla="*/ 2624055 w 4710892"/>
                <a:gd name="connsiteY357" fmla="*/ 396997 h 1726256"/>
                <a:gd name="connsiteX358" fmla="*/ 2608949 w 4710892"/>
                <a:gd name="connsiteY358" fmla="*/ 383741 h 1726256"/>
                <a:gd name="connsiteX359" fmla="*/ 2624055 w 4710892"/>
                <a:gd name="connsiteY359" fmla="*/ 357845 h 1726256"/>
                <a:gd name="connsiteX360" fmla="*/ 2647793 w 4710892"/>
                <a:gd name="connsiteY360" fmla="*/ 334724 h 1726256"/>
                <a:gd name="connsiteX361" fmla="*/ 2673997 w 4710892"/>
                <a:gd name="connsiteY361" fmla="*/ 288789 h 1726256"/>
                <a:gd name="connsiteX362" fmla="*/ 2679238 w 4710892"/>
                <a:gd name="connsiteY362" fmla="*/ 277691 h 1726256"/>
                <a:gd name="connsiteX363" fmla="*/ 2672455 w 4710892"/>
                <a:gd name="connsiteY363" fmla="*/ 235765 h 1726256"/>
                <a:gd name="connsiteX364" fmla="*/ 2625905 w 4710892"/>
                <a:gd name="connsiteY364" fmla="*/ 241005 h 1726256"/>
                <a:gd name="connsiteX365" fmla="*/ 2590144 w 4710892"/>
                <a:gd name="connsiteY365" fmla="*/ 278308 h 1726256"/>
                <a:gd name="connsiteX366" fmla="*/ 2549142 w 4710892"/>
                <a:gd name="connsiteY366" fmla="*/ 276458 h 1726256"/>
                <a:gd name="connsiteX367" fmla="*/ 2550375 w 4710892"/>
                <a:gd name="connsiteY367" fmla="*/ 241005 h 1726256"/>
                <a:gd name="connsiteX368" fmla="*/ 2615731 w 4710892"/>
                <a:gd name="connsiteY368" fmla="*/ 156228 h 1726256"/>
                <a:gd name="connsiteX369" fmla="*/ 2617273 w 4710892"/>
                <a:gd name="connsiteY369" fmla="*/ 134340 h 1726256"/>
                <a:gd name="connsiteX370" fmla="*/ 2607099 w 4710892"/>
                <a:gd name="connsiteY370" fmla="*/ 114610 h 1726256"/>
                <a:gd name="connsiteX371" fmla="*/ 2598044 w 4710892"/>
                <a:gd name="connsiteY371" fmla="*/ 105477 h 1726256"/>
                <a:gd name="connsiteX372" fmla="*/ 2604016 w 4710892"/>
                <a:gd name="connsiteY372" fmla="*/ 6 h 1726256"/>
                <a:gd name="connsiteX373" fmla="*/ 2632070 w 4710892"/>
                <a:gd name="connsiteY373" fmla="*/ 19042 h 1726256"/>
                <a:gd name="connsiteX374" fmla="*/ 2682012 w 4710892"/>
                <a:gd name="connsiteY374" fmla="*/ 96421 h 1726256"/>
                <a:gd name="connsiteX375" fmla="*/ 2695268 w 4710892"/>
                <a:gd name="connsiteY375" fmla="*/ 105361 h 1726256"/>
                <a:gd name="connsiteX376" fmla="*/ 2858966 w 4710892"/>
                <a:gd name="connsiteY376" fmla="*/ 207095 h 1726256"/>
                <a:gd name="connsiteX377" fmla="*/ 3049177 w 4710892"/>
                <a:gd name="connsiteY377" fmla="*/ 473451 h 1726256"/>
                <a:gd name="connsiteX378" fmla="*/ 3294878 w 4710892"/>
                <a:gd name="connsiteY378" fmla="*/ 801463 h 1726256"/>
                <a:gd name="connsiteX379" fmla="*/ 3480156 w 4710892"/>
                <a:gd name="connsiteY379" fmla="*/ 1015104 h 1726256"/>
                <a:gd name="connsiteX380" fmla="*/ 3615492 w 4710892"/>
                <a:gd name="connsiteY380" fmla="*/ 1122386 h 1726256"/>
                <a:gd name="connsiteX381" fmla="*/ 3745279 w 4710892"/>
                <a:gd name="connsiteY381" fmla="*/ 1226894 h 1726256"/>
                <a:gd name="connsiteX382" fmla="*/ 3746204 w 4710892"/>
                <a:gd name="connsiteY382" fmla="*/ 1227818 h 1726256"/>
                <a:gd name="connsiteX383" fmla="*/ 3775491 w 4710892"/>
                <a:gd name="connsiteY383" fmla="*/ 1221653 h 1726256"/>
                <a:gd name="connsiteX384" fmla="*/ 3761310 w 4710892"/>
                <a:gd name="connsiteY384" fmla="*/ 1182193 h 1726256"/>
                <a:gd name="connsiteX385" fmla="*/ 3703969 w 4710892"/>
                <a:gd name="connsiteY385" fmla="*/ 1128551 h 1726256"/>
                <a:gd name="connsiteX386" fmla="*/ 3698112 w 4710892"/>
                <a:gd name="connsiteY386" fmla="*/ 1091866 h 1726256"/>
                <a:gd name="connsiteX387" fmla="*/ 3699345 w 4710892"/>
                <a:gd name="connsiteY387" fmla="*/ 1048398 h 1726256"/>
                <a:gd name="connsiteX388" fmla="*/ 3688863 w 4710892"/>
                <a:gd name="connsiteY388" fmla="*/ 1045315 h 1726256"/>
                <a:gd name="connsiteX389" fmla="*/ 3670983 w 4710892"/>
                <a:gd name="connsiteY389" fmla="*/ 1063196 h 1726256"/>
                <a:gd name="connsiteX390" fmla="*/ 3651253 w 4710892"/>
                <a:gd name="connsiteY390" fmla="*/ 1106972 h 1726256"/>
                <a:gd name="connsiteX391" fmla="*/ 3636455 w 4710892"/>
                <a:gd name="connsiteY391" fmla="*/ 1113137 h 1726256"/>
                <a:gd name="connsiteX392" fmla="*/ 3617342 w 4710892"/>
                <a:gd name="connsiteY392" fmla="*/ 1100189 h 1726256"/>
                <a:gd name="connsiteX393" fmla="*/ 3267441 w 4710892"/>
                <a:gd name="connsiteY393" fmla="*/ 713603 h 1726256"/>
                <a:gd name="connsiteX394" fmla="*/ 3238462 w 4710892"/>
                <a:gd name="connsiteY394" fmla="*/ 675376 h 1726256"/>
                <a:gd name="connsiteX395" fmla="*/ 3243087 w 4710892"/>
                <a:gd name="connsiteY395" fmla="*/ 601388 h 1726256"/>
                <a:gd name="connsiteX396" fmla="*/ 3294878 w 4710892"/>
                <a:gd name="connsiteY396" fmla="*/ 550522 h 1726256"/>
                <a:gd name="connsiteX397" fmla="*/ 3366400 w 4710892"/>
                <a:gd name="connsiteY397" fmla="*/ 486398 h 1726256"/>
                <a:gd name="connsiteX398" fmla="*/ 3441004 w 4710892"/>
                <a:gd name="connsiteY398" fmla="*/ 489790 h 1726256"/>
                <a:gd name="connsiteX399" fmla="*/ 3504511 w 4710892"/>
                <a:gd name="connsiteY399" fmla="*/ 549597 h 1726256"/>
                <a:gd name="connsiteX400" fmla="*/ 3617650 w 4710892"/>
                <a:gd name="connsiteY400" fmla="*/ 604471 h 1726256"/>
                <a:gd name="connsiteX401" fmla="*/ 3791214 w 4710892"/>
                <a:gd name="connsiteY401" fmla="*/ 734875 h 1726256"/>
                <a:gd name="connsiteX402" fmla="*/ 3988823 w 4710892"/>
                <a:gd name="connsiteY402" fmla="*/ 996298 h 1726256"/>
                <a:gd name="connsiteX403" fmla="*/ 4317452 w 4710892"/>
                <a:gd name="connsiteY403" fmla="*/ 1345582 h 1726256"/>
                <a:gd name="connsiteX404" fmla="*/ 4354754 w 4710892"/>
                <a:gd name="connsiteY404" fmla="*/ 1384734 h 1726256"/>
                <a:gd name="connsiteX405" fmla="*/ 4376643 w 4710892"/>
                <a:gd name="connsiteY405" fmla="*/ 1414330 h 1726256"/>
                <a:gd name="connsiteX406" fmla="*/ 4465736 w 4710892"/>
                <a:gd name="connsiteY406" fmla="*/ 1515138 h 1726256"/>
                <a:gd name="connsiteX407" fmla="*/ 4691091 w 4710892"/>
                <a:gd name="connsiteY407" fmla="*/ 1703807 h 1726256"/>
                <a:gd name="connsiteX408" fmla="*/ 4710821 w 4710892"/>
                <a:gd name="connsiteY408" fmla="*/ 1725387 h 1726256"/>
                <a:gd name="connsiteX409" fmla="*/ 4710892 w 4710892"/>
                <a:gd name="connsiteY409" fmla="*/ 1726256 h 1726256"/>
                <a:gd name="connsiteX410" fmla="*/ 0 w 4710892"/>
                <a:gd name="connsiteY410" fmla="*/ 1726256 h 1726256"/>
                <a:gd name="connsiteX411" fmla="*/ 10125 w 4710892"/>
                <a:gd name="connsiteY411" fmla="*/ 1713672 h 1726256"/>
                <a:gd name="connsiteX412" fmla="*/ 36329 w 4710892"/>
                <a:gd name="connsiteY412" fmla="*/ 1691476 h 1726256"/>
                <a:gd name="connsiteX413" fmla="*/ 44652 w 4710892"/>
                <a:gd name="connsiteY413" fmla="*/ 1672670 h 1726256"/>
                <a:gd name="connsiteX414" fmla="*/ 78255 w 4710892"/>
                <a:gd name="connsiteY414" fmla="*/ 1570012 h 1726256"/>
                <a:gd name="connsiteX415" fmla="*/ 276789 w 4710892"/>
                <a:gd name="connsiteY415" fmla="*/ 1341883 h 1726256"/>
                <a:gd name="connsiteX416" fmla="*/ 475015 w 4710892"/>
                <a:gd name="connsiteY416" fmla="*/ 1159688 h 1726256"/>
                <a:gd name="connsiteX417" fmla="*/ 898596 w 4710892"/>
                <a:gd name="connsiteY417" fmla="*/ 703430 h 1726256"/>
                <a:gd name="connsiteX418" fmla="*/ 937131 w 4710892"/>
                <a:gd name="connsiteY418" fmla="*/ 643315 h 1726256"/>
                <a:gd name="connsiteX419" fmla="*/ 1014510 w 4710892"/>
                <a:gd name="connsiteY419" fmla="*/ 583816 h 1726256"/>
                <a:gd name="connsiteX420" fmla="*/ 1080175 w 4710892"/>
                <a:gd name="connsiteY420" fmla="*/ 537574 h 1726256"/>
                <a:gd name="connsiteX421" fmla="*/ 1185299 w 4710892"/>
                <a:gd name="connsiteY421" fmla="*/ 442931 h 1726256"/>
                <a:gd name="connsiteX422" fmla="*/ 1261445 w 4710892"/>
                <a:gd name="connsiteY422" fmla="*/ 409020 h 1726256"/>
                <a:gd name="connsiteX423" fmla="*/ 1294123 w 4710892"/>
                <a:gd name="connsiteY423" fmla="*/ 390523 h 1726256"/>
                <a:gd name="connsiteX424" fmla="*/ 1421752 w 4710892"/>
                <a:gd name="connsiteY424" fmla="*/ 262277 h 1726256"/>
                <a:gd name="connsiteX425" fmla="*/ 1439016 w 4710892"/>
                <a:gd name="connsiteY425" fmla="*/ 246555 h 1726256"/>
                <a:gd name="connsiteX426" fmla="*/ 1521635 w 4710892"/>
                <a:gd name="connsiteY426" fmla="*/ 241622 h 1726256"/>
                <a:gd name="connsiteX427" fmla="*/ 1571886 w 4710892"/>
                <a:gd name="connsiteY427" fmla="*/ 286632 h 1726256"/>
                <a:gd name="connsiteX428" fmla="*/ 1854273 w 4710892"/>
                <a:gd name="connsiteY428" fmla="*/ 621426 h 1726256"/>
                <a:gd name="connsiteX429" fmla="*/ 1855506 w 4710892"/>
                <a:gd name="connsiteY429" fmla="*/ 645781 h 1726256"/>
                <a:gd name="connsiteX430" fmla="*/ 1779360 w 4710892"/>
                <a:gd name="connsiteY430" fmla="*/ 734258 h 1726256"/>
                <a:gd name="connsiteX431" fmla="*/ 1544448 w 4710892"/>
                <a:gd name="connsiteY431" fmla="*/ 981192 h 1726256"/>
                <a:gd name="connsiteX432" fmla="*/ 1467994 w 4710892"/>
                <a:gd name="connsiteY432" fmla="*/ 1061346 h 1726256"/>
                <a:gd name="connsiteX433" fmla="*/ 1436550 w 4710892"/>
                <a:gd name="connsiteY433" fmla="*/ 1100806 h 1726256"/>
                <a:gd name="connsiteX434" fmla="*/ 1439941 w 4710892"/>
                <a:gd name="connsiteY434" fmla="*/ 1124236 h 1726256"/>
                <a:gd name="connsiteX435" fmla="*/ 1458746 w 4710892"/>
                <a:gd name="connsiteY435" fmla="*/ 1124852 h 1726256"/>
                <a:gd name="connsiteX436" fmla="*/ 1499131 w 4710892"/>
                <a:gd name="connsiteY436" fmla="*/ 1090941 h 1726256"/>
                <a:gd name="connsiteX437" fmla="*/ 1733117 w 4710892"/>
                <a:gd name="connsiteY437" fmla="*/ 861887 h 1726256"/>
                <a:gd name="connsiteX438" fmla="*/ 1949224 w 4710892"/>
                <a:gd name="connsiteY438" fmla="*/ 616494 h 1726256"/>
                <a:gd name="connsiteX439" fmla="*/ 2100899 w 4710892"/>
                <a:gd name="connsiteY439" fmla="*/ 519693 h 1726256"/>
                <a:gd name="connsiteX440" fmla="*/ 2149299 w 4710892"/>
                <a:gd name="connsiteY440" fmla="*/ 486398 h 1726256"/>
                <a:gd name="connsiteX441" fmla="*/ 2275695 w 4710892"/>
                <a:gd name="connsiteY441" fmla="*/ 318385 h 1726256"/>
                <a:gd name="connsiteX442" fmla="*/ 2431070 w 4710892"/>
                <a:gd name="connsiteY442" fmla="*/ 161469 h 1726256"/>
                <a:gd name="connsiteX443" fmla="*/ 2575038 w 4710892"/>
                <a:gd name="connsiteY443" fmla="*/ 17501 h 1726256"/>
                <a:gd name="connsiteX444" fmla="*/ 2604016 w 4710892"/>
                <a:gd name="connsiteY444" fmla="*/ 6 h 1726256"/>
                <a:gd name="connsiteX0" fmla="*/ 3158617 w 4710892"/>
                <a:gd name="connsiteY0" fmla="*/ 1445775 h 1726256"/>
                <a:gd name="connsiteX1" fmla="*/ 3143511 w 4710892"/>
                <a:gd name="connsiteY1" fmla="*/ 1541035 h 1726256"/>
                <a:gd name="connsiteX2" fmla="*/ 3147211 w 4710892"/>
                <a:gd name="connsiteY2" fmla="*/ 1541652 h 1726256"/>
                <a:gd name="connsiteX3" fmla="*/ 3161700 w 4710892"/>
                <a:gd name="connsiteY3" fmla="*/ 1446083 h 1726256"/>
                <a:gd name="connsiteX4" fmla="*/ 3158617 w 4710892"/>
                <a:gd name="connsiteY4" fmla="*/ 1445775 h 1726256"/>
                <a:gd name="connsiteX5" fmla="*/ 3102509 w 4710892"/>
                <a:gd name="connsiteY5" fmla="*/ 1383502 h 1726256"/>
                <a:gd name="connsiteX6" fmla="*/ 3084937 w 4710892"/>
                <a:gd name="connsiteY6" fmla="*/ 1468280 h 1726256"/>
                <a:gd name="connsiteX7" fmla="*/ 3102509 w 4710892"/>
                <a:gd name="connsiteY7" fmla="*/ 1383502 h 1726256"/>
                <a:gd name="connsiteX8" fmla="*/ 2042557 w 4710892"/>
                <a:gd name="connsiteY8" fmla="*/ 1318762 h 1726256"/>
                <a:gd name="connsiteX9" fmla="*/ 2025370 w 4710892"/>
                <a:gd name="connsiteY9" fmla="*/ 1329860 h 1726256"/>
                <a:gd name="connsiteX10" fmla="*/ 1929425 w 4710892"/>
                <a:gd name="connsiteY10" fmla="*/ 1419350 h 1726256"/>
                <a:gd name="connsiteX11" fmla="*/ 1929425 w 4710892"/>
                <a:gd name="connsiteY11" fmla="*/ 1473921 h 1726256"/>
                <a:gd name="connsiteX12" fmla="*/ 1936080 w 4710892"/>
                <a:gd name="connsiteY12" fmla="*/ 1473921 h 1726256"/>
                <a:gd name="connsiteX13" fmla="*/ 1936276 w 4710892"/>
                <a:gd name="connsiteY13" fmla="*/ 1467662 h 1726256"/>
                <a:gd name="connsiteX14" fmla="*/ 2006256 w 4710892"/>
                <a:gd name="connsiteY14" fmla="*/ 1394907 h 1726256"/>
                <a:gd name="connsiteX15" fmla="*/ 2057123 w 4710892"/>
                <a:gd name="connsiteY15" fmla="*/ 1330168 h 1726256"/>
                <a:gd name="connsiteX16" fmla="*/ 2062980 w 4710892"/>
                <a:gd name="connsiteY16" fmla="*/ 1318762 h 1726256"/>
                <a:gd name="connsiteX17" fmla="*/ 2042557 w 4710892"/>
                <a:gd name="connsiteY17" fmla="*/ 1318762 h 1726256"/>
                <a:gd name="connsiteX18" fmla="*/ 3045786 w 4710892"/>
                <a:gd name="connsiteY18" fmla="*/ 1314755 h 1726256"/>
                <a:gd name="connsiteX19" fmla="*/ 3033763 w 4710892"/>
                <a:gd name="connsiteY19" fmla="*/ 1320613 h 1726256"/>
                <a:gd name="connsiteX20" fmla="*/ 3031605 w 4710892"/>
                <a:gd name="connsiteY20" fmla="*/ 1355141 h 1726256"/>
                <a:gd name="connsiteX21" fmla="*/ 3047636 w 4710892"/>
                <a:gd name="connsiteY21" fmla="*/ 1325237 h 1726256"/>
                <a:gd name="connsiteX22" fmla="*/ 3045786 w 4710892"/>
                <a:gd name="connsiteY22" fmla="*/ 1314755 h 1726256"/>
                <a:gd name="connsiteX23" fmla="*/ 3826358 w 4710892"/>
                <a:gd name="connsiteY23" fmla="*/ 1281769 h 1726256"/>
                <a:gd name="connsiteX24" fmla="*/ 3817417 w 4710892"/>
                <a:gd name="connsiteY24" fmla="*/ 1289476 h 1726256"/>
                <a:gd name="connsiteX25" fmla="*/ 3826974 w 4710892"/>
                <a:gd name="connsiteY25" fmla="*/ 1298417 h 1726256"/>
                <a:gd name="connsiteX26" fmla="*/ 3831906 w 4710892"/>
                <a:gd name="connsiteY26" fmla="*/ 1292251 h 1726256"/>
                <a:gd name="connsiteX27" fmla="*/ 3826358 w 4710892"/>
                <a:gd name="connsiteY27" fmla="*/ 1281769 h 1726256"/>
                <a:gd name="connsiteX28" fmla="*/ 2734305 w 4710892"/>
                <a:gd name="connsiteY28" fmla="*/ 1255642 h 1726256"/>
                <a:gd name="connsiteX29" fmla="*/ 2727947 w 4710892"/>
                <a:gd name="connsiteY29" fmla="*/ 1256181 h 1726256"/>
                <a:gd name="connsiteX30" fmla="*/ 2727022 w 4710892"/>
                <a:gd name="connsiteY30" fmla="*/ 1271595 h 1726256"/>
                <a:gd name="connsiteX31" fmla="*/ 2740278 w 4710892"/>
                <a:gd name="connsiteY31" fmla="*/ 1289168 h 1726256"/>
                <a:gd name="connsiteX32" fmla="*/ 2833071 w 4710892"/>
                <a:gd name="connsiteY32" fmla="*/ 1420496 h 1726256"/>
                <a:gd name="connsiteX33" fmla="*/ 2888254 w 4710892"/>
                <a:gd name="connsiteY33" fmla="*/ 1520688 h 1726256"/>
                <a:gd name="connsiteX34" fmla="*/ 2904901 w 4710892"/>
                <a:gd name="connsiteY34" fmla="*/ 1548742 h 1726256"/>
                <a:gd name="connsiteX35" fmla="*/ 2904593 w 4710892"/>
                <a:gd name="connsiteY35" fmla="*/ 1510823 h 1726256"/>
                <a:gd name="connsiteX36" fmla="*/ 2872223 w 4710892"/>
                <a:gd name="connsiteY36" fmla="*/ 1446392 h 1726256"/>
                <a:gd name="connsiteX37" fmla="*/ 2862975 w 4710892"/>
                <a:gd name="connsiteY37" fmla="*/ 1435294 h 1726256"/>
                <a:gd name="connsiteX38" fmla="*/ 2785904 w 4710892"/>
                <a:gd name="connsiteY38" fmla="*/ 1319688 h 1726256"/>
                <a:gd name="connsiteX39" fmla="*/ 2739045 w 4710892"/>
                <a:gd name="connsiteY39" fmla="*/ 1260189 h 1726256"/>
                <a:gd name="connsiteX40" fmla="*/ 2734305 w 4710892"/>
                <a:gd name="connsiteY40" fmla="*/ 1255642 h 1726256"/>
                <a:gd name="connsiteX41" fmla="*/ 2086101 w 4710892"/>
                <a:gd name="connsiteY41" fmla="*/ 1189631 h 1726256"/>
                <a:gd name="connsiteX42" fmla="*/ 2065446 w 4710892"/>
                <a:gd name="connsiteY42" fmla="*/ 1193292 h 1726256"/>
                <a:gd name="connsiteX43" fmla="*/ 2040783 w 4710892"/>
                <a:gd name="connsiteY43" fmla="*/ 1236452 h 1726256"/>
                <a:gd name="connsiteX44" fmla="*/ 2050648 w 4710892"/>
                <a:gd name="connsiteY44" fmla="*/ 1258649 h 1726256"/>
                <a:gd name="connsiteX45" fmla="*/ 2069762 w 4710892"/>
                <a:gd name="connsiteY45" fmla="*/ 1254333 h 1726256"/>
                <a:gd name="connsiteX46" fmla="*/ 2107373 w 4710892"/>
                <a:gd name="connsiteY46" fmla="*/ 1199765 h 1726256"/>
                <a:gd name="connsiteX47" fmla="*/ 2106757 w 4710892"/>
                <a:gd name="connsiteY47" fmla="*/ 1194525 h 1726256"/>
                <a:gd name="connsiteX48" fmla="*/ 2086101 w 4710892"/>
                <a:gd name="connsiteY48" fmla="*/ 1189631 h 1726256"/>
                <a:gd name="connsiteX49" fmla="*/ 992622 w 4710892"/>
                <a:gd name="connsiteY49" fmla="*/ 1124237 h 1726256"/>
                <a:gd name="connsiteX50" fmla="*/ 969501 w 4710892"/>
                <a:gd name="connsiteY50" fmla="*/ 1146434 h 1726256"/>
                <a:gd name="connsiteX51" fmla="*/ 992622 w 4710892"/>
                <a:gd name="connsiteY51" fmla="*/ 1124237 h 1726256"/>
                <a:gd name="connsiteX52" fmla="*/ 771891 w 4710892"/>
                <a:gd name="connsiteY52" fmla="*/ 1021578 h 1726256"/>
                <a:gd name="connsiteX53" fmla="*/ 729348 w 4710892"/>
                <a:gd name="connsiteY53" fmla="*/ 1051790 h 1726256"/>
                <a:gd name="connsiteX54" fmla="*/ 655360 w 4710892"/>
                <a:gd name="connsiteY54" fmla="*/ 1131943 h 1726256"/>
                <a:gd name="connsiteX55" fmla="*/ 655669 w 4710892"/>
                <a:gd name="connsiteY55" fmla="*/ 1146124 h 1726256"/>
                <a:gd name="connsiteX56" fmla="*/ 665842 w 4710892"/>
                <a:gd name="connsiteY56" fmla="*/ 1143041 h 1726256"/>
                <a:gd name="connsiteX57" fmla="*/ 728115 w 4710892"/>
                <a:gd name="connsiteY57" fmla="*/ 1087550 h 1726256"/>
                <a:gd name="connsiteX58" fmla="*/ 771891 w 4710892"/>
                <a:gd name="connsiteY58" fmla="*/ 1021578 h 1726256"/>
                <a:gd name="connsiteX59" fmla="*/ 3636571 w 4710892"/>
                <a:gd name="connsiteY59" fmla="*/ 954950 h 1726256"/>
                <a:gd name="connsiteX60" fmla="*/ 3629981 w 4710892"/>
                <a:gd name="connsiteY60" fmla="*/ 956530 h 1726256"/>
                <a:gd name="connsiteX61" fmla="*/ 3598537 w 4710892"/>
                <a:gd name="connsiteY61" fmla="*/ 973178 h 1726256"/>
                <a:gd name="connsiteX62" fmla="*/ 3592063 w 4710892"/>
                <a:gd name="connsiteY62" fmla="*/ 986742 h 1726256"/>
                <a:gd name="connsiteX63" fmla="*/ 3600695 w 4710892"/>
                <a:gd name="connsiteY63" fmla="*/ 1029902 h 1726256"/>
                <a:gd name="connsiteX64" fmla="*/ 3623507 w 4710892"/>
                <a:gd name="connsiteY64" fmla="*/ 1049016 h 1726256"/>
                <a:gd name="connsiteX65" fmla="*/ 3630598 w 4710892"/>
                <a:gd name="connsiteY65" fmla="*/ 1048708 h 1726256"/>
                <a:gd name="connsiteX66" fmla="*/ 3642930 w 4710892"/>
                <a:gd name="connsiteY66" fmla="*/ 1036068 h 1726256"/>
                <a:gd name="connsiteX67" fmla="*/ 3638305 w 4710892"/>
                <a:gd name="connsiteY67" fmla="*/ 961463 h 1726256"/>
                <a:gd name="connsiteX68" fmla="*/ 3636571 w 4710892"/>
                <a:gd name="connsiteY68" fmla="*/ 954950 h 1726256"/>
                <a:gd name="connsiteX69" fmla="*/ 2559316 w 4710892"/>
                <a:gd name="connsiteY69" fmla="*/ 875144 h 1726256"/>
                <a:gd name="connsiteX70" fmla="*/ 2539586 w 4710892"/>
                <a:gd name="connsiteY70" fmla="*/ 883160 h 1726256"/>
                <a:gd name="connsiteX71" fmla="*/ 2411032 w 4710892"/>
                <a:gd name="connsiteY71" fmla="*/ 1041925 h 1726256"/>
                <a:gd name="connsiteX72" fmla="*/ 2407024 w 4710892"/>
                <a:gd name="connsiteY72" fmla="*/ 1058264 h 1726256"/>
                <a:gd name="connsiteX73" fmla="*/ 2423363 w 4710892"/>
                <a:gd name="connsiteY73" fmla="*/ 1076452 h 1726256"/>
                <a:gd name="connsiteX74" fmla="*/ 2438161 w 4710892"/>
                <a:gd name="connsiteY74" fmla="*/ 1069053 h 1726256"/>
                <a:gd name="connsiteX75" fmla="*/ 2454500 w 4710892"/>
                <a:gd name="connsiteY75" fmla="*/ 1050865 h 1726256"/>
                <a:gd name="connsiteX76" fmla="*/ 2568257 w 4710892"/>
                <a:gd name="connsiteY76" fmla="*/ 920153 h 1726256"/>
                <a:gd name="connsiteX77" fmla="*/ 2576889 w 4710892"/>
                <a:gd name="connsiteY77" fmla="*/ 895799 h 1726256"/>
                <a:gd name="connsiteX78" fmla="*/ 2559316 w 4710892"/>
                <a:gd name="connsiteY78" fmla="*/ 875144 h 1726256"/>
                <a:gd name="connsiteX79" fmla="*/ 2883552 w 4710892"/>
                <a:gd name="connsiteY79" fmla="*/ 852910 h 1726256"/>
                <a:gd name="connsiteX80" fmla="*/ 2875922 w 4710892"/>
                <a:gd name="connsiteY80" fmla="*/ 856956 h 1726256"/>
                <a:gd name="connsiteX81" fmla="*/ 2847868 w 4710892"/>
                <a:gd name="connsiteY81" fmla="*/ 909364 h 1726256"/>
                <a:gd name="connsiteX82" fmla="*/ 2883937 w 4710892"/>
                <a:gd name="connsiteY82" fmla="*/ 894567 h 1726256"/>
                <a:gd name="connsiteX83" fmla="*/ 2890720 w 4710892"/>
                <a:gd name="connsiteY83" fmla="*/ 857881 h 1726256"/>
                <a:gd name="connsiteX84" fmla="*/ 2883552 w 4710892"/>
                <a:gd name="connsiteY84" fmla="*/ 852910 h 1726256"/>
                <a:gd name="connsiteX85" fmla="*/ 2765287 w 4710892"/>
                <a:gd name="connsiteY85" fmla="*/ 852910 h 1726256"/>
                <a:gd name="connsiteX86" fmla="*/ 2757233 w 4710892"/>
                <a:gd name="connsiteY86" fmla="*/ 858189 h 1726256"/>
                <a:gd name="connsiteX87" fmla="*/ 2719930 w 4710892"/>
                <a:gd name="connsiteY87" fmla="*/ 929094 h 1726256"/>
                <a:gd name="connsiteX88" fmla="*/ 2778812 w 4710892"/>
                <a:gd name="connsiteY88" fmla="*/ 873295 h 1726256"/>
                <a:gd name="connsiteX89" fmla="*/ 2774496 w 4710892"/>
                <a:gd name="connsiteY89" fmla="*/ 854798 h 1726256"/>
                <a:gd name="connsiteX90" fmla="*/ 2765287 w 4710892"/>
                <a:gd name="connsiteY90" fmla="*/ 852910 h 1726256"/>
                <a:gd name="connsiteX91" fmla="*/ 2276775 w 4710892"/>
                <a:gd name="connsiteY91" fmla="*/ 839845 h 1726256"/>
                <a:gd name="connsiteX92" fmla="*/ 2284019 w 4710892"/>
                <a:gd name="connsiteY92" fmla="*/ 843699 h 1726256"/>
                <a:gd name="connsiteX93" fmla="*/ 2239318 w 4710892"/>
                <a:gd name="connsiteY93" fmla="*/ 913062 h 1726256"/>
                <a:gd name="connsiteX94" fmla="*/ 2222362 w 4710892"/>
                <a:gd name="connsiteY94" fmla="*/ 916454 h 1726256"/>
                <a:gd name="connsiteX95" fmla="*/ 2184751 w 4710892"/>
                <a:gd name="connsiteY95" fmla="*/ 929094 h 1726256"/>
                <a:gd name="connsiteX96" fmla="*/ 2269530 w 4710892"/>
                <a:gd name="connsiteY96" fmla="*/ 843390 h 1726256"/>
                <a:gd name="connsiteX97" fmla="*/ 2276775 w 4710892"/>
                <a:gd name="connsiteY97" fmla="*/ 839845 h 1726256"/>
                <a:gd name="connsiteX98" fmla="*/ 2493651 w 4710892"/>
                <a:gd name="connsiteY98" fmla="*/ 767861 h 1726256"/>
                <a:gd name="connsiteX99" fmla="*/ 2489027 w 4710892"/>
                <a:gd name="connsiteY99" fmla="*/ 770944 h 1726256"/>
                <a:gd name="connsiteX100" fmla="*/ 2371263 w 4710892"/>
                <a:gd name="connsiteY100" fmla="*/ 877301 h 1726256"/>
                <a:gd name="connsiteX101" fmla="*/ 2324404 w 4710892"/>
                <a:gd name="connsiteY101" fmla="*/ 956839 h 1726256"/>
                <a:gd name="connsiteX102" fmla="*/ 2308373 w 4710892"/>
                <a:gd name="connsiteY102" fmla="*/ 1005239 h 1726256"/>
                <a:gd name="connsiteX103" fmla="*/ 2273229 w 4710892"/>
                <a:gd name="connsiteY103" fmla="*/ 1058880 h 1726256"/>
                <a:gd name="connsiteX104" fmla="*/ 2230686 w 4710892"/>
                <a:gd name="connsiteY104" fmla="*/ 1127935 h 1726256"/>
                <a:gd name="connsiteX105" fmla="*/ 2237776 w 4710892"/>
                <a:gd name="connsiteY105" fmla="*/ 1150440 h 1726256"/>
                <a:gd name="connsiteX106" fmla="*/ 2262131 w 4710892"/>
                <a:gd name="connsiteY106" fmla="*/ 1146432 h 1726256"/>
                <a:gd name="connsiteX107" fmla="*/ 2322862 w 4710892"/>
                <a:gd name="connsiteY107" fmla="*/ 1056722 h 1726256"/>
                <a:gd name="connsiteX108" fmla="*/ 2453883 w 4710892"/>
                <a:gd name="connsiteY108" fmla="*/ 893640 h 1726256"/>
                <a:gd name="connsiteX109" fmla="*/ 2486252 w 4710892"/>
                <a:gd name="connsiteY109" fmla="*/ 847398 h 1726256"/>
                <a:gd name="connsiteX110" fmla="*/ 2487486 w 4710892"/>
                <a:gd name="connsiteY110" fmla="*/ 829826 h 1726256"/>
                <a:gd name="connsiteX111" fmla="*/ 2486869 w 4710892"/>
                <a:gd name="connsiteY111" fmla="*/ 794065 h 1726256"/>
                <a:gd name="connsiteX112" fmla="*/ 2493651 w 4710892"/>
                <a:gd name="connsiteY112" fmla="*/ 767861 h 1726256"/>
                <a:gd name="connsiteX113" fmla="*/ 3511910 w 4710892"/>
                <a:gd name="connsiteY113" fmla="*/ 721620 h 1726256"/>
                <a:gd name="connsiteX114" fmla="*/ 3503278 w 4710892"/>
                <a:gd name="connsiteY114" fmla="*/ 728402 h 1726256"/>
                <a:gd name="connsiteX115" fmla="*/ 3486322 w 4710892"/>
                <a:gd name="connsiteY115" fmla="*/ 771870 h 1726256"/>
                <a:gd name="connsiteX116" fmla="*/ 3472449 w 4710892"/>
                <a:gd name="connsiteY116" fmla="*/ 809173 h 1726256"/>
                <a:gd name="connsiteX117" fmla="*/ 3472449 w 4710892"/>
                <a:gd name="connsiteY117" fmla="*/ 820271 h 1726256"/>
                <a:gd name="connsiteX118" fmla="*/ 3493413 w 4710892"/>
                <a:gd name="connsiteY118" fmla="*/ 875454 h 1726256"/>
                <a:gd name="connsiteX119" fmla="*/ 3523316 w 4710892"/>
                <a:gd name="connsiteY119" fmla="*/ 917689 h 1726256"/>
                <a:gd name="connsiteX120" fmla="*/ 3533181 w 4710892"/>
                <a:gd name="connsiteY120" fmla="*/ 931562 h 1726256"/>
                <a:gd name="connsiteX121" fmla="*/ 3550753 w 4710892"/>
                <a:gd name="connsiteY121" fmla="*/ 926013 h 1726256"/>
                <a:gd name="connsiteX122" fmla="*/ 3583432 w 4710892"/>
                <a:gd name="connsiteY122" fmla="*/ 831986 h 1726256"/>
                <a:gd name="connsiteX123" fmla="*/ 3584665 w 4710892"/>
                <a:gd name="connsiteY123" fmla="*/ 799616 h 1726256"/>
                <a:gd name="connsiteX124" fmla="*/ 3572642 w 4710892"/>
                <a:gd name="connsiteY124" fmla="*/ 794992 h 1726256"/>
                <a:gd name="connsiteX125" fmla="*/ 3546746 w 4710892"/>
                <a:gd name="connsiteY125" fmla="*/ 811331 h 1726256"/>
                <a:gd name="connsiteX126" fmla="*/ 3535031 w 4710892"/>
                <a:gd name="connsiteY126" fmla="*/ 814414 h 1726256"/>
                <a:gd name="connsiteX127" fmla="*/ 3531023 w 4710892"/>
                <a:gd name="connsiteY127" fmla="*/ 799924 h 1726256"/>
                <a:gd name="connsiteX128" fmla="*/ 3539964 w 4710892"/>
                <a:gd name="connsiteY128" fmla="*/ 765396 h 1726256"/>
                <a:gd name="connsiteX129" fmla="*/ 3511910 w 4710892"/>
                <a:gd name="connsiteY129" fmla="*/ 721620 h 1726256"/>
                <a:gd name="connsiteX130" fmla="*/ 3472296 w 4710892"/>
                <a:gd name="connsiteY130" fmla="*/ 622814 h 1726256"/>
                <a:gd name="connsiteX131" fmla="*/ 3461044 w 4710892"/>
                <a:gd name="connsiteY131" fmla="*/ 627901 h 1726256"/>
                <a:gd name="connsiteX132" fmla="*/ 3452720 w 4710892"/>
                <a:gd name="connsiteY132" fmla="*/ 633142 h 1726256"/>
                <a:gd name="connsiteX133" fmla="*/ 3434839 w 4710892"/>
                <a:gd name="connsiteY133" fmla="*/ 657188 h 1726256"/>
                <a:gd name="connsiteX134" fmla="*/ 3418808 w 4710892"/>
                <a:gd name="connsiteY134" fmla="*/ 709904 h 1726256"/>
                <a:gd name="connsiteX135" fmla="*/ 3402160 w 4710892"/>
                <a:gd name="connsiteY135" fmla="*/ 762313 h 1726256"/>
                <a:gd name="connsiteX136" fmla="*/ 3432064 w 4710892"/>
                <a:gd name="connsiteY136" fmla="*/ 797766 h 1726256"/>
                <a:gd name="connsiteX137" fmla="*/ 3468750 w 4710892"/>
                <a:gd name="connsiteY137" fmla="*/ 778344 h 1726256"/>
                <a:gd name="connsiteX138" fmla="*/ 3496188 w 4710892"/>
                <a:gd name="connsiteY138" fmla="*/ 725627 h 1726256"/>
                <a:gd name="connsiteX139" fmla="*/ 3499271 w 4710892"/>
                <a:gd name="connsiteY139" fmla="*/ 709904 h 1726256"/>
                <a:gd name="connsiteX140" fmla="*/ 3477074 w 4710892"/>
                <a:gd name="connsiteY140" fmla="*/ 633450 h 1726256"/>
                <a:gd name="connsiteX141" fmla="*/ 3472296 w 4710892"/>
                <a:gd name="connsiteY141" fmla="*/ 622814 h 1726256"/>
                <a:gd name="connsiteX142" fmla="*/ 3374801 w 4710892"/>
                <a:gd name="connsiteY142" fmla="*/ 567863 h 1726256"/>
                <a:gd name="connsiteX143" fmla="*/ 3344204 w 4710892"/>
                <a:gd name="connsiteY143" fmla="*/ 582892 h 1726256"/>
                <a:gd name="connsiteX144" fmla="*/ 3308751 w 4710892"/>
                <a:gd name="connsiteY144" fmla="*/ 625126 h 1726256"/>
                <a:gd name="connsiteX145" fmla="*/ 3319541 w 4710892"/>
                <a:gd name="connsiteY145" fmla="*/ 658729 h 1726256"/>
                <a:gd name="connsiteX146" fmla="*/ 3343279 w 4710892"/>
                <a:gd name="connsiteY146" fmla="*/ 697573 h 1726256"/>
                <a:gd name="connsiteX147" fmla="*/ 3342663 w 4710892"/>
                <a:gd name="connsiteY147" fmla="*/ 703430 h 1726256"/>
                <a:gd name="connsiteX148" fmla="*/ 3355302 w 4710892"/>
                <a:gd name="connsiteY148" fmla="*/ 725318 h 1726256"/>
                <a:gd name="connsiteX149" fmla="*/ 3387056 w 4710892"/>
                <a:gd name="connsiteY149" fmla="*/ 720694 h 1726256"/>
                <a:gd name="connsiteX150" fmla="*/ 3396305 w 4710892"/>
                <a:gd name="connsiteY150" fmla="*/ 709288 h 1726256"/>
                <a:gd name="connsiteX151" fmla="*/ 3410486 w 4710892"/>
                <a:gd name="connsiteY151" fmla="*/ 674144 h 1726256"/>
                <a:gd name="connsiteX152" fmla="*/ 3422509 w 4710892"/>
                <a:gd name="connsiteY152" fmla="*/ 651947 h 1726256"/>
                <a:gd name="connsiteX153" fmla="*/ 3440389 w 4710892"/>
                <a:gd name="connsiteY153" fmla="*/ 615878 h 1726256"/>
                <a:gd name="connsiteX154" fmla="*/ 3443780 w 4710892"/>
                <a:gd name="connsiteY154" fmla="*/ 592757 h 1726256"/>
                <a:gd name="connsiteX155" fmla="*/ 3435457 w 4710892"/>
                <a:gd name="connsiteY155" fmla="*/ 578268 h 1726256"/>
                <a:gd name="connsiteX156" fmla="*/ 3408636 w 4710892"/>
                <a:gd name="connsiteY156" fmla="*/ 569944 h 1726256"/>
                <a:gd name="connsiteX157" fmla="*/ 3374801 w 4710892"/>
                <a:gd name="connsiteY157" fmla="*/ 567863 h 1726256"/>
                <a:gd name="connsiteX158" fmla="*/ 2505367 w 4710892"/>
                <a:gd name="connsiteY158" fmla="*/ 497498 h 1726256"/>
                <a:gd name="connsiteX159" fmla="*/ 2444326 w 4710892"/>
                <a:gd name="connsiteY159" fmla="*/ 576110 h 1726256"/>
                <a:gd name="connsiteX160" fmla="*/ 2505367 w 4710892"/>
                <a:gd name="connsiteY160" fmla="*/ 497498 h 1726256"/>
                <a:gd name="connsiteX161" fmla="*/ 1467070 w 4710892"/>
                <a:gd name="connsiteY161" fmla="*/ 353838 h 1726256"/>
                <a:gd name="connsiteX162" fmla="*/ 1446107 w 4710892"/>
                <a:gd name="connsiteY162" fmla="*/ 364628 h 1726256"/>
                <a:gd name="connsiteX163" fmla="*/ 1345298 w 4710892"/>
                <a:gd name="connsiteY163" fmla="*/ 483933 h 1726256"/>
                <a:gd name="connsiteX164" fmla="*/ 1324643 w 4710892"/>
                <a:gd name="connsiteY164" fmla="*/ 511371 h 1726256"/>
                <a:gd name="connsiteX165" fmla="*/ 1335125 w 4710892"/>
                <a:gd name="connsiteY165" fmla="*/ 549906 h 1726256"/>
                <a:gd name="connsiteX166" fmla="*/ 1341290 w 4710892"/>
                <a:gd name="connsiteY166" fmla="*/ 561929 h 1726256"/>
                <a:gd name="connsiteX167" fmla="*/ 1332658 w 4710892"/>
                <a:gd name="connsiteY167" fmla="*/ 570561 h 1726256"/>
                <a:gd name="connsiteX168" fmla="*/ 1283641 w 4710892"/>
                <a:gd name="connsiteY168" fmla="*/ 597073 h 1726256"/>
                <a:gd name="connsiteX169" fmla="*/ 1172968 w 4710892"/>
                <a:gd name="connsiteY169" fmla="*/ 707438 h 1726256"/>
                <a:gd name="connsiteX170" fmla="*/ 993546 w 4710892"/>
                <a:gd name="connsiteY170" fmla="*/ 888092 h 1726256"/>
                <a:gd name="connsiteX171" fmla="*/ 959944 w 4710892"/>
                <a:gd name="connsiteY171" fmla="*/ 916763 h 1726256"/>
                <a:gd name="connsiteX172" fmla="*/ 938056 w 4710892"/>
                <a:gd name="connsiteY172" fmla="*/ 915221 h 1726256"/>
                <a:gd name="connsiteX173" fmla="*/ 943913 w 4710892"/>
                <a:gd name="connsiteY173" fmla="*/ 899499 h 1726256"/>
                <a:gd name="connsiteX174" fmla="*/ 1106687 w 4710892"/>
                <a:gd name="connsiteY174" fmla="*/ 729943 h 1726256"/>
                <a:gd name="connsiteX175" fmla="*/ 1221985 w 4710892"/>
                <a:gd name="connsiteY175" fmla="*/ 608788 h 1726256"/>
                <a:gd name="connsiteX176" fmla="*/ 1250655 w 4710892"/>
                <a:gd name="connsiteY176" fmla="*/ 570561 h 1726256"/>
                <a:gd name="connsiteX177" fmla="*/ 1236474 w 4710892"/>
                <a:gd name="connsiteY177" fmla="*/ 542815 h 1726256"/>
                <a:gd name="connsiteX178" fmla="*/ 1208420 w 4710892"/>
                <a:gd name="connsiteY178" fmla="*/ 552372 h 1726256"/>
                <a:gd name="connsiteX179" fmla="*/ 1177284 w 4710892"/>
                <a:gd name="connsiteY179" fmla="*/ 583817 h 1726256"/>
                <a:gd name="connsiteX180" fmla="*/ 1077708 w 4710892"/>
                <a:gd name="connsiteY180" fmla="*/ 700965 h 1726256"/>
                <a:gd name="connsiteX181" fmla="*/ 1053970 w 4710892"/>
                <a:gd name="connsiteY181" fmla="*/ 723469 h 1726256"/>
                <a:gd name="connsiteX182" fmla="*/ 1053662 w 4710892"/>
                <a:gd name="connsiteY182" fmla="*/ 720078 h 1726256"/>
                <a:gd name="connsiteX183" fmla="*/ 1060135 w 4710892"/>
                <a:gd name="connsiteY183" fmla="*/ 698806 h 1726256"/>
                <a:gd name="connsiteX184" fmla="*/ 1063527 w 4710892"/>
                <a:gd name="connsiteY184" fmla="*/ 680926 h 1726256"/>
                <a:gd name="connsiteX185" fmla="*/ 1041639 w 4710892"/>
                <a:gd name="connsiteY185" fmla="*/ 664279 h 1726256"/>
                <a:gd name="connsiteX186" fmla="*/ 1016359 w 4710892"/>
                <a:gd name="connsiteY186" fmla="*/ 678768 h 1726256"/>
                <a:gd name="connsiteX187" fmla="*/ 822758 w 4710892"/>
                <a:gd name="connsiteY187" fmla="*/ 948824 h 1726256"/>
                <a:gd name="connsiteX188" fmla="*/ 813201 w 4710892"/>
                <a:gd name="connsiteY188" fmla="*/ 974720 h 1726256"/>
                <a:gd name="connsiteX189" fmla="*/ 840638 w 4710892"/>
                <a:gd name="connsiteY189" fmla="*/ 975336 h 1726256"/>
                <a:gd name="connsiteX190" fmla="*/ 841871 w 4710892"/>
                <a:gd name="connsiteY190" fmla="*/ 975028 h 1726256"/>
                <a:gd name="connsiteX191" fmla="*/ 869308 w 4710892"/>
                <a:gd name="connsiteY191" fmla="*/ 993525 h 1726256"/>
                <a:gd name="connsiteX192" fmla="*/ 859443 w 4710892"/>
                <a:gd name="connsiteY192" fmla="*/ 1027436 h 1726256"/>
                <a:gd name="connsiteX193" fmla="*/ 788538 w 4710892"/>
                <a:gd name="connsiteY193" fmla="*/ 1112522 h 1726256"/>
                <a:gd name="connsiteX194" fmla="*/ 779906 w 4710892"/>
                <a:gd name="connsiteY194" fmla="*/ 1133177 h 1726256"/>
                <a:gd name="connsiteX195" fmla="*/ 794087 w 4710892"/>
                <a:gd name="connsiteY195" fmla="*/ 1123004 h 1726256"/>
                <a:gd name="connsiteX196" fmla="*/ 834780 w 4710892"/>
                <a:gd name="connsiteY196" fmla="*/ 1091251 h 1726256"/>
                <a:gd name="connsiteX197" fmla="*/ 866842 w 4710892"/>
                <a:gd name="connsiteY197" fmla="*/ 1091559 h 1726256"/>
                <a:gd name="connsiteX198" fmla="*/ 869000 w 4710892"/>
                <a:gd name="connsiteY198" fmla="*/ 1123004 h 1726256"/>
                <a:gd name="connsiteX199" fmla="*/ 850811 w 4710892"/>
                <a:gd name="connsiteY199" fmla="*/ 1146125 h 1726256"/>
                <a:gd name="connsiteX200" fmla="*/ 767575 w 4710892"/>
                <a:gd name="connsiteY200" fmla="*/ 1229670 h 1726256"/>
                <a:gd name="connsiteX201" fmla="*/ 763875 w 4710892"/>
                <a:gd name="connsiteY201" fmla="*/ 1244775 h 1726256"/>
                <a:gd name="connsiteX202" fmla="*/ 779290 w 4710892"/>
                <a:gd name="connsiteY202" fmla="*/ 1244775 h 1726256"/>
                <a:gd name="connsiteX203" fmla="*/ 785147 w 4710892"/>
                <a:gd name="connsiteY203" fmla="*/ 1240151 h 1726256"/>
                <a:gd name="connsiteX204" fmla="*/ 929732 w 4710892"/>
                <a:gd name="connsiteY204" fmla="*/ 1104815 h 1726256"/>
                <a:gd name="connsiteX205" fmla="*/ 952545 w 4710892"/>
                <a:gd name="connsiteY205" fmla="*/ 1074912 h 1726256"/>
                <a:gd name="connsiteX206" fmla="*/ 996938 w 4710892"/>
                <a:gd name="connsiteY206" fmla="*/ 1014488 h 1726256"/>
                <a:gd name="connsiteX207" fmla="*/ 1027766 w 4710892"/>
                <a:gd name="connsiteY207" fmla="*/ 1020037 h 1726256"/>
                <a:gd name="connsiteX208" fmla="*/ 1029307 w 4710892"/>
                <a:gd name="connsiteY208" fmla="*/ 1048091 h 1726256"/>
                <a:gd name="connsiteX209" fmla="*/ 998171 w 4710892"/>
                <a:gd name="connsiteY209" fmla="*/ 1114989 h 1726256"/>
                <a:gd name="connsiteX210" fmla="*/ 1022525 w 4710892"/>
                <a:gd name="connsiteY210" fmla="*/ 1098341 h 1726256"/>
                <a:gd name="connsiteX211" fmla="*/ 1155704 w 4710892"/>
                <a:gd name="connsiteY211" fmla="*/ 964238 h 1726256"/>
                <a:gd name="connsiteX212" fmla="*/ 1196089 w 4710892"/>
                <a:gd name="connsiteY212" fmla="*/ 960539 h 1726256"/>
                <a:gd name="connsiteX213" fmla="*/ 1205338 w 4710892"/>
                <a:gd name="connsiteY213" fmla="*/ 968554 h 1726256"/>
                <a:gd name="connsiteX214" fmla="*/ 1236783 w 4710892"/>
                <a:gd name="connsiteY214" fmla="*/ 992908 h 1726256"/>
                <a:gd name="connsiteX215" fmla="*/ 1272852 w 4710892"/>
                <a:gd name="connsiteY215" fmla="*/ 973795 h 1726256"/>
                <a:gd name="connsiteX216" fmla="*/ 1339441 w 4710892"/>
                <a:gd name="connsiteY216" fmla="*/ 946975 h 1726256"/>
                <a:gd name="connsiteX217" fmla="*/ 1372119 w 4710892"/>
                <a:gd name="connsiteY217" fmla="*/ 928169 h 1726256"/>
                <a:gd name="connsiteX218" fmla="*/ 1550923 w 4710892"/>
                <a:gd name="connsiteY218" fmla="*/ 699423 h 1726256"/>
                <a:gd name="connsiteX219" fmla="*/ 1562329 w 4710892"/>
                <a:gd name="connsiteY219" fmla="*/ 679076 h 1726256"/>
                <a:gd name="connsiteX220" fmla="*/ 1551848 w 4710892"/>
                <a:gd name="connsiteY220" fmla="*/ 658730 h 1726256"/>
                <a:gd name="connsiteX221" fmla="*/ 1484026 w 4710892"/>
                <a:gd name="connsiteY221" fmla="*/ 627593 h 1726256"/>
                <a:gd name="connsiteX222" fmla="*/ 1437475 w 4710892"/>
                <a:gd name="connsiteY222" fmla="*/ 622969 h 1726256"/>
                <a:gd name="connsiteX223" fmla="*/ 1422061 w 4710892"/>
                <a:gd name="connsiteY223" fmla="*/ 630368 h 1726256"/>
                <a:gd name="connsiteX224" fmla="*/ 1361637 w 4710892"/>
                <a:gd name="connsiteY224" fmla="*/ 682159 h 1726256"/>
                <a:gd name="connsiteX225" fmla="*/ 1316628 w 4710892"/>
                <a:gd name="connsiteY225" fmla="*/ 725627 h 1726256"/>
                <a:gd name="connsiteX226" fmla="*/ 1304605 w 4710892"/>
                <a:gd name="connsiteY226" fmla="*/ 721928 h 1726256"/>
                <a:gd name="connsiteX227" fmla="*/ 1311695 w 4710892"/>
                <a:gd name="connsiteY227" fmla="*/ 699731 h 1726256"/>
                <a:gd name="connsiteX228" fmla="*/ 1387225 w 4710892"/>
                <a:gd name="connsiteY228" fmla="*/ 607247 h 1726256"/>
                <a:gd name="connsiteX229" fmla="*/ 1481251 w 4710892"/>
                <a:gd name="connsiteY229" fmla="*/ 493490 h 1726256"/>
                <a:gd name="connsiteX230" fmla="*/ 1478476 w 4710892"/>
                <a:gd name="connsiteY230" fmla="*/ 468211 h 1726256"/>
                <a:gd name="connsiteX231" fmla="*/ 1466762 w 4710892"/>
                <a:gd name="connsiteY231" fmla="*/ 459271 h 1726256"/>
                <a:gd name="connsiteX232" fmla="*/ 1463062 w 4710892"/>
                <a:gd name="connsiteY232" fmla="*/ 439849 h 1726256"/>
                <a:gd name="connsiteX233" fmla="*/ 1491424 w 4710892"/>
                <a:gd name="connsiteY233" fmla="*/ 388057 h 1726256"/>
                <a:gd name="connsiteX234" fmla="*/ 1467070 w 4710892"/>
                <a:gd name="connsiteY234" fmla="*/ 353838 h 1726256"/>
                <a:gd name="connsiteX235" fmla="*/ 2526637 w 4710892"/>
                <a:gd name="connsiteY235" fmla="*/ 345515 h 1726256"/>
                <a:gd name="connsiteX236" fmla="*/ 2519547 w 4710892"/>
                <a:gd name="connsiteY236" fmla="*/ 385283 h 1726256"/>
                <a:gd name="connsiteX237" fmla="*/ 2377120 w 4710892"/>
                <a:gd name="connsiteY237" fmla="*/ 582585 h 1726256"/>
                <a:gd name="connsiteX238" fmla="*/ 2282477 w 4710892"/>
                <a:gd name="connsiteY238" fmla="*/ 669212 h 1726256"/>
                <a:gd name="connsiteX239" fmla="*/ 2262747 w 4710892"/>
                <a:gd name="connsiteY239" fmla="*/ 668596 h 1726256"/>
                <a:gd name="connsiteX240" fmla="*/ 2261822 w 4710892"/>
                <a:gd name="connsiteY240" fmla="*/ 661813 h 1726256"/>
                <a:gd name="connsiteX241" fmla="*/ 2276620 w 4710892"/>
                <a:gd name="connsiteY241" fmla="*/ 637768 h 1726256"/>
                <a:gd name="connsiteX242" fmla="*/ 2441860 w 4710892"/>
                <a:gd name="connsiteY242" fmla="*/ 434609 h 1726256"/>
                <a:gd name="connsiteX243" fmla="*/ 2526637 w 4710892"/>
                <a:gd name="connsiteY243" fmla="*/ 345515 h 1726256"/>
                <a:gd name="connsiteX244" fmla="*/ 2698043 w 4710892"/>
                <a:gd name="connsiteY244" fmla="*/ 315302 h 1726256"/>
                <a:gd name="connsiteX245" fmla="*/ 2684787 w 4710892"/>
                <a:gd name="connsiteY245" fmla="*/ 317152 h 1726256"/>
                <a:gd name="connsiteX246" fmla="*/ 2664749 w 4710892"/>
                <a:gd name="connsiteY246" fmla="*/ 333183 h 1726256"/>
                <a:gd name="connsiteX247" fmla="*/ 2662590 w 4710892"/>
                <a:gd name="connsiteY247" fmla="*/ 381275 h 1726256"/>
                <a:gd name="connsiteX248" fmla="*/ 2663515 w 4710892"/>
                <a:gd name="connsiteY248" fmla="*/ 382199 h 1726256"/>
                <a:gd name="connsiteX249" fmla="*/ 2670298 w 4710892"/>
                <a:gd name="connsiteY249" fmla="*/ 382508 h 1726256"/>
                <a:gd name="connsiteX250" fmla="*/ 2705751 w 4710892"/>
                <a:gd name="connsiteY250" fmla="*/ 337190 h 1726256"/>
                <a:gd name="connsiteX251" fmla="*/ 2708217 w 4710892"/>
                <a:gd name="connsiteY251" fmla="*/ 328558 h 1726256"/>
                <a:gd name="connsiteX252" fmla="*/ 2698043 w 4710892"/>
                <a:gd name="connsiteY252" fmla="*/ 315302 h 1726256"/>
                <a:gd name="connsiteX253" fmla="*/ 2598044 w 4710892"/>
                <a:gd name="connsiteY253" fmla="*/ 105477 h 1726256"/>
                <a:gd name="connsiteX254" fmla="*/ 2587369 w 4710892"/>
                <a:gd name="connsiteY254" fmla="*/ 112760 h 1726256"/>
                <a:gd name="connsiteX255" fmla="*/ 2539585 w 4710892"/>
                <a:gd name="connsiteY255" fmla="*/ 167326 h 1726256"/>
                <a:gd name="connsiteX256" fmla="*/ 2452033 w 4710892"/>
                <a:gd name="connsiteY256" fmla="*/ 253645 h 1726256"/>
                <a:gd name="connsiteX257" fmla="*/ 2370030 w 4710892"/>
                <a:gd name="connsiteY257" fmla="*/ 350138 h 1726256"/>
                <a:gd name="connsiteX258" fmla="*/ 2366947 w 4710892"/>
                <a:gd name="connsiteY258" fmla="*/ 356612 h 1726256"/>
                <a:gd name="connsiteX259" fmla="*/ 2311456 w 4710892"/>
                <a:gd name="connsiteY259" fmla="*/ 447555 h 1726256"/>
                <a:gd name="connsiteX260" fmla="*/ 2199549 w 4710892"/>
                <a:gd name="connsiteY260" fmla="*/ 576726 h 1726256"/>
                <a:gd name="connsiteX261" fmla="*/ 2194925 w 4710892"/>
                <a:gd name="connsiteY261" fmla="*/ 583816 h 1726256"/>
                <a:gd name="connsiteX262" fmla="*/ 2251341 w 4710892"/>
                <a:gd name="connsiteY262" fmla="*/ 579500 h 1726256"/>
                <a:gd name="connsiteX263" fmla="*/ 2251032 w 4710892"/>
                <a:gd name="connsiteY263" fmla="*/ 583816 h 1726256"/>
                <a:gd name="connsiteX264" fmla="*/ 2114155 w 4710892"/>
                <a:gd name="connsiteY264" fmla="*/ 799922 h 1726256"/>
                <a:gd name="connsiteX265" fmla="*/ 2052190 w 4710892"/>
                <a:gd name="connsiteY265" fmla="*/ 874835 h 1726256"/>
                <a:gd name="connsiteX266" fmla="*/ 2034310 w 4710892"/>
                <a:gd name="connsiteY266" fmla="*/ 878534 h 1726256"/>
                <a:gd name="connsiteX267" fmla="*/ 2004406 w 4710892"/>
                <a:gd name="connsiteY267" fmla="*/ 864045 h 1726256"/>
                <a:gd name="connsiteX268" fmla="*/ 2001940 w 4710892"/>
                <a:gd name="connsiteY268" fmla="*/ 839999 h 1726256"/>
                <a:gd name="connsiteX269" fmla="*/ 2085793 w 4710892"/>
                <a:gd name="connsiteY269" fmla="*/ 762003 h 1726256"/>
                <a:gd name="connsiteX270" fmla="*/ 2119396 w 4710892"/>
                <a:gd name="connsiteY270" fmla="*/ 723160 h 1726256"/>
                <a:gd name="connsiteX271" fmla="*/ 2126486 w 4710892"/>
                <a:gd name="connsiteY271" fmla="*/ 700963 h 1726256"/>
                <a:gd name="connsiteX272" fmla="*/ 2150532 w 4710892"/>
                <a:gd name="connsiteY272" fmla="*/ 650097 h 1726256"/>
                <a:gd name="connsiteX273" fmla="*/ 2168721 w 4710892"/>
                <a:gd name="connsiteY273" fmla="*/ 626975 h 1726256"/>
                <a:gd name="connsiteX274" fmla="*/ 2167488 w 4710892"/>
                <a:gd name="connsiteY274" fmla="*/ 604163 h 1726256"/>
                <a:gd name="connsiteX275" fmla="*/ 2145908 w 4710892"/>
                <a:gd name="connsiteY275" fmla="*/ 600771 h 1726256"/>
                <a:gd name="connsiteX276" fmla="*/ 2112614 w 4710892"/>
                <a:gd name="connsiteY276" fmla="*/ 635299 h 1726256"/>
                <a:gd name="connsiteX277" fmla="*/ 1979436 w 4710892"/>
                <a:gd name="connsiteY277" fmla="*/ 786666 h 1726256"/>
                <a:gd name="connsiteX278" fmla="*/ 1934734 w 4710892"/>
                <a:gd name="connsiteY278" fmla="*/ 820577 h 1726256"/>
                <a:gd name="connsiteX279" fmla="*/ 1945525 w 4710892"/>
                <a:gd name="connsiteY279" fmla="*/ 802697 h 1726256"/>
                <a:gd name="connsiteX280" fmla="*/ 1989301 w 4710892"/>
                <a:gd name="connsiteY280" fmla="*/ 731483 h 1726256"/>
                <a:gd name="connsiteX281" fmla="*/ 1986526 w 4710892"/>
                <a:gd name="connsiteY281" fmla="*/ 708362 h 1726256"/>
                <a:gd name="connsiteX282" fmla="*/ 1966488 w 4710892"/>
                <a:gd name="connsiteY282" fmla="*/ 709595 h 1726256"/>
                <a:gd name="connsiteX283" fmla="*/ 1951382 w 4710892"/>
                <a:gd name="connsiteY283" fmla="*/ 723776 h 1726256"/>
                <a:gd name="connsiteX284" fmla="*/ 1789841 w 4710892"/>
                <a:gd name="connsiteY284" fmla="*/ 924160 h 1726256"/>
                <a:gd name="connsiteX285" fmla="*/ 1746990 w 4710892"/>
                <a:gd name="connsiteY285" fmla="*/ 999689 h 1726256"/>
                <a:gd name="connsiteX286" fmla="*/ 1716470 w 4710892"/>
                <a:gd name="connsiteY286" fmla="*/ 1040999 h 1726256"/>
                <a:gd name="connsiteX287" fmla="*/ 1487108 w 4710892"/>
                <a:gd name="connsiteY287" fmla="*/ 1272828 h 1726256"/>
                <a:gd name="connsiteX288" fmla="*/ 1408034 w 4710892"/>
                <a:gd name="connsiteY288" fmla="*/ 1357837 h 1726256"/>
                <a:gd name="connsiteX289" fmla="*/ 1367142 w 4710892"/>
                <a:gd name="connsiteY289" fmla="*/ 1419272 h 1726256"/>
                <a:gd name="connsiteX290" fmla="*/ 1415071 w 4710892"/>
                <a:gd name="connsiteY290" fmla="*/ 1419272 h 1726256"/>
                <a:gd name="connsiteX291" fmla="*/ 1437783 w 4710892"/>
                <a:gd name="connsiteY291" fmla="*/ 1380418 h 1726256"/>
                <a:gd name="connsiteX292" fmla="*/ 1615662 w 4710892"/>
                <a:gd name="connsiteY292" fmla="*/ 1198224 h 1726256"/>
                <a:gd name="connsiteX293" fmla="*/ 1662521 w 4710892"/>
                <a:gd name="connsiteY293" fmla="*/ 1170170 h 1726256"/>
                <a:gd name="connsiteX294" fmla="*/ 1694274 w 4710892"/>
                <a:gd name="connsiteY294" fmla="*/ 1145816 h 1726256"/>
                <a:gd name="connsiteX295" fmla="*/ 1787375 w 4710892"/>
                <a:gd name="connsiteY295" fmla="*/ 1031443 h 1726256"/>
                <a:gd name="connsiteX296" fmla="*/ 1869995 w 4710892"/>
                <a:gd name="connsiteY296" fmla="*/ 968861 h 1726256"/>
                <a:gd name="connsiteX297" fmla="*/ 1889109 w 4710892"/>
                <a:gd name="connsiteY297" fmla="*/ 953755 h 1726256"/>
                <a:gd name="connsiteX298" fmla="*/ 1919320 w 4710892"/>
                <a:gd name="connsiteY298" fmla="*/ 941424 h 1726256"/>
                <a:gd name="connsiteX299" fmla="*/ 1865987 w 4710892"/>
                <a:gd name="connsiteY299" fmla="*/ 1016645 h 1726256"/>
                <a:gd name="connsiteX300" fmla="*/ 1719245 w 4710892"/>
                <a:gd name="connsiteY300" fmla="*/ 1196990 h 1726256"/>
                <a:gd name="connsiteX301" fmla="*/ 1693657 w 4710892"/>
                <a:gd name="connsiteY301" fmla="*/ 1234601 h 1726256"/>
                <a:gd name="connsiteX302" fmla="*/ 1696740 w 4710892"/>
                <a:gd name="connsiteY302" fmla="*/ 1269129 h 1726256"/>
                <a:gd name="connsiteX303" fmla="*/ 1729418 w 4710892"/>
                <a:gd name="connsiteY303" fmla="*/ 1266971 h 1726256"/>
                <a:gd name="connsiteX304" fmla="*/ 1760554 w 4710892"/>
                <a:gd name="connsiteY304" fmla="*/ 1232443 h 1726256"/>
                <a:gd name="connsiteX305" fmla="*/ 1927335 w 4710892"/>
                <a:gd name="connsiteY305" fmla="*/ 1037300 h 1726256"/>
                <a:gd name="connsiteX306" fmla="*/ 1964021 w 4710892"/>
                <a:gd name="connsiteY306" fmla="*/ 1002772 h 1726256"/>
                <a:gd name="connsiteX307" fmla="*/ 1999165 w 4710892"/>
                <a:gd name="connsiteY307" fmla="*/ 988899 h 1726256"/>
                <a:gd name="connsiteX308" fmla="*/ 2002865 w 4710892"/>
                <a:gd name="connsiteY308" fmla="*/ 992291 h 1726256"/>
                <a:gd name="connsiteX309" fmla="*/ 1993616 w 4710892"/>
                <a:gd name="connsiteY309" fmla="*/ 1029285 h 1726256"/>
                <a:gd name="connsiteX310" fmla="*/ 1891575 w 4710892"/>
                <a:gd name="connsiteY310" fmla="*/ 1142732 h 1726256"/>
                <a:gd name="connsiteX311" fmla="*/ 1849032 w 4710892"/>
                <a:gd name="connsiteY311" fmla="*/ 1190516 h 1726256"/>
                <a:gd name="connsiteX312" fmla="*/ 1837934 w 4710892"/>
                <a:gd name="connsiteY312" fmla="*/ 1227510 h 1726256"/>
                <a:gd name="connsiteX313" fmla="*/ 1849648 w 4710892"/>
                <a:gd name="connsiteY313" fmla="*/ 1235525 h 1726256"/>
                <a:gd name="connsiteX314" fmla="*/ 1876469 w 4710892"/>
                <a:gd name="connsiteY314" fmla="*/ 1219803 h 1726256"/>
                <a:gd name="connsiteX315" fmla="*/ 1930727 w 4710892"/>
                <a:gd name="connsiteY315" fmla="*/ 1161538 h 1726256"/>
                <a:gd name="connsiteX316" fmla="*/ 1959705 w 4710892"/>
                <a:gd name="connsiteY316" fmla="*/ 1152289 h 1726256"/>
                <a:gd name="connsiteX317" fmla="*/ 1965871 w 4710892"/>
                <a:gd name="connsiteY317" fmla="*/ 1162155 h 1726256"/>
                <a:gd name="connsiteX318" fmla="*/ 1913270 w 4710892"/>
                <a:gd name="connsiteY318" fmla="*/ 1257761 h 1726256"/>
                <a:gd name="connsiteX319" fmla="*/ 1836942 w 4710892"/>
                <a:gd name="connsiteY319" fmla="*/ 1329214 h 1726256"/>
                <a:gd name="connsiteX320" fmla="*/ 1899422 w 4710892"/>
                <a:gd name="connsiteY320" fmla="*/ 1329214 h 1726256"/>
                <a:gd name="connsiteX321" fmla="*/ 1928068 w 4710892"/>
                <a:gd name="connsiteY321" fmla="*/ 1291941 h 1726256"/>
                <a:gd name="connsiteX322" fmla="*/ 1961863 w 4710892"/>
                <a:gd name="connsiteY322" fmla="*/ 1255256 h 1726256"/>
                <a:gd name="connsiteX323" fmla="*/ 2039550 w 4710892"/>
                <a:gd name="connsiteY323" fmla="*/ 1171403 h 1726256"/>
                <a:gd name="connsiteX324" fmla="*/ 2074078 w 4710892"/>
                <a:gd name="connsiteY324" fmla="*/ 1108513 h 1726256"/>
                <a:gd name="connsiteX325" fmla="*/ 2088567 w 4710892"/>
                <a:gd name="connsiteY325" fmla="*/ 1080151 h 1726256"/>
                <a:gd name="connsiteX326" fmla="*/ 2155157 w 4710892"/>
                <a:gd name="connsiteY326" fmla="*/ 1008013 h 1726256"/>
                <a:gd name="connsiteX327" fmla="*/ 2140051 w 4710892"/>
                <a:gd name="connsiteY327" fmla="*/ 1059496 h 1726256"/>
                <a:gd name="connsiteX328" fmla="*/ 2116313 w 4710892"/>
                <a:gd name="connsiteY328" fmla="*/ 1122386 h 1726256"/>
                <a:gd name="connsiteX329" fmla="*/ 2120321 w 4710892"/>
                <a:gd name="connsiteY329" fmla="*/ 1152906 h 1726256"/>
                <a:gd name="connsiteX330" fmla="*/ 2146833 w 4710892"/>
                <a:gd name="connsiteY330" fmla="*/ 1121769 h 1726256"/>
                <a:gd name="connsiteX331" fmla="*/ 2269530 w 4710892"/>
                <a:gd name="connsiteY331" fmla="*/ 946356 h 1726256"/>
                <a:gd name="connsiteX332" fmla="*/ 2344751 w 4710892"/>
                <a:gd name="connsiteY332" fmla="*/ 876684 h 1726256"/>
                <a:gd name="connsiteX333" fmla="*/ 2375887 w 4710892"/>
                <a:gd name="connsiteY333" fmla="*/ 842157 h 1726256"/>
                <a:gd name="connsiteX334" fmla="*/ 2447717 w 4710892"/>
                <a:gd name="connsiteY334" fmla="*/ 737957 h 1726256"/>
                <a:gd name="connsiteX335" fmla="*/ 2456657 w 4710892"/>
                <a:gd name="connsiteY335" fmla="*/ 728092 h 1726256"/>
                <a:gd name="connsiteX336" fmla="*/ 2480395 w 4710892"/>
                <a:gd name="connsiteY336" fmla="*/ 722235 h 1726256"/>
                <a:gd name="connsiteX337" fmla="*/ 2493343 w 4710892"/>
                <a:gd name="connsiteY337" fmla="*/ 741656 h 1726256"/>
                <a:gd name="connsiteX338" fmla="*/ 2493651 w 4710892"/>
                <a:gd name="connsiteY338" fmla="*/ 744123 h 1726256"/>
                <a:gd name="connsiteX339" fmla="*/ 2499200 w 4710892"/>
                <a:gd name="connsiteY339" fmla="*/ 761079 h 1726256"/>
                <a:gd name="connsiteX340" fmla="*/ 2519547 w 4710892"/>
                <a:gd name="connsiteY340" fmla="*/ 751830 h 1726256"/>
                <a:gd name="connsiteX341" fmla="*/ 2579970 w 4710892"/>
                <a:gd name="connsiteY341" fmla="*/ 680617 h 1726256"/>
                <a:gd name="connsiteX342" fmla="*/ 2673072 w 4710892"/>
                <a:gd name="connsiteY342" fmla="*/ 570868 h 1726256"/>
                <a:gd name="connsiteX343" fmla="*/ 2680162 w 4710892"/>
                <a:gd name="connsiteY343" fmla="*/ 553604 h 1726256"/>
                <a:gd name="connsiteX344" fmla="*/ 2696810 w 4710892"/>
                <a:gd name="connsiteY344" fmla="*/ 495339 h 1726256"/>
                <a:gd name="connsiteX345" fmla="*/ 2724247 w 4710892"/>
                <a:gd name="connsiteY345" fmla="*/ 460503 h 1726256"/>
                <a:gd name="connsiteX346" fmla="*/ 2731029 w 4710892"/>
                <a:gd name="connsiteY346" fmla="*/ 445089 h 1726256"/>
                <a:gd name="connsiteX347" fmla="*/ 2722089 w 4710892"/>
                <a:gd name="connsiteY347" fmla="*/ 419193 h 1726256"/>
                <a:gd name="connsiteX348" fmla="*/ 2692802 w 4710892"/>
                <a:gd name="connsiteY348" fmla="*/ 424434 h 1726256"/>
                <a:gd name="connsiteX349" fmla="*/ 2650567 w 4710892"/>
                <a:gd name="connsiteY349" fmla="*/ 467593 h 1726256"/>
                <a:gd name="connsiteX350" fmla="*/ 2537736 w 4710892"/>
                <a:gd name="connsiteY350" fmla="*/ 589365 h 1726256"/>
                <a:gd name="connsiteX351" fmla="*/ 2496117 w 4710892"/>
                <a:gd name="connsiteY351" fmla="*/ 645473 h 1726256"/>
                <a:gd name="connsiteX352" fmla="*/ 2460665 w 4710892"/>
                <a:gd name="connsiteY352" fmla="*/ 678767 h 1726256"/>
                <a:gd name="connsiteX353" fmla="*/ 2486561 w 4710892"/>
                <a:gd name="connsiteY353" fmla="*/ 624509 h 1726256"/>
                <a:gd name="connsiteX354" fmla="*/ 2620664 w 4710892"/>
                <a:gd name="connsiteY354" fmla="*/ 459578 h 1726256"/>
                <a:gd name="connsiteX355" fmla="*/ 2638852 w 4710892"/>
                <a:gd name="connsiteY355" fmla="*/ 433066 h 1726256"/>
                <a:gd name="connsiteX356" fmla="*/ 2629604 w 4710892"/>
                <a:gd name="connsiteY356" fmla="*/ 399771 h 1726256"/>
                <a:gd name="connsiteX357" fmla="*/ 2624055 w 4710892"/>
                <a:gd name="connsiteY357" fmla="*/ 396997 h 1726256"/>
                <a:gd name="connsiteX358" fmla="*/ 2608949 w 4710892"/>
                <a:gd name="connsiteY358" fmla="*/ 383741 h 1726256"/>
                <a:gd name="connsiteX359" fmla="*/ 2624055 w 4710892"/>
                <a:gd name="connsiteY359" fmla="*/ 357845 h 1726256"/>
                <a:gd name="connsiteX360" fmla="*/ 2647793 w 4710892"/>
                <a:gd name="connsiteY360" fmla="*/ 334724 h 1726256"/>
                <a:gd name="connsiteX361" fmla="*/ 2673997 w 4710892"/>
                <a:gd name="connsiteY361" fmla="*/ 288789 h 1726256"/>
                <a:gd name="connsiteX362" fmla="*/ 2679238 w 4710892"/>
                <a:gd name="connsiteY362" fmla="*/ 277691 h 1726256"/>
                <a:gd name="connsiteX363" fmla="*/ 2672455 w 4710892"/>
                <a:gd name="connsiteY363" fmla="*/ 235765 h 1726256"/>
                <a:gd name="connsiteX364" fmla="*/ 2625905 w 4710892"/>
                <a:gd name="connsiteY364" fmla="*/ 241005 h 1726256"/>
                <a:gd name="connsiteX365" fmla="*/ 2590144 w 4710892"/>
                <a:gd name="connsiteY365" fmla="*/ 278308 h 1726256"/>
                <a:gd name="connsiteX366" fmla="*/ 2549142 w 4710892"/>
                <a:gd name="connsiteY366" fmla="*/ 276458 h 1726256"/>
                <a:gd name="connsiteX367" fmla="*/ 2550375 w 4710892"/>
                <a:gd name="connsiteY367" fmla="*/ 241005 h 1726256"/>
                <a:gd name="connsiteX368" fmla="*/ 2615731 w 4710892"/>
                <a:gd name="connsiteY368" fmla="*/ 156228 h 1726256"/>
                <a:gd name="connsiteX369" fmla="*/ 2617273 w 4710892"/>
                <a:gd name="connsiteY369" fmla="*/ 134340 h 1726256"/>
                <a:gd name="connsiteX370" fmla="*/ 2607099 w 4710892"/>
                <a:gd name="connsiteY370" fmla="*/ 114610 h 1726256"/>
                <a:gd name="connsiteX371" fmla="*/ 2598044 w 4710892"/>
                <a:gd name="connsiteY371" fmla="*/ 105477 h 1726256"/>
                <a:gd name="connsiteX372" fmla="*/ 2604016 w 4710892"/>
                <a:gd name="connsiteY372" fmla="*/ 6 h 1726256"/>
                <a:gd name="connsiteX373" fmla="*/ 2632070 w 4710892"/>
                <a:gd name="connsiteY373" fmla="*/ 19042 h 1726256"/>
                <a:gd name="connsiteX374" fmla="*/ 2682012 w 4710892"/>
                <a:gd name="connsiteY374" fmla="*/ 96421 h 1726256"/>
                <a:gd name="connsiteX375" fmla="*/ 2695268 w 4710892"/>
                <a:gd name="connsiteY375" fmla="*/ 105361 h 1726256"/>
                <a:gd name="connsiteX376" fmla="*/ 2858966 w 4710892"/>
                <a:gd name="connsiteY376" fmla="*/ 207095 h 1726256"/>
                <a:gd name="connsiteX377" fmla="*/ 3049177 w 4710892"/>
                <a:gd name="connsiteY377" fmla="*/ 473451 h 1726256"/>
                <a:gd name="connsiteX378" fmla="*/ 3294878 w 4710892"/>
                <a:gd name="connsiteY378" fmla="*/ 801463 h 1726256"/>
                <a:gd name="connsiteX379" fmla="*/ 3480156 w 4710892"/>
                <a:gd name="connsiteY379" fmla="*/ 1015104 h 1726256"/>
                <a:gd name="connsiteX380" fmla="*/ 3615492 w 4710892"/>
                <a:gd name="connsiteY380" fmla="*/ 1122386 h 1726256"/>
                <a:gd name="connsiteX381" fmla="*/ 3745279 w 4710892"/>
                <a:gd name="connsiteY381" fmla="*/ 1226894 h 1726256"/>
                <a:gd name="connsiteX382" fmla="*/ 3746204 w 4710892"/>
                <a:gd name="connsiteY382" fmla="*/ 1227818 h 1726256"/>
                <a:gd name="connsiteX383" fmla="*/ 3775491 w 4710892"/>
                <a:gd name="connsiteY383" fmla="*/ 1221653 h 1726256"/>
                <a:gd name="connsiteX384" fmla="*/ 3761310 w 4710892"/>
                <a:gd name="connsiteY384" fmla="*/ 1182193 h 1726256"/>
                <a:gd name="connsiteX385" fmla="*/ 3703969 w 4710892"/>
                <a:gd name="connsiteY385" fmla="*/ 1128551 h 1726256"/>
                <a:gd name="connsiteX386" fmla="*/ 3698112 w 4710892"/>
                <a:gd name="connsiteY386" fmla="*/ 1091866 h 1726256"/>
                <a:gd name="connsiteX387" fmla="*/ 3699345 w 4710892"/>
                <a:gd name="connsiteY387" fmla="*/ 1048398 h 1726256"/>
                <a:gd name="connsiteX388" fmla="*/ 3688863 w 4710892"/>
                <a:gd name="connsiteY388" fmla="*/ 1045315 h 1726256"/>
                <a:gd name="connsiteX389" fmla="*/ 3670983 w 4710892"/>
                <a:gd name="connsiteY389" fmla="*/ 1063196 h 1726256"/>
                <a:gd name="connsiteX390" fmla="*/ 3651253 w 4710892"/>
                <a:gd name="connsiteY390" fmla="*/ 1106972 h 1726256"/>
                <a:gd name="connsiteX391" fmla="*/ 3636455 w 4710892"/>
                <a:gd name="connsiteY391" fmla="*/ 1113137 h 1726256"/>
                <a:gd name="connsiteX392" fmla="*/ 3617342 w 4710892"/>
                <a:gd name="connsiteY392" fmla="*/ 1100189 h 1726256"/>
                <a:gd name="connsiteX393" fmla="*/ 3267441 w 4710892"/>
                <a:gd name="connsiteY393" fmla="*/ 713603 h 1726256"/>
                <a:gd name="connsiteX394" fmla="*/ 3238462 w 4710892"/>
                <a:gd name="connsiteY394" fmla="*/ 675376 h 1726256"/>
                <a:gd name="connsiteX395" fmla="*/ 3243087 w 4710892"/>
                <a:gd name="connsiteY395" fmla="*/ 601388 h 1726256"/>
                <a:gd name="connsiteX396" fmla="*/ 3294878 w 4710892"/>
                <a:gd name="connsiteY396" fmla="*/ 550522 h 1726256"/>
                <a:gd name="connsiteX397" fmla="*/ 3366400 w 4710892"/>
                <a:gd name="connsiteY397" fmla="*/ 486398 h 1726256"/>
                <a:gd name="connsiteX398" fmla="*/ 3441004 w 4710892"/>
                <a:gd name="connsiteY398" fmla="*/ 489790 h 1726256"/>
                <a:gd name="connsiteX399" fmla="*/ 3504511 w 4710892"/>
                <a:gd name="connsiteY399" fmla="*/ 549597 h 1726256"/>
                <a:gd name="connsiteX400" fmla="*/ 3617650 w 4710892"/>
                <a:gd name="connsiteY400" fmla="*/ 604471 h 1726256"/>
                <a:gd name="connsiteX401" fmla="*/ 3791214 w 4710892"/>
                <a:gd name="connsiteY401" fmla="*/ 734875 h 1726256"/>
                <a:gd name="connsiteX402" fmla="*/ 3988823 w 4710892"/>
                <a:gd name="connsiteY402" fmla="*/ 996298 h 1726256"/>
                <a:gd name="connsiteX403" fmla="*/ 4317452 w 4710892"/>
                <a:gd name="connsiteY403" fmla="*/ 1345582 h 1726256"/>
                <a:gd name="connsiteX404" fmla="*/ 4354754 w 4710892"/>
                <a:gd name="connsiteY404" fmla="*/ 1384734 h 1726256"/>
                <a:gd name="connsiteX405" fmla="*/ 4376643 w 4710892"/>
                <a:gd name="connsiteY405" fmla="*/ 1414330 h 1726256"/>
                <a:gd name="connsiteX406" fmla="*/ 4465736 w 4710892"/>
                <a:gd name="connsiteY406" fmla="*/ 1515138 h 1726256"/>
                <a:gd name="connsiteX407" fmla="*/ 4691091 w 4710892"/>
                <a:gd name="connsiteY407" fmla="*/ 1703807 h 1726256"/>
                <a:gd name="connsiteX408" fmla="*/ 4710821 w 4710892"/>
                <a:gd name="connsiteY408" fmla="*/ 1725387 h 1726256"/>
                <a:gd name="connsiteX409" fmla="*/ 4710892 w 4710892"/>
                <a:gd name="connsiteY409" fmla="*/ 1726256 h 1726256"/>
                <a:gd name="connsiteX410" fmla="*/ 0 w 4710892"/>
                <a:gd name="connsiteY410" fmla="*/ 1726256 h 1726256"/>
                <a:gd name="connsiteX411" fmla="*/ 10125 w 4710892"/>
                <a:gd name="connsiteY411" fmla="*/ 1713672 h 1726256"/>
                <a:gd name="connsiteX412" fmla="*/ 36329 w 4710892"/>
                <a:gd name="connsiteY412" fmla="*/ 1691476 h 1726256"/>
                <a:gd name="connsiteX413" fmla="*/ 78255 w 4710892"/>
                <a:gd name="connsiteY413" fmla="*/ 1570012 h 1726256"/>
                <a:gd name="connsiteX414" fmla="*/ 276789 w 4710892"/>
                <a:gd name="connsiteY414" fmla="*/ 1341883 h 1726256"/>
                <a:gd name="connsiteX415" fmla="*/ 475015 w 4710892"/>
                <a:gd name="connsiteY415" fmla="*/ 1159688 h 1726256"/>
                <a:gd name="connsiteX416" fmla="*/ 898596 w 4710892"/>
                <a:gd name="connsiteY416" fmla="*/ 703430 h 1726256"/>
                <a:gd name="connsiteX417" fmla="*/ 937131 w 4710892"/>
                <a:gd name="connsiteY417" fmla="*/ 643315 h 1726256"/>
                <a:gd name="connsiteX418" fmla="*/ 1014510 w 4710892"/>
                <a:gd name="connsiteY418" fmla="*/ 583816 h 1726256"/>
                <a:gd name="connsiteX419" fmla="*/ 1080175 w 4710892"/>
                <a:gd name="connsiteY419" fmla="*/ 537574 h 1726256"/>
                <a:gd name="connsiteX420" fmla="*/ 1185299 w 4710892"/>
                <a:gd name="connsiteY420" fmla="*/ 442931 h 1726256"/>
                <a:gd name="connsiteX421" fmla="*/ 1261445 w 4710892"/>
                <a:gd name="connsiteY421" fmla="*/ 409020 h 1726256"/>
                <a:gd name="connsiteX422" fmla="*/ 1294123 w 4710892"/>
                <a:gd name="connsiteY422" fmla="*/ 390523 h 1726256"/>
                <a:gd name="connsiteX423" fmla="*/ 1421752 w 4710892"/>
                <a:gd name="connsiteY423" fmla="*/ 262277 h 1726256"/>
                <a:gd name="connsiteX424" fmla="*/ 1439016 w 4710892"/>
                <a:gd name="connsiteY424" fmla="*/ 246555 h 1726256"/>
                <a:gd name="connsiteX425" fmla="*/ 1521635 w 4710892"/>
                <a:gd name="connsiteY425" fmla="*/ 241622 h 1726256"/>
                <a:gd name="connsiteX426" fmla="*/ 1571886 w 4710892"/>
                <a:gd name="connsiteY426" fmla="*/ 286632 h 1726256"/>
                <a:gd name="connsiteX427" fmla="*/ 1854273 w 4710892"/>
                <a:gd name="connsiteY427" fmla="*/ 621426 h 1726256"/>
                <a:gd name="connsiteX428" fmla="*/ 1855506 w 4710892"/>
                <a:gd name="connsiteY428" fmla="*/ 645781 h 1726256"/>
                <a:gd name="connsiteX429" fmla="*/ 1779360 w 4710892"/>
                <a:gd name="connsiteY429" fmla="*/ 734258 h 1726256"/>
                <a:gd name="connsiteX430" fmla="*/ 1544448 w 4710892"/>
                <a:gd name="connsiteY430" fmla="*/ 981192 h 1726256"/>
                <a:gd name="connsiteX431" fmla="*/ 1467994 w 4710892"/>
                <a:gd name="connsiteY431" fmla="*/ 1061346 h 1726256"/>
                <a:gd name="connsiteX432" fmla="*/ 1436550 w 4710892"/>
                <a:gd name="connsiteY432" fmla="*/ 1100806 h 1726256"/>
                <a:gd name="connsiteX433" fmla="*/ 1439941 w 4710892"/>
                <a:gd name="connsiteY433" fmla="*/ 1124236 h 1726256"/>
                <a:gd name="connsiteX434" fmla="*/ 1458746 w 4710892"/>
                <a:gd name="connsiteY434" fmla="*/ 1124852 h 1726256"/>
                <a:gd name="connsiteX435" fmla="*/ 1499131 w 4710892"/>
                <a:gd name="connsiteY435" fmla="*/ 1090941 h 1726256"/>
                <a:gd name="connsiteX436" fmla="*/ 1733117 w 4710892"/>
                <a:gd name="connsiteY436" fmla="*/ 861887 h 1726256"/>
                <a:gd name="connsiteX437" fmla="*/ 1949224 w 4710892"/>
                <a:gd name="connsiteY437" fmla="*/ 616494 h 1726256"/>
                <a:gd name="connsiteX438" fmla="*/ 2100899 w 4710892"/>
                <a:gd name="connsiteY438" fmla="*/ 519693 h 1726256"/>
                <a:gd name="connsiteX439" fmla="*/ 2149299 w 4710892"/>
                <a:gd name="connsiteY439" fmla="*/ 486398 h 1726256"/>
                <a:gd name="connsiteX440" fmla="*/ 2275695 w 4710892"/>
                <a:gd name="connsiteY440" fmla="*/ 318385 h 1726256"/>
                <a:gd name="connsiteX441" fmla="*/ 2431070 w 4710892"/>
                <a:gd name="connsiteY441" fmla="*/ 161469 h 1726256"/>
                <a:gd name="connsiteX442" fmla="*/ 2575038 w 4710892"/>
                <a:gd name="connsiteY442" fmla="*/ 17501 h 1726256"/>
                <a:gd name="connsiteX443" fmla="*/ 2604016 w 4710892"/>
                <a:gd name="connsiteY443" fmla="*/ 6 h 1726256"/>
                <a:gd name="connsiteX0" fmla="*/ 3158617 w 4710892"/>
                <a:gd name="connsiteY0" fmla="*/ 1445775 h 1726256"/>
                <a:gd name="connsiteX1" fmla="*/ 3143511 w 4710892"/>
                <a:gd name="connsiteY1" fmla="*/ 1541035 h 1726256"/>
                <a:gd name="connsiteX2" fmla="*/ 3147211 w 4710892"/>
                <a:gd name="connsiteY2" fmla="*/ 1541652 h 1726256"/>
                <a:gd name="connsiteX3" fmla="*/ 3161700 w 4710892"/>
                <a:gd name="connsiteY3" fmla="*/ 1446083 h 1726256"/>
                <a:gd name="connsiteX4" fmla="*/ 3158617 w 4710892"/>
                <a:gd name="connsiteY4" fmla="*/ 1445775 h 1726256"/>
                <a:gd name="connsiteX5" fmla="*/ 3102509 w 4710892"/>
                <a:gd name="connsiteY5" fmla="*/ 1383502 h 1726256"/>
                <a:gd name="connsiteX6" fmla="*/ 3084937 w 4710892"/>
                <a:gd name="connsiteY6" fmla="*/ 1468280 h 1726256"/>
                <a:gd name="connsiteX7" fmla="*/ 3102509 w 4710892"/>
                <a:gd name="connsiteY7" fmla="*/ 1383502 h 1726256"/>
                <a:gd name="connsiteX8" fmla="*/ 2042557 w 4710892"/>
                <a:gd name="connsiteY8" fmla="*/ 1318762 h 1726256"/>
                <a:gd name="connsiteX9" fmla="*/ 2025370 w 4710892"/>
                <a:gd name="connsiteY9" fmla="*/ 1329860 h 1726256"/>
                <a:gd name="connsiteX10" fmla="*/ 1929425 w 4710892"/>
                <a:gd name="connsiteY10" fmla="*/ 1419350 h 1726256"/>
                <a:gd name="connsiteX11" fmla="*/ 1929425 w 4710892"/>
                <a:gd name="connsiteY11" fmla="*/ 1473921 h 1726256"/>
                <a:gd name="connsiteX12" fmla="*/ 1936080 w 4710892"/>
                <a:gd name="connsiteY12" fmla="*/ 1473921 h 1726256"/>
                <a:gd name="connsiteX13" fmla="*/ 1936276 w 4710892"/>
                <a:gd name="connsiteY13" fmla="*/ 1467662 h 1726256"/>
                <a:gd name="connsiteX14" fmla="*/ 2006256 w 4710892"/>
                <a:gd name="connsiteY14" fmla="*/ 1394907 h 1726256"/>
                <a:gd name="connsiteX15" fmla="*/ 2057123 w 4710892"/>
                <a:gd name="connsiteY15" fmla="*/ 1330168 h 1726256"/>
                <a:gd name="connsiteX16" fmla="*/ 2062980 w 4710892"/>
                <a:gd name="connsiteY16" fmla="*/ 1318762 h 1726256"/>
                <a:gd name="connsiteX17" fmla="*/ 2042557 w 4710892"/>
                <a:gd name="connsiteY17" fmla="*/ 1318762 h 1726256"/>
                <a:gd name="connsiteX18" fmla="*/ 3045786 w 4710892"/>
                <a:gd name="connsiteY18" fmla="*/ 1314755 h 1726256"/>
                <a:gd name="connsiteX19" fmla="*/ 3033763 w 4710892"/>
                <a:gd name="connsiteY19" fmla="*/ 1320613 h 1726256"/>
                <a:gd name="connsiteX20" fmla="*/ 3031605 w 4710892"/>
                <a:gd name="connsiteY20" fmla="*/ 1355141 h 1726256"/>
                <a:gd name="connsiteX21" fmla="*/ 3047636 w 4710892"/>
                <a:gd name="connsiteY21" fmla="*/ 1325237 h 1726256"/>
                <a:gd name="connsiteX22" fmla="*/ 3045786 w 4710892"/>
                <a:gd name="connsiteY22" fmla="*/ 1314755 h 1726256"/>
                <a:gd name="connsiteX23" fmla="*/ 3826358 w 4710892"/>
                <a:gd name="connsiteY23" fmla="*/ 1281769 h 1726256"/>
                <a:gd name="connsiteX24" fmla="*/ 3817417 w 4710892"/>
                <a:gd name="connsiteY24" fmla="*/ 1289476 h 1726256"/>
                <a:gd name="connsiteX25" fmla="*/ 3826974 w 4710892"/>
                <a:gd name="connsiteY25" fmla="*/ 1298417 h 1726256"/>
                <a:gd name="connsiteX26" fmla="*/ 3831906 w 4710892"/>
                <a:gd name="connsiteY26" fmla="*/ 1292251 h 1726256"/>
                <a:gd name="connsiteX27" fmla="*/ 3826358 w 4710892"/>
                <a:gd name="connsiteY27" fmla="*/ 1281769 h 1726256"/>
                <a:gd name="connsiteX28" fmla="*/ 2734305 w 4710892"/>
                <a:gd name="connsiteY28" fmla="*/ 1255642 h 1726256"/>
                <a:gd name="connsiteX29" fmla="*/ 2727947 w 4710892"/>
                <a:gd name="connsiteY29" fmla="*/ 1256181 h 1726256"/>
                <a:gd name="connsiteX30" fmla="*/ 2727022 w 4710892"/>
                <a:gd name="connsiteY30" fmla="*/ 1271595 h 1726256"/>
                <a:gd name="connsiteX31" fmla="*/ 2740278 w 4710892"/>
                <a:gd name="connsiteY31" fmla="*/ 1289168 h 1726256"/>
                <a:gd name="connsiteX32" fmla="*/ 2833071 w 4710892"/>
                <a:gd name="connsiteY32" fmla="*/ 1420496 h 1726256"/>
                <a:gd name="connsiteX33" fmla="*/ 2888254 w 4710892"/>
                <a:gd name="connsiteY33" fmla="*/ 1520688 h 1726256"/>
                <a:gd name="connsiteX34" fmla="*/ 2904901 w 4710892"/>
                <a:gd name="connsiteY34" fmla="*/ 1548742 h 1726256"/>
                <a:gd name="connsiteX35" fmla="*/ 2904593 w 4710892"/>
                <a:gd name="connsiteY35" fmla="*/ 1510823 h 1726256"/>
                <a:gd name="connsiteX36" fmla="*/ 2872223 w 4710892"/>
                <a:gd name="connsiteY36" fmla="*/ 1446392 h 1726256"/>
                <a:gd name="connsiteX37" fmla="*/ 2862975 w 4710892"/>
                <a:gd name="connsiteY37" fmla="*/ 1435294 h 1726256"/>
                <a:gd name="connsiteX38" fmla="*/ 2785904 w 4710892"/>
                <a:gd name="connsiteY38" fmla="*/ 1319688 h 1726256"/>
                <a:gd name="connsiteX39" fmla="*/ 2739045 w 4710892"/>
                <a:gd name="connsiteY39" fmla="*/ 1260189 h 1726256"/>
                <a:gd name="connsiteX40" fmla="*/ 2734305 w 4710892"/>
                <a:gd name="connsiteY40" fmla="*/ 1255642 h 1726256"/>
                <a:gd name="connsiteX41" fmla="*/ 2086101 w 4710892"/>
                <a:gd name="connsiteY41" fmla="*/ 1189631 h 1726256"/>
                <a:gd name="connsiteX42" fmla="*/ 2065446 w 4710892"/>
                <a:gd name="connsiteY42" fmla="*/ 1193292 h 1726256"/>
                <a:gd name="connsiteX43" fmla="*/ 2040783 w 4710892"/>
                <a:gd name="connsiteY43" fmla="*/ 1236452 h 1726256"/>
                <a:gd name="connsiteX44" fmla="*/ 2050648 w 4710892"/>
                <a:gd name="connsiteY44" fmla="*/ 1258649 h 1726256"/>
                <a:gd name="connsiteX45" fmla="*/ 2069762 w 4710892"/>
                <a:gd name="connsiteY45" fmla="*/ 1254333 h 1726256"/>
                <a:gd name="connsiteX46" fmla="*/ 2107373 w 4710892"/>
                <a:gd name="connsiteY46" fmla="*/ 1199765 h 1726256"/>
                <a:gd name="connsiteX47" fmla="*/ 2106757 w 4710892"/>
                <a:gd name="connsiteY47" fmla="*/ 1194525 h 1726256"/>
                <a:gd name="connsiteX48" fmla="*/ 2086101 w 4710892"/>
                <a:gd name="connsiteY48" fmla="*/ 1189631 h 1726256"/>
                <a:gd name="connsiteX49" fmla="*/ 992622 w 4710892"/>
                <a:gd name="connsiteY49" fmla="*/ 1124237 h 1726256"/>
                <a:gd name="connsiteX50" fmla="*/ 969501 w 4710892"/>
                <a:gd name="connsiteY50" fmla="*/ 1146434 h 1726256"/>
                <a:gd name="connsiteX51" fmla="*/ 992622 w 4710892"/>
                <a:gd name="connsiteY51" fmla="*/ 1124237 h 1726256"/>
                <a:gd name="connsiteX52" fmla="*/ 771891 w 4710892"/>
                <a:gd name="connsiteY52" fmla="*/ 1021578 h 1726256"/>
                <a:gd name="connsiteX53" fmla="*/ 729348 w 4710892"/>
                <a:gd name="connsiteY53" fmla="*/ 1051790 h 1726256"/>
                <a:gd name="connsiteX54" fmla="*/ 655360 w 4710892"/>
                <a:gd name="connsiteY54" fmla="*/ 1131943 h 1726256"/>
                <a:gd name="connsiteX55" fmla="*/ 655669 w 4710892"/>
                <a:gd name="connsiteY55" fmla="*/ 1146124 h 1726256"/>
                <a:gd name="connsiteX56" fmla="*/ 665842 w 4710892"/>
                <a:gd name="connsiteY56" fmla="*/ 1143041 h 1726256"/>
                <a:gd name="connsiteX57" fmla="*/ 728115 w 4710892"/>
                <a:gd name="connsiteY57" fmla="*/ 1087550 h 1726256"/>
                <a:gd name="connsiteX58" fmla="*/ 771891 w 4710892"/>
                <a:gd name="connsiteY58" fmla="*/ 1021578 h 1726256"/>
                <a:gd name="connsiteX59" fmla="*/ 3636571 w 4710892"/>
                <a:gd name="connsiteY59" fmla="*/ 954950 h 1726256"/>
                <a:gd name="connsiteX60" fmla="*/ 3629981 w 4710892"/>
                <a:gd name="connsiteY60" fmla="*/ 956530 h 1726256"/>
                <a:gd name="connsiteX61" fmla="*/ 3598537 w 4710892"/>
                <a:gd name="connsiteY61" fmla="*/ 973178 h 1726256"/>
                <a:gd name="connsiteX62" fmla="*/ 3592063 w 4710892"/>
                <a:gd name="connsiteY62" fmla="*/ 986742 h 1726256"/>
                <a:gd name="connsiteX63" fmla="*/ 3600695 w 4710892"/>
                <a:gd name="connsiteY63" fmla="*/ 1029902 h 1726256"/>
                <a:gd name="connsiteX64" fmla="*/ 3623507 w 4710892"/>
                <a:gd name="connsiteY64" fmla="*/ 1049016 h 1726256"/>
                <a:gd name="connsiteX65" fmla="*/ 3630598 w 4710892"/>
                <a:gd name="connsiteY65" fmla="*/ 1048708 h 1726256"/>
                <a:gd name="connsiteX66" fmla="*/ 3642930 w 4710892"/>
                <a:gd name="connsiteY66" fmla="*/ 1036068 h 1726256"/>
                <a:gd name="connsiteX67" fmla="*/ 3638305 w 4710892"/>
                <a:gd name="connsiteY67" fmla="*/ 961463 h 1726256"/>
                <a:gd name="connsiteX68" fmla="*/ 3636571 w 4710892"/>
                <a:gd name="connsiteY68" fmla="*/ 954950 h 1726256"/>
                <a:gd name="connsiteX69" fmla="*/ 2559316 w 4710892"/>
                <a:gd name="connsiteY69" fmla="*/ 875144 h 1726256"/>
                <a:gd name="connsiteX70" fmla="*/ 2539586 w 4710892"/>
                <a:gd name="connsiteY70" fmla="*/ 883160 h 1726256"/>
                <a:gd name="connsiteX71" fmla="*/ 2411032 w 4710892"/>
                <a:gd name="connsiteY71" fmla="*/ 1041925 h 1726256"/>
                <a:gd name="connsiteX72" fmla="*/ 2407024 w 4710892"/>
                <a:gd name="connsiteY72" fmla="*/ 1058264 h 1726256"/>
                <a:gd name="connsiteX73" fmla="*/ 2423363 w 4710892"/>
                <a:gd name="connsiteY73" fmla="*/ 1076452 h 1726256"/>
                <a:gd name="connsiteX74" fmla="*/ 2438161 w 4710892"/>
                <a:gd name="connsiteY74" fmla="*/ 1069053 h 1726256"/>
                <a:gd name="connsiteX75" fmla="*/ 2454500 w 4710892"/>
                <a:gd name="connsiteY75" fmla="*/ 1050865 h 1726256"/>
                <a:gd name="connsiteX76" fmla="*/ 2568257 w 4710892"/>
                <a:gd name="connsiteY76" fmla="*/ 920153 h 1726256"/>
                <a:gd name="connsiteX77" fmla="*/ 2576889 w 4710892"/>
                <a:gd name="connsiteY77" fmla="*/ 895799 h 1726256"/>
                <a:gd name="connsiteX78" fmla="*/ 2559316 w 4710892"/>
                <a:gd name="connsiteY78" fmla="*/ 875144 h 1726256"/>
                <a:gd name="connsiteX79" fmla="*/ 2883552 w 4710892"/>
                <a:gd name="connsiteY79" fmla="*/ 852910 h 1726256"/>
                <a:gd name="connsiteX80" fmla="*/ 2875922 w 4710892"/>
                <a:gd name="connsiteY80" fmla="*/ 856956 h 1726256"/>
                <a:gd name="connsiteX81" fmla="*/ 2847868 w 4710892"/>
                <a:gd name="connsiteY81" fmla="*/ 909364 h 1726256"/>
                <a:gd name="connsiteX82" fmla="*/ 2883937 w 4710892"/>
                <a:gd name="connsiteY82" fmla="*/ 894567 h 1726256"/>
                <a:gd name="connsiteX83" fmla="*/ 2890720 w 4710892"/>
                <a:gd name="connsiteY83" fmla="*/ 857881 h 1726256"/>
                <a:gd name="connsiteX84" fmla="*/ 2883552 w 4710892"/>
                <a:gd name="connsiteY84" fmla="*/ 852910 h 1726256"/>
                <a:gd name="connsiteX85" fmla="*/ 2765287 w 4710892"/>
                <a:gd name="connsiteY85" fmla="*/ 852910 h 1726256"/>
                <a:gd name="connsiteX86" fmla="*/ 2757233 w 4710892"/>
                <a:gd name="connsiteY86" fmla="*/ 858189 h 1726256"/>
                <a:gd name="connsiteX87" fmla="*/ 2719930 w 4710892"/>
                <a:gd name="connsiteY87" fmla="*/ 929094 h 1726256"/>
                <a:gd name="connsiteX88" fmla="*/ 2778812 w 4710892"/>
                <a:gd name="connsiteY88" fmla="*/ 873295 h 1726256"/>
                <a:gd name="connsiteX89" fmla="*/ 2774496 w 4710892"/>
                <a:gd name="connsiteY89" fmla="*/ 854798 h 1726256"/>
                <a:gd name="connsiteX90" fmla="*/ 2765287 w 4710892"/>
                <a:gd name="connsiteY90" fmla="*/ 852910 h 1726256"/>
                <a:gd name="connsiteX91" fmla="*/ 2276775 w 4710892"/>
                <a:gd name="connsiteY91" fmla="*/ 839845 h 1726256"/>
                <a:gd name="connsiteX92" fmla="*/ 2284019 w 4710892"/>
                <a:gd name="connsiteY92" fmla="*/ 843699 h 1726256"/>
                <a:gd name="connsiteX93" fmla="*/ 2239318 w 4710892"/>
                <a:gd name="connsiteY93" fmla="*/ 913062 h 1726256"/>
                <a:gd name="connsiteX94" fmla="*/ 2222362 w 4710892"/>
                <a:gd name="connsiteY94" fmla="*/ 916454 h 1726256"/>
                <a:gd name="connsiteX95" fmla="*/ 2184751 w 4710892"/>
                <a:gd name="connsiteY95" fmla="*/ 929094 h 1726256"/>
                <a:gd name="connsiteX96" fmla="*/ 2269530 w 4710892"/>
                <a:gd name="connsiteY96" fmla="*/ 843390 h 1726256"/>
                <a:gd name="connsiteX97" fmla="*/ 2276775 w 4710892"/>
                <a:gd name="connsiteY97" fmla="*/ 839845 h 1726256"/>
                <a:gd name="connsiteX98" fmla="*/ 2493651 w 4710892"/>
                <a:gd name="connsiteY98" fmla="*/ 767861 h 1726256"/>
                <a:gd name="connsiteX99" fmla="*/ 2489027 w 4710892"/>
                <a:gd name="connsiteY99" fmla="*/ 770944 h 1726256"/>
                <a:gd name="connsiteX100" fmla="*/ 2371263 w 4710892"/>
                <a:gd name="connsiteY100" fmla="*/ 877301 h 1726256"/>
                <a:gd name="connsiteX101" fmla="*/ 2324404 w 4710892"/>
                <a:gd name="connsiteY101" fmla="*/ 956839 h 1726256"/>
                <a:gd name="connsiteX102" fmla="*/ 2308373 w 4710892"/>
                <a:gd name="connsiteY102" fmla="*/ 1005239 h 1726256"/>
                <a:gd name="connsiteX103" fmla="*/ 2273229 w 4710892"/>
                <a:gd name="connsiteY103" fmla="*/ 1058880 h 1726256"/>
                <a:gd name="connsiteX104" fmla="*/ 2230686 w 4710892"/>
                <a:gd name="connsiteY104" fmla="*/ 1127935 h 1726256"/>
                <a:gd name="connsiteX105" fmla="*/ 2237776 w 4710892"/>
                <a:gd name="connsiteY105" fmla="*/ 1150440 h 1726256"/>
                <a:gd name="connsiteX106" fmla="*/ 2262131 w 4710892"/>
                <a:gd name="connsiteY106" fmla="*/ 1146432 h 1726256"/>
                <a:gd name="connsiteX107" fmla="*/ 2322862 w 4710892"/>
                <a:gd name="connsiteY107" fmla="*/ 1056722 h 1726256"/>
                <a:gd name="connsiteX108" fmla="*/ 2453883 w 4710892"/>
                <a:gd name="connsiteY108" fmla="*/ 893640 h 1726256"/>
                <a:gd name="connsiteX109" fmla="*/ 2486252 w 4710892"/>
                <a:gd name="connsiteY109" fmla="*/ 847398 h 1726256"/>
                <a:gd name="connsiteX110" fmla="*/ 2487486 w 4710892"/>
                <a:gd name="connsiteY110" fmla="*/ 829826 h 1726256"/>
                <a:gd name="connsiteX111" fmla="*/ 2486869 w 4710892"/>
                <a:gd name="connsiteY111" fmla="*/ 794065 h 1726256"/>
                <a:gd name="connsiteX112" fmla="*/ 2493651 w 4710892"/>
                <a:gd name="connsiteY112" fmla="*/ 767861 h 1726256"/>
                <a:gd name="connsiteX113" fmla="*/ 3511910 w 4710892"/>
                <a:gd name="connsiteY113" fmla="*/ 721620 h 1726256"/>
                <a:gd name="connsiteX114" fmla="*/ 3503278 w 4710892"/>
                <a:gd name="connsiteY114" fmla="*/ 728402 h 1726256"/>
                <a:gd name="connsiteX115" fmla="*/ 3486322 w 4710892"/>
                <a:gd name="connsiteY115" fmla="*/ 771870 h 1726256"/>
                <a:gd name="connsiteX116" fmla="*/ 3472449 w 4710892"/>
                <a:gd name="connsiteY116" fmla="*/ 809173 h 1726256"/>
                <a:gd name="connsiteX117" fmla="*/ 3472449 w 4710892"/>
                <a:gd name="connsiteY117" fmla="*/ 820271 h 1726256"/>
                <a:gd name="connsiteX118" fmla="*/ 3493413 w 4710892"/>
                <a:gd name="connsiteY118" fmla="*/ 875454 h 1726256"/>
                <a:gd name="connsiteX119" fmla="*/ 3523316 w 4710892"/>
                <a:gd name="connsiteY119" fmla="*/ 917689 h 1726256"/>
                <a:gd name="connsiteX120" fmla="*/ 3533181 w 4710892"/>
                <a:gd name="connsiteY120" fmla="*/ 931562 h 1726256"/>
                <a:gd name="connsiteX121" fmla="*/ 3550753 w 4710892"/>
                <a:gd name="connsiteY121" fmla="*/ 926013 h 1726256"/>
                <a:gd name="connsiteX122" fmla="*/ 3583432 w 4710892"/>
                <a:gd name="connsiteY122" fmla="*/ 831986 h 1726256"/>
                <a:gd name="connsiteX123" fmla="*/ 3584665 w 4710892"/>
                <a:gd name="connsiteY123" fmla="*/ 799616 h 1726256"/>
                <a:gd name="connsiteX124" fmla="*/ 3572642 w 4710892"/>
                <a:gd name="connsiteY124" fmla="*/ 794992 h 1726256"/>
                <a:gd name="connsiteX125" fmla="*/ 3546746 w 4710892"/>
                <a:gd name="connsiteY125" fmla="*/ 811331 h 1726256"/>
                <a:gd name="connsiteX126" fmla="*/ 3535031 w 4710892"/>
                <a:gd name="connsiteY126" fmla="*/ 814414 h 1726256"/>
                <a:gd name="connsiteX127" fmla="*/ 3531023 w 4710892"/>
                <a:gd name="connsiteY127" fmla="*/ 799924 h 1726256"/>
                <a:gd name="connsiteX128" fmla="*/ 3539964 w 4710892"/>
                <a:gd name="connsiteY128" fmla="*/ 765396 h 1726256"/>
                <a:gd name="connsiteX129" fmla="*/ 3511910 w 4710892"/>
                <a:gd name="connsiteY129" fmla="*/ 721620 h 1726256"/>
                <a:gd name="connsiteX130" fmla="*/ 3472296 w 4710892"/>
                <a:gd name="connsiteY130" fmla="*/ 622814 h 1726256"/>
                <a:gd name="connsiteX131" fmla="*/ 3461044 w 4710892"/>
                <a:gd name="connsiteY131" fmla="*/ 627901 h 1726256"/>
                <a:gd name="connsiteX132" fmla="*/ 3452720 w 4710892"/>
                <a:gd name="connsiteY132" fmla="*/ 633142 h 1726256"/>
                <a:gd name="connsiteX133" fmla="*/ 3434839 w 4710892"/>
                <a:gd name="connsiteY133" fmla="*/ 657188 h 1726256"/>
                <a:gd name="connsiteX134" fmla="*/ 3418808 w 4710892"/>
                <a:gd name="connsiteY134" fmla="*/ 709904 h 1726256"/>
                <a:gd name="connsiteX135" fmla="*/ 3402160 w 4710892"/>
                <a:gd name="connsiteY135" fmla="*/ 762313 h 1726256"/>
                <a:gd name="connsiteX136" fmla="*/ 3432064 w 4710892"/>
                <a:gd name="connsiteY136" fmla="*/ 797766 h 1726256"/>
                <a:gd name="connsiteX137" fmla="*/ 3468750 w 4710892"/>
                <a:gd name="connsiteY137" fmla="*/ 778344 h 1726256"/>
                <a:gd name="connsiteX138" fmla="*/ 3496188 w 4710892"/>
                <a:gd name="connsiteY138" fmla="*/ 725627 h 1726256"/>
                <a:gd name="connsiteX139" fmla="*/ 3499271 w 4710892"/>
                <a:gd name="connsiteY139" fmla="*/ 709904 h 1726256"/>
                <a:gd name="connsiteX140" fmla="*/ 3477074 w 4710892"/>
                <a:gd name="connsiteY140" fmla="*/ 633450 h 1726256"/>
                <a:gd name="connsiteX141" fmla="*/ 3472296 w 4710892"/>
                <a:gd name="connsiteY141" fmla="*/ 622814 h 1726256"/>
                <a:gd name="connsiteX142" fmla="*/ 3374801 w 4710892"/>
                <a:gd name="connsiteY142" fmla="*/ 567863 h 1726256"/>
                <a:gd name="connsiteX143" fmla="*/ 3344204 w 4710892"/>
                <a:gd name="connsiteY143" fmla="*/ 582892 h 1726256"/>
                <a:gd name="connsiteX144" fmla="*/ 3308751 w 4710892"/>
                <a:gd name="connsiteY144" fmla="*/ 625126 h 1726256"/>
                <a:gd name="connsiteX145" fmla="*/ 3319541 w 4710892"/>
                <a:gd name="connsiteY145" fmla="*/ 658729 h 1726256"/>
                <a:gd name="connsiteX146" fmla="*/ 3343279 w 4710892"/>
                <a:gd name="connsiteY146" fmla="*/ 697573 h 1726256"/>
                <a:gd name="connsiteX147" fmla="*/ 3342663 w 4710892"/>
                <a:gd name="connsiteY147" fmla="*/ 703430 h 1726256"/>
                <a:gd name="connsiteX148" fmla="*/ 3355302 w 4710892"/>
                <a:gd name="connsiteY148" fmla="*/ 725318 h 1726256"/>
                <a:gd name="connsiteX149" fmla="*/ 3387056 w 4710892"/>
                <a:gd name="connsiteY149" fmla="*/ 720694 h 1726256"/>
                <a:gd name="connsiteX150" fmla="*/ 3396305 w 4710892"/>
                <a:gd name="connsiteY150" fmla="*/ 709288 h 1726256"/>
                <a:gd name="connsiteX151" fmla="*/ 3410486 w 4710892"/>
                <a:gd name="connsiteY151" fmla="*/ 674144 h 1726256"/>
                <a:gd name="connsiteX152" fmla="*/ 3422509 w 4710892"/>
                <a:gd name="connsiteY152" fmla="*/ 651947 h 1726256"/>
                <a:gd name="connsiteX153" fmla="*/ 3440389 w 4710892"/>
                <a:gd name="connsiteY153" fmla="*/ 615878 h 1726256"/>
                <a:gd name="connsiteX154" fmla="*/ 3443780 w 4710892"/>
                <a:gd name="connsiteY154" fmla="*/ 592757 h 1726256"/>
                <a:gd name="connsiteX155" fmla="*/ 3435457 w 4710892"/>
                <a:gd name="connsiteY155" fmla="*/ 578268 h 1726256"/>
                <a:gd name="connsiteX156" fmla="*/ 3408636 w 4710892"/>
                <a:gd name="connsiteY156" fmla="*/ 569944 h 1726256"/>
                <a:gd name="connsiteX157" fmla="*/ 3374801 w 4710892"/>
                <a:gd name="connsiteY157" fmla="*/ 567863 h 1726256"/>
                <a:gd name="connsiteX158" fmla="*/ 2505367 w 4710892"/>
                <a:gd name="connsiteY158" fmla="*/ 497498 h 1726256"/>
                <a:gd name="connsiteX159" fmla="*/ 2444326 w 4710892"/>
                <a:gd name="connsiteY159" fmla="*/ 576110 h 1726256"/>
                <a:gd name="connsiteX160" fmla="*/ 2505367 w 4710892"/>
                <a:gd name="connsiteY160" fmla="*/ 497498 h 1726256"/>
                <a:gd name="connsiteX161" fmla="*/ 1467070 w 4710892"/>
                <a:gd name="connsiteY161" fmla="*/ 353838 h 1726256"/>
                <a:gd name="connsiteX162" fmla="*/ 1446107 w 4710892"/>
                <a:gd name="connsiteY162" fmla="*/ 364628 h 1726256"/>
                <a:gd name="connsiteX163" fmla="*/ 1345298 w 4710892"/>
                <a:gd name="connsiteY163" fmla="*/ 483933 h 1726256"/>
                <a:gd name="connsiteX164" fmla="*/ 1324643 w 4710892"/>
                <a:gd name="connsiteY164" fmla="*/ 511371 h 1726256"/>
                <a:gd name="connsiteX165" fmla="*/ 1335125 w 4710892"/>
                <a:gd name="connsiteY165" fmla="*/ 549906 h 1726256"/>
                <a:gd name="connsiteX166" fmla="*/ 1341290 w 4710892"/>
                <a:gd name="connsiteY166" fmla="*/ 561929 h 1726256"/>
                <a:gd name="connsiteX167" fmla="*/ 1332658 w 4710892"/>
                <a:gd name="connsiteY167" fmla="*/ 570561 h 1726256"/>
                <a:gd name="connsiteX168" fmla="*/ 1283641 w 4710892"/>
                <a:gd name="connsiteY168" fmla="*/ 597073 h 1726256"/>
                <a:gd name="connsiteX169" fmla="*/ 1172968 w 4710892"/>
                <a:gd name="connsiteY169" fmla="*/ 707438 h 1726256"/>
                <a:gd name="connsiteX170" fmla="*/ 993546 w 4710892"/>
                <a:gd name="connsiteY170" fmla="*/ 888092 h 1726256"/>
                <a:gd name="connsiteX171" fmla="*/ 959944 w 4710892"/>
                <a:gd name="connsiteY171" fmla="*/ 916763 h 1726256"/>
                <a:gd name="connsiteX172" fmla="*/ 938056 w 4710892"/>
                <a:gd name="connsiteY172" fmla="*/ 915221 h 1726256"/>
                <a:gd name="connsiteX173" fmla="*/ 943913 w 4710892"/>
                <a:gd name="connsiteY173" fmla="*/ 899499 h 1726256"/>
                <a:gd name="connsiteX174" fmla="*/ 1106687 w 4710892"/>
                <a:gd name="connsiteY174" fmla="*/ 729943 h 1726256"/>
                <a:gd name="connsiteX175" fmla="*/ 1221985 w 4710892"/>
                <a:gd name="connsiteY175" fmla="*/ 608788 h 1726256"/>
                <a:gd name="connsiteX176" fmla="*/ 1250655 w 4710892"/>
                <a:gd name="connsiteY176" fmla="*/ 570561 h 1726256"/>
                <a:gd name="connsiteX177" fmla="*/ 1236474 w 4710892"/>
                <a:gd name="connsiteY177" fmla="*/ 542815 h 1726256"/>
                <a:gd name="connsiteX178" fmla="*/ 1208420 w 4710892"/>
                <a:gd name="connsiteY178" fmla="*/ 552372 h 1726256"/>
                <a:gd name="connsiteX179" fmla="*/ 1177284 w 4710892"/>
                <a:gd name="connsiteY179" fmla="*/ 583817 h 1726256"/>
                <a:gd name="connsiteX180" fmla="*/ 1077708 w 4710892"/>
                <a:gd name="connsiteY180" fmla="*/ 700965 h 1726256"/>
                <a:gd name="connsiteX181" fmla="*/ 1053970 w 4710892"/>
                <a:gd name="connsiteY181" fmla="*/ 723469 h 1726256"/>
                <a:gd name="connsiteX182" fmla="*/ 1053662 w 4710892"/>
                <a:gd name="connsiteY182" fmla="*/ 720078 h 1726256"/>
                <a:gd name="connsiteX183" fmla="*/ 1060135 w 4710892"/>
                <a:gd name="connsiteY183" fmla="*/ 698806 h 1726256"/>
                <a:gd name="connsiteX184" fmla="*/ 1063527 w 4710892"/>
                <a:gd name="connsiteY184" fmla="*/ 680926 h 1726256"/>
                <a:gd name="connsiteX185" fmla="*/ 1041639 w 4710892"/>
                <a:gd name="connsiteY185" fmla="*/ 664279 h 1726256"/>
                <a:gd name="connsiteX186" fmla="*/ 1016359 w 4710892"/>
                <a:gd name="connsiteY186" fmla="*/ 678768 h 1726256"/>
                <a:gd name="connsiteX187" fmla="*/ 822758 w 4710892"/>
                <a:gd name="connsiteY187" fmla="*/ 948824 h 1726256"/>
                <a:gd name="connsiteX188" fmla="*/ 813201 w 4710892"/>
                <a:gd name="connsiteY188" fmla="*/ 974720 h 1726256"/>
                <a:gd name="connsiteX189" fmla="*/ 840638 w 4710892"/>
                <a:gd name="connsiteY189" fmla="*/ 975336 h 1726256"/>
                <a:gd name="connsiteX190" fmla="*/ 841871 w 4710892"/>
                <a:gd name="connsiteY190" fmla="*/ 975028 h 1726256"/>
                <a:gd name="connsiteX191" fmla="*/ 869308 w 4710892"/>
                <a:gd name="connsiteY191" fmla="*/ 993525 h 1726256"/>
                <a:gd name="connsiteX192" fmla="*/ 859443 w 4710892"/>
                <a:gd name="connsiteY192" fmla="*/ 1027436 h 1726256"/>
                <a:gd name="connsiteX193" fmla="*/ 788538 w 4710892"/>
                <a:gd name="connsiteY193" fmla="*/ 1112522 h 1726256"/>
                <a:gd name="connsiteX194" fmla="*/ 779906 w 4710892"/>
                <a:gd name="connsiteY194" fmla="*/ 1133177 h 1726256"/>
                <a:gd name="connsiteX195" fmla="*/ 794087 w 4710892"/>
                <a:gd name="connsiteY195" fmla="*/ 1123004 h 1726256"/>
                <a:gd name="connsiteX196" fmla="*/ 834780 w 4710892"/>
                <a:gd name="connsiteY196" fmla="*/ 1091251 h 1726256"/>
                <a:gd name="connsiteX197" fmla="*/ 866842 w 4710892"/>
                <a:gd name="connsiteY197" fmla="*/ 1091559 h 1726256"/>
                <a:gd name="connsiteX198" fmla="*/ 869000 w 4710892"/>
                <a:gd name="connsiteY198" fmla="*/ 1123004 h 1726256"/>
                <a:gd name="connsiteX199" fmla="*/ 850811 w 4710892"/>
                <a:gd name="connsiteY199" fmla="*/ 1146125 h 1726256"/>
                <a:gd name="connsiteX200" fmla="*/ 767575 w 4710892"/>
                <a:gd name="connsiteY200" fmla="*/ 1229670 h 1726256"/>
                <a:gd name="connsiteX201" fmla="*/ 763875 w 4710892"/>
                <a:gd name="connsiteY201" fmla="*/ 1244775 h 1726256"/>
                <a:gd name="connsiteX202" fmla="*/ 779290 w 4710892"/>
                <a:gd name="connsiteY202" fmla="*/ 1244775 h 1726256"/>
                <a:gd name="connsiteX203" fmla="*/ 785147 w 4710892"/>
                <a:gd name="connsiteY203" fmla="*/ 1240151 h 1726256"/>
                <a:gd name="connsiteX204" fmla="*/ 929732 w 4710892"/>
                <a:gd name="connsiteY204" fmla="*/ 1104815 h 1726256"/>
                <a:gd name="connsiteX205" fmla="*/ 952545 w 4710892"/>
                <a:gd name="connsiteY205" fmla="*/ 1074912 h 1726256"/>
                <a:gd name="connsiteX206" fmla="*/ 996938 w 4710892"/>
                <a:gd name="connsiteY206" fmla="*/ 1014488 h 1726256"/>
                <a:gd name="connsiteX207" fmla="*/ 1027766 w 4710892"/>
                <a:gd name="connsiteY207" fmla="*/ 1020037 h 1726256"/>
                <a:gd name="connsiteX208" fmla="*/ 1029307 w 4710892"/>
                <a:gd name="connsiteY208" fmla="*/ 1048091 h 1726256"/>
                <a:gd name="connsiteX209" fmla="*/ 998171 w 4710892"/>
                <a:gd name="connsiteY209" fmla="*/ 1114989 h 1726256"/>
                <a:gd name="connsiteX210" fmla="*/ 1022525 w 4710892"/>
                <a:gd name="connsiteY210" fmla="*/ 1098341 h 1726256"/>
                <a:gd name="connsiteX211" fmla="*/ 1155704 w 4710892"/>
                <a:gd name="connsiteY211" fmla="*/ 964238 h 1726256"/>
                <a:gd name="connsiteX212" fmla="*/ 1196089 w 4710892"/>
                <a:gd name="connsiteY212" fmla="*/ 960539 h 1726256"/>
                <a:gd name="connsiteX213" fmla="*/ 1205338 w 4710892"/>
                <a:gd name="connsiteY213" fmla="*/ 968554 h 1726256"/>
                <a:gd name="connsiteX214" fmla="*/ 1236783 w 4710892"/>
                <a:gd name="connsiteY214" fmla="*/ 992908 h 1726256"/>
                <a:gd name="connsiteX215" fmla="*/ 1272852 w 4710892"/>
                <a:gd name="connsiteY215" fmla="*/ 973795 h 1726256"/>
                <a:gd name="connsiteX216" fmla="*/ 1339441 w 4710892"/>
                <a:gd name="connsiteY216" fmla="*/ 946975 h 1726256"/>
                <a:gd name="connsiteX217" fmla="*/ 1372119 w 4710892"/>
                <a:gd name="connsiteY217" fmla="*/ 928169 h 1726256"/>
                <a:gd name="connsiteX218" fmla="*/ 1550923 w 4710892"/>
                <a:gd name="connsiteY218" fmla="*/ 699423 h 1726256"/>
                <a:gd name="connsiteX219" fmla="*/ 1562329 w 4710892"/>
                <a:gd name="connsiteY219" fmla="*/ 679076 h 1726256"/>
                <a:gd name="connsiteX220" fmla="*/ 1551848 w 4710892"/>
                <a:gd name="connsiteY220" fmla="*/ 658730 h 1726256"/>
                <a:gd name="connsiteX221" fmla="*/ 1484026 w 4710892"/>
                <a:gd name="connsiteY221" fmla="*/ 627593 h 1726256"/>
                <a:gd name="connsiteX222" fmla="*/ 1437475 w 4710892"/>
                <a:gd name="connsiteY222" fmla="*/ 622969 h 1726256"/>
                <a:gd name="connsiteX223" fmla="*/ 1422061 w 4710892"/>
                <a:gd name="connsiteY223" fmla="*/ 630368 h 1726256"/>
                <a:gd name="connsiteX224" fmla="*/ 1361637 w 4710892"/>
                <a:gd name="connsiteY224" fmla="*/ 682159 h 1726256"/>
                <a:gd name="connsiteX225" fmla="*/ 1316628 w 4710892"/>
                <a:gd name="connsiteY225" fmla="*/ 725627 h 1726256"/>
                <a:gd name="connsiteX226" fmla="*/ 1304605 w 4710892"/>
                <a:gd name="connsiteY226" fmla="*/ 721928 h 1726256"/>
                <a:gd name="connsiteX227" fmla="*/ 1311695 w 4710892"/>
                <a:gd name="connsiteY227" fmla="*/ 699731 h 1726256"/>
                <a:gd name="connsiteX228" fmla="*/ 1387225 w 4710892"/>
                <a:gd name="connsiteY228" fmla="*/ 607247 h 1726256"/>
                <a:gd name="connsiteX229" fmla="*/ 1481251 w 4710892"/>
                <a:gd name="connsiteY229" fmla="*/ 493490 h 1726256"/>
                <a:gd name="connsiteX230" fmla="*/ 1478476 w 4710892"/>
                <a:gd name="connsiteY230" fmla="*/ 468211 h 1726256"/>
                <a:gd name="connsiteX231" fmla="*/ 1466762 w 4710892"/>
                <a:gd name="connsiteY231" fmla="*/ 459271 h 1726256"/>
                <a:gd name="connsiteX232" fmla="*/ 1463062 w 4710892"/>
                <a:gd name="connsiteY232" fmla="*/ 439849 h 1726256"/>
                <a:gd name="connsiteX233" fmla="*/ 1491424 w 4710892"/>
                <a:gd name="connsiteY233" fmla="*/ 388057 h 1726256"/>
                <a:gd name="connsiteX234" fmla="*/ 1467070 w 4710892"/>
                <a:gd name="connsiteY234" fmla="*/ 353838 h 1726256"/>
                <a:gd name="connsiteX235" fmla="*/ 2526637 w 4710892"/>
                <a:gd name="connsiteY235" fmla="*/ 345515 h 1726256"/>
                <a:gd name="connsiteX236" fmla="*/ 2519547 w 4710892"/>
                <a:gd name="connsiteY236" fmla="*/ 385283 h 1726256"/>
                <a:gd name="connsiteX237" fmla="*/ 2377120 w 4710892"/>
                <a:gd name="connsiteY237" fmla="*/ 582585 h 1726256"/>
                <a:gd name="connsiteX238" fmla="*/ 2282477 w 4710892"/>
                <a:gd name="connsiteY238" fmla="*/ 669212 h 1726256"/>
                <a:gd name="connsiteX239" fmla="*/ 2262747 w 4710892"/>
                <a:gd name="connsiteY239" fmla="*/ 668596 h 1726256"/>
                <a:gd name="connsiteX240" fmla="*/ 2261822 w 4710892"/>
                <a:gd name="connsiteY240" fmla="*/ 661813 h 1726256"/>
                <a:gd name="connsiteX241" fmla="*/ 2276620 w 4710892"/>
                <a:gd name="connsiteY241" fmla="*/ 637768 h 1726256"/>
                <a:gd name="connsiteX242" fmla="*/ 2441860 w 4710892"/>
                <a:gd name="connsiteY242" fmla="*/ 434609 h 1726256"/>
                <a:gd name="connsiteX243" fmla="*/ 2526637 w 4710892"/>
                <a:gd name="connsiteY243" fmla="*/ 345515 h 1726256"/>
                <a:gd name="connsiteX244" fmla="*/ 2698043 w 4710892"/>
                <a:gd name="connsiteY244" fmla="*/ 315302 h 1726256"/>
                <a:gd name="connsiteX245" fmla="*/ 2684787 w 4710892"/>
                <a:gd name="connsiteY245" fmla="*/ 317152 h 1726256"/>
                <a:gd name="connsiteX246" fmla="*/ 2664749 w 4710892"/>
                <a:gd name="connsiteY246" fmla="*/ 333183 h 1726256"/>
                <a:gd name="connsiteX247" fmla="*/ 2662590 w 4710892"/>
                <a:gd name="connsiteY247" fmla="*/ 381275 h 1726256"/>
                <a:gd name="connsiteX248" fmla="*/ 2663515 w 4710892"/>
                <a:gd name="connsiteY248" fmla="*/ 382199 h 1726256"/>
                <a:gd name="connsiteX249" fmla="*/ 2670298 w 4710892"/>
                <a:gd name="connsiteY249" fmla="*/ 382508 h 1726256"/>
                <a:gd name="connsiteX250" fmla="*/ 2705751 w 4710892"/>
                <a:gd name="connsiteY250" fmla="*/ 337190 h 1726256"/>
                <a:gd name="connsiteX251" fmla="*/ 2708217 w 4710892"/>
                <a:gd name="connsiteY251" fmla="*/ 328558 h 1726256"/>
                <a:gd name="connsiteX252" fmla="*/ 2698043 w 4710892"/>
                <a:gd name="connsiteY252" fmla="*/ 315302 h 1726256"/>
                <a:gd name="connsiteX253" fmla="*/ 2598044 w 4710892"/>
                <a:gd name="connsiteY253" fmla="*/ 105477 h 1726256"/>
                <a:gd name="connsiteX254" fmla="*/ 2587369 w 4710892"/>
                <a:gd name="connsiteY254" fmla="*/ 112760 h 1726256"/>
                <a:gd name="connsiteX255" fmla="*/ 2539585 w 4710892"/>
                <a:gd name="connsiteY255" fmla="*/ 167326 h 1726256"/>
                <a:gd name="connsiteX256" fmla="*/ 2452033 w 4710892"/>
                <a:gd name="connsiteY256" fmla="*/ 253645 h 1726256"/>
                <a:gd name="connsiteX257" fmla="*/ 2370030 w 4710892"/>
                <a:gd name="connsiteY257" fmla="*/ 350138 h 1726256"/>
                <a:gd name="connsiteX258" fmla="*/ 2366947 w 4710892"/>
                <a:gd name="connsiteY258" fmla="*/ 356612 h 1726256"/>
                <a:gd name="connsiteX259" fmla="*/ 2311456 w 4710892"/>
                <a:gd name="connsiteY259" fmla="*/ 447555 h 1726256"/>
                <a:gd name="connsiteX260" fmla="*/ 2199549 w 4710892"/>
                <a:gd name="connsiteY260" fmla="*/ 576726 h 1726256"/>
                <a:gd name="connsiteX261" fmla="*/ 2194925 w 4710892"/>
                <a:gd name="connsiteY261" fmla="*/ 583816 h 1726256"/>
                <a:gd name="connsiteX262" fmla="*/ 2251341 w 4710892"/>
                <a:gd name="connsiteY262" fmla="*/ 579500 h 1726256"/>
                <a:gd name="connsiteX263" fmla="*/ 2251032 w 4710892"/>
                <a:gd name="connsiteY263" fmla="*/ 583816 h 1726256"/>
                <a:gd name="connsiteX264" fmla="*/ 2114155 w 4710892"/>
                <a:gd name="connsiteY264" fmla="*/ 799922 h 1726256"/>
                <a:gd name="connsiteX265" fmla="*/ 2052190 w 4710892"/>
                <a:gd name="connsiteY265" fmla="*/ 874835 h 1726256"/>
                <a:gd name="connsiteX266" fmla="*/ 2034310 w 4710892"/>
                <a:gd name="connsiteY266" fmla="*/ 878534 h 1726256"/>
                <a:gd name="connsiteX267" fmla="*/ 2004406 w 4710892"/>
                <a:gd name="connsiteY267" fmla="*/ 864045 h 1726256"/>
                <a:gd name="connsiteX268" fmla="*/ 2001940 w 4710892"/>
                <a:gd name="connsiteY268" fmla="*/ 839999 h 1726256"/>
                <a:gd name="connsiteX269" fmla="*/ 2085793 w 4710892"/>
                <a:gd name="connsiteY269" fmla="*/ 762003 h 1726256"/>
                <a:gd name="connsiteX270" fmla="*/ 2119396 w 4710892"/>
                <a:gd name="connsiteY270" fmla="*/ 723160 h 1726256"/>
                <a:gd name="connsiteX271" fmla="*/ 2126486 w 4710892"/>
                <a:gd name="connsiteY271" fmla="*/ 700963 h 1726256"/>
                <a:gd name="connsiteX272" fmla="*/ 2150532 w 4710892"/>
                <a:gd name="connsiteY272" fmla="*/ 650097 h 1726256"/>
                <a:gd name="connsiteX273" fmla="*/ 2168721 w 4710892"/>
                <a:gd name="connsiteY273" fmla="*/ 626975 h 1726256"/>
                <a:gd name="connsiteX274" fmla="*/ 2167488 w 4710892"/>
                <a:gd name="connsiteY274" fmla="*/ 604163 h 1726256"/>
                <a:gd name="connsiteX275" fmla="*/ 2145908 w 4710892"/>
                <a:gd name="connsiteY275" fmla="*/ 600771 h 1726256"/>
                <a:gd name="connsiteX276" fmla="*/ 2112614 w 4710892"/>
                <a:gd name="connsiteY276" fmla="*/ 635299 h 1726256"/>
                <a:gd name="connsiteX277" fmla="*/ 1979436 w 4710892"/>
                <a:gd name="connsiteY277" fmla="*/ 786666 h 1726256"/>
                <a:gd name="connsiteX278" fmla="*/ 1934734 w 4710892"/>
                <a:gd name="connsiteY278" fmla="*/ 820577 h 1726256"/>
                <a:gd name="connsiteX279" fmla="*/ 1945525 w 4710892"/>
                <a:gd name="connsiteY279" fmla="*/ 802697 h 1726256"/>
                <a:gd name="connsiteX280" fmla="*/ 1989301 w 4710892"/>
                <a:gd name="connsiteY280" fmla="*/ 731483 h 1726256"/>
                <a:gd name="connsiteX281" fmla="*/ 1986526 w 4710892"/>
                <a:gd name="connsiteY281" fmla="*/ 708362 h 1726256"/>
                <a:gd name="connsiteX282" fmla="*/ 1966488 w 4710892"/>
                <a:gd name="connsiteY282" fmla="*/ 709595 h 1726256"/>
                <a:gd name="connsiteX283" fmla="*/ 1951382 w 4710892"/>
                <a:gd name="connsiteY283" fmla="*/ 723776 h 1726256"/>
                <a:gd name="connsiteX284" fmla="*/ 1789841 w 4710892"/>
                <a:gd name="connsiteY284" fmla="*/ 924160 h 1726256"/>
                <a:gd name="connsiteX285" fmla="*/ 1746990 w 4710892"/>
                <a:gd name="connsiteY285" fmla="*/ 999689 h 1726256"/>
                <a:gd name="connsiteX286" fmla="*/ 1716470 w 4710892"/>
                <a:gd name="connsiteY286" fmla="*/ 1040999 h 1726256"/>
                <a:gd name="connsiteX287" fmla="*/ 1487108 w 4710892"/>
                <a:gd name="connsiteY287" fmla="*/ 1272828 h 1726256"/>
                <a:gd name="connsiteX288" fmla="*/ 1408034 w 4710892"/>
                <a:gd name="connsiteY288" fmla="*/ 1357837 h 1726256"/>
                <a:gd name="connsiteX289" fmla="*/ 1367142 w 4710892"/>
                <a:gd name="connsiteY289" fmla="*/ 1419272 h 1726256"/>
                <a:gd name="connsiteX290" fmla="*/ 1415071 w 4710892"/>
                <a:gd name="connsiteY290" fmla="*/ 1419272 h 1726256"/>
                <a:gd name="connsiteX291" fmla="*/ 1437783 w 4710892"/>
                <a:gd name="connsiteY291" fmla="*/ 1380418 h 1726256"/>
                <a:gd name="connsiteX292" fmla="*/ 1615662 w 4710892"/>
                <a:gd name="connsiteY292" fmla="*/ 1198224 h 1726256"/>
                <a:gd name="connsiteX293" fmla="*/ 1662521 w 4710892"/>
                <a:gd name="connsiteY293" fmla="*/ 1170170 h 1726256"/>
                <a:gd name="connsiteX294" fmla="*/ 1694274 w 4710892"/>
                <a:gd name="connsiteY294" fmla="*/ 1145816 h 1726256"/>
                <a:gd name="connsiteX295" fmla="*/ 1787375 w 4710892"/>
                <a:gd name="connsiteY295" fmla="*/ 1031443 h 1726256"/>
                <a:gd name="connsiteX296" fmla="*/ 1869995 w 4710892"/>
                <a:gd name="connsiteY296" fmla="*/ 968861 h 1726256"/>
                <a:gd name="connsiteX297" fmla="*/ 1889109 w 4710892"/>
                <a:gd name="connsiteY297" fmla="*/ 953755 h 1726256"/>
                <a:gd name="connsiteX298" fmla="*/ 1919320 w 4710892"/>
                <a:gd name="connsiteY298" fmla="*/ 941424 h 1726256"/>
                <a:gd name="connsiteX299" fmla="*/ 1865987 w 4710892"/>
                <a:gd name="connsiteY299" fmla="*/ 1016645 h 1726256"/>
                <a:gd name="connsiteX300" fmla="*/ 1719245 w 4710892"/>
                <a:gd name="connsiteY300" fmla="*/ 1196990 h 1726256"/>
                <a:gd name="connsiteX301" fmla="*/ 1693657 w 4710892"/>
                <a:gd name="connsiteY301" fmla="*/ 1234601 h 1726256"/>
                <a:gd name="connsiteX302" fmla="*/ 1696740 w 4710892"/>
                <a:gd name="connsiteY302" fmla="*/ 1269129 h 1726256"/>
                <a:gd name="connsiteX303" fmla="*/ 1729418 w 4710892"/>
                <a:gd name="connsiteY303" fmla="*/ 1266971 h 1726256"/>
                <a:gd name="connsiteX304" fmla="*/ 1760554 w 4710892"/>
                <a:gd name="connsiteY304" fmla="*/ 1232443 h 1726256"/>
                <a:gd name="connsiteX305" fmla="*/ 1927335 w 4710892"/>
                <a:gd name="connsiteY305" fmla="*/ 1037300 h 1726256"/>
                <a:gd name="connsiteX306" fmla="*/ 1964021 w 4710892"/>
                <a:gd name="connsiteY306" fmla="*/ 1002772 h 1726256"/>
                <a:gd name="connsiteX307" fmla="*/ 1999165 w 4710892"/>
                <a:gd name="connsiteY307" fmla="*/ 988899 h 1726256"/>
                <a:gd name="connsiteX308" fmla="*/ 2002865 w 4710892"/>
                <a:gd name="connsiteY308" fmla="*/ 992291 h 1726256"/>
                <a:gd name="connsiteX309" fmla="*/ 1993616 w 4710892"/>
                <a:gd name="connsiteY309" fmla="*/ 1029285 h 1726256"/>
                <a:gd name="connsiteX310" fmla="*/ 1891575 w 4710892"/>
                <a:gd name="connsiteY310" fmla="*/ 1142732 h 1726256"/>
                <a:gd name="connsiteX311" fmla="*/ 1849032 w 4710892"/>
                <a:gd name="connsiteY311" fmla="*/ 1190516 h 1726256"/>
                <a:gd name="connsiteX312" fmla="*/ 1837934 w 4710892"/>
                <a:gd name="connsiteY312" fmla="*/ 1227510 h 1726256"/>
                <a:gd name="connsiteX313" fmla="*/ 1849648 w 4710892"/>
                <a:gd name="connsiteY313" fmla="*/ 1235525 h 1726256"/>
                <a:gd name="connsiteX314" fmla="*/ 1876469 w 4710892"/>
                <a:gd name="connsiteY314" fmla="*/ 1219803 h 1726256"/>
                <a:gd name="connsiteX315" fmla="*/ 1930727 w 4710892"/>
                <a:gd name="connsiteY315" fmla="*/ 1161538 h 1726256"/>
                <a:gd name="connsiteX316" fmla="*/ 1959705 w 4710892"/>
                <a:gd name="connsiteY316" fmla="*/ 1152289 h 1726256"/>
                <a:gd name="connsiteX317" fmla="*/ 1965871 w 4710892"/>
                <a:gd name="connsiteY317" fmla="*/ 1162155 h 1726256"/>
                <a:gd name="connsiteX318" fmla="*/ 1913270 w 4710892"/>
                <a:gd name="connsiteY318" fmla="*/ 1257761 h 1726256"/>
                <a:gd name="connsiteX319" fmla="*/ 1836942 w 4710892"/>
                <a:gd name="connsiteY319" fmla="*/ 1329214 h 1726256"/>
                <a:gd name="connsiteX320" fmla="*/ 1899422 w 4710892"/>
                <a:gd name="connsiteY320" fmla="*/ 1329214 h 1726256"/>
                <a:gd name="connsiteX321" fmla="*/ 1928068 w 4710892"/>
                <a:gd name="connsiteY321" fmla="*/ 1291941 h 1726256"/>
                <a:gd name="connsiteX322" fmla="*/ 1961863 w 4710892"/>
                <a:gd name="connsiteY322" fmla="*/ 1255256 h 1726256"/>
                <a:gd name="connsiteX323" fmla="*/ 2039550 w 4710892"/>
                <a:gd name="connsiteY323" fmla="*/ 1171403 h 1726256"/>
                <a:gd name="connsiteX324" fmla="*/ 2074078 w 4710892"/>
                <a:gd name="connsiteY324" fmla="*/ 1108513 h 1726256"/>
                <a:gd name="connsiteX325" fmla="*/ 2088567 w 4710892"/>
                <a:gd name="connsiteY325" fmla="*/ 1080151 h 1726256"/>
                <a:gd name="connsiteX326" fmla="*/ 2155157 w 4710892"/>
                <a:gd name="connsiteY326" fmla="*/ 1008013 h 1726256"/>
                <a:gd name="connsiteX327" fmla="*/ 2140051 w 4710892"/>
                <a:gd name="connsiteY327" fmla="*/ 1059496 h 1726256"/>
                <a:gd name="connsiteX328" fmla="*/ 2116313 w 4710892"/>
                <a:gd name="connsiteY328" fmla="*/ 1122386 h 1726256"/>
                <a:gd name="connsiteX329" fmla="*/ 2120321 w 4710892"/>
                <a:gd name="connsiteY329" fmla="*/ 1152906 h 1726256"/>
                <a:gd name="connsiteX330" fmla="*/ 2146833 w 4710892"/>
                <a:gd name="connsiteY330" fmla="*/ 1121769 h 1726256"/>
                <a:gd name="connsiteX331" fmla="*/ 2269530 w 4710892"/>
                <a:gd name="connsiteY331" fmla="*/ 946356 h 1726256"/>
                <a:gd name="connsiteX332" fmla="*/ 2344751 w 4710892"/>
                <a:gd name="connsiteY332" fmla="*/ 876684 h 1726256"/>
                <a:gd name="connsiteX333" fmla="*/ 2375887 w 4710892"/>
                <a:gd name="connsiteY333" fmla="*/ 842157 h 1726256"/>
                <a:gd name="connsiteX334" fmla="*/ 2447717 w 4710892"/>
                <a:gd name="connsiteY334" fmla="*/ 737957 h 1726256"/>
                <a:gd name="connsiteX335" fmla="*/ 2456657 w 4710892"/>
                <a:gd name="connsiteY335" fmla="*/ 728092 h 1726256"/>
                <a:gd name="connsiteX336" fmla="*/ 2480395 w 4710892"/>
                <a:gd name="connsiteY336" fmla="*/ 722235 h 1726256"/>
                <a:gd name="connsiteX337" fmla="*/ 2493343 w 4710892"/>
                <a:gd name="connsiteY337" fmla="*/ 741656 h 1726256"/>
                <a:gd name="connsiteX338" fmla="*/ 2493651 w 4710892"/>
                <a:gd name="connsiteY338" fmla="*/ 744123 h 1726256"/>
                <a:gd name="connsiteX339" fmla="*/ 2499200 w 4710892"/>
                <a:gd name="connsiteY339" fmla="*/ 761079 h 1726256"/>
                <a:gd name="connsiteX340" fmla="*/ 2519547 w 4710892"/>
                <a:gd name="connsiteY340" fmla="*/ 751830 h 1726256"/>
                <a:gd name="connsiteX341" fmla="*/ 2579970 w 4710892"/>
                <a:gd name="connsiteY341" fmla="*/ 680617 h 1726256"/>
                <a:gd name="connsiteX342" fmla="*/ 2673072 w 4710892"/>
                <a:gd name="connsiteY342" fmla="*/ 570868 h 1726256"/>
                <a:gd name="connsiteX343" fmla="*/ 2680162 w 4710892"/>
                <a:gd name="connsiteY343" fmla="*/ 553604 h 1726256"/>
                <a:gd name="connsiteX344" fmla="*/ 2696810 w 4710892"/>
                <a:gd name="connsiteY344" fmla="*/ 495339 h 1726256"/>
                <a:gd name="connsiteX345" fmla="*/ 2724247 w 4710892"/>
                <a:gd name="connsiteY345" fmla="*/ 460503 h 1726256"/>
                <a:gd name="connsiteX346" fmla="*/ 2731029 w 4710892"/>
                <a:gd name="connsiteY346" fmla="*/ 445089 h 1726256"/>
                <a:gd name="connsiteX347" fmla="*/ 2722089 w 4710892"/>
                <a:gd name="connsiteY347" fmla="*/ 419193 h 1726256"/>
                <a:gd name="connsiteX348" fmla="*/ 2692802 w 4710892"/>
                <a:gd name="connsiteY348" fmla="*/ 424434 h 1726256"/>
                <a:gd name="connsiteX349" fmla="*/ 2650567 w 4710892"/>
                <a:gd name="connsiteY349" fmla="*/ 467593 h 1726256"/>
                <a:gd name="connsiteX350" fmla="*/ 2537736 w 4710892"/>
                <a:gd name="connsiteY350" fmla="*/ 589365 h 1726256"/>
                <a:gd name="connsiteX351" fmla="*/ 2496117 w 4710892"/>
                <a:gd name="connsiteY351" fmla="*/ 645473 h 1726256"/>
                <a:gd name="connsiteX352" fmla="*/ 2460665 w 4710892"/>
                <a:gd name="connsiteY352" fmla="*/ 678767 h 1726256"/>
                <a:gd name="connsiteX353" fmla="*/ 2486561 w 4710892"/>
                <a:gd name="connsiteY353" fmla="*/ 624509 h 1726256"/>
                <a:gd name="connsiteX354" fmla="*/ 2620664 w 4710892"/>
                <a:gd name="connsiteY354" fmla="*/ 459578 h 1726256"/>
                <a:gd name="connsiteX355" fmla="*/ 2638852 w 4710892"/>
                <a:gd name="connsiteY355" fmla="*/ 433066 h 1726256"/>
                <a:gd name="connsiteX356" fmla="*/ 2629604 w 4710892"/>
                <a:gd name="connsiteY356" fmla="*/ 399771 h 1726256"/>
                <a:gd name="connsiteX357" fmla="*/ 2624055 w 4710892"/>
                <a:gd name="connsiteY357" fmla="*/ 396997 h 1726256"/>
                <a:gd name="connsiteX358" fmla="*/ 2608949 w 4710892"/>
                <a:gd name="connsiteY358" fmla="*/ 383741 h 1726256"/>
                <a:gd name="connsiteX359" fmla="*/ 2624055 w 4710892"/>
                <a:gd name="connsiteY359" fmla="*/ 357845 h 1726256"/>
                <a:gd name="connsiteX360" fmla="*/ 2647793 w 4710892"/>
                <a:gd name="connsiteY360" fmla="*/ 334724 h 1726256"/>
                <a:gd name="connsiteX361" fmla="*/ 2673997 w 4710892"/>
                <a:gd name="connsiteY361" fmla="*/ 288789 h 1726256"/>
                <a:gd name="connsiteX362" fmla="*/ 2679238 w 4710892"/>
                <a:gd name="connsiteY362" fmla="*/ 277691 h 1726256"/>
                <a:gd name="connsiteX363" fmla="*/ 2672455 w 4710892"/>
                <a:gd name="connsiteY363" fmla="*/ 235765 h 1726256"/>
                <a:gd name="connsiteX364" fmla="*/ 2625905 w 4710892"/>
                <a:gd name="connsiteY364" fmla="*/ 241005 h 1726256"/>
                <a:gd name="connsiteX365" fmla="*/ 2590144 w 4710892"/>
                <a:gd name="connsiteY365" fmla="*/ 278308 h 1726256"/>
                <a:gd name="connsiteX366" fmla="*/ 2549142 w 4710892"/>
                <a:gd name="connsiteY366" fmla="*/ 276458 h 1726256"/>
                <a:gd name="connsiteX367" fmla="*/ 2550375 w 4710892"/>
                <a:gd name="connsiteY367" fmla="*/ 241005 h 1726256"/>
                <a:gd name="connsiteX368" fmla="*/ 2615731 w 4710892"/>
                <a:gd name="connsiteY368" fmla="*/ 156228 h 1726256"/>
                <a:gd name="connsiteX369" fmla="*/ 2617273 w 4710892"/>
                <a:gd name="connsiteY369" fmla="*/ 134340 h 1726256"/>
                <a:gd name="connsiteX370" fmla="*/ 2607099 w 4710892"/>
                <a:gd name="connsiteY370" fmla="*/ 114610 h 1726256"/>
                <a:gd name="connsiteX371" fmla="*/ 2598044 w 4710892"/>
                <a:gd name="connsiteY371" fmla="*/ 105477 h 1726256"/>
                <a:gd name="connsiteX372" fmla="*/ 2604016 w 4710892"/>
                <a:gd name="connsiteY372" fmla="*/ 6 h 1726256"/>
                <a:gd name="connsiteX373" fmla="*/ 2632070 w 4710892"/>
                <a:gd name="connsiteY373" fmla="*/ 19042 h 1726256"/>
                <a:gd name="connsiteX374" fmla="*/ 2682012 w 4710892"/>
                <a:gd name="connsiteY374" fmla="*/ 96421 h 1726256"/>
                <a:gd name="connsiteX375" fmla="*/ 2695268 w 4710892"/>
                <a:gd name="connsiteY375" fmla="*/ 105361 h 1726256"/>
                <a:gd name="connsiteX376" fmla="*/ 2858966 w 4710892"/>
                <a:gd name="connsiteY376" fmla="*/ 207095 h 1726256"/>
                <a:gd name="connsiteX377" fmla="*/ 3049177 w 4710892"/>
                <a:gd name="connsiteY377" fmla="*/ 473451 h 1726256"/>
                <a:gd name="connsiteX378" fmla="*/ 3294878 w 4710892"/>
                <a:gd name="connsiteY378" fmla="*/ 801463 h 1726256"/>
                <a:gd name="connsiteX379" fmla="*/ 3480156 w 4710892"/>
                <a:gd name="connsiteY379" fmla="*/ 1015104 h 1726256"/>
                <a:gd name="connsiteX380" fmla="*/ 3615492 w 4710892"/>
                <a:gd name="connsiteY380" fmla="*/ 1122386 h 1726256"/>
                <a:gd name="connsiteX381" fmla="*/ 3745279 w 4710892"/>
                <a:gd name="connsiteY381" fmla="*/ 1226894 h 1726256"/>
                <a:gd name="connsiteX382" fmla="*/ 3746204 w 4710892"/>
                <a:gd name="connsiteY382" fmla="*/ 1227818 h 1726256"/>
                <a:gd name="connsiteX383" fmla="*/ 3775491 w 4710892"/>
                <a:gd name="connsiteY383" fmla="*/ 1221653 h 1726256"/>
                <a:gd name="connsiteX384" fmla="*/ 3761310 w 4710892"/>
                <a:gd name="connsiteY384" fmla="*/ 1182193 h 1726256"/>
                <a:gd name="connsiteX385" fmla="*/ 3703969 w 4710892"/>
                <a:gd name="connsiteY385" fmla="*/ 1128551 h 1726256"/>
                <a:gd name="connsiteX386" fmla="*/ 3698112 w 4710892"/>
                <a:gd name="connsiteY386" fmla="*/ 1091866 h 1726256"/>
                <a:gd name="connsiteX387" fmla="*/ 3699345 w 4710892"/>
                <a:gd name="connsiteY387" fmla="*/ 1048398 h 1726256"/>
                <a:gd name="connsiteX388" fmla="*/ 3688863 w 4710892"/>
                <a:gd name="connsiteY388" fmla="*/ 1045315 h 1726256"/>
                <a:gd name="connsiteX389" fmla="*/ 3670983 w 4710892"/>
                <a:gd name="connsiteY389" fmla="*/ 1063196 h 1726256"/>
                <a:gd name="connsiteX390" fmla="*/ 3651253 w 4710892"/>
                <a:gd name="connsiteY390" fmla="*/ 1106972 h 1726256"/>
                <a:gd name="connsiteX391" fmla="*/ 3636455 w 4710892"/>
                <a:gd name="connsiteY391" fmla="*/ 1113137 h 1726256"/>
                <a:gd name="connsiteX392" fmla="*/ 3617342 w 4710892"/>
                <a:gd name="connsiteY392" fmla="*/ 1100189 h 1726256"/>
                <a:gd name="connsiteX393" fmla="*/ 3267441 w 4710892"/>
                <a:gd name="connsiteY393" fmla="*/ 713603 h 1726256"/>
                <a:gd name="connsiteX394" fmla="*/ 3238462 w 4710892"/>
                <a:gd name="connsiteY394" fmla="*/ 675376 h 1726256"/>
                <a:gd name="connsiteX395" fmla="*/ 3243087 w 4710892"/>
                <a:gd name="connsiteY395" fmla="*/ 601388 h 1726256"/>
                <a:gd name="connsiteX396" fmla="*/ 3294878 w 4710892"/>
                <a:gd name="connsiteY396" fmla="*/ 550522 h 1726256"/>
                <a:gd name="connsiteX397" fmla="*/ 3366400 w 4710892"/>
                <a:gd name="connsiteY397" fmla="*/ 486398 h 1726256"/>
                <a:gd name="connsiteX398" fmla="*/ 3441004 w 4710892"/>
                <a:gd name="connsiteY398" fmla="*/ 489790 h 1726256"/>
                <a:gd name="connsiteX399" fmla="*/ 3504511 w 4710892"/>
                <a:gd name="connsiteY399" fmla="*/ 549597 h 1726256"/>
                <a:gd name="connsiteX400" fmla="*/ 3617650 w 4710892"/>
                <a:gd name="connsiteY400" fmla="*/ 604471 h 1726256"/>
                <a:gd name="connsiteX401" fmla="*/ 3791214 w 4710892"/>
                <a:gd name="connsiteY401" fmla="*/ 734875 h 1726256"/>
                <a:gd name="connsiteX402" fmla="*/ 3988823 w 4710892"/>
                <a:gd name="connsiteY402" fmla="*/ 996298 h 1726256"/>
                <a:gd name="connsiteX403" fmla="*/ 4317452 w 4710892"/>
                <a:gd name="connsiteY403" fmla="*/ 1345582 h 1726256"/>
                <a:gd name="connsiteX404" fmla="*/ 4354754 w 4710892"/>
                <a:gd name="connsiteY404" fmla="*/ 1384734 h 1726256"/>
                <a:gd name="connsiteX405" fmla="*/ 4376643 w 4710892"/>
                <a:gd name="connsiteY405" fmla="*/ 1414330 h 1726256"/>
                <a:gd name="connsiteX406" fmla="*/ 4465736 w 4710892"/>
                <a:gd name="connsiteY406" fmla="*/ 1515138 h 1726256"/>
                <a:gd name="connsiteX407" fmla="*/ 4691091 w 4710892"/>
                <a:gd name="connsiteY407" fmla="*/ 1703807 h 1726256"/>
                <a:gd name="connsiteX408" fmla="*/ 4710821 w 4710892"/>
                <a:gd name="connsiteY408" fmla="*/ 1725387 h 1726256"/>
                <a:gd name="connsiteX409" fmla="*/ 4710892 w 4710892"/>
                <a:gd name="connsiteY409" fmla="*/ 1726256 h 1726256"/>
                <a:gd name="connsiteX410" fmla="*/ 0 w 4710892"/>
                <a:gd name="connsiteY410" fmla="*/ 1726256 h 1726256"/>
                <a:gd name="connsiteX411" fmla="*/ 10125 w 4710892"/>
                <a:gd name="connsiteY411" fmla="*/ 1713672 h 1726256"/>
                <a:gd name="connsiteX412" fmla="*/ 78255 w 4710892"/>
                <a:gd name="connsiteY412" fmla="*/ 1570012 h 1726256"/>
                <a:gd name="connsiteX413" fmla="*/ 276789 w 4710892"/>
                <a:gd name="connsiteY413" fmla="*/ 1341883 h 1726256"/>
                <a:gd name="connsiteX414" fmla="*/ 475015 w 4710892"/>
                <a:gd name="connsiteY414" fmla="*/ 1159688 h 1726256"/>
                <a:gd name="connsiteX415" fmla="*/ 898596 w 4710892"/>
                <a:gd name="connsiteY415" fmla="*/ 703430 h 1726256"/>
                <a:gd name="connsiteX416" fmla="*/ 937131 w 4710892"/>
                <a:gd name="connsiteY416" fmla="*/ 643315 h 1726256"/>
                <a:gd name="connsiteX417" fmla="*/ 1014510 w 4710892"/>
                <a:gd name="connsiteY417" fmla="*/ 583816 h 1726256"/>
                <a:gd name="connsiteX418" fmla="*/ 1080175 w 4710892"/>
                <a:gd name="connsiteY418" fmla="*/ 537574 h 1726256"/>
                <a:gd name="connsiteX419" fmla="*/ 1185299 w 4710892"/>
                <a:gd name="connsiteY419" fmla="*/ 442931 h 1726256"/>
                <a:gd name="connsiteX420" fmla="*/ 1261445 w 4710892"/>
                <a:gd name="connsiteY420" fmla="*/ 409020 h 1726256"/>
                <a:gd name="connsiteX421" fmla="*/ 1294123 w 4710892"/>
                <a:gd name="connsiteY421" fmla="*/ 390523 h 1726256"/>
                <a:gd name="connsiteX422" fmla="*/ 1421752 w 4710892"/>
                <a:gd name="connsiteY422" fmla="*/ 262277 h 1726256"/>
                <a:gd name="connsiteX423" fmla="*/ 1439016 w 4710892"/>
                <a:gd name="connsiteY423" fmla="*/ 246555 h 1726256"/>
                <a:gd name="connsiteX424" fmla="*/ 1521635 w 4710892"/>
                <a:gd name="connsiteY424" fmla="*/ 241622 h 1726256"/>
                <a:gd name="connsiteX425" fmla="*/ 1571886 w 4710892"/>
                <a:gd name="connsiteY425" fmla="*/ 286632 h 1726256"/>
                <a:gd name="connsiteX426" fmla="*/ 1854273 w 4710892"/>
                <a:gd name="connsiteY426" fmla="*/ 621426 h 1726256"/>
                <a:gd name="connsiteX427" fmla="*/ 1855506 w 4710892"/>
                <a:gd name="connsiteY427" fmla="*/ 645781 h 1726256"/>
                <a:gd name="connsiteX428" fmla="*/ 1779360 w 4710892"/>
                <a:gd name="connsiteY428" fmla="*/ 734258 h 1726256"/>
                <a:gd name="connsiteX429" fmla="*/ 1544448 w 4710892"/>
                <a:gd name="connsiteY429" fmla="*/ 981192 h 1726256"/>
                <a:gd name="connsiteX430" fmla="*/ 1467994 w 4710892"/>
                <a:gd name="connsiteY430" fmla="*/ 1061346 h 1726256"/>
                <a:gd name="connsiteX431" fmla="*/ 1436550 w 4710892"/>
                <a:gd name="connsiteY431" fmla="*/ 1100806 h 1726256"/>
                <a:gd name="connsiteX432" fmla="*/ 1439941 w 4710892"/>
                <a:gd name="connsiteY432" fmla="*/ 1124236 h 1726256"/>
                <a:gd name="connsiteX433" fmla="*/ 1458746 w 4710892"/>
                <a:gd name="connsiteY433" fmla="*/ 1124852 h 1726256"/>
                <a:gd name="connsiteX434" fmla="*/ 1499131 w 4710892"/>
                <a:gd name="connsiteY434" fmla="*/ 1090941 h 1726256"/>
                <a:gd name="connsiteX435" fmla="*/ 1733117 w 4710892"/>
                <a:gd name="connsiteY435" fmla="*/ 861887 h 1726256"/>
                <a:gd name="connsiteX436" fmla="*/ 1949224 w 4710892"/>
                <a:gd name="connsiteY436" fmla="*/ 616494 h 1726256"/>
                <a:gd name="connsiteX437" fmla="*/ 2100899 w 4710892"/>
                <a:gd name="connsiteY437" fmla="*/ 519693 h 1726256"/>
                <a:gd name="connsiteX438" fmla="*/ 2149299 w 4710892"/>
                <a:gd name="connsiteY438" fmla="*/ 486398 h 1726256"/>
                <a:gd name="connsiteX439" fmla="*/ 2275695 w 4710892"/>
                <a:gd name="connsiteY439" fmla="*/ 318385 h 1726256"/>
                <a:gd name="connsiteX440" fmla="*/ 2431070 w 4710892"/>
                <a:gd name="connsiteY440" fmla="*/ 161469 h 1726256"/>
                <a:gd name="connsiteX441" fmla="*/ 2575038 w 4710892"/>
                <a:gd name="connsiteY441" fmla="*/ 17501 h 1726256"/>
                <a:gd name="connsiteX442" fmla="*/ 2604016 w 4710892"/>
                <a:gd name="connsiteY442" fmla="*/ 6 h 1726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Lst>
              <a:rect l="l" t="t" r="r" b="b"/>
              <a:pathLst>
                <a:path w="4710892" h="1726256">
                  <a:moveTo>
                    <a:pt x="3158617" y="1445775"/>
                  </a:moveTo>
                  <a:cubicBezTo>
                    <a:pt x="3153684" y="1477528"/>
                    <a:pt x="3148444" y="1509282"/>
                    <a:pt x="3143511" y="1541035"/>
                  </a:cubicBezTo>
                  <a:cubicBezTo>
                    <a:pt x="3144744" y="1541035"/>
                    <a:pt x="3145977" y="1541343"/>
                    <a:pt x="3147211" y="1541652"/>
                  </a:cubicBezTo>
                  <a:cubicBezTo>
                    <a:pt x="3158617" y="1510823"/>
                    <a:pt x="3164166" y="1479070"/>
                    <a:pt x="3161700" y="1446083"/>
                  </a:cubicBezTo>
                  <a:cubicBezTo>
                    <a:pt x="3160467" y="1446083"/>
                    <a:pt x="3159542" y="1445775"/>
                    <a:pt x="3158617" y="1445775"/>
                  </a:cubicBezTo>
                  <a:close/>
                  <a:moveTo>
                    <a:pt x="3102509" y="1383502"/>
                  </a:moveTo>
                  <a:cubicBezTo>
                    <a:pt x="3080313" y="1402924"/>
                    <a:pt x="3073530" y="1435602"/>
                    <a:pt x="3084937" y="1468280"/>
                  </a:cubicBezTo>
                  <a:cubicBezTo>
                    <a:pt x="3097577" y="1440534"/>
                    <a:pt x="3103743" y="1413714"/>
                    <a:pt x="3102509" y="1383502"/>
                  </a:cubicBezTo>
                  <a:close/>
                  <a:moveTo>
                    <a:pt x="2042557" y="1318762"/>
                  </a:moveTo>
                  <a:cubicBezTo>
                    <a:pt x="2036468" y="1320689"/>
                    <a:pt x="2030919" y="1324465"/>
                    <a:pt x="2025370" y="1329860"/>
                  </a:cubicBezTo>
                  <a:lnTo>
                    <a:pt x="1929425" y="1419350"/>
                  </a:lnTo>
                  <a:lnTo>
                    <a:pt x="1929425" y="1473921"/>
                  </a:lnTo>
                  <a:lnTo>
                    <a:pt x="1936080" y="1473921"/>
                  </a:lnTo>
                  <a:cubicBezTo>
                    <a:pt x="1936145" y="1471835"/>
                    <a:pt x="1936211" y="1469748"/>
                    <a:pt x="1936276" y="1467662"/>
                  </a:cubicBezTo>
                  <a:cubicBezTo>
                    <a:pt x="1958164" y="1442075"/>
                    <a:pt x="1982826" y="1418954"/>
                    <a:pt x="2006256" y="1394907"/>
                  </a:cubicBezTo>
                  <a:cubicBezTo>
                    <a:pt x="2025370" y="1375178"/>
                    <a:pt x="2043250" y="1354214"/>
                    <a:pt x="2057123" y="1330168"/>
                  </a:cubicBezTo>
                  <a:cubicBezTo>
                    <a:pt x="2059281" y="1326777"/>
                    <a:pt x="2060822" y="1323078"/>
                    <a:pt x="2062980" y="1318762"/>
                  </a:cubicBezTo>
                  <a:cubicBezTo>
                    <a:pt x="2055273" y="1316758"/>
                    <a:pt x="2048645" y="1316835"/>
                    <a:pt x="2042557" y="1318762"/>
                  </a:cubicBezTo>
                  <a:close/>
                  <a:moveTo>
                    <a:pt x="3045786" y="1314755"/>
                  </a:moveTo>
                  <a:cubicBezTo>
                    <a:pt x="3040545" y="1312906"/>
                    <a:pt x="3036538" y="1315680"/>
                    <a:pt x="3033763" y="1320613"/>
                  </a:cubicBezTo>
                  <a:cubicBezTo>
                    <a:pt x="3027905" y="1331403"/>
                    <a:pt x="3028522" y="1342501"/>
                    <a:pt x="3031605" y="1355141"/>
                  </a:cubicBezTo>
                  <a:cubicBezTo>
                    <a:pt x="3042087" y="1346509"/>
                    <a:pt x="3045786" y="1336336"/>
                    <a:pt x="3047636" y="1325237"/>
                  </a:cubicBezTo>
                  <a:cubicBezTo>
                    <a:pt x="3048253" y="1321846"/>
                    <a:pt x="3051644" y="1316605"/>
                    <a:pt x="3045786" y="1314755"/>
                  </a:cubicBezTo>
                  <a:close/>
                  <a:moveTo>
                    <a:pt x="3826358" y="1281769"/>
                  </a:moveTo>
                  <a:cubicBezTo>
                    <a:pt x="3822658" y="1284544"/>
                    <a:pt x="3816800" y="1284852"/>
                    <a:pt x="3817417" y="1289476"/>
                  </a:cubicBezTo>
                  <a:cubicBezTo>
                    <a:pt x="3818342" y="1293792"/>
                    <a:pt x="3820500" y="1299033"/>
                    <a:pt x="3826974" y="1298417"/>
                  </a:cubicBezTo>
                  <a:cubicBezTo>
                    <a:pt x="3830365" y="1298108"/>
                    <a:pt x="3833447" y="1296875"/>
                    <a:pt x="3831906" y="1292251"/>
                  </a:cubicBezTo>
                  <a:cubicBezTo>
                    <a:pt x="3830673" y="1288552"/>
                    <a:pt x="3830673" y="1283927"/>
                    <a:pt x="3826358" y="1281769"/>
                  </a:cubicBezTo>
                  <a:close/>
                  <a:moveTo>
                    <a:pt x="2734305" y="1255642"/>
                  </a:moveTo>
                  <a:cubicBezTo>
                    <a:pt x="2732571" y="1254408"/>
                    <a:pt x="2730567" y="1254023"/>
                    <a:pt x="2727947" y="1256181"/>
                  </a:cubicBezTo>
                  <a:cubicBezTo>
                    <a:pt x="2722706" y="1260497"/>
                    <a:pt x="2723631" y="1266355"/>
                    <a:pt x="2727022" y="1271595"/>
                  </a:cubicBezTo>
                  <a:cubicBezTo>
                    <a:pt x="2731030" y="1277453"/>
                    <a:pt x="2735962" y="1283002"/>
                    <a:pt x="2740278" y="1289168"/>
                  </a:cubicBezTo>
                  <a:cubicBezTo>
                    <a:pt x="2771106" y="1332944"/>
                    <a:pt x="2800085" y="1378261"/>
                    <a:pt x="2833071" y="1420496"/>
                  </a:cubicBezTo>
                  <a:cubicBezTo>
                    <a:pt x="2857117" y="1451325"/>
                    <a:pt x="2876231" y="1483694"/>
                    <a:pt x="2888254" y="1520688"/>
                  </a:cubicBezTo>
                  <a:cubicBezTo>
                    <a:pt x="2891337" y="1530245"/>
                    <a:pt x="2895653" y="1539494"/>
                    <a:pt x="2904901" y="1548742"/>
                  </a:cubicBezTo>
                  <a:cubicBezTo>
                    <a:pt x="2904901" y="1534253"/>
                    <a:pt x="2905518" y="1522538"/>
                    <a:pt x="2904593" y="1510823"/>
                  </a:cubicBezTo>
                  <a:cubicBezTo>
                    <a:pt x="2903052" y="1484927"/>
                    <a:pt x="2894728" y="1462114"/>
                    <a:pt x="2872223" y="1446392"/>
                  </a:cubicBezTo>
                  <a:cubicBezTo>
                    <a:pt x="2868524" y="1443926"/>
                    <a:pt x="2865749" y="1439302"/>
                    <a:pt x="2862975" y="1435294"/>
                  </a:cubicBezTo>
                  <a:cubicBezTo>
                    <a:pt x="2837079" y="1396758"/>
                    <a:pt x="2812108" y="1357915"/>
                    <a:pt x="2785904" y="1319688"/>
                  </a:cubicBezTo>
                  <a:cubicBezTo>
                    <a:pt x="2771723" y="1299033"/>
                    <a:pt x="2758467" y="1276836"/>
                    <a:pt x="2739045" y="1260189"/>
                  </a:cubicBezTo>
                  <a:cubicBezTo>
                    <a:pt x="2737503" y="1258956"/>
                    <a:pt x="2736039" y="1256875"/>
                    <a:pt x="2734305" y="1255642"/>
                  </a:cubicBezTo>
                  <a:close/>
                  <a:moveTo>
                    <a:pt x="2086101" y="1189631"/>
                  </a:moveTo>
                  <a:cubicBezTo>
                    <a:pt x="2077392" y="1189207"/>
                    <a:pt x="2068683" y="1190209"/>
                    <a:pt x="2065446" y="1193292"/>
                  </a:cubicBezTo>
                  <a:cubicBezTo>
                    <a:pt x="2052498" y="1205623"/>
                    <a:pt x="2044483" y="1221038"/>
                    <a:pt x="2040783" y="1236452"/>
                  </a:cubicBezTo>
                  <a:cubicBezTo>
                    <a:pt x="2041400" y="1246625"/>
                    <a:pt x="2043250" y="1254333"/>
                    <a:pt x="2050648" y="1258649"/>
                  </a:cubicBezTo>
                  <a:cubicBezTo>
                    <a:pt x="2058047" y="1262656"/>
                    <a:pt x="2063904" y="1258341"/>
                    <a:pt x="2069762" y="1254333"/>
                  </a:cubicBezTo>
                  <a:cubicBezTo>
                    <a:pt x="2089184" y="1241076"/>
                    <a:pt x="2098741" y="1220729"/>
                    <a:pt x="2107373" y="1199765"/>
                  </a:cubicBezTo>
                  <a:cubicBezTo>
                    <a:pt x="2108298" y="1197916"/>
                    <a:pt x="2109223" y="1196374"/>
                    <a:pt x="2106757" y="1194525"/>
                  </a:cubicBezTo>
                  <a:cubicBezTo>
                    <a:pt x="2103520" y="1191904"/>
                    <a:pt x="2094810" y="1190054"/>
                    <a:pt x="2086101" y="1189631"/>
                  </a:cubicBezTo>
                  <a:close/>
                  <a:moveTo>
                    <a:pt x="992622" y="1124237"/>
                  </a:moveTo>
                  <a:cubicBezTo>
                    <a:pt x="984915" y="1131328"/>
                    <a:pt x="978133" y="1138110"/>
                    <a:pt x="969501" y="1146434"/>
                  </a:cubicBezTo>
                  <a:cubicBezTo>
                    <a:pt x="981524" y="1141501"/>
                    <a:pt x="991081" y="1137494"/>
                    <a:pt x="992622" y="1124237"/>
                  </a:cubicBezTo>
                  <a:close/>
                  <a:moveTo>
                    <a:pt x="771891" y="1021578"/>
                  </a:moveTo>
                  <a:cubicBezTo>
                    <a:pt x="756169" y="1029901"/>
                    <a:pt x="742296" y="1040383"/>
                    <a:pt x="729348" y="1051790"/>
                  </a:cubicBezTo>
                  <a:cubicBezTo>
                    <a:pt x="700986" y="1075219"/>
                    <a:pt x="675707" y="1101115"/>
                    <a:pt x="655360" y="1131943"/>
                  </a:cubicBezTo>
                  <a:cubicBezTo>
                    <a:pt x="651661" y="1137184"/>
                    <a:pt x="651353" y="1141809"/>
                    <a:pt x="655669" y="1146124"/>
                  </a:cubicBezTo>
                  <a:cubicBezTo>
                    <a:pt x="660293" y="1150440"/>
                    <a:pt x="663067" y="1144891"/>
                    <a:pt x="665842" y="1143041"/>
                  </a:cubicBezTo>
                  <a:cubicBezTo>
                    <a:pt x="688655" y="1126702"/>
                    <a:pt x="709310" y="1108205"/>
                    <a:pt x="728115" y="1087550"/>
                  </a:cubicBezTo>
                  <a:cubicBezTo>
                    <a:pt x="745687" y="1067821"/>
                    <a:pt x="761101" y="1046241"/>
                    <a:pt x="771891" y="1021578"/>
                  </a:cubicBezTo>
                  <a:close/>
                  <a:moveTo>
                    <a:pt x="3636571" y="954950"/>
                  </a:moveTo>
                  <a:cubicBezTo>
                    <a:pt x="3635376" y="954064"/>
                    <a:pt x="3633373" y="954527"/>
                    <a:pt x="3629981" y="956530"/>
                  </a:cubicBezTo>
                  <a:cubicBezTo>
                    <a:pt x="3619808" y="962388"/>
                    <a:pt x="3609327" y="968245"/>
                    <a:pt x="3598537" y="973178"/>
                  </a:cubicBezTo>
                  <a:cubicBezTo>
                    <a:pt x="3591754" y="976261"/>
                    <a:pt x="3590522" y="980268"/>
                    <a:pt x="3592063" y="986742"/>
                  </a:cubicBezTo>
                  <a:cubicBezTo>
                    <a:pt x="3595454" y="1000923"/>
                    <a:pt x="3597612" y="1015413"/>
                    <a:pt x="3600695" y="1029902"/>
                  </a:cubicBezTo>
                  <a:cubicBezTo>
                    <a:pt x="3604702" y="1049016"/>
                    <a:pt x="3604702" y="1049016"/>
                    <a:pt x="3623507" y="1049016"/>
                  </a:cubicBezTo>
                  <a:cubicBezTo>
                    <a:pt x="3625974" y="1049016"/>
                    <a:pt x="3628440" y="1048708"/>
                    <a:pt x="3630598" y="1048708"/>
                  </a:cubicBezTo>
                  <a:cubicBezTo>
                    <a:pt x="3641080" y="1050557"/>
                    <a:pt x="3643854" y="1046241"/>
                    <a:pt x="3642930" y="1036068"/>
                  </a:cubicBezTo>
                  <a:cubicBezTo>
                    <a:pt x="3640771" y="1011405"/>
                    <a:pt x="3639538" y="986434"/>
                    <a:pt x="3638305" y="961463"/>
                  </a:cubicBezTo>
                  <a:cubicBezTo>
                    <a:pt x="3638151" y="958072"/>
                    <a:pt x="3637765" y="955837"/>
                    <a:pt x="3636571" y="954950"/>
                  </a:cubicBezTo>
                  <a:close/>
                  <a:moveTo>
                    <a:pt x="2559316" y="875144"/>
                  </a:moveTo>
                  <a:cubicBezTo>
                    <a:pt x="2551301" y="874528"/>
                    <a:pt x="2545443" y="878227"/>
                    <a:pt x="2539586" y="883160"/>
                  </a:cubicBezTo>
                  <a:cubicBezTo>
                    <a:pt x="2487178" y="928477"/>
                    <a:pt x="2445251" y="982118"/>
                    <a:pt x="2411032" y="1041925"/>
                  </a:cubicBezTo>
                  <a:cubicBezTo>
                    <a:pt x="2407949" y="1047166"/>
                    <a:pt x="2406407" y="1052407"/>
                    <a:pt x="2407024" y="1058264"/>
                  </a:cubicBezTo>
                  <a:cubicBezTo>
                    <a:pt x="2408257" y="1067820"/>
                    <a:pt x="2415348" y="1072753"/>
                    <a:pt x="2423363" y="1076452"/>
                  </a:cubicBezTo>
                  <a:cubicBezTo>
                    <a:pt x="2431379" y="1080152"/>
                    <a:pt x="2434153" y="1073370"/>
                    <a:pt x="2438161" y="1069053"/>
                  </a:cubicBezTo>
                  <a:cubicBezTo>
                    <a:pt x="2443710" y="1063196"/>
                    <a:pt x="2449259" y="1057031"/>
                    <a:pt x="2454500" y="1050865"/>
                  </a:cubicBezTo>
                  <a:cubicBezTo>
                    <a:pt x="2492110" y="1007089"/>
                    <a:pt x="2531879" y="964854"/>
                    <a:pt x="2568257" y="920153"/>
                  </a:cubicBezTo>
                  <a:cubicBezTo>
                    <a:pt x="2573806" y="913063"/>
                    <a:pt x="2575964" y="905048"/>
                    <a:pt x="2576889" y="895799"/>
                  </a:cubicBezTo>
                  <a:cubicBezTo>
                    <a:pt x="2576889" y="881926"/>
                    <a:pt x="2571647" y="875453"/>
                    <a:pt x="2559316" y="875144"/>
                  </a:cubicBezTo>
                  <a:close/>
                  <a:moveTo>
                    <a:pt x="2883552" y="852910"/>
                  </a:moveTo>
                  <a:cubicBezTo>
                    <a:pt x="2881240" y="852794"/>
                    <a:pt x="2878851" y="854181"/>
                    <a:pt x="2875922" y="856956"/>
                  </a:cubicBezTo>
                  <a:cubicBezTo>
                    <a:pt x="2861124" y="870521"/>
                    <a:pt x="2857733" y="889942"/>
                    <a:pt x="2847868" y="909364"/>
                  </a:cubicBezTo>
                  <a:cubicBezTo>
                    <a:pt x="2862357" y="904740"/>
                    <a:pt x="2873456" y="900424"/>
                    <a:pt x="2883937" y="894567"/>
                  </a:cubicBezTo>
                  <a:cubicBezTo>
                    <a:pt x="2902126" y="883777"/>
                    <a:pt x="2903359" y="873912"/>
                    <a:pt x="2890720" y="857881"/>
                  </a:cubicBezTo>
                  <a:cubicBezTo>
                    <a:pt x="2888099" y="854644"/>
                    <a:pt x="2885864" y="853025"/>
                    <a:pt x="2883552" y="852910"/>
                  </a:cubicBezTo>
                  <a:close/>
                  <a:moveTo>
                    <a:pt x="2765287" y="852910"/>
                  </a:moveTo>
                  <a:cubicBezTo>
                    <a:pt x="2762474" y="853796"/>
                    <a:pt x="2759853" y="855877"/>
                    <a:pt x="2757233" y="858189"/>
                  </a:cubicBezTo>
                  <a:cubicBezTo>
                    <a:pt x="2736886" y="876378"/>
                    <a:pt x="2728254" y="900732"/>
                    <a:pt x="2719930" y="929094"/>
                  </a:cubicBezTo>
                  <a:cubicBezTo>
                    <a:pt x="2746443" y="914297"/>
                    <a:pt x="2768331" y="899808"/>
                    <a:pt x="2778812" y="873295"/>
                  </a:cubicBezTo>
                  <a:cubicBezTo>
                    <a:pt x="2781895" y="866204"/>
                    <a:pt x="2781279" y="859731"/>
                    <a:pt x="2774496" y="854798"/>
                  </a:cubicBezTo>
                  <a:cubicBezTo>
                    <a:pt x="2771105" y="852332"/>
                    <a:pt x="2768100" y="852023"/>
                    <a:pt x="2765287" y="852910"/>
                  </a:cubicBezTo>
                  <a:close/>
                  <a:moveTo>
                    <a:pt x="2276775" y="839845"/>
                  </a:moveTo>
                  <a:cubicBezTo>
                    <a:pt x="2279164" y="839383"/>
                    <a:pt x="2281553" y="840154"/>
                    <a:pt x="2284019" y="843699"/>
                  </a:cubicBezTo>
                  <a:cubicBezTo>
                    <a:pt x="2288952" y="850789"/>
                    <a:pt x="2246100" y="905972"/>
                    <a:pt x="2239318" y="913062"/>
                  </a:cubicBezTo>
                  <a:cubicBezTo>
                    <a:pt x="2234385" y="917995"/>
                    <a:pt x="2228836" y="921694"/>
                    <a:pt x="2222362" y="916454"/>
                  </a:cubicBezTo>
                  <a:cubicBezTo>
                    <a:pt x="2217738" y="912754"/>
                    <a:pt x="2190917" y="934334"/>
                    <a:pt x="2184751" y="929094"/>
                  </a:cubicBezTo>
                  <a:cubicBezTo>
                    <a:pt x="2191534" y="924778"/>
                    <a:pt x="2263981" y="846782"/>
                    <a:pt x="2269530" y="843390"/>
                  </a:cubicBezTo>
                  <a:cubicBezTo>
                    <a:pt x="2271996" y="842003"/>
                    <a:pt x="2274386" y="840308"/>
                    <a:pt x="2276775" y="839845"/>
                  </a:cubicBezTo>
                  <a:close/>
                  <a:moveTo>
                    <a:pt x="2493651" y="767861"/>
                  </a:moveTo>
                  <a:cubicBezTo>
                    <a:pt x="2491185" y="769403"/>
                    <a:pt x="2489952" y="769711"/>
                    <a:pt x="2489027" y="770944"/>
                  </a:cubicBezTo>
                  <a:lnTo>
                    <a:pt x="2371263" y="877301"/>
                  </a:lnTo>
                  <a:cubicBezTo>
                    <a:pt x="2347833" y="898881"/>
                    <a:pt x="2326870" y="922927"/>
                    <a:pt x="2324404" y="956839"/>
                  </a:cubicBezTo>
                  <a:cubicBezTo>
                    <a:pt x="2323171" y="974410"/>
                    <a:pt x="2317622" y="990441"/>
                    <a:pt x="2308373" y="1005239"/>
                  </a:cubicBezTo>
                  <a:cubicBezTo>
                    <a:pt x="2296967" y="1023427"/>
                    <a:pt x="2284636" y="1041000"/>
                    <a:pt x="2273229" y="1058880"/>
                  </a:cubicBezTo>
                  <a:cubicBezTo>
                    <a:pt x="2258740" y="1081693"/>
                    <a:pt x="2244559" y="1104814"/>
                    <a:pt x="2230686" y="1127935"/>
                  </a:cubicBezTo>
                  <a:cubicBezTo>
                    <a:pt x="2224829" y="1137492"/>
                    <a:pt x="2228528" y="1145199"/>
                    <a:pt x="2237776" y="1150440"/>
                  </a:cubicBezTo>
                  <a:cubicBezTo>
                    <a:pt x="2250724" y="1157839"/>
                    <a:pt x="2255040" y="1157222"/>
                    <a:pt x="2262131" y="1146432"/>
                  </a:cubicBezTo>
                  <a:cubicBezTo>
                    <a:pt x="2282169" y="1116220"/>
                    <a:pt x="2300358" y="1085084"/>
                    <a:pt x="2322862" y="1056722"/>
                  </a:cubicBezTo>
                  <a:cubicBezTo>
                    <a:pt x="2366330" y="1002156"/>
                    <a:pt x="2410415" y="947898"/>
                    <a:pt x="2453883" y="893640"/>
                  </a:cubicBezTo>
                  <a:cubicBezTo>
                    <a:pt x="2465598" y="878843"/>
                    <a:pt x="2478545" y="864970"/>
                    <a:pt x="2486252" y="847398"/>
                  </a:cubicBezTo>
                  <a:cubicBezTo>
                    <a:pt x="2488719" y="841541"/>
                    <a:pt x="2490876" y="835991"/>
                    <a:pt x="2487486" y="829826"/>
                  </a:cubicBezTo>
                  <a:cubicBezTo>
                    <a:pt x="2481320" y="818111"/>
                    <a:pt x="2482861" y="806088"/>
                    <a:pt x="2486869" y="794065"/>
                  </a:cubicBezTo>
                  <a:cubicBezTo>
                    <a:pt x="2489643" y="786050"/>
                    <a:pt x="2493651" y="778343"/>
                    <a:pt x="2493651" y="767861"/>
                  </a:cubicBezTo>
                  <a:close/>
                  <a:moveTo>
                    <a:pt x="3511910" y="721620"/>
                  </a:moveTo>
                  <a:cubicBezTo>
                    <a:pt x="3504819" y="720079"/>
                    <a:pt x="3503894" y="721928"/>
                    <a:pt x="3503278" y="728402"/>
                  </a:cubicBezTo>
                  <a:cubicBezTo>
                    <a:pt x="3502044" y="744741"/>
                    <a:pt x="3499887" y="762313"/>
                    <a:pt x="3486322" y="771870"/>
                  </a:cubicBezTo>
                  <a:cubicBezTo>
                    <a:pt x="3471833" y="782352"/>
                    <a:pt x="3471833" y="794683"/>
                    <a:pt x="3472449" y="809173"/>
                  </a:cubicBezTo>
                  <a:lnTo>
                    <a:pt x="3472449" y="820271"/>
                  </a:lnTo>
                  <a:cubicBezTo>
                    <a:pt x="3468442" y="842776"/>
                    <a:pt x="3473374" y="861581"/>
                    <a:pt x="3493413" y="875454"/>
                  </a:cubicBezTo>
                  <a:cubicBezTo>
                    <a:pt x="3508210" y="885319"/>
                    <a:pt x="3518692" y="899809"/>
                    <a:pt x="3523316" y="917689"/>
                  </a:cubicBezTo>
                  <a:cubicBezTo>
                    <a:pt x="3524858" y="923546"/>
                    <a:pt x="3528249" y="928171"/>
                    <a:pt x="3533181" y="931562"/>
                  </a:cubicBezTo>
                  <a:cubicBezTo>
                    <a:pt x="3542738" y="938652"/>
                    <a:pt x="3547054" y="937419"/>
                    <a:pt x="3550753" y="926013"/>
                  </a:cubicBezTo>
                  <a:cubicBezTo>
                    <a:pt x="3561236" y="894568"/>
                    <a:pt x="3569559" y="862197"/>
                    <a:pt x="3583432" y="831986"/>
                  </a:cubicBezTo>
                  <a:cubicBezTo>
                    <a:pt x="3588364" y="821812"/>
                    <a:pt x="3588672" y="810714"/>
                    <a:pt x="3584665" y="799616"/>
                  </a:cubicBezTo>
                  <a:cubicBezTo>
                    <a:pt x="3582198" y="792834"/>
                    <a:pt x="3579733" y="790059"/>
                    <a:pt x="3572642" y="794992"/>
                  </a:cubicBezTo>
                  <a:cubicBezTo>
                    <a:pt x="3564318" y="800849"/>
                    <a:pt x="3555686" y="806090"/>
                    <a:pt x="3546746" y="811331"/>
                  </a:cubicBezTo>
                  <a:cubicBezTo>
                    <a:pt x="3543047" y="813489"/>
                    <a:pt x="3539964" y="819038"/>
                    <a:pt x="3535031" y="814414"/>
                  </a:cubicBezTo>
                  <a:cubicBezTo>
                    <a:pt x="3531332" y="810714"/>
                    <a:pt x="3529482" y="805782"/>
                    <a:pt x="3531023" y="799924"/>
                  </a:cubicBezTo>
                  <a:cubicBezTo>
                    <a:pt x="3534414" y="788518"/>
                    <a:pt x="3536881" y="776803"/>
                    <a:pt x="3539964" y="765396"/>
                  </a:cubicBezTo>
                  <a:cubicBezTo>
                    <a:pt x="3548287" y="733643"/>
                    <a:pt x="3544280" y="727477"/>
                    <a:pt x="3511910" y="721620"/>
                  </a:cubicBezTo>
                  <a:close/>
                  <a:moveTo>
                    <a:pt x="3472296" y="622814"/>
                  </a:moveTo>
                  <a:cubicBezTo>
                    <a:pt x="3470292" y="622121"/>
                    <a:pt x="3467209" y="624048"/>
                    <a:pt x="3461044" y="627901"/>
                  </a:cubicBezTo>
                  <a:cubicBezTo>
                    <a:pt x="3458269" y="629751"/>
                    <a:pt x="3455802" y="631909"/>
                    <a:pt x="3452720" y="633142"/>
                  </a:cubicBezTo>
                  <a:cubicBezTo>
                    <a:pt x="3441929" y="637458"/>
                    <a:pt x="3436997" y="645781"/>
                    <a:pt x="3434839" y="657188"/>
                  </a:cubicBezTo>
                  <a:cubicBezTo>
                    <a:pt x="3431756" y="675377"/>
                    <a:pt x="3425282" y="692641"/>
                    <a:pt x="3418808" y="709904"/>
                  </a:cubicBezTo>
                  <a:cubicBezTo>
                    <a:pt x="3412643" y="727169"/>
                    <a:pt x="3405243" y="744124"/>
                    <a:pt x="3402160" y="762313"/>
                  </a:cubicBezTo>
                  <a:cubicBezTo>
                    <a:pt x="3398461" y="782968"/>
                    <a:pt x="3411101" y="797766"/>
                    <a:pt x="3432064" y="797766"/>
                  </a:cubicBezTo>
                  <a:cubicBezTo>
                    <a:pt x="3445321" y="797766"/>
                    <a:pt x="3468134" y="786976"/>
                    <a:pt x="3468750" y="778344"/>
                  </a:cubicBezTo>
                  <a:cubicBezTo>
                    <a:pt x="3471833" y="757381"/>
                    <a:pt x="3483548" y="741350"/>
                    <a:pt x="3496188" y="725627"/>
                  </a:cubicBezTo>
                  <a:cubicBezTo>
                    <a:pt x="3500196" y="720695"/>
                    <a:pt x="3501120" y="716070"/>
                    <a:pt x="3499271" y="709904"/>
                  </a:cubicBezTo>
                  <a:cubicBezTo>
                    <a:pt x="3491563" y="684625"/>
                    <a:pt x="3484473" y="659038"/>
                    <a:pt x="3477074" y="633450"/>
                  </a:cubicBezTo>
                  <a:cubicBezTo>
                    <a:pt x="3475225" y="626822"/>
                    <a:pt x="3474300" y="623508"/>
                    <a:pt x="3472296" y="622814"/>
                  </a:cubicBezTo>
                  <a:close/>
                  <a:moveTo>
                    <a:pt x="3374801" y="567863"/>
                  </a:moveTo>
                  <a:cubicBezTo>
                    <a:pt x="3364011" y="569790"/>
                    <a:pt x="3353761" y="574568"/>
                    <a:pt x="3344204" y="582892"/>
                  </a:cubicBezTo>
                  <a:cubicBezTo>
                    <a:pt x="3330023" y="595223"/>
                    <a:pt x="3318616" y="609404"/>
                    <a:pt x="3308751" y="625126"/>
                  </a:cubicBezTo>
                  <a:cubicBezTo>
                    <a:pt x="3299195" y="640233"/>
                    <a:pt x="3303202" y="651639"/>
                    <a:pt x="3319541" y="658729"/>
                  </a:cubicBezTo>
                  <a:cubicBezTo>
                    <a:pt x="3345129" y="670136"/>
                    <a:pt x="3345129" y="670136"/>
                    <a:pt x="3343279" y="697573"/>
                  </a:cubicBezTo>
                  <a:cubicBezTo>
                    <a:pt x="3342971" y="698806"/>
                    <a:pt x="3342971" y="700039"/>
                    <a:pt x="3342663" y="703430"/>
                  </a:cubicBezTo>
                  <a:cubicBezTo>
                    <a:pt x="3342355" y="711754"/>
                    <a:pt x="3344512" y="721311"/>
                    <a:pt x="3355302" y="725318"/>
                  </a:cubicBezTo>
                  <a:cubicBezTo>
                    <a:pt x="3366709" y="730251"/>
                    <a:pt x="3377807" y="729943"/>
                    <a:pt x="3387056" y="720694"/>
                  </a:cubicBezTo>
                  <a:cubicBezTo>
                    <a:pt x="3390447" y="717303"/>
                    <a:pt x="3393530" y="713295"/>
                    <a:pt x="3396305" y="709288"/>
                  </a:cubicBezTo>
                  <a:cubicBezTo>
                    <a:pt x="3403395" y="698498"/>
                    <a:pt x="3407711" y="686475"/>
                    <a:pt x="3410486" y="674144"/>
                  </a:cubicBezTo>
                  <a:cubicBezTo>
                    <a:pt x="3412644" y="665820"/>
                    <a:pt x="3414802" y="656263"/>
                    <a:pt x="3422509" y="651947"/>
                  </a:cubicBezTo>
                  <a:cubicBezTo>
                    <a:pt x="3436998" y="643623"/>
                    <a:pt x="3439156" y="630367"/>
                    <a:pt x="3440389" y="615878"/>
                  </a:cubicBezTo>
                  <a:cubicBezTo>
                    <a:pt x="3441006" y="608171"/>
                    <a:pt x="3442239" y="600464"/>
                    <a:pt x="3443780" y="592757"/>
                  </a:cubicBezTo>
                  <a:cubicBezTo>
                    <a:pt x="3445322" y="585358"/>
                    <a:pt x="3443780" y="580425"/>
                    <a:pt x="3435457" y="578268"/>
                  </a:cubicBezTo>
                  <a:cubicBezTo>
                    <a:pt x="3426516" y="575801"/>
                    <a:pt x="3417576" y="572410"/>
                    <a:pt x="3408636" y="569944"/>
                  </a:cubicBezTo>
                  <a:cubicBezTo>
                    <a:pt x="3396921" y="566861"/>
                    <a:pt x="3385591" y="565936"/>
                    <a:pt x="3374801" y="567863"/>
                  </a:cubicBezTo>
                  <a:close/>
                  <a:moveTo>
                    <a:pt x="2505367" y="497498"/>
                  </a:moveTo>
                  <a:cubicBezTo>
                    <a:pt x="2501975" y="529867"/>
                    <a:pt x="2481629" y="555763"/>
                    <a:pt x="2444326" y="576110"/>
                  </a:cubicBezTo>
                  <a:cubicBezTo>
                    <a:pt x="2448642" y="544357"/>
                    <a:pt x="2475155" y="505205"/>
                    <a:pt x="2505367" y="497498"/>
                  </a:cubicBezTo>
                  <a:close/>
                  <a:moveTo>
                    <a:pt x="1467070" y="353838"/>
                  </a:moveTo>
                  <a:cubicBezTo>
                    <a:pt x="1458438" y="354146"/>
                    <a:pt x="1451656" y="357846"/>
                    <a:pt x="1446107" y="364628"/>
                  </a:cubicBezTo>
                  <a:lnTo>
                    <a:pt x="1345298" y="483933"/>
                  </a:lnTo>
                  <a:cubicBezTo>
                    <a:pt x="1337899" y="492565"/>
                    <a:pt x="1330192" y="501197"/>
                    <a:pt x="1324643" y="511371"/>
                  </a:cubicBezTo>
                  <a:cubicBezTo>
                    <a:pt x="1314161" y="530792"/>
                    <a:pt x="1316011" y="538808"/>
                    <a:pt x="1335125" y="549906"/>
                  </a:cubicBezTo>
                  <a:cubicBezTo>
                    <a:pt x="1339749" y="552680"/>
                    <a:pt x="1342215" y="556380"/>
                    <a:pt x="1341290" y="561929"/>
                  </a:cubicBezTo>
                  <a:cubicBezTo>
                    <a:pt x="1340365" y="566861"/>
                    <a:pt x="1338208" y="569636"/>
                    <a:pt x="1332658" y="570561"/>
                  </a:cubicBezTo>
                  <a:cubicBezTo>
                    <a:pt x="1313545" y="573644"/>
                    <a:pt x="1297206" y="583817"/>
                    <a:pt x="1283641" y="597073"/>
                  </a:cubicBezTo>
                  <a:cubicBezTo>
                    <a:pt x="1246339" y="633451"/>
                    <a:pt x="1209654" y="670444"/>
                    <a:pt x="1172968" y="707438"/>
                  </a:cubicBezTo>
                  <a:lnTo>
                    <a:pt x="993546" y="888092"/>
                  </a:lnTo>
                  <a:cubicBezTo>
                    <a:pt x="983065" y="898574"/>
                    <a:pt x="971350" y="907514"/>
                    <a:pt x="959944" y="916763"/>
                  </a:cubicBezTo>
                  <a:cubicBezTo>
                    <a:pt x="952545" y="922620"/>
                    <a:pt x="944529" y="922928"/>
                    <a:pt x="938056" y="915221"/>
                  </a:cubicBezTo>
                  <a:cubicBezTo>
                    <a:pt x="930965" y="906898"/>
                    <a:pt x="939905" y="903507"/>
                    <a:pt x="943913" y="899499"/>
                  </a:cubicBezTo>
                  <a:cubicBezTo>
                    <a:pt x="999096" y="843699"/>
                    <a:pt x="1053662" y="787592"/>
                    <a:pt x="1106687" y="729943"/>
                  </a:cubicBezTo>
                  <a:cubicBezTo>
                    <a:pt x="1144605" y="688941"/>
                    <a:pt x="1180983" y="646707"/>
                    <a:pt x="1221985" y="608788"/>
                  </a:cubicBezTo>
                  <a:cubicBezTo>
                    <a:pt x="1233700" y="597998"/>
                    <a:pt x="1242948" y="584742"/>
                    <a:pt x="1250655" y="570561"/>
                  </a:cubicBezTo>
                  <a:cubicBezTo>
                    <a:pt x="1258979" y="554838"/>
                    <a:pt x="1254355" y="546207"/>
                    <a:pt x="1236474" y="542815"/>
                  </a:cubicBezTo>
                  <a:cubicBezTo>
                    <a:pt x="1225376" y="540657"/>
                    <a:pt x="1216127" y="544973"/>
                    <a:pt x="1208420" y="552372"/>
                  </a:cubicBezTo>
                  <a:cubicBezTo>
                    <a:pt x="1197939" y="562545"/>
                    <a:pt x="1187457" y="573027"/>
                    <a:pt x="1177284" y="583817"/>
                  </a:cubicBezTo>
                  <a:cubicBezTo>
                    <a:pt x="1141522" y="620811"/>
                    <a:pt x="1111003" y="662121"/>
                    <a:pt x="1077708" y="700965"/>
                  </a:cubicBezTo>
                  <a:cubicBezTo>
                    <a:pt x="1070926" y="709288"/>
                    <a:pt x="1063835" y="717612"/>
                    <a:pt x="1053970" y="723469"/>
                  </a:cubicBezTo>
                  <a:cubicBezTo>
                    <a:pt x="1053970" y="721619"/>
                    <a:pt x="1053354" y="720694"/>
                    <a:pt x="1053662" y="720078"/>
                  </a:cubicBezTo>
                  <a:lnTo>
                    <a:pt x="1060135" y="698806"/>
                  </a:lnTo>
                  <a:cubicBezTo>
                    <a:pt x="1061986" y="692949"/>
                    <a:pt x="1063835" y="687092"/>
                    <a:pt x="1063527" y="680926"/>
                  </a:cubicBezTo>
                  <a:cubicBezTo>
                    <a:pt x="1062602" y="668903"/>
                    <a:pt x="1052429" y="660579"/>
                    <a:pt x="1041639" y="664279"/>
                  </a:cubicBezTo>
                  <a:cubicBezTo>
                    <a:pt x="1032390" y="667361"/>
                    <a:pt x="1023450" y="671369"/>
                    <a:pt x="1016359" y="678768"/>
                  </a:cubicBezTo>
                  <a:cubicBezTo>
                    <a:pt x="940213" y="760771"/>
                    <a:pt x="873316" y="848632"/>
                    <a:pt x="822758" y="948824"/>
                  </a:cubicBezTo>
                  <a:cubicBezTo>
                    <a:pt x="818442" y="957148"/>
                    <a:pt x="808885" y="967321"/>
                    <a:pt x="813201" y="974720"/>
                  </a:cubicBezTo>
                  <a:cubicBezTo>
                    <a:pt x="818750" y="983968"/>
                    <a:pt x="831081" y="975644"/>
                    <a:pt x="840638" y="975336"/>
                  </a:cubicBezTo>
                  <a:cubicBezTo>
                    <a:pt x="840946" y="975336"/>
                    <a:pt x="841563" y="975028"/>
                    <a:pt x="841871" y="975028"/>
                  </a:cubicBezTo>
                  <a:cubicBezTo>
                    <a:pt x="856052" y="973179"/>
                    <a:pt x="865609" y="979960"/>
                    <a:pt x="869308" y="993525"/>
                  </a:cubicBezTo>
                  <a:cubicBezTo>
                    <a:pt x="873008" y="1006781"/>
                    <a:pt x="867459" y="1017880"/>
                    <a:pt x="859443" y="1027436"/>
                  </a:cubicBezTo>
                  <a:cubicBezTo>
                    <a:pt x="835705" y="1055798"/>
                    <a:pt x="814126" y="1085702"/>
                    <a:pt x="788538" y="1112522"/>
                  </a:cubicBezTo>
                  <a:cubicBezTo>
                    <a:pt x="782989" y="1118071"/>
                    <a:pt x="778365" y="1124237"/>
                    <a:pt x="779906" y="1133177"/>
                  </a:cubicBezTo>
                  <a:cubicBezTo>
                    <a:pt x="786072" y="1131019"/>
                    <a:pt x="789771" y="1126395"/>
                    <a:pt x="794087" y="1123004"/>
                  </a:cubicBezTo>
                  <a:cubicBezTo>
                    <a:pt x="807652" y="1112214"/>
                    <a:pt x="820908" y="1101424"/>
                    <a:pt x="834780" y="1091251"/>
                  </a:cubicBezTo>
                  <a:cubicBezTo>
                    <a:pt x="844337" y="1084469"/>
                    <a:pt x="860060" y="1085085"/>
                    <a:pt x="866842" y="1091559"/>
                  </a:cubicBezTo>
                  <a:cubicBezTo>
                    <a:pt x="872700" y="1097417"/>
                    <a:pt x="873933" y="1113139"/>
                    <a:pt x="869000" y="1123004"/>
                  </a:cubicBezTo>
                  <a:cubicBezTo>
                    <a:pt x="864376" y="1131636"/>
                    <a:pt x="857902" y="1139034"/>
                    <a:pt x="850811" y="1146125"/>
                  </a:cubicBezTo>
                  <a:lnTo>
                    <a:pt x="767575" y="1229670"/>
                  </a:lnTo>
                  <a:cubicBezTo>
                    <a:pt x="763567" y="1233986"/>
                    <a:pt x="759251" y="1238610"/>
                    <a:pt x="763875" y="1244775"/>
                  </a:cubicBezTo>
                  <a:cubicBezTo>
                    <a:pt x="768808" y="1251250"/>
                    <a:pt x="774357" y="1246934"/>
                    <a:pt x="779290" y="1244775"/>
                  </a:cubicBezTo>
                  <a:cubicBezTo>
                    <a:pt x="781448" y="1243851"/>
                    <a:pt x="783297" y="1241693"/>
                    <a:pt x="785147" y="1240151"/>
                  </a:cubicBezTo>
                  <a:lnTo>
                    <a:pt x="929732" y="1104815"/>
                  </a:lnTo>
                  <a:cubicBezTo>
                    <a:pt x="938981" y="1096183"/>
                    <a:pt x="949154" y="1087860"/>
                    <a:pt x="952545" y="1074912"/>
                  </a:cubicBezTo>
                  <a:cubicBezTo>
                    <a:pt x="959635" y="1049016"/>
                    <a:pt x="977516" y="1031136"/>
                    <a:pt x="996938" y="1014488"/>
                  </a:cubicBezTo>
                  <a:cubicBezTo>
                    <a:pt x="1007419" y="1005240"/>
                    <a:pt x="1020675" y="1008014"/>
                    <a:pt x="1027766" y="1020037"/>
                  </a:cubicBezTo>
                  <a:cubicBezTo>
                    <a:pt x="1033007" y="1029286"/>
                    <a:pt x="1033931" y="1038226"/>
                    <a:pt x="1029307" y="1048091"/>
                  </a:cubicBezTo>
                  <a:cubicBezTo>
                    <a:pt x="1019134" y="1069671"/>
                    <a:pt x="1008961" y="1091559"/>
                    <a:pt x="998171" y="1114989"/>
                  </a:cubicBezTo>
                  <a:cubicBezTo>
                    <a:pt x="1011735" y="1114372"/>
                    <a:pt x="1015743" y="1103582"/>
                    <a:pt x="1022525" y="1098341"/>
                  </a:cubicBezTo>
                  <a:cubicBezTo>
                    <a:pt x="1068151" y="1054873"/>
                    <a:pt x="1119943" y="1017571"/>
                    <a:pt x="1155704" y="964238"/>
                  </a:cubicBezTo>
                  <a:cubicBezTo>
                    <a:pt x="1169268" y="943892"/>
                    <a:pt x="1177900" y="944816"/>
                    <a:pt x="1196089" y="960539"/>
                  </a:cubicBezTo>
                  <a:cubicBezTo>
                    <a:pt x="1199172" y="963005"/>
                    <a:pt x="1201947" y="966088"/>
                    <a:pt x="1205338" y="968554"/>
                  </a:cubicBezTo>
                  <a:cubicBezTo>
                    <a:pt x="1216127" y="976569"/>
                    <a:pt x="1224451" y="991675"/>
                    <a:pt x="1236783" y="992908"/>
                  </a:cubicBezTo>
                  <a:cubicBezTo>
                    <a:pt x="1250039" y="994450"/>
                    <a:pt x="1260828" y="980885"/>
                    <a:pt x="1272852" y="973795"/>
                  </a:cubicBezTo>
                  <a:cubicBezTo>
                    <a:pt x="1293815" y="961464"/>
                    <a:pt x="1314778" y="948516"/>
                    <a:pt x="1339441" y="946975"/>
                  </a:cubicBezTo>
                  <a:cubicBezTo>
                    <a:pt x="1354238" y="945741"/>
                    <a:pt x="1363795" y="938959"/>
                    <a:pt x="1372119" y="928169"/>
                  </a:cubicBezTo>
                  <a:lnTo>
                    <a:pt x="1550923" y="699423"/>
                  </a:lnTo>
                  <a:cubicBezTo>
                    <a:pt x="1555856" y="693257"/>
                    <a:pt x="1559555" y="686475"/>
                    <a:pt x="1562329" y="679076"/>
                  </a:cubicBezTo>
                  <a:cubicBezTo>
                    <a:pt x="1566645" y="667670"/>
                    <a:pt x="1565104" y="661813"/>
                    <a:pt x="1551848" y="658730"/>
                  </a:cubicBezTo>
                  <a:cubicBezTo>
                    <a:pt x="1527185" y="652872"/>
                    <a:pt x="1503756" y="643316"/>
                    <a:pt x="1484026" y="627593"/>
                  </a:cubicBezTo>
                  <a:cubicBezTo>
                    <a:pt x="1468611" y="615262"/>
                    <a:pt x="1453814" y="615262"/>
                    <a:pt x="1437475" y="622969"/>
                  </a:cubicBezTo>
                  <a:cubicBezTo>
                    <a:pt x="1432234" y="625435"/>
                    <a:pt x="1426993" y="627593"/>
                    <a:pt x="1422061" y="630368"/>
                  </a:cubicBezTo>
                  <a:cubicBezTo>
                    <a:pt x="1398323" y="643624"/>
                    <a:pt x="1380134" y="662737"/>
                    <a:pt x="1361637" y="682159"/>
                  </a:cubicBezTo>
                  <a:cubicBezTo>
                    <a:pt x="1347456" y="697265"/>
                    <a:pt x="1332967" y="712371"/>
                    <a:pt x="1316628" y="725627"/>
                  </a:cubicBezTo>
                  <a:cubicBezTo>
                    <a:pt x="1310154" y="730868"/>
                    <a:pt x="1307071" y="729635"/>
                    <a:pt x="1304605" y="721928"/>
                  </a:cubicBezTo>
                  <a:cubicBezTo>
                    <a:pt x="1301830" y="712679"/>
                    <a:pt x="1306454" y="706205"/>
                    <a:pt x="1311695" y="699731"/>
                  </a:cubicBezTo>
                  <a:lnTo>
                    <a:pt x="1387225" y="607247"/>
                  </a:lnTo>
                  <a:lnTo>
                    <a:pt x="1481251" y="493490"/>
                  </a:lnTo>
                  <a:cubicBezTo>
                    <a:pt x="1490191" y="482700"/>
                    <a:pt x="1489575" y="476843"/>
                    <a:pt x="1478476" y="468211"/>
                  </a:cubicBezTo>
                  <a:cubicBezTo>
                    <a:pt x="1474469" y="465128"/>
                    <a:pt x="1471078" y="461429"/>
                    <a:pt x="1466762" y="459271"/>
                  </a:cubicBezTo>
                  <a:cubicBezTo>
                    <a:pt x="1456280" y="454338"/>
                    <a:pt x="1458130" y="448172"/>
                    <a:pt x="1463062" y="439849"/>
                  </a:cubicBezTo>
                  <a:cubicBezTo>
                    <a:pt x="1473235" y="422894"/>
                    <a:pt x="1483101" y="405938"/>
                    <a:pt x="1491424" y="388057"/>
                  </a:cubicBezTo>
                  <a:cubicBezTo>
                    <a:pt x="1500056" y="370485"/>
                    <a:pt x="1486800" y="352913"/>
                    <a:pt x="1467070" y="353838"/>
                  </a:cubicBezTo>
                  <a:close/>
                  <a:moveTo>
                    <a:pt x="2526637" y="345515"/>
                  </a:moveTo>
                  <a:cubicBezTo>
                    <a:pt x="2530028" y="361238"/>
                    <a:pt x="2528487" y="372952"/>
                    <a:pt x="2519547" y="385283"/>
                  </a:cubicBezTo>
                  <a:cubicBezTo>
                    <a:pt x="2471454" y="450639"/>
                    <a:pt x="2424596" y="516920"/>
                    <a:pt x="2377120" y="582585"/>
                  </a:cubicBezTo>
                  <a:cubicBezTo>
                    <a:pt x="2351533" y="618037"/>
                    <a:pt x="2317313" y="643933"/>
                    <a:pt x="2282477" y="669212"/>
                  </a:cubicBezTo>
                  <a:cubicBezTo>
                    <a:pt x="2275695" y="674145"/>
                    <a:pt x="2269221" y="670445"/>
                    <a:pt x="2262747" y="668596"/>
                  </a:cubicBezTo>
                  <a:cubicBezTo>
                    <a:pt x="2258123" y="667362"/>
                    <a:pt x="2260589" y="664280"/>
                    <a:pt x="2261822" y="661813"/>
                  </a:cubicBezTo>
                  <a:cubicBezTo>
                    <a:pt x="2266447" y="653798"/>
                    <a:pt x="2270454" y="644858"/>
                    <a:pt x="2276620" y="637768"/>
                  </a:cubicBezTo>
                  <a:cubicBezTo>
                    <a:pt x="2334269" y="572103"/>
                    <a:pt x="2385136" y="501198"/>
                    <a:pt x="2441860" y="434609"/>
                  </a:cubicBezTo>
                  <a:cubicBezTo>
                    <a:pt x="2467755" y="403781"/>
                    <a:pt x="2495193" y="374185"/>
                    <a:pt x="2526637" y="345515"/>
                  </a:cubicBezTo>
                  <a:close/>
                  <a:moveTo>
                    <a:pt x="2698043" y="315302"/>
                  </a:moveTo>
                  <a:cubicBezTo>
                    <a:pt x="2693111" y="312219"/>
                    <a:pt x="2689103" y="313453"/>
                    <a:pt x="2684787" y="317152"/>
                  </a:cubicBezTo>
                  <a:cubicBezTo>
                    <a:pt x="2678313" y="322701"/>
                    <a:pt x="2671531" y="327942"/>
                    <a:pt x="2664749" y="333183"/>
                  </a:cubicBezTo>
                  <a:cubicBezTo>
                    <a:pt x="2636695" y="355687"/>
                    <a:pt x="2636695" y="355687"/>
                    <a:pt x="2662590" y="381275"/>
                  </a:cubicBezTo>
                  <a:lnTo>
                    <a:pt x="2663515" y="382199"/>
                  </a:lnTo>
                  <a:cubicBezTo>
                    <a:pt x="2665673" y="384974"/>
                    <a:pt x="2667831" y="385591"/>
                    <a:pt x="2670298" y="382508"/>
                  </a:cubicBezTo>
                  <a:cubicBezTo>
                    <a:pt x="2682321" y="367710"/>
                    <a:pt x="2696194" y="353838"/>
                    <a:pt x="2705751" y="337190"/>
                  </a:cubicBezTo>
                  <a:cubicBezTo>
                    <a:pt x="2707292" y="334416"/>
                    <a:pt x="2708525" y="331333"/>
                    <a:pt x="2708217" y="328558"/>
                  </a:cubicBezTo>
                  <a:cubicBezTo>
                    <a:pt x="2708217" y="321160"/>
                    <a:pt x="2703284" y="318077"/>
                    <a:pt x="2698043" y="315302"/>
                  </a:cubicBezTo>
                  <a:close/>
                  <a:moveTo>
                    <a:pt x="2598044" y="105477"/>
                  </a:moveTo>
                  <a:cubicBezTo>
                    <a:pt x="2594845" y="105130"/>
                    <a:pt x="2591377" y="107519"/>
                    <a:pt x="2587369" y="112760"/>
                  </a:cubicBezTo>
                  <a:cubicBezTo>
                    <a:pt x="2572571" y="131873"/>
                    <a:pt x="2556849" y="150370"/>
                    <a:pt x="2539585" y="167326"/>
                  </a:cubicBezTo>
                  <a:cubicBezTo>
                    <a:pt x="2510607" y="196305"/>
                    <a:pt x="2481628" y="225283"/>
                    <a:pt x="2452033" y="253645"/>
                  </a:cubicBezTo>
                  <a:cubicBezTo>
                    <a:pt x="2421513" y="283241"/>
                    <a:pt x="2395925" y="316535"/>
                    <a:pt x="2370030" y="350138"/>
                  </a:cubicBezTo>
                  <a:cubicBezTo>
                    <a:pt x="2368488" y="351987"/>
                    <a:pt x="2367564" y="354454"/>
                    <a:pt x="2366947" y="356612"/>
                  </a:cubicBezTo>
                  <a:cubicBezTo>
                    <a:pt x="2359240" y="393606"/>
                    <a:pt x="2337968" y="422584"/>
                    <a:pt x="2311456" y="447555"/>
                  </a:cubicBezTo>
                  <a:cubicBezTo>
                    <a:pt x="2269530" y="486707"/>
                    <a:pt x="2234694" y="531716"/>
                    <a:pt x="2199549" y="576726"/>
                  </a:cubicBezTo>
                  <a:cubicBezTo>
                    <a:pt x="2198316" y="578267"/>
                    <a:pt x="2197391" y="579808"/>
                    <a:pt x="2194925" y="583816"/>
                  </a:cubicBezTo>
                  <a:lnTo>
                    <a:pt x="2251341" y="579500"/>
                  </a:lnTo>
                  <a:cubicBezTo>
                    <a:pt x="2251341" y="581350"/>
                    <a:pt x="2251649" y="582891"/>
                    <a:pt x="2251032" y="583816"/>
                  </a:cubicBezTo>
                  <a:cubicBezTo>
                    <a:pt x="2206331" y="656262"/>
                    <a:pt x="2164714" y="730867"/>
                    <a:pt x="2114155" y="799922"/>
                  </a:cubicBezTo>
                  <a:cubicBezTo>
                    <a:pt x="2095042" y="826126"/>
                    <a:pt x="2074078" y="850788"/>
                    <a:pt x="2052190" y="874835"/>
                  </a:cubicBezTo>
                  <a:cubicBezTo>
                    <a:pt x="2046641" y="881000"/>
                    <a:pt x="2041709" y="882542"/>
                    <a:pt x="2034310" y="878534"/>
                  </a:cubicBezTo>
                  <a:cubicBezTo>
                    <a:pt x="2024753" y="873293"/>
                    <a:pt x="2014271" y="869286"/>
                    <a:pt x="2004406" y="864045"/>
                  </a:cubicBezTo>
                  <a:cubicBezTo>
                    <a:pt x="1991458" y="857263"/>
                    <a:pt x="1990842" y="850480"/>
                    <a:pt x="2001940" y="839999"/>
                  </a:cubicBezTo>
                  <a:cubicBezTo>
                    <a:pt x="2029686" y="813795"/>
                    <a:pt x="2057739" y="787899"/>
                    <a:pt x="2085793" y="762003"/>
                  </a:cubicBezTo>
                  <a:cubicBezTo>
                    <a:pt x="2098433" y="750289"/>
                    <a:pt x="2111072" y="738574"/>
                    <a:pt x="2119396" y="723160"/>
                  </a:cubicBezTo>
                  <a:cubicBezTo>
                    <a:pt x="2123095" y="716069"/>
                    <a:pt x="2126795" y="708671"/>
                    <a:pt x="2126486" y="700963"/>
                  </a:cubicBezTo>
                  <a:cubicBezTo>
                    <a:pt x="2126178" y="679692"/>
                    <a:pt x="2137276" y="664586"/>
                    <a:pt x="2150532" y="650097"/>
                  </a:cubicBezTo>
                  <a:cubicBezTo>
                    <a:pt x="2157315" y="643006"/>
                    <a:pt x="2163789" y="635607"/>
                    <a:pt x="2168721" y="626975"/>
                  </a:cubicBezTo>
                  <a:cubicBezTo>
                    <a:pt x="2173037" y="619269"/>
                    <a:pt x="2173345" y="611253"/>
                    <a:pt x="2167488" y="604163"/>
                  </a:cubicBezTo>
                  <a:cubicBezTo>
                    <a:pt x="2161322" y="596764"/>
                    <a:pt x="2155465" y="593373"/>
                    <a:pt x="2145908" y="600771"/>
                  </a:cubicBezTo>
                  <a:cubicBezTo>
                    <a:pt x="2133268" y="610945"/>
                    <a:pt x="2122787" y="622659"/>
                    <a:pt x="2112614" y="635299"/>
                  </a:cubicBezTo>
                  <a:cubicBezTo>
                    <a:pt x="2070071" y="687399"/>
                    <a:pt x="2026603" y="738574"/>
                    <a:pt x="1979436" y="786666"/>
                  </a:cubicBezTo>
                  <a:cubicBezTo>
                    <a:pt x="1966488" y="799922"/>
                    <a:pt x="1952307" y="811637"/>
                    <a:pt x="1934734" y="820577"/>
                  </a:cubicBezTo>
                  <a:cubicBezTo>
                    <a:pt x="1938434" y="814720"/>
                    <a:pt x="1941825" y="808554"/>
                    <a:pt x="1945525" y="802697"/>
                  </a:cubicBezTo>
                  <a:cubicBezTo>
                    <a:pt x="1960014" y="778959"/>
                    <a:pt x="1974194" y="754913"/>
                    <a:pt x="1989301" y="731483"/>
                  </a:cubicBezTo>
                  <a:cubicBezTo>
                    <a:pt x="1995158" y="722235"/>
                    <a:pt x="1993000" y="715144"/>
                    <a:pt x="1986526" y="708362"/>
                  </a:cubicBezTo>
                  <a:cubicBezTo>
                    <a:pt x="1979744" y="700963"/>
                    <a:pt x="1972345" y="705896"/>
                    <a:pt x="1966488" y="709595"/>
                  </a:cubicBezTo>
                  <a:cubicBezTo>
                    <a:pt x="1960630" y="713295"/>
                    <a:pt x="1955698" y="718535"/>
                    <a:pt x="1951382" y="723776"/>
                  </a:cubicBezTo>
                  <a:lnTo>
                    <a:pt x="1789841" y="924160"/>
                  </a:lnTo>
                  <a:cubicBezTo>
                    <a:pt x="1771344" y="946973"/>
                    <a:pt x="1755622" y="971019"/>
                    <a:pt x="1746990" y="999689"/>
                  </a:cubicBezTo>
                  <a:cubicBezTo>
                    <a:pt x="1741749" y="1016645"/>
                    <a:pt x="1728493" y="1028668"/>
                    <a:pt x="1716470" y="1040999"/>
                  </a:cubicBezTo>
                  <a:lnTo>
                    <a:pt x="1487108" y="1272828"/>
                  </a:lnTo>
                  <a:cubicBezTo>
                    <a:pt x="1459671" y="1300265"/>
                    <a:pt x="1432619" y="1328087"/>
                    <a:pt x="1408034" y="1357837"/>
                  </a:cubicBezTo>
                  <a:lnTo>
                    <a:pt x="1367142" y="1419272"/>
                  </a:lnTo>
                  <a:lnTo>
                    <a:pt x="1415071" y="1419272"/>
                  </a:lnTo>
                  <a:lnTo>
                    <a:pt x="1437783" y="1380418"/>
                  </a:lnTo>
                  <a:cubicBezTo>
                    <a:pt x="1499131" y="1321845"/>
                    <a:pt x="1556163" y="1258647"/>
                    <a:pt x="1615662" y="1198224"/>
                  </a:cubicBezTo>
                  <a:cubicBezTo>
                    <a:pt x="1628918" y="1184967"/>
                    <a:pt x="1644024" y="1174794"/>
                    <a:pt x="1662521" y="1170170"/>
                  </a:cubicBezTo>
                  <a:cubicBezTo>
                    <a:pt x="1676701" y="1166779"/>
                    <a:pt x="1685025" y="1155680"/>
                    <a:pt x="1694274" y="1145816"/>
                  </a:cubicBezTo>
                  <a:cubicBezTo>
                    <a:pt x="1727260" y="1109438"/>
                    <a:pt x="1758088" y="1070903"/>
                    <a:pt x="1787375" y="1031443"/>
                  </a:cubicBezTo>
                  <a:cubicBezTo>
                    <a:pt x="1808955" y="1002772"/>
                    <a:pt x="1834234" y="978726"/>
                    <a:pt x="1869995" y="968861"/>
                  </a:cubicBezTo>
                  <a:cubicBezTo>
                    <a:pt x="1878318" y="966703"/>
                    <a:pt x="1882943" y="959304"/>
                    <a:pt x="1889109" y="953755"/>
                  </a:cubicBezTo>
                  <a:cubicBezTo>
                    <a:pt x="1896507" y="944507"/>
                    <a:pt x="1905139" y="938958"/>
                    <a:pt x="1919320" y="941424"/>
                  </a:cubicBezTo>
                  <a:cubicBezTo>
                    <a:pt x="1902673" y="968244"/>
                    <a:pt x="1885101" y="992907"/>
                    <a:pt x="1865987" y="1016645"/>
                  </a:cubicBezTo>
                  <a:cubicBezTo>
                    <a:pt x="1816970" y="1076760"/>
                    <a:pt x="1765796" y="1134717"/>
                    <a:pt x="1719245" y="1196990"/>
                  </a:cubicBezTo>
                  <a:cubicBezTo>
                    <a:pt x="1710305" y="1209013"/>
                    <a:pt x="1701673" y="1221653"/>
                    <a:pt x="1693657" y="1234601"/>
                  </a:cubicBezTo>
                  <a:cubicBezTo>
                    <a:pt x="1685333" y="1248165"/>
                    <a:pt x="1686567" y="1260188"/>
                    <a:pt x="1696740" y="1269129"/>
                  </a:cubicBezTo>
                  <a:cubicBezTo>
                    <a:pt x="1705372" y="1276527"/>
                    <a:pt x="1717703" y="1275911"/>
                    <a:pt x="1729418" y="1266971"/>
                  </a:cubicBezTo>
                  <a:cubicBezTo>
                    <a:pt x="1742057" y="1257414"/>
                    <a:pt x="1751923" y="1245391"/>
                    <a:pt x="1760554" y="1232443"/>
                  </a:cubicBezTo>
                  <a:cubicBezTo>
                    <a:pt x="1807722" y="1159996"/>
                    <a:pt x="1865370" y="1097107"/>
                    <a:pt x="1927335" y="1037300"/>
                  </a:cubicBezTo>
                  <a:cubicBezTo>
                    <a:pt x="1939358" y="1025585"/>
                    <a:pt x="1951690" y="1014179"/>
                    <a:pt x="1964021" y="1002772"/>
                  </a:cubicBezTo>
                  <a:cubicBezTo>
                    <a:pt x="1973886" y="993524"/>
                    <a:pt x="1987142" y="992907"/>
                    <a:pt x="1999165" y="988899"/>
                  </a:cubicBezTo>
                  <a:cubicBezTo>
                    <a:pt x="2001323" y="987975"/>
                    <a:pt x="2003173" y="989516"/>
                    <a:pt x="2002865" y="992291"/>
                  </a:cubicBezTo>
                  <a:cubicBezTo>
                    <a:pt x="2001323" y="1004930"/>
                    <a:pt x="2003481" y="1017570"/>
                    <a:pt x="1993616" y="1029285"/>
                  </a:cubicBezTo>
                  <a:cubicBezTo>
                    <a:pt x="1960322" y="1067820"/>
                    <a:pt x="1926102" y="1105430"/>
                    <a:pt x="1891575" y="1142732"/>
                  </a:cubicBezTo>
                  <a:cubicBezTo>
                    <a:pt x="1877086" y="1158455"/>
                    <a:pt x="1864138" y="1175411"/>
                    <a:pt x="1849032" y="1190516"/>
                  </a:cubicBezTo>
                  <a:cubicBezTo>
                    <a:pt x="1838858" y="1200381"/>
                    <a:pt x="1833618" y="1212713"/>
                    <a:pt x="1837934" y="1227510"/>
                  </a:cubicBezTo>
                  <a:cubicBezTo>
                    <a:pt x="1839783" y="1233676"/>
                    <a:pt x="1843174" y="1236142"/>
                    <a:pt x="1849648" y="1235525"/>
                  </a:cubicBezTo>
                  <a:cubicBezTo>
                    <a:pt x="1860746" y="1234293"/>
                    <a:pt x="1869995" y="1229052"/>
                    <a:pt x="1876469" y="1219803"/>
                  </a:cubicBezTo>
                  <a:cubicBezTo>
                    <a:pt x="1891883" y="1197607"/>
                    <a:pt x="1912538" y="1180652"/>
                    <a:pt x="1930727" y="1161538"/>
                  </a:cubicBezTo>
                  <a:cubicBezTo>
                    <a:pt x="1939050" y="1152906"/>
                    <a:pt x="1947990" y="1150440"/>
                    <a:pt x="1959705" y="1152289"/>
                  </a:cubicBezTo>
                  <a:cubicBezTo>
                    <a:pt x="1966795" y="1153523"/>
                    <a:pt x="1968954" y="1154756"/>
                    <a:pt x="1965871" y="1162155"/>
                  </a:cubicBezTo>
                  <a:cubicBezTo>
                    <a:pt x="1951998" y="1196836"/>
                    <a:pt x="1934889" y="1229052"/>
                    <a:pt x="1913270" y="1257761"/>
                  </a:cubicBezTo>
                  <a:lnTo>
                    <a:pt x="1836942" y="1329214"/>
                  </a:lnTo>
                  <a:lnTo>
                    <a:pt x="1899422" y="1329214"/>
                  </a:lnTo>
                  <a:lnTo>
                    <a:pt x="1928068" y="1291941"/>
                  </a:lnTo>
                  <a:cubicBezTo>
                    <a:pt x="1939128" y="1279533"/>
                    <a:pt x="1950765" y="1267587"/>
                    <a:pt x="1961863" y="1255256"/>
                  </a:cubicBezTo>
                  <a:cubicBezTo>
                    <a:pt x="1987451" y="1226894"/>
                    <a:pt x="2013963" y="1199456"/>
                    <a:pt x="2039550" y="1171403"/>
                  </a:cubicBezTo>
                  <a:cubicBezTo>
                    <a:pt x="2056198" y="1153214"/>
                    <a:pt x="2068221" y="1132559"/>
                    <a:pt x="2074078" y="1108513"/>
                  </a:cubicBezTo>
                  <a:cubicBezTo>
                    <a:pt x="2076545" y="1098032"/>
                    <a:pt x="2082094" y="1088783"/>
                    <a:pt x="2088567" y="1080151"/>
                  </a:cubicBezTo>
                  <a:cubicBezTo>
                    <a:pt x="2107990" y="1054564"/>
                    <a:pt x="2132652" y="1034217"/>
                    <a:pt x="2155157" y="1008013"/>
                  </a:cubicBezTo>
                  <a:cubicBezTo>
                    <a:pt x="2154232" y="1028360"/>
                    <a:pt x="2147141" y="1044082"/>
                    <a:pt x="2140051" y="1059496"/>
                  </a:cubicBezTo>
                  <a:cubicBezTo>
                    <a:pt x="2130802" y="1079843"/>
                    <a:pt x="2118779" y="1099265"/>
                    <a:pt x="2116313" y="1122386"/>
                  </a:cubicBezTo>
                  <a:cubicBezTo>
                    <a:pt x="2115080" y="1132559"/>
                    <a:pt x="2116621" y="1141808"/>
                    <a:pt x="2120321" y="1152906"/>
                  </a:cubicBezTo>
                  <a:cubicBezTo>
                    <a:pt x="2130802" y="1142733"/>
                    <a:pt x="2139126" y="1132559"/>
                    <a:pt x="2146833" y="1121769"/>
                  </a:cubicBezTo>
                  <a:cubicBezTo>
                    <a:pt x="2187835" y="1063504"/>
                    <a:pt x="2226987" y="1003697"/>
                    <a:pt x="2269530" y="946356"/>
                  </a:cubicBezTo>
                  <a:cubicBezTo>
                    <a:pt x="2290492" y="918611"/>
                    <a:pt x="2314539" y="894565"/>
                    <a:pt x="2344751" y="876684"/>
                  </a:cubicBezTo>
                  <a:cubicBezTo>
                    <a:pt x="2358623" y="868361"/>
                    <a:pt x="2367564" y="855413"/>
                    <a:pt x="2375887" y="842157"/>
                  </a:cubicBezTo>
                  <a:cubicBezTo>
                    <a:pt x="2398084" y="806396"/>
                    <a:pt x="2422438" y="771560"/>
                    <a:pt x="2447717" y="737957"/>
                  </a:cubicBezTo>
                  <a:cubicBezTo>
                    <a:pt x="2450492" y="734258"/>
                    <a:pt x="2453574" y="730867"/>
                    <a:pt x="2456657" y="728092"/>
                  </a:cubicBezTo>
                  <a:cubicBezTo>
                    <a:pt x="2463440" y="721927"/>
                    <a:pt x="2471455" y="718844"/>
                    <a:pt x="2480395" y="722235"/>
                  </a:cubicBezTo>
                  <a:cubicBezTo>
                    <a:pt x="2489335" y="725318"/>
                    <a:pt x="2491493" y="733333"/>
                    <a:pt x="2493343" y="741656"/>
                  </a:cubicBezTo>
                  <a:cubicBezTo>
                    <a:pt x="2493343" y="742582"/>
                    <a:pt x="2493343" y="743198"/>
                    <a:pt x="2493651" y="744123"/>
                  </a:cubicBezTo>
                  <a:cubicBezTo>
                    <a:pt x="2495501" y="749980"/>
                    <a:pt x="2490877" y="758920"/>
                    <a:pt x="2499200" y="761079"/>
                  </a:cubicBezTo>
                  <a:cubicBezTo>
                    <a:pt x="2507216" y="763236"/>
                    <a:pt x="2514306" y="757996"/>
                    <a:pt x="2519547" y="751830"/>
                  </a:cubicBezTo>
                  <a:cubicBezTo>
                    <a:pt x="2539893" y="728092"/>
                    <a:pt x="2559932" y="704355"/>
                    <a:pt x="2579970" y="680617"/>
                  </a:cubicBezTo>
                  <a:lnTo>
                    <a:pt x="2673072" y="570868"/>
                  </a:lnTo>
                  <a:cubicBezTo>
                    <a:pt x="2677387" y="565935"/>
                    <a:pt x="2682012" y="561003"/>
                    <a:pt x="2680162" y="553604"/>
                  </a:cubicBezTo>
                  <a:cubicBezTo>
                    <a:pt x="2675230" y="531099"/>
                    <a:pt x="2683553" y="512603"/>
                    <a:pt x="2696810" y="495339"/>
                  </a:cubicBezTo>
                  <a:cubicBezTo>
                    <a:pt x="2705750" y="483624"/>
                    <a:pt x="2715306" y="472218"/>
                    <a:pt x="2724247" y="460503"/>
                  </a:cubicBezTo>
                  <a:cubicBezTo>
                    <a:pt x="2727946" y="455878"/>
                    <a:pt x="2731029" y="450638"/>
                    <a:pt x="2731029" y="445089"/>
                  </a:cubicBezTo>
                  <a:cubicBezTo>
                    <a:pt x="2731337" y="435532"/>
                    <a:pt x="2732879" y="424434"/>
                    <a:pt x="2722089" y="419193"/>
                  </a:cubicBezTo>
                  <a:cubicBezTo>
                    <a:pt x="2711299" y="413644"/>
                    <a:pt x="2701126" y="416110"/>
                    <a:pt x="2692802" y="424434"/>
                  </a:cubicBezTo>
                  <a:cubicBezTo>
                    <a:pt x="2678621" y="438615"/>
                    <a:pt x="2664440" y="452796"/>
                    <a:pt x="2650567" y="467593"/>
                  </a:cubicBezTo>
                  <a:cubicBezTo>
                    <a:pt x="2612648" y="507978"/>
                    <a:pt x="2574421" y="548055"/>
                    <a:pt x="2537736" y="589365"/>
                  </a:cubicBezTo>
                  <a:cubicBezTo>
                    <a:pt x="2522321" y="606629"/>
                    <a:pt x="2512457" y="628517"/>
                    <a:pt x="2496117" y="645473"/>
                  </a:cubicBezTo>
                  <a:cubicBezTo>
                    <a:pt x="2485636" y="656262"/>
                    <a:pt x="2475154" y="667360"/>
                    <a:pt x="2460665" y="678767"/>
                  </a:cubicBezTo>
                  <a:cubicBezTo>
                    <a:pt x="2466830" y="657187"/>
                    <a:pt x="2472071" y="638074"/>
                    <a:pt x="2486561" y="624509"/>
                  </a:cubicBezTo>
                  <a:cubicBezTo>
                    <a:pt x="2538969" y="575801"/>
                    <a:pt x="2575962" y="514761"/>
                    <a:pt x="2620664" y="459578"/>
                  </a:cubicBezTo>
                  <a:cubicBezTo>
                    <a:pt x="2627446" y="451254"/>
                    <a:pt x="2633303" y="442314"/>
                    <a:pt x="2638852" y="433066"/>
                  </a:cubicBezTo>
                  <a:cubicBezTo>
                    <a:pt x="2648101" y="417652"/>
                    <a:pt x="2645326" y="408711"/>
                    <a:pt x="2629604" y="399771"/>
                  </a:cubicBezTo>
                  <a:cubicBezTo>
                    <a:pt x="2627754" y="398846"/>
                    <a:pt x="2625905" y="398230"/>
                    <a:pt x="2624055" y="396997"/>
                  </a:cubicBezTo>
                  <a:cubicBezTo>
                    <a:pt x="2618814" y="392989"/>
                    <a:pt x="2608641" y="394838"/>
                    <a:pt x="2608949" y="383741"/>
                  </a:cubicBezTo>
                  <a:cubicBezTo>
                    <a:pt x="2609257" y="372026"/>
                    <a:pt x="2612957" y="361544"/>
                    <a:pt x="2624055" y="357845"/>
                  </a:cubicBezTo>
                  <a:cubicBezTo>
                    <a:pt x="2636386" y="353529"/>
                    <a:pt x="2641935" y="344589"/>
                    <a:pt x="2647793" y="334724"/>
                  </a:cubicBezTo>
                  <a:cubicBezTo>
                    <a:pt x="2656424" y="319309"/>
                    <a:pt x="2665365" y="304204"/>
                    <a:pt x="2673997" y="288789"/>
                  </a:cubicBezTo>
                  <a:cubicBezTo>
                    <a:pt x="2676154" y="285090"/>
                    <a:pt x="2677696" y="281390"/>
                    <a:pt x="2679238" y="277691"/>
                  </a:cubicBezTo>
                  <a:cubicBezTo>
                    <a:pt x="2685711" y="261044"/>
                    <a:pt x="2682628" y="243164"/>
                    <a:pt x="2672455" y="235765"/>
                  </a:cubicBezTo>
                  <a:cubicBezTo>
                    <a:pt x="2659199" y="226516"/>
                    <a:pt x="2639161" y="228366"/>
                    <a:pt x="2625905" y="241005"/>
                  </a:cubicBezTo>
                  <a:cubicBezTo>
                    <a:pt x="2613573" y="253029"/>
                    <a:pt x="2600934" y="265052"/>
                    <a:pt x="2590144" y="278308"/>
                  </a:cubicBezTo>
                  <a:cubicBezTo>
                    <a:pt x="2573805" y="298654"/>
                    <a:pt x="2559624" y="292181"/>
                    <a:pt x="2549142" y="276458"/>
                  </a:cubicBezTo>
                  <a:cubicBezTo>
                    <a:pt x="2536811" y="258269"/>
                    <a:pt x="2536502" y="258886"/>
                    <a:pt x="2550375" y="241005"/>
                  </a:cubicBezTo>
                  <a:cubicBezTo>
                    <a:pt x="2572263" y="212644"/>
                    <a:pt x="2593535" y="184281"/>
                    <a:pt x="2615731" y="156228"/>
                  </a:cubicBezTo>
                  <a:cubicBezTo>
                    <a:pt x="2621897" y="148521"/>
                    <a:pt x="2622513" y="142355"/>
                    <a:pt x="2617273" y="134340"/>
                  </a:cubicBezTo>
                  <a:cubicBezTo>
                    <a:pt x="2613265" y="128174"/>
                    <a:pt x="2610490" y="121084"/>
                    <a:pt x="2607099" y="114610"/>
                  </a:cubicBezTo>
                  <a:cubicBezTo>
                    <a:pt x="2604171" y="108907"/>
                    <a:pt x="2601242" y="105824"/>
                    <a:pt x="2598044" y="105477"/>
                  </a:cubicBezTo>
                  <a:close/>
                  <a:moveTo>
                    <a:pt x="2604016" y="6"/>
                  </a:moveTo>
                  <a:cubicBezTo>
                    <a:pt x="2613881" y="237"/>
                    <a:pt x="2623592" y="6557"/>
                    <a:pt x="2632070" y="19042"/>
                  </a:cubicBezTo>
                  <a:cubicBezTo>
                    <a:pt x="2649334" y="44321"/>
                    <a:pt x="2665673" y="70525"/>
                    <a:pt x="2682012" y="96421"/>
                  </a:cubicBezTo>
                  <a:cubicBezTo>
                    <a:pt x="2685403" y="101662"/>
                    <a:pt x="2688794" y="104436"/>
                    <a:pt x="2695268" y="105361"/>
                  </a:cubicBezTo>
                  <a:cubicBezTo>
                    <a:pt x="2764323" y="115843"/>
                    <a:pt x="2818581" y="150987"/>
                    <a:pt x="2858966" y="207095"/>
                  </a:cubicBezTo>
                  <a:cubicBezTo>
                    <a:pt x="2922781" y="295572"/>
                    <a:pt x="2985054" y="384974"/>
                    <a:pt x="3049177" y="473451"/>
                  </a:cubicBezTo>
                  <a:cubicBezTo>
                    <a:pt x="3129022" y="584124"/>
                    <a:pt x="3208251" y="695723"/>
                    <a:pt x="3294878" y="801463"/>
                  </a:cubicBezTo>
                  <a:cubicBezTo>
                    <a:pt x="3354685" y="874527"/>
                    <a:pt x="3420041" y="942349"/>
                    <a:pt x="3480156" y="1015104"/>
                  </a:cubicBezTo>
                  <a:cubicBezTo>
                    <a:pt x="3517766" y="1060729"/>
                    <a:pt x="3566475" y="1091557"/>
                    <a:pt x="3615492" y="1122386"/>
                  </a:cubicBezTo>
                  <a:cubicBezTo>
                    <a:pt x="3662968" y="1151981"/>
                    <a:pt x="3709210" y="1183118"/>
                    <a:pt x="3745279" y="1226894"/>
                  </a:cubicBezTo>
                  <a:lnTo>
                    <a:pt x="3746204" y="1227818"/>
                  </a:lnTo>
                  <a:cubicBezTo>
                    <a:pt x="3762235" y="1243541"/>
                    <a:pt x="3768401" y="1242308"/>
                    <a:pt x="3775491" y="1221653"/>
                  </a:cubicBezTo>
                  <a:cubicBezTo>
                    <a:pt x="3783815" y="1197915"/>
                    <a:pt x="3782273" y="1195141"/>
                    <a:pt x="3761310" y="1182193"/>
                  </a:cubicBezTo>
                  <a:cubicBezTo>
                    <a:pt x="3738805" y="1168012"/>
                    <a:pt x="3723391" y="1146124"/>
                    <a:pt x="3703969" y="1128551"/>
                  </a:cubicBezTo>
                  <a:cubicBezTo>
                    <a:pt x="3691330" y="1117145"/>
                    <a:pt x="3690405" y="1106047"/>
                    <a:pt x="3698112" y="1091866"/>
                  </a:cubicBezTo>
                  <a:cubicBezTo>
                    <a:pt x="3705511" y="1077993"/>
                    <a:pt x="3707977" y="1063196"/>
                    <a:pt x="3699345" y="1048398"/>
                  </a:cubicBezTo>
                  <a:cubicBezTo>
                    <a:pt x="3696570" y="1043774"/>
                    <a:pt x="3694105" y="1041924"/>
                    <a:pt x="3688863" y="1045315"/>
                  </a:cubicBezTo>
                  <a:cubicBezTo>
                    <a:pt x="3681465" y="1049939"/>
                    <a:pt x="3674682" y="1054564"/>
                    <a:pt x="3670983" y="1063196"/>
                  </a:cubicBezTo>
                  <a:cubicBezTo>
                    <a:pt x="3664817" y="1077993"/>
                    <a:pt x="3657110" y="1092174"/>
                    <a:pt x="3651253" y="1106972"/>
                  </a:cubicBezTo>
                  <a:cubicBezTo>
                    <a:pt x="3647862" y="1115295"/>
                    <a:pt x="3644162" y="1116220"/>
                    <a:pt x="3636455" y="1113137"/>
                  </a:cubicBezTo>
                  <a:cubicBezTo>
                    <a:pt x="3629057" y="1110363"/>
                    <a:pt x="3622891" y="1106047"/>
                    <a:pt x="3617342" y="1100189"/>
                  </a:cubicBezTo>
                  <a:cubicBezTo>
                    <a:pt x="3500194" y="971944"/>
                    <a:pt x="3380889" y="845240"/>
                    <a:pt x="3267441" y="713603"/>
                  </a:cubicBezTo>
                  <a:cubicBezTo>
                    <a:pt x="3256959" y="701580"/>
                    <a:pt x="3247094" y="688940"/>
                    <a:pt x="3238462" y="675376"/>
                  </a:cubicBezTo>
                  <a:cubicBezTo>
                    <a:pt x="3220582" y="646398"/>
                    <a:pt x="3221507" y="627284"/>
                    <a:pt x="3243087" y="601388"/>
                  </a:cubicBezTo>
                  <a:cubicBezTo>
                    <a:pt x="3258501" y="582583"/>
                    <a:pt x="3276690" y="566860"/>
                    <a:pt x="3294878" y="550522"/>
                  </a:cubicBezTo>
                  <a:cubicBezTo>
                    <a:pt x="3318616" y="528942"/>
                    <a:pt x="3341121" y="506437"/>
                    <a:pt x="3366400" y="486398"/>
                  </a:cubicBezTo>
                  <a:cubicBezTo>
                    <a:pt x="3397228" y="461736"/>
                    <a:pt x="3412642" y="462353"/>
                    <a:pt x="3441004" y="489790"/>
                  </a:cubicBezTo>
                  <a:cubicBezTo>
                    <a:pt x="3461967" y="510136"/>
                    <a:pt x="3481081" y="532025"/>
                    <a:pt x="3504511" y="549597"/>
                  </a:cubicBezTo>
                  <a:cubicBezTo>
                    <a:pt x="3538730" y="575184"/>
                    <a:pt x="3575416" y="594606"/>
                    <a:pt x="3617650" y="604471"/>
                  </a:cubicBezTo>
                  <a:cubicBezTo>
                    <a:pt x="3694413" y="622351"/>
                    <a:pt x="3752370" y="666436"/>
                    <a:pt x="3791214" y="734875"/>
                  </a:cubicBezTo>
                  <a:cubicBezTo>
                    <a:pt x="3845471" y="831059"/>
                    <a:pt x="3913910" y="916144"/>
                    <a:pt x="3988823" y="996298"/>
                  </a:cubicBezTo>
                  <a:lnTo>
                    <a:pt x="4317452" y="1345582"/>
                  </a:lnTo>
                  <a:cubicBezTo>
                    <a:pt x="4329783" y="1358839"/>
                    <a:pt x="4342423" y="1371786"/>
                    <a:pt x="4354754" y="1384734"/>
                  </a:cubicBezTo>
                  <a:cubicBezTo>
                    <a:pt x="4363078" y="1393675"/>
                    <a:pt x="4370785" y="1403231"/>
                    <a:pt x="4376643" y="1414330"/>
                  </a:cubicBezTo>
                  <a:cubicBezTo>
                    <a:pt x="4398223" y="1455023"/>
                    <a:pt x="4431208" y="1485851"/>
                    <a:pt x="4465736" y="1515138"/>
                  </a:cubicBezTo>
                  <a:lnTo>
                    <a:pt x="4691091" y="1703807"/>
                  </a:lnTo>
                  <a:cubicBezTo>
                    <a:pt x="4698798" y="1710281"/>
                    <a:pt x="4704963" y="1717680"/>
                    <a:pt x="4710821" y="1725387"/>
                  </a:cubicBezTo>
                  <a:cubicBezTo>
                    <a:pt x="4710845" y="1725677"/>
                    <a:pt x="4710868" y="1725966"/>
                    <a:pt x="4710892" y="1726256"/>
                  </a:cubicBezTo>
                  <a:lnTo>
                    <a:pt x="0" y="1726256"/>
                  </a:lnTo>
                  <a:lnTo>
                    <a:pt x="10125" y="1713672"/>
                  </a:lnTo>
                  <a:cubicBezTo>
                    <a:pt x="23167" y="1687631"/>
                    <a:pt x="33811" y="1631977"/>
                    <a:pt x="78255" y="1570012"/>
                  </a:cubicBezTo>
                  <a:cubicBezTo>
                    <a:pt x="122699" y="1508047"/>
                    <a:pt x="208042" y="1415563"/>
                    <a:pt x="276789" y="1341883"/>
                  </a:cubicBezTo>
                  <a:cubicBezTo>
                    <a:pt x="338138" y="1276219"/>
                    <a:pt x="405035" y="1216412"/>
                    <a:pt x="475015" y="1159688"/>
                  </a:cubicBezTo>
                  <a:cubicBezTo>
                    <a:pt x="637789" y="1027743"/>
                    <a:pt x="781140" y="877609"/>
                    <a:pt x="898596" y="703430"/>
                  </a:cubicBezTo>
                  <a:cubicBezTo>
                    <a:pt x="911852" y="683699"/>
                    <a:pt x="924492" y="663661"/>
                    <a:pt x="937131" y="643315"/>
                  </a:cubicBezTo>
                  <a:cubicBezTo>
                    <a:pt x="955628" y="613719"/>
                    <a:pt x="978750" y="591523"/>
                    <a:pt x="1014510" y="583816"/>
                  </a:cubicBezTo>
                  <a:cubicBezTo>
                    <a:pt x="1042256" y="577959"/>
                    <a:pt x="1060444" y="556070"/>
                    <a:pt x="1080175" y="537574"/>
                  </a:cubicBezTo>
                  <a:cubicBezTo>
                    <a:pt x="1114394" y="505204"/>
                    <a:pt x="1148921" y="472834"/>
                    <a:pt x="1185299" y="442931"/>
                  </a:cubicBezTo>
                  <a:cubicBezTo>
                    <a:pt x="1207496" y="424434"/>
                    <a:pt x="1231541" y="410869"/>
                    <a:pt x="1261445" y="409020"/>
                  </a:cubicBezTo>
                  <a:cubicBezTo>
                    <a:pt x="1274701" y="408095"/>
                    <a:pt x="1284566" y="399154"/>
                    <a:pt x="1294123" y="390523"/>
                  </a:cubicBezTo>
                  <a:cubicBezTo>
                    <a:pt x="1338516" y="349521"/>
                    <a:pt x="1378592" y="304512"/>
                    <a:pt x="1421752" y="262277"/>
                  </a:cubicBezTo>
                  <a:cubicBezTo>
                    <a:pt x="1427301" y="256728"/>
                    <a:pt x="1433158" y="251487"/>
                    <a:pt x="1439016" y="246555"/>
                  </a:cubicBezTo>
                  <a:cubicBezTo>
                    <a:pt x="1464911" y="224667"/>
                    <a:pt x="1493274" y="223125"/>
                    <a:pt x="1521635" y="241622"/>
                  </a:cubicBezTo>
                  <a:cubicBezTo>
                    <a:pt x="1540749" y="253953"/>
                    <a:pt x="1557704" y="269059"/>
                    <a:pt x="1571886" y="286632"/>
                  </a:cubicBezTo>
                  <a:cubicBezTo>
                    <a:pt x="1664062" y="400079"/>
                    <a:pt x="1760863" y="509211"/>
                    <a:pt x="1854273" y="621426"/>
                  </a:cubicBezTo>
                  <a:cubicBezTo>
                    <a:pt x="1861672" y="630367"/>
                    <a:pt x="1861672" y="636224"/>
                    <a:pt x="1855506" y="645781"/>
                  </a:cubicBezTo>
                  <a:cubicBezTo>
                    <a:pt x="1833618" y="678459"/>
                    <a:pt x="1806181" y="705896"/>
                    <a:pt x="1779360" y="734258"/>
                  </a:cubicBezTo>
                  <a:lnTo>
                    <a:pt x="1544448" y="981192"/>
                  </a:lnTo>
                  <a:lnTo>
                    <a:pt x="1467994" y="1061346"/>
                  </a:lnTo>
                  <a:cubicBezTo>
                    <a:pt x="1456279" y="1073677"/>
                    <a:pt x="1446414" y="1086933"/>
                    <a:pt x="1436550" y="1100806"/>
                  </a:cubicBezTo>
                  <a:cubicBezTo>
                    <a:pt x="1429767" y="1110054"/>
                    <a:pt x="1434391" y="1117453"/>
                    <a:pt x="1439941" y="1124236"/>
                  </a:cubicBezTo>
                  <a:cubicBezTo>
                    <a:pt x="1445490" y="1131018"/>
                    <a:pt x="1452272" y="1128243"/>
                    <a:pt x="1458746" y="1124852"/>
                  </a:cubicBezTo>
                  <a:cubicBezTo>
                    <a:pt x="1474777" y="1116529"/>
                    <a:pt x="1486491" y="1102964"/>
                    <a:pt x="1499131" y="1090941"/>
                  </a:cubicBezTo>
                  <a:cubicBezTo>
                    <a:pt x="1578051" y="1015720"/>
                    <a:pt x="1656663" y="939883"/>
                    <a:pt x="1733117" y="861887"/>
                  </a:cubicBezTo>
                  <a:cubicBezTo>
                    <a:pt x="1809264" y="783891"/>
                    <a:pt x="1882018" y="702505"/>
                    <a:pt x="1949224" y="616494"/>
                  </a:cubicBezTo>
                  <a:cubicBezTo>
                    <a:pt x="1988067" y="566244"/>
                    <a:pt x="2036159" y="529866"/>
                    <a:pt x="2100899" y="519693"/>
                  </a:cubicBezTo>
                  <a:cubicBezTo>
                    <a:pt x="2121862" y="516302"/>
                    <a:pt x="2136660" y="502738"/>
                    <a:pt x="2149299" y="486398"/>
                  </a:cubicBezTo>
                  <a:cubicBezTo>
                    <a:pt x="2192459" y="430908"/>
                    <a:pt x="2235619" y="375725"/>
                    <a:pt x="2275695" y="318385"/>
                  </a:cubicBezTo>
                  <a:cubicBezTo>
                    <a:pt x="2318238" y="257653"/>
                    <a:pt x="2372804" y="207403"/>
                    <a:pt x="2431070" y="161469"/>
                  </a:cubicBezTo>
                  <a:cubicBezTo>
                    <a:pt x="2484711" y="119234"/>
                    <a:pt x="2533420" y="71758"/>
                    <a:pt x="2575038" y="17501"/>
                  </a:cubicBezTo>
                  <a:cubicBezTo>
                    <a:pt x="2584132" y="5632"/>
                    <a:pt x="2594151" y="-226"/>
                    <a:pt x="2604016" y="6"/>
                  </a:cubicBezTo>
                  <a:close/>
                </a:path>
              </a:pathLst>
            </a:custGeom>
            <a:solidFill>
              <a:schemeClr val="accent2"/>
            </a:solidFill>
            <a:ln w="6718" cap="flat">
              <a:noFill/>
              <a:prstDash val="solid"/>
              <a:miter/>
            </a:ln>
          </p:spPr>
          <p:txBody>
            <a:bodyPr wrap="square" rtlCol="0" anchor="ctr">
              <a:noAutofit/>
            </a:bodyPr>
            <a:lstStyle/>
            <a:p>
              <a:endParaRPr lang="en-US" dirty="0"/>
            </a:p>
          </p:txBody>
        </p:sp>
        <p:grpSp>
          <p:nvGrpSpPr>
            <p:cNvPr id="12" name="Group 11">
              <a:extLst>
                <a:ext uri="{FF2B5EF4-FFF2-40B4-BE49-F238E27FC236}">
                  <a16:creationId xmlns:a16="http://schemas.microsoft.com/office/drawing/2014/main" id="{CC28A731-0F22-8515-C28A-10919F918CE7}"/>
                </a:ext>
              </a:extLst>
            </p:cNvPr>
            <p:cNvGrpSpPr/>
            <p:nvPr/>
          </p:nvGrpSpPr>
          <p:grpSpPr>
            <a:xfrm>
              <a:off x="4396429" y="737672"/>
              <a:ext cx="2610788" cy="1602460"/>
              <a:chOff x="4693471" y="104146"/>
              <a:chExt cx="2334988" cy="1433178"/>
            </a:xfrm>
            <a:solidFill>
              <a:schemeClr val="accent3"/>
            </a:solidFill>
          </p:grpSpPr>
          <p:sp>
            <p:nvSpPr>
              <p:cNvPr id="52" name="Freeform: Shape 230">
                <a:extLst>
                  <a:ext uri="{FF2B5EF4-FFF2-40B4-BE49-F238E27FC236}">
                    <a16:creationId xmlns:a16="http://schemas.microsoft.com/office/drawing/2014/main" id="{690047B8-5F0B-37FA-79D8-EF8EFB03F115}"/>
                  </a:ext>
                </a:extLst>
              </p:cNvPr>
              <p:cNvSpPr/>
              <p:nvPr/>
            </p:nvSpPr>
            <p:spPr>
              <a:xfrm>
                <a:off x="5444180" y="852937"/>
                <a:ext cx="844695" cy="684387"/>
              </a:xfrm>
              <a:custGeom>
                <a:avLst/>
                <a:gdLst>
                  <a:gd name="connsiteX0" fmla="*/ 1092573 w 1842247"/>
                  <a:gd name="connsiteY0" fmla="*/ 0 h 1492623"/>
                  <a:gd name="connsiteX1" fmla="*/ 1524896 w 1842247"/>
                  <a:gd name="connsiteY1" fmla="*/ 59167 h 1492623"/>
                  <a:gd name="connsiteX2" fmla="*/ 1786441 w 1842247"/>
                  <a:gd name="connsiteY2" fmla="*/ 238013 h 1492623"/>
                  <a:gd name="connsiteX3" fmla="*/ 1801905 w 1842247"/>
                  <a:gd name="connsiteY3" fmla="*/ 256839 h 1492623"/>
                  <a:gd name="connsiteX4" fmla="*/ 1820731 w 1842247"/>
                  <a:gd name="connsiteY4" fmla="*/ 434340 h 1492623"/>
                  <a:gd name="connsiteX5" fmla="*/ 1601544 w 1842247"/>
                  <a:gd name="connsiteY5" fmla="*/ 729503 h 1492623"/>
                  <a:gd name="connsiteX6" fmla="*/ 1272091 w 1842247"/>
                  <a:gd name="connsiteY6" fmla="*/ 1118123 h 1492623"/>
                  <a:gd name="connsiteX7" fmla="*/ 1141654 w 1842247"/>
                  <a:gd name="connsiteY7" fmla="*/ 1288228 h 1492623"/>
                  <a:gd name="connsiteX8" fmla="*/ 1042146 w 1842247"/>
                  <a:gd name="connsiteY8" fmla="*/ 1369583 h 1492623"/>
                  <a:gd name="connsiteX9" fmla="*/ 947345 w 1842247"/>
                  <a:gd name="connsiteY9" fmla="*/ 1394460 h 1492623"/>
                  <a:gd name="connsiteX10" fmla="*/ 878765 w 1842247"/>
                  <a:gd name="connsiteY10" fmla="*/ 1411269 h 1492623"/>
                  <a:gd name="connsiteX11" fmla="*/ 766482 w 1842247"/>
                  <a:gd name="connsiteY11" fmla="*/ 1469091 h 1492623"/>
                  <a:gd name="connsiteX12" fmla="*/ 506281 w 1842247"/>
                  <a:gd name="connsiteY12" fmla="*/ 1439508 h 1492623"/>
                  <a:gd name="connsiteX13" fmla="*/ 310626 w 1842247"/>
                  <a:gd name="connsiteY13" fmla="*/ 1241164 h 1492623"/>
                  <a:gd name="connsiteX14" fmla="*/ 65890 w 1842247"/>
                  <a:gd name="connsiteY14" fmla="*/ 945328 h 1492623"/>
                  <a:gd name="connsiteX15" fmla="*/ 16136 w 1842247"/>
                  <a:gd name="connsiteY15" fmla="*/ 868680 h 1492623"/>
                  <a:gd name="connsiteX16" fmla="*/ 11429 w 1842247"/>
                  <a:gd name="connsiteY16" fmla="*/ 749001 h 1492623"/>
                  <a:gd name="connsiteX17" fmla="*/ 22187 w 1842247"/>
                  <a:gd name="connsiteY17" fmla="*/ 693868 h 1492623"/>
                  <a:gd name="connsiteX18" fmla="*/ 179518 w 1842247"/>
                  <a:gd name="connsiteY18" fmla="*/ 377862 h 1492623"/>
                  <a:gd name="connsiteX19" fmla="*/ 833717 w 1842247"/>
                  <a:gd name="connsiteY19" fmla="*/ 24877 h 1492623"/>
                  <a:gd name="connsiteX20" fmla="*/ 1092573 w 1842247"/>
                  <a:gd name="connsiteY20" fmla="*/ 0 h 1492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42247" h="1492623">
                    <a:moveTo>
                      <a:pt x="1092573" y="0"/>
                    </a:moveTo>
                    <a:cubicBezTo>
                      <a:pt x="1250576" y="1345"/>
                      <a:pt x="1389753" y="17481"/>
                      <a:pt x="1524896" y="59167"/>
                    </a:cubicBezTo>
                    <a:cubicBezTo>
                      <a:pt x="1630455" y="92112"/>
                      <a:pt x="1717861" y="151952"/>
                      <a:pt x="1786441" y="238013"/>
                    </a:cubicBezTo>
                    <a:cubicBezTo>
                      <a:pt x="1791148" y="244064"/>
                      <a:pt x="1796526" y="250788"/>
                      <a:pt x="1801905" y="256839"/>
                    </a:cubicBezTo>
                    <a:cubicBezTo>
                      <a:pt x="1855693" y="315334"/>
                      <a:pt x="1861072" y="365760"/>
                      <a:pt x="1820731" y="434340"/>
                    </a:cubicBezTo>
                    <a:cubicBezTo>
                      <a:pt x="1758202" y="540572"/>
                      <a:pt x="1682226" y="636046"/>
                      <a:pt x="1601544" y="729503"/>
                    </a:cubicBezTo>
                    <a:cubicBezTo>
                      <a:pt x="1490606" y="857922"/>
                      <a:pt x="1372271" y="980291"/>
                      <a:pt x="1272091" y="1118123"/>
                    </a:cubicBezTo>
                    <a:cubicBezTo>
                      <a:pt x="1229733" y="1175945"/>
                      <a:pt x="1190064" y="1235112"/>
                      <a:pt x="1141654" y="1288228"/>
                    </a:cubicBezTo>
                    <a:cubicBezTo>
                      <a:pt x="1112743" y="1319829"/>
                      <a:pt x="1079798" y="1347395"/>
                      <a:pt x="1042146" y="1369583"/>
                    </a:cubicBezTo>
                    <a:cubicBezTo>
                      <a:pt x="1013235" y="1386392"/>
                      <a:pt x="981634" y="1397822"/>
                      <a:pt x="947345" y="1394460"/>
                    </a:cubicBezTo>
                    <a:cubicBezTo>
                      <a:pt x="921795" y="1391771"/>
                      <a:pt x="900280" y="1399167"/>
                      <a:pt x="878765" y="1411269"/>
                    </a:cubicBezTo>
                    <a:cubicBezTo>
                      <a:pt x="842457" y="1432112"/>
                      <a:pt x="804806" y="1451610"/>
                      <a:pt x="766482" y="1469091"/>
                    </a:cubicBezTo>
                    <a:cubicBezTo>
                      <a:pt x="673697" y="1511450"/>
                      <a:pt x="587636" y="1498003"/>
                      <a:pt x="506281" y="1439508"/>
                    </a:cubicBezTo>
                    <a:cubicBezTo>
                      <a:pt x="429633" y="1384375"/>
                      <a:pt x="370465" y="1312433"/>
                      <a:pt x="310626" y="1241164"/>
                    </a:cubicBezTo>
                    <a:cubicBezTo>
                      <a:pt x="227927" y="1143672"/>
                      <a:pt x="147245" y="1044164"/>
                      <a:pt x="65890" y="945328"/>
                    </a:cubicBezTo>
                    <a:cubicBezTo>
                      <a:pt x="46392" y="921796"/>
                      <a:pt x="29583" y="896919"/>
                      <a:pt x="16136" y="868680"/>
                    </a:cubicBezTo>
                    <a:cubicBezTo>
                      <a:pt x="-2690" y="829684"/>
                      <a:pt x="-6052" y="789342"/>
                      <a:pt x="11429" y="749001"/>
                    </a:cubicBezTo>
                    <a:cubicBezTo>
                      <a:pt x="19498" y="730848"/>
                      <a:pt x="18153" y="712022"/>
                      <a:pt x="22187" y="693868"/>
                    </a:cubicBezTo>
                    <a:cubicBezTo>
                      <a:pt x="46392" y="574189"/>
                      <a:pt x="98163" y="467958"/>
                      <a:pt x="179518" y="377862"/>
                    </a:cubicBezTo>
                    <a:cubicBezTo>
                      <a:pt x="355674" y="182880"/>
                      <a:pt x="580240" y="76648"/>
                      <a:pt x="833717" y="24877"/>
                    </a:cubicBezTo>
                    <a:cubicBezTo>
                      <a:pt x="925829" y="7396"/>
                      <a:pt x="1017942" y="3362"/>
                      <a:pt x="1092573" y="0"/>
                    </a:cubicBezTo>
                    <a:close/>
                  </a:path>
                </a:pathLst>
              </a:custGeom>
              <a:grpFill/>
              <a:ln w="6718" cap="flat">
                <a:noFill/>
                <a:prstDash val="solid"/>
                <a:miter/>
              </a:ln>
            </p:spPr>
            <p:txBody>
              <a:bodyPr rtlCol="0" anchor="ctr"/>
              <a:lstStyle/>
              <a:p>
                <a:endParaRPr lang="en-US"/>
              </a:p>
            </p:txBody>
          </p:sp>
          <p:sp>
            <p:nvSpPr>
              <p:cNvPr id="53" name="Freeform: Shape 231">
                <a:extLst>
                  <a:ext uri="{FF2B5EF4-FFF2-40B4-BE49-F238E27FC236}">
                    <a16:creationId xmlns:a16="http://schemas.microsoft.com/office/drawing/2014/main" id="{07F9E34D-4420-F2AF-C3D6-9921792A98BA}"/>
                  </a:ext>
                </a:extLst>
              </p:cNvPr>
              <p:cNvSpPr/>
              <p:nvPr/>
            </p:nvSpPr>
            <p:spPr>
              <a:xfrm>
                <a:off x="6076698" y="104146"/>
                <a:ext cx="70905" cy="465507"/>
              </a:xfrm>
              <a:custGeom>
                <a:avLst/>
                <a:gdLst>
                  <a:gd name="connsiteX0" fmla="*/ 168 w 154641"/>
                  <a:gd name="connsiteY0" fmla="*/ 461174 h 1015252"/>
                  <a:gd name="connsiteX1" fmla="*/ 168 w 154641"/>
                  <a:gd name="connsiteY1" fmla="*/ 112223 h 1015252"/>
                  <a:gd name="connsiteX2" fmla="*/ 39165 w 154641"/>
                  <a:gd name="connsiteY2" fmla="*/ 17421 h 1015252"/>
                  <a:gd name="connsiteX3" fmla="*/ 142035 w 154641"/>
                  <a:gd name="connsiteY3" fmla="*/ 43643 h 1015252"/>
                  <a:gd name="connsiteX4" fmla="*/ 155482 w 154641"/>
                  <a:gd name="connsiteY4" fmla="*/ 108861 h 1015252"/>
                  <a:gd name="connsiteX5" fmla="*/ 154809 w 154641"/>
                  <a:gd name="connsiteY5" fmla="*/ 497481 h 1015252"/>
                  <a:gd name="connsiteX6" fmla="*/ 84212 w 154641"/>
                  <a:gd name="connsiteY6" fmla="*/ 962749 h 1015252"/>
                  <a:gd name="connsiteX7" fmla="*/ 64042 w 154641"/>
                  <a:gd name="connsiteY7" fmla="*/ 1006452 h 1015252"/>
                  <a:gd name="connsiteX8" fmla="*/ 38492 w 154641"/>
                  <a:gd name="connsiteY8" fmla="*/ 1021244 h 1015252"/>
                  <a:gd name="connsiteX9" fmla="*/ 18322 w 154641"/>
                  <a:gd name="connsiteY9" fmla="*/ 997039 h 1015252"/>
                  <a:gd name="connsiteX10" fmla="*/ 840 w 154641"/>
                  <a:gd name="connsiteY10" fmla="*/ 807436 h 1015252"/>
                  <a:gd name="connsiteX11" fmla="*/ 168 w 154641"/>
                  <a:gd name="connsiteY11" fmla="*/ 461174 h 1015252"/>
                  <a:gd name="connsiteX12" fmla="*/ 168 w 154641"/>
                  <a:gd name="connsiteY12" fmla="*/ 461174 h 1015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4641" h="1015252">
                    <a:moveTo>
                      <a:pt x="168" y="461174"/>
                    </a:moveTo>
                    <a:cubicBezTo>
                      <a:pt x="168" y="344857"/>
                      <a:pt x="168" y="228540"/>
                      <a:pt x="168" y="112223"/>
                    </a:cubicBezTo>
                    <a:cubicBezTo>
                      <a:pt x="168" y="75243"/>
                      <a:pt x="7564" y="41626"/>
                      <a:pt x="39165" y="17421"/>
                    </a:cubicBezTo>
                    <a:cubicBezTo>
                      <a:pt x="79506" y="-12835"/>
                      <a:pt x="121192" y="-3422"/>
                      <a:pt x="142035" y="43643"/>
                    </a:cubicBezTo>
                    <a:cubicBezTo>
                      <a:pt x="150775" y="64486"/>
                      <a:pt x="154809" y="86001"/>
                      <a:pt x="155482" y="108861"/>
                    </a:cubicBezTo>
                    <a:cubicBezTo>
                      <a:pt x="158171" y="238625"/>
                      <a:pt x="162205" y="367717"/>
                      <a:pt x="154809" y="497481"/>
                    </a:cubicBezTo>
                    <a:cubicBezTo>
                      <a:pt x="146069" y="654812"/>
                      <a:pt x="131949" y="811470"/>
                      <a:pt x="84212" y="962749"/>
                    </a:cubicBezTo>
                    <a:cubicBezTo>
                      <a:pt x="79506" y="978213"/>
                      <a:pt x="73454" y="993005"/>
                      <a:pt x="64042" y="1006452"/>
                    </a:cubicBezTo>
                    <a:cubicBezTo>
                      <a:pt x="57990" y="1015193"/>
                      <a:pt x="52612" y="1023261"/>
                      <a:pt x="38492" y="1021244"/>
                    </a:cubicBezTo>
                    <a:cubicBezTo>
                      <a:pt x="23028" y="1018554"/>
                      <a:pt x="20339" y="1009142"/>
                      <a:pt x="18322" y="997039"/>
                    </a:cubicBezTo>
                    <a:cubicBezTo>
                      <a:pt x="10253" y="933838"/>
                      <a:pt x="1513" y="871309"/>
                      <a:pt x="840" y="807436"/>
                    </a:cubicBezTo>
                    <a:cubicBezTo>
                      <a:pt x="-504" y="691791"/>
                      <a:pt x="168" y="576819"/>
                      <a:pt x="168" y="461174"/>
                    </a:cubicBezTo>
                    <a:cubicBezTo>
                      <a:pt x="840" y="461174"/>
                      <a:pt x="168" y="461174"/>
                      <a:pt x="168" y="461174"/>
                    </a:cubicBezTo>
                    <a:close/>
                  </a:path>
                </a:pathLst>
              </a:custGeom>
              <a:grpFill/>
              <a:ln w="6718" cap="flat">
                <a:noFill/>
                <a:prstDash val="solid"/>
                <a:miter/>
              </a:ln>
            </p:spPr>
            <p:txBody>
              <a:bodyPr rtlCol="0" anchor="ctr"/>
              <a:lstStyle/>
              <a:p>
                <a:endParaRPr lang="en-US"/>
              </a:p>
            </p:txBody>
          </p:sp>
          <p:sp>
            <p:nvSpPr>
              <p:cNvPr id="54" name="Freeform: Shape 232">
                <a:extLst>
                  <a:ext uri="{FF2B5EF4-FFF2-40B4-BE49-F238E27FC236}">
                    <a16:creationId xmlns:a16="http://schemas.microsoft.com/office/drawing/2014/main" id="{EED3C836-EEE0-9D4E-94D9-EC8A00367F6D}"/>
                  </a:ext>
                </a:extLst>
              </p:cNvPr>
              <p:cNvSpPr/>
              <p:nvPr/>
            </p:nvSpPr>
            <p:spPr>
              <a:xfrm>
                <a:off x="6495307" y="501301"/>
                <a:ext cx="360691" cy="252792"/>
              </a:xfrm>
              <a:custGeom>
                <a:avLst/>
                <a:gdLst>
                  <a:gd name="connsiteX0" fmla="*/ 790269 w 786652"/>
                  <a:gd name="connsiteY0" fmla="*/ 71693 h 551329"/>
                  <a:gd name="connsiteX1" fmla="*/ 735136 w 786652"/>
                  <a:gd name="connsiteY1" fmla="*/ 146996 h 551329"/>
                  <a:gd name="connsiteX2" fmla="*/ 541498 w 786652"/>
                  <a:gd name="connsiteY2" fmla="*/ 268020 h 551329"/>
                  <a:gd name="connsiteX3" fmla="*/ 95056 w 786652"/>
                  <a:gd name="connsiteY3" fmla="*/ 540995 h 551329"/>
                  <a:gd name="connsiteX4" fmla="*/ 10340 w 786652"/>
                  <a:gd name="connsiteY4" fmla="*/ 551753 h 551329"/>
                  <a:gd name="connsiteX5" fmla="*/ 4288 w 786652"/>
                  <a:gd name="connsiteY5" fmla="*/ 532927 h 551329"/>
                  <a:gd name="connsiteX6" fmla="*/ 91022 w 786652"/>
                  <a:gd name="connsiteY6" fmla="*/ 421316 h 551329"/>
                  <a:gd name="connsiteX7" fmla="*/ 589908 w 786652"/>
                  <a:gd name="connsiteY7" fmla="*/ 51522 h 551329"/>
                  <a:gd name="connsiteX8" fmla="*/ 721689 w 786652"/>
                  <a:gd name="connsiteY8" fmla="*/ 423 h 551329"/>
                  <a:gd name="connsiteX9" fmla="*/ 790269 w 786652"/>
                  <a:gd name="connsiteY9" fmla="*/ 71693 h 551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6652" h="551329">
                    <a:moveTo>
                      <a:pt x="790269" y="71693"/>
                    </a:moveTo>
                    <a:cubicBezTo>
                      <a:pt x="789597" y="97914"/>
                      <a:pt x="766737" y="126826"/>
                      <a:pt x="735136" y="146996"/>
                    </a:cubicBezTo>
                    <a:cubicBezTo>
                      <a:pt x="671935" y="188682"/>
                      <a:pt x="606717" y="228351"/>
                      <a:pt x="541498" y="268020"/>
                    </a:cubicBezTo>
                    <a:cubicBezTo>
                      <a:pt x="392909" y="358787"/>
                      <a:pt x="242974" y="448883"/>
                      <a:pt x="95056" y="540995"/>
                    </a:cubicBezTo>
                    <a:cubicBezTo>
                      <a:pt x="66817" y="558476"/>
                      <a:pt x="39923" y="557132"/>
                      <a:pt x="10340" y="551753"/>
                    </a:cubicBezTo>
                    <a:cubicBezTo>
                      <a:pt x="-5124" y="549063"/>
                      <a:pt x="254" y="540995"/>
                      <a:pt x="4288" y="532927"/>
                    </a:cubicBezTo>
                    <a:cubicBezTo>
                      <a:pt x="25131" y="489224"/>
                      <a:pt x="56060" y="454262"/>
                      <a:pt x="91022" y="421316"/>
                    </a:cubicBezTo>
                    <a:cubicBezTo>
                      <a:pt x="242301" y="278105"/>
                      <a:pt x="409045" y="155064"/>
                      <a:pt x="589908" y="51522"/>
                    </a:cubicBezTo>
                    <a:cubicBezTo>
                      <a:pt x="631594" y="27990"/>
                      <a:pt x="672607" y="5802"/>
                      <a:pt x="721689" y="423"/>
                    </a:cubicBezTo>
                    <a:cubicBezTo>
                      <a:pt x="760013" y="-3611"/>
                      <a:pt x="790269" y="21266"/>
                      <a:pt x="790269" y="71693"/>
                    </a:cubicBezTo>
                    <a:close/>
                  </a:path>
                </a:pathLst>
              </a:custGeom>
              <a:grpFill/>
              <a:ln w="6718" cap="flat">
                <a:noFill/>
                <a:prstDash val="solid"/>
                <a:miter/>
              </a:ln>
            </p:spPr>
            <p:txBody>
              <a:bodyPr rtlCol="0" anchor="ctr"/>
              <a:lstStyle/>
              <a:p>
                <a:endParaRPr lang="en-US"/>
              </a:p>
            </p:txBody>
          </p:sp>
          <p:sp>
            <p:nvSpPr>
              <p:cNvPr id="55" name="Freeform: Shape 233">
                <a:extLst>
                  <a:ext uri="{FF2B5EF4-FFF2-40B4-BE49-F238E27FC236}">
                    <a16:creationId xmlns:a16="http://schemas.microsoft.com/office/drawing/2014/main" id="{FD127C1D-5D68-73DD-9675-002B2503A0A0}"/>
                  </a:ext>
                </a:extLst>
              </p:cNvPr>
              <p:cNvSpPr/>
              <p:nvPr/>
            </p:nvSpPr>
            <p:spPr>
              <a:xfrm>
                <a:off x="4941629" y="572400"/>
                <a:ext cx="305199" cy="323697"/>
              </a:xfrm>
              <a:custGeom>
                <a:avLst/>
                <a:gdLst>
                  <a:gd name="connsiteX0" fmla="*/ 57930 w 665629"/>
                  <a:gd name="connsiteY0" fmla="*/ 0 h 705970"/>
                  <a:gd name="connsiteX1" fmla="*/ 121803 w 665629"/>
                  <a:gd name="connsiteY1" fmla="*/ 28239 h 705970"/>
                  <a:gd name="connsiteX2" fmla="*/ 644894 w 665629"/>
                  <a:gd name="connsiteY2" fmla="*/ 619237 h 705970"/>
                  <a:gd name="connsiteX3" fmla="*/ 667754 w 665629"/>
                  <a:gd name="connsiteY3" fmla="*/ 679077 h 705970"/>
                  <a:gd name="connsiteX4" fmla="*/ 659686 w 665629"/>
                  <a:gd name="connsiteY4" fmla="*/ 703281 h 705970"/>
                  <a:gd name="connsiteX5" fmla="*/ 637498 w 665629"/>
                  <a:gd name="connsiteY5" fmla="*/ 698575 h 705970"/>
                  <a:gd name="connsiteX6" fmla="*/ 412932 w 665629"/>
                  <a:gd name="connsiteY6" fmla="*/ 521074 h 705970"/>
                  <a:gd name="connsiteX7" fmla="*/ 27001 w 665629"/>
                  <a:gd name="connsiteY7" fmla="*/ 117662 h 705970"/>
                  <a:gd name="connsiteX8" fmla="*/ 107 w 665629"/>
                  <a:gd name="connsiteY8" fmla="*/ 55805 h 705970"/>
                  <a:gd name="connsiteX9" fmla="*/ 57930 w 665629"/>
                  <a:gd name="connsiteY9" fmla="*/ 0 h 70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5629" h="705970">
                    <a:moveTo>
                      <a:pt x="57930" y="0"/>
                    </a:moveTo>
                    <a:cubicBezTo>
                      <a:pt x="81462" y="1345"/>
                      <a:pt x="103650" y="11430"/>
                      <a:pt x="121803" y="28239"/>
                    </a:cubicBezTo>
                    <a:cubicBezTo>
                      <a:pt x="316113" y="207085"/>
                      <a:pt x="505717" y="390637"/>
                      <a:pt x="644894" y="619237"/>
                    </a:cubicBezTo>
                    <a:cubicBezTo>
                      <a:pt x="656324" y="638063"/>
                      <a:pt x="664392" y="657561"/>
                      <a:pt x="667754" y="679077"/>
                    </a:cubicBezTo>
                    <a:cubicBezTo>
                      <a:pt x="669098" y="688490"/>
                      <a:pt x="667081" y="697230"/>
                      <a:pt x="659686" y="703281"/>
                    </a:cubicBezTo>
                    <a:cubicBezTo>
                      <a:pt x="651617" y="710005"/>
                      <a:pt x="644221" y="702609"/>
                      <a:pt x="637498" y="698575"/>
                    </a:cubicBezTo>
                    <a:cubicBezTo>
                      <a:pt x="552109" y="652855"/>
                      <a:pt x="482857" y="586292"/>
                      <a:pt x="412932" y="521074"/>
                    </a:cubicBezTo>
                    <a:cubicBezTo>
                      <a:pt x="277117" y="393999"/>
                      <a:pt x="156093" y="252132"/>
                      <a:pt x="27001" y="117662"/>
                    </a:cubicBezTo>
                    <a:cubicBezTo>
                      <a:pt x="10193" y="100181"/>
                      <a:pt x="-1238" y="82027"/>
                      <a:pt x="107" y="55805"/>
                    </a:cubicBezTo>
                    <a:cubicBezTo>
                      <a:pt x="2124" y="16809"/>
                      <a:pt x="17588" y="0"/>
                      <a:pt x="57930" y="0"/>
                    </a:cubicBezTo>
                    <a:close/>
                  </a:path>
                </a:pathLst>
              </a:custGeom>
              <a:grpFill/>
              <a:ln w="6718" cap="flat">
                <a:noFill/>
                <a:prstDash val="solid"/>
                <a:miter/>
              </a:ln>
            </p:spPr>
            <p:txBody>
              <a:bodyPr rtlCol="0" anchor="ctr"/>
              <a:lstStyle/>
              <a:p>
                <a:endParaRPr lang="en-US"/>
              </a:p>
            </p:txBody>
          </p:sp>
          <p:sp>
            <p:nvSpPr>
              <p:cNvPr id="56" name="Freeform: Shape 234">
                <a:extLst>
                  <a:ext uri="{FF2B5EF4-FFF2-40B4-BE49-F238E27FC236}">
                    <a16:creationId xmlns:a16="http://schemas.microsoft.com/office/drawing/2014/main" id="{2C04099B-314D-6EB0-CFCD-8C7CB559CBBD}"/>
                  </a:ext>
                </a:extLst>
              </p:cNvPr>
              <p:cNvSpPr/>
              <p:nvPr/>
            </p:nvSpPr>
            <p:spPr>
              <a:xfrm>
                <a:off x="5425184" y="219668"/>
                <a:ext cx="221964" cy="406933"/>
              </a:xfrm>
              <a:custGeom>
                <a:avLst/>
                <a:gdLst>
                  <a:gd name="connsiteX0" fmla="*/ 486525 w 484094"/>
                  <a:gd name="connsiteY0" fmla="*/ 890320 h 887505"/>
                  <a:gd name="connsiteX1" fmla="*/ 374242 w 484094"/>
                  <a:gd name="connsiteY1" fmla="*/ 802242 h 887505"/>
                  <a:gd name="connsiteX2" fmla="*/ 239099 w 484094"/>
                  <a:gd name="connsiteY2" fmla="*/ 558178 h 887505"/>
                  <a:gd name="connsiteX3" fmla="*/ 35376 w 484094"/>
                  <a:gd name="connsiteY3" fmla="*/ 176954 h 887505"/>
                  <a:gd name="connsiteX4" fmla="*/ 12516 w 484094"/>
                  <a:gd name="connsiteY4" fmla="*/ 131234 h 887505"/>
                  <a:gd name="connsiteX5" fmla="*/ 34032 w 484094"/>
                  <a:gd name="connsiteY5" fmla="*/ 5504 h 887505"/>
                  <a:gd name="connsiteX6" fmla="*/ 54202 w 484094"/>
                  <a:gd name="connsiteY6" fmla="*/ 10210 h 887505"/>
                  <a:gd name="connsiteX7" fmla="*/ 153038 w 484094"/>
                  <a:gd name="connsiteY7" fmla="*/ 162834 h 887505"/>
                  <a:gd name="connsiteX8" fmla="*/ 428702 w 484094"/>
                  <a:gd name="connsiteY8" fmla="*/ 706095 h 887505"/>
                  <a:gd name="connsiteX9" fmla="*/ 486525 w 484094"/>
                  <a:gd name="connsiteY9" fmla="*/ 890320 h 887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4094" h="887505">
                    <a:moveTo>
                      <a:pt x="486525" y="890320"/>
                    </a:moveTo>
                    <a:cubicBezTo>
                      <a:pt x="435426" y="871494"/>
                      <a:pt x="399791" y="842583"/>
                      <a:pt x="374242" y="802242"/>
                    </a:cubicBezTo>
                    <a:cubicBezTo>
                      <a:pt x="325160" y="722904"/>
                      <a:pt x="283474" y="640205"/>
                      <a:pt x="239099" y="558178"/>
                    </a:cubicBezTo>
                    <a:cubicBezTo>
                      <a:pt x="170519" y="431103"/>
                      <a:pt x="103284" y="304028"/>
                      <a:pt x="35376" y="176954"/>
                    </a:cubicBezTo>
                    <a:cubicBezTo>
                      <a:pt x="27308" y="162162"/>
                      <a:pt x="19240" y="146698"/>
                      <a:pt x="12516" y="131234"/>
                    </a:cubicBezTo>
                    <a:cubicBezTo>
                      <a:pt x="-9671" y="81480"/>
                      <a:pt x="-2276" y="44500"/>
                      <a:pt x="34032" y="5504"/>
                    </a:cubicBezTo>
                    <a:cubicBezTo>
                      <a:pt x="45461" y="-6599"/>
                      <a:pt x="48823" y="4159"/>
                      <a:pt x="54202" y="10210"/>
                    </a:cubicBezTo>
                    <a:cubicBezTo>
                      <a:pt x="98577" y="53913"/>
                      <a:pt x="125471" y="108374"/>
                      <a:pt x="153038" y="162834"/>
                    </a:cubicBezTo>
                    <a:cubicBezTo>
                      <a:pt x="245150" y="343697"/>
                      <a:pt x="336590" y="525232"/>
                      <a:pt x="428702" y="706095"/>
                    </a:cubicBezTo>
                    <a:cubicBezTo>
                      <a:pt x="458286" y="762573"/>
                      <a:pt x="468371" y="823757"/>
                      <a:pt x="486525" y="890320"/>
                    </a:cubicBezTo>
                    <a:close/>
                  </a:path>
                </a:pathLst>
              </a:custGeom>
              <a:grpFill/>
              <a:ln w="6718" cap="flat">
                <a:noFill/>
                <a:prstDash val="solid"/>
                <a:miter/>
              </a:ln>
            </p:spPr>
            <p:txBody>
              <a:bodyPr rtlCol="0" anchor="ctr"/>
              <a:lstStyle/>
              <a:p>
                <a:endParaRPr lang="en-US"/>
              </a:p>
            </p:txBody>
          </p:sp>
          <p:sp>
            <p:nvSpPr>
              <p:cNvPr id="57" name="Freeform: Shape 235">
                <a:extLst>
                  <a:ext uri="{FF2B5EF4-FFF2-40B4-BE49-F238E27FC236}">
                    <a16:creationId xmlns:a16="http://schemas.microsoft.com/office/drawing/2014/main" id="{48F15A07-E6C8-5F09-4C79-4BD5922E6FF5}"/>
                  </a:ext>
                </a:extLst>
              </p:cNvPr>
              <p:cNvSpPr/>
              <p:nvPr/>
            </p:nvSpPr>
            <p:spPr>
              <a:xfrm>
                <a:off x="4693471" y="1068427"/>
                <a:ext cx="373022" cy="98651"/>
              </a:xfrm>
              <a:custGeom>
                <a:avLst/>
                <a:gdLst>
                  <a:gd name="connsiteX0" fmla="*/ 654286 w 813547"/>
                  <a:gd name="connsiteY0" fmla="*/ 215825 h 215152"/>
                  <a:gd name="connsiteX1" fmla="*/ 112370 w 813547"/>
                  <a:gd name="connsiteY1" fmla="*/ 133798 h 215152"/>
                  <a:gd name="connsiteX2" fmla="*/ 8155 w 813547"/>
                  <a:gd name="connsiteY2" fmla="*/ 68580 h 215152"/>
                  <a:gd name="connsiteX3" fmla="*/ 3449 w 813547"/>
                  <a:gd name="connsiteY3" fmla="*/ 36979 h 215152"/>
                  <a:gd name="connsiteX4" fmla="*/ 38411 w 813547"/>
                  <a:gd name="connsiteY4" fmla="*/ 672 h 215152"/>
                  <a:gd name="connsiteX5" fmla="*/ 84131 w 813547"/>
                  <a:gd name="connsiteY5" fmla="*/ 2689 h 215152"/>
                  <a:gd name="connsiteX6" fmla="*/ 772620 w 813547"/>
                  <a:gd name="connsiteY6" fmla="*/ 145901 h 215152"/>
                  <a:gd name="connsiteX7" fmla="*/ 801532 w 813547"/>
                  <a:gd name="connsiteY7" fmla="*/ 159348 h 215152"/>
                  <a:gd name="connsiteX8" fmla="*/ 812961 w 813547"/>
                  <a:gd name="connsiteY8" fmla="*/ 192965 h 215152"/>
                  <a:gd name="connsiteX9" fmla="*/ 788085 w 813547"/>
                  <a:gd name="connsiteY9" fmla="*/ 204395 h 215152"/>
                  <a:gd name="connsiteX10" fmla="*/ 654286 w 813547"/>
                  <a:gd name="connsiteY10" fmla="*/ 215825 h 215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3547" h="215152">
                    <a:moveTo>
                      <a:pt x="654286" y="215825"/>
                    </a:moveTo>
                    <a:cubicBezTo>
                      <a:pt x="451908" y="214481"/>
                      <a:pt x="280458" y="182880"/>
                      <a:pt x="112370" y="133798"/>
                    </a:cubicBezTo>
                    <a:cubicBezTo>
                      <a:pt x="72029" y="122368"/>
                      <a:pt x="40428" y="95474"/>
                      <a:pt x="8155" y="68580"/>
                    </a:cubicBezTo>
                    <a:cubicBezTo>
                      <a:pt x="-3947" y="58495"/>
                      <a:pt x="87" y="48409"/>
                      <a:pt x="3449" y="36979"/>
                    </a:cubicBezTo>
                    <a:cubicBezTo>
                      <a:pt x="9500" y="19498"/>
                      <a:pt x="16896" y="3362"/>
                      <a:pt x="38411" y="672"/>
                    </a:cubicBezTo>
                    <a:cubicBezTo>
                      <a:pt x="53875" y="-672"/>
                      <a:pt x="68667" y="0"/>
                      <a:pt x="84131" y="2689"/>
                    </a:cubicBezTo>
                    <a:cubicBezTo>
                      <a:pt x="313403" y="50426"/>
                      <a:pt x="543348" y="98163"/>
                      <a:pt x="772620" y="145901"/>
                    </a:cubicBezTo>
                    <a:cubicBezTo>
                      <a:pt x="783378" y="147918"/>
                      <a:pt x="793463" y="151279"/>
                      <a:pt x="801532" y="159348"/>
                    </a:cubicBezTo>
                    <a:cubicBezTo>
                      <a:pt x="811617" y="168088"/>
                      <a:pt x="816323" y="180191"/>
                      <a:pt x="812961" y="192965"/>
                    </a:cubicBezTo>
                    <a:cubicBezTo>
                      <a:pt x="809600" y="204395"/>
                      <a:pt x="797497" y="203723"/>
                      <a:pt x="788085" y="204395"/>
                    </a:cubicBezTo>
                    <a:cubicBezTo>
                      <a:pt x="734296" y="209774"/>
                      <a:pt x="681180" y="213808"/>
                      <a:pt x="654286" y="215825"/>
                    </a:cubicBezTo>
                    <a:close/>
                  </a:path>
                </a:pathLst>
              </a:custGeom>
              <a:grpFill/>
              <a:ln w="6718" cap="flat">
                <a:noFill/>
                <a:prstDash val="solid"/>
                <a:miter/>
              </a:ln>
            </p:spPr>
            <p:txBody>
              <a:bodyPr rtlCol="0" anchor="ctr"/>
              <a:lstStyle/>
              <a:p>
                <a:endParaRPr lang="en-US"/>
              </a:p>
            </p:txBody>
          </p:sp>
          <p:sp>
            <p:nvSpPr>
              <p:cNvPr id="58" name="Freeform: Shape 236">
                <a:extLst>
                  <a:ext uri="{FF2B5EF4-FFF2-40B4-BE49-F238E27FC236}">
                    <a16:creationId xmlns:a16="http://schemas.microsoft.com/office/drawing/2014/main" id="{71A2C9B8-7CE3-2A1E-6161-3211B92E5A4C}"/>
                  </a:ext>
                </a:extLst>
              </p:cNvPr>
              <p:cNvSpPr/>
              <p:nvPr/>
            </p:nvSpPr>
            <p:spPr>
              <a:xfrm>
                <a:off x="6683183" y="1085734"/>
                <a:ext cx="345276" cy="61657"/>
              </a:xfrm>
              <a:custGeom>
                <a:avLst/>
                <a:gdLst>
                  <a:gd name="connsiteX0" fmla="*/ 755018 w 753035"/>
                  <a:gd name="connsiteY0" fmla="*/ 73866 h 134470"/>
                  <a:gd name="connsiteX1" fmla="*/ 609118 w 753035"/>
                  <a:gd name="connsiteY1" fmla="*/ 113535 h 134470"/>
                  <a:gd name="connsiteX2" fmla="*/ 336143 w 753035"/>
                  <a:gd name="connsiteY2" fmla="*/ 125637 h 134470"/>
                  <a:gd name="connsiteX3" fmla="*/ 81993 w 753035"/>
                  <a:gd name="connsiteY3" fmla="*/ 139084 h 134470"/>
                  <a:gd name="connsiteX4" fmla="*/ 1311 w 753035"/>
                  <a:gd name="connsiteY4" fmla="*/ 101432 h 134470"/>
                  <a:gd name="connsiteX5" fmla="*/ 51737 w 753035"/>
                  <a:gd name="connsiteY5" fmla="*/ 28146 h 134470"/>
                  <a:gd name="connsiteX6" fmla="*/ 209068 w 753035"/>
                  <a:gd name="connsiteY6" fmla="*/ 1924 h 134470"/>
                  <a:gd name="connsiteX7" fmla="*/ 728797 w 753035"/>
                  <a:gd name="connsiteY7" fmla="*/ 60419 h 134470"/>
                  <a:gd name="connsiteX8" fmla="*/ 751656 w 753035"/>
                  <a:gd name="connsiteY8" fmla="*/ 68487 h 134470"/>
                  <a:gd name="connsiteX9" fmla="*/ 755018 w 753035"/>
                  <a:gd name="connsiteY9" fmla="*/ 73866 h 13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3035" h="134470">
                    <a:moveTo>
                      <a:pt x="755018" y="73866"/>
                    </a:moveTo>
                    <a:cubicBezTo>
                      <a:pt x="707953" y="94709"/>
                      <a:pt x="660216" y="110845"/>
                      <a:pt x="609118" y="113535"/>
                    </a:cubicBezTo>
                    <a:cubicBezTo>
                      <a:pt x="518350" y="118241"/>
                      <a:pt x="426910" y="120930"/>
                      <a:pt x="336143" y="125637"/>
                    </a:cubicBezTo>
                    <a:cubicBezTo>
                      <a:pt x="251426" y="129671"/>
                      <a:pt x="166710" y="134378"/>
                      <a:pt x="81993" y="139084"/>
                    </a:cubicBezTo>
                    <a:cubicBezTo>
                      <a:pt x="38963" y="141773"/>
                      <a:pt x="8707" y="128326"/>
                      <a:pt x="1311" y="101432"/>
                    </a:cubicBezTo>
                    <a:cubicBezTo>
                      <a:pt x="-5413" y="75211"/>
                      <a:pt x="14085" y="46972"/>
                      <a:pt x="51737" y="28146"/>
                    </a:cubicBezTo>
                    <a:cubicBezTo>
                      <a:pt x="101491" y="2596"/>
                      <a:pt x="155952" y="4613"/>
                      <a:pt x="209068" y="1924"/>
                    </a:cubicBezTo>
                    <a:cubicBezTo>
                      <a:pt x="385224" y="-5472"/>
                      <a:pt x="559363" y="7303"/>
                      <a:pt x="728797" y="60419"/>
                    </a:cubicBezTo>
                    <a:cubicBezTo>
                      <a:pt x="736193" y="63108"/>
                      <a:pt x="744261" y="65125"/>
                      <a:pt x="751656" y="68487"/>
                    </a:cubicBezTo>
                    <a:cubicBezTo>
                      <a:pt x="752329" y="69159"/>
                      <a:pt x="753001" y="71176"/>
                      <a:pt x="755018" y="73866"/>
                    </a:cubicBezTo>
                    <a:close/>
                  </a:path>
                </a:pathLst>
              </a:custGeom>
              <a:grpFill/>
              <a:ln w="6718" cap="flat">
                <a:noFill/>
                <a:prstDash val="solid"/>
                <a:miter/>
              </a:ln>
            </p:spPr>
            <p:txBody>
              <a:bodyPr rtlCol="0" anchor="ctr"/>
              <a:lstStyle/>
              <a:p>
                <a:endParaRPr lang="en-US"/>
              </a:p>
            </p:txBody>
          </p:sp>
          <p:sp>
            <p:nvSpPr>
              <p:cNvPr id="59" name="Freeform: Shape 237">
                <a:extLst>
                  <a:ext uri="{FF2B5EF4-FFF2-40B4-BE49-F238E27FC236}">
                    <a16:creationId xmlns:a16="http://schemas.microsoft.com/office/drawing/2014/main" id="{FEE2291D-DF4E-7F01-EDAE-818B7052BE63}"/>
                  </a:ext>
                </a:extLst>
              </p:cNvPr>
              <p:cNvSpPr/>
              <p:nvPr/>
            </p:nvSpPr>
            <p:spPr>
              <a:xfrm>
                <a:off x="6303104" y="419601"/>
                <a:ext cx="114065" cy="184970"/>
              </a:xfrm>
              <a:custGeom>
                <a:avLst/>
                <a:gdLst>
                  <a:gd name="connsiteX0" fmla="*/ 567 w 248770"/>
                  <a:gd name="connsiteY0" fmla="*/ 356781 h 403411"/>
                  <a:gd name="connsiteX1" fmla="*/ 69819 w 248770"/>
                  <a:gd name="connsiteY1" fmla="*/ 137594 h 403411"/>
                  <a:gd name="connsiteX2" fmla="*/ 110160 w 248770"/>
                  <a:gd name="connsiteY2" fmla="*/ 55567 h 403411"/>
                  <a:gd name="connsiteX3" fmla="*/ 198238 w 248770"/>
                  <a:gd name="connsiteY3" fmla="*/ 434 h 403411"/>
                  <a:gd name="connsiteX4" fmla="*/ 248665 w 248770"/>
                  <a:gd name="connsiteY4" fmla="*/ 68342 h 403411"/>
                  <a:gd name="connsiteX5" fmla="*/ 214375 w 248770"/>
                  <a:gd name="connsiteY5" fmla="*/ 147007 h 403411"/>
                  <a:gd name="connsiteX6" fmla="*/ 125624 w 248770"/>
                  <a:gd name="connsiteY6" fmla="*/ 324508 h 403411"/>
                  <a:gd name="connsiteX7" fmla="*/ 72509 w 248770"/>
                  <a:gd name="connsiteY7" fmla="*/ 391071 h 403411"/>
                  <a:gd name="connsiteX8" fmla="*/ 24099 w 248770"/>
                  <a:gd name="connsiteY8" fmla="*/ 401829 h 403411"/>
                  <a:gd name="connsiteX9" fmla="*/ 567 w 248770"/>
                  <a:gd name="connsiteY9" fmla="*/ 356781 h 40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770" h="403411">
                    <a:moveTo>
                      <a:pt x="567" y="356781"/>
                    </a:moveTo>
                    <a:cubicBezTo>
                      <a:pt x="14014" y="280805"/>
                      <a:pt x="38219" y="208191"/>
                      <a:pt x="69819" y="137594"/>
                    </a:cubicBezTo>
                    <a:cubicBezTo>
                      <a:pt x="81921" y="110028"/>
                      <a:pt x="98058" y="83806"/>
                      <a:pt x="110160" y="55567"/>
                    </a:cubicBezTo>
                    <a:cubicBezTo>
                      <a:pt x="126969" y="15226"/>
                      <a:pt x="161259" y="5140"/>
                      <a:pt x="198238" y="434"/>
                    </a:cubicBezTo>
                    <a:cubicBezTo>
                      <a:pt x="236563" y="-4272"/>
                      <a:pt x="261440" y="30018"/>
                      <a:pt x="248665" y="68342"/>
                    </a:cubicBezTo>
                    <a:cubicBezTo>
                      <a:pt x="239252" y="95236"/>
                      <a:pt x="226477" y="121458"/>
                      <a:pt x="214375" y="147007"/>
                    </a:cubicBezTo>
                    <a:cubicBezTo>
                      <a:pt x="185464" y="206174"/>
                      <a:pt x="155208" y="265341"/>
                      <a:pt x="125624" y="324508"/>
                    </a:cubicBezTo>
                    <a:cubicBezTo>
                      <a:pt x="112850" y="350730"/>
                      <a:pt x="94024" y="372245"/>
                      <a:pt x="72509" y="391071"/>
                    </a:cubicBezTo>
                    <a:cubicBezTo>
                      <a:pt x="57717" y="403846"/>
                      <a:pt x="42925" y="411242"/>
                      <a:pt x="24099" y="401829"/>
                    </a:cubicBezTo>
                    <a:cubicBezTo>
                      <a:pt x="4601" y="392416"/>
                      <a:pt x="-2123" y="376952"/>
                      <a:pt x="567" y="356781"/>
                    </a:cubicBezTo>
                    <a:close/>
                  </a:path>
                </a:pathLst>
              </a:custGeom>
              <a:grpFill/>
              <a:ln w="6718" cap="flat">
                <a:noFill/>
                <a:prstDash val="solid"/>
                <a:miter/>
              </a:ln>
            </p:spPr>
            <p:txBody>
              <a:bodyPr rtlCol="0" anchor="ctr"/>
              <a:lstStyle/>
              <a:p>
                <a:endParaRPr lang="en-US"/>
              </a:p>
            </p:txBody>
          </p:sp>
          <p:sp>
            <p:nvSpPr>
              <p:cNvPr id="60" name="Freeform: Shape 238">
                <a:extLst>
                  <a:ext uri="{FF2B5EF4-FFF2-40B4-BE49-F238E27FC236}">
                    <a16:creationId xmlns:a16="http://schemas.microsoft.com/office/drawing/2014/main" id="{89BE46C8-B2D7-611E-34AE-A3F02D15BAF3}"/>
                  </a:ext>
                </a:extLst>
              </p:cNvPr>
              <p:cNvSpPr/>
              <p:nvPr/>
            </p:nvSpPr>
            <p:spPr>
              <a:xfrm>
                <a:off x="5309002" y="603840"/>
                <a:ext cx="114065" cy="151058"/>
              </a:xfrm>
              <a:custGeom>
                <a:avLst/>
                <a:gdLst>
                  <a:gd name="connsiteX0" fmla="*/ 49409 w 248770"/>
                  <a:gd name="connsiteY0" fmla="*/ 11 h 329452"/>
                  <a:gd name="connsiteX1" fmla="*/ 119334 w 248770"/>
                  <a:gd name="connsiteY1" fmla="*/ 31611 h 329452"/>
                  <a:gd name="connsiteX2" fmla="*/ 247753 w 248770"/>
                  <a:gd name="connsiteY2" fmla="*/ 260883 h 329452"/>
                  <a:gd name="connsiteX3" fmla="*/ 253804 w 248770"/>
                  <a:gd name="connsiteY3" fmla="*/ 297863 h 329452"/>
                  <a:gd name="connsiteX4" fmla="*/ 212118 w 248770"/>
                  <a:gd name="connsiteY4" fmla="*/ 326102 h 329452"/>
                  <a:gd name="connsiteX5" fmla="*/ 85716 w 248770"/>
                  <a:gd name="connsiteY5" fmla="*/ 229955 h 329452"/>
                  <a:gd name="connsiteX6" fmla="*/ 4361 w 248770"/>
                  <a:gd name="connsiteY6" fmla="*/ 71280 h 329452"/>
                  <a:gd name="connsiteX7" fmla="*/ 49409 w 248770"/>
                  <a:gd name="connsiteY7" fmla="*/ 11 h 329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770" h="329452">
                    <a:moveTo>
                      <a:pt x="49409" y="11"/>
                    </a:moveTo>
                    <a:cubicBezTo>
                      <a:pt x="76976" y="683"/>
                      <a:pt x="100508" y="8079"/>
                      <a:pt x="119334" y="31611"/>
                    </a:cubicBezTo>
                    <a:cubicBezTo>
                      <a:pt x="175139" y="100863"/>
                      <a:pt x="226910" y="172133"/>
                      <a:pt x="247753" y="260883"/>
                    </a:cubicBezTo>
                    <a:cubicBezTo>
                      <a:pt x="250443" y="272986"/>
                      <a:pt x="253804" y="285761"/>
                      <a:pt x="253804" y="297863"/>
                    </a:cubicBezTo>
                    <a:cubicBezTo>
                      <a:pt x="254477" y="326102"/>
                      <a:pt x="237668" y="336859"/>
                      <a:pt x="212118" y="326102"/>
                    </a:cubicBezTo>
                    <a:cubicBezTo>
                      <a:pt x="161692" y="305259"/>
                      <a:pt x="119334" y="273658"/>
                      <a:pt x="85716" y="229955"/>
                    </a:cubicBezTo>
                    <a:cubicBezTo>
                      <a:pt x="49409" y="181546"/>
                      <a:pt x="23187" y="127758"/>
                      <a:pt x="4361" y="71280"/>
                    </a:cubicBezTo>
                    <a:cubicBezTo>
                      <a:pt x="-9758" y="30939"/>
                      <a:pt x="11757" y="-662"/>
                      <a:pt x="49409" y="11"/>
                    </a:cubicBezTo>
                    <a:close/>
                  </a:path>
                </a:pathLst>
              </a:custGeom>
              <a:grpFill/>
              <a:ln w="6718" cap="flat">
                <a:noFill/>
                <a:prstDash val="solid"/>
                <a:miter/>
              </a:ln>
            </p:spPr>
            <p:txBody>
              <a:bodyPr rtlCol="0" anchor="ctr"/>
              <a:lstStyle/>
              <a:p>
                <a:endParaRPr lang="en-US"/>
              </a:p>
            </p:txBody>
          </p:sp>
          <p:sp>
            <p:nvSpPr>
              <p:cNvPr id="61" name="Freeform: Shape 239">
                <a:extLst>
                  <a:ext uri="{FF2B5EF4-FFF2-40B4-BE49-F238E27FC236}">
                    <a16:creationId xmlns:a16="http://schemas.microsoft.com/office/drawing/2014/main" id="{C5122E95-5221-0BA9-FE52-C246360616E3}"/>
                  </a:ext>
                </a:extLst>
              </p:cNvPr>
              <p:cNvSpPr/>
              <p:nvPr/>
            </p:nvSpPr>
            <p:spPr>
              <a:xfrm>
                <a:off x="5805564" y="402431"/>
                <a:ext cx="61657" cy="200383"/>
              </a:xfrm>
              <a:custGeom>
                <a:avLst/>
                <a:gdLst>
                  <a:gd name="connsiteX0" fmla="*/ 140353 w 134470"/>
                  <a:gd name="connsiteY0" fmla="*/ 312201 h 437029"/>
                  <a:gd name="connsiteX1" fmla="*/ 124889 w 134470"/>
                  <a:gd name="connsiteY1" fmla="*/ 425156 h 437029"/>
                  <a:gd name="connsiteX2" fmla="*/ 115477 w 134470"/>
                  <a:gd name="connsiteY2" fmla="*/ 442637 h 437029"/>
                  <a:gd name="connsiteX3" fmla="*/ 100685 w 134470"/>
                  <a:gd name="connsiteY3" fmla="*/ 429190 h 437029"/>
                  <a:gd name="connsiteX4" fmla="*/ 504 w 134470"/>
                  <a:gd name="connsiteY4" fmla="*/ 129321 h 437029"/>
                  <a:gd name="connsiteX5" fmla="*/ 504 w 134470"/>
                  <a:gd name="connsiteY5" fmla="*/ 62085 h 437029"/>
                  <a:gd name="connsiteX6" fmla="*/ 36811 w 134470"/>
                  <a:gd name="connsiteY6" fmla="*/ 6953 h 437029"/>
                  <a:gd name="connsiteX7" fmla="*/ 93961 w 134470"/>
                  <a:gd name="connsiteY7" fmla="*/ 33847 h 437029"/>
                  <a:gd name="connsiteX8" fmla="*/ 140353 w 134470"/>
                  <a:gd name="connsiteY8" fmla="*/ 312201 h 437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470" h="437029">
                    <a:moveTo>
                      <a:pt x="140353" y="312201"/>
                    </a:moveTo>
                    <a:cubicBezTo>
                      <a:pt x="139009" y="346491"/>
                      <a:pt x="135647" y="386160"/>
                      <a:pt x="124889" y="425156"/>
                    </a:cubicBezTo>
                    <a:cubicBezTo>
                      <a:pt x="122872" y="431880"/>
                      <a:pt x="122872" y="441292"/>
                      <a:pt x="115477" y="442637"/>
                    </a:cubicBezTo>
                    <a:cubicBezTo>
                      <a:pt x="107408" y="444654"/>
                      <a:pt x="104719" y="434569"/>
                      <a:pt x="100685" y="429190"/>
                    </a:cubicBezTo>
                    <a:cubicBezTo>
                      <a:pt x="35467" y="339767"/>
                      <a:pt x="4539" y="238914"/>
                      <a:pt x="504" y="129321"/>
                    </a:cubicBezTo>
                    <a:cubicBezTo>
                      <a:pt x="-168" y="107133"/>
                      <a:pt x="-168" y="84945"/>
                      <a:pt x="504" y="62085"/>
                    </a:cubicBezTo>
                    <a:cubicBezTo>
                      <a:pt x="1177" y="36536"/>
                      <a:pt x="14624" y="18383"/>
                      <a:pt x="36811" y="6953"/>
                    </a:cubicBezTo>
                    <a:cubicBezTo>
                      <a:pt x="67067" y="-7839"/>
                      <a:pt x="85893" y="901"/>
                      <a:pt x="93961" y="33847"/>
                    </a:cubicBezTo>
                    <a:cubicBezTo>
                      <a:pt x="116149" y="123942"/>
                      <a:pt x="137664" y="213365"/>
                      <a:pt x="140353" y="312201"/>
                    </a:cubicBezTo>
                    <a:close/>
                  </a:path>
                </a:pathLst>
              </a:custGeom>
              <a:grpFill/>
              <a:ln w="6718" cap="flat">
                <a:noFill/>
                <a:prstDash val="solid"/>
                <a:miter/>
              </a:ln>
            </p:spPr>
            <p:txBody>
              <a:bodyPr rtlCol="0" anchor="ctr"/>
              <a:lstStyle/>
              <a:p>
                <a:endParaRPr lang="en-US"/>
              </a:p>
            </p:txBody>
          </p:sp>
          <p:sp>
            <p:nvSpPr>
              <p:cNvPr id="62" name="Freeform: Shape 240">
                <a:extLst>
                  <a:ext uri="{FF2B5EF4-FFF2-40B4-BE49-F238E27FC236}">
                    <a16:creationId xmlns:a16="http://schemas.microsoft.com/office/drawing/2014/main" id="{EEA964A4-6AA4-FC9C-FCDD-F4FEA86FB7AE}"/>
                  </a:ext>
                </a:extLst>
              </p:cNvPr>
              <p:cNvSpPr/>
              <p:nvPr/>
            </p:nvSpPr>
            <p:spPr>
              <a:xfrm>
                <a:off x="6623509" y="848005"/>
                <a:ext cx="184970" cy="77070"/>
              </a:xfrm>
              <a:custGeom>
                <a:avLst/>
                <a:gdLst>
                  <a:gd name="connsiteX0" fmla="*/ 249793 w 403411"/>
                  <a:gd name="connsiteY0" fmla="*/ 0 h 168088"/>
                  <a:gd name="connsiteX1" fmla="*/ 389642 w 403411"/>
                  <a:gd name="connsiteY1" fmla="*/ 22860 h 168088"/>
                  <a:gd name="connsiteX2" fmla="*/ 403762 w 403411"/>
                  <a:gd name="connsiteY2" fmla="*/ 32273 h 168088"/>
                  <a:gd name="connsiteX3" fmla="*/ 393676 w 403411"/>
                  <a:gd name="connsiteY3" fmla="*/ 43703 h 168088"/>
                  <a:gd name="connsiteX4" fmla="*/ 61534 w 403411"/>
                  <a:gd name="connsiteY4" fmla="*/ 170105 h 168088"/>
                  <a:gd name="connsiteX5" fmla="*/ 1695 w 403411"/>
                  <a:gd name="connsiteY5" fmla="*/ 133126 h 168088"/>
                  <a:gd name="connsiteX6" fmla="*/ 29261 w 403411"/>
                  <a:gd name="connsiteY6" fmla="*/ 65218 h 168088"/>
                  <a:gd name="connsiteX7" fmla="*/ 249793 w 403411"/>
                  <a:gd name="connsiteY7" fmla="*/ 0 h 168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11" h="168088">
                    <a:moveTo>
                      <a:pt x="249793" y="0"/>
                    </a:moveTo>
                    <a:cubicBezTo>
                      <a:pt x="296858" y="3362"/>
                      <a:pt x="343923" y="8741"/>
                      <a:pt x="389642" y="22860"/>
                    </a:cubicBezTo>
                    <a:cubicBezTo>
                      <a:pt x="395021" y="24877"/>
                      <a:pt x="403762" y="24877"/>
                      <a:pt x="403762" y="32273"/>
                    </a:cubicBezTo>
                    <a:cubicBezTo>
                      <a:pt x="403762" y="36307"/>
                      <a:pt x="397711" y="41013"/>
                      <a:pt x="393676" y="43703"/>
                    </a:cubicBezTo>
                    <a:cubicBezTo>
                      <a:pt x="293496" y="112955"/>
                      <a:pt x="181885" y="153969"/>
                      <a:pt x="61534" y="170105"/>
                    </a:cubicBezTo>
                    <a:cubicBezTo>
                      <a:pt x="37329" y="173467"/>
                      <a:pt x="9763" y="155313"/>
                      <a:pt x="1695" y="133126"/>
                    </a:cubicBezTo>
                    <a:cubicBezTo>
                      <a:pt x="-5029" y="114300"/>
                      <a:pt x="9091" y="78665"/>
                      <a:pt x="29261" y="65218"/>
                    </a:cubicBezTo>
                    <a:cubicBezTo>
                      <a:pt x="87084" y="26894"/>
                      <a:pt x="177179" y="0"/>
                      <a:pt x="249793" y="0"/>
                    </a:cubicBezTo>
                    <a:close/>
                  </a:path>
                </a:pathLst>
              </a:custGeom>
              <a:grpFill/>
              <a:ln w="6718" cap="flat">
                <a:noFill/>
                <a:prstDash val="solid"/>
                <a:miter/>
              </a:ln>
            </p:spPr>
            <p:txBody>
              <a:bodyPr rtlCol="0" anchor="ctr"/>
              <a:lstStyle/>
              <a:p>
                <a:endParaRPr lang="en-US"/>
              </a:p>
            </p:txBody>
          </p:sp>
          <p:sp>
            <p:nvSpPr>
              <p:cNvPr id="63" name="Freeform: Shape 241">
                <a:extLst>
                  <a:ext uri="{FF2B5EF4-FFF2-40B4-BE49-F238E27FC236}">
                    <a16:creationId xmlns:a16="http://schemas.microsoft.com/office/drawing/2014/main" id="{FC3FA487-53AF-309C-A453-C40F1F151F79}"/>
                  </a:ext>
                </a:extLst>
              </p:cNvPr>
              <p:cNvSpPr/>
              <p:nvPr/>
            </p:nvSpPr>
            <p:spPr>
              <a:xfrm>
                <a:off x="4870535" y="1318663"/>
                <a:ext cx="163390" cy="110982"/>
              </a:xfrm>
              <a:custGeom>
                <a:avLst/>
                <a:gdLst>
                  <a:gd name="connsiteX0" fmla="*/ 49602 w 356347"/>
                  <a:gd name="connsiteY0" fmla="*/ 244931 h 242047"/>
                  <a:gd name="connsiteX1" fmla="*/ 5227 w 356347"/>
                  <a:gd name="connsiteY1" fmla="*/ 216693 h 242047"/>
                  <a:gd name="connsiteX2" fmla="*/ 15985 w 356347"/>
                  <a:gd name="connsiteY2" fmla="*/ 154836 h 242047"/>
                  <a:gd name="connsiteX3" fmla="*/ 338714 w 356347"/>
                  <a:gd name="connsiteY3" fmla="*/ 195 h 242047"/>
                  <a:gd name="connsiteX4" fmla="*/ 356195 w 356347"/>
                  <a:gd name="connsiteY4" fmla="*/ 23727 h 242047"/>
                  <a:gd name="connsiteX5" fmla="*/ 323922 w 356347"/>
                  <a:gd name="connsiteY5" fmla="*/ 65413 h 242047"/>
                  <a:gd name="connsiteX6" fmla="*/ 87254 w 356347"/>
                  <a:gd name="connsiteY6" fmla="*/ 231484 h 242047"/>
                  <a:gd name="connsiteX7" fmla="*/ 49602 w 356347"/>
                  <a:gd name="connsiteY7" fmla="*/ 244931 h 242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347" h="242047">
                    <a:moveTo>
                      <a:pt x="49602" y="244931"/>
                    </a:moveTo>
                    <a:cubicBezTo>
                      <a:pt x="34138" y="241570"/>
                      <a:pt x="13968" y="236863"/>
                      <a:pt x="5227" y="216693"/>
                    </a:cubicBezTo>
                    <a:cubicBezTo>
                      <a:pt x="-3514" y="194505"/>
                      <a:pt x="-2169" y="173662"/>
                      <a:pt x="15985" y="154836"/>
                    </a:cubicBezTo>
                    <a:cubicBezTo>
                      <a:pt x="104735" y="64068"/>
                      <a:pt x="209622" y="6918"/>
                      <a:pt x="338714" y="195"/>
                    </a:cubicBezTo>
                    <a:cubicBezTo>
                      <a:pt x="358885" y="-1150"/>
                      <a:pt x="365608" y="4229"/>
                      <a:pt x="356195" y="23727"/>
                    </a:cubicBezTo>
                    <a:cubicBezTo>
                      <a:pt x="348799" y="40536"/>
                      <a:pt x="339386" y="53983"/>
                      <a:pt x="323922" y="65413"/>
                    </a:cubicBezTo>
                    <a:cubicBezTo>
                      <a:pt x="245929" y="121891"/>
                      <a:pt x="167936" y="178368"/>
                      <a:pt x="87254" y="231484"/>
                    </a:cubicBezTo>
                    <a:cubicBezTo>
                      <a:pt x="77169" y="238208"/>
                      <a:pt x="67756" y="246276"/>
                      <a:pt x="49602" y="244931"/>
                    </a:cubicBezTo>
                    <a:close/>
                  </a:path>
                </a:pathLst>
              </a:custGeom>
              <a:grpFill/>
              <a:ln w="6718" cap="flat">
                <a:noFill/>
                <a:prstDash val="solid"/>
                <a:miter/>
              </a:ln>
            </p:spPr>
            <p:txBody>
              <a:bodyPr rtlCol="0" anchor="ctr"/>
              <a:lstStyle/>
              <a:p>
                <a:endParaRPr lang="en-US"/>
              </a:p>
            </p:txBody>
          </p:sp>
        </p:grpSp>
        <p:grpSp>
          <p:nvGrpSpPr>
            <p:cNvPr id="13" name="Group 12">
              <a:extLst>
                <a:ext uri="{FF2B5EF4-FFF2-40B4-BE49-F238E27FC236}">
                  <a16:creationId xmlns:a16="http://schemas.microsoft.com/office/drawing/2014/main" id="{B0B6311F-C159-C472-8A34-A3716E2E3A43}"/>
                </a:ext>
              </a:extLst>
            </p:cNvPr>
            <p:cNvGrpSpPr/>
            <p:nvPr/>
          </p:nvGrpSpPr>
          <p:grpSpPr>
            <a:xfrm>
              <a:off x="3861880" y="3154726"/>
              <a:ext cx="4259471" cy="601689"/>
              <a:chOff x="3861880" y="3154726"/>
              <a:chExt cx="4259471" cy="601689"/>
            </a:xfrm>
          </p:grpSpPr>
          <p:grpSp>
            <p:nvGrpSpPr>
              <p:cNvPr id="15" name="Group 14">
                <a:extLst>
                  <a:ext uri="{FF2B5EF4-FFF2-40B4-BE49-F238E27FC236}">
                    <a16:creationId xmlns:a16="http://schemas.microsoft.com/office/drawing/2014/main" id="{42B1FF7E-E2A6-AE6B-3826-ECE7E83BAAF4}"/>
                  </a:ext>
                </a:extLst>
              </p:cNvPr>
              <p:cNvGrpSpPr/>
              <p:nvPr/>
            </p:nvGrpSpPr>
            <p:grpSpPr>
              <a:xfrm>
                <a:off x="3861880" y="3229949"/>
                <a:ext cx="416210" cy="526466"/>
                <a:chOff x="10299941" y="2432122"/>
                <a:chExt cx="373176" cy="612113"/>
              </a:xfrm>
              <a:solidFill>
                <a:schemeClr val="bg1"/>
              </a:solidFill>
            </p:grpSpPr>
            <p:sp>
              <p:nvSpPr>
                <p:cNvPr id="49" name="Freeform: Shape 227">
                  <a:extLst>
                    <a:ext uri="{FF2B5EF4-FFF2-40B4-BE49-F238E27FC236}">
                      <a16:creationId xmlns:a16="http://schemas.microsoft.com/office/drawing/2014/main" id="{3EF7E1AD-A26B-20C7-6FC9-2FA84C6AA8BF}"/>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50" name="Freeform: Shape 228">
                  <a:extLst>
                    <a:ext uri="{FF2B5EF4-FFF2-40B4-BE49-F238E27FC236}">
                      <a16:creationId xmlns:a16="http://schemas.microsoft.com/office/drawing/2014/main" id="{2E635DD1-A7AC-FB71-A481-3C4231657425}"/>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51" name="Freeform: Shape 229">
                  <a:extLst>
                    <a:ext uri="{FF2B5EF4-FFF2-40B4-BE49-F238E27FC236}">
                      <a16:creationId xmlns:a16="http://schemas.microsoft.com/office/drawing/2014/main" id="{387E3E30-FCC5-9866-9645-0EA817A85BF4}"/>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nvGrpSpPr>
              <p:cNvPr id="17" name="Graphic 88">
                <a:extLst>
                  <a:ext uri="{FF2B5EF4-FFF2-40B4-BE49-F238E27FC236}">
                    <a16:creationId xmlns:a16="http://schemas.microsoft.com/office/drawing/2014/main" id="{8B50616E-9ABC-98BF-E2B1-5BC11010CDD6}"/>
                  </a:ext>
                </a:extLst>
              </p:cNvPr>
              <p:cNvGrpSpPr/>
              <p:nvPr/>
            </p:nvGrpSpPr>
            <p:grpSpPr>
              <a:xfrm>
                <a:off x="6091238" y="3229491"/>
                <a:ext cx="820515" cy="526924"/>
                <a:chOff x="132878" y="3186506"/>
                <a:chExt cx="3142790" cy="2018260"/>
              </a:xfrm>
              <a:solidFill>
                <a:schemeClr val="bg1"/>
              </a:solidFill>
            </p:grpSpPr>
            <p:sp>
              <p:nvSpPr>
                <p:cNvPr id="46" name="Freeform: Shape 224">
                  <a:extLst>
                    <a:ext uri="{FF2B5EF4-FFF2-40B4-BE49-F238E27FC236}">
                      <a16:creationId xmlns:a16="http://schemas.microsoft.com/office/drawing/2014/main" id="{D8ED179A-5991-A977-7453-CF37DB5EA9C0}"/>
                    </a:ext>
                  </a:extLst>
                </p:cNvPr>
                <p:cNvSpPr/>
                <p:nvPr/>
              </p:nvSpPr>
              <p:spPr>
                <a:xfrm>
                  <a:off x="779605" y="3829796"/>
                  <a:ext cx="2455" cy="2455"/>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0" y="0"/>
                      </a:lnTo>
                      <a:lnTo>
                        <a:pt x="0" y="0"/>
                      </a:lnTo>
                      <a:lnTo>
                        <a:pt x="0" y="0"/>
                      </a:lnTo>
                      <a:close/>
                    </a:path>
                  </a:pathLst>
                </a:custGeom>
                <a:grpFill/>
                <a:ln w="2448" cap="flat">
                  <a:noFill/>
                  <a:prstDash val="solid"/>
                  <a:miter/>
                </a:ln>
              </p:spPr>
              <p:txBody>
                <a:bodyPr rtlCol="0" anchor="ctr"/>
                <a:lstStyle/>
                <a:p>
                  <a:endParaRPr lang="en-US"/>
                </a:p>
              </p:txBody>
            </p:sp>
            <p:sp>
              <p:nvSpPr>
                <p:cNvPr id="47" name="Freeform: Shape 225">
                  <a:extLst>
                    <a:ext uri="{FF2B5EF4-FFF2-40B4-BE49-F238E27FC236}">
                      <a16:creationId xmlns:a16="http://schemas.microsoft.com/office/drawing/2014/main" id="{BECC39E0-5F44-FB73-D0F8-4D220F9DFC5F}"/>
                    </a:ext>
                  </a:extLst>
                </p:cNvPr>
                <p:cNvSpPr/>
                <p:nvPr/>
              </p:nvSpPr>
              <p:spPr>
                <a:xfrm>
                  <a:off x="132878" y="3186506"/>
                  <a:ext cx="3142790" cy="2018260"/>
                </a:xfrm>
                <a:custGeom>
                  <a:avLst/>
                  <a:gdLst>
                    <a:gd name="connsiteX0" fmla="*/ 246 w 3142790"/>
                    <a:gd name="connsiteY0" fmla="*/ 1708892 h 2018259"/>
                    <a:gd name="connsiteX1" fmla="*/ 82498 w 3142790"/>
                    <a:gd name="connsiteY1" fmla="*/ 1709874 h 2018259"/>
                    <a:gd name="connsiteX2" fmla="*/ 112698 w 3142790"/>
                    <a:gd name="connsiteY2" fmla="*/ 1740811 h 2018259"/>
                    <a:gd name="connsiteX3" fmla="*/ 112698 w 3142790"/>
                    <a:gd name="connsiteY3" fmla="*/ 1771011 h 2018259"/>
                    <a:gd name="connsiteX4" fmla="*/ 115154 w 3142790"/>
                    <a:gd name="connsiteY4" fmla="*/ 1771993 h 2018259"/>
                    <a:gd name="connsiteX5" fmla="*/ 122274 w 3142790"/>
                    <a:gd name="connsiteY5" fmla="*/ 1760208 h 2018259"/>
                    <a:gd name="connsiteX6" fmla="*/ 627085 w 3142790"/>
                    <a:gd name="connsiteY6" fmla="*/ 860584 h 2018259"/>
                    <a:gd name="connsiteX7" fmla="*/ 948239 w 3142790"/>
                    <a:gd name="connsiteY7" fmla="*/ 384010 h 2018259"/>
                    <a:gd name="connsiteX8" fmla="*/ 1231090 w 3142790"/>
                    <a:gd name="connsiteY8" fmla="*/ 116872 h 2018259"/>
                    <a:gd name="connsiteX9" fmla="*/ 1494544 w 3142790"/>
                    <a:gd name="connsiteY9" fmla="*/ 5893 h 2018259"/>
                    <a:gd name="connsiteX10" fmla="*/ 1522534 w 3142790"/>
                    <a:gd name="connsiteY10" fmla="*/ 0 h 2018259"/>
                    <a:gd name="connsiteX11" fmla="*/ 1618291 w 3142790"/>
                    <a:gd name="connsiteY11" fmla="*/ 0 h 2018259"/>
                    <a:gd name="connsiteX12" fmla="*/ 1648737 w 3142790"/>
                    <a:gd name="connsiteY12" fmla="*/ 5893 h 2018259"/>
                    <a:gd name="connsiteX13" fmla="*/ 1944110 w 3142790"/>
                    <a:gd name="connsiteY13" fmla="*/ 139707 h 2018259"/>
                    <a:gd name="connsiteX14" fmla="*/ 2207074 w 3142790"/>
                    <a:gd name="connsiteY14" fmla="*/ 399724 h 2018259"/>
                    <a:gd name="connsiteX15" fmla="*/ 2529701 w 3142790"/>
                    <a:gd name="connsiteY15" fmla="*/ 888575 h 2018259"/>
                    <a:gd name="connsiteX16" fmla="*/ 3021989 w 3142790"/>
                    <a:gd name="connsiteY16" fmla="*/ 1761435 h 2018259"/>
                    <a:gd name="connsiteX17" fmla="*/ 3030583 w 3142790"/>
                    <a:gd name="connsiteY17" fmla="*/ 1771257 h 2018259"/>
                    <a:gd name="connsiteX18" fmla="*/ 3030583 w 3142790"/>
                    <a:gd name="connsiteY18" fmla="*/ 1735409 h 2018259"/>
                    <a:gd name="connsiteX19" fmla="*/ 3059555 w 3142790"/>
                    <a:gd name="connsiteY19" fmla="*/ 1706928 h 2018259"/>
                    <a:gd name="connsiteX20" fmla="*/ 3143036 w 3142790"/>
                    <a:gd name="connsiteY20" fmla="*/ 1706436 h 2018259"/>
                    <a:gd name="connsiteX21" fmla="*/ 3143281 w 3142790"/>
                    <a:gd name="connsiteY21" fmla="*/ 2009666 h 2018259"/>
                    <a:gd name="connsiteX22" fmla="*/ 3134442 w 3142790"/>
                    <a:gd name="connsiteY22" fmla="*/ 2018506 h 2018259"/>
                    <a:gd name="connsiteX23" fmla="*/ 3030092 w 3142790"/>
                    <a:gd name="connsiteY23" fmla="*/ 2018260 h 2018259"/>
                    <a:gd name="connsiteX24" fmla="*/ 3030828 w 3142790"/>
                    <a:gd name="connsiteY24" fmla="*/ 1961788 h 2018259"/>
                    <a:gd name="connsiteX25" fmla="*/ 3024199 w 3142790"/>
                    <a:gd name="connsiteY25" fmla="*/ 1944846 h 2018259"/>
                    <a:gd name="connsiteX26" fmla="*/ 2545660 w 3142790"/>
                    <a:gd name="connsiteY26" fmla="*/ 1109306 h 2018259"/>
                    <a:gd name="connsiteX27" fmla="*/ 2458006 w 3142790"/>
                    <a:gd name="connsiteY27" fmla="*/ 956095 h 2018259"/>
                    <a:gd name="connsiteX28" fmla="*/ 2444747 w 3142790"/>
                    <a:gd name="connsiteY28" fmla="*/ 942346 h 2018259"/>
                    <a:gd name="connsiteX29" fmla="*/ 1719450 w 3142790"/>
                    <a:gd name="connsiteY29" fmla="*/ 494007 h 2018259"/>
                    <a:gd name="connsiteX30" fmla="*/ 1637934 w 3142790"/>
                    <a:gd name="connsiteY30" fmla="*/ 443919 h 2018259"/>
                    <a:gd name="connsiteX31" fmla="*/ 1504611 w 3142790"/>
                    <a:gd name="connsiteY31" fmla="*/ 443919 h 2018259"/>
                    <a:gd name="connsiteX32" fmla="*/ 1345998 w 3142790"/>
                    <a:gd name="connsiteY32" fmla="*/ 542131 h 2018259"/>
                    <a:gd name="connsiteX33" fmla="*/ 700744 w 3142790"/>
                    <a:gd name="connsiteY33" fmla="*/ 940873 h 2018259"/>
                    <a:gd name="connsiteX34" fmla="*/ 684048 w 3142790"/>
                    <a:gd name="connsiteY34" fmla="*/ 958305 h 2018259"/>
                    <a:gd name="connsiteX35" fmla="*/ 120064 w 3142790"/>
                    <a:gd name="connsiteY35" fmla="*/ 1942882 h 2018259"/>
                    <a:gd name="connsiteX36" fmla="*/ 112453 w 3142790"/>
                    <a:gd name="connsiteY36" fmla="*/ 1971855 h 2018259"/>
                    <a:gd name="connsiteX37" fmla="*/ 113190 w 3142790"/>
                    <a:gd name="connsiteY37" fmla="*/ 2018506 h 2018259"/>
                    <a:gd name="connsiteX38" fmla="*/ 8839 w 3142790"/>
                    <a:gd name="connsiteY38" fmla="*/ 2018751 h 2018259"/>
                    <a:gd name="connsiteX39" fmla="*/ 0 w 3142790"/>
                    <a:gd name="connsiteY39" fmla="*/ 2009912 h 2018259"/>
                    <a:gd name="connsiteX40" fmla="*/ 246 w 3142790"/>
                    <a:gd name="connsiteY40" fmla="*/ 1708892 h 2018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142790" h="2018259">
                      <a:moveTo>
                        <a:pt x="246" y="1708892"/>
                      </a:moveTo>
                      <a:cubicBezTo>
                        <a:pt x="27745" y="1709137"/>
                        <a:pt x="54999" y="1709628"/>
                        <a:pt x="82498" y="1709874"/>
                      </a:cubicBezTo>
                      <a:cubicBezTo>
                        <a:pt x="112698" y="1710119"/>
                        <a:pt x="112698" y="1709874"/>
                        <a:pt x="112698" y="1740811"/>
                      </a:cubicBezTo>
                      <a:cubicBezTo>
                        <a:pt x="112698" y="1750877"/>
                        <a:pt x="112698" y="1760944"/>
                        <a:pt x="112698" y="1771011"/>
                      </a:cubicBezTo>
                      <a:cubicBezTo>
                        <a:pt x="113435" y="1771257"/>
                        <a:pt x="114417" y="1771502"/>
                        <a:pt x="115154" y="1771993"/>
                      </a:cubicBezTo>
                      <a:cubicBezTo>
                        <a:pt x="117609" y="1768065"/>
                        <a:pt x="119819" y="1764136"/>
                        <a:pt x="122274" y="1760208"/>
                      </a:cubicBezTo>
                      <a:cubicBezTo>
                        <a:pt x="290463" y="1460415"/>
                        <a:pt x="458160" y="1160131"/>
                        <a:pt x="627085" y="860584"/>
                      </a:cubicBezTo>
                      <a:cubicBezTo>
                        <a:pt x="721614" y="693378"/>
                        <a:pt x="825473" y="532310"/>
                        <a:pt x="948239" y="384010"/>
                      </a:cubicBezTo>
                      <a:cubicBezTo>
                        <a:pt x="1031474" y="283342"/>
                        <a:pt x="1122320" y="190777"/>
                        <a:pt x="1231090" y="116872"/>
                      </a:cubicBezTo>
                      <a:cubicBezTo>
                        <a:pt x="1311378" y="62119"/>
                        <a:pt x="1397805" y="21607"/>
                        <a:pt x="1494544" y="5893"/>
                      </a:cubicBezTo>
                      <a:cubicBezTo>
                        <a:pt x="1503874" y="4420"/>
                        <a:pt x="1513941" y="5893"/>
                        <a:pt x="1522534" y="0"/>
                      </a:cubicBezTo>
                      <a:cubicBezTo>
                        <a:pt x="1554453" y="0"/>
                        <a:pt x="1586372" y="0"/>
                        <a:pt x="1618291" y="0"/>
                      </a:cubicBezTo>
                      <a:cubicBezTo>
                        <a:pt x="1627867" y="5156"/>
                        <a:pt x="1638670" y="4420"/>
                        <a:pt x="1648737" y="5893"/>
                      </a:cubicBezTo>
                      <a:cubicBezTo>
                        <a:pt x="1759226" y="23816"/>
                        <a:pt x="1855474" y="73659"/>
                        <a:pt x="1944110" y="139707"/>
                      </a:cubicBezTo>
                      <a:cubicBezTo>
                        <a:pt x="2044041" y="213857"/>
                        <a:pt x="2128995" y="303230"/>
                        <a:pt x="2207074" y="399724"/>
                      </a:cubicBezTo>
                      <a:cubicBezTo>
                        <a:pt x="2330575" y="552198"/>
                        <a:pt x="2433698" y="718176"/>
                        <a:pt x="2529701" y="888575"/>
                      </a:cubicBezTo>
                      <a:cubicBezTo>
                        <a:pt x="2693469" y="1179528"/>
                        <a:pt x="2857729" y="1470482"/>
                        <a:pt x="3021989" y="1761435"/>
                      </a:cubicBezTo>
                      <a:cubicBezTo>
                        <a:pt x="3023953" y="1764873"/>
                        <a:pt x="3026163" y="1768065"/>
                        <a:pt x="3030583" y="1771257"/>
                      </a:cubicBezTo>
                      <a:cubicBezTo>
                        <a:pt x="3030583" y="1759225"/>
                        <a:pt x="3030583" y="1747440"/>
                        <a:pt x="3030583" y="1735409"/>
                      </a:cubicBezTo>
                      <a:cubicBezTo>
                        <a:pt x="3030583" y="1706928"/>
                        <a:pt x="3030583" y="1707173"/>
                        <a:pt x="3059555" y="1706928"/>
                      </a:cubicBezTo>
                      <a:cubicBezTo>
                        <a:pt x="3087300" y="1706928"/>
                        <a:pt x="3115291" y="1706682"/>
                        <a:pt x="3143036" y="1706436"/>
                      </a:cubicBezTo>
                      <a:cubicBezTo>
                        <a:pt x="3143036" y="1807595"/>
                        <a:pt x="3143036" y="1908508"/>
                        <a:pt x="3143281" y="2009666"/>
                      </a:cubicBezTo>
                      <a:cubicBezTo>
                        <a:pt x="3143281" y="2017032"/>
                        <a:pt x="3141808" y="2018506"/>
                        <a:pt x="3134442" y="2018506"/>
                      </a:cubicBezTo>
                      <a:cubicBezTo>
                        <a:pt x="3099577" y="2018015"/>
                        <a:pt x="3064957" y="2018260"/>
                        <a:pt x="3030092" y="2018260"/>
                      </a:cubicBezTo>
                      <a:cubicBezTo>
                        <a:pt x="3030337" y="1999354"/>
                        <a:pt x="3030337" y="1980694"/>
                        <a:pt x="3030828" y="1961788"/>
                      </a:cubicBezTo>
                      <a:cubicBezTo>
                        <a:pt x="3031074" y="1955159"/>
                        <a:pt x="3027145" y="1950248"/>
                        <a:pt x="3024199" y="1944846"/>
                      </a:cubicBezTo>
                      <a:cubicBezTo>
                        <a:pt x="2864604" y="1666169"/>
                        <a:pt x="2705255" y="1387738"/>
                        <a:pt x="2545660" y="1109306"/>
                      </a:cubicBezTo>
                      <a:cubicBezTo>
                        <a:pt x="2516442" y="1058236"/>
                        <a:pt x="2486978" y="1007166"/>
                        <a:pt x="2458006" y="956095"/>
                      </a:cubicBezTo>
                      <a:cubicBezTo>
                        <a:pt x="2454568" y="950203"/>
                        <a:pt x="2450394" y="945783"/>
                        <a:pt x="2444747" y="942346"/>
                      </a:cubicBezTo>
                      <a:cubicBezTo>
                        <a:pt x="2202900" y="793063"/>
                        <a:pt x="1961052" y="643535"/>
                        <a:pt x="1719450" y="494007"/>
                      </a:cubicBezTo>
                      <a:cubicBezTo>
                        <a:pt x="1692442" y="477311"/>
                        <a:pt x="1665679" y="459878"/>
                        <a:pt x="1637934" y="443919"/>
                      </a:cubicBezTo>
                      <a:cubicBezTo>
                        <a:pt x="1593738" y="418875"/>
                        <a:pt x="1548315" y="418384"/>
                        <a:pt x="1504611" y="443919"/>
                      </a:cubicBezTo>
                      <a:cubicBezTo>
                        <a:pt x="1451085" y="475347"/>
                        <a:pt x="1399033" y="509476"/>
                        <a:pt x="1345998" y="542131"/>
                      </a:cubicBezTo>
                      <a:cubicBezTo>
                        <a:pt x="1130913" y="674963"/>
                        <a:pt x="915829" y="808041"/>
                        <a:pt x="700744" y="940873"/>
                      </a:cubicBezTo>
                      <a:cubicBezTo>
                        <a:pt x="693624" y="945292"/>
                        <a:pt x="688467" y="950939"/>
                        <a:pt x="684048" y="958305"/>
                      </a:cubicBezTo>
                      <a:cubicBezTo>
                        <a:pt x="496217" y="1286579"/>
                        <a:pt x="308386" y="1614608"/>
                        <a:pt x="120064" y="1942882"/>
                      </a:cubicBezTo>
                      <a:cubicBezTo>
                        <a:pt x="114663" y="1952212"/>
                        <a:pt x="111716" y="1961052"/>
                        <a:pt x="112453" y="1971855"/>
                      </a:cubicBezTo>
                      <a:cubicBezTo>
                        <a:pt x="113190" y="1987323"/>
                        <a:pt x="112944" y="2003037"/>
                        <a:pt x="113190" y="2018506"/>
                      </a:cubicBezTo>
                      <a:cubicBezTo>
                        <a:pt x="78324" y="2018506"/>
                        <a:pt x="43704" y="2018260"/>
                        <a:pt x="8839" y="2018751"/>
                      </a:cubicBezTo>
                      <a:cubicBezTo>
                        <a:pt x="1473" y="2018751"/>
                        <a:pt x="0" y="2017278"/>
                        <a:pt x="0" y="2009912"/>
                      </a:cubicBezTo>
                      <a:cubicBezTo>
                        <a:pt x="246" y="1909490"/>
                        <a:pt x="246" y="1809068"/>
                        <a:pt x="246" y="1708892"/>
                      </a:cubicBezTo>
                      <a:close/>
                    </a:path>
                  </a:pathLst>
                </a:custGeom>
                <a:grpFill/>
                <a:ln w="2448" cap="flat">
                  <a:noFill/>
                  <a:prstDash val="solid"/>
                  <a:miter/>
                </a:ln>
              </p:spPr>
              <p:txBody>
                <a:bodyPr rtlCol="0" anchor="ctr"/>
                <a:lstStyle/>
                <a:p>
                  <a:endParaRPr lang="en-US"/>
                </a:p>
              </p:txBody>
            </p:sp>
            <p:sp>
              <p:nvSpPr>
                <p:cNvPr id="48" name="Freeform: Shape 226">
                  <a:extLst>
                    <a:ext uri="{FF2B5EF4-FFF2-40B4-BE49-F238E27FC236}">
                      <a16:creationId xmlns:a16="http://schemas.microsoft.com/office/drawing/2014/main" id="{63E62AAA-F42E-B442-FB6D-0C10C0D248DB}"/>
                    </a:ext>
                  </a:extLst>
                </p:cNvPr>
                <p:cNvSpPr/>
                <p:nvPr/>
              </p:nvSpPr>
              <p:spPr>
                <a:xfrm>
                  <a:off x="481108" y="3932427"/>
                  <a:ext cx="2445483" cy="1215376"/>
                </a:xfrm>
                <a:custGeom>
                  <a:avLst/>
                  <a:gdLst>
                    <a:gd name="connsiteX0" fmla="*/ 824669 w 2445483"/>
                    <a:gd name="connsiteY0" fmla="*/ 0 h 1215375"/>
                    <a:gd name="connsiteX1" fmla="*/ 809938 w 2445483"/>
                    <a:gd name="connsiteY1" fmla="*/ 149037 h 1215375"/>
                    <a:gd name="connsiteX2" fmla="*/ 781456 w 2445483"/>
                    <a:gd name="connsiteY2" fmla="*/ 434834 h 1215375"/>
                    <a:gd name="connsiteX3" fmla="*/ 747573 w 2445483"/>
                    <a:gd name="connsiteY3" fmla="*/ 771702 h 1215375"/>
                    <a:gd name="connsiteX4" fmla="*/ 776791 w 2445483"/>
                    <a:gd name="connsiteY4" fmla="*/ 875562 h 1215375"/>
                    <a:gd name="connsiteX5" fmla="*/ 857325 w 2445483"/>
                    <a:gd name="connsiteY5" fmla="*/ 910918 h 1215375"/>
                    <a:gd name="connsiteX6" fmla="*/ 1595144 w 2445483"/>
                    <a:gd name="connsiteY6" fmla="*/ 910918 h 1215375"/>
                    <a:gd name="connsiteX7" fmla="*/ 1706124 w 2445483"/>
                    <a:gd name="connsiteY7" fmla="*/ 787416 h 1215375"/>
                    <a:gd name="connsiteX8" fmla="*/ 1640322 w 2445483"/>
                    <a:gd name="connsiteY8" fmla="*/ 150265 h 1215375"/>
                    <a:gd name="connsiteX9" fmla="*/ 1626572 w 2445483"/>
                    <a:gd name="connsiteY9" fmla="*/ 18415 h 1215375"/>
                    <a:gd name="connsiteX10" fmla="*/ 1625344 w 2445483"/>
                    <a:gd name="connsiteY10" fmla="*/ 0 h 1215375"/>
                    <a:gd name="connsiteX11" fmla="*/ 1679361 w 2445483"/>
                    <a:gd name="connsiteY11" fmla="*/ 33147 h 1215375"/>
                    <a:gd name="connsiteX12" fmla="*/ 2015001 w 2445483"/>
                    <a:gd name="connsiteY12" fmla="*/ 239147 h 1215375"/>
                    <a:gd name="connsiteX13" fmla="*/ 2031452 w 2445483"/>
                    <a:gd name="connsiteY13" fmla="*/ 257807 h 1215375"/>
                    <a:gd name="connsiteX14" fmla="*/ 2443206 w 2445483"/>
                    <a:gd name="connsiteY14" fmla="*/ 1200644 h 1215375"/>
                    <a:gd name="connsiteX15" fmla="*/ 2432894 w 2445483"/>
                    <a:gd name="connsiteY15" fmla="*/ 1216112 h 1215375"/>
                    <a:gd name="connsiteX16" fmla="*/ 14664 w 2445483"/>
                    <a:gd name="connsiteY16" fmla="*/ 1216112 h 1215375"/>
                    <a:gd name="connsiteX17" fmla="*/ 4107 w 2445483"/>
                    <a:gd name="connsiteY17" fmla="*/ 1200889 h 1215375"/>
                    <a:gd name="connsiteX18" fmla="*/ 416107 w 2445483"/>
                    <a:gd name="connsiteY18" fmla="*/ 258052 h 1215375"/>
                    <a:gd name="connsiteX19" fmla="*/ 429365 w 2445483"/>
                    <a:gd name="connsiteY19" fmla="*/ 241111 h 1215375"/>
                    <a:gd name="connsiteX20" fmla="*/ 818040 w 2445483"/>
                    <a:gd name="connsiteY20" fmla="*/ 4174 h 1215375"/>
                    <a:gd name="connsiteX21" fmla="*/ 824669 w 2445483"/>
                    <a:gd name="connsiteY21" fmla="*/ 0 h 121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45483" h="1215375">
                      <a:moveTo>
                        <a:pt x="824669" y="0"/>
                      </a:moveTo>
                      <a:cubicBezTo>
                        <a:pt x="819513" y="51561"/>
                        <a:pt x="814848" y="100422"/>
                        <a:pt x="809938" y="149037"/>
                      </a:cubicBezTo>
                      <a:cubicBezTo>
                        <a:pt x="800362" y="244303"/>
                        <a:pt x="790786" y="339569"/>
                        <a:pt x="781456" y="434834"/>
                      </a:cubicBezTo>
                      <a:cubicBezTo>
                        <a:pt x="770162" y="547042"/>
                        <a:pt x="759358" y="659495"/>
                        <a:pt x="747573" y="771702"/>
                      </a:cubicBezTo>
                      <a:cubicBezTo>
                        <a:pt x="743399" y="810741"/>
                        <a:pt x="749537" y="845852"/>
                        <a:pt x="776791" y="875562"/>
                      </a:cubicBezTo>
                      <a:cubicBezTo>
                        <a:pt x="798398" y="898887"/>
                        <a:pt x="825160" y="910918"/>
                        <a:pt x="857325" y="910918"/>
                      </a:cubicBezTo>
                      <a:cubicBezTo>
                        <a:pt x="1103347" y="910918"/>
                        <a:pt x="1349123" y="910918"/>
                        <a:pt x="1595144" y="910918"/>
                      </a:cubicBezTo>
                      <a:cubicBezTo>
                        <a:pt x="1660210" y="910918"/>
                        <a:pt x="1712753" y="852236"/>
                        <a:pt x="1706124" y="787416"/>
                      </a:cubicBezTo>
                      <a:cubicBezTo>
                        <a:pt x="1684272" y="575032"/>
                        <a:pt x="1662174" y="362648"/>
                        <a:pt x="1640322" y="150265"/>
                      </a:cubicBezTo>
                      <a:cubicBezTo>
                        <a:pt x="1635657" y="106315"/>
                        <a:pt x="1630991" y="62365"/>
                        <a:pt x="1626572" y="18415"/>
                      </a:cubicBezTo>
                      <a:cubicBezTo>
                        <a:pt x="1626081" y="13013"/>
                        <a:pt x="1625835" y="7366"/>
                        <a:pt x="1625344" y="0"/>
                      </a:cubicBezTo>
                      <a:cubicBezTo>
                        <a:pt x="1644496" y="11786"/>
                        <a:pt x="1661928" y="22343"/>
                        <a:pt x="1679361" y="33147"/>
                      </a:cubicBezTo>
                      <a:cubicBezTo>
                        <a:pt x="1791323" y="101895"/>
                        <a:pt x="1903039" y="170644"/>
                        <a:pt x="2015001" y="239147"/>
                      </a:cubicBezTo>
                      <a:cubicBezTo>
                        <a:pt x="2022613" y="243812"/>
                        <a:pt x="2027769" y="249459"/>
                        <a:pt x="2031452" y="257807"/>
                      </a:cubicBezTo>
                      <a:cubicBezTo>
                        <a:pt x="2168703" y="572086"/>
                        <a:pt x="2305955" y="886365"/>
                        <a:pt x="2443206" y="1200644"/>
                      </a:cubicBezTo>
                      <a:cubicBezTo>
                        <a:pt x="2449836" y="1216112"/>
                        <a:pt x="2449836" y="1216112"/>
                        <a:pt x="2432894" y="1216112"/>
                      </a:cubicBezTo>
                      <a:cubicBezTo>
                        <a:pt x="1626818" y="1216112"/>
                        <a:pt x="820741" y="1216112"/>
                        <a:pt x="14664" y="1216112"/>
                      </a:cubicBezTo>
                      <a:cubicBezTo>
                        <a:pt x="-2523" y="1216112"/>
                        <a:pt x="-2523" y="1216112"/>
                        <a:pt x="4107" y="1200889"/>
                      </a:cubicBezTo>
                      <a:cubicBezTo>
                        <a:pt x="141358" y="886610"/>
                        <a:pt x="278855" y="572332"/>
                        <a:pt x="416107" y="258052"/>
                      </a:cubicBezTo>
                      <a:cubicBezTo>
                        <a:pt x="419053" y="251178"/>
                        <a:pt x="422491" y="245285"/>
                        <a:pt x="429365" y="241111"/>
                      </a:cubicBezTo>
                      <a:cubicBezTo>
                        <a:pt x="559005" y="162296"/>
                        <a:pt x="688400" y="83235"/>
                        <a:pt x="818040" y="4174"/>
                      </a:cubicBezTo>
                      <a:cubicBezTo>
                        <a:pt x="819022" y="3192"/>
                        <a:pt x="820741" y="2210"/>
                        <a:pt x="824669" y="0"/>
                      </a:cubicBezTo>
                      <a:close/>
                    </a:path>
                  </a:pathLst>
                </a:custGeom>
                <a:grpFill/>
                <a:ln w="2448" cap="flat">
                  <a:noFill/>
                  <a:prstDash val="solid"/>
                  <a:miter/>
                </a:ln>
              </p:spPr>
              <p:txBody>
                <a:bodyPr rtlCol="0" anchor="ctr"/>
                <a:lstStyle/>
                <a:p>
                  <a:endParaRPr lang="en-US"/>
                </a:p>
              </p:txBody>
            </p:sp>
          </p:grpSp>
          <p:grpSp>
            <p:nvGrpSpPr>
              <p:cNvPr id="18" name="Group 17">
                <a:extLst>
                  <a:ext uri="{FF2B5EF4-FFF2-40B4-BE49-F238E27FC236}">
                    <a16:creationId xmlns:a16="http://schemas.microsoft.com/office/drawing/2014/main" id="{A8041628-93C2-CDD3-EE4E-738B07D45BC6}"/>
                  </a:ext>
                </a:extLst>
              </p:cNvPr>
              <p:cNvGrpSpPr/>
              <p:nvPr/>
            </p:nvGrpSpPr>
            <p:grpSpPr>
              <a:xfrm>
                <a:off x="4235432" y="3321426"/>
                <a:ext cx="343891" cy="434989"/>
                <a:chOff x="10299941" y="2432122"/>
                <a:chExt cx="373176" cy="612113"/>
              </a:xfrm>
              <a:solidFill>
                <a:schemeClr val="bg1"/>
              </a:solidFill>
            </p:grpSpPr>
            <p:sp>
              <p:nvSpPr>
                <p:cNvPr id="43" name="Freeform: Shape 221">
                  <a:extLst>
                    <a:ext uri="{FF2B5EF4-FFF2-40B4-BE49-F238E27FC236}">
                      <a16:creationId xmlns:a16="http://schemas.microsoft.com/office/drawing/2014/main" id="{173E71AE-3119-8FB4-2187-EE2DB3B224B0}"/>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44" name="Freeform: Shape 222">
                  <a:extLst>
                    <a:ext uri="{FF2B5EF4-FFF2-40B4-BE49-F238E27FC236}">
                      <a16:creationId xmlns:a16="http://schemas.microsoft.com/office/drawing/2014/main" id="{78435859-1320-3882-22CA-B6D53D387FA4}"/>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45" name="Freeform: Shape 223">
                  <a:extLst>
                    <a:ext uri="{FF2B5EF4-FFF2-40B4-BE49-F238E27FC236}">
                      <a16:creationId xmlns:a16="http://schemas.microsoft.com/office/drawing/2014/main" id="{18A03209-C293-0BF4-5508-5D6409BDC73B}"/>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nvGrpSpPr>
              <p:cNvPr id="19" name="Group 18">
                <a:extLst>
                  <a:ext uri="{FF2B5EF4-FFF2-40B4-BE49-F238E27FC236}">
                    <a16:creationId xmlns:a16="http://schemas.microsoft.com/office/drawing/2014/main" id="{829EBD29-3ECA-7B83-003B-DF5249537368}"/>
                  </a:ext>
                </a:extLst>
              </p:cNvPr>
              <p:cNvGrpSpPr/>
              <p:nvPr/>
            </p:nvGrpSpPr>
            <p:grpSpPr>
              <a:xfrm>
                <a:off x="4569846" y="3154726"/>
                <a:ext cx="475680" cy="601689"/>
                <a:chOff x="10299941" y="2432122"/>
                <a:chExt cx="373176" cy="612113"/>
              </a:xfrm>
              <a:solidFill>
                <a:schemeClr val="bg1"/>
              </a:solidFill>
            </p:grpSpPr>
            <p:sp>
              <p:nvSpPr>
                <p:cNvPr id="40" name="Freeform: Shape 218">
                  <a:extLst>
                    <a:ext uri="{FF2B5EF4-FFF2-40B4-BE49-F238E27FC236}">
                      <a16:creationId xmlns:a16="http://schemas.microsoft.com/office/drawing/2014/main" id="{2E0AFF86-A223-D915-30AC-28E35ECF8B91}"/>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41" name="Freeform: Shape 219">
                  <a:extLst>
                    <a:ext uri="{FF2B5EF4-FFF2-40B4-BE49-F238E27FC236}">
                      <a16:creationId xmlns:a16="http://schemas.microsoft.com/office/drawing/2014/main" id="{772755EE-2C69-104C-6A8E-DFD7F4556A18}"/>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42" name="Freeform: Shape 220">
                  <a:extLst>
                    <a:ext uri="{FF2B5EF4-FFF2-40B4-BE49-F238E27FC236}">
                      <a16:creationId xmlns:a16="http://schemas.microsoft.com/office/drawing/2014/main" id="{1C16BD82-D85C-7DEC-E16E-5A1F38395016}"/>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nvGrpSpPr>
              <p:cNvPr id="20" name="Group 19">
                <a:extLst>
                  <a:ext uri="{FF2B5EF4-FFF2-40B4-BE49-F238E27FC236}">
                    <a16:creationId xmlns:a16="http://schemas.microsoft.com/office/drawing/2014/main" id="{F93866C7-626A-F7C8-CDCF-C824DC156A93}"/>
                  </a:ext>
                </a:extLst>
              </p:cNvPr>
              <p:cNvGrpSpPr/>
              <p:nvPr/>
            </p:nvGrpSpPr>
            <p:grpSpPr>
              <a:xfrm>
                <a:off x="5027148" y="3321426"/>
                <a:ext cx="343891" cy="434989"/>
                <a:chOff x="10299941" y="2432122"/>
                <a:chExt cx="373176" cy="612113"/>
              </a:xfrm>
              <a:solidFill>
                <a:schemeClr val="bg1"/>
              </a:solidFill>
            </p:grpSpPr>
            <p:sp>
              <p:nvSpPr>
                <p:cNvPr id="37" name="Freeform: Shape 215">
                  <a:extLst>
                    <a:ext uri="{FF2B5EF4-FFF2-40B4-BE49-F238E27FC236}">
                      <a16:creationId xmlns:a16="http://schemas.microsoft.com/office/drawing/2014/main" id="{B9F6F899-5DE7-8EC2-A7AB-B6621FDC64A4}"/>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38" name="Freeform: Shape 216">
                  <a:extLst>
                    <a:ext uri="{FF2B5EF4-FFF2-40B4-BE49-F238E27FC236}">
                      <a16:creationId xmlns:a16="http://schemas.microsoft.com/office/drawing/2014/main" id="{1327B0EC-DD6B-7503-FE82-5EA7D0EC9AF7}"/>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39" name="Freeform: Shape 217">
                  <a:extLst>
                    <a:ext uri="{FF2B5EF4-FFF2-40B4-BE49-F238E27FC236}">
                      <a16:creationId xmlns:a16="http://schemas.microsoft.com/office/drawing/2014/main" id="{C0DF18A2-73B4-B814-3D43-4B84E2E70A4D}"/>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nvGrpSpPr>
              <p:cNvPr id="21" name="Group 20">
                <a:extLst>
                  <a:ext uri="{FF2B5EF4-FFF2-40B4-BE49-F238E27FC236}">
                    <a16:creationId xmlns:a16="http://schemas.microsoft.com/office/drawing/2014/main" id="{06427D83-A04D-7C1B-BB82-F639E3CBB838}"/>
                  </a:ext>
                </a:extLst>
              </p:cNvPr>
              <p:cNvGrpSpPr/>
              <p:nvPr/>
            </p:nvGrpSpPr>
            <p:grpSpPr>
              <a:xfrm>
                <a:off x="5809667" y="3428150"/>
                <a:ext cx="259518" cy="328265"/>
                <a:chOff x="10299941" y="2432122"/>
                <a:chExt cx="373176" cy="612113"/>
              </a:xfrm>
              <a:solidFill>
                <a:schemeClr val="bg1"/>
              </a:solidFill>
            </p:grpSpPr>
            <p:sp>
              <p:nvSpPr>
                <p:cNvPr id="34" name="Freeform: Shape 212">
                  <a:extLst>
                    <a:ext uri="{FF2B5EF4-FFF2-40B4-BE49-F238E27FC236}">
                      <a16:creationId xmlns:a16="http://schemas.microsoft.com/office/drawing/2014/main" id="{39DA3A7F-B061-0F26-1C5D-40C6F82DB4E3}"/>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35" name="Freeform: Shape 213">
                  <a:extLst>
                    <a:ext uri="{FF2B5EF4-FFF2-40B4-BE49-F238E27FC236}">
                      <a16:creationId xmlns:a16="http://schemas.microsoft.com/office/drawing/2014/main" id="{D1F0071C-8457-C18A-7BEE-5746D9C0B4F6}"/>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36" name="Freeform: Shape 214">
                  <a:extLst>
                    <a:ext uri="{FF2B5EF4-FFF2-40B4-BE49-F238E27FC236}">
                      <a16:creationId xmlns:a16="http://schemas.microsoft.com/office/drawing/2014/main" id="{54C537EC-E095-5704-7650-AEC6C593241C}"/>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nvGrpSpPr>
              <p:cNvPr id="22" name="Group 21">
                <a:extLst>
                  <a:ext uri="{FF2B5EF4-FFF2-40B4-BE49-F238E27FC236}">
                    <a16:creationId xmlns:a16="http://schemas.microsoft.com/office/drawing/2014/main" id="{142324D0-C159-2C39-8884-A93359F750E4}"/>
                  </a:ext>
                </a:extLst>
              </p:cNvPr>
              <p:cNvGrpSpPr/>
              <p:nvPr/>
            </p:nvGrpSpPr>
            <p:grpSpPr>
              <a:xfrm>
                <a:off x="7135245" y="3428150"/>
                <a:ext cx="259518" cy="328265"/>
                <a:chOff x="10299941" y="2432122"/>
                <a:chExt cx="373176" cy="612113"/>
              </a:xfrm>
              <a:solidFill>
                <a:schemeClr val="bg1"/>
              </a:solidFill>
            </p:grpSpPr>
            <p:sp>
              <p:nvSpPr>
                <p:cNvPr id="31" name="Freeform: Shape 209">
                  <a:extLst>
                    <a:ext uri="{FF2B5EF4-FFF2-40B4-BE49-F238E27FC236}">
                      <a16:creationId xmlns:a16="http://schemas.microsoft.com/office/drawing/2014/main" id="{FF734A7E-B92C-2E3D-CBE2-73AA4004219F}"/>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32" name="Freeform: Shape 210">
                  <a:extLst>
                    <a:ext uri="{FF2B5EF4-FFF2-40B4-BE49-F238E27FC236}">
                      <a16:creationId xmlns:a16="http://schemas.microsoft.com/office/drawing/2014/main" id="{1A9E3896-CFEA-A131-7E2B-C9CC41E31FF5}"/>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33" name="Freeform: Shape 211">
                  <a:extLst>
                    <a:ext uri="{FF2B5EF4-FFF2-40B4-BE49-F238E27FC236}">
                      <a16:creationId xmlns:a16="http://schemas.microsoft.com/office/drawing/2014/main" id="{3655D436-5BD3-FDF2-B5C8-A1468A46BCCD}"/>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nvGrpSpPr>
              <p:cNvPr id="23" name="Group 22">
                <a:extLst>
                  <a:ext uri="{FF2B5EF4-FFF2-40B4-BE49-F238E27FC236}">
                    <a16:creationId xmlns:a16="http://schemas.microsoft.com/office/drawing/2014/main" id="{634BF23E-52F7-A0E5-5706-DAF85A201B70}"/>
                  </a:ext>
                </a:extLst>
              </p:cNvPr>
              <p:cNvGrpSpPr/>
              <p:nvPr/>
            </p:nvGrpSpPr>
            <p:grpSpPr>
              <a:xfrm>
                <a:off x="7440616" y="3266131"/>
                <a:ext cx="387606" cy="490284"/>
                <a:chOff x="10299941" y="2432122"/>
                <a:chExt cx="373176" cy="612113"/>
              </a:xfrm>
              <a:solidFill>
                <a:schemeClr val="bg1"/>
              </a:solidFill>
            </p:grpSpPr>
            <p:sp>
              <p:nvSpPr>
                <p:cNvPr id="28" name="Freeform: Shape 206">
                  <a:extLst>
                    <a:ext uri="{FF2B5EF4-FFF2-40B4-BE49-F238E27FC236}">
                      <a16:creationId xmlns:a16="http://schemas.microsoft.com/office/drawing/2014/main" id="{0D208292-5D48-6E1A-7A3B-ECEB7C58CC87}"/>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29" name="Freeform: Shape 207">
                  <a:extLst>
                    <a:ext uri="{FF2B5EF4-FFF2-40B4-BE49-F238E27FC236}">
                      <a16:creationId xmlns:a16="http://schemas.microsoft.com/office/drawing/2014/main" id="{46CA4C2D-6F97-E429-E1BE-D2C29A3F03EA}"/>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30" name="Freeform: Shape 208">
                  <a:extLst>
                    <a:ext uri="{FF2B5EF4-FFF2-40B4-BE49-F238E27FC236}">
                      <a16:creationId xmlns:a16="http://schemas.microsoft.com/office/drawing/2014/main" id="{6A9B1E17-4F54-899D-28A2-1B9BCC7912E5}"/>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nvGrpSpPr>
              <p:cNvPr id="24" name="Group 23">
                <a:extLst>
                  <a:ext uri="{FF2B5EF4-FFF2-40B4-BE49-F238E27FC236}">
                    <a16:creationId xmlns:a16="http://schemas.microsoft.com/office/drawing/2014/main" id="{BC68EFE6-7750-9E2F-F0AB-CC07BC7555CA}"/>
                  </a:ext>
                </a:extLst>
              </p:cNvPr>
              <p:cNvGrpSpPr/>
              <p:nvPr/>
            </p:nvGrpSpPr>
            <p:grpSpPr>
              <a:xfrm>
                <a:off x="7776927" y="3320752"/>
                <a:ext cx="344424" cy="435663"/>
                <a:chOff x="10299941" y="2432122"/>
                <a:chExt cx="373176" cy="612113"/>
              </a:xfrm>
              <a:solidFill>
                <a:schemeClr val="bg1"/>
              </a:solidFill>
            </p:grpSpPr>
            <p:sp>
              <p:nvSpPr>
                <p:cNvPr id="25" name="Freeform: Shape 203">
                  <a:extLst>
                    <a:ext uri="{FF2B5EF4-FFF2-40B4-BE49-F238E27FC236}">
                      <a16:creationId xmlns:a16="http://schemas.microsoft.com/office/drawing/2014/main" id="{BE5522A9-F9D2-DF14-850E-7383D5658926}"/>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26" name="Freeform: Shape 204">
                  <a:extLst>
                    <a:ext uri="{FF2B5EF4-FFF2-40B4-BE49-F238E27FC236}">
                      <a16:creationId xmlns:a16="http://schemas.microsoft.com/office/drawing/2014/main" id="{10A14A3D-BCB8-3D1B-D32E-29A7F2842522}"/>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27" name="Freeform: Shape 205">
                  <a:extLst>
                    <a:ext uri="{FF2B5EF4-FFF2-40B4-BE49-F238E27FC236}">
                      <a16:creationId xmlns:a16="http://schemas.microsoft.com/office/drawing/2014/main" id="{A7911DE9-4560-7078-ABA6-E9B472BA8111}"/>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grpSp>
    </p:spTree>
    <p:extLst>
      <p:ext uri="{BB962C8B-B14F-4D97-AF65-F5344CB8AC3E}">
        <p14:creationId xmlns:p14="http://schemas.microsoft.com/office/powerpoint/2010/main" val="3719336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E3F7DB7-305E-22CB-88BD-D74B3C327FDF}"/>
              </a:ext>
            </a:extLst>
          </p:cNvPr>
          <p:cNvSpPr txBox="1">
            <a:spLocks/>
          </p:cNvSpPr>
          <p:nvPr/>
        </p:nvSpPr>
        <p:spPr>
          <a:xfrm>
            <a:off x="752355" y="516320"/>
            <a:ext cx="11925783" cy="86975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rgbClr val="307589"/>
                </a:solidFill>
              </a:rPr>
              <a:t>Inventory Aging Report Example</a:t>
            </a:r>
          </a:p>
        </p:txBody>
      </p:sp>
      <p:pic>
        <p:nvPicPr>
          <p:cNvPr id="3" name="Picture 2">
            <a:extLst>
              <a:ext uri="{FF2B5EF4-FFF2-40B4-BE49-F238E27FC236}">
                <a16:creationId xmlns:a16="http://schemas.microsoft.com/office/drawing/2014/main" id="{57EE7D63-329F-07B2-3683-C8A8CE7D4B5C}"/>
              </a:ext>
            </a:extLst>
          </p:cNvPr>
          <p:cNvPicPr>
            <a:picLocks noChangeAspect="1"/>
          </p:cNvPicPr>
          <p:nvPr/>
        </p:nvPicPr>
        <p:blipFill>
          <a:blip r:embed="rId2"/>
          <a:stretch>
            <a:fillRect/>
          </a:stretch>
        </p:blipFill>
        <p:spPr>
          <a:xfrm>
            <a:off x="2303362" y="1770285"/>
            <a:ext cx="6764438" cy="3686734"/>
          </a:xfrm>
          <a:prstGeom prst="rect">
            <a:avLst/>
          </a:prstGeom>
        </p:spPr>
      </p:pic>
      <p:grpSp>
        <p:nvGrpSpPr>
          <p:cNvPr id="4" name="Group 3">
            <a:extLst>
              <a:ext uri="{FF2B5EF4-FFF2-40B4-BE49-F238E27FC236}">
                <a16:creationId xmlns:a16="http://schemas.microsoft.com/office/drawing/2014/main" id="{C1089209-1859-BF84-C486-BAEBDD3A6CD8}"/>
              </a:ext>
            </a:extLst>
          </p:cNvPr>
          <p:cNvGrpSpPr/>
          <p:nvPr/>
        </p:nvGrpSpPr>
        <p:grpSpPr>
          <a:xfrm>
            <a:off x="243567" y="5370653"/>
            <a:ext cx="1249567" cy="1229079"/>
            <a:chOff x="7485555" y="1834256"/>
            <a:chExt cx="4055638" cy="4286672"/>
          </a:xfrm>
        </p:grpSpPr>
        <p:grpSp>
          <p:nvGrpSpPr>
            <p:cNvPr id="5" name="Graphic 197">
              <a:extLst>
                <a:ext uri="{FF2B5EF4-FFF2-40B4-BE49-F238E27FC236}">
                  <a16:creationId xmlns:a16="http://schemas.microsoft.com/office/drawing/2014/main" id="{D6FCDF1F-9340-6FEF-A929-737C3873407D}"/>
                </a:ext>
              </a:extLst>
            </p:cNvPr>
            <p:cNvGrpSpPr/>
            <p:nvPr/>
          </p:nvGrpSpPr>
          <p:grpSpPr>
            <a:xfrm>
              <a:off x="8565556" y="3661186"/>
              <a:ext cx="1923042" cy="2459742"/>
              <a:chOff x="396439" y="5297013"/>
              <a:chExt cx="1233349" cy="1577565"/>
            </a:xfrm>
          </p:grpSpPr>
          <p:sp>
            <p:nvSpPr>
              <p:cNvPr id="66" name="Freeform: Shape 105">
                <a:extLst>
                  <a:ext uri="{FF2B5EF4-FFF2-40B4-BE49-F238E27FC236}">
                    <a16:creationId xmlns:a16="http://schemas.microsoft.com/office/drawing/2014/main" id="{6EAB0B24-BD77-0997-BF99-136EA9C6F544}"/>
                  </a:ext>
                </a:extLst>
              </p:cNvPr>
              <p:cNvSpPr/>
              <p:nvPr/>
            </p:nvSpPr>
            <p:spPr>
              <a:xfrm>
                <a:off x="524215" y="5896001"/>
                <a:ext cx="960220" cy="973023"/>
              </a:xfrm>
              <a:custGeom>
                <a:avLst/>
                <a:gdLst>
                  <a:gd name="connsiteX0" fmla="*/ 956951 w 960220"/>
                  <a:gd name="connsiteY0" fmla="*/ 83580 h 973022"/>
                  <a:gd name="connsiteX1" fmla="*/ 941161 w 960220"/>
                  <a:gd name="connsiteY1" fmla="*/ 57121 h 973022"/>
                  <a:gd name="connsiteX2" fmla="*/ 831482 w 960220"/>
                  <a:gd name="connsiteY2" fmla="*/ 361 h 973022"/>
                  <a:gd name="connsiteX3" fmla="*/ 815692 w 960220"/>
                  <a:gd name="connsiteY3" fmla="*/ 7189 h 973022"/>
                  <a:gd name="connsiteX4" fmla="*/ 784538 w 960220"/>
                  <a:gd name="connsiteY4" fmla="*/ 33649 h 973022"/>
                  <a:gd name="connsiteX5" fmla="*/ 69281 w 960220"/>
                  <a:gd name="connsiteY5" fmla="*/ 777072 h 973022"/>
                  <a:gd name="connsiteX6" fmla="*/ 19349 w 960220"/>
                  <a:gd name="connsiteY6" fmla="*/ 827004 h 973022"/>
                  <a:gd name="connsiteX7" fmla="*/ 9534 w 960220"/>
                  <a:gd name="connsiteY7" fmla="*/ 894433 h 973022"/>
                  <a:gd name="connsiteX8" fmla="*/ 40261 w 960220"/>
                  <a:gd name="connsiteY8" fmla="*/ 929427 h 973022"/>
                  <a:gd name="connsiteX9" fmla="*/ 149086 w 960220"/>
                  <a:gd name="connsiteY9" fmla="*/ 975945 h 973022"/>
                  <a:gd name="connsiteX10" fmla="*/ 165303 w 960220"/>
                  <a:gd name="connsiteY10" fmla="*/ 970823 h 973022"/>
                  <a:gd name="connsiteX11" fmla="*/ 311683 w 960220"/>
                  <a:gd name="connsiteY11" fmla="*/ 813347 h 973022"/>
                  <a:gd name="connsiteX12" fmla="*/ 946282 w 960220"/>
                  <a:gd name="connsiteY12" fmla="*/ 144181 h 973022"/>
                  <a:gd name="connsiteX13" fmla="*/ 956951 w 960220"/>
                  <a:gd name="connsiteY13" fmla="*/ 83580 h 973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60220" h="973022">
                    <a:moveTo>
                      <a:pt x="956951" y="83580"/>
                    </a:moveTo>
                    <a:cubicBezTo>
                      <a:pt x="952683" y="74191"/>
                      <a:pt x="947989" y="65229"/>
                      <a:pt x="941161" y="57121"/>
                    </a:cubicBezTo>
                    <a:cubicBezTo>
                      <a:pt x="912141" y="23406"/>
                      <a:pt x="873732" y="8896"/>
                      <a:pt x="831482" y="361"/>
                    </a:cubicBezTo>
                    <a:cubicBezTo>
                      <a:pt x="824227" y="-1346"/>
                      <a:pt x="820386" y="3348"/>
                      <a:pt x="815692" y="7189"/>
                    </a:cubicBezTo>
                    <a:cubicBezTo>
                      <a:pt x="805023" y="15724"/>
                      <a:pt x="805023" y="15724"/>
                      <a:pt x="784538" y="33649"/>
                    </a:cubicBezTo>
                    <a:cubicBezTo>
                      <a:pt x="758079" y="69923"/>
                      <a:pt x="97447" y="747626"/>
                      <a:pt x="69281" y="777072"/>
                    </a:cubicBezTo>
                    <a:cubicBezTo>
                      <a:pt x="52637" y="793716"/>
                      <a:pt x="35993" y="809933"/>
                      <a:pt x="19349" y="827004"/>
                    </a:cubicBezTo>
                    <a:cubicBezTo>
                      <a:pt x="-3269" y="850049"/>
                      <a:pt x="-5403" y="865412"/>
                      <a:pt x="9534" y="894433"/>
                    </a:cubicBezTo>
                    <a:cubicBezTo>
                      <a:pt x="16789" y="908516"/>
                      <a:pt x="27458" y="920038"/>
                      <a:pt x="40261" y="929427"/>
                    </a:cubicBezTo>
                    <a:cubicBezTo>
                      <a:pt x="72695" y="954180"/>
                      <a:pt x="110250" y="966556"/>
                      <a:pt x="149086" y="975945"/>
                    </a:cubicBezTo>
                    <a:cubicBezTo>
                      <a:pt x="155487" y="977652"/>
                      <a:pt x="160608" y="975945"/>
                      <a:pt x="165303" y="970823"/>
                    </a:cubicBezTo>
                    <a:cubicBezTo>
                      <a:pt x="213954" y="918331"/>
                      <a:pt x="263032" y="865839"/>
                      <a:pt x="311683" y="813347"/>
                    </a:cubicBezTo>
                    <a:cubicBezTo>
                      <a:pt x="357347" y="762562"/>
                      <a:pt x="887815" y="204354"/>
                      <a:pt x="946282" y="144181"/>
                    </a:cubicBezTo>
                    <a:cubicBezTo>
                      <a:pt x="966340" y="124123"/>
                      <a:pt x="966766" y="106198"/>
                      <a:pt x="956951" y="83580"/>
                    </a:cubicBezTo>
                    <a:close/>
                  </a:path>
                </a:pathLst>
              </a:custGeom>
              <a:solidFill>
                <a:schemeClr val="accent3">
                  <a:lumMod val="50000"/>
                </a:schemeClr>
              </a:solidFill>
              <a:ln w="4237" cap="flat">
                <a:noFill/>
                <a:prstDash val="solid"/>
                <a:miter/>
              </a:ln>
            </p:spPr>
            <p:txBody>
              <a:bodyPr rtlCol="0" anchor="ctr"/>
              <a:lstStyle/>
              <a:p>
                <a:endParaRPr lang="en-US"/>
              </a:p>
            </p:txBody>
          </p:sp>
          <p:sp>
            <p:nvSpPr>
              <p:cNvPr id="67" name="Freeform: Shape 106">
                <a:extLst>
                  <a:ext uri="{FF2B5EF4-FFF2-40B4-BE49-F238E27FC236}">
                    <a16:creationId xmlns:a16="http://schemas.microsoft.com/office/drawing/2014/main" id="{75D1D643-67EE-F611-FF0D-9D736E4A2D56}"/>
                  </a:ext>
                </a:extLst>
              </p:cNvPr>
              <p:cNvSpPr/>
              <p:nvPr/>
            </p:nvSpPr>
            <p:spPr>
              <a:xfrm>
                <a:off x="555367" y="5854611"/>
                <a:ext cx="917544" cy="1019967"/>
              </a:xfrm>
              <a:custGeom>
                <a:avLst/>
                <a:gdLst>
                  <a:gd name="connsiteX0" fmla="*/ 94034 w 917543"/>
                  <a:gd name="connsiteY0" fmla="*/ 4195 h 1019967"/>
                  <a:gd name="connsiteX1" fmla="*/ 66295 w 917543"/>
                  <a:gd name="connsiteY1" fmla="*/ 17852 h 1019967"/>
                  <a:gd name="connsiteX2" fmla="*/ 573 w 917543"/>
                  <a:gd name="connsiteY2" fmla="*/ 122409 h 1019967"/>
                  <a:gd name="connsiteX3" fmla="*/ 6121 w 917543"/>
                  <a:gd name="connsiteY3" fmla="*/ 138626 h 1019967"/>
                  <a:gd name="connsiteX4" fmla="*/ 30020 w 917543"/>
                  <a:gd name="connsiteY4" fmla="*/ 171914 h 1019967"/>
                  <a:gd name="connsiteX5" fmla="*/ 712416 w 917543"/>
                  <a:gd name="connsiteY5" fmla="*/ 945638 h 1019967"/>
                  <a:gd name="connsiteX6" fmla="*/ 758080 w 917543"/>
                  <a:gd name="connsiteY6" fmla="*/ 999410 h 1019967"/>
                  <a:gd name="connsiteX7" fmla="*/ 824228 w 917543"/>
                  <a:gd name="connsiteY7" fmla="*/ 1014773 h 1019967"/>
                  <a:gd name="connsiteX8" fmla="*/ 861784 w 917543"/>
                  <a:gd name="connsiteY8" fmla="*/ 987034 h 1019967"/>
                  <a:gd name="connsiteX9" fmla="*/ 916836 w 917543"/>
                  <a:gd name="connsiteY9" fmla="*/ 882050 h 1019967"/>
                  <a:gd name="connsiteX10" fmla="*/ 913422 w 917543"/>
                  <a:gd name="connsiteY10" fmla="*/ 865406 h 1019967"/>
                  <a:gd name="connsiteX11" fmla="*/ 768749 w 917543"/>
                  <a:gd name="connsiteY11" fmla="*/ 706649 h 1019967"/>
                  <a:gd name="connsiteX12" fmla="*/ 153781 w 917543"/>
                  <a:gd name="connsiteY12" fmla="*/ 19132 h 1019967"/>
                  <a:gd name="connsiteX13" fmla="*/ 94034 w 917543"/>
                  <a:gd name="connsiteY13" fmla="*/ 4195 h 1019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7543" h="1019967">
                    <a:moveTo>
                      <a:pt x="94034" y="4195"/>
                    </a:moveTo>
                    <a:cubicBezTo>
                      <a:pt x="84219" y="7609"/>
                      <a:pt x="74830" y="11877"/>
                      <a:pt x="66295" y="17852"/>
                    </a:cubicBezTo>
                    <a:cubicBezTo>
                      <a:pt x="30446" y="43884"/>
                      <a:pt x="12522" y="81439"/>
                      <a:pt x="573" y="122409"/>
                    </a:cubicBezTo>
                    <a:cubicBezTo>
                      <a:pt x="-1561" y="129664"/>
                      <a:pt x="2707" y="133505"/>
                      <a:pt x="6121" y="138626"/>
                    </a:cubicBezTo>
                    <a:cubicBezTo>
                      <a:pt x="13803" y="150149"/>
                      <a:pt x="13803" y="150149"/>
                      <a:pt x="30020" y="171914"/>
                    </a:cubicBezTo>
                    <a:cubicBezTo>
                      <a:pt x="64161" y="201360"/>
                      <a:pt x="685530" y="915337"/>
                      <a:pt x="712416" y="945638"/>
                    </a:cubicBezTo>
                    <a:cubicBezTo>
                      <a:pt x="727780" y="963562"/>
                      <a:pt x="742716" y="981486"/>
                      <a:pt x="758080" y="999410"/>
                    </a:cubicBezTo>
                    <a:cubicBezTo>
                      <a:pt x="778991" y="1024162"/>
                      <a:pt x="794355" y="1027150"/>
                      <a:pt x="824228" y="1014773"/>
                    </a:cubicBezTo>
                    <a:cubicBezTo>
                      <a:pt x="839165" y="1008799"/>
                      <a:pt x="851115" y="998983"/>
                      <a:pt x="861784" y="987034"/>
                    </a:cubicBezTo>
                    <a:cubicBezTo>
                      <a:pt x="889097" y="956733"/>
                      <a:pt x="904460" y="920458"/>
                      <a:pt x="916836" y="882050"/>
                    </a:cubicBezTo>
                    <a:cubicBezTo>
                      <a:pt x="918970" y="875648"/>
                      <a:pt x="917690" y="870527"/>
                      <a:pt x="913422" y="865406"/>
                    </a:cubicBezTo>
                    <a:cubicBezTo>
                      <a:pt x="865198" y="812487"/>
                      <a:pt x="816973" y="759568"/>
                      <a:pt x="768749" y="706649"/>
                    </a:cubicBezTo>
                    <a:cubicBezTo>
                      <a:pt x="721805" y="656718"/>
                      <a:pt x="208834" y="82720"/>
                      <a:pt x="153781" y="19132"/>
                    </a:cubicBezTo>
                    <a:cubicBezTo>
                      <a:pt x="135004" y="-1780"/>
                      <a:pt x="117080" y="-3487"/>
                      <a:pt x="94034" y="4195"/>
                    </a:cubicBezTo>
                    <a:close/>
                  </a:path>
                </a:pathLst>
              </a:custGeom>
              <a:solidFill>
                <a:schemeClr val="accent3">
                  <a:lumMod val="50000"/>
                </a:schemeClr>
              </a:solidFill>
              <a:ln w="4237" cap="flat">
                <a:noFill/>
                <a:prstDash val="solid"/>
                <a:miter/>
              </a:ln>
            </p:spPr>
            <p:txBody>
              <a:bodyPr rtlCol="0" anchor="ctr"/>
              <a:lstStyle/>
              <a:p>
                <a:endParaRPr lang="en-US"/>
              </a:p>
            </p:txBody>
          </p:sp>
          <p:sp>
            <p:nvSpPr>
              <p:cNvPr id="68" name="Freeform: Shape 107">
                <a:extLst>
                  <a:ext uri="{FF2B5EF4-FFF2-40B4-BE49-F238E27FC236}">
                    <a16:creationId xmlns:a16="http://schemas.microsoft.com/office/drawing/2014/main" id="{2D493F5E-AB5C-92F2-48D1-58F0E338C38A}"/>
                  </a:ext>
                </a:extLst>
              </p:cNvPr>
              <p:cNvSpPr/>
              <p:nvPr/>
            </p:nvSpPr>
            <p:spPr>
              <a:xfrm>
                <a:off x="420723" y="6073192"/>
                <a:ext cx="1186405" cy="567597"/>
              </a:xfrm>
              <a:custGeom>
                <a:avLst/>
                <a:gdLst>
                  <a:gd name="connsiteX0" fmla="*/ 31086 w 1186405"/>
                  <a:gd name="connsiteY0" fmla="*/ 19908 h 567596"/>
                  <a:gd name="connsiteX1" fmla="*/ 13589 w 1186405"/>
                  <a:gd name="connsiteY1" fmla="*/ 45514 h 567596"/>
                  <a:gd name="connsiteX2" fmla="*/ 7614 w 1186405"/>
                  <a:gd name="connsiteY2" fmla="*/ 168849 h 567596"/>
                  <a:gd name="connsiteX3" fmla="*/ 19990 w 1186405"/>
                  <a:gd name="connsiteY3" fmla="*/ 180371 h 567596"/>
                  <a:gd name="connsiteX4" fmla="*/ 57119 w 1186405"/>
                  <a:gd name="connsiteY4" fmla="*/ 197442 h 567596"/>
                  <a:gd name="connsiteX5" fmla="*/ 1030996 w 1186405"/>
                  <a:gd name="connsiteY5" fmla="*/ 538000 h 567596"/>
                  <a:gd name="connsiteX6" fmla="*/ 1097144 w 1186405"/>
                  <a:gd name="connsiteY6" fmla="*/ 562752 h 567596"/>
                  <a:gd name="connsiteX7" fmla="*/ 1162439 w 1186405"/>
                  <a:gd name="connsiteY7" fmla="*/ 543548 h 567596"/>
                  <a:gd name="connsiteX8" fmla="*/ 1181643 w 1186405"/>
                  <a:gd name="connsiteY8" fmla="*/ 500871 h 567596"/>
                  <a:gd name="connsiteX9" fmla="*/ 1178229 w 1186405"/>
                  <a:gd name="connsiteY9" fmla="*/ 382658 h 567596"/>
                  <a:gd name="connsiteX10" fmla="*/ 1167133 w 1186405"/>
                  <a:gd name="connsiteY10" fmla="*/ 369855 h 567596"/>
                  <a:gd name="connsiteX11" fmla="*/ 963140 w 1186405"/>
                  <a:gd name="connsiteY11" fmla="*/ 302426 h 567596"/>
                  <a:gd name="connsiteX12" fmla="*/ 90407 w 1186405"/>
                  <a:gd name="connsiteY12" fmla="*/ 4118 h 567596"/>
                  <a:gd name="connsiteX13" fmla="*/ 31086 w 1186405"/>
                  <a:gd name="connsiteY13" fmla="*/ 19908 h 567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6405" h="567596">
                    <a:moveTo>
                      <a:pt x="31086" y="19908"/>
                    </a:moveTo>
                    <a:cubicBezTo>
                      <a:pt x="24258" y="27590"/>
                      <a:pt x="17857" y="36125"/>
                      <a:pt x="13589" y="45514"/>
                    </a:cubicBezTo>
                    <a:cubicBezTo>
                      <a:pt x="-4762" y="85630"/>
                      <a:pt x="-2201" y="127026"/>
                      <a:pt x="7614" y="168849"/>
                    </a:cubicBezTo>
                    <a:cubicBezTo>
                      <a:pt x="9321" y="176104"/>
                      <a:pt x="14869" y="177811"/>
                      <a:pt x="19990" y="180371"/>
                    </a:cubicBezTo>
                    <a:cubicBezTo>
                      <a:pt x="32367" y="186346"/>
                      <a:pt x="32367" y="186346"/>
                      <a:pt x="57119" y="197442"/>
                    </a:cubicBezTo>
                    <a:cubicBezTo>
                      <a:pt x="101076" y="206404"/>
                      <a:pt x="992587" y="524343"/>
                      <a:pt x="1030996" y="538000"/>
                    </a:cubicBezTo>
                    <a:cubicBezTo>
                      <a:pt x="1053187" y="546109"/>
                      <a:pt x="1074952" y="554644"/>
                      <a:pt x="1097144" y="562752"/>
                    </a:cubicBezTo>
                    <a:cubicBezTo>
                      <a:pt x="1127444" y="573848"/>
                      <a:pt x="1142381" y="569581"/>
                      <a:pt x="1162439" y="543548"/>
                    </a:cubicBezTo>
                    <a:cubicBezTo>
                      <a:pt x="1172255" y="530745"/>
                      <a:pt x="1178229" y="516662"/>
                      <a:pt x="1181643" y="500871"/>
                    </a:cubicBezTo>
                    <a:cubicBezTo>
                      <a:pt x="1190606" y="461182"/>
                      <a:pt x="1186338" y="421920"/>
                      <a:pt x="1178229" y="382658"/>
                    </a:cubicBezTo>
                    <a:cubicBezTo>
                      <a:pt x="1176949" y="376256"/>
                      <a:pt x="1173535" y="371989"/>
                      <a:pt x="1167133" y="369855"/>
                    </a:cubicBezTo>
                    <a:cubicBezTo>
                      <a:pt x="1098851" y="347236"/>
                      <a:pt x="1030996" y="324618"/>
                      <a:pt x="963140" y="302426"/>
                    </a:cubicBezTo>
                    <a:cubicBezTo>
                      <a:pt x="897845" y="281941"/>
                      <a:pt x="169358" y="32711"/>
                      <a:pt x="90407" y="4118"/>
                    </a:cubicBezTo>
                    <a:cubicBezTo>
                      <a:pt x="63947" y="-5271"/>
                      <a:pt x="47303" y="1984"/>
                      <a:pt x="31086" y="19908"/>
                    </a:cubicBezTo>
                    <a:close/>
                  </a:path>
                </a:pathLst>
              </a:custGeom>
              <a:solidFill>
                <a:schemeClr val="accent3">
                  <a:lumMod val="50000"/>
                </a:schemeClr>
              </a:solidFill>
              <a:ln w="4237" cap="flat">
                <a:noFill/>
                <a:prstDash val="solid"/>
                <a:miter/>
              </a:ln>
            </p:spPr>
            <p:txBody>
              <a:bodyPr rtlCol="0" anchor="ctr"/>
              <a:lstStyle/>
              <a:p>
                <a:endParaRPr lang="en-US"/>
              </a:p>
            </p:txBody>
          </p:sp>
          <p:sp>
            <p:nvSpPr>
              <p:cNvPr id="69" name="Freeform: Shape 108">
                <a:extLst>
                  <a:ext uri="{FF2B5EF4-FFF2-40B4-BE49-F238E27FC236}">
                    <a16:creationId xmlns:a16="http://schemas.microsoft.com/office/drawing/2014/main" id="{F749A9AB-388F-70B6-F40A-11E3A266752E}"/>
                  </a:ext>
                </a:extLst>
              </p:cNvPr>
              <p:cNvSpPr/>
              <p:nvPr/>
            </p:nvSpPr>
            <p:spPr>
              <a:xfrm>
                <a:off x="396439" y="6125052"/>
                <a:ext cx="1233349" cy="465173"/>
              </a:xfrm>
              <a:custGeom>
                <a:avLst/>
                <a:gdLst>
                  <a:gd name="connsiteX0" fmla="*/ 1598 w 1233349"/>
                  <a:gd name="connsiteY0" fmla="*/ 328237 h 465173"/>
                  <a:gd name="connsiteX1" fmla="*/ 744 w 1233349"/>
                  <a:gd name="connsiteY1" fmla="*/ 358964 h 465173"/>
                  <a:gd name="connsiteX2" fmla="*/ 63052 w 1233349"/>
                  <a:gd name="connsiteY2" fmla="*/ 465655 h 465173"/>
                  <a:gd name="connsiteX3" fmla="*/ 79696 w 1233349"/>
                  <a:gd name="connsiteY3" fmla="*/ 468215 h 465173"/>
                  <a:gd name="connsiteX4" fmla="*/ 120238 w 1233349"/>
                  <a:gd name="connsiteY4" fmla="*/ 462241 h 465173"/>
                  <a:gd name="connsiteX5" fmla="*/ 1122282 w 1233349"/>
                  <a:gd name="connsiteY5" fmla="*/ 215571 h 465173"/>
                  <a:gd name="connsiteX6" fmla="*/ 1190991 w 1233349"/>
                  <a:gd name="connsiteY6" fmla="*/ 200207 h 465173"/>
                  <a:gd name="connsiteX7" fmla="*/ 1235374 w 1233349"/>
                  <a:gd name="connsiteY7" fmla="*/ 148569 h 465173"/>
                  <a:gd name="connsiteX8" fmla="*/ 1228119 w 1233349"/>
                  <a:gd name="connsiteY8" fmla="*/ 102478 h 465173"/>
                  <a:gd name="connsiteX9" fmla="*/ 1160690 w 1233349"/>
                  <a:gd name="connsiteY9" fmla="*/ 5176 h 465173"/>
                  <a:gd name="connsiteX10" fmla="*/ 1144473 w 1233349"/>
                  <a:gd name="connsiteY10" fmla="*/ 908 h 465173"/>
                  <a:gd name="connsiteX11" fmla="*/ 936639 w 1233349"/>
                  <a:gd name="connsiteY11" fmla="*/ 55961 h 465173"/>
                  <a:gd name="connsiteX12" fmla="*/ 42567 w 1233349"/>
                  <a:gd name="connsiteY12" fmla="*/ 282573 h 465173"/>
                  <a:gd name="connsiteX13" fmla="*/ 1598 w 1233349"/>
                  <a:gd name="connsiteY13" fmla="*/ 328237 h 465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3349" h="465173">
                    <a:moveTo>
                      <a:pt x="1598" y="328237"/>
                    </a:moveTo>
                    <a:cubicBezTo>
                      <a:pt x="-109" y="338479"/>
                      <a:pt x="-536" y="348721"/>
                      <a:pt x="744" y="358964"/>
                    </a:cubicBezTo>
                    <a:cubicBezTo>
                      <a:pt x="7146" y="402920"/>
                      <a:pt x="31898" y="435781"/>
                      <a:pt x="63052" y="465655"/>
                    </a:cubicBezTo>
                    <a:cubicBezTo>
                      <a:pt x="68600" y="470776"/>
                      <a:pt x="73721" y="469069"/>
                      <a:pt x="79696" y="468215"/>
                    </a:cubicBezTo>
                    <a:cubicBezTo>
                      <a:pt x="93352" y="466508"/>
                      <a:pt x="93352" y="466508"/>
                      <a:pt x="120238" y="462241"/>
                    </a:cubicBezTo>
                    <a:cubicBezTo>
                      <a:pt x="162061" y="445597"/>
                      <a:pt x="1082592" y="225386"/>
                      <a:pt x="1122282" y="215571"/>
                    </a:cubicBezTo>
                    <a:cubicBezTo>
                      <a:pt x="1145327" y="210450"/>
                      <a:pt x="1167945" y="205328"/>
                      <a:pt x="1190991" y="200207"/>
                    </a:cubicBezTo>
                    <a:cubicBezTo>
                      <a:pt x="1222571" y="192952"/>
                      <a:pt x="1232387" y="181003"/>
                      <a:pt x="1235374" y="148569"/>
                    </a:cubicBezTo>
                    <a:cubicBezTo>
                      <a:pt x="1236654" y="132779"/>
                      <a:pt x="1233667" y="117415"/>
                      <a:pt x="1228119" y="102478"/>
                    </a:cubicBezTo>
                    <a:cubicBezTo>
                      <a:pt x="1214036" y="64496"/>
                      <a:pt x="1188857" y="33769"/>
                      <a:pt x="1160690" y="5176"/>
                    </a:cubicBezTo>
                    <a:cubicBezTo>
                      <a:pt x="1155996" y="482"/>
                      <a:pt x="1150875" y="-1226"/>
                      <a:pt x="1144473" y="908"/>
                    </a:cubicBezTo>
                    <a:cubicBezTo>
                      <a:pt x="1075337" y="19259"/>
                      <a:pt x="1005775" y="37610"/>
                      <a:pt x="936639" y="55961"/>
                    </a:cubicBezTo>
                    <a:cubicBezTo>
                      <a:pt x="870490" y="74312"/>
                      <a:pt x="124079" y="263368"/>
                      <a:pt x="42567" y="282573"/>
                    </a:cubicBezTo>
                    <a:cubicBezTo>
                      <a:pt x="15254" y="288974"/>
                      <a:pt x="5439" y="304338"/>
                      <a:pt x="1598" y="328237"/>
                    </a:cubicBezTo>
                    <a:close/>
                  </a:path>
                </a:pathLst>
              </a:custGeom>
              <a:solidFill>
                <a:schemeClr val="accent3">
                  <a:lumMod val="50000"/>
                </a:schemeClr>
              </a:solidFill>
              <a:ln w="4237" cap="flat">
                <a:noFill/>
                <a:prstDash val="solid"/>
                <a:miter/>
              </a:ln>
            </p:spPr>
            <p:txBody>
              <a:bodyPr rtlCol="0" anchor="ctr"/>
              <a:lstStyle/>
              <a:p>
                <a:endParaRPr lang="en-US"/>
              </a:p>
            </p:txBody>
          </p:sp>
          <p:sp>
            <p:nvSpPr>
              <p:cNvPr id="70" name="Freeform: Shape 109">
                <a:extLst>
                  <a:ext uri="{FF2B5EF4-FFF2-40B4-BE49-F238E27FC236}">
                    <a16:creationId xmlns:a16="http://schemas.microsoft.com/office/drawing/2014/main" id="{4BCFEA23-D64D-0ED2-E617-E0919F7E0400}"/>
                  </a:ext>
                </a:extLst>
              </p:cNvPr>
              <p:cNvSpPr/>
              <p:nvPr/>
            </p:nvSpPr>
            <p:spPr>
              <a:xfrm>
                <a:off x="712681" y="5297013"/>
                <a:ext cx="695970" cy="1310744"/>
              </a:xfrm>
              <a:custGeom>
                <a:avLst/>
                <a:gdLst>
                  <a:gd name="connsiteX0" fmla="*/ 766835 w 768176"/>
                  <a:gd name="connsiteY0" fmla="*/ 997775 h 1446731"/>
                  <a:gd name="connsiteX1" fmla="*/ 734400 w 768176"/>
                  <a:gd name="connsiteY1" fmla="*/ 830484 h 1446731"/>
                  <a:gd name="connsiteX2" fmla="*/ 635391 w 768176"/>
                  <a:gd name="connsiteY2" fmla="*/ 591069 h 1446731"/>
                  <a:gd name="connsiteX3" fmla="*/ 433531 w 768176"/>
                  <a:gd name="connsiteY3" fmla="*/ 366591 h 1446731"/>
                  <a:gd name="connsiteX4" fmla="*/ 392135 w 768176"/>
                  <a:gd name="connsiteY4" fmla="*/ 0 h 1446731"/>
                  <a:gd name="connsiteX5" fmla="*/ 335376 w 768176"/>
                  <a:gd name="connsiteY5" fmla="*/ 68282 h 1446731"/>
                  <a:gd name="connsiteX6" fmla="*/ 269654 w 768176"/>
                  <a:gd name="connsiteY6" fmla="*/ 173693 h 1446731"/>
                  <a:gd name="connsiteX7" fmla="*/ 270934 w 768176"/>
                  <a:gd name="connsiteY7" fmla="*/ 460052 h 1446731"/>
                  <a:gd name="connsiteX8" fmla="*/ 329401 w 768176"/>
                  <a:gd name="connsiteY8" fmla="*/ 651243 h 1446731"/>
                  <a:gd name="connsiteX9" fmla="*/ 271788 w 768176"/>
                  <a:gd name="connsiteY9" fmla="*/ 775431 h 1446731"/>
                  <a:gd name="connsiteX10" fmla="*/ 182167 w 768176"/>
                  <a:gd name="connsiteY10" fmla="*/ 575705 h 1446731"/>
                  <a:gd name="connsiteX11" fmla="*/ 205639 w 768176"/>
                  <a:gd name="connsiteY11" fmla="*/ 701174 h 1446731"/>
                  <a:gd name="connsiteX12" fmla="*/ 130102 w 768176"/>
                  <a:gd name="connsiteY12" fmla="*/ 883402 h 1446731"/>
                  <a:gd name="connsiteX13" fmla="*/ 3353 w 768176"/>
                  <a:gd name="connsiteY13" fmla="*/ 1154398 h 1446731"/>
                  <a:gd name="connsiteX14" fmla="*/ 98521 w 768176"/>
                  <a:gd name="connsiteY14" fmla="*/ 1386985 h 1446731"/>
                  <a:gd name="connsiteX15" fmla="*/ 491571 w 768176"/>
                  <a:gd name="connsiteY15" fmla="*/ 1436489 h 1446731"/>
                  <a:gd name="connsiteX16" fmla="*/ 727572 w 768176"/>
                  <a:gd name="connsiteY16" fmla="*/ 1289256 h 1446731"/>
                  <a:gd name="connsiteX17" fmla="*/ 766835 w 768176"/>
                  <a:gd name="connsiteY17" fmla="*/ 997775 h 144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68176" h="1446731">
                    <a:moveTo>
                      <a:pt x="766835" y="997775"/>
                    </a:moveTo>
                    <a:cubicBezTo>
                      <a:pt x="761287" y="941016"/>
                      <a:pt x="749764" y="884683"/>
                      <a:pt x="734400" y="830484"/>
                    </a:cubicBezTo>
                    <a:cubicBezTo>
                      <a:pt x="710502" y="747691"/>
                      <a:pt x="680628" y="664899"/>
                      <a:pt x="635391" y="591069"/>
                    </a:cubicBezTo>
                    <a:cubicBezTo>
                      <a:pt x="582046" y="504009"/>
                      <a:pt x="500960" y="442128"/>
                      <a:pt x="433531" y="366591"/>
                    </a:cubicBezTo>
                    <a:cubicBezTo>
                      <a:pt x="347325" y="270142"/>
                      <a:pt x="337509" y="114800"/>
                      <a:pt x="392135" y="0"/>
                    </a:cubicBezTo>
                    <a:cubicBezTo>
                      <a:pt x="379332" y="26886"/>
                      <a:pt x="354153" y="45664"/>
                      <a:pt x="335376" y="68282"/>
                    </a:cubicBezTo>
                    <a:cubicBezTo>
                      <a:pt x="308489" y="100290"/>
                      <a:pt x="288005" y="136138"/>
                      <a:pt x="269654" y="173693"/>
                    </a:cubicBezTo>
                    <a:cubicBezTo>
                      <a:pt x="226551" y="263314"/>
                      <a:pt x="219722" y="372565"/>
                      <a:pt x="270934" y="460052"/>
                    </a:cubicBezTo>
                    <a:cubicBezTo>
                      <a:pt x="302515" y="514251"/>
                      <a:pt x="331962" y="586374"/>
                      <a:pt x="329401" y="651243"/>
                    </a:cubicBezTo>
                    <a:cubicBezTo>
                      <a:pt x="327694" y="699467"/>
                      <a:pt x="310623" y="740863"/>
                      <a:pt x="271788" y="775431"/>
                    </a:cubicBezTo>
                    <a:cubicBezTo>
                      <a:pt x="249169" y="703308"/>
                      <a:pt x="229538" y="632892"/>
                      <a:pt x="182167" y="575705"/>
                    </a:cubicBezTo>
                    <a:cubicBezTo>
                      <a:pt x="205639" y="603872"/>
                      <a:pt x="207346" y="666179"/>
                      <a:pt x="205639" y="701174"/>
                    </a:cubicBezTo>
                    <a:cubicBezTo>
                      <a:pt x="201798" y="772017"/>
                      <a:pt x="166804" y="824936"/>
                      <a:pt x="130102" y="883402"/>
                    </a:cubicBezTo>
                    <a:cubicBezTo>
                      <a:pt x="78463" y="966195"/>
                      <a:pt x="17009" y="1056242"/>
                      <a:pt x="3353" y="1154398"/>
                    </a:cubicBezTo>
                    <a:cubicBezTo>
                      <a:pt x="-9877" y="1249566"/>
                      <a:pt x="14875" y="1333212"/>
                      <a:pt x="98521" y="1386985"/>
                    </a:cubicBezTo>
                    <a:cubicBezTo>
                      <a:pt x="215028" y="1462095"/>
                      <a:pt x="363542" y="1459535"/>
                      <a:pt x="491571" y="1436489"/>
                    </a:cubicBezTo>
                    <a:cubicBezTo>
                      <a:pt x="579058" y="1420699"/>
                      <a:pt x="676787" y="1368207"/>
                      <a:pt x="727572" y="1289256"/>
                    </a:cubicBezTo>
                    <a:cubicBezTo>
                      <a:pt x="780064" y="1208170"/>
                      <a:pt x="775797" y="1090810"/>
                      <a:pt x="766835" y="997775"/>
                    </a:cubicBezTo>
                    <a:close/>
                  </a:path>
                </a:pathLst>
              </a:custGeom>
              <a:solidFill>
                <a:schemeClr val="accent4"/>
              </a:solidFill>
              <a:ln w="4237" cap="flat">
                <a:noFill/>
                <a:prstDash val="solid"/>
                <a:miter/>
              </a:ln>
            </p:spPr>
            <p:txBody>
              <a:bodyPr rtlCol="0" anchor="ctr"/>
              <a:lstStyle/>
              <a:p>
                <a:endParaRPr lang="en-US"/>
              </a:p>
            </p:txBody>
          </p:sp>
          <p:sp>
            <p:nvSpPr>
              <p:cNvPr id="71" name="Freeform: Shape 110">
                <a:extLst>
                  <a:ext uri="{FF2B5EF4-FFF2-40B4-BE49-F238E27FC236}">
                    <a16:creationId xmlns:a16="http://schemas.microsoft.com/office/drawing/2014/main" id="{019ECE82-F44A-A975-E1B2-7D2EBB595064}"/>
                  </a:ext>
                </a:extLst>
              </p:cNvPr>
              <p:cNvSpPr/>
              <p:nvPr/>
            </p:nvSpPr>
            <p:spPr>
              <a:xfrm>
                <a:off x="877841" y="6003519"/>
                <a:ext cx="345679" cy="584667"/>
              </a:xfrm>
              <a:custGeom>
                <a:avLst/>
                <a:gdLst>
                  <a:gd name="connsiteX0" fmla="*/ 202651 w 345679"/>
                  <a:gd name="connsiteY0" fmla="*/ 520 h 584667"/>
                  <a:gd name="connsiteX1" fmla="*/ 167656 w 345679"/>
                  <a:gd name="connsiteY1" fmla="*/ 105078 h 584667"/>
                  <a:gd name="connsiteX2" fmla="*/ 35359 w 345679"/>
                  <a:gd name="connsiteY2" fmla="*/ 237375 h 584667"/>
                  <a:gd name="connsiteX3" fmla="*/ 1218 w 345679"/>
                  <a:gd name="connsiteY3" fmla="*/ 338945 h 584667"/>
                  <a:gd name="connsiteX4" fmla="*/ 37066 w 345679"/>
                  <a:gd name="connsiteY4" fmla="*/ 478070 h 584667"/>
                  <a:gd name="connsiteX5" fmla="*/ 157841 w 345679"/>
                  <a:gd name="connsiteY5" fmla="*/ 579213 h 584667"/>
                  <a:gd name="connsiteX6" fmla="*/ 179606 w 345679"/>
                  <a:gd name="connsiteY6" fmla="*/ 584334 h 584667"/>
                  <a:gd name="connsiteX7" fmla="*/ 288857 w 345679"/>
                  <a:gd name="connsiteY7" fmla="*/ 503249 h 584667"/>
                  <a:gd name="connsiteX8" fmla="*/ 347324 w 345679"/>
                  <a:gd name="connsiteY8" fmla="*/ 375646 h 584667"/>
                  <a:gd name="connsiteX9" fmla="*/ 202651 w 345679"/>
                  <a:gd name="connsiteY9" fmla="*/ 520 h 584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5679" h="584667">
                    <a:moveTo>
                      <a:pt x="202651" y="520"/>
                    </a:moveTo>
                    <a:cubicBezTo>
                      <a:pt x="197103" y="-7161"/>
                      <a:pt x="198383" y="72217"/>
                      <a:pt x="167656" y="105078"/>
                    </a:cubicBezTo>
                    <a:cubicBezTo>
                      <a:pt x="113457" y="163544"/>
                      <a:pt x="75902" y="167385"/>
                      <a:pt x="35359" y="237375"/>
                    </a:cubicBezTo>
                    <a:cubicBezTo>
                      <a:pt x="15301" y="271943"/>
                      <a:pt x="5912" y="298402"/>
                      <a:pt x="1218" y="338945"/>
                    </a:cubicBezTo>
                    <a:cubicBezTo>
                      <a:pt x="-4330" y="389730"/>
                      <a:pt x="9326" y="435393"/>
                      <a:pt x="37066" y="478070"/>
                    </a:cubicBezTo>
                    <a:cubicBezTo>
                      <a:pt x="43041" y="484471"/>
                      <a:pt x="119858" y="557021"/>
                      <a:pt x="157841" y="579213"/>
                    </a:cubicBezTo>
                    <a:cubicBezTo>
                      <a:pt x="164669" y="583054"/>
                      <a:pt x="171070" y="586895"/>
                      <a:pt x="179606" y="584334"/>
                    </a:cubicBezTo>
                    <a:cubicBezTo>
                      <a:pt x="222282" y="571958"/>
                      <a:pt x="285870" y="505810"/>
                      <a:pt x="288857" y="503249"/>
                    </a:cubicBezTo>
                    <a:cubicBezTo>
                      <a:pt x="317450" y="465267"/>
                      <a:pt x="343483" y="408507"/>
                      <a:pt x="347324" y="375646"/>
                    </a:cubicBezTo>
                    <a:cubicBezTo>
                      <a:pt x="363541" y="238655"/>
                      <a:pt x="280322" y="110199"/>
                      <a:pt x="202651" y="520"/>
                    </a:cubicBezTo>
                    <a:close/>
                  </a:path>
                </a:pathLst>
              </a:custGeom>
              <a:solidFill>
                <a:schemeClr val="accent3"/>
              </a:solidFill>
              <a:ln w="4237" cap="flat">
                <a:noFill/>
                <a:prstDash val="solid"/>
                <a:miter/>
              </a:ln>
            </p:spPr>
            <p:txBody>
              <a:bodyPr rtlCol="0" anchor="ctr"/>
              <a:lstStyle/>
              <a:p>
                <a:endParaRPr lang="en-US"/>
              </a:p>
            </p:txBody>
          </p:sp>
        </p:grpSp>
        <p:grpSp>
          <p:nvGrpSpPr>
            <p:cNvPr id="7" name="Group 6">
              <a:extLst>
                <a:ext uri="{FF2B5EF4-FFF2-40B4-BE49-F238E27FC236}">
                  <a16:creationId xmlns:a16="http://schemas.microsoft.com/office/drawing/2014/main" id="{440D28F7-3D3F-66E6-C83A-788A4F0506BD}"/>
                </a:ext>
              </a:extLst>
            </p:cNvPr>
            <p:cNvGrpSpPr/>
            <p:nvPr/>
          </p:nvGrpSpPr>
          <p:grpSpPr>
            <a:xfrm>
              <a:off x="7485555" y="1834256"/>
              <a:ext cx="4055638" cy="3889264"/>
              <a:chOff x="4068181" y="1818087"/>
              <a:chExt cx="4055638" cy="3889264"/>
            </a:xfrm>
          </p:grpSpPr>
          <p:sp>
            <p:nvSpPr>
              <p:cNvPr id="16" name="Rectangle 15">
                <a:extLst>
                  <a:ext uri="{FF2B5EF4-FFF2-40B4-BE49-F238E27FC236}">
                    <a16:creationId xmlns:a16="http://schemas.microsoft.com/office/drawing/2014/main" id="{2FB82506-16D9-517F-60F5-4CF57BED3097}"/>
                  </a:ext>
                </a:extLst>
              </p:cNvPr>
              <p:cNvSpPr/>
              <p:nvPr/>
            </p:nvSpPr>
            <p:spPr>
              <a:xfrm>
                <a:off x="4068181" y="2115950"/>
                <a:ext cx="4055638" cy="16037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4" name="Graphic 63">
                <a:extLst>
                  <a:ext uri="{FF2B5EF4-FFF2-40B4-BE49-F238E27FC236}">
                    <a16:creationId xmlns:a16="http://schemas.microsoft.com/office/drawing/2014/main" id="{A1EC3EB8-77EA-A680-1ADF-AEF33F5201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10080" y="1818087"/>
                <a:ext cx="897522" cy="3889264"/>
              </a:xfrm>
              <a:prstGeom prst="rect">
                <a:avLst/>
              </a:prstGeom>
            </p:spPr>
          </p:pic>
          <p:pic>
            <p:nvPicPr>
              <p:cNvPr id="65" name="Graphic 64">
                <a:extLst>
                  <a:ext uri="{FF2B5EF4-FFF2-40B4-BE49-F238E27FC236}">
                    <a16:creationId xmlns:a16="http://schemas.microsoft.com/office/drawing/2014/main" id="{DE323DCC-2964-4E1E-5A07-2B2A7FD99D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06666" y="1818087"/>
                <a:ext cx="897522" cy="3889264"/>
              </a:xfrm>
              <a:prstGeom prst="rect">
                <a:avLst/>
              </a:prstGeom>
            </p:spPr>
          </p:pic>
        </p:grpSp>
        <p:grpSp>
          <p:nvGrpSpPr>
            <p:cNvPr id="8" name="Group 7">
              <a:extLst>
                <a:ext uri="{FF2B5EF4-FFF2-40B4-BE49-F238E27FC236}">
                  <a16:creationId xmlns:a16="http://schemas.microsoft.com/office/drawing/2014/main" id="{78CF340A-4A6A-B431-0628-1C5D1170FD3E}"/>
                </a:ext>
              </a:extLst>
            </p:cNvPr>
            <p:cNvGrpSpPr/>
            <p:nvPr/>
          </p:nvGrpSpPr>
          <p:grpSpPr>
            <a:xfrm>
              <a:off x="8776751" y="2071058"/>
              <a:ext cx="1648941" cy="1669109"/>
              <a:chOff x="5298233" y="2064070"/>
              <a:chExt cx="1648941" cy="1669109"/>
            </a:xfrm>
            <a:solidFill>
              <a:schemeClr val="accent1">
                <a:lumMod val="75000"/>
              </a:schemeClr>
            </a:solidFill>
          </p:grpSpPr>
          <p:sp>
            <p:nvSpPr>
              <p:cNvPr id="9" name="Freeform: Shape 116">
                <a:extLst>
                  <a:ext uri="{FF2B5EF4-FFF2-40B4-BE49-F238E27FC236}">
                    <a16:creationId xmlns:a16="http://schemas.microsoft.com/office/drawing/2014/main" id="{A09940BE-7BF1-C430-290B-A025123C1FF6}"/>
                  </a:ext>
                </a:extLst>
              </p:cNvPr>
              <p:cNvSpPr/>
              <p:nvPr/>
            </p:nvSpPr>
            <p:spPr>
              <a:xfrm>
                <a:off x="5304336" y="2064070"/>
                <a:ext cx="1639982" cy="850111"/>
              </a:xfrm>
              <a:custGeom>
                <a:avLst/>
                <a:gdLst>
                  <a:gd name="connsiteX0" fmla="*/ 272206 w 1639982"/>
                  <a:gd name="connsiteY0" fmla="*/ 212254 h 850111"/>
                  <a:gd name="connsiteX1" fmla="*/ 339558 w 1639982"/>
                  <a:gd name="connsiteY1" fmla="*/ 212254 h 850111"/>
                  <a:gd name="connsiteX2" fmla="*/ 264679 w 1639982"/>
                  <a:gd name="connsiteY2" fmla="*/ 279537 h 850111"/>
                  <a:gd name="connsiteX3" fmla="*/ 45404 w 1639982"/>
                  <a:gd name="connsiteY3" fmla="*/ 841110 h 850111"/>
                  <a:gd name="connsiteX4" fmla="*/ 305 w 1639982"/>
                  <a:gd name="connsiteY4" fmla="*/ 842340 h 850111"/>
                  <a:gd name="connsiteX5" fmla="*/ 232347 w 1639982"/>
                  <a:gd name="connsiteY5" fmla="*/ 248069 h 850111"/>
                  <a:gd name="connsiteX6" fmla="*/ 823878 w 1639982"/>
                  <a:gd name="connsiteY6" fmla="*/ 9 h 850111"/>
                  <a:gd name="connsiteX7" fmla="*/ 1240878 w 1639982"/>
                  <a:gd name="connsiteY7" fmla="*/ 116259 h 850111"/>
                  <a:gd name="connsiteX8" fmla="*/ 1639427 w 1639982"/>
                  <a:gd name="connsiteY8" fmla="*/ 850111 h 850111"/>
                  <a:gd name="connsiteX9" fmla="*/ 1594341 w 1639982"/>
                  <a:gd name="connsiteY9" fmla="*/ 848453 h 850111"/>
                  <a:gd name="connsiteX10" fmla="*/ 1217720 w 1639982"/>
                  <a:gd name="connsiteY10" fmla="*/ 154978 h 850111"/>
                  <a:gd name="connsiteX11" fmla="*/ 721526 w 1639982"/>
                  <a:gd name="connsiteY11" fmla="*/ 51389 h 850111"/>
                  <a:gd name="connsiteX12" fmla="*/ 719024 w 1639982"/>
                  <a:gd name="connsiteY12" fmla="*/ 51880 h 850111"/>
                  <a:gd name="connsiteX13" fmla="*/ 537410 w 1639982"/>
                  <a:gd name="connsiteY13" fmla="*/ 51880 h 850111"/>
                  <a:gd name="connsiteX14" fmla="*/ 609108 w 1639982"/>
                  <a:gd name="connsiteY14" fmla="*/ 27559 h 850111"/>
                  <a:gd name="connsiteX15" fmla="*/ 823878 w 1639982"/>
                  <a:gd name="connsiteY15" fmla="*/ 9 h 850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39982" h="850111">
                    <a:moveTo>
                      <a:pt x="272206" y="212254"/>
                    </a:moveTo>
                    <a:lnTo>
                      <a:pt x="339558" y="212254"/>
                    </a:lnTo>
                    <a:lnTo>
                      <a:pt x="264679" y="279537"/>
                    </a:lnTo>
                    <a:cubicBezTo>
                      <a:pt x="120788" y="427403"/>
                      <a:pt x="39625" y="629126"/>
                      <a:pt x="45404" y="841110"/>
                    </a:cubicBezTo>
                    <a:lnTo>
                      <a:pt x="305" y="842340"/>
                    </a:lnTo>
                    <a:cubicBezTo>
                      <a:pt x="-5811" y="618014"/>
                      <a:pt x="80078" y="404545"/>
                      <a:pt x="232347" y="248069"/>
                    </a:cubicBezTo>
                    <a:close/>
                    <a:moveTo>
                      <a:pt x="823878" y="9"/>
                    </a:moveTo>
                    <a:cubicBezTo>
                      <a:pt x="968270" y="693"/>
                      <a:pt x="1112483" y="39468"/>
                      <a:pt x="1240878" y="116259"/>
                    </a:cubicBezTo>
                    <a:cubicBezTo>
                      <a:pt x="1497668" y="269840"/>
                      <a:pt x="1650418" y="551100"/>
                      <a:pt x="1639427" y="850111"/>
                    </a:cubicBezTo>
                    <a:lnTo>
                      <a:pt x="1594341" y="848453"/>
                    </a:lnTo>
                    <a:cubicBezTo>
                      <a:pt x="1604727" y="565894"/>
                      <a:pt x="1460381" y="300109"/>
                      <a:pt x="1217720" y="154978"/>
                    </a:cubicBezTo>
                    <a:cubicBezTo>
                      <a:pt x="1066057" y="64271"/>
                      <a:pt x="891039" y="29696"/>
                      <a:pt x="721526" y="51389"/>
                    </a:cubicBezTo>
                    <a:lnTo>
                      <a:pt x="719024" y="51880"/>
                    </a:lnTo>
                    <a:lnTo>
                      <a:pt x="537410" y="51880"/>
                    </a:lnTo>
                    <a:lnTo>
                      <a:pt x="609108" y="27559"/>
                    </a:lnTo>
                    <a:cubicBezTo>
                      <a:pt x="679440" y="8847"/>
                      <a:pt x="751681" y="-334"/>
                      <a:pt x="823878"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hord 13">
                <a:extLst>
                  <a:ext uri="{FF2B5EF4-FFF2-40B4-BE49-F238E27FC236}">
                    <a16:creationId xmlns:a16="http://schemas.microsoft.com/office/drawing/2014/main" id="{0E539EEE-6041-4C8C-5F61-F9E1E2696408}"/>
                  </a:ext>
                </a:extLst>
              </p:cNvPr>
              <p:cNvSpPr/>
              <p:nvPr/>
            </p:nvSpPr>
            <p:spPr>
              <a:xfrm>
                <a:off x="5298233" y="2084238"/>
                <a:ext cx="1648941" cy="1648941"/>
              </a:xfrm>
              <a:prstGeom prst="chord">
                <a:avLst>
                  <a:gd name="adj1" fmla="val 21553837"/>
                  <a:gd name="adj2" fmla="val 108336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452495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E3F7DB7-305E-22CB-88BD-D74B3C327FDF}"/>
              </a:ext>
            </a:extLst>
          </p:cNvPr>
          <p:cNvSpPr txBox="1">
            <a:spLocks/>
          </p:cNvSpPr>
          <p:nvPr/>
        </p:nvSpPr>
        <p:spPr>
          <a:xfrm>
            <a:off x="0" y="320278"/>
            <a:ext cx="11948933" cy="81476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rgbClr val="307589"/>
                </a:solidFill>
              </a:rPr>
              <a:t>Assumptions</a:t>
            </a:r>
          </a:p>
        </p:txBody>
      </p:sp>
      <p:sp>
        <p:nvSpPr>
          <p:cNvPr id="2" name="Graphic 115">
            <a:extLst>
              <a:ext uri="{FF2B5EF4-FFF2-40B4-BE49-F238E27FC236}">
                <a16:creationId xmlns:a16="http://schemas.microsoft.com/office/drawing/2014/main" id="{8E45B516-EBD3-2693-5430-C0FEE0514F68}"/>
              </a:ext>
            </a:extLst>
          </p:cNvPr>
          <p:cNvSpPr/>
          <p:nvPr/>
        </p:nvSpPr>
        <p:spPr>
          <a:xfrm>
            <a:off x="4617837" y="1752181"/>
            <a:ext cx="2956326" cy="4866783"/>
          </a:xfrm>
          <a:custGeom>
            <a:avLst/>
            <a:gdLst>
              <a:gd name="connsiteX0" fmla="*/ 2960376 w 2956325"/>
              <a:gd name="connsiteY0" fmla="*/ 256627 h 4866782"/>
              <a:gd name="connsiteX1" fmla="*/ 2893440 w 2956325"/>
              <a:gd name="connsiteY1" fmla="*/ 291489 h 4866782"/>
              <a:gd name="connsiteX2" fmla="*/ 2816743 w 2956325"/>
              <a:gd name="connsiteY2" fmla="*/ 332394 h 4866782"/>
              <a:gd name="connsiteX3" fmla="*/ 2815348 w 2956325"/>
              <a:gd name="connsiteY3" fmla="*/ 356565 h 4866782"/>
              <a:gd name="connsiteX4" fmla="*/ 2828829 w 2956325"/>
              <a:gd name="connsiteY4" fmla="*/ 371905 h 4866782"/>
              <a:gd name="connsiteX5" fmla="*/ 2830223 w 2956325"/>
              <a:gd name="connsiteY5" fmla="*/ 440235 h 4866782"/>
              <a:gd name="connsiteX6" fmla="*/ 2818138 w 2956325"/>
              <a:gd name="connsiteY6" fmla="*/ 505776 h 4866782"/>
              <a:gd name="connsiteX7" fmla="*/ 2800009 w 2956325"/>
              <a:gd name="connsiteY7" fmla="*/ 527623 h 4866782"/>
              <a:gd name="connsiteX8" fmla="*/ 2769795 w 2956325"/>
              <a:gd name="connsiteY8" fmla="*/ 530877 h 4866782"/>
              <a:gd name="connsiteX9" fmla="*/ 2688915 w 2956325"/>
              <a:gd name="connsiteY9" fmla="*/ 544357 h 4866782"/>
              <a:gd name="connsiteX10" fmla="*/ 2631740 w 2956325"/>
              <a:gd name="connsiteY10" fmla="*/ 558302 h 4866782"/>
              <a:gd name="connsiteX11" fmla="*/ 2604780 w 2956325"/>
              <a:gd name="connsiteY11" fmla="*/ 570853 h 4866782"/>
              <a:gd name="connsiteX12" fmla="*/ 2462077 w 2956325"/>
              <a:gd name="connsiteY12" fmla="*/ 704724 h 4866782"/>
              <a:gd name="connsiteX13" fmla="*/ 2399790 w 2956325"/>
              <a:gd name="connsiteY13" fmla="*/ 776308 h 4866782"/>
              <a:gd name="connsiteX14" fmla="*/ 2291949 w 2956325"/>
              <a:gd name="connsiteY14" fmla="*/ 852075 h 4866782"/>
              <a:gd name="connsiteX15" fmla="*/ 2194334 w 2956325"/>
              <a:gd name="connsiteY15" fmla="*/ 897629 h 4866782"/>
              <a:gd name="connsiteX16" fmla="*/ 2137625 w 2956325"/>
              <a:gd name="connsiteY16" fmla="*/ 938069 h 4866782"/>
              <a:gd name="connsiteX17" fmla="*/ 2100903 w 2956325"/>
              <a:gd name="connsiteY17" fmla="*/ 961311 h 4866782"/>
              <a:gd name="connsiteX18" fmla="*/ 2088817 w 2956325"/>
              <a:gd name="connsiteY18" fmla="*/ 970143 h 4866782"/>
              <a:gd name="connsiteX19" fmla="*/ 2042799 w 2956325"/>
              <a:gd name="connsiteY19" fmla="*/ 1019415 h 4866782"/>
              <a:gd name="connsiteX20" fmla="*/ 2040010 w 2956325"/>
              <a:gd name="connsiteY20" fmla="*/ 1024063 h 4866782"/>
              <a:gd name="connsiteX21" fmla="*/ 2029319 w 2956325"/>
              <a:gd name="connsiteY21" fmla="*/ 1047769 h 4866782"/>
              <a:gd name="connsiteX22" fmla="*/ 1976793 w 2956325"/>
              <a:gd name="connsiteY22" fmla="*/ 1066363 h 4866782"/>
              <a:gd name="connsiteX23" fmla="*/ 1918225 w 2956325"/>
              <a:gd name="connsiteY23" fmla="*/ 1087745 h 4866782"/>
              <a:gd name="connsiteX24" fmla="*/ 1860121 w 2956325"/>
              <a:gd name="connsiteY24" fmla="*/ 1116564 h 4866782"/>
              <a:gd name="connsiteX25" fmla="*/ 1759717 w 2956325"/>
              <a:gd name="connsiteY25" fmla="*/ 1142130 h 4866782"/>
              <a:gd name="connsiteX26" fmla="*/ 1722996 w 2956325"/>
              <a:gd name="connsiteY26" fmla="*/ 1167231 h 4866782"/>
              <a:gd name="connsiteX27" fmla="*/ 1671399 w 2956325"/>
              <a:gd name="connsiteY27" fmla="*/ 1297384 h 4866782"/>
              <a:gd name="connsiteX28" fmla="*/ 1681161 w 2956325"/>
              <a:gd name="connsiteY28" fmla="*/ 1564197 h 4866782"/>
              <a:gd name="connsiteX29" fmla="*/ 1727179 w 2956325"/>
              <a:gd name="connsiteY29" fmla="*/ 1740368 h 4866782"/>
              <a:gd name="connsiteX30" fmla="*/ 1746237 w 2956325"/>
              <a:gd name="connsiteY30" fmla="*/ 1871915 h 4866782"/>
              <a:gd name="connsiteX31" fmla="*/ 1789466 w 2956325"/>
              <a:gd name="connsiteY31" fmla="*/ 2104796 h 4866782"/>
              <a:gd name="connsiteX32" fmla="*/ 1800157 w 2956325"/>
              <a:gd name="connsiteY32" fmla="*/ 2179634 h 4866782"/>
              <a:gd name="connsiteX33" fmla="*/ 1811778 w 2956325"/>
              <a:gd name="connsiteY33" fmla="*/ 2342789 h 4866782"/>
              <a:gd name="connsiteX34" fmla="*/ 1795974 w 2956325"/>
              <a:gd name="connsiteY34" fmla="*/ 2431572 h 4866782"/>
              <a:gd name="connsiteX35" fmla="*/ 1740659 w 2956325"/>
              <a:gd name="connsiteY35" fmla="*/ 2444587 h 4866782"/>
              <a:gd name="connsiteX36" fmla="*/ 1682090 w 2956325"/>
              <a:gd name="connsiteY36" fmla="*/ 2406936 h 4866782"/>
              <a:gd name="connsiteX37" fmla="*/ 1664427 w 2956325"/>
              <a:gd name="connsiteY37" fmla="*/ 2404147 h 4866782"/>
              <a:gd name="connsiteX38" fmla="*/ 1663497 w 2956325"/>
              <a:gd name="connsiteY38" fmla="*/ 2422275 h 4866782"/>
              <a:gd name="connsiteX39" fmla="*/ 1687668 w 2956325"/>
              <a:gd name="connsiteY39" fmla="*/ 2548245 h 4866782"/>
              <a:gd name="connsiteX40" fmla="*/ 1705797 w 2956325"/>
              <a:gd name="connsiteY40" fmla="*/ 2661199 h 4866782"/>
              <a:gd name="connsiteX41" fmla="*/ 1705797 w 2956325"/>
              <a:gd name="connsiteY41" fmla="*/ 2671890 h 4866782"/>
              <a:gd name="connsiteX42" fmla="*/ 1703008 w 2956325"/>
              <a:gd name="connsiteY42" fmla="*/ 2719767 h 4866782"/>
              <a:gd name="connsiteX43" fmla="*/ 1717882 w 2956325"/>
              <a:gd name="connsiteY43" fmla="*/ 2792281 h 4866782"/>
              <a:gd name="connsiteX44" fmla="*/ 1711840 w 2956325"/>
              <a:gd name="connsiteY44" fmla="*/ 2825749 h 4866782"/>
              <a:gd name="connsiteX45" fmla="*/ 1709051 w 2956325"/>
              <a:gd name="connsiteY45" fmla="*/ 2830862 h 4866782"/>
              <a:gd name="connsiteX46" fmla="*/ 1690457 w 2956325"/>
              <a:gd name="connsiteY46" fmla="*/ 2936843 h 4866782"/>
              <a:gd name="connsiteX47" fmla="*/ 1694641 w 2956325"/>
              <a:gd name="connsiteY47" fmla="*/ 3086984 h 4866782"/>
              <a:gd name="connsiteX48" fmla="*/ 1687203 w 2956325"/>
              <a:gd name="connsiteY48" fmla="*/ 3230617 h 4866782"/>
              <a:gd name="connsiteX49" fmla="*/ 1690922 w 2956325"/>
              <a:gd name="connsiteY49" fmla="*/ 3276635 h 4866782"/>
              <a:gd name="connsiteX50" fmla="*/ 1695571 w 2956325"/>
              <a:gd name="connsiteY50" fmla="*/ 3289186 h 4866782"/>
              <a:gd name="connsiteX51" fmla="*/ 1662103 w 2956325"/>
              <a:gd name="connsiteY51" fmla="*/ 3356121 h 4866782"/>
              <a:gd name="connsiteX52" fmla="*/ 1617944 w 2956325"/>
              <a:gd name="connsiteY52" fmla="*/ 3410506 h 4866782"/>
              <a:gd name="connsiteX53" fmla="*/ 1614690 w 2956325"/>
              <a:gd name="connsiteY53" fmla="*/ 3626653 h 4866782"/>
              <a:gd name="connsiteX54" fmla="*/ 1603534 w 2956325"/>
              <a:gd name="connsiteY54" fmla="*/ 3893931 h 4866782"/>
              <a:gd name="connsiteX55" fmla="*/ 1578433 w 2956325"/>
              <a:gd name="connsiteY55" fmla="*/ 4137967 h 4866782"/>
              <a:gd name="connsiteX56" fmla="*/ 1603069 w 2956325"/>
              <a:gd name="connsiteY56" fmla="*/ 4270444 h 4866782"/>
              <a:gd name="connsiteX57" fmla="*/ 1638861 w 2956325"/>
              <a:gd name="connsiteY57" fmla="*/ 4398273 h 4866782"/>
              <a:gd name="connsiteX58" fmla="*/ 1657454 w 2956325"/>
              <a:gd name="connsiteY58" fmla="*/ 4430811 h 4866782"/>
              <a:gd name="connsiteX59" fmla="*/ 1734616 w 2956325"/>
              <a:gd name="connsiteY59" fmla="*/ 4507973 h 4866782"/>
              <a:gd name="connsiteX60" fmla="*/ 1773197 w 2956325"/>
              <a:gd name="connsiteY60" fmla="*/ 4561429 h 4866782"/>
              <a:gd name="connsiteX61" fmla="*/ 1795509 w 2956325"/>
              <a:gd name="connsiteY61" fmla="*/ 4583741 h 4866782"/>
              <a:gd name="connsiteX62" fmla="*/ 1895448 w 2956325"/>
              <a:gd name="connsiteY62" fmla="*/ 4606517 h 4866782"/>
              <a:gd name="connsiteX63" fmla="*/ 1972610 w 2956325"/>
              <a:gd name="connsiteY63" fmla="*/ 4675312 h 4866782"/>
              <a:gd name="connsiteX64" fmla="*/ 1978653 w 2956325"/>
              <a:gd name="connsiteY64" fmla="*/ 4724584 h 4866782"/>
              <a:gd name="connsiteX65" fmla="*/ 1932634 w 2956325"/>
              <a:gd name="connsiteY65" fmla="*/ 4765954 h 4866782"/>
              <a:gd name="connsiteX66" fmla="*/ 1761576 w 2956325"/>
              <a:gd name="connsiteY66" fmla="*/ 4767814 h 4866782"/>
              <a:gd name="connsiteX67" fmla="*/ 1412953 w 2956325"/>
              <a:gd name="connsiteY67" fmla="*/ 4750150 h 4866782"/>
              <a:gd name="connsiteX68" fmla="*/ 1346947 w 2956325"/>
              <a:gd name="connsiteY68" fmla="*/ 4743178 h 4866782"/>
              <a:gd name="connsiteX69" fmla="*/ 1308831 w 2956325"/>
              <a:gd name="connsiteY69" fmla="*/ 4696695 h 4866782"/>
              <a:gd name="connsiteX70" fmla="*/ 1314874 w 2956325"/>
              <a:gd name="connsiteY70" fmla="*/ 4545624 h 4866782"/>
              <a:gd name="connsiteX71" fmla="*/ 1343693 w 2956325"/>
              <a:gd name="connsiteY71" fmla="*/ 4457771 h 4866782"/>
              <a:gd name="connsiteX72" fmla="*/ 1355779 w 2956325"/>
              <a:gd name="connsiteY72" fmla="*/ 4409429 h 4866782"/>
              <a:gd name="connsiteX73" fmla="*/ 1352525 w 2956325"/>
              <a:gd name="connsiteY73" fmla="*/ 4297404 h 4866782"/>
              <a:gd name="connsiteX74" fmla="*/ 1368329 w 2956325"/>
              <a:gd name="connsiteY74" fmla="*/ 4270909 h 4866782"/>
              <a:gd name="connsiteX75" fmla="*/ 1379485 w 2956325"/>
              <a:gd name="connsiteY75" fmla="*/ 4252316 h 4866782"/>
              <a:gd name="connsiteX76" fmla="*/ 1370653 w 2956325"/>
              <a:gd name="connsiteY76" fmla="*/ 4140756 h 4866782"/>
              <a:gd name="connsiteX77" fmla="*/ 1318592 w 2956325"/>
              <a:gd name="connsiteY77" fmla="*/ 3915313 h 4866782"/>
              <a:gd name="connsiteX78" fmla="*/ 1294421 w 2956325"/>
              <a:gd name="connsiteY78" fmla="*/ 3668953 h 4866782"/>
              <a:gd name="connsiteX79" fmla="*/ 1306972 w 2956325"/>
              <a:gd name="connsiteY79" fmla="*/ 3526714 h 4866782"/>
              <a:gd name="connsiteX80" fmla="*/ 1296745 w 2956325"/>
              <a:gd name="connsiteY80" fmla="*/ 3410506 h 4866782"/>
              <a:gd name="connsiteX81" fmla="*/ 1253051 w 2956325"/>
              <a:gd name="connsiteY81" fmla="*/ 3310568 h 4866782"/>
              <a:gd name="connsiteX82" fmla="*/ 1235852 w 2956325"/>
              <a:gd name="connsiteY82" fmla="*/ 3250604 h 4866782"/>
              <a:gd name="connsiteX83" fmla="*/ 1214005 w 2956325"/>
              <a:gd name="connsiteY83" fmla="*/ 3194360 h 4866782"/>
              <a:gd name="connsiteX84" fmla="*/ 1209822 w 2956325"/>
              <a:gd name="connsiteY84" fmla="*/ 3220855 h 4866782"/>
              <a:gd name="connsiteX85" fmla="*/ 1194947 w 2956325"/>
              <a:gd name="connsiteY85" fmla="*/ 3323583 h 4866782"/>
              <a:gd name="connsiteX86" fmla="*/ 1194483 w 2956325"/>
              <a:gd name="connsiteY86" fmla="*/ 3389589 h 4866782"/>
              <a:gd name="connsiteX87" fmla="*/ 1170311 w 2956325"/>
              <a:gd name="connsiteY87" fmla="*/ 3421663 h 4866782"/>
              <a:gd name="connsiteX88" fmla="*/ 1125688 w 2956325"/>
              <a:gd name="connsiteY88" fmla="*/ 3456990 h 4866782"/>
              <a:gd name="connsiteX89" fmla="*/ 1074556 w 2956325"/>
              <a:gd name="connsiteY89" fmla="*/ 3611778 h 4866782"/>
              <a:gd name="connsiteX90" fmla="*/ 1050385 w 2956325"/>
              <a:gd name="connsiteY90" fmla="*/ 3881845 h 4866782"/>
              <a:gd name="connsiteX91" fmla="*/ 1022960 w 2956325"/>
              <a:gd name="connsiteY91" fmla="*/ 4086836 h 4866782"/>
              <a:gd name="connsiteX92" fmla="*/ 1008550 w 2956325"/>
              <a:gd name="connsiteY92" fmla="*/ 4274163 h 4866782"/>
              <a:gd name="connsiteX93" fmla="*/ 1032256 w 2956325"/>
              <a:gd name="connsiteY93" fmla="*/ 4310420 h 4866782"/>
              <a:gd name="connsiteX94" fmla="*/ 1048061 w 2956325"/>
              <a:gd name="connsiteY94" fmla="*/ 4345282 h 4866782"/>
              <a:gd name="connsiteX95" fmla="*/ 1068048 w 2956325"/>
              <a:gd name="connsiteY95" fmla="*/ 4462885 h 4866782"/>
              <a:gd name="connsiteX96" fmla="*/ 1069443 w 2956325"/>
              <a:gd name="connsiteY96" fmla="*/ 4468462 h 4866782"/>
              <a:gd name="connsiteX97" fmla="*/ 1102911 w 2956325"/>
              <a:gd name="connsiteY97" fmla="*/ 4508903 h 4866782"/>
              <a:gd name="connsiteX98" fmla="*/ 1128941 w 2956325"/>
              <a:gd name="connsiteY98" fmla="*/ 4556780 h 4866782"/>
              <a:gd name="connsiteX99" fmla="*/ 1132195 w 2956325"/>
              <a:gd name="connsiteY99" fmla="*/ 4565147 h 4866782"/>
              <a:gd name="connsiteX100" fmla="*/ 1190299 w 2956325"/>
              <a:gd name="connsiteY100" fmla="*/ 4648817 h 4866782"/>
              <a:gd name="connsiteX101" fmla="*/ 1263742 w 2956325"/>
              <a:gd name="connsiteY101" fmla="*/ 4704597 h 4866782"/>
              <a:gd name="connsiteX102" fmla="*/ 1299070 w 2956325"/>
              <a:gd name="connsiteY102" fmla="*/ 4733881 h 4866782"/>
              <a:gd name="connsiteX103" fmla="*/ 1324170 w 2956325"/>
              <a:gd name="connsiteY103" fmla="*/ 4792915 h 4866782"/>
              <a:gd name="connsiteX104" fmla="*/ 1273039 w 2956325"/>
              <a:gd name="connsiteY104" fmla="*/ 4864499 h 4866782"/>
              <a:gd name="connsiteX105" fmla="*/ 1251192 w 2956325"/>
              <a:gd name="connsiteY105" fmla="*/ 4869612 h 4866782"/>
              <a:gd name="connsiteX106" fmla="*/ 1106629 w 2956325"/>
              <a:gd name="connsiteY106" fmla="*/ 4869612 h 4866782"/>
              <a:gd name="connsiteX107" fmla="*/ 1088036 w 2956325"/>
              <a:gd name="connsiteY107" fmla="*/ 4866823 h 4866782"/>
              <a:gd name="connsiteX108" fmla="*/ 932783 w 2956325"/>
              <a:gd name="connsiteY108" fmla="*/ 4842651 h 4866782"/>
              <a:gd name="connsiteX109" fmla="*/ 834238 w 2956325"/>
              <a:gd name="connsiteY109" fmla="*/ 4814297 h 4866782"/>
              <a:gd name="connsiteX110" fmla="*/ 795657 w 2956325"/>
              <a:gd name="connsiteY110" fmla="*/ 4773391 h 4866782"/>
              <a:gd name="connsiteX111" fmla="*/ 817505 w 2956325"/>
              <a:gd name="connsiteY111" fmla="*/ 4554921 h 4866782"/>
              <a:gd name="connsiteX112" fmla="*/ 805884 w 2956325"/>
              <a:gd name="connsiteY112" fmla="*/ 4418726 h 4866782"/>
              <a:gd name="connsiteX113" fmla="*/ 795193 w 2956325"/>
              <a:gd name="connsiteY113" fmla="*/ 4366664 h 4866782"/>
              <a:gd name="connsiteX114" fmla="*/ 802630 w 2956325"/>
              <a:gd name="connsiteY114" fmla="*/ 4349466 h 4866782"/>
              <a:gd name="connsiteX115" fmla="*/ 823547 w 2956325"/>
              <a:gd name="connsiteY115" fmla="*/ 4285319 h 4866782"/>
              <a:gd name="connsiteX116" fmla="*/ 750569 w 2956325"/>
              <a:gd name="connsiteY116" fmla="*/ 3943668 h 4866782"/>
              <a:gd name="connsiteX117" fmla="*/ 745920 w 2956325"/>
              <a:gd name="connsiteY117" fmla="*/ 3701491 h 4866782"/>
              <a:gd name="connsiteX118" fmla="*/ 798911 w 2956325"/>
              <a:gd name="connsiteY118" fmla="*/ 3536011 h 4866782"/>
              <a:gd name="connsiteX119" fmla="*/ 827731 w 2956325"/>
              <a:gd name="connsiteY119" fmla="*/ 3428170 h 4866782"/>
              <a:gd name="connsiteX120" fmla="*/ 800306 w 2956325"/>
              <a:gd name="connsiteY120" fmla="*/ 3392843 h 4866782"/>
              <a:gd name="connsiteX121" fmla="*/ 792868 w 2956325"/>
              <a:gd name="connsiteY121" fmla="*/ 3392378 h 4866782"/>
              <a:gd name="connsiteX122" fmla="*/ 779388 w 2956325"/>
              <a:gd name="connsiteY122" fmla="*/ 3373320 h 4866782"/>
              <a:gd name="connsiteX123" fmla="*/ 784501 w 2956325"/>
              <a:gd name="connsiteY123" fmla="*/ 3296623 h 4866782"/>
              <a:gd name="connsiteX124" fmla="*/ 774275 w 2956325"/>
              <a:gd name="connsiteY124" fmla="*/ 3160892 h 4866782"/>
              <a:gd name="connsiteX125" fmla="*/ 774275 w 2956325"/>
              <a:gd name="connsiteY125" fmla="*/ 3119057 h 4866782"/>
              <a:gd name="connsiteX126" fmla="*/ 756612 w 2956325"/>
              <a:gd name="connsiteY126" fmla="*/ 2991229 h 4866782"/>
              <a:gd name="connsiteX127" fmla="*/ 738018 w 2956325"/>
              <a:gd name="connsiteY127" fmla="*/ 2592404 h 4866782"/>
              <a:gd name="connsiteX128" fmla="*/ 760330 w 2956325"/>
              <a:gd name="connsiteY128" fmla="*/ 2349297 h 4866782"/>
              <a:gd name="connsiteX129" fmla="*/ 736159 w 2956325"/>
              <a:gd name="connsiteY129" fmla="*/ 2299560 h 4866782"/>
              <a:gd name="connsiteX130" fmla="*/ 660856 w 2956325"/>
              <a:gd name="connsiteY130" fmla="*/ 2248893 h 4866782"/>
              <a:gd name="connsiteX131" fmla="*/ 637150 w 2956325"/>
              <a:gd name="connsiteY131" fmla="*/ 2205664 h 4866782"/>
              <a:gd name="connsiteX132" fmla="*/ 551621 w 2956325"/>
              <a:gd name="connsiteY132" fmla="*/ 2167548 h 4866782"/>
              <a:gd name="connsiteX133" fmla="*/ 492588 w 2956325"/>
              <a:gd name="connsiteY133" fmla="*/ 2126643 h 4866782"/>
              <a:gd name="connsiteX134" fmla="*/ 467952 w 2956325"/>
              <a:gd name="connsiteY134" fmla="*/ 2130361 h 4866782"/>
              <a:gd name="connsiteX135" fmla="*/ 452147 w 2956325"/>
              <a:gd name="connsiteY135" fmla="*/ 2151744 h 4866782"/>
              <a:gd name="connsiteX136" fmla="*/ 444245 w 2956325"/>
              <a:gd name="connsiteY136" fmla="*/ 2169407 h 4866782"/>
              <a:gd name="connsiteX137" fmla="*/ 443780 w 2956325"/>
              <a:gd name="connsiteY137" fmla="*/ 2249358 h 4866782"/>
              <a:gd name="connsiteX138" fmla="*/ 376845 w 2956325"/>
              <a:gd name="connsiteY138" fmla="*/ 2335352 h 4866782"/>
              <a:gd name="connsiteX139" fmla="*/ 386606 w 2956325"/>
              <a:gd name="connsiteY139" fmla="*/ 2215425 h 4866782"/>
              <a:gd name="connsiteX140" fmla="*/ 404734 w 2956325"/>
              <a:gd name="connsiteY140" fmla="*/ 2163364 h 4866782"/>
              <a:gd name="connsiteX141" fmla="*/ 457725 w 2956325"/>
              <a:gd name="connsiteY141" fmla="*/ 2092245 h 4866782"/>
              <a:gd name="connsiteX142" fmla="*/ 425652 w 2956325"/>
              <a:gd name="connsiteY142" fmla="*/ 1973713 h 4866782"/>
              <a:gd name="connsiteX143" fmla="*/ 417750 w 2956325"/>
              <a:gd name="connsiteY143" fmla="*/ 1964417 h 4866782"/>
              <a:gd name="connsiteX144" fmla="*/ 408453 w 2956325"/>
              <a:gd name="connsiteY144" fmla="*/ 1974178 h 4866782"/>
              <a:gd name="connsiteX145" fmla="*/ 392184 w 2956325"/>
              <a:gd name="connsiteY145" fmla="*/ 2011365 h 4866782"/>
              <a:gd name="connsiteX146" fmla="*/ 354068 w 2956325"/>
              <a:gd name="connsiteY146" fmla="*/ 1973713 h 4866782"/>
              <a:gd name="connsiteX147" fmla="*/ 352673 w 2956325"/>
              <a:gd name="connsiteY147" fmla="*/ 1953725 h 4866782"/>
              <a:gd name="connsiteX148" fmla="*/ 385212 w 2956325"/>
              <a:gd name="connsiteY148" fmla="*/ 1857040 h 4866782"/>
              <a:gd name="connsiteX149" fmla="*/ 379169 w 2956325"/>
              <a:gd name="connsiteY149" fmla="*/ 1829151 h 4866782"/>
              <a:gd name="connsiteX150" fmla="*/ 356392 w 2956325"/>
              <a:gd name="connsiteY150" fmla="*/ 1759426 h 4866782"/>
              <a:gd name="connsiteX151" fmla="*/ 348025 w 2956325"/>
              <a:gd name="connsiteY151" fmla="*/ 1742692 h 4866782"/>
              <a:gd name="connsiteX152" fmla="*/ 261567 w 2956325"/>
              <a:gd name="connsiteY152" fmla="*/ 1630203 h 4866782"/>
              <a:gd name="connsiteX153" fmla="*/ 251340 w 2956325"/>
              <a:gd name="connsiteY153" fmla="*/ 1507952 h 4866782"/>
              <a:gd name="connsiteX154" fmla="*/ 246227 w 2956325"/>
              <a:gd name="connsiteY154" fmla="*/ 1446130 h 4866782"/>
              <a:gd name="connsiteX155" fmla="*/ 238325 w 2956325"/>
              <a:gd name="connsiteY155" fmla="*/ 1421029 h 4866782"/>
              <a:gd name="connsiteX156" fmla="*/ 212759 w 2956325"/>
              <a:gd name="connsiteY156" fmla="*/ 1120748 h 4866782"/>
              <a:gd name="connsiteX157" fmla="*/ 268074 w 2956325"/>
              <a:gd name="connsiteY157" fmla="*/ 1064039 h 4866782"/>
              <a:gd name="connsiteX158" fmla="*/ 294105 w 2956325"/>
              <a:gd name="connsiteY158" fmla="*/ 1060785 h 4866782"/>
              <a:gd name="connsiteX159" fmla="*/ 289921 w 2956325"/>
              <a:gd name="connsiteY159" fmla="*/ 956663 h 4866782"/>
              <a:gd name="connsiteX160" fmla="*/ 290851 w 2956325"/>
              <a:gd name="connsiteY160" fmla="*/ 891586 h 4866782"/>
              <a:gd name="connsiteX161" fmla="*/ 289456 w 2956325"/>
              <a:gd name="connsiteY161" fmla="*/ 887867 h 4866782"/>
              <a:gd name="connsiteX162" fmla="*/ 250875 w 2956325"/>
              <a:gd name="connsiteY162" fmla="*/ 864626 h 4866782"/>
              <a:gd name="connsiteX163" fmla="*/ 121652 w 2956325"/>
              <a:gd name="connsiteY163" fmla="*/ 870204 h 4866782"/>
              <a:gd name="connsiteX164" fmla="*/ 47744 w 2956325"/>
              <a:gd name="connsiteY164" fmla="*/ 848822 h 4866782"/>
              <a:gd name="connsiteX165" fmla="*/ 30545 w 2956325"/>
              <a:gd name="connsiteY165" fmla="*/ 841384 h 4866782"/>
              <a:gd name="connsiteX166" fmla="*/ 2191 w 2956325"/>
              <a:gd name="connsiteY166" fmla="*/ 799085 h 4866782"/>
              <a:gd name="connsiteX167" fmla="*/ 4050 w 2956325"/>
              <a:gd name="connsiteY167" fmla="*/ 783745 h 4866782"/>
              <a:gd name="connsiteX168" fmla="*/ 57970 w 2956325"/>
              <a:gd name="connsiteY168" fmla="*/ 637788 h 4866782"/>
              <a:gd name="connsiteX169" fmla="*/ 141640 w 2956325"/>
              <a:gd name="connsiteY169" fmla="*/ 604785 h 4866782"/>
              <a:gd name="connsiteX170" fmla="*/ 260637 w 2956325"/>
              <a:gd name="connsiteY170" fmla="*/ 617336 h 4866782"/>
              <a:gd name="connsiteX171" fmla="*/ 288062 w 2956325"/>
              <a:gd name="connsiteY171" fmla="*/ 603391 h 4866782"/>
              <a:gd name="connsiteX172" fmla="*/ 360111 w 2956325"/>
              <a:gd name="connsiteY172" fmla="*/ 499269 h 4866782"/>
              <a:gd name="connsiteX173" fmla="*/ 400551 w 2956325"/>
              <a:gd name="connsiteY173" fmla="*/ 473238 h 4866782"/>
              <a:gd name="connsiteX174" fmla="*/ 437273 w 2956325"/>
              <a:gd name="connsiteY174" fmla="*/ 450926 h 4866782"/>
              <a:gd name="connsiteX175" fmla="*/ 477713 w 2956325"/>
              <a:gd name="connsiteY175" fmla="*/ 457899 h 4866782"/>
              <a:gd name="connsiteX176" fmla="*/ 503744 w 2956325"/>
              <a:gd name="connsiteY176" fmla="*/ 473703 h 4866782"/>
              <a:gd name="connsiteX177" fmla="*/ 663181 w 2956325"/>
              <a:gd name="connsiteY177" fmla="*/ 469055 h 4866782"/>
              <a:gd name="connsiteX178" fmla="*/ 872355 w 2956325"/>
              <a:gd name="connsiteY178" fmla="*/ 478816 h 4866782"/>
              <a:gd name="connsiteX179" fmla="*/ 883975 w 2956325"/>
              <a:gd name="connsiteY179" fmla="*/ 480675 h 4866782"/>
              <a:gd name="connsiteX180" fmla="*/ 885835 w 2956325"/>
              <a:gd name="connsiteY180" fmla="*/ 458363 h 4866782"/>
              <a:gd name="connsiteX181" fmla="*/ 919767 w 2956325"/>
              <a:gd name="connsiteY181" fmla="*/ 476957 h 4866782"/>
              <a:gd name="connsiteX182" fmla="*/ 935107 w 2956325"/>
              <a:gd name="connsiteY182" fmla="*/ 485324 h 4866782"/>
              <a:gd name="connsiteX183" fmla="*/ 1006226 w 2956325"/>
              <a:gd name="connsiteY183" fmla="*/ 498804 h 4866782"/>
              <a:gd name="connsiteX184" fmla="*/ 1081993 w 2956325"/>
              <a:gd name="connsiteY184" fmla="*/ 568993 h 4866782"/>
              <a:gd name="connsiteX185" fmla="*/ 1098727 w 2956325"/>
              <a:gd name="connsiteY185" fmla="*/ 603856 h 4866782"/>
              <a:gd name="connsiteX186" fmla="*/ 1104770 w 2956325"/>
              <a:gd name="connsiteY186" fmla="*/ 601067 h 4866782"/>
              <a:gd name="connsiteX187" fmla="*/ 1088966 w 2956325"/>
              <a:gd name="connsiteY187" fmla="*/ 540639 h 4866782"/>
              <a:gd name="connsiteX188" fmla="*/ 1008550 w 2956325"/>
              <a:gd name="connsiteY188" fmla="*/ 313801 h 4866782"/>
              <a:gd name="connsiteX189" fmla="*/ 1008085 w 2956325"/>
              <a:gd name="connsiteY189" fmla="*/ 221300 h 4866782"/>
              <a:gd name="connsiteX190" fmla="*/ 1015523 w 2956325"/>
              <a:gd name="connsiteY190" fmla="*/ 165055 h 4866782"/>
              <a:gd name="connsiteX191" fmla="*/ 1031792 w 2956325"/>
              <a:gd name="connsiteY191" fmla="*/ 127404 h 4866782"/>
              <a:gd name="connsiteX192" fmla="*/ 1040159 w 2956325"/>
              <a:gd name="connsiteY192" fmla="*/ 109275 h 4866782"/>
              <a:gd name="connsiteX193" fmla="*/ 1068513 w 2956325"/>
              <a:gd name="connsiteY193" fmla="*/ 75342 h 4866782"/>
              <a:gd name="connsiteX194" fmla="*/ 1087571 w 2956325"/>
              <a:gd name="connsiteY194" fmla="*/ 63722 h 4866782"/>
              <a:gd name="connsiteX195" fmla="*/ 1162409 w 2956325"/>
              <a:gd name="connsiteY195" fmla="*/ 35832 h 4866782"/>
              <a:gd name="connsiteX196" fmla="*/ 1252122 w 2956325"/>
              <a:gd name="connsiteY196" fmla="*/ 15844 h 4866782"/>
              <a:gd name="connsiteX197" fmla="*/ 1311620 w 2956325"/>
              <a:gd name="connsiteY197" fmla="*/ 3758 h 4866782"/>
              <a:gd name="connsiteX198" fmla="*/ 1332073 w 2956325"/>
              <a:gd name="connsiteY198" fmla="*/ 5153 h 4866782"/>
              <a:gd name="connsiteX199" fmla="*/ 1401797 w 2956325"/>
              <a:gd name="connsiteY199" fmla="*/ 40 h 4866782"/>
              <a:gd name="connsiteX200" fmla="*/ 1448280 w 2956325"/>
              <a:gd name="connsiteY200" fmla="*/ 8872 h 4866782"/>
              <a:gd name="connsiteX201" fmla="*/ 1457112 w 2956325"/>
              <a:gd name="connsiteY201" fmla="*/ 15844 h 4866782"/>
              <a:gd name="connsiteX202" fmla="*/ 1476170 w 2956325"/>
              <a:gd name="connsiteY202" fmla="*/ 48382 h 4866782"/>
              <a:gd name="connsiteX203" fmla="*/ 1464085 w 2956325"/>
              <a:gd name="connsiteY203" fmla="*/ 114853 h 4866782"/>
              <a:gd name="connsiteX204" fmla="*/ 1458507 w 2956325"/>
              <a:gd name="connsiteY204" fmla="*/ 154829 h 4866782"/>
              <a:gd name="connsiteX205" fmla="*/ 1492904 w 2956325"/>
              <a:gd name="connsiteY205" fmla="*/ 213862 h 4866782"/>
              <a:gd name="connsiteX206" fmla="*/ 1527302 w 2956325"/>
              <a:gd name="connsiteY206" fmla="*/ 279403 h 4866782"/>
              <a:gd name="connsiteX207" fmla="*/ 1529161 w 2956325"/>
              <a:gd name="connsiteY207" fmla="*/ 298461 h 4866782"/>
              <a:gd name="connsiteX208" fmla="*/ 1537063 w 2956325"/>
              <a:gd name="connsiteY208" fmla="*/ 400724 h 4866782"/>
              <a:gd name="connsiteX209" fmla="*/ 1536598 w 2956325"/>
              <a:gd name="connsiteY209" fmla="*/ 480675 h 4866782"/>
              <a:gd name="connsiteX210" fmla="*/ 1507314 w 2956325"/>
              <a:gd name="connsiteY210" fmla="*/ 568064 h 4866782"/>
              <a:gd name="connsiteX211" fmla="*/ 1502666 w 2956325"/>
              <a:gd name="connsiteY211" fmla="*/ 613152 h 4866782"/>
              <a:gd name="connsiteX212" fmla="*/ 1475705 w 2956325"/>
              <a:gd name="connsiteY212" fmla="*/ 650804 h 4866782"/>
              <a:gd name="connsiteX213" fmla="*/ 1407375 w 2956325"/>
              <a:gd name="connsiteY213" fmla="*/ 679623 h 4866782"/>
              <a:gd name="connsiteX214" fmla="*/ 1400403 w 2956325"/>
              <a:gd name="connsiteY214" fmla="*/ 706583 h 4866782"/>
              <a:gd name="connsiteX215" fmla="*/ 1504990 w 2956325"/>
              <a:gd name="connsiteY215" fmla="*/ 752602 h 4866782"/>
              <a:gd name="connsiteX216" fmla="*/ 1548684 w 2956325"/>
              <a:gd name="connsiteY216" fmla="*/ 740981 h 4866782"/>
              <a:gd name="connsiteX217" fmla="*/ 1572390 w 2956325"/>
              <a:gd name="connsiteY217" fmla="*/ 738192 h 4866782"/>
              <a:gd name="connsiteX218" fmla="*/ 1724390 w 2956325"/>
              <a:gd name="connsiteY218" fmla="*/ 783745 h 4866782"/>
              <a:gd name="connsiteX219" fmla="*/ 1817821 w 2956325"/>
              <a:gd name="connsiteY219" fmla="*/ 783280 h 4866782"/>
              <a:gd name="connsiteX220" fmla="*/ 1855472 w 2956325"/>
              <a:gd name="connsiteY220" fmla="*/ 772124 h 4866782"/>
              <a:gd name="connsiteX221" fmla="*/ 1950298 w 2956325"/>
              <a:gd name="connsiteY221" fmla="*/ 729360 h 4866782"/>
              <a:gd name="connsiteX222" fmla="*/ 2020952 w 2956325"/>
              <a:gd name="connsiteY222" fmla="*/ 686596 h 4866782"/>
              <a:gd name="connsiteX223" fmla="*/ 2097185 w 2956325"/>
              <a:gd name="connsiteY223" fmla="*/ 651268 h 4866782"/>
              <a:gd name="connsiteX224" fmla="*/ 2254762 w 2956325"/>
              <a:gd name="connsiteY224" fmla="*/ 577825 h 4866782"/>
              <a:gd name="connsiteX225" fmla="*/ 2412340 w 2956325"/>
              <a:gd name="connsiteY225" fmla="*/ 514143 h 4866782"/>
              <a:gd name="connsiteX226" fmla="*/ 2509490 w 2956325"/>
              <a:gd name="connsiteY226" fmla="*/ 455574 h 4866782"/>
              <a:gd name="connsiteX227" fmla="*/ 2627092 w 2956325"/>
              <a:gd name="connsiteY227" fmla="*/ 376553 h 4866782"/>
              <a:gd name="connsiteX228" fmla="*/ 2783740 w 2956325"/>
              <a:gd name="connsiteY228" fmla="*/ 284517 h 4866782"/>
              <a:gd name="connsiteX229" fmla="*/ 2931556 w 2956325"/>
              <a:gd name="connsiteY229" fmla="*/ 241287 h 4866782"/>
              <a:gd name="connsiteX230" fmla="*/ 2958517 w 2956325"/>
              <a:gd name="connsiteY230" fmla="*/ 247330 h 4866782"/>
              <a:gd name="connsiteX231" fmla="*/ 2960376 w 2956325"/>
              <a:gd name="connsiteY231" fmla="*/ 256627 h 4866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Lst>
            <a:rect l="l" t="t" r="r" b="b"/>
            <a:pathLst>
              <a:path w="2956325" h="4866782">
                <a:moveTo>
                  <a:pt x="2960376" y="256627"/>
                </a:moveTo>
                <a:cubicBezTo>
                  <a:pt x="2938064" y="268247"/>
                  <a:pt x="2915752" y="279868"/>
                  <a:pt x="2893440" y="291489"/>
                </a:cubicBezTo>
                <a:cubicBezTo>
                  <a:pt x="2867875" y="304969"/>
                  <a:pt x="2842309" y="318449"/>
                  <a:pt x="2816743" y="332394"/>
                </a:cubicBezTo>
                <a:cubicBezTo>
                  <a:pt x="2804657" y="339367"/>
                  <a:pt x="2805587" y="347734"/>
                  <a:pt x="2815348" y="356565"/>
                </a:cubicBezTo>
                <a:cubicBezTo>
                  <a:pt x="2820462" y="361214"/>
                  <a:pt x="2825110" y="366327"/>
                  <a:pt x="2828829" y="371905"/>
                </a:cubicBezTo>
                <a:cubicBezTo>
                  <a:pt x="2852535" y="405373"/>
                  <a:pt x="2849746" y="403978"/>
                  <a:pt x="2830223" y="440235"/>
                </a:cubicBezTo>
                <a:cubicBezTo>
                  <a:pt x="2819997" y="458828"/>
                  <a:pt x="2819532" y="483929"/>
                  <a:pt x="2818138" y="505776"/>
                </a:cubicBezTo>
                <a:cubicBezTo>
                  <a:pt x="2817208" y="519721"/>
                  <a:pt x="2812560" y="525764"/>
                  <a:pt x="2800009" y="527623"/>
                </a:cubicBezTo>
                <a:cubicBezTo>
                  <a:pt x="2790248" y="529018"/>
                  <a:pt x="2779557" y="532736"/>
                  <a:pt x="2769795" y="530877"/>
                </a:cubicBezTo>
                <a:cubicBezTo>
                  <a:pt x="2740976" y="525764"/>
                  <a:pt x="2715410" y="534596"/>
                  <a:pt x="2688915" y="544357"/>
                </a:cubicBezTo>
                <a:cubicBezTo>
                  <a:pt x="2670786" y="550865"/>
                  <a:pt x="2650798" y="553189"/>
                  <a:pt x="2631740" y="558302"/>
                </a:cubicBezTo>
                <a:cubicBezTo>
                  <a:pt x="2622444" y="561091"/>
                  <a:pt x="2611753" y="564345"/>
                  <a:pt x="2604780" y="570853"/>
                </a:cubicBezTo>
                <a:cubicBezTo>
                  <a:pt x="2556438" y="615012"/>
                  <a:pt x="2508560" y="659171"/>
                  <a:pt x="2462077" y="704724"/>
                </a:cubicBezTo>
                <a:cubicBezTo>
                  <a:pt x="2439765" y="727036"/>
                  <a:pt x="2421172" y="753066"/>
                  <a:pt x="2399790" y="776308"/>
                </a:cubicBezTo>
                <a:cubicBezTo>
                  <a:pt x="2369576" y="809311"/>
                  <a:pt x="2334248" y="835342"/>
                  <a:pt x="2291949" y="852075"/>
                </a:cubicBezTo>
                <a:cubicBezTo>
                  <a:pt x="2258481" y="865091"/>
                  <a:pt x="2225943" y="880895"/>
                  <a:pt x="2194334" y="897629"/>
                </a:cubicBezTo>
                <a:cubicBezTo>
                  <a:pt x="2173882" y="908785"/>
                  <a:pt x="2156683" y="925054"/>
                  <a:pt x="2137625" y="938069"/>
                </a:cubicBezTo>
                <a:cubicBezTo>
                  <a:pt x="2125539" y="946436"/>
                  <a:pt x="2112989" y="953409"/>
                  <a:pt x="2100903" y="961311"/>
                </a:cubicBezTo>
                <a:cubicBezTo>
                  <a:pt x="2096720" y="964100"/>
                  <a:pt x="2091607" y="966424"/>
                  <a:pt x="2088817" y="970143"/>
                </a:cubicBezTo>
                <a:cubicBezTo>
                  <a:pt x="2075802" y="988736"/>
                  <a:pt x="2063717" y="1007794"/>
                  <a:pt x="2042799" y="1019415"/>
                </a:cubicBezTo>
                <a:cubicBezTo>
                  <a:pt x="2041405" y="1020344"/>
                  <a:pt x="2040940" y="1022669"/>
                  <a:pt x="2040010" y="1024063"/>
                </a:cubicBezTo>
                <a:cubicBezTo>
                  <a:pt x="2036756" y="1032430"/>
                  <a:pt x="2035362" y="1044516"/>
                  <a:pt x="2029319" y="1047769"/>
                </a:cubicBezTo>
                <a:cubicBezTo>
                  <a:pt x="2013050" y="1056601"/>
                  <a:pt x="1994457" y="1066363"/>
                  <a:pt x="1976793" y="1066363"/>
                </a:cubicBezTo>
                <a:cubicBezTo>
                  <a:pt x="1953087" y="1066363"/>
                  <a:pt x="1936353" y="1075195"/>
                  <a:pt x="1918225" y="1087745"/>
                </a:cubicBezTo>
                <a:cubicBezTo>
                  <a:pt x="1900561" y="1100295"/>
                  <a:pt x="1880573" y="1110522"/>
                  <a:pt x="1860121" y="1116564"/>
                </a:cubicBezTo>
                <a:cubicBezTo>
                  <a:pt x="1827118" y="1126791"/>
                  <a:pt x="1792720" y="1131904"/>
                  <a:pt x="1759717" y="1142130"/>
                </a:cubicBezTo>
                <a:cubicBezTo>
                  <a:pt x="1746237" y="1146314"/>
                  <a:pt x="1732757" y="1156540"/>
                  <a:pt x="1722996" y="1167231"/>
                </a:cubicBezTo>
                <a:cubicBezTo>
                  <a:pt x="1689992" y="1203953"/>
                  <a:pt x="1676512" y="1249041"/>
                  <a:pt x="1671399" y="1297384"/>
                </a:cubicBezTo>
                <a:cubicBezTo>
                  <a:pt x="1661638" y="1387096"/>
                  <a:pt x="1661173" y="1475879"/>
                  <a:pt x="1681161" y="1564197"/>
                </a:cubicBezTo>
                <a:cubicBezTo>
                  <a:pt x="1694641" y="1623230"/>
                  <a:pt x="1714164" y="1681334"/>
                  <a:pt x="1727179" y="1740368"/>
                </a:cubicBezTo>
                <a:cubicBezTo>
                  <a:pt x="1736940" y="1783597"/>
                  <a:pt x="1740659" y="1827756"/>
                  <a:pt x="1746237" y="1871915"/>
                </a:cubicBezTo>
                <a:cubicBezTo>
                  <a:pt x="1756928" y="1950472"/>
                  <a:pt x="1766690" y="2028563"/>
                  <a:pt x="1789466" y="2104796"/>
                </a:cubicBezTo>
                <a:cubicBezTo>
                  <a:pt x="1796439" y="2128502"/>
                  <a:pt x="1797833" y="2154533"/>
                  <a:pt x="1800157" y="2179634"/>
                </a:cubicBezTo>
                <a:cubicBezTo>
                  <a:pt x="1804806" y="2234019"/>
                  <a:pt x="1811313" y="2288404"/>
                  <a:pt x="1811778" y="2342789"/>
                </a:cubicBezTo>
                <a:cubicBezTo>
                  <a:pt x="1812243" y="2372538"/>
                  <a:pt x="1806200" y="2403682"/>
                  <a:pt x="1795974" y="2431572"/>
                </a:cubicBezTo>
                <a:cubicBezTo>
                  <a:pt x="1782029" y="2469688"/>
                  <a:pt x="1772268" y="2469223"/>
                  <a:pt x="1740659" y="2444587"/>
                </a:cubicBezTo>
                <a:cubicBezTo>
                  <a:pt x="1722531" y="2430177"/>
                  <a:pt x="1702078" y="2419022"/>
                  <a:pt x="1682090" y="2406936"/>
                </a:cubicBezTo>
                <a:cubicBezTo>
                  <a:pt x="1677442" y="2404147"/>
                  <a:pt x="1670470" y="2405077"/>
                  <a:pt x="1664427" y="2404147"/>
                </a:cubicBezTo>
                <a:cubicBezTo>
                  <a:pt x="1663962" y="2410190"/>
                  <a:pt x="1661173" y="2417162"/>
                  <a:pt x="1663497" y="2422275"/>
                </a:cubicBezTo>
                <a:cubicBezTo>
                  <a:pt x="1681161" y="2462716"/>
                  <a:pt x="1680231" y="2506410"/>
                  <a:pt x="1687668" y="2548245"/>
                </a:cubicBezTo>
                <a:cubicBezTo>
                  <a:pt x="1694176" y="2585896"/>
                  <a:pt x="1683950" y="2626336"/>
                  <a:pt x="1705797" y="2661199"/>
                </a:cubicBezTo>
                <a:cubicBezTo>
                  <a:pt x="1707191" y="2663988"/>
                  <a:pt x="1707656" y="2669101"/>
                  <a:pt x="1705797" y="2671890"/>
                </a:cubicBezTo>
                <a:cubicBezTo>
                  <a:pt x="1695571" y="2687694"/>
                  <a:pt x="1699289" y="2703498"/>
                  <a:pt x="1703008" y="2719767"/>
                </a:cubicBezTo>
                <a:cubicBezTo>
                  <a:pt x="1708586" y="2743938"/>
                  <a:pt x="1714628" y="2768110"/>
                  <a:pt x="1717882" y="2792281"/>
                </a:cubicBezTo>
                <a:cubicBezTo>
                  <a:pt x="1719277" y="2802972"/>
                  <a:pt x="1714164" y="2814593"/>
                  <a:pt x="1711840" y="2825749"/>
                </a:cubicBezTo>
                <a:cubicBezTo>
                  <a:pt x="1711375" y="2827608"/>
                  <a:pt x="1709515" y="2829003"/>
                  <a:pt x="1709051" y="2830862"/>
                </a:cubicBezTo>
                <a:cubicBezTo>
                  <a:pt x="1702543" y="2866189"/>
                  <a:pt x="1691852" y="2901516"/>
                  <a:pt x="1690457" y="2936843"/>
                </a:cubicBezTo>
                <a:cubicBezTo>
                  <a:pt x="1688133" y="2986580"/>
                  <a:pt x="1693246" y="3036782"/>
                  <a:pt x="1694641" y="3086984"/>
                </a:cubicBezTo>
                <a:cubicBezTo>
                  <a:pt x="1696035" y="3134862"/>
                  <a:pt x="1699754" y="3183204"/>
                  <a:pt x="1687203" y="3230617"/>
                </a:cubicBezTo>
                <a:cubicBezTo>
                  <a:pt x="1683485" y="3244562"/>
                  <a:pt x="1689063" y="3261296"/>
                  <a:pt x="1690922" y="3276635"/>
                </a:cubicBezTo>
                <a:cubicBezTo>
                  <a:pt x="1691387" y="3280818"/>
                  <a:pt x="1694641" y="3284537"/>
                  <a:pt x="1695571" y="3289186"/>
                </a:cubicBezTo>
                <a:cubicBezTo>
                  <a:pt x="1708586" y="3334274"/>
                  <a:pt x="1706262" y="3342176"/>
                  <a:pt x="1662103" y="3356121"/>
                </a:cubicBezTo>
                <a:cubicBezTo>
                  <a:pt x="1633748" y="3365418"/>
                  <a:pt x="1621662" y="3379828"/>
                  <a:pt x="1617944" y="3410506"/>
                </a:cubicBezTo>
                <a:cubicBezTo>
                  <a:pt x="1608647" y="3482555"/>
                  <a:pt x="1607253" y="3554604"/>
                  <a:pt x="1614690" y="3626653"/>
                </a:cubicBezTo>
                <a:cubicBezTo>
                  <a:pt x="1623986" y="3716365"/>
                  <a:pt x="1615155" y="3805148"/>
                  <a:pt x="1603534" y="3893931"/>
                </a:cubicBezTo>
                <a:cubicBezTo>
                  <a:pt x="1592843" y="3974812"/>
                  <a:pt x="1588194" y="4056622"/>
                  <a:pt x="1578433" y="4137967"/>
                </a:cubicBezTo>
                <a:cubicBezTo>
                  <a:pt x="1572855" y="4185380"/>
                  <a:pt x="1592378" y="4226750"/>
                  <a:pt x="1603069" y="4270444"/>
                </a:cubicBezTo>
                <a:cubicBezTo>
                  <a:pt x="1613760" y="4313209"/>
                  <a:pt x="1625846" y="4355973"/>
                  <a:pt x="1638861" y="4398273"/>
                </a:cubicBezTo>
                <a:cubicBezTo>
                  <a:pt x="1642580" y="4409894"/>
                  <a:pt x="1649087" y="4421979"/>
                  <a:pt x="1657454" y="4430811"/>
                </a:cubicBezTo>
                <a:cubicBezTo>
                  <a:pt x="1682555" y="4457307"/>
                  <a:pt x="1709980" y="4481478"/>
                  <a:pt x="1734616" y="4507973"/>
                </a:cubicBezTo>
                <a:cubicBezTo>
                  <a:pt x="1749491" y="4524242"/>
                  <a:pt x="1759717" y="4544230"/>
                  <a:pt x="1773197" y="4561429"/>
                </a:cubicBezTo>
                <a:cubicBezTo>
                  <a:pt x="1779705" y="4569796"/>
                  <a:pt x="1786677" y="4580952"/>
                  <a:pt x="1795509" y="4583741"/>
                </a:cubicBezTo>
                <a:cubicBezTo>
                  <a:pt x="1828512" y="4593037"/>
                  <a:pt x="1861515" y="4600939"/>
                  <a:pt x="1895448" y="4606517"/>
                </a:cubicBezTo>
                <a:cubicBezTo>
                  <a:pt x="1936818" y="4613490"/>
                  <a:pt x="1963778" y="4632083"/>
                  <a:pt x="1972610" y="4675312"/>
                </a:cubicBezTo>
                <a:cubicBezTo>
                  <a:pt x="1975864" y="4692046"/>
                  <a:pt x="1984230" y="4706456"/>
                  <a:pt x="1978653" y="4724584"/>
                </a:cubicBezTo>
                <a:cubicBezTo>
                  <a:pt x="1971215" y="4747826"/>
                  <a:pt x="1957735" y="4765025"/>
                  <a:pt x="1932634" y="4765954"/>
                </a:cubicBezTo>
                <a:cubicBezTo>
                  <a:pt x="1875925" y="4767814"/>
                  <a:pt x="1818751" y="4770138"/>
                  <a:pt x="1761576" y="4767814"/>
                </a:cubicBezTo>
                <a:cubicBezTo>
                  <a:pt x="1645369" y="4763165"/>
                  <a:pt x="1529161" y="4756193"/>
                  <a:pt x="1412953" y="4750150"/>
                </a:cubicBezTo>
                <a:cubicBezTo>
                  <a:pt x="1390641" y="4748756"/>
                  <a:pt x="1368794" y="4746432"/>
                  <a:pt x="1346947" y="4743178"/>
                </a:cubicBezTo>
                <a:cubicBezTo>
                  <a:pt x="1326030" y="4739924"/>
                  <a:pt x="1307901" y="4718077"/>
                  <a:pt x="1308831" y="4696695"/>
                </a:cubicBezTo>
                <a:cubicBezTo>
                  <a:pt x="1310690" y="4646028"/>
                  <a:pt x="1312550" y="4595826"/>
                  <a:pt x="1314874" y="4545624"/>
                </a:cubicBezTo>
                <a:cubicBezTo>
                  <a:pt x="1316268" y="4514016"/>
                  <a:pt x="1329748" y="4486126"/>
                  <a:pt x="1343693" y="4457771"/>
                </a:cubicBezTo>
                <a:cubicBezTo>
                  <a:pt x="1351131" y="4443362"/>
                  <a:pt x="1355314" y="4425698"/>
                  <a:pt x="1355779" y="4409429"/>
                </a:cubicBezTo>
                <a:cubicBezTo>
                  <a:pt x="1356244" y="4372242"/>
                  <a:pt x="1353920" y="4334591"/>
                  <a:pt x="1352525" y="4297404"/>
                </a:cubicBezTo>
                <a:cubicBezTo>
                  <a:pt x="1352060" y="4284854"/>
                  <a:pt x="1355314" y="4276022"/>
                  <a:pt x="1368329" y="4270909"/>
                </a:cubicBezTo>
                <a:cubicBezTo>
                  <a:pt x="1373907" y="4268585"/>
                  <a:pt x="1379950" y="4258359"/>
                  <a:pt x="1379485" y="4252316"/>
                </a:cubicBezTo>
                <a:cubicBezTo>
                  <a:pt x="1377626" y="4215129"/>
                  <a:pt x="1377626" y="4177478"/>
                  <a:pt x="1370653" y="4140756"/>
                </a:cubicBezTo>
                <a:cubicBezTo>
                  <a:pt x="1355779" y="4064989"/>
                  <a:pt x="1339975" y="3989221"/>
                  <a:pt x="1318592" y="3915313"/>
                </a:cubicBezTo>
                <a:cubicBezTo>
                  <a:pt x="1294886" y="3833968"/>
                  <a:pt x="1289308" y="3752157"/>
                  <a:pt x="1294421" y="3668953"/>
                </a:cubicBezTo>
                <a:cubicBezTo>
                  <a:pt x="1297675" y="3621540"/>
                  <a:pt x="1303253" y="3574127"/>
                  <a:pt x="1306972" y="3526714"/>
                </a:cubicBezTo>
                <a:cubicBezTo>
                  <a:pt x="1310225" y="3487668"/>
                  <a:pt x="1313014" y="3448158"/>
                  <a:pt x="1296745" y="3410506"/>
                </a:cubicBezTo>
                <a:cubicBezTo>
                  <a:pt x="1282336" y="3377039"/>
                  <a:pt x="1266531" y="3344500"/>
                  <a:pt x="1253051" y="3310568"/>
                </a:cubicBezTo>
                <a:cubicBezTo>
                  <a:pt x="1245614" y="3291510"/>
                  <a:pt x="1240966" y="3271057"/>
                  <a:pt x="1235852" y="3250604"/>
                </a:cubicBezTo>
                <a:cubicBezTo>
                  <a:pt x="1231204" y="3232941"/>
                  <a:pt x="1232599" y="3212953"/>
                  <a:pt x="1214005" y="3194360"/>
                </a:cubicBezTo>
                <a:cubicBezTo>
                  <a:pt x="1212146" y="3205981"/>
                  <a:pt x="1211216" y="3213418"/>
                  <a:pt x="1209822" y="3220855"/>
                </a:cubicBezTo>
                <a:cubicBezTo>
                  <a:pt x="1204709" y="3255253"/>
                  <a:pt x="1198666" y="3289186"/>
                  <a:pt x="1194947" y="3323583"/>
                </a:cubicBezTo>
                <a:cubicBezTo>
                  <a:pt x="1192623" y="3345430"/>
                  <a:pt x="1193088" y="3367742"/>
                  <a:pt x="1194483" y="3389589"/>
                </a:cubicBezTo>
                <a:cubicBezTo>
                  <a:pt x="1195877" y="3410971"/>
                  <a:pt x="1191693" y="3420733"/>
                  <a:pt x="1170311" y="3421663"/>
                </a:cubicBezTo>
                <a:cubicBezTo>
                  <a:pt x="1145210" y="3422592"/>
                  <a:pt x="1134984" y="3436072"/>
                  <a:pt x="1125688" y="3456990"/>
                </a:cubicBezTo>
                <a:cubicBezTo>
                  <a:pt x="1103376" y="3506727"/>
                  <a:pt x="1088501" y="3558788"/>
                  <a:pt x="1074556" y="3611778"/>
                </a:cubicBezTo>
                <a:cubicBezTo>
                  <a:pt x="1051779" y="3701026"/>
                  <a:pt x="1053639" y="3791668"/>
                  <a:pt x="1050385" y="3881845"/>
                </a:cubicBezTo>
                <a:cubicBezTo>
                  <a:pt x="1048061" y="3951570"/>
                  <a:pt x="1034116" y="4018506"/>
                  <a:pt x="1022960" y="4086836"/>
                </a:cubicBezTo>
                <a:cubicBezTo>
                  <a:pt x="1012734" y="4148194"/>
                  <a:pt x="1010409" y="4211411"/>
                  <a:pt x="1008550" y="4274163"/>
                </a:cubicBezTo>
                <a:cubicBezTo>
                  <a:pt x="1008085" y="4285784"/>
                  <a:pt x="1024819" y="4297869"/>
                  <a:pt x="1032256" y="4310420"/>
                </a:cubicBezTo>
                <a:cubicBezTo>
                  <a:pt x="1038764" y="4321576"/>
                  <a:pt x="1045737" y="4333197"/>
                  <a:pt x="1048061" y="4345282"/>
                </a:cubicBezTo>
                <a:cubicBezTo>
                  <a:pt x="1055963" y="4384328"/>
                  <a:pt x="1061541" y="4423839"/>
                  <a:pt x="1068048" y="4462885"/>
                </a:cubicBezTo>
                <a:cubicBezTo>
                  <a:pt x="1068513" y="4464744"/>
                  <a:pt x="1068513" y="4467068"/>
                  <a:pt x="1069443" y="4468462"/>
                </a:cubicBezTo>
                <a:cubicBezTo>
                  <a:pt x="1080599" y="4481943"/>
                  <a:pt x="1093149" y="4494493"/>
                  <a:pt x="1102911" y="4508903"/>
                </a:cubicBezTo>
                <a:cubicBezTo>
                  <a:pt x="1113137" y="4523777"/>
                  <a:pt x="1120110" y="4540511"/>
                  <a:pt x="1128941" y="4556780"/>
                </a:cubicBezTo>
                <a:cubicBezTo>
                  <a:pt x="1130336" y="4559569"/>
                  <a:pt x="1130336" y="4563753"/>
                  <a:pt x="1132195" y="4565147"/>
                </a:cubicBezTo>
                <a:cubicBezTo>
                  <a:pt x="1162874" y="4585600"/>
                  <a:pt x="1169847" y="4622322"/>
                  <a:pt x="1190299" y="4648817"/>
                </a:cubicBezTo>
                <a:cubicBezTo>
                  <a:pt x="1208427" y="4672059"/>
                  <a:pt x="1239106" y="4686004"/>
                  <a:pt x="1263742" y="4704597"/>
                </a:cubicBezTo>
                <a:cubicBezTo>
                  <a:pt x="1276293" y="4713893"/>
                  <a:pt x="1291167" y="4721795"/>
                  <a:pt x="1299070" y="4733881"/>
                </a:cubicBezTo>
                <a:cubicBezTo>
                  <a:pt x="1310225" y="4751545"/>
                  <a:pt x="1316733" y="4772927"/>
                  <a:pt x="1324170" y="4792915"/>
                </a:cubicBezTo>
                <a:cubicBezTo>
                  <a:pt x="1335791" y="4825453"/>
                  <a:pt x="1304183" y="4856596"/>
                  <a:pt x="1273039" y="4864499"/>
                </a:cubicBezTo>
                <a:cubicBezTo>
                  <a:pt x="1265602" y="4866358"/>
                  <a:pt x="1258629" y="4867752"/>
                  <a:pt x="1251192" y="4869612"/>
                </a:cubicBezTo>
                <a:cubicBezTo>
                  <a:pt x="1202850" y="4869612"/>
                  <a:pt x="1154972" y="4869612"/>
                  <a:pt x="1106629" y="4869612"/>
                </a:cubicBezTo>
                <a:cubicBezTo>
                  <a:pt x="1100587" y="4868682"/>
                  <a:pt x="1094079" y="4867752"/>
                  <a:pt x="1088036" y="4866823"/>
                </a:cubicBezTo>
                <a:cubicBezTo>
                  <a:pt x="1035975" y="4858921"/>
                  <a:pt x="983914" y="4852878"/>
                  <a:pt x="932783" y="4842651"/>
                </a:cubicBezTo>
                <a:cubicBezTo>
                  <a:pt x="899315" y="4836144"/>
                  <a:pt x="866312" y="4825453"/>
                  <a:pt x="834238" y="4814297"/>
                </a:cubicBezTo>
                <a:cubicBezTo>
                  <a:pt x="815645" y="4807789"/>
                  <a:pt x="796587" y="4798957"/>
                  <a:pt x="795657" y="4773391"/>
                </a:cubicBezTo>
                <a:cubicBezTo>
                  <a:pt x="792404" y="4699483"/>
                  <a:pt x="808208" y="4627435"/>
                  <a:pt x="817505" y="4554921"/>
                </a:cubicBezTo>
                <a:cubicBezTo>
                  <a:pt x="823547" y="4508438"/>
                  <a:pt x="821688" y="4463349"/>
                  <a:pt x="805884" y="4418726"/>
                </a:cubicBezTo>
                <a:cubicBezTo>
                  <a:pt x="800306" y="4401992"/>
                  <a:pt x="797517" y="4384328"/>
                  <a:pt x="795193" y="4366664"/>
                </a:cubicBezTo>
                <a:cubicBezTo>
                  <a:pt x="794728" y="4361086"/>
                  <a:pt x="798446" y="4352255"/>
                  <a:pt x="802630" y="4349466"/>
                </a:cubicBezTo>
                <a:cubicBezTo>
                  <a:pt x="828660" y="4333661"/>
                  <a:pt x="829590" y="4312744"/>
                  <a:pt x="823547" y="4285319"/>
                </a:cubicBezTo>
                <a:cubicBezTo>
                  <a:pt x="798446" y="4171435"/>
                  <a:pt x="773346" y="4058016"/>
                  <a:pt x="750569" y="3943668"/>
                </a:cubicBezTo>
                <a:cubicBezTo>
                  <a:pt x="734765" y="3863717"/>
                  <a:pt x="729651" y="3781907"/>
                  <a:pt x="745920" y="3701491"/>
                </a:cubicBezTo>
                <a:cubicBezTo>
                  <a:pt x="757541" y="3645246"/>
                  <a:pt x="781713" y="3591326"/>
                  <a:pt x="798911" y="3536011"/>
                </a:cubicBezTo>
                <a:cubicBezTo>
                  <a:pt x="810067" y="3500684"/>
                  <a:pt x="820293" y="3464427"/>
                  <a:pt x="827731" y="3428170"/>
                </a:cubicBezTo>
                <a:cubicBezTo>
                  <a:pt x="832844" y="3403534"/>
                  <a:pt x="825407" y="3396562"/>
                  <a:pt x="800306" y="3392843"/>
                </a:cubicBezTo>
                <a:cubicBezTo>
                  <a:pt x="797982" y="3392378"/>
                  <a:pt x="795193" y="3392378"/>
                  <a:pt x="792868" y="3392378"/>
                </a:cubicBezTo>
                <a:cubicBezTo>
                  <a:pt x="778459" y="3392843"/>
                  <a:pt x="777064" y="3386800"/>
                  <a:pt x="779388" y="3373320"/>
                </a:cubicBezTo>
                <a:cubicBezTo>
                  <a:pt x="783107" y="3347754"/>
                  <a:pt x="788220" y="3321259"/>
                  <a:pt x="784501" y="3296623"/>
                </a:cubicBezTo>
                <a:cubicBezTo>
                  <a:pt x="777529" y="3251534"/>
                  <a:pt x="768697" y="3206910"/>
                  <a:pt x="774275" y="3160892"/>
                </a:cubicBezTo>
                <a:cubicBezTo>
                  <a:pt x="776135" y="3147412"/>
                  <a:pt x="775670" y="3133002"/>
                  <a:pt x="774275" y="3119057"/>
                </a:cubicBezTo>
                <a:cubicBezTo>
                  <a:pt x="768697" y="3076293"/>
                  <a:pt x="758936" y="3033993"/>
                  <a:pt x="756612" y="2991229"/>
                </a:cubicBezTo>
                <a:cubicBezTo>
                  <a:pt x="749174" y="2858287"/>
                  <a:pt x="743596" y="2725345"/>
                  <a:pt x="738018" y="2592404"/>
                </a:cubicBezTo>
                <a:cubicBezTo>
                  <a:pt x="734765" y="2510593"/>
                  <a:pt x="738483" y="2428783"/>
                  <a:pt x="760330" y="2349297"/>
                </a:cubicBezTo>
                <a:cubicBezTo>
                  <a:pt x="766838" y="2325126"/>
                  <a:pt x="755217" y="2311646"/>
                  <a:pt x="736159" y="2299560"/>
                </a:cubicBezTo>
                <a:cubicBezTo>
                  <a:pt x="710593" y="2283756"/>
                  <a:pt x="685957" y="2265627"/>
                  <a:pt x="660856" y="2248893"/>
                </a:cubicBezTo>
                <a:cubicBezTo>
                  <a:pt x="644587" y="2237737"/>
                  <a:pt x="626924" y="2226581"/>
                  <a:pt x="637150" y="2205664"/>
                </a:cubicBezTo>
                <a:cubicBezTo>
                  <a:pt x="607401" y="2192649"/>
                  <a:pt x="578581" y="2181958"/>
                  <a:pt x="551621" y="2167548"/>
                </a:cubicBezTo>
                <a:cubicBezTo>
                  <a:pt x="530704" y="2156392"/>
                  <a:pt x="511646" y="2141052"/>
                  <a:pt x="492588" y="2126643"/>
                </a:cubicBezTo>
                <a:cubicBezTo>
                  <a:pt x="481896" y="2118741"/>
                  <a:pt x="474924" y="2119205"/>
                  <a:pt x="467952" y="2130361"/>
                </a:cubicBezTo>
                <a:cubicBezTo>
                  <a:pt x="463303" y="2137799"/>
                  <a:pt x="457260" y="2144306"/>
                  <a:pt x="452147" y="2151744"/>
                </a:cubicBezTo>
                <a:cubicBezTo>
                  <a:pt x="448893" y="2157322"/>
                  <a:pt x="444245" y="2163364"/>
                  <a:pt x="444245" y="2169407"/>
                </a:cubicBezTo>
                <a:cubicBezTo>
                  <a:pt x="443315" y="2195903"/>
                  <a:pt x="443315" y="2222863"/>
                  <a:pt x="443780" y="2249358"/>
                </a:cubicBezTo>
                <a:cubicBezTo>
                  <a:pt x="444710" y="2296771"/>
                  <a:pt x="403340" y="2309321"/>
                  <a:pt x="376845" y="2335352"/>
                </a:cubicBezTo>
                <a:cubicBezTo>
                  <a:pt x="372661" y="2293982"/>
                  <a:pt x="369872" y="2254007"/>
                  <a:pt x="386606" y="2215425"/>
                </a:cubicBezTo>
                <a:cubicBezTo>
                  <a:pt x="394043" y="2198691"/>
                  <a:pt x="399621" y="2181028"/>
                  <a:pt x="404734" y="2163364"/>
                </a:cubicBezTo>
                <a:cubicBezTo>
                  <a:pt x="414496" y="2133150"/>
                  <a:pt x="421468" y="2101542"/>
                  <a:pt x="457725" y="2092245"/>
                </a:cubicBezTo>
                <a:cubicBezTo>
                  <a:pt x="446569" y="2051340"/>
                  <a:pt x="436343" y="2012294"/>
                  <a:pt x="425652" y="1973713"/>
                </a:cubicBezTo>
                <a:cubicBezTo>
                  <a:pt x="424722" y="1969995"/>
                  <a:pt x="420539" y="1967670"/>
                  <a:pt x="417750" y="1964417"/>
                </a:cubicBezTo>
                <a:cubicBezTo>
                  <a:pt x="414496" y="1967670"/>
                  <a:pt x="410312" y="1970459"/>
                  <a:pt x="408453" y="1974178"/>
                </a:cubicBezTo>
                <a:cubicBezTo>
                  <a:pt x="402875" y="1985334"/>
                  <a:pt x="398227" y="1996490"/>
                  <a:pt x="392184" y="2011365"/>
                </a:cubicBezTo>
                <a:cubicBezTo>
                  <a:pt x="377309" y="1996955"/>
                  <a:pt x="364759" y="1986264"/>
                  <a:pt x="354068" y="1973713"/>
                </a:cubicBezTo>
                <a:cubicBezTo>
                  <a:pt x="350349" y="1969530"/>
                  <a:pt x="350814" y="1959768"/>
                  <a:pt x="352673" y="1953725"/>
                </a:cubicBezTo>
                <a:cubicBezTo>
                  <a:pt x="362900" y="1921187"/>
                  <a:pt x="375450" y="1889579"/>
                  <a:pt x="385212" y="1857040"/>
                </a:cubicBezTo>
                <a:cubicBezTo>
                  <a:pt x="387536" y="1848674"/>
                  <a:pt x="384747" y="1834729"/>
                  <a:pt x="379169" y="1829151"/>
                </a:cubicBezTo>
                <a:cubicBezTo>
                  <a:pt x="358251" y="1809628"/>
                  <a:pt x="355462" y="1785921"/>
                  <a:pt x="356392" y="1759426"/>
                </a:cubicBezTo>
                <a:cubicBezTo>
                  <a:pt x="356392" y="1753848"/>
                  <a:pt x="352673" y="1745481"/>
                  <a:pt x="348025" y="1742692"/>
                </a:cubicBezTo>
                <a:cubicBezTo>
                  <a:pt x="305261" y="1715732"/>
                  <a:pt x="270398" y="1682264"/>
                  <a:pt x="261567" y="1630203"/>
                </a:cubicBezTo>
                <a:cubicBezTo>
                  <a:pt x="255059" y="1589763"/>
                  <a:pt x="249016" y="1548393"/>
                  <a:pt x="251340" y="1507952"/>
                </a:cubicBezTo>
                <a:cubicBezTo>
                  <a:pt x="252735" y="1486105"/>
                  <a:pt x="255989" y="1466582"/>
                  <a:pt x="246227" y="1446130"/>
                </a:cubicBezTo>
                <a:cubicBezTo>
                  <a:pt x="242508" y="1438228"/>
                  <a:pt x="240649" y="1429396"/>
                  <a:pt x="238325" y="1421029"/>
                </a:cubicBezTo>
                <a:cubicBezTo>
                  <a:pt x="210435" y="1322485"/>
                  <a:pt x="216013" y="1221151"/>
                  <a:pt x="212759" y="1120748"/>
                </a:cubicBezTo>
                <a:cubicBezTo>
                  <a:pt x="211830" y="1084026"/>
                  <a:pt x="230888" y="1066828"/>
                  <a:pt x="268074" y="1064039"/>
                </a:cubicBezTo>
                <a:cubicBezTo>
                  <a:pt x="277371" y="1063574"/>
                  <a:pt x="286667" y="1061714"/>
                  <a:pt x="294105" y="1060785"/>
                </a:cubicBezTo>
                <a:cubicBezTo>
                  <a:pt x="292710" y="1024528"/>
                  <a:pt x="290386" y="990595"/>
                  <a:pt x="289921" y="956663"/>
                </a:cubicBezTo>
                <a:cubicBezTo>
                  <a:pt x="289456" y="934815"/>
                  <a:pt x="290386" y="913433"/>
                  <a:pt x="290851" y="891586"/>
                </a:cubicBezTo>
                <a:cubicBezTo>
                  <a:pt x="290851" y="890192"/>
                  <a:pt x="290386" y="888797"/>
                  <a:pt x="289456" y="887867"/>
                </a:cubicBezTo>
                <a:cubicBezTo>
                  <a:pt x="277371" y="879036"/>
                  <a:pt x="271328" y="863231"/>
                  <a:pt x="250875" y="864626"/>
                </a:cubicBezTo>
                <a:cubicBezTo>
                  <a:pt x="208111" y="867880"/>
                  <a:pt x="164417" y="866950"/>
                  <a:pt x="121652" y="870204"/>
                </a:cubicBezTo>
                <a:cubicBezTo>
                  <a:pt x="93762" y="872063"/>
                  <a:pt x="69126" y="867880"/>
                  <a:pt x="47744" y="848822"/>
                </a:cubicBezTo>
                <a:cubicBezTo>
                  <a:pt x="43096" y="844638"/>
                  <a:pt x="36588" y="842779"/>
                  <a:pt x="30545" y="841384"/>
                </a:cubicBezTo>
                <a:cubicBezTo>
                  <a:pt x="-2458" y="833017"/>
                  <a:pt x="-2458" y="833482"/>
                  <a:pt x="2191" y="799085"/>
                </a:cubicBezTo>
                <a:cubicBezTo>
                  <a:pt x="2656" y="793972"/>
                  <a:pt x="3120" y="788858"/>
                  <a:pt x="4050" y="783745"/>
                </a:cubicBezTo>
                <a:cubicBezTo>
                  <a:pt x="9628" y="730290"/>
                  <a:pt x="23573" y="680088"/>
                  <a:pt x="57970" y="637788"/>
                </a:cubicBezTo>
                <a:cubicBezTo>
                  <a:pt x="79353" y="611293"/>
                  <a:pt x="105848" y="598742"/>
                  <a:pt x="141640" y="604785"/>
                </a:cubicBezTo>
                <a:cubicBezTo>
                  <a:pt x="181151" y="611293"/>
                  <a:pt x="221126" y="613617"/>
                  <a:pt x="260637" y="617336"/>
                </a:cubicBezTo>
                <a:cubicBezTo>
                  <a:pt x="272722" y="618265"/>
                  <a:pt x="280160" y="615476"/>
                  <a:pt x="288062" y="603391"/>
                </a:cubicBezTo>
                <a:cubicBezTo>
                  <a:pt x="309909" y="567134"/>
                  <a:pt x="334080" y="532272"/>
                  <a:pt x="360111" y="499269"/>
                </a:cubicBezTo>
                <a:cubicBezTo>
                  <a:pt x="369407" y="487183"/>
                  <a:pt x="386606" y="481605"/>
                  <a:pt x="400551" y="473238"/>
                </a:cubicBezTo>
                <a:cubicBezTo>
                  <a:pt x="412637" y="465801"/>
                  <a:pt x="425652" y="459293"/>
                  <a:pt x="437273" y="450926"/>
                </a:cubicBezTo>
                <a:cubicBezTo>
                  <a:pt x="448429" y="443024"/>
                  <a:pt x="474459" y="445348"/>
                  <a:pt x="477713" y="457899"/>
                </a:cubicBezTo>
                <a:cubicBezTo>
                  <a:pt x="481896" y="473703"/>
                  <a:pt x="492588" y="473703"/>
                  <a:pt x="503744" y="473703"/>
                </a:cubicBezTo>
                <a:cubicBezTo>
                  <a:pt x="557199" y="472773"/>
                  <a:pt x="610190" y="471379"/>
                  <a:pt x="663181" y="469055"/>
                </a:cubicBezTo>
                <a:cubicBezTo>
                  <a:pt x="733370" y="466266"/>
                  <a:pt x="803560" y="455574"/>
                  <a:pt x="872355" y="478816"/>
                </a:cubicBezTo>
                <a:cubicBezTo>
                  <a:pt x="875608" y="480210"/>
                  <a:pt x="879792" y="480210"/>
                  <a:pt x="883975" y="480675"/>
                </a:cubicBezTo>
                <a:cubicBezTo>
                  <a:pt x="884905" y="472773"/>
                  <a:pt x="885370" y="465336"/>
                  <a:pt x="885835" y="458363"/>
                </a:cubicBezTo>
                <a:cubicBezTo>
                  <a:pt x="909541" y="457899"/>
                  <a:pt x="909076" y="457899"/>
                  <a:pt x="919767" y="476957"/>
                </a:cubicBezTo>
                <a:cubicBezTo>
                  <a:pt x="922092" y="481140"/>
                  <a:pt x="929529" y="483929"/>
                  <a:pt x="935107" y="485324"/>
                </a:cubicBezTo>
                <a:cubicBezTo>
                  <a:pt x="958813" y="490437"/>
                  <a:pt x="982520" y="494620"/>
                  <a:pt x="1006226" y="498804"/>
                </a:cubicBezTo>
                <a:cubicBezTo>
                  <a:pt x="1046666" y="506241"/>
                  <a:pt x="1071302" y="529483"/>
                  <a:pt x="1081993" y="568993"/>
                </a:cubicBezTo>
                <a:cubicBezTo>
                  <a:pt x="1085247" y="581079"/>
                  <a:pt x="1093149" y="592235"/>
                  <a:pt x="1098727" y="603856"/>
                </a:cubicBezTo>
                <a:cubicBezTo>
                  <a:pt x="1100587" y="602926"/>
                  <a:pt x="1102911" y="601996"/>
                  <a:pt x="1104770" y="601067"/>
                </a:cubicBezTo>
                <a:cubicBezTo>
                  <a:pt x="1109418" y="578755"/>
                  <a:pt x="1100587" y="558302"/>
                  <a:pt x="1088966" y="540639"/>
                </a:cubicBezTo>
                <a:cubicBezTo>
                  <a:pt x="1043412" y="471379"/>
                  <a:pt x="1021565" y="393752"/>
                  <a:pt x="1008550" y="313801"/>
                </a:cubicBezTo>
                <a:cubicBezTo>
                  <a:pt x="1003902" y="283587"/>
                  <a:pt x="1006691" y="251978"/>
                  <a:pt x="1008085" y="221300"/>
                </a:cubicBezTo>
                <a:cubicBezTo>
                  <a:pt x="1009015" y="202706"/>
                  <a:pt x="1013198" y="183648"/>
                  <a:pt x="1015523" y="165055"/>
                </a:cubicBezTo>
                <a:cubicBezTo>
                  <a:pt x="1016917" y="150645"/>
                  <a:pt x="1015987" y="136235"/>
                  <a:pt x="1031792" y="127404"/>
                </a:cubicBezTo>
                <a:cubicBezTo>
                  <a:pt x="1036440" y="124615"/>
                  <a:pt x="1037834" y="115783"/>
                  <a:pt x="1040159" y="109275"/>
                </a:cubicBezTo>
                <a:cubicBezTo>
                  <a:pt x="1045737" y="94401"/>
                  <a:pt x="1048526" y="78596"/>
                  <a:pt x="1068513" y="75342"/>
                </a:cubicBezTo>
                <a:cubicBezTo>
                  <a:pt x="1075486" y="74413"/>
                  <a:pt x="1082458" y="68835"/>
                  <a:pt x="1087571" y="63722"/>
                </a:cubicBezTo>
                <a:cubicBezTo>
                  <a:pt x="1108489" y="42804"/>
                  <a:pt x="1134984" y="40015"/>
                  <a:pt x="1162409" y="35832"/>
                </a:cubicBezTo>
                <a:cubicBezTo>
                  <a:pt x="1192623" y="31184"/>
                  <a:pt x="1224697" y="27465"/>
                  <a:pt x="1252122" y="15844"/>
                </a:cubicBezTo>
                <a:cubicBezTo>
                  <a:pt x="1272109" y="7012"/>
                  <a:pt x="1290238" y="970"/>
                  <a:pt x="1311620" y="3758"/>
                </a:cubicBezTo>
                <a:cubicBezTo>
                  <a:pt x="1318592" y="4688"/>
                  <a:pt x="1325565" y="5618"/>
                  <a:pt x="1332073" y="5153"/>
                </a:cubicBezTo>
                <a:cubicBezTo>
                  <a:pt x="1355314" y="3294"/>
                  <a:pt x="1378556" y="-425"/>
                  <a:pt x="1401797" y="40"/>
                </a:cubicBezTo>
                <a:cubicBezTo>
                  <a:pt x="1417137" y="40"/>
                  <a:pt x="1432941" y="5618"/>
                  <a:pt x="1448280" y="8872"/>
                </a:cubicBezTo>
                <a:cubicBezTo>
                  <a:pt x="1451534" y="9801"/>
                  <a:pt x="1454788" y="13055"/>
                  <a:pt x="1457112" y="15844"/>
                </a:cubicBezTo>
                <a:cubicBezTo>
                  <a:pt x="1464085" y="26535"/>
                  <a:pt x="1471057" y="36762"/>
                  <a:pt x="1476170" y="48382"/>
                </a:cubicBezTo>
                <a:cubicBezTo>
                  <a:pt x="1482678" y="63722"/>
                  <a:pt x="1474311" y="106486"/>
                  <a:pt x="1464085" y="114853"/>
                </a:cubicBezTo>
                <a:cubicBezTo>
                  <a:pt x="1447351" y="128798"/>
                  <a:pt x="1446886" y="135771"/>
                  <a:pt x="1458507" y="154829"/>
                </a:cubicBezTo>
                <a:cubicBezTo>
                  <a:pt x="1470592" y="174352"/>
                  <a:pt x="1481748" y="193874"/>
                  <a:pt x="1492904" y="213862"/>
                </a:cubicBezTo>
                <a:cubicBezTo>
                  <a:pt x="1504990" y="235244"/>
                  <a:pt x="1516611" y="257091"/>
                  <a:pt x="1527302" y="279403"/>
                </a:cubicBezTo>
                <a:cubicBezTo>
                  <a:pt x="1530091" y="284981"/>
                  <a:pt x="1530555" y="292419"/>
                  <a:pt x="1529161" y="298461"/>
                </a:cubicBezTo>
                <a:cubicBezTo>
                  <a:pt x="1519864" y="333789"/>
                  <a:pt x="1524048" y="368651"/>
                  <a:pt x="1537063" y="400724"/>
                </a:cubicBezTo>
                <a:cubicBezTo>
                  <a:pt x="1548684" y="429079"/>
                  <a:pt x="1548219" y="453250"/>
                  <a:pt x="1536598" y="480675"/>
                </a:cubicBezTo>
                <a:cubicBezTo>
                  <a:pt x="1524513" y="509030"/>
                  <a:pt x="1515681" y="538314"/>
                  <a:pt x="1507314" y="568064"/>
                </a:cubicBezTo>
                <a:cubicBezTo>
                  <a:pt x="1503130" y="582473"/>
                  <a:pt x="1503130" y="598278"/>
                  <a:pt x="1502666" y="613152"/>
                </a:cubicBezTo>
                <a:cubicBezTo>
                  <a:pt x="1501736" y="631745"/>
                  <a:pt x="1492904" y="643831"/>
                  <a:pt x="1475705" y="650804"/>
                </a:cubicBezTo>
                <a:cubicBezTo>
                  <a:pt x="1452929" y="660100"/>
                  <a:pt x="1430152" y="669397"/>
                  <a:pt x="1407375" y="679623"/>
                </a:cubicBezTo>
                <a:cubicBezTo>
                  <a:pt x="1391106" y="686596"/>
                  <a:pt x="1389247" y="694033"/>
                  <a:pt x="1400403" y="706583"/>
                </a:cubicBezTo>
                <a:cubicBezTo>
                  <a:pt x="1428293" y="737727"/>
                  <a:pt x="1460831" y="759109"/>
                  <a:pt x="1504990" y="752602"/>
                </a:cubicBezTo>
                <a:cubicBezTo>
                  <a:pt x="1519864" y="750277"/>
                  <a:pt x="1534274" y="744235"/>
                  <a:pt x="1548684" y="740981"/>
                </a:cubicBezTo>
                <a:cubicBezTo>
                  <a:pt x="1556586" y="739121"/>
                  <a:pt x="1565418" y="736332"/>
                  <a:pt x="1572390" y="738192"/>
                </a:cubicBezTo>
                <a:cubicBezTo>
                  <a:pt x="1623522" y="752602"/>
                  <a:pt x="1674188" y="767011"/>
                  <a:pt x="1724390" y="783745"/>
                </a:cubicBezTo>
                <a:cubicBezTo>
                  <a:pt x="1756463" y="794436"/>
                  <a:pt x="1786677" y="789323"/>
                  <a:pt x="1817821" y="783280"/>
                </a:cubicBezTo>
                <a:cubicBezTo>
                  <a:pt x="1830836" y="780491"/>
                  <a:pt x="1842922" y="772589"/>
                  <a:pt x="1855472" y="772124"/>
                </a:cubicBezTo>
                <a:cubicBezTo>
                  <a:pt x="1893588" y="770730"/>
                  <a:pt x="1921943" y="752137"/>
                  <a:pt x="1950298" y="729360"/>
                </a:cubicBezTo>
                <a:cubicBezTo>
                  <a:pt x="1971680" y="712161"/>
                  <a:pt x="1995387" y="694033"/>
                  <a:pt x="2020952" y="686596"/>
                </a:cubicBezTo>
                <a:cubicBezTo>
                  <a:pt x="2048842" y="678229"/>
                  <a:pt x="2075337" y="670791"/>
                  <a:pt x="2097185" y="651268"/>
                </a:cubicBezTo>
                <a:cubicBezTo>
                  <a:pt x="2142273" y="610828"/>
                  <a:pt x="2195729" y="589446"/>
                  <a:pt x="2254762" y="577825"/>
                </a:cubicBezTo>
                <a:cubicBezTo>
                  <a:pt x="2311007" y="567134"/>
                  <a:pt x="2363998" y="545752"/>
                  <a:pt x="2412340" y="514143"/>
                </a:cubicBezTo>
                <a:cubicBezTo>
                  <a:pt x="2443949" y="493691"/>
                  <a:pt x="2477881" y="476027"/>
                  <a:pt x="2509490" y="455574"/>
                </a:cubicBezTo>
                <a:cubicBezTo>
                  <a:pt x="2549465" y="430009"/>
                  <a:pt x="2591300" y="407232"/>
                  <a:pt x="2627092" y="376553"/>
                </a:cubicBezTo>
                <a:cubicBezTo>
                  <a:pt x="2674040" y="336113"/>
                  <a:pt x="2720523" y="298461"/>
                  <a:pt x="2783740" y="284517"/>
                </a:cubicBezTo>
                <a:cubicBezTo>
                  <a:pt x="2833477" y="273361"/>
                  <a:pt x="2881820" y="255232"/>
                  <a:pt x="2931556" y="241287"/>
                </a:cubicBezTo>
                <a:cubicBezTo>
                  <a:pt x="2939458" y="238963"/>
                  <a:pt x="2949685" y="245006"/>
                  <a:pt x="2958517" y="247330"/>
                </a:cubicBezTo>
                <a:cubicBezTo>
                  <a:pt x="2960376" y="249189"/>
                  <a:pt x="2960376" y="252908"/>
                  <a:pt x="2960376" y="256627"/>
                </a:cubicBezTo>
                <a:close/>
              </a:path>
            </a:pathLst>
          </a:custGeom>
          <a:solidFill>
            <a:schemeClr val="accent2"/>
          </a:solidFill>
          <a:ln w="4635" cap="flat">
            <a:noFill/>
            <a:prstDash val="solid"/>
            <a:miter/>
          </a:ln>
        </p:spPr>
        <p:txBody>
          <a:bodyPr rtlCol="0" anchor="ctr"/>
          <a:lstStyle/>
          <a:p>
            <a:endParaRPr lang="en-US"/>
          </a:p>
        </p:txBody>
      </p:sp>
      <p:sp>
        <p:nvSpPr>
          <p:cNvPr id="10" name="TextBox 9">
            <a:extLst>
              <a:ext uri="{FF2B5EF4-FFF2-40B4-BE49-F238E27FC236}">
                <a16:creationId xmlns:a16="http://schemas.microsoft.com/office/drawing/2014/main" id="{62DF07DA-9ED0-8755-8448-696597812085}"/>
              </a:ext>
            </a:extLst>
          </p:cNvPr>
          <p:cNvSpPr txBox="1"/>
          <p:nvPr/>
        </p:nvSpPr>
        <p:spPr>
          <a:xfrm>
            <a:off x="207883" y="1911839"/>
            <a:ext cx="4259485" cy="4247317"/>
          </a:xfrm>
          <a:prstGeom prst="rect">
            <a:avLst/>
          </a:prstGeom>
          <a:noFill/>
        </p:spPr>
        <p:txBody>
          <a:bodyPr wrap="square" rtlCol="0">
            <a:spAutoFit/>
          </a:bodyPr>
          <a:lstStyle/>
          <a:p>
            <a:pPr marL="342900" marR="0" lvl="0" indent="-342900" fontAlgn="base">
              <a:spcBef>
                <a:spcPts val="0"/>
              </a:spcBef>
              <a:spcAft>
                <a:spcPts val="0"/>
              </a:spcAft>
              <a:buFont typeface="+mj-lt"/>
              <a:buAutoNum type="arabicPeriod"/>
              <a:tabLst>
                <a:tab pos="457200" algn="l"/>
              </a:tabLst>
            </a:pPr>
            <a:r>
              <a:rPr lang="en-US" sz="1800" b="1" kern="0" dirty="0">
                <a:solidFill>
                  <a:srgbClr val="F4A816"/>
                </a:solidFill>
                <a:effectLst/>
                <a:latin typeface="Calibri" panose="020F0502020204030204" pitchFamily="34" charset="0"/>
                <a:ea typeface="Times New Roman" panose="02020603050405020304" pitchFamily="18" charset="0"/>
                <a:cs typeface="Calibri" panose="020F0502020204030204" pitchFamily="34" charset="0"/>
              </a:rPr>
              <a:t>Customers provide their personal information when booking a trip.</a:t>
            </a:r>
            <a:endParaRPr lang="en-US" sz="1800" b="1" kern="100" dirty="0">
              <a:solidFill>
                <a:srgbClr val="F4A816"/>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spcBef>
                <a:spcPts val="0"/>
              </a:spcBef>
              <a:spcAft>
                <a:spcPts val="0"/>
              </a:spcAft>
              <a:buFont typeface="+mj-lt"/>
              <a:buAutoNum type="arabicPeriod"/>
              <a:tabLst>
                <a:tab pos="457200" algn="l"/>
              </a:tabLst>
            </a:pPr>
            <a:r>
              <a:rPr lang="en-US" sz="1800" b="1" kern="0" dirty="0">
                <a:solidFill>
                  <a:srgbClr val="8AC7D3"/>
                </a:solidFill>
                <a:effectLst/>
                <a:latin typeface="Calibri" panose="020F0502020204030204" pitchFamily="34" charset="0"/>
                <a:ea typeface="Times New Roman" panose="02020603050405020304" pitchFamily="18" charset="0"/>
                <a:cs typeface="Calibri" panose="020F0502020204030204" pitchFamily="34" charset="0"/>
              </a:rPr>
              <a:t>Only one guide will be organizing the trip.</a:t>
            </a:r>
            <a:endParaRPr lang="en-US" sz="1800" b="1" kern="100" dirty="0">
              <a:solidFill>
                <a:srgbClr val="8AC7D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spcBef>
                <a:spcPts val="0"/>
              </a:spcBef>
              <a:spcAft>
                <a:spcPts val="0"/>
              </a:spcAft>
              <a:buFont typeface="+mj-lt"/>
              <a:buAutoNum type="arabicPeriod"/>
              <a:tabLst>
                <a:tab pos="457200" algn="l"/>
              </a:tabLst>
            </a:pPr>
            <a:r>
              <a:rPr lang="en-US" sz="1800" b="1" kern="0" dirty="0">
                <a:solidFill>
                  <a:srgbClr val="F47758"/>
                </a:solidFill>
                <a:effectLst/>
                <a:latin typeface="Calibri" panose="020F0502020204030204" pitchFamily="34" charset="0"/>
                <a:ea typeface="Times New Roman" panose="02020603050405020304" pitchFamily="18" charset="0"/>
                <a:cs typeface="Calibri" panose="020F0502020204030204" pitchFamily="34" charset="0"/>
              </a:rPr>
              <a:t>Each guide can organize and plan multiple trips.</a:t>
            </a:r>
            <a:endParaRPr lang="en-US" sz="1800" b="1" kern="100" dirty="0">
              <a:solidFill>
                <a:srgbClr val="F47758"/>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spcBef>
                <a:spcPts val="0"/>
              </a:spcBef>
              <a:spcAft>
                <a:spcPts val="0"/>
              </a:spcAft>
              <a:buFont typeface="+mj-lt"/>
              <a:buAutoNum type="arabicPeriod"/>
              <a:tabLst>
                <a:tab pos="457200" algn="l"/>
              </a:tabLst>
            </a:pPr>
            <a:r>
              <a:rPr lang="en-US" sz="1800" b="1" kern="0" dirty="0">
                <a:solidFill>
                  <a:srgbClr val="F4A816"/>
                </a:solidFill>
                <a:effectLst/>
                <a:latin typeface="Calibri" panose="020F0502020204030204" pitchFamily="34" charset="0"/>
                <a:ea typeface="Times New Roman" panose="02020603050405020304" pitchFamily="18" charset="0"/>
                <a:cs typeface="Calibri" panose="020F0502020204030204" pitchFamily="34" charset="0"/>
              </a:rPr>
              <a:t>The e-commerce site will store customer information, trip schedules, and equipment details.</a:t>
            </a:r>
            <a:endParaRPr lang="en-US" sz="1800" b="1" kern="100" dirty="0">
              <a:solidFill>
                <a:srgbClr val="F4A816"/>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spcBef>
                <a:spcPts val="0"/>
              </a:spcBef>
              <a:spcAft>
                <a:spcPts val="0"/>
              </a:spcAft>
              <a:buFont typeface="+mj-lt"/>
              <a:buAutoNum type="arabicPeriod"/>
              <a:tabLst>
                <a:tab pos="457200" algn="l"/>
              </a:tabLst>
            </a:pPr>
            <a:r>
              <a:rPr lang="en-US" sz="1800" b="1" kern="0" dirty="0">
                <a:solidFill>
                  <a:srgbClr val="8AC7D3"/>
                </a:solidFill>
                <a:effectLst/>
                <a:latin typeface="Calibri" panose="020F0502020204030204" pitchFamily="34" charset="0"/>
                <a:ea typeface="Times New Roman" panose="02020603050405020304" pitchFamily="18" charset="0"/>
                <a:cs typeface="Calibri" panose="020F0502020204030204" pitchFamily="34" charset="0"/>
              </a:rPr>
              <a:t>The inventory age is determined based on the purchase date of each item.</a:t>
            </a:r>
            <a:endParaRPr lang="en-US" sz="1800" b="1" kern="100" dirty="0">
              <a:solidFill>
                <a:srgbClr val="8AC7D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spcBef>
                <a:spcPts val="0"/>
              </a:spcBef>
              <a:spcAft>
                <a:spcPts val="0"/>
              </a:spcAft>
              <a:buFont typeface="+mj-lt"/>
              <a:buAutoNum type="arabicPeriod"/>
              <a:tabLst>
                <a:tab pos="457200" algn="l"/>
              </a:tabLst>
            </a:pPr>
            <a:r>
              <a:rPr lang="en-US" sz="1800" b="1" kern="0" dirty="0">
                <a:solidFill>
                  <a:srgbClr val="F47758"/>
                </a:solidFill>
                <a:effectLst/>
                <a:latin typeface="Calibri" panose="020F0502020204030204" pitchFamily="34" charset="0"/>
                <a:ea typeface="Times New Roman" panose="02020603050405020304" pitchFamily="18" charset="0"/>
                <a:cs typeface="Calibri" panose="020F0502020204030204" pitchFamily="34" charset="0"/>
              </a:rPr>
              <a:t>Regular audits are being done to identify items that should be removed from shelves due to aging.</a:t>
            </a:r>
            <a:endParaRPr lang="en-US" sz="1800" b="1" kern="100" dirty="0">
              <a:solidFill>
                <a:srgbClr val="F47758"/>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2" name="TextBox 11">
            <a:extLst>
              <a:ext uri="{FF2B5EF4-FFF2-40B4-BE49-F238E27FC236}">
                <a16:creationId xmlns:a16="http://schemas.microsoft.com/office/drawing/2014/main" id="{A0CA6BC0-CC40-50A0-F34C-917A06DE356A}"/>
              </a:ext>
            </a:extLst>
          </p:cNvPr>
          <p:cNvSpPr txBox="1"/>
          <p:nvPr/>
        </p:nvSpPr>
        <p:spPr>
          <a:xfrm>
            <a:off x="7724632" y="1913855"/>
            <a:ext cx="4116268" cy="3416320"/>
          </a:xfrm>
          <a:prstGeom prst="rect">
            <a:avLst/>
          </a:prstGeom>
          <a:noFill/>
        </p:spPr>
        <p:txBody>
          <a:bodyPr wrap="square" rtlCol="0">
            <a:spAutoFit/>
          </a:bodyPr>
          <a:lstStyle/>
          <a:p>
            <a:pPr marL="342900" marR="0" lvl="0" indent="-342900" fontAlgn="base">
              <a:spcBef>
                <a:spcPts val="0"/>
              </a:spcBef>
              <a:spcAft>
                <a:spcPts val="0"/>
              </a:spcAft>
              <a:buFont typeface="+mj-lt"/>
              <a:buAutoNum type="arabicPeriod" startAt="7"/>
              <a:tabLst>
                <a:tab pos="457200" algn="l"/>
              </a:tabLst>
            </a:pPr>
            <a:r>
              <a:rPr lang="en-US" sz="1800" b="1" kern="0" dirty="0">
                <a:solidFill>
                  <a:srgbClr val="F4A816"/>
                </a:solidFill>
                <a:effectLst/>
                <a:latin typeface="Calibri" panose="020F0502020204030204" pitchFamily="34" charset="0"/>
                <a:ea typeface="Times New Roman" panose="02020603050405020304" pitchFamily="18" charset="0"/>
                <a:cs typeface="Calibri" panose="020F0502020204030204" pitchFamily="34" charset="0"/>
              </a:rPr>
              <a:t>Each customer needs to rent or buy his equipment for the trip.</a:t>
            </a:r>
            <a:endParaRPr lang="en-US" sz="1800" b="1" kern="100" dirty="0">
              <a:solidFill>
                <a:srgbClr val="F4A816"/>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spcBef>
                <a:spcPts val="0"/>
              </a:spcBef>
              <a:spcAft>
                <a:spcPts val="0"/>
              </a:spcAft>
              <a:buFont typeface="+mj-lt"/>
              <a:buAutoNum type="arabicPeriod" startAt="7"/>
              <a:tabLst>
                <a:tab pos="457200" algn="l"/>
              </a:tabLst>
            </a:pPr>
            <a:r>
              <a:rPr lang="en-US" sz="1800" b="1" kern="0" dirty="0">
                <a:solidFill>
                  <a:srgbClr val="8AC7D3"/>
                </a:solidFill>
                <a:effectLst/>
                <a:latin typeface="Calibri" panose="020F0502020204030204" pitchFamily="34" charset="0"/>
                <a:ea typeface="Times New Roman" panose="02020603050405020304" pitchFamily="18" charset="0"/>
                <a:cs typeface="Calibri" panose="020F0502020204030204" pitchFamily="34" charset="0"/>
              </a:rPr>
              <a:t>Each trip can have multiple customers.</a:t>
            </a:r>
            <a:endParaRPr lang="en-US" sz="1800" b="1" kern="100" dirty="0">
              <a:solidFill>
                <a:srgbClr val="8AC7D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spcBef>
                <a:spcPts val="0"/>
              </a:spcBef>
              <a:spcAft>
                <a:spcPts val="0"/>
              </a:spcAft>
              <a:buFont typeface="+mj-lt"/>
              <a:buAutoNum type="arabicPeriod" startAt="7"/>
              <a:tabLst>
                <a:tab pos="457200" algn="l"/>
              </a:tabLst>
            </a:pPr>
            <a:r>
              <a:rPr lang="en-US" sz="1800" b="1" kern="0" dirty="0">
                <a:solidFill>
                  <a:srgbClr val="F47758"/>
                </a:solidFill>
                <a:effectLst/>
                <a:latin typeface="Calibri" panose="020F0502020204030204" pitchFamily="34" charset="0"/>
                <a:ea typeface="Times New Roman" panose="02020603050405020304" pitchFamily="18" charset="0"/>
                <a:cs typeface="Calibri" panose="020F0502020204030204" pitchFamily="34" charset="0"/>
              </a:rPr>
              <a:t>Each customer can book one or multiple trips.</a:t>
            </a:r>
            <a:endParaRPr lang="en-US" sz="1800" b="1" kern="100" dirty="0">
              <a:solidFill>
                <a:srgbClr val="F47758"/>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spcBef>
                <a:spcPts val="0"/>
              </a:spcBef>
              <a:spcAft>
                <a:spcPts val="0"/>
              </a:spcAft>
              <a:buFont typeface="+mj-lt"/>
              <a:buAutoNum type="arabicPeriod" startAt="7"/>
              <a:tabLst>
                <a:tab pos="457200" algn="l"/>
              </a:tabLst>
            </a:pPr>
            <a:r>
              <a:rPr lang="en-US" sz="1800" b="1" kern="0" dirty="0">
                <a:solidFill>
                  <a:srgbClr val="F4A816"/>
                </a:solidFill>
                <a:effectLst/>
                <a:latin typeface="Calibri" panose="020F0502020204030204" pitchFamily="34" charset="0"/>
                <a:ea typeface="Times New Roman" panose="02020603050405020304" pitchFamily="18" charset="0"/>
                <a:cs typeface="Calibri" panose="020F0502020204030204" pitchFamily="34" charset="0"/>
              </a:rPr>
              <a:t>Each location can have multiple trips.</a:t>
            </a:r>
            <a:endParaRPr lang="en-US" sz="1800" b="1" kern="100" dirty="0">
              <a:solidFill>
                <a:srgbClr val="F4A816"/>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spcBef>
                <a:spcPts val="0"/>
              </a:spcBef>
              <a:spcAft>
                <a:spcPts val="0"/>
              </a:spcAft>
              <a:buFont typeface="+mj-lt"/>
              <a:buAutoNum type="arabicPeriod" startAt="7"/>
              <a:tabLst>
                <a:tab pos="457200" algn="l"/>
              </a:tabLst>
            </a:pPr>
            <a:r>
              <a:rPr lang="en-US" sz="1800" b="1" kern="0" dirty="0">
                <a:solidFill>
                  <a:srgbClr val="8AC7D3"/>
                </a:solidFill>
                <a:effectLst/>
                <a:latin typeface="Calibri" panose="020F0502020204030204" pitchFamily="34" charset="0"/>
                <a:ea typeface="Times New Roman" panose="02020603050405020304" pitchFamily="18" charset="0"/>
                <a:cs typeface="Calibri" panose="020F0502020204030204" pitchFamily="34" charset="0"/>
              </a:rPr>
              <a:t>Only the supply manager is responsible for ordering supplies for the trips and keeping the equipment inventory up to date.</a:t>
            </a:r>
            <a:endParaRPr lang="en-US" sz="1800" b="1" kern="100" dirty="0">
              <a:solidFill>
                <a:srgbClr val="8AC7D3"/>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pSp>
        <p:nvGrpSpPr>
          <p:cNvPr id="21" name="Group 20">
            <a:extLst>
              <a:ext uri="{FF2B5EF4-FFF2-40B4-BE49-F238E27FC236}">
                <a16:creationId xmlns:a16="http://schemas.microsoft.com/office/drawing/2014/main" id="{6C79640F-D8CB-F36A-063E-6CE8ABC9BBA8}"/>
              </a:ext>
            </a:extLst>
          </p:cNvPr>
          <p:cNvGrpSpPr/>
          <p:nvPr/>
        </p:nvGrpSpPr>
        <p:grpSpPr>
          <a:xfrm>
            <a:off x="10394177" y="0"/>
            <a:ext cx="1797823" cy="1282929"/>
            <a:chOff x="4776597" y="1437122"/>
            <a:chExt cx="2386869" cy="1895206"/>
          </a:xfrm>
        </p:grpSpPr>
        <p:sp>
          <p:nvSpPr>
            <p:cNvPr id="22" name="Freeform: Shape 20">
              <a:extLst>
                <a:ext uri="{FF2B5EF4-FFF2-40B4-BE49-F238E27FC236}">
                  <a16:creationId xmlns:a16="http://schemas.microsoft.com/office/drawing/2014/main" id="{DE388020-F91B-373E-66BF-80820B368FE3}"/>
                </a:ext>
              </a:extLst>
            </p:cNvPr>
            <p:cNvSpPr/>
            <p:nvPr/>
          </p:nvSpPr>
          <p:spPr>
            <a:xfrm>
              <a:off x="4837613" y="1437122"/>
              <a:ext cx="2251302" cy="1888984"/>
            </a:xfrm>
            <a:custGeom>
              <a:avLst/>
              <a:gdLst>
                <a:gd name="connsiteX0" fmla="*/ 2602921 w 3175648"/>
                <a:gd name="connsiteY0" fmla="*/ 0 h 2664569"/>
                <a:gd name="connsiteX1" fmla="*/ 3175648 w 3175648"/>
                <a:gd name="connsiteY1" fmla="*/ 1304519 h 2664569"/>
                <a:gd name="connsiteX2" fmla="*/ 3175648 w 3175648"/>
                <a:gd name="connsiteY2" fmla="*/ 1304519 h 2664569"/>
                <a:gd name="connsiteX3" fmla="*/ 3175648 w 3175648"/>
                <a:gd name="connsiteY3" fmla="*/ 1304519 h 2664569"/>
                <a:gd name="connsiteX4" fmla="*/ 3175648 w 3175648"/>
                <a:gd name="connsiteY4" fmla="*/ 1304520 h 2664569"/>
                <a:gd name="connsiteX5" fmla="*/ 3175647 w 3175648"/>
                <a:gd name="connsiteY5" fmla="*/ 1304520 h 2664569"/>
                <a:gd name="connsiteX6" fmla="*/ 1841481 w 3175648"/>
                <a:gd name="connsiteY6" fmla="*/ 2664569 h 2664569"/>
                <a:gd name="connsiteX7" fmla="*/ 2 w 3175648"/>
                <a:gd name="connsiteY7" fmla="*/ 2079137 h 2664569"/>
                <a:gd name="connsiteX8" fmla="*/ 0 w 3175648"/>
                <a:gd name="connsiteY8" fmla="*/ 2079137 h 2664569"/>
                <a:gd name="connsiteX9" fmla="*/ 1 w 3175648"/>
                <a:gd name="connsiteY9" fmla="*/ 2079136 h 2664569"/>
                <a:gd name="connsiteX10" fmla="*/ 0 w 3175648"/>
                <a:gd name="connsiteY10" fmla="*/ 2079136 h 2664569"/>
                <a:gd name="connsiteX11" fmla="*/ 1 w 3175648"/>
                <a:gd name="connsiteY11" fmla="*/ 2079136 h 2664569"/>
                <a:gd name="connsiteX12" fmla="*/ 937918 w 3175648"/>
                <a:gd name="connsiteY12" fmla="*/ 279069 h 2664569"/>
                <a:gd name="connsiteX13" fmla="*/ 1932308 w 3175648"/>
                <a:gd name="connsiteY13" fmla="*/ 340248 h 2664569"/>
                <a:gd name="connsiteX14" fmla="*/ 2602921 w 3175648"/>
                <a:gd name="connsiteY14" fmla="*/ 0 h 266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75648" h="2664569">
                  <a:moveTo>
                    <a:pt x="2602921" y="0"/>
                  </a:moveTo>
                  <a:lnTo>
                    <a:pt x="3175648" y="1304519"/>
                  </a:lnTo>
                  <a:lnTo>
                    <a:pt x="3175648" y="1304519"/>
                  </a:lnTo>
                  <a:lnTo>
                    <a:pt x="3175648" y="1304519"/>
                  </a:lnTo>
                  <a:lnTo>
                    <a:pt x="3175648" y="1304520"/>
                  </a:lnTo>
                  <a:lnTo>
                    <a:pt x="3175647" y="1304520"/>
                  </a:lnTo>
                  <a:lnTo>
                    <a:pt x="1841481" y="2664569"/>
                  </a:lnTo>
                  <a:lnTo>
                    <a:pt x="2" y="2079137"/>
                  </a:lnTo>
                  <a:lnTo>
                    <a:pt x="0" y="2079137"/>
                  </a:lnTo>
                  <a:lnTo>
                    <a:pt x="1" y="2079136"/>
                  </a:lnTo>
                  <a:lnTo>
                    <a:pt x="0" y="2079136"/>
                  </a:lnTo>
                  <a:lnTo>
                    <a:pt x="1" y="2079136"/>
                  </a:lnTo>
                  <a:lnTo>
                    <a:pt x="937918" y="279069"/>
                  </a:lnTo>
                  <a:cubicBezTo>
                    <a:pt x="937918" y="279069"/>
                    <a:pt x="1484291" y="404721"/>
                    <a:pt x="1932308" y="340248"/>
                  </a:cubicBezTo>
                  <a:cubicBezTo>
                    <a:pt x="2449503" y="265422"/>
                    <a:pt x="2602921" y="0"/>
                    <a:pt x="2602921" y="0"/>
                  </a:cubicBezTo>
                  <a:close/>
                </a:path>
              </a:pathLst>
            </a:custGeom>
            <a:solidFill>
              <a:schemeClr val="accent1"/>
            </a:solidFill>
            <a:ln w="4699" cap="flat">
              <a:noFill/>
              <a:prstDash val="solid"/>
              <a:miter/>
            </a:ln>
          </p:spPr>
          <p:txBody>
            <a:bodyPr wrap="square" rtlCol="0" anchor="ctr">
              <a:noAutofit/>
            </a:bodyPr>
            <a:lstStyle/>
            <a:p>
              <a:endParaRPr lang="en-US"/>
            </a:p>
          </p:txBody>
        </p:sp>
        <p:sp>
          <p:nvSpPr>
            <p:cNvPr id="23" name="Freeform: Shape 21">
              <a:extLst>
                <a:ext uri="{FF2B5EF4-FFF2-40B4-BE49-F238E27FC236}">
                  <a16:creationId xmlns:a16="http://schemas.microsoft.com/office/drawing/2014/main" id="{8E883555-84AF-2B75-58F4-2160E6F1E2FF}"/>
                </a:ext>
              </a:extLst>
            </p:cNvPr>
            <p:cNvSpPr/>
            <p:nvPr/>
          </p:nvSpPr>
          <p:spPr>
            <a:xfrm>
              <a:off x="4837613" y="1638298"/>
              <a:ext cx="1294465" cy="1684806"/>
            </a:xfrm>
            <a:custGeom>
              <a:avLst/>
              <a:gdLst>
                <a:gd name="connsiteX0" fmla="*/ 0 w 1825949"/>
                <a:gd name="connsiteY0" fmla="*/ 1800537 h 2376558"/>
                <a:gd name="connsiteX1" fmla="*/ 1825950 w 1825949"/>
                <a:gd name="connsiteY1" fmla="*/ 2380794 h 2376558"/>
                <a:gd name="connsiteX2" fmla="*/ 945447 w 1825949"/>
                <a:gd name="connsiteY2" fmla="*/ 1882 h 2376558"/>
                <a:gd name="connsiteX3" fmla="*/ 937917 w 1825949"/>
                <a:gd name="connsiteY3" fmla="*/ 0 h 2376558"/>
                <a:gd name="connsiteX4" fmla="*/ 0 w 1825949"/>
                <a:gd name="connsiteY4" fmla="*/ 1800537 h 2376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949" h="2376558">
                  <a:moveTo>
                    <a:pt x="0" y="1800537"/>
                  </a:moveTo>
                  <a:lnTo>
                    <a:pt x="1825950" y="2380794"/>
                  </a:lnTo>
                  <a:lnTo>
                    <a:pt x="945447" y="1882"/>
                  </a:lnTo>
                  <a:cubicBezTo>
                    <a:pt x="940270" y="941"/>
                    <a:pt x="937917" y="0"/>
                    <a:pt x="937917" y="0"/>
                  </a:cubicBezTo>
                  <a:lnTo>
                    <a:pt x="0" y="1800537"/>
                  </a:lnTo>
                </a:path>
              </a:pathLst>
            </a:custGeom>
            <a:solidFill>
              <a:schemeClr val="accent4"/>
            </a:solidFill>
            <a:ln w="4699" cap="flat">
              <a:noFill/>
              <a:prstDash val="solid"/>
              <a:miter/>
            </a:ln>
          </p:spPr>
          <p:txBody>
            <a:bodyPr rtlCol="0" anchor="ctr"/>
            <a:lstStyle/>
            <a:p>
              <a:endParaRPr lang="en-US"/>
            </a:p>
          </p:txBody>
        </p:sp>
        <p:sp>
          <p:nvSpPr>
            <p:cNvPr id="24" name="Freeform: Shape 22">
              <a:extLst>
                <a:ext uri="{FF2B5EF4-FFF2-40B4-BE49-F238E27FC236}">
                  <a16:creationId xmlns:a16="http://schemas.microsoft.com/office/drawing/2014/main" id="{23F8AF66-220C-D0D1-171B-0CDE2943BD97}"/>
                </a:ext>
              </a:extLst>
            </p:cNvPr>
            <p:cNvSpPr/>
            <p:nvPr/>
          </p:nvSpPr>
          <p:spPr>
            <a:xfrm>
              <a:off x="5140878" y="1821338"/>
              <a:ext cx="517119" cy="1354517"/>
            </a:xfrm>
            <a:custGeom>
              <a:avLst/>
              <a:gdLst>
                <a:gd name="connsiteX0" fmla="*/ 502607 w 729438"/>
                <a:gd name="connsiteY0" fmla="*/ 0 h 1910658"/>
                <a:gd name="connsiteX1" fmla="*/ 0 w 729438"/>
                <a:gd name="connsiteY1" fmla="*/ 1671591 h 1910658"/>
                <a:gd name="connsiteX2" fmla="*/ 731792 w 729438"/>
                <a:gd name="connsiteY2" fmla="*/ 1911130 h 1910658"/>
              </a:gdLst>
              <a:ahLst/>
              <a:cxnLst>
                <a:cxn ang="0">
                  <a:pos x="connsiteX0" y="connsiteY0"/>
                </a:cxn>
                <a:cxn ang="0">
                  <a:pos x="connsiteX1" y="connsiteY1"/>
                </a:cxn>
                <a:cxn ang="0">
                  <a:pos x="connsiteX2" y="connsiteY2"/>
                </a:cxn>
              </a:cxnLst>
              <a:rect l="l" t="t" r="r" b="b"/>
              <a:pathLst>
                <a:path w="729438" h="1910658">
                  <a:moveTo>
                    <a:pt x="502607" y="0"/>
                  </a:moveTo>
                  <a:lnTo>
                    <a:pt x="0" y="1671591"/>
                  </a:lnTo>
                  <a:lnTo>
                    <a:pt x="731792" y="1911130"/>
                  </a:lnTo>
                  <a:close/>
                </a:path>
              </a:pathLst>
            </a:custGeom>
            <a:solidFill>
              <a:schemeClr val="accent1">
                <a:lumMod val="50000"/>
              </a:schemeClr>
            </a:solidFill>
            <a:ln w="4699" cap="flat">
              <a:noFill/>
              <a:prstDash val="solid"/>
              <a:miter/>
            </a:ln>
          </p:spPr>
          <p:txBody>
            <a:bodyPr rtlCol="0" anchor="ctr"/>
            <a:lstStyle/>
            <a:p>
              <a:endParaRPr lang="en-US" dirty="0"/>
            </a:p>
          </p:txBody>
        </p:sp>
        <p:sp>
          <p:nvSpPr>
            <p:cNvPr id="25" name="Freeform: Shape 23">
              <a:extLst>
                <a:ext uri="{FF2B5EF4-FFF2-40B4-BE49-F238E27FC236}">
                  <a16:creationId xmlns:a16="http://schemas.microsoft.com/office/drawing/2014/main" id="{903A4D7B-CDCC-3697-37FA-3DD69F1A607F}"/>
                </a:ext>
              </a:extLst>
            </p:cNvPr>
            <p:cNvSpPr/>
            <p:nvPr/>
          </p:nvSpPr>
          <p:spPr>
            <a:xfrm>
              <a:off x="5499191" y="1838139"/>
              <a:ext cx="410359" cy="1347845"/>
            </a:xfrm>
            <a:custGeom>
              <a:avLst/>
              <a:gdLst>
                <a:gd name="connsiteX0" fmla="*/ 0 w 578844"/>
                <a:gd name="connsiteY0" fmla="*/ 0 h 1901246"/>
                <a:gd name="connsiteX1" fmla="*/ 579786 w 578844"/>
                <a:gd name="connsiteY1" fmla="*/ 1795361 h 1901246"/>
                <a:gd name="connsiteX2" fmla="*/ 385426 w 578844"/>
                <a:gd name="connsiteY2" fmla="*/ 1761006 h 1901246"/>
                <a:gd name="connsiteX3" fmla="*/ 229185 w 578844"/>
                <a:gd name="connsiteY3" fmla="*/ 1904541 h 1901246"/>
                <a:gd name="connsiteX4" fmla="*/ 0 w 578844"/>
                <a:gd name="connsiteY4" fmla="*/ 0 h 1901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8844" h="1901246">
                  <a:moveTo>
                    <a:pt x="0" y="0"/>
                  </a:moveTo>
                  <a:lnTo>
                    <a:pt x="579786" y="1795361"/>
                  </a:lnTo>
                  <a:cubicBezTo>
                    <a:pt x="579786" y="1795361"/>
                    <a:pt x="496960" y="1731358"/>
                    <a:pt x="385426" y="1761006"/>
                  </a:cubicBezTo>
                  <a:cubicBezTo>
                    <a:pt x="274363" y="1790655"/>
                    <a:pt x="229185" y="1904541"/>
                    <a:pt x="229185" y="1904541"/>
                  </a:cubicBezTo>
                  <a:lnTo>
                    <a:pt x="0" y="0"/>
                  </a:lnTo>
                  <a:close/>
                </a:path>
              </a:pathLst>
            </a:custGeom>
            <a:solidFill>
              <a:schemeClr val="accent3"/>
            </a:solidFill>
            <a:ln w="4699" cap="flat">
              <a:noFill/>
              <a:prstDash val="solid"/>
              <a:miter/>
            </a:ln>
          </p:spPr>
          <p:txBody>
            <a:bodyPr rtlCol="0" anchor="ctr"/>
            <a:lstStyle/>
            <a:p>
              <a:endParaRPr lang="en-US"/>
            </a:p>
          </p:txBody>
        </p:sp>
        <p:sp>
          <p:nvSpPr>
            <p:cNvPr id="26" name="Freeform: Shape 24">
              <a:extLst>
                <a:ext uri="{FF2B5EF4-FFF2-40B4-BE49-F238E27FC236}">
                  <a16:creationId xmlns:a16="http://schemas.microsoft.com/office/drawing/2014/main" id="{04D7D752-0DAA-81E3-6A4D-79633F7D2FCD}"/>
                </a:ext>
              </a:extLst>
            </p:cNvPr>
            <p:cNvSpPr/>
            <p:nvPr/>
          </p:nvSpPr>
          <p:spPr>
            <a:xfrm>
              <a:off x="4987744" y="1845145"/>
              <a:ext cx="503774" cy="1167687"/>
            </a:xfrm>
            <a:custGeom>
              <a:avLst/>
              <a:gdLst>
                <a:gd name="connsiteX0" fmla="*/ 711556 w 710614"/>
                <a:gd name="connsiteY0" fmla="*/ 0 h 1647119"/>
                <a:gd name="connsiteX1" fmla="*/ 0 w 710614"/>
                <a:gd name="connsiteY1" fmla="*/ 1429229 h 1647119"/>
                <a:gd name="connsiteX2" fmla="*/ 145888 w 710614"/>
                <a:gd name="connsiteY2" fmla="*/ 1477702 h 1647119"/>
                <a:gd name="connsiteX3" fmla="*/ 214126 w 710614"/>
                <a:gd name="connsiteY3" fmla="*/ 1650885 h 1647119"/>
                <a:gd name="connsiteX4" fmla="*/ 711556 w 710614"/>
                <a:gd name="connsiteY4" fmla="*/ 0 h 1647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14" h="1647119">
                  <a:moveTo>
                    <a:pt x="711556" y="0"/>
                  </a:moveTo>
                  <a:lnTo>
                    <a:pt x="0" y="1429229"/>
                  </a:lnTo>
                  <a:cubicBezTo>
                    <a:pt x="0" y="1429229"/>
                    <a:pt x="74356" y="1413699"/>
                    <a:pt x="145888" y="1477702"/>
                  </a:cubicBezTo>
                  <a:cubicBezTo>
                    <a:pt x="219302" y="1543116"/>
                    <a:pt x="214126" y="1650885"/>
                    <a:pt x="214126" y="1650885"/>
                  </a:cubicBezTo>
                  <a:lnTo>
                    <a:pt x="711556" y="0"/>
                  </a:lnTo>
                  <a:close/>
                </a:path>
              </a:pathLst>
            </a:custGeom>
            <a:solidFill>
              <a:schemeClr val="accent3"/>
            </a:solidFill>
            <a:ln w="4699" cap="flat">
              <a:noFill/>
              <a:prstDash val="solid"/>
              <a:miter/>
            </a:ln>
          </p:spPr>
          <p:txBody>
            <a:bodyPr rtlCol="0" anchor="ctr"/>
            <a:lstStyle/>
            <a:p>
              <a:endParaRPr lang="en-US"/>
            </a:p>
          </p:txBody>
        </p:sp>
        <p:grpSp>
          <p:nvGrpSpPr>
            <p:cNvPr id="27" name="Group 26">
              <a:extLst>
                <a:ext uri="{FF2B5EF4-FFF2-40B4-BE49-F238E27FC236}">
                  <a16:creationId xmlns:a16="http://schemas.microsoft.com/office/drawing/2014/main" id="{B77F03E0-36D5-F37D-F6A8-7E52E35E45A7}"/>
                </a:ext>
              </a:extLst>
            </p:cNvPr>
            <p:cNvGrpSpPr/>
            <p:nvPr/>
          </p:nvGrpSpPr>
          <p:grpSpPr>
            <a:xfrm>
              <a:off x="4776597" y="2722447"/>
              <a:ext cx="120691" cy="199564"/>
              <a:chOff x="4776597" y="2722447"/>
              <a:chExt cx="120691" cy="199564"/>
            </a:xfrm>
            <a:solidFill>
              <a:schemeClr val="accent2">
                <a:lumMod val="75000"/>
              </a:schemeClr>
            </a:solidFill>
          </p:grpSpPr>
          <p:sp>
            <p:nvSpPr>
              <p:cNvPr id="34" name="Circle: Hollow 25">
                <a:extLst>
                  <a:ext uri="{FF2B5EF4-FFF2-40B4-BE49-F238E27FC236}">
                    <a16:creationId xmlns:a16="http://schemas.microsoft.com/office/drawing/2014/main" id="{63192203-1EA5-2F09-3C34-1C0D167D5F5B}"/>
                  </a:ext>
                </a:extLst>
              </p:cNvPr>
              <p:cNvSpPr/>
              <p:nvPr/>
            </p:nvSpPr>
            <p:spPr>
              <a:xfrm>
                <a:off x="4776597" y="2722447"/>
                <a:ext cx="120691" cy="120690"/>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Rectangle 34">
                <a:extLst>
                  <a:ext uri="{FF2B5EF4-FFF2-40B4-BE49-F238E27FC236}">
                    <a16:creationId xmlns:a16="http://schemas.microsoft.com/office/drawing/2014/main" id="{3103B685-66BA-6FFE-4E11-8FB6A868AC31}"/>
                  </a:ext>
                </a:extLst>
              </p:cNvPr>
              <p:cNvSpPr/>
              <p:nvPr/>
            </p:nvSpPr>
            <p:spPr>
              <a:xfrm>
                <a:off x="4820737" y="2812870"/>
                <a:ext cx="32411" cy="1091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13C9F38B-40CC-D0FE-02F9-B2EA1C7CCE12}"/>
                </a:ext>
              </a:extLst>
            </p:cNvPr>
            <p:cNvGrpSpPr/>
            <p:nvPr/>
          </p:nvGrpSpPr>
          <p:grpSpPr>
            <a:xfrm>
              <a:off x="7042775" y="2161938"/>
              <a:ext cx="120691" cy="199564"/>
              <a:chOff x="9422620" y="1239289"/>
              <a:chExt cx="170244" cy="281501"/>
            </a:xfrm>
            <a:solidFill>
              <a:schemeClr val="accent2">
                <a:lumMod val="75000"/>
              </a:schemeClr>
            </a:solidFill>
          </p:grpSpPr>
          <p:sp>
            <p:nvSpPr>
              <p:cNvPr id="32" name="Circle: Hollow 30">
                <a:extLst>
                  <a:ext uri="{FF2B5EF4-FFF2-40B4-BE49-F238E27FC236}">
                    <a16:creationId xmlns:a16="http://schemas.microsoft.com/office/drawing/2014/main" id="{F2619E86-62CB-241A-401F-8D46AB47110F}"/>
                  </a:ext>
                </a:extLst>
              </p:cNvPr>
              <p:cNvSpPr/>
              <p:nvPr/>
            </p:nvSpPr>
            <p:spPr>
              <a:xfrm>
                <a:off x="9422620" y="1239289"/>
                <a:ext cx="170244" cy="170244"/>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Rectangle 32">
                <a:extLst>
                  <a:ext uri="{FF2B5EF4-FFF2-40B4-BE49-F238E27FC236}">
                    <a16:creationId xmlns:a16="http://schemas.microsoft.com/office/drawing/2014/main" id="{965E061C-31BF-1387-902C-F09FFE62EE13}"/>
                  </a:ext>
                </a:extLst>
              </p:cNvPr>
              <p:cNvSpPr/>
              <p:nvPr/>
            </p:nvSpPr>
            <p:spPr>
              <a:xfrm>
                <a:off x="9484883" y="1366838"/>
                <a:ext cx="45719" cy="1539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58E9650A-77EA-EDC3-5E3F-202458F16705}"/>
                </a:ext>
              </a:extLst>
            </p:cNvPr>
            <p:cNvGrpSpPr/>
            <p:nvPr/>
          </p:nvGrpSpPr>
          <p:grpSpPr>
            <a:xfrm>
              <a:off x="6077399" y="3132764"/>
              <a:ext cx="120691" cy="199564"/>
              <a:chOff x="6077399" y="3132764"/>
              <a:chExt cx="120691" cy="199564"/>
            </a:xfrm>
            <a:solidFill>
              <a:schemeClr val="accent2">
                <a:lumMod val="75000"/>
              </a:schemeClr>
            </a:solidFill>
          </p:grpSpPr>
          <p:sp>
            <p:nvSpPr>
              <p:cNvPr id="30" name="Circle: Hollow 27">
                <a:extLst>
                  <a:ext uri="{FF2B5EF4-FFF2-40B4-BE49-F238E27FC236}">
                    <a16:creationId xmlns:a16="http://schemas.microsoft.com/office/drawing/2014/main" id="{484C0C1A-69BB-69F6-F6FE-E334BC11756D}"/>
                  </a:ext>
                </a:extLst>
              </p:cNvPr>
              <p:cNvSpPr/>
              <p:nvPr/>
            </p:nvSpPr>
            <p:spPr>
              <a:xfrm>
                <a:off x="6077399" y="3132764"/>
                <a:ext cx="120691" cy="120690"/>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Rectangle 30">
                <a:extLst>
                  <a:ext uri="{FF2B5EF4-FFF2-40B4-BE49-F238E27FC236}">
                    <a16:creationId xmlns:a16="http://schemas.microsoft.com/office/drawing/2014/main" id="{15F1BE89-B0B9-F947-43B8-02C1B8F612DD}"/>
                  </a:ext>
                </a:extLst>
              </p:cNvPr>
              <p:cNvSpPr/>
              <p:nvPr/>
            </p:nvSpPr>
            <p:spPr>
              <a:xfrm>
                <a:off x="6121539" y="3223187"/>
                <a:ext cx="32411" cy="1091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4255358555"/>
      </p:ext>
    </p:extLst>
  </p:cSld>
  <p:clrMapOvr>
    <a:masterClrMapping/>
  </p:clrMapOvr>
</p:sld>
</file>

<file path=ppt/theme/theme1.xml><?xml version="1.0" encoding="utf-8"?>
<a:theme xmlns:a="http://schemas.openxmlformats.org/drawingml/2006/main" name="Cover and End Slide Master">
  <a:themeElements>
    <a:clrScheme name="ALLPPT-COLOR">
      <a:dk1>
        <a:sysClr val="windowText" lastClr="000000"/>
      </a:dk1>
      <a:lt1>
        <a:sysClr val="window" lastClr="FFFFFF"/>
      </a:lt1>
      <a:dk2>
        <a:srgbClr val="44546A"/>
      </a:dk2>
      <a:lt2>
        <a:srgbClr val="E7E6E6"/>
      </a:lt2>
      <a:accent1>
        <a:srgbClr val="8AC7D3"/>
      </a:accent1>
      <a:accent2>
        <a:srgbClr val="307689"/>
      </a:accent2>
      <a:accent3>
        <a:srgbClr val="F7C76A"/>
      </a:accent3>
      <a:accent4>
        <a:srgbClr val="F47758"/>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
      <a:dk1>
        <a:sysClr val="windowText" lastClr="000000"/>
      </a:dk1>
      <a:lt1>
        <a:sysClr val="window" lastClr="FFFFFF"/>
      </a:lt1>
      <a:dk2>
        <a:srgbClr val="44546A"/>
      </a:dk2>
      <a:lt2>
        <a:srgbClr val="E7E6E6"/>
      </a:lt2>
      <a:accent1>
        <a:srgbClr val="8AC7D3"/>
      </a:accent1>
      <a:accent2>
        <a:srgbClr val="307689"/>
      </a:accent2>
      <a:accent3>
        <a:srgbClr val="F7C76A"/>
      </a:accent3>
      <a:accent4>
        <a:srgbClr val="F47758"/>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a:dk1>
        <a:sysClr val="windowText" lastClr="000000"/>
      </a:dk1>
      <a:lt1>
        <a:sysClr val="window" lastClr="FFFFFF"/>
      </a:lt1>
      <a:dk2>
        <a:srgbClr val="44546A"/>
      </a:dk2>
      <a:lt2>
        <a:srgbClr val="E7E6E6"/>
      </a:lt2>
      <a:accent1>
        <a:srgbClr val="8AC7D3"/>
      </a:accent1>
      <a:accent2>
        <a:srgbClr val="307689"/>
      </a:accent2>
      <a:accent3>
        <a:srgbClr val="F7C76A"/>
      </a:accent3>
      <a:accent4>
        <a:srgbClr val="F47758"/>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4119</TotalTime>
  <Words>995</Words>
  <Application>Microsoft Macintosh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11</vt:i4>
      </vt:variant>
    </vt:vector>
  </HeadingPairs>
  <TitlesOfParts>
    <vt:vector size="17" baseType="lpstr">
      <vt:lpstr>Arial</vt:lpstr>
      <vt:lpstr>Calibri</vt:lpstr>
      <vt:lpstr>Söhne</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Khaoula Azdoud</cp:lastModifiedBy>
  <cp:revision>164</cp:revision>
  <dcterms:created xsi:type="dcterms:W3CDTF">2019-01-14T06:35:35Z</dcterms:created>
  <dcterms:modified xsi:type="dcterms:W3CDTF">2023-07-14T21:45:09Z</dcterms:modified>
</cp:coreProperties>
</file>