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4C6FB-393C-449F-82D2-9FACCE219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404921-A46C-4E69-853D-3FAD23083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99BFD-363A-40DE-B123-931EB559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EAD00-8568-43D1-8EFD-F760BCEA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684AB-2056-43B7-B6AB-89813FBA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0AFEB-945B-4B02-8891-7AD60B7E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04F2DC-BC27-4C80-A833-DB6EE7C87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B620C-AFAF-4626-873C-BC00C5E4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4166A-8264-4407-A8DD-A80C701C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16080-B9AF-41C4-93DF-CE3D6A7A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C5B4C7-46FA-4647-B10F-C5307143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2F4A09-05F1-428E-9C15-D0C75118B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E3A62-E1D3-4114-967C-AEEB4EDB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6613C-FA77-4DCC-9EB9-95CC4A67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8F006-9AAC-43C8-B421-52A8D173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1BFB3-B679-4115-BF58-241DC43E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10186-6971-4853-B719-9F47958B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B3A35-E014-48E8-A7CA-DE0460E3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EE261-E18A-4DEC-92F1-BE902EDF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32822-C89E-496C-9424-B2E09605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5E847-6B5A-460D-9B4F-0A5CD360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BE84A-495B-42B7-BC51-742288C5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DBC9D-BDA1-48C0-9508-BBDAACC0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8102F-0406-4441-A260-34161008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B1EE-7B5A-492F-9DB2-2A735B13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6B50-CFB0-4431-B59B-C81840ED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0A8E0-2D69-4F2B-8E30-11D0D739E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87F62-50F4-4B50-B573-854AE1EAC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0A210-07EE-401B-8A8A-4E2FCBD2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ECACD-A769-4ABB-82DB-AC7820E5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5B746-8F19-486B-AD7C-32D6FA3F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1B44D-5863-4563-863B-8FC0C8E0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45733-274B-402D-8618-41866284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3E28C-EDEA-447A-B77C-DF5EE087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A3D7F7-3658-4DD1-A009-4562F5C41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820E07-A4F6-4F42-8CF7-BCEF0E444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4CE1F7-34D1-4011-AB03-B28FDFDE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AA97FF-92DB-4972-89E3-488B7FCA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E56D93-B8E4-4878-A888-4BE58D15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62A27-D85D-419D-928B-62E6B07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AA7D8-65F2-4B7B-A850-0713B481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79307A-1CDE-4061-8A14-9B48B9D3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39447C-04E9-4F57-AD36-6C6D9F2C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1D8AE-7246-4032-B44B-B4021FEB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2B7745-DED4-4C7A-B047-BB006C6E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9A3C0-A76B-43E5-9324-5BFFB126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7103A-197C-4084-B73D-2EB5459D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8BB05-0917-42E4-89D8-8701AB278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79B1D-5530-4049-9CB9-4B732D7AE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4BD90-DE92-4B96-9C91-C9A5EC65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6FC01-91E5-4110-B82F-011F93EE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EA212-CBEC-4C47-A268-B77F9182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3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FB56B-CA99-45F1-912E-8BE44CB7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0BDA4F-5E3E-4117-9735-22BE234A4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F48FE-9601-4A1A-B9EF-A7ED24451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10865-4449-4EB9-95F4-B38E5BFF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0CD93-8298-4017-9254-B3CF3B94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A4058-4652-4389-8E81-A0608A5F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D0690-3780-4EB0-8087-5E125760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AAD6F-0C2D-4279-9D4E-C5B0AD297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7D429-BD14-43A2-AAC1-A2CF479B7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F1E4-6D3D-417A-9543-561553CEE0E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10AC3-97BA-4023-9C7D-F54BFBB89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BF8DE-2993-4F1C-ADF9-04D8B4565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0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247249-DDA5-46B0-8DD8-B8602C739D94}"/>
              </a:ext>
            </a:extLst>
          </p:cNvPr>
          <p:cNvSpPr/>
          <p:nvPr/>
        </p:nvSpPr>
        <p:spPr>
          <a:xfrm>
            <a:off x="5138257" y="1392573"/>
            <a:ext cx="2084664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ApiDocs2PlantUML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184739-C97C-408A-867E-44B6EC516BE7}"/>
              </a:ext>
            </a:extLst>
          </p:cNvPr>
          <p:cNvSpPr/>
          <p:nvPr/>
        </p:nvSpPr>
        <p:spPr>
          <a:xfrm>
            <a:off x="7704945" y="2590794"/>
            <a:ext cx="107658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Crawler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3AA68C-E56A-489E-91C2-24E7F33AC646}"/>
              </a:ext>
            </a:extLst>
          </p:cNvPr>
          <p:cNvSpPr/>
          <p:nvPr/>
        </p:nvSpPr>
        <p:spPr>
          <a:xfrm>
            <a:off x="9588971" y="2603380"/>
            <a:ext cx="107658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Bean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EC1032-2726-4E89-963C-7B4E9B32AE02}"/>
              </a:ext>
            </a:extLst>
          </p:cNvPr>
          <p:cNvSpPr/>
          <p:nvPr/>
        </p:nvSpPr>
        <p:spPr>
          <a:xfrm>
            <a:off x="4482863" y="2584500"/>
            <a:ext cx="1281418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Controller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961A20-FC94-4A0A-A3DF-2DAD72D211B8}"/>
              </a:ext>
            </a:extLst>
          </p:cNvPr>
          <p:cNvSpPr/>
          <p:nvPr/>
        </p:nvSpPr>
        <p:spPr>
          <a:xfrm>
            <a:off x="2161210" y="2590793"/>
            <a:ext cx="1281418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2FB5E14-3779-47AD-A10A-217E4F37035C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5400000">
            <a:off x="4122842" y="533045"/>
            <a:ext cx="736825" cy="3378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60FC155-26C4-40C7-A40F-C5A4E6AB3C4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5286815" y="1690726"/>
            <a:ext cx="730532" cy="1057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2A784F1-2591-461D-8BCF-193939A6C4ED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6843501" y="1191056"/>
            <a:ext cx="736826" cy="2062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568318A-29D7-42FB-BF58-9E55A272191D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779221" y="255336"/>
            <a:ext cx="749412" cy="3946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5312E9-BEE1-4256-8BCB-583FBB4E7A8F}"/>
              </a:ext>
            </a:extLst>
          </p:cNvPr>
          <p:cNvSpPr/>
          <p:nvPr/>
        </p:nvSpPr>
        <p:spPr>
          <a:xfrm>
            <a:off x="1840592" y="3500998"/>
            <a:ext cx="780172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check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6054E6-483E-4768-AFDB-AD8EFC53691A}"/>
              </a:ext>
            </a:extLst>
          </p:cNvPr>
          <p:cNvSpPr/>
          <p:nvPr/>
        </p:nvSpPr>
        <p:spPr>
          <a:xfrm>
            <a:off x="2797019" y="3501001"/>
            <a:ext cx="843964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Trigger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26E2A6-06F8-4380-A91D-7C17D5D23EC9}"/>
              </a:ext>
            </a:extLst>
          </p:cNvPr>
          <p:cNvSpPr/>
          <p:nvPr/>
        </p:nvSpPr>
        <p:spPr>
          <a:xfrm>
            <a:off x="6520388" y="3487006"/>
            <a:ext cx="107658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Packages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005D0D-DC4C-4CAD-9A35-553AB9420A54}"/>
              </a:ext>
            </a:extLst>
          </p:cNvPr>
          <p:cNvSpPr/>
          <p:nvPr/>
        </p:nvSpPr>
        <p:spPr>
          <a:xfrm>
            <a:off x="7773230" y="3487009"/>
            <a:ext cx="942363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99BBF7-2BF5-4237-BCCF-C476302E0F96}"/>
              </a:ext>
            </a:extLst>
          </p:cNvPr>
          <p:cNvSpPr/>
          <p:nvPr/>
        </p:nvSpPr>
        <p:spPr>
          <a:xfrm>
            <a:off x="8891848" y="3487008"/>
            <a:ext cx="942364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 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B2ADFB-5688-4662-9773-FFE542B007A0}"/>
              </a:ext>
            </a:extLst>
          </p:cNvPr>
          <p:cNvSpPr/>
          <p:nvPr/>
        </p:nvSpPr>
        <p:spPr>
          <a:xfrm>
            <a:off x="3948763" y="3501001"/>
            <a:ext cx="107658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Executor Pool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2E7101-1A15-4989-9528-8E4F13B0FBC4}"/>
              </a:ext>
            </a:extLst>
          </p:cNvPr>
          <p:cNvSpPr/>
          <p:nvPr/>
        </p:nvSpPr>
        <p:spPr>
          <a:xfrm>
            <a:off x="5154111" y="3500999"/>
            <a:ext cx="107658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Task Queue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1A5E917-A124-473E-8DB6-19D3198C73B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2291894" y="2990973"/>
            <a:ext cx="448810" cy="571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9D29AD4-3DF7-444D-9D01-BF31F2818961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2786054" y="3068053"/>
            <a:ext cx="448813" cy="417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ACDA5B6-E134-4BB3-9385-DCB14579B755}"/>
              </a:ext>
            </a:extLst>
          </p:cNvPr>
          <p:cNvCxnSpPr>
            <a:stCxn id="7" idx="2"/>
            <a:endCxn id="20" idx="0"/>
          </p:cNvCxnSpPr>
          <p:nvPr/>
        </p:nvCxnSpPr>
        <p:spPr>
          <a:xfrm rot="5400000">
            <a:off x="4577762" y="2955191"/>
            <a:ext cx="455106" cy="636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A9F1437-82C8-4F84-8FB3-5E04ECB626D6}"/>
              </a:ext>
            </a:extLst>
          </p:cNvPr>
          <p:cNvCxnSpPr>
            <a:stCxn id="7" idx="2"/>
            <a:endCxn id="22" idx="0"/>
          </p:cNvCxnSpPr>
          <p:nvPr/>
        </p:nvCxnSpPr>
        <p:spPr>
          <a:xfrm rot="16200000" flipH="1">
            <a:off x="5180436" y="2989030"/>
            <a:ext cx="455104" cy="568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889DA98-C881-47E6-A6F7-FE0516E27007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rot="5400000">
            <a:off x="7433553" y="2677319"/>
            <a:ext cx="434817" cy="1184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8DED679-A863-4A03-88D0-E3B3CC822E46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16200000" flipH="1">
            <a:off x="8026415" y="3269012"/>
            <a:ext cx="434820" cy="1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FF0D02D-E796-45C5-873C-93A27F82D68A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16200000" flipH="1">
            <a:off x="8585725" y="2709702"/>
            <a:ext cx="434819" cy="1119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6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Taogen</dc:creator>
  <cp:lastModifiedBy>Taogen</cp:lastModifiedBy>
  <cp:revision>6</cp:revision>
  <dcterms:created xsi:type="dcterms:W3CDTF">2020-03-17T03:13:14Z</dcterms:created>
  <dcterms:modified xsi:type="dcterms:W3CDTF">2020-03-17T11:54:23Z</dcterms:modified>
</cp:coreProperties>
</file>