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7200" y="3931920"/>
          <a:ext cx="77724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  <a:gridCol w="1295400"/>
                <a:gridCol w="1295400"/>
              </a:tblGrid>
              <a:tr h="30480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GPIB Current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Battery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Satellite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Min 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Max Light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Pass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100.00%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Fail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0.00%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metrics_pass_fail_plot_first_hal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AccY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0.04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First Acc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AccZ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-0.98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-1.04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-0.92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First Acc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Temp Sensor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25.45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21.8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29.8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Temp Sens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WiFi Scan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4.04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WiFi Sc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7200" y="3931920"/>
          <a:ext cx="77724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2"/>
                <a:gridCol w="1110342"/>
                <a:gridCol w="1110342"/>
                <a:gridCol w="1110342"/>
                <a:gridCol w="1110342"/>
                <a:gridCol w="1110342"/>
                <a:gridCol w="1110348"/>
              </a:tblGrid>
              <a:tr h="30480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AccX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AccY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AccZ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Temp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WiFi Scan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Pass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100.00%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Fail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0.00%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metrics_pass_fail_plot_second_hal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GPIB Current Reading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683.60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39.42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583.39801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782.401978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GPIB Current Read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Battery voltage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4938.34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64.67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4816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5392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Battery volt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Satellite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9.26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Satell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Min Light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0.46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Min L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Max Light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218.33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12.57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153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249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Max L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Pressure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987.15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4.75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966.49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1004.11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First Press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AccX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0.06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0.09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First Acc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