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Device_FCT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Charge 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1.36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0.85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1.078533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9.328884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Device_FCT_Charge Curr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PCBA_FCT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AccelX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0.03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PCBA_FCT_Accel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AccelY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0.03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0.07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PCBA_FCT_Acce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AccelZ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1.02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0.99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1.07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PCBA_FCT_AccelZ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997.02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0.74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996.03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1001.13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PCBA_FCT_Press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28.08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0.55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24.81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28.92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PCBA_FCT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403.60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46.94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262.0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494.0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PCBA_FCT_Lig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WiFi Scan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4.04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0.40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PCBA_FCT_WiFi Scan Resul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Voltage (mV)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3653.24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19.99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3607.0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3708.0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PCBA_FCT_Voltage (mV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AccelX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-0.02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0.02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Device_FCT_Accel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PCBA_FT_Conducted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1830.0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24.59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0.12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24.23505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24.84868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PCBA_FT_Conducted_1830.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1957.5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24.97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0.14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24.63852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25.3505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PCBA_FT_Conducted_1957.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2052.5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25.10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0.17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24.03788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25.50639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PCBA_FT_Conducted_2052.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PCBA_FT_Coupling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1830.0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194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21.63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0.32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20.1162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22.33126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PCBA_FT_Coupling_1830.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1957.5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194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24.18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0.14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23.85431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24.54999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PCBA_FT_Coupling_1957.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2052.5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194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25.19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0.25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23.84784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25.74376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PCBA_FT_Coupling_2052.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AccelY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0.03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Device_FCT_Acce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AccelZ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0.02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0.97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1.05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Device_FCT_AccelZ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999.53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0.87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998.56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1004.51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Device_FCT_Press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26.82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0.78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25.04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28.73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Device_FCT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6.35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5.0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Device_FCT_Lig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WiFi Scan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5.44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1.92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Device_FCT_WiFi Scan Resul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Voltage (mV)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3736.66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192.64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2928.0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4148.0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Device_FCT_Voltage (mV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