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ournée de la recherche - MT180s" id="{9DB0AD70-B6F0-456B-AF08-98BC9FBE27E9}">
          <p14:sldIdLst>
            <p14:sldId id="284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53">
          <p15:clr>
            <a:srgbClr val="A4A3A4"/>
          </p15:clr>
        </p15:guide>
        <p15:guide id="3" orient="horz" pos="3818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orient="horz" pos="4148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483">
          <p15:clr>
            <a:srgbClr val="A4A3A4"/>
          </p15:clr>
        </p15:guide>
        <p15:guide id="8" orient="horz" pos="1734">
          <p15:clr>
            <a:srgbClr val="A4A3A4"/>
          </p15:clr>
        </p15:guide>
        <p15:guide id="9" orient="horz" pos="1860">
          <p15:clr>
            <a:srgbClr val="A4A3A4"/>
          </p15:clr>
        </p15:guide>
        <p15:guide id="10" pos="2880">
          <p15:clr>
            <a:srgbClr val="A4A3A4"/>
          </p15:clr>
        </p15:guide>
        <p15:guide id="11" pos="389">
          <p15:clr>
            <a:srgbClr val="A4A3A4"/>
          </p15:clr>
        </p15:guide>
        <p15:guide id="12" pos="5605">
          <p15:clr>
            <a:srgbClr val="A4A3A4"/>
          </p15:clr>
        </p15:guide>
        <p15:guide id="13" pos="5380">
          <p15:clr>
            <a:srgbClr val="A4A3A4"/>
          </p15:clr>
        </p15:guide>
        <p15:guide id="14" pos="3455">
          <p15:clr>
            <a:srgbClr val="A4A3A4"/>
          </p15:clr>
        </p15:guide>
        <p15:guide id="15" pos="3689">
          <p15:clr>
            <a:srgbClr val="A4A3A4"/>
          </p15:clr>
        </p15:guide>
        <p15:guide id="16" pos="2018">
          <p15:clr>
            <a:srgbClr val="A4A3A4"/>
          </p15:clr>
        </p15:guide>
        <p15:guide id="17" pos="2510">
          <p15:clr>
            <a:srgbClr val="A4A3A4"/>
          </p15:clr>
        </p15:guide>
        <p15:guide id="18" pos="23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-438" y="216"/>
      </p:cViewPr>
      <p:guideLst>
        <p:guide orient="horz" pos="2160"/>
        <p:guide orient="horz" pos="953"/>
        <p:guide orient="horz" pos="3818"/>
        <p:guide orient="horz" pos="3657"/>
        <p:guide orient="horz" pos="4148"/>
        <p:guide orient="horz" pos="887"/>
        <p:guide orient="horz" pos="2483"/>
        <p:guide orient="horz" pos="1734"/>
        <p:guide orient="horz" pos="1860"/>
        <p:guide pos="2880"/>
        <p:guide pos="389"/>
        <p:guide pos="5605"/>
        <p:guide pos="5380"/>
        <p:guide pos="3455"/>
        <p:guide pos="3689"/>
        <p:guide pos="2018"/>
        <p:guide pos="2510"/>
        <p:guide pos="23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 userDrawn="1"/>
        </p:nvSpPr>
        <p:spPr bwMode="gray">
          <a:xfrm>
            <a:off x="0" y="0"/>
            <a:ext cx="9144000" cy="6858000"/>
          </a:xfrm>
          <a:custGeom>
            <a:avLst/>
            <a:gdLst>
              <a:gd name="connsiteX0" fmla="*/ 3920751 w 9144000"/>
              <a:gd name="connsiteY0" fmla="*/ 0 h 6858000"/>
              <a:gd name="connsiteX1" fmla="*/ 7994116 w 9144000"/>
              <a:gd name="connsiteY1" fmla="*/ 4073836 h 6858000"/>
              <a:gd name="connsiteX2" fmla="*/ 5209631 w 9144000"/>
              <a:gd name="connsiteY2" fmla="*/ 6857999 h 6858000"/>
              <a:gd name="connsiteX3" fmla="*/ 9144000 w 9144000"/>
              <a:gd name="connsiteY3" fmla="*/ 6857999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5265664 h 6858000"/>
              <a:gd name="connsiteX7" fmla="*/ 4593433 w 9144000"/>
              <a:gd name="connsiteY7" fmla="*/ 6727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3920751" y="0"/>
                </a:moveTo>
                <a:lnTo>
                  <a:pt x="7994116" y="4073836"/>
                </a:lnTo>
                <a:lnTo>
                  <a:pt x="5209631" y="6857999"/>
                </a:lnTo>
                <a:lnTo>
                  <a:pt x="9144000" y="6857999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265664"/>
                </a:lnTo>
                <a:lnTo>
                  <a:pt x="4593433" y="672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Forme libre 21"/>
          <p:cNvSpPr>
            <a:spLocks/>
          </p:cNvSpPr>
          <p:nvPr userDrawn="1"/>
        </p:nvSpPr>
        <p:spPr bwMode="gray">
          <a:xfrm rot="10800000">
            <a:off x="5209631" y="4073835"/>
            <a:ext cx="3934369" cy="2784164"/>
          </a:xfrm>
          <a:custGeom>
            <a:avLst/>
            <a:gdLst>
              <a:gd name="connsiteX0" fmla="*/ 1149884 w 3934369"/>
              <a:gd name="connsiteY0" fmla="*/ 2784164 h 2784164"/>
              <a:gd name="connsiteX1" fmla="*/ 0 w 3934369"/>
              <a:gd name="connsiteY1" fmla="*/ 1634147 h 2784164"/>
              <a:gd name="connsiteX2" fmla="*/ 0 w 3934369"/>
              <a:gd name="connsiteY2" fmla="*/ 0 h 2784164"/>
              <a:gd name="connsiteX3" fmla="*/ 3934369 w 3934369"/>
              <a:gd name="connsiteY3" fmla="*/ 0 h 278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369" h="2784164">
                <a:moveTo>
                  <a:pt x="1149884" y="2784164"/>
                </a:moveTo>
                <a:lnTo>
                  <a:pt x="0" y="1634147"/>
                </a:lnTo>
                <a:lnTo>
                  <a:pt x="0" y="0"/>
                </a:lnTo>
                <a:lnTo>
                  <a:pt x="39343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F213B9F-BE22-4A63-A428-DBF13F03AC54}" type="datetime1">
              <a:rPr lang="fr-FR" smtClean="0"/>
              <a:t>25/09/2017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5" y="917575"/>
            <a:ext cx="5313363" cy="3852000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TITRE</a:t>
            </a:r>
          </a:p>
        </p:txBody>
      </p:sp>
      <p:sp>
        <p:nvSpPr>
          <p:cNvPr id="3" name="Triangle rectangle 2"/>
          <p:cNvSpPr/>
          <p:nvPr userDrawn="1"/>
        </p:nvSpPr>
        <p:spPr>
          <a:xfrm rot="5400000">
            <a:off x="0" y="0"/>
            <a:ext cx="5266800" cy="5266800"/>
          </a:xfrm>
          <a:prstGeom prst="rt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612000"/>
            <a:ext cx="2350800" cy="13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0" y="1828800"/>
            <a:ext cx="5038725" cy="5037138"/>
          </a:xfrm>
          <a:custGeom>
            <a:avLst/>
            <a:gdLst>
              <a:gd name="T0" fmla="*/ 0 w 5283"/>
              <a:gd name="T1" fmla="*/ 5281 h 5281"/>
              <a:gd name="T2" fmla="*/ 0 w 5283"/>
              <a:gd name="T3" fmla="*/ 5281 h 5281"/>
              <a:gd name="T4" fmla="*/ 5283 w 5283"/>
              <a:gd name="T5" fmla="*/ 5281 h 5281"/>
              <a:gd name="T6" fmla="*/ 0 w 5283"/>
              <a:gd name="T7" fmla="*/ 0 h 5281"/>
              <a:gd name="T8" fmla="*/ 0 w 5283"/>
              <a:gd name="T9" fmla="*/ 5281 h 5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3D67070-8DF5-4606-AADA-EDE74669700F}" type="datetime1">
              <a:rPr lang="fr-FR" smtClean="0"/>
              <a:t>25/09/2017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917575"/>
            <a:ext cx="7143750" cy="385200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r>
              <a:rPr lang="fr-FR" dirty="0" smtClean="0"/>
              <a:t>Chapitre</a:t>
            </a:r>
          </a:p>
        </p:txBody>
      </p:sp>
      <p:pic>
        <p:nvPicPr>
          <p:cNvPr id="17" name="Image 16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5540400"/>
            <a:ext cx="1198800" cy="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gray">
          <a:xfrm>
            <a:off x="0" y="3201988"/>
            <a:ext cx="5038725" cy="3663950"/>
          </a:xfrm>
          <a:custGeom>
            <a:avLst/>
            <a:gdLst>
              <a:gd name="T0" fmla="*/ 0 w 5283"/>
              <a:gd name="T1" fmla="*/ 1441 h 3841"/>
              <a:gd name="T2" fmla="*/ 0 w 5283"/>
              <a:gd name="T3" fmla="*/ 1441 h 3841"/>
              <a:gd name="T4" fmla="*/ 0 w 5283"/>
              <a:gd name="T5" fmla="*/ 3841 h 3841"/>
              <a:gd name="T6" fmla="*/ 5283 w 5283"/>
              <a:gd name="T7" fmla="*/ 3841 h 3841"/>
              <a:gd name="T8" fmla="*/ 1440 w 5283"/>
              <a:gd name="T9" fmla="*/ 0 h 3841"/>
              <a:gd name="T10" fmla="*/ 0 w 5283"/>
              <a:gd name="T11" fmla="*/ 144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079970B-C0A7-442C-9D8C-D1EF2235F4B6}" type="datetime1">
              <a:rPr lang="fr-FR" smtClean="0"/>
              <a:t>25/09/2017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56288" y="1264568"/>
            <a:ext cx="3041650" cy="4896544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617539" y="843732"/>
            <a:ext cx="2658318" cy="453603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5" name="Image 14" descr="IMT_al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5540400"/>
            <a:ext cx="1198800" cy="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25/09/2017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78994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25/09/2017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78994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315682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25/09/2017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52486E5-CDA4-4F15-91CE-D0F2512DB3EF}" type="datetime1">
              <a:rPr lang="fr-FR" smtClean="0"/>
              <a:t>25/09/2017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E29DBDC-B638-4298-B90B-A5263735886F}" type="datetime1">
              <a:rPr lang="fr-FR" smtClean="0"/>
              <a:t>25/09/2017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7668344" y="260648"/>
            <a:ext cx="848595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2000" y="1408113"/>
            <a:ext cx="3086875" cy="253365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3984625" y="1408113"/>
            <a:ext cx="4532313" cy="4397375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0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17538" y="0"/>
            <a:ext cx="7014462" cy="515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408114"/>
            <a:ext cx="7899400" cy="4081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220072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B4BA7F9B-904A-48E6-9D6F-8967D98FE920}" type="datetime1">
              <a:rPr lang="fr-FR" smtClean="0"/>
              <a:t>25/09/2017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555776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864049" y="260648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IMT_ales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6061075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3B9F-BE22-4A63-A428-DBF13F03AC54}" type="datetime1">
              <a:rPr lang="fr-FR" smtClean="0"/>
              <a:t>25/09/2017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203575" y="2060847"/>
            <a:ext cx="5313363" cy="2088233"/>
          </a:xfrm>
        </p:spPr>
        <p:txBody>
          <a:bodyPr/>
          <a:lstStyle/>
          <a:p>
            <a:r>
              <a:rPr lang="fr-FR" sz="2800" dirty="0"/>
              <a:t>Analyse </a:t>
            </a:r>
            <a:r>
              <a:rPr lang="fr-FR" sz="2800" dirty="0" smtClean="0"/>
              <a:t>sémantique</a:t>
            </a:r>
          </a:p>
          <a:p>
            <a:r>
              <a:rPr lang="fr-FR" sz="2800" dirty="0" smtClean="0"/>
              <a:t> d’un </a:t>
            </a:r>
            <a:r>
              <a:rPr lang="fr-FR" sz="2800" dirty="0"/>
              <a:t>corpus </a:t>
            </a:r>
            <a:r>
              <a:rPr lang="fr-FR" sz="2800" dirty="0" smtClean="0"/>
              <a:t>Exhaustif</a:t>
            </a:r>
          </a:p>
          <a:p>
            <a:r>
              <a:rPr lang="fr-FR" sz="2800" dirty="0" smtClean="0"/>
              <a:t>de </a:t>
            </a:r>
            <a:r>
              <a:rPr lang="fr-FR" sz="2800" dirty="0"/>
              <a:t>décisions jurisprudentielles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1640" y="4869160"/>
            <a:ext cx="432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Gildas </a:t>
            </a:r>
            <a:r>
              <a:rPr lang="fr-FR" dirty="0" err="1" smtClean="0"/>
              <a:t>Tagny</a:t>
            </a:r>
            <a:r>
              <a:rPr lang="fr-FR" dirty="0" smtClean="0"/>
              <a:t> </a:t>
            </a:r>
            <a:r>
              <a:rPr lang="fr-FR" dirty="0" err="1" smtClean="0"/>
              <a:t>Ngompé</a:t>
            </a:r>
            <a:endParaRPr lang="fr-FR" dirty="0" smtClean="0"/>
          </a:p>
          <a:p>
            <a:r>
              <a:rPr lang="fr-FR" i="1" dirty="0" smtClean="0"/>
              <a:t>Doctorant LGI2P &amp; CHROME (UNIMES)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11560" y="260648"/>
            <a:ext cx="7014462" cy="515400"/>
          </a:xfrm>
        </p:spPr>
        <p:txBody>
          <a:bodyPr/>
          <a:lstStyle/>
          <a:p>
            <a:r>
              <a:rPr lang="fr-FR" sz="2000" b="0" cap="none" dirty="0" smtClean="0"/>
              <a:t>ANALYSE SÉMANTIQUE D’UN CORPUS EXHAUSTIF</a:t>
            </a:r>
            <a:br>
              <a:rPr lang="fr-FR" sz="2000" b="0" cap="none" dirty="0" smtClean="0"/>
            </a:br>
            <a:r>
              <a:rPr lang="fr-FR" sz="2000" b="0" cap="none" dirty="0" smtClean="0"/>
              <a:t>DE DÉCISIONS JURISPRUDENTIELLES</a:t>
            </a:r>
            <a:endParaRPr lang="fr-FR" sz="2000" b="0" cap="none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70B-C0A7-442C-9D8C-D1EF2235F4B6}" type="datetime1">
              <a:rPr lang="fr-FR" smtClean="0"/>
              <a:t>25/09/2017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1130226" cy="11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978619" cy="1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09" y="1447847"/>
            <a:ext cx="1000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08" y="1700808"/>
            <a:ext cx="591300" cy="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H="1">
            <a:off x="5580112" y="197172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491880" y="2003611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1988263"/>
            <a:ext cx="495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516216" y="2411015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Décisions de justice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654535" y="2300267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Chaine d’extraction d’information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4844" y="2691496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Base de connaissance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65" y="1608029"/>
            <a:ext cx="419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452612" y="245802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Utilisateur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 flipH="1" flipV="1">
            <a:off x="3654532" y="3140968"/>
            <a:ext cx="3674031" cy="2592288"/>
          </a:xfrm>
          <a:prstGeom prst="wedgeRectCallout">
            <a:avLst>
              <a:gd name="adj1" fmla="val 4266"/>
              <a:gd name="adj2" fmla="val 70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162535" y="3356992"/>
            <a:ext cx="2909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</a:t>
            </a:r>
            <a:r>
              <a:rPr lang="fr-FR" dirty="0" smtClean="0"/>
              <a:t>uridiction?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articipants?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Demandes des parties?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Résultats des juges?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06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86E5-CDA4-4F15-91CE-D0F2512DB3EF}" type="datetime1">
              <a:rPr lang="fr-FR" smtClean="0"/>
              <a:t>25/09/2017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25333"/>
      </p:ext>
    </p:extLst>
  </p:cSld>
  <p:clrMapOvr>
    <a:masterClrMapping/>
  </p:clrMapOvr>
</p:sld>
</file>

<file path=ppt/theme/theme1.xml><?xml version="1.0" encoding="utf-8"?>
<a:theme xmlns:a="http://schemas.openxmlformats.org/drawingml/2006/main" name="pra_c_sentation_powerpoint">
  <a:themeElements>
    <a:clrScheme name="IMT_ALES">
      <a:dk1>
        <a:sysClr val="windowText" lastClr="000000"/>
      </a:dk1>
      <a:lt1>
        <a:sysClr val="window" lastClr="FFFFFF"/>
      </a:lt1>
      <a:dk2>
        <a:srgbClr val="D9E1E2"/>
      </a:dk2>
      <a:lt2>
        <a:srgbClr val="E6007E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pra_c_sentation_powerpoint</Template>
  <TotalTime>160</TotalTime>
  <Words>75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pra_c_sentation_powerpoint</vt:lpstr>
      <vt:lpstr>Présentation PowerPoint</vt:lpstr>
      <vt:lpstr>ANALYSE SÉMANTIQUE D’UN CORPUS EXHAUSTIF DE DÉCISIONS JURISPRUDENTIELLES</vt:lpstr>
      <vt:lpstr>Présentation PowerPoint</vt:lpstr>
    </vt:vector>
  </TitlesOfParts>
  <Manager>IMT</Manager>
  <Company>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Perrine Branchet</dc:creator>
  <cp:lastModifiedBy>Gildas Tagnyngompe</cp:lastModifiedBy>
  <cp:revision>12</cp:revision>
  <dcterms:created xsi:type="dcterms:W3CDTF">2017-05-10T06:07:10Z</dcterms:created>
  <dcterms:modified xsi:type="dcterms:W3CDTF">2017-09-25T12:08:29Z</dcterms:modified>
</cp:coreProperties>
</file>