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wmf" ContentType="image/x-wmf"/>
  <Override PartName="/ppt/media/image3.png" ContentType="image/png"/>
  <Override PartName="/ppt/media/image2.wmf" ContentType="image/x-wmf"/>
  <Override PartName="/ppt/media/image4.png" ContentType="image/png"/>
  <Override PartName="/ppt/media/image6.png" ContentType="image/png"/>
  <Override PartName="/ppt/media/image5.wmf" ContentType="image/x-wmf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898080" y="540720"/>
            <a:ext cx="461160" cy="367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898080" y="540720"/>
            <a:ext cx="461160" cy="367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19200" y="496800"/>
            <a:ext cx="701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17400" y="0"/>
            <a:ext cx="7014240" cy="23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9200" y="496800"/>
            <a:ext cx="701964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898080" y="540720"/>
            <a:ext cx="461160" cy="3679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898080" y="540720"/>
            <a:ext cx="461160" cy="367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7400" y="0"/>
            <a:ext cx="7014240" cy="23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920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3679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216320" y="73296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ctr"/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920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216320" y="540720"/>
            <a:ext cx="342540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9200" y="732960"/>
            <a:ext cx="7019640" cy="175320"/>
          </a:xfrm>
          <a:prstGeom prst="rect">
            <a:avLst/>
          </a:prstGeom>
        </p:spPr>
        <p:txBody>
          <a:bodyPr lIns="0" rIns="0" tIns="0" bIns="0"/>
          <a:p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917280"/>
          </a:xfrm>
          <a:prstGeom prst="rect">
            <a:avLst/>
          </a:prstGeom>
          <a:solidFill>
            <a:srgbClr val="d9e1e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 9" descr=""/>
          <p:cNvPicPr/>
          <p:nvPr/>
        </p:nvPicPr>
        <p:blipFill>
          <a:blip r:embed="rId2"/>
          <a:stretch/>
        </p:blipFill>
        <p:spPr>
          <a:xfrm>
            <a:off x="612000" y="6060960"/>
            <a:ext cx="856440" cy="504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e6007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3920751" y="0"/>
                </a:moveTo>
                <a:lnTo>
                  <a:pt x="7994116" y="4073836"/>
                </a:lnTo>
                <a:lnTo>
                  <a:pt x="5209631" y="6857999"/>
                </a:lnTo>
                <a:lnTo>
                  <a:pt x="9144000" y="6857999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265664"/>
                </a:lnTo>
                <a:lnTo>
                  <a:pt x="4593433" y="672760"/>
                </a:lnTo>
                <a:close/>
              </a:path>
            </a:pathLst>
          </a:custGeom>
          <a:solidFill>
            <a:srgbClr val="00b8d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 rot="10800000">
            <a:off x="9144000" y="6858000"/>
            <a:ext cx="3934080" cy="2783880"/>
          </a:xfrm>
          <a:custGeom>
            <a:avLst/>
            <a:gdLst/>
            <a:ahLst/>
            <a:rect l="l" t="t" r="r" b="b"/>
            <a:pathLst>
              <a:path w="3934369" h="2784164">
                <a:moveTo>
                  <a:pt x="1149884" y="2784164"/>
                </a:moveTo>
                <a:lnTo>
                  <a:pt x="0" y="1634147"/>
                </a:lnTo>
                <a:lnTo>
                  <a:pt x="0" y="0"/>
                </a:lnTo>
                <a:lnTo>
                  <a:pt x="3934369" y="0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0" y="6669360"/>
            <a:ext cx="264600" cy="179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02/10/2017</a:t>
            </a:r>
            <a:endParaRPr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55F9360-BFBA-426E-BD81-011ABAB92E41}" type="slidenum">
              <a:rPr lang="fr-FR" sz="1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fr-FR" sz="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0" y="6669360"/>
            <a:ext cx="266040" cy="179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1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 de la présentation - menu « Insertion / En-tête et pied de page »</a:t>
            </a:r>
            <a:endParaRPr lang="fr-FR" sz="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3203640" y="917640"/>
            <a:ext cx="5312880" cy="385164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planTITRE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9"/>
          <p:cNvSpPr/>
          <p:nvPr/>
        </p:nvSpPr>
        <p:spPr>
          <a:xfrm rot="5400000">
            <a:off x="0" y="0"/>
            <a:ext cx="5266440" cy="5266440"/>
          </a:xfrm>
          <a:prstGeom prst="rtTriangle">
            <a:avLst/>
          </a:prstGeom>
          <a:solidFill>
            <a:srgbClr val="ffffff"/>
          </a:solidFill>
          <a:ln w="324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" name="Image 19" descr=""/>
          <p:cNvPicPr/>
          <p:nvPr/>
        </p:nvPicPr>
        <p:blipFill>
          <a:blip r:embed="rId3"/>
          <a:stretch/>
        </p:blipFill>
        <p:spPr>
          <a:xfrm>
            <a:off x="612000" y="612000"/>
            <a:ext cx="2350440" cy="138456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917280"/>
          </a:xfrm>
          <a:prstGeom prst="rect">
            <a:avLst/>
          </a:prstGeom>
          <a:solidFill>
            <a:srgbClr val="d9e1e2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Image 9" descr=""/>
          <p:cNvPicPr/>
          <p:nvPr/>
        </p:nvPicPr>
        <p:blipFill>
          <a:blip r:embed="rId2"/>
          <a:stretch/>
        </p:blipFill>
        <p:spPr>
          <a:xfrm>
            <a:off x="612000" y="6060960"/>
            <a:ext cx="856440" cy="504360"/>
          </a:xfrm>
          <a:prstGeom prst="rect">
            <a:avLst/>
          </a:prstGeom>
          <a:ln>
            <a:noFill/>
          </a:ln>
        </p:spPr>
      </p:pic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617400" y="0"/>
            <a:ext cx="7014240" cy="51516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FR" sz="2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Chapitre 0 : Titre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5220000" y="6060960"/>
            <a:ext cx="2375640" cy="359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8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02/10/2017</a:t>
            </a:r>
            <a:endParaRPr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2555640" y="6060960"/>
            <a:ext cx="2375640" cy="3596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800" spc="-1" strike="noStrike" cap="all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 de la présentation - menu « Insertion / En-tête et pied de page »</a:t>
            </a:r>
            <a:endParaRPr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7864200" y="260640"/>
            <a:ext cx="652680" cy="40428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01415EC-4CB5-4E0C-9069-AAAD09F398DA}" type="slidenum">
              <a:rPr lang="fr-FR" sz="2350" spc="-1" strike="noStrike" cap="all">
                <a:solidFill>
                  <a:srgbClr val="e600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fr-FR" sz="2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619200" y="540720"/>
            <a:ext cx="7019640" cy="36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plan0.0 Titre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17400" y="1407960"/>
            <a:ext cx="7899120" cy="4397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planModifiez les styles du texte du masque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fr-FR" sz="1900" spc="-1" strike="noStrike">
                <a:solidFill>
                  <a:srgbClr val="e6007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Deuxième niveau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266760" indent="-266400">
              <a:lnSpc>
                <a:spcPct val="100000"/>
              </a:lnSpc>
              <a:buClr>
                <a:srgbClr val="e6007e"/>
              </a:buClr>
              <a:buSzPct val="80000"/>
              <a:buFont typeface="Arial"/>
              <a:buChar char="►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447840" indent="-180720">
              <a:lnSpc>
                <a:spcPct val="100000"/>
              </a:lnSpc>
              <a:buClr>
                <a:srgbClr val="e6007e"/>
              </a:buClr>
              <a:buFont typeface="Arial"/>
              <a:buChar char="-"/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6669360"/>
            <a:ext cx="26460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02/10/2017</a:t>
            </a:r>
            <a:endParaRPr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15D5137-60C2-470B-8CE5-B705D15750EB}" type="slidenum">
              <a:rPr lang="fr-FR" sz="1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fr-FR" sz="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0" y="6669360"/>
            <a:ext cx="266040" cy="1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1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 de la présentation - menu « Insertion / En-tête et pied de page »</a:t>
            </a:r>
            <a:endParaRPr lang="fr-FR" sz="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3203640" y="2061000"/>
            <a:ext cx="5312880" cy="208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fr-FR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sémantique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fr-FR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fr-FR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d’un corpus Exhaustif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fr-FR" sz="28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décisions jurisprudentielles</a:t>
            </a:r>
            <a:endParaRPr lang="fr-FR" sz="2000" spc="-1" strike="noStrike">
              <a:solidFill>
                <a:srgbClr val="878787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772560" y="4869000"/>
            <a:ext cx="544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Gildas Tagny Ngompé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Doctorant LGI2P (IMT EMA) &amp; CHROME (UNIMES)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220000" y="606096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fr-FR" sz="800" spc="-1" strike="noStrike">
                <a:solidFill>
                  <a:srgbClr val="87878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02/10/2017</a:t>
            </a:r>
            <a:endParaRPr lang="fr-FR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76000" y="72000"/>
            <a:ext cx="8064000" cy="76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lang="fr-FR" sz="2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sémantique d’un corpus Exhaustif de décisions jurisprudentielles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687840" y="1784520"/>
            <a:ext cx="7970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Corpus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3780000" y="4396680"/>
            <a:ext cx="793800" cy="1075320"/>
          </a:xfrm>
          <a:prstGeom prst="rect">
            <a:avLst/>
          </a:prstGeom>
          <a:ln>
            <a:noFill/>
          </a:ln>
        </p:spPr>
      </p:pic>
      <p:pic>
        <p:nvPicPr>
          <p:cNvPr id="97" name="Picture 7" descr=""/>
          <p:cNvPicPr/>
          <p:nvPr/>
        </p:nvPicPr>
        <p:blipFill>
          <a:blip r:embed="rId2"/>
          <a:stretch/>
        </p:blipFill>
        <p:spPr>
          <a:xfrm>
            <a:off x="3672000" y="252000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 flipH="1" flipV="1" rot="16125600">
            <a:off x="3886920" y="2309760"/>
            <a:ext cx="4485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8" descr=""/>
          <p:cNvPicPr/>
          <p:nvPr/>
        </p:nvPicPr>
        <p:blipFill>
          <a:blip r:embed="rId3"/>
          <a:stretch/>
        </p:blipFill>
        <p:spPr>
          <a:xfrm>
            <a:off x="3600000" y="3888000"/>
            <a:ext cx="504000" cy="42408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 flipH="1" flipV="1" rot="16125600">
            <a:off x="3807360" y="4050720"/>
            <a:ext cx="62892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"/>
          <p:cNvSpPr/>
          <p:nvPr/>
        </p:nvSpPr>
        <p:spPr>
          <a:xfrm>
            <a:off x="648000" y="2304000"/>
            <a:ext cx="1584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Recherche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d’information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48000" y="3096000"/>
            <a:ext cx="1584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Prédiction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648000" y="4032000"/>
            <a:ext cx="1584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Exploration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04" name="Line 9"/>
          <p:cNvCxnSpPr>
            <a:stCxn id="96" idx="1"/>
            <a:endCxn id="101" idx="3"/>
          </p:cNvCxnSpPr>
          <p:nvPr/>
        </p:nvCxnSpPr>
        <p:spPr>
          <a:xfrm flipH="1" flipV="1">
            <a:off x="2232000" y="2628000"/>
            <a:ext cx="1548360" cy="2306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5" name="Line 10"/>
          <p:cNvCxnSpPr>
            <a:stCxn id="96" idx="1"/>
            <a:endCxn id="102" idx="3"/>
          </p:cNvCxnSpPr>
          <p:nvPr/>
        </p:nvCxnSpPr>
        <p:spPr>
          <a:xfrm flipH="1" flipV="1">
            <a:off x="2232000" y="3420000"/>
            <a:ext cx="1548360" cy="1514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6" name="Line 11"/>
          <p:cNvCxnSpPr>
            <a:stCxn id="96" idx="1"/>
            <a:endCxn id="103" idx="3"/>
          </p:cNvCxnSpPr>
          <p:nvPr/>
        </p:nvCxnSpPr>
        <p:spPr>
          <a:xfrm flipH="1" flipV="1">
            <a:off x="2232000" y="4356000"/>
            <a:ext cx="1548360" cy="57852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07" name="CustomShape 12"/>
          <p:cNvSpPr/>
          <p:nvPr/>
        </p:nvSpPr>
        <p:spPr>
          <a:xfrm>
            <a:off x="648000" y="4896000"/>
            <a:ext cx="1584000" cy="57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Conseil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4"/>
          <a:srcRect l="5508" t="9794" r="108" b="103"/>
          <a:stretch/>
        </p:blipFill>
        <p:spPr>
          <a:xfrm>
            <a:off x="3564000" y="936000"/>
            <a:ext cx="839160" cy="740880"/>
          </a:xfrm>
          <a:prstGeom prst="rect">
            <a:avLst/>
          </a:prstGeom>
          <a:ln>
            <a:noFill/>
          </a:ln>
        </p:spPr>
      </p:pic>
      <p:pic>
        <p:nvPicPr>
          <p:cNvPr id="109" name="Picture 6" descr=""/>
          <p:cNvPicPr/>
          <p:nvPr/>
        </p:nvPicPr>
        <p:blipFill>
          <a:blip r:embed="rId5"/>
          <a:srcRect l="5508" t="9794" r="108" b="103"/>
          <a:stretch/>
        </p:blipFill>
        <p:spPr>
          <a:xfrm>
            <a:off x="3804840" y="1095120"/>
            <a:ext cx="839160" cy="740880"/>
          </a:xfrm>
          <a:prstGeom prst="rect">
            <a:avLst/>
          </a:prstGeom>
          <a:ln>
            <a:noFill/>
          </a:ln>
        </p:spPr>
      </p:pic>
      <p:cxnSp>
        <p:nvCxnSpPr>
          <p:cNvPr id="110" name="Line 13"/>
          <p:cNvCxnSpPr>
            <a:stCxn id="96" idx="1"/>
            <a:endCxn id="107" idx="3"/>
          </p:cNvCxnSpPr>
          <p:nvPr/>
        </p:nvCxnSpPr>
        <p:spPr>
          <a:xfrm flipH="1">
            <a:off x="2232000" y="4934160"/>
            <a:ext cx="1548360" cy="25020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11" name="TextShape 14"/>
          <p:cNvSpPr txBox="1"/>
          <p:nvPr/>
        </p:nvSpPr>
        <p:spPr>
          <a:xfrm>
            <a:off x="1152000" y="1008000"/>
            <a:ext cx="1029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F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Utilité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15"/>
          <p:cNvSpPr/>
          <p:nvPr/>
        </p:nvSpPr>
        <p:spPr>
          <a:xfrm>
            <a:off x="2952000" y="1008000"/>
            <a:ext cx="0" cy="4680000"/>
          </a:xfrm>
          <a:prstGeom prst="line">
            <a:avLst/>
          </a:prstGeom>
          <a:ln w="72000">
            <a:solidFill>
              <a:srgbClr val="000000"/>
            </a:solidFill>
            <a:custDash>
              <a:ds d="100000" sp="100000"/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16"/>
          <p:cNvSpPr txBox="1"/>
          <p:nvPr/>
        </p:nvSpPr>
        <p:spPr>
          <a:xfrm>
            <a:off x="5103000" y="965160"/>
            <a:ext cx="37911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fr-F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Objectif :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fr-F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fr-FR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Extraction d’Information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7"/>
          <p:cNvSpPr/>
          <p:nvPr/>
        </p:nvSpPr>
        <p:spPr>
          <a:xfrm>
            <a:off x="3026520" y="5528520"/>
            <a:ext cx="2371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de Connaissances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3129120" y="3170880"/>
            <a:ext cx="185004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Chaîne d'Analyse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Sémantique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6"/>
          <a:stretch/>
        </p:blipFill>
        <p:spPr>
          <a:xfrm>
            <a:off x="401400" y="1296000"/>
            <a:ext cx="750600" cy="766080"/>
          </a:xfrm>
          <a:prstGeom prst="rect">
            <a:avLst/>
          </a:prstGeom>
          <a:ln>
            <a:noFill/>
          </a:ln>
        </p:spPr>
      </p:pic>
      <p:sp>
        <p:nvSpPr>
          <p:cNvPr id="117" name="TextShape 19"/>
          <p:cNvSpPr txBox="1"/>
          <p:nvPr/>
        </p:nvSpPr>
        <p:spPr>
          <a:xfrm>
            <a:off x="2556000" y="6061320"/>
            <a:ext cx="2375640" cy="3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r>
              <a:rPr lang="fr-FR" sz="800" spc="-1" strike="noStrike" cap="all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sémantique</a:t>
            </a:r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fr-FR" sz="800" spc="-1" strike="noStrike" cap="all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fr-FR" sz="800" spc="-1" strike="noStrike" cap="all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d’un corpus Exhaustif</a:t>
            </a:r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fr-FR" sz="800" spc="-1" strike="noStrike" cap="all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décisions jurisprudentielles</a:t>
            </a:r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CustomShape 20"/>
          <p:cNvSpPr/>
          <p:nvPr/>
        </p:nvSpPr>
        <p:spPr>
          <a:xfrm>
            <a:off x="5832000" y="1836000"/>
            <a:ext cx="2736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Références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 ? Où ? Qui ?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1"/>
          <p:cNvSpPr/>
          <p:nvPr/>
        </p:nvSpPr>
        <p:spPr>
          <a:xfrm>
            <a:off x="5832000" y="2808000"/>
            <a:ext cx="2736000" cy="7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Demandes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Catégorie ?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Montant demandé ?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2"/>
          <p:cNvSpPr/>
          <p:nvPr/>
        </p:nvSpPr>
        <p:spPr>
          <a:xfrm>
            <a:off x="5832000" y="4968000"/>
            <a:ext cx="2736000" cy="64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Circonstances factuelles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3"/>
          <p:cNvSpPr/>
          <p:nvPr/>
        </p:nvSpPr>
        <p:spPr>
          <a:xfrm>
            <a:off x="5832000" y="3672000"/>
            <a:ext cx="2736000" cy="7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Résultats</a:t>
            </a: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: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Accepte / rejette ?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Montant obtenu?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2" name="Line 24"/>
          <p:cNvCxnSpPr>
            <a:stCxn id="115" idx="3"/>
            <a:endCxn id="118" idx="1"/>
          </p:cNvCxnSpPr>
          <p:nvPr/>
        </p:nvCxnSpPr>
        <p:spPr>
          <a:xfrm flipV="1">
            <a:off x="4979160" y="2160000"/>
            <a:ext cx="853200" cy="1299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3" name="Line 25"/>
          <p:cNvCxnSpPr>
            <a:stCxn id="115" idx="3"/>
            <a:endCxn id="119" idx="1"/>
          </p:cNvCxnSpPr>
          <p:nvPr/>
        </p:nvCxnSpPr>
        <p:spPr>
          <a:xfrm flipV="1">
            <a:off x="4979160" y="3204000"/>
            <a:ext cx="853200" cy="25524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4" name="Line 26"/>
          <p:cNvCxnSpPr>
            <a:stCxn id="115" idx="3"/>
            <a:endCxn id="121" idx="1"/>
          </p:cNvCxnSpPr>
          <p:nvPr/>
        </p:nvCxnSpPr>
        <p:spPr>
          <a:xfrm>
            <a:off x="4979160" y="3458880"/>
            <a:ext cx="853200" cy="609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5" name="Line 27"/>
          <p:cNvCxnSpPr>
            <a:stCxn id="115" idx="3"/>
            <a:endCxn id="120" idx="1"/>
          </p:cNvCxnSpPr>
          <p:nvPr/>
        </p:nvCxnSpPr>
        <p:spPr>
          <a:xfrm>
            <a:off x="4979160" y="3458880"/>
            <a:ext cx="853200" cy="1833480"/>
          </a:xfrm>
          <a:prstGeom prst="bent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pra_c_sentation_powerpoint</Template>
  <TotalTime>542</TotalTime>
  <Application>LibreOffice/5.0.6.3$Windows_x86 LibreOffice_project/490fc03b25318460cfc54456516ea2519c11d1aa</Application>
  <Company>EMA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2017-05-10T06:07:10Z</dcterms:created>
  <dc:creator>Perrine Branchet</dc:creator>
  <dc:language>en-US</dc:language>
  <dcterms:modified xsi:type="dcterms:W3CDTF">2017-09-29T05:49:39Z</dcterms:modified>
  <cp:revision>47</cp:revision>
  <dc:subject>IMT</dc:subject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EMA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IMT</vt:lpwstr>
  </property>
  <property fmtid="{D5CDD505-2E9C-101B-9397-08002B2CF9AE}" pid="9" name="Notes">
    <vt:i4>0</vt:i4>
  </property>
  <property fmtid="{D5CDD505-2E9C-101B-9397-08002B2CF9AE}" pid="10" name="PresentationFormat">
    <vt:lpwstr>Affichage à l'écran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</vt:i4>
  </property>
</Properties>
</file>