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285" r:id="rId3"/>
    <p:sldId id="276" r:id="rId4"/>
    <p:sldId id="286" r:id="rId5"/>
    <p:sldId id="287" r:id="rId6"/>
    <p:sldId id="277" r:id="rId7"/>
    <p:sldId id="278" r:id="rId8"/>
    <p:sldId id="282" r:id="rId9"/>
    <p:sldId id="283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T" id="{9DB0AD70-B6F0-456B-AF08-98BC9FBE27E9}">
          <p14:sldIdLst>
            <p14:sldId id="284"/>
            <p14:sldId id="285"/>
            <p14:sldId id="276"/>
            <p14:sldId id="286"/>
            <p14:sldId id="287"/>
            <p14:sldId id="277"/>
            <p14:sldId id="278"/>
            <p14:sldId id="282"/>
            <p14:sldId id="283"/>
          </p14:sldIdLst>
        </p14:section>
        <p14:section name="Méthodologie" id="{251C04F7-02AB-494A-8F07-9732C4A2D8D3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53">
          <p15:clr>
            <a:srgbClr val="A4A3A4"/>
          </p15:clr>
        </p15:guide>
        <p15:guide id="3" orient="horz" pos="3818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orient="horz" pos="4148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483">
          <p15:clr>
            <a:srgbClr val="A4A3A4"/>
          </p15:clr>
        </p15:guide>
        <p15:guide id="8" orient="horz" pos="1734">
          <p15:clr>
            <a:srgbClr val="A4A3A4"/>
          </p15:clr>
        </p15:guide>
        <p15:guide id="9" orient="horz" pos="1860">
          <p15:clr>
            <a:srgbClr val="A4A3A4"/>
          </p15:clr>
        </p15:guide>
        <p15:guide id="10" pos="2880">
          <p15:clr>
            <a:srgbClr val="A4A3A4"/>
          </p15:clr>
        </p15:guide>
        <p15:guide id="11" pos="389">
          <p15:clr>
            <a:srgbClr val="A4A3A4"/>
          </p15:clr>
        </p15:guide>
        <p15:guide id="12" pos="5605">
          <p15:clr>
            <a:srgbClr val="A4A3A4"/>
          </p15:clr>
        </p15:guide>
        <p15:guide id="13" pos="5380">
          <p15:clr>
            <a:srgbClr val="A4A3A4"/>
          </p15:clr>
        </p15:guide>
        <p15:guide id="14" pos="3455">
          <p15:clr>
            <a:srgbClr val="A4A3A4"/>
          </p15:clr>
        </p15:guide>
        <p15:guide id="15" pos="3689">
          <p15:clr>
            <a:srgbClr val="A4A3A4"/>
          </p15:clr>
        </p15:guide>
        <p15:guide id="16" pos="2018">
          <p15:clr>
            <a:srgbClr val="A4A3A4"/>
          </p15:clr>
        </p15:guide>
        <p15:guide id="17" pos="2510">
          <p15:clr>
            <a:srgbClr val="A4A3A4"/>
          </p15:clr>
        </p15:guide>
        <p15:guide id="18" pos="23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30" d="100"/>
          <a:sy n="130" d="100"/>
        </p:scale>
        <p:origin x="-1074" y="72"/>
      </p:cViewPr>
      <p:guideLst>
        <p:guide orient="horz" pos="2160"/>
        <p:guide orient="horz" pos="953"/>
        <p:guide orient="horz" pos="3818"/>
        <p:guide orient="horz" pos="3657"/>
        <p:guide orient="horz" pos="4148"/>
        <p:guide orient="horz" pos="887"/>
        <p:guide orient="horz" pos="2483"/>
        <p:guide orient="horz" pos="1734"/>
        <p:guide orient="horz" pos="1860"/>
        <p:guide pos="2880"/>
        <p:guide pos="389"/>
        <p:guide pos="5605"/>
        <p:guide pos="5380"/>
        <p:guide pos="3455"/>
        <p:guide pos="3689"/>
        <p:guide pos="2018"/>
        <p:guide pos="2510"/>
        <p:guide pos="23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 userDrawn="1"/>
        </p:nvSpPr>
        <p:spPr bwMode="gray">
          <a:xfrm>
            <a:off x="0" y="0"/>
            <a:ext cx="9144000" cy="6858000"/>
          </a:xfrm>
          <a:custGeom>
            <a:avLst/>
            <a:gdLst>
              <a:gd name="connsiteX0" fmla="*/ 3920751 w 9144000"/>
              <a:gd name="connsiteY0" fmla="*/ 0 h 6858000"/>
              <a:gd name="connsiteX1" fmla="*/ 7994116 w 9144000"/>
              <a:gd name="connsiteY1" fmla="*/ 4073836 h 6858000"/>
              <a:gd name="connsiteX2" fmla="*/ 5209631 w 9144000"/>
              <a:gd name="connsiteY2" fmla="*/ 6857999 h 6858000"/>
              <a:gd name="connsiteX3" fmla="*/ 9144000 w 9144000"/>
              <a:gd name="connsiteY3" fmla="*/ 6857999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5265664 h 6858000"/>
              <a:gd name="connsiteX7" fmla="*/ 4593433 w 9144000"/>
              <a:gd name="connsiteY7" fmla="*/ 6727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3920751" y="0"/>
                </a:moveTo>
                <a:lnTo>
                  <a:pt x="7994116" y="4073836"/>
                </a:lnTo>
                <a:lnTo>
                  <a:pt x="5209631" y="6857999"/>
                </a:lnTo>
                <a:lnTo>
                  <a:pt x="9144000" y="6857999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5265664"/>
                </a:lnTo>
                <a:lnTo>
                  <a:pt x="4593433" y="6727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Forme libre 21"/>
          <p:cNvSpPr>
            <a:spLocks/>
          </p:cNvSpPr>
          <p:nvPr userDrawn="1"/>
        </p:nvSpPr>
        <p:spPr bwMode="gray">
          <a:xfrm rot="10800000">
            <a:off x="5209631" y="4073835"/>
            <a:ext cx="3934369" cy="2784164"/>
          </a:xfrm>
          <a:custGeom>
            <a:avLst/>
            <a:gdLst>
              <a:gd name="connsiteX0" fmla="*/ 1149884 w 3934369"/>
              <a:gd name="connsiteY0" fmla="*/ 2784164 h 2784164"/>
              <a:gd name="connsiteX1" fmla="*/ 0 w 3934369"/>
              <a:gd name="connsiteY1" fmla="*/ 1634147 h 2784164"/>
              <a:gd name="connsiteX2" fmla="*/ 0 w 3934369"/>
              <a:gd name="connsiteY2" fmla="*/ 0 h 2784164"/>
              <a:gd name="connsiteX3" fmla="*/ 3934369 w 3934369"/>
              <a:gd name="connsiteY3" fmla="*/ 0 h 278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4369" h="2784164">
                <a:moveTo>
                  <a:pt x="1149884" y="2784164"/>
                </a:moveTo>
                <a:lnTo>
                  <a:pt x="0" y="1634147"/>
                </a:lnTo>
                <a:lnTo>
                  <a:pt x="0" y="0"/>
                </a:lnTo>
                <a:lnTo>
                  <a:pt x="39343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F213B9F-BE22-4A63-A428-DBF13F03AC54}" type="datetime1">
              <a:rPr lang="fr-FR" smtClean="0"/>
              <a:t>10/05/2017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5" y="917575"/>
            <a:ext cx="5313363" cy="3852000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TITRE</a:t>
            </a:r>
          </a:p>
        </p:txBody>
      </p:sp>
      <p:sp>
        <p:nvSpPr>
          <p:cNvPr id="3" name="Triangle rectangle 2"/>
          <p:cNvSpPr/>
          <p:nvPr userDrawn="1"/>
        </p:nvSpPr>
        <p:spPr>
          <a:xfrm rot="5400000">
            <a:off x="0" y="0"/>
            <a:ext cx="5266800" cy="5266800"/>
          </a:xfrm>
          <a:prstGeom prst="rt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IMT_al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612000"/>
            <a:ext cx="2350800" cy="13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gray">
          <a:xfrm>
            <a:off x="1373188" y="0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gray">
          <a:xfrm>
            <a:off x="0" y="1828800"/>
            <a:ext cx="5038725" cy="5037138"/>
          </a:xfrm>
          <a:custGeom>
            <a:avLst/>
            <a:gdLst>
              <a:gd name="T0" fmla="*/ 0 w 5283"/>
              <a:gd name="T1" fmla="*/ 5281 h 5281"/>
              <a:gd name="T2" fmla="*/ 0 w 5283"/>
              <a:gd name="T3" fmla="*/ 5281 h 5281"/>
              <a:gd name="T4" fmla="*/ 5283 w 5283"/>
              <a:gd name="T5" fmla="*/ 5281 h 5281"/>
              <a:gd name="T6" fmla="*/ 0 w 5283"/>
              <a:gd name="T7" fmla="*/ 0 h 5281"/>
              <a:gd name="T8" fmla="*/ 0 w 5283"/>
              <a:gd name="T9" fmla="*/ 5281 h 5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3" h="5281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53D67070-8DF5-4606-AADA-EDE74669700F}" type="datetime1">
              <a:rPr lang="fr-FR" smtClean="0"/>
              <a:t>10/05/2017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917575"/>
            <a:ext cx="7143750" cy="385200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Chapitre</a:t>
            </a:r>
          </a:p>
          <a:p>
            <a:pPr lvl="1"/>
            <a:r>
              <a:rPr lang="fr-FR" dirty="0" smtClean="0"/>
              <a:t>Chapitre</a:t>
            </a:r>
          </a:p>
        </p:txBody>
      </p:sp>
      <p:pic>
        <p:nvPicPr>
          <p:cNvPr id="17" name="Image 16" descr="IMT_al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5540400"/>
            <a:ext cx="1198800" cy="7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1373188" y="0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gray">
          <a:xfrm>
            <a:off x="0" y="3201988"/>
            <a:ext cx="5038725" cy="3663950"/>
          </a:xfrm>
          <a:custGeom>
            <a:avLst/>
            <a:gdLst>
              <a:gd name="T0" fmla="*/ 0 w 5283"/>
              <a:gd name="T1" fmla="*/ 1441 h 3841"/>
              <a:gd name="T2" fmla="*/ 0 w 5283"/>
              <a:gd name="T3" fmla="*/ 1441 h 3841"/>
              <a:gd name="T4" fmla="*/ 0 w 5283"/>
              <a:gd name="T5" fmla="*/ 3841 h 3841"/>
              <a:gd name="T6" fmla="*/ 5283 w 5283"/>
              <a:gd name="T7" fmla="*/ 3841 h 3841"/>
              <a:gd name="T8" fmla="*/ 1440 w 5283"/>
              <a:gd name="T9" fmla="*/ 0 h 3841"/>
              <a:gd name="T10" fmla="*/ 0 w 5283"/>
              <a:gd name="T11" fmla="*/ 144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079970B-C0A7-442C-9D8C-D1EF2235F4B6}" type="datetime1">
              <a:rPr lang="fr-FR" smtClean="0"/>
              <a:t>10/05/2017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856288" y="1264568"/>
            <a:ext cx="3041650" cy="4896544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617539" y="843732"/>
            <a:ext cx="2658318" cy="453603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5" name="Image 14" descr="IMT_al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5540400"/>
            <a:ext cx="1198800" cy="7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78994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78994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315682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7864049" y="260648"/>
            <a:ext cx="652890" cy="404812"/>
          </a:xfrm>
        </p:spPr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736939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7864049" y="260648"/>
            <a:ext cx="652890" cy="404812"/>
          </a:xfrm>
        </p:spPr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736939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E29DBDC-B638-4298-B90B-A5263735886F}" type="datetime1">
              <a:rPr lang="fr-FR" smtClean="0"/>
              <a:t>10/05/2017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7668344" y="260648"/>
            <a:ext cx="848595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2000" y="1408113"/>
            <a:ext cx="3086875" cy="253365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3984625" y="1408113"/>
            <a:ext cx="4532313" cy="4397375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E29DBDC-B638-4298-B90B-A5263735886F}" type="datetime1">
              <a:rPr lang="fr-FR" smtClean="0"/>
              <a:t>10/05/2017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7668344" y="260648"/>
            <a:ext cx="848595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2000" y="1408113"/>
            <a:ext cx="3086875" cy="253365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3984625" y="1408113"/>
            <a:ext cx="4532313" cy="4397375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0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17538" y="0"/>
            <a:ext cx="7014462" cy="515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Chapitre 0 :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408114"/>
            <a:ext cx="7899400" cy="4081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220072" y="6061075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B4BA7F9B-904A-48E6-9D6F-8967D98FE920}" type="datetime1">
              <a:rPr lang="fr-FR" smtClean="0"/>
              <a:t>10/05/2017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555776" y="6061075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864049" y="260648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 descr="IMT_ales.pd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6061075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63" r:id="rId8"/>
    <p:sldLayoutId id="214748367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3B9F-BE22-4A63-A428-DBF13F03AC54}" type="datetime1">
              <a:rPr lang="fr-FR" smtClean="0"/>
              <a:t>10/05/2017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Lorem ipsum </a:t>
            </a:r>
            <a:r>
              <a:rPr lang="pt-BR" dirty="0" smtClean="0"/>
              <a:t>dolor</a:t>
            </a:r>
          </a:p>
          <a:p>
            <a:pPr lvl="1"/>
            <a:r>
              <a:rPr lang="pt-BR" dirty="0"/>
              <a:t>adipiscing 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754F-1130-434E-8814-8C01DD133403}" type="datetime1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Diminuer / Augmenter le niveau de </a:t>
            </a:r>
            <a:r>
              <a:rPr lang="fr-FR" dirty="0" smtClean="0"/>
              <a:t>liste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/>
              <a:t>Pour augmenter le niveau de liste 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(</a:t>
            </a:r>
            <a:r>
              <a:rPr lang="fr-FR" dirty="0"/>
              <a:t>Ex. : pour passer du texte de niveau 1 au texte de niveau 2 sur la </a:t>
            </a:r>
            <a:r>
              <a:rPr lang="fr-FR" b="1" dirty="0"/>
              <a:t>page suivante</a:t>
            </a:r>
            <a:r>
              <a:rPr lang="fr-FR" dirty="0"/>
              <a:t>)</a:t>
            </a:r>
          </a:p>
          <a:p>
            <a:pPr lvl="3"/>
            <a:r>
              <a:rPr lang="fr-FR" dirty="0"/>
              <a:t>Sélectionner le texte de niveau 1 sur la page de texte</a:t>
            </a:r>
          </a:p>
          <a:p>
            <a:pPr lvl="3"/>
            <a:r>
              <a:rPr lang="fr-FR" dirty="0"/>
              <a:t>Menu Accueil / Augmenter le niveau de liste </a:t>
            </a:r>
            <a:r>
              <a:rPr lang="fr-FR" b="1" dirty="0">
                <a:solidFill>
                  <a:schemeClr val="accent5"/>
                </a:solidFill>
              </a:rPr>
              <a:t>(2)</a:t>
            </a:r>
          </a:p>
          <a:p>
            <a:pPr lvl="3"/>
            <a:r>
              <a:rPr lang="fr-FR" dirty="0"/>
              <a:t>Cette opération permet de passer au niveau de texte suivant</a:t>
            </a:r>
          </a:p>
          <a:p>
            <a:pPr lvl="2"/>
            <a:endParaRPr lang="fr-FR" dirty="0"/>
          </a:p>
          <a:p>
            <a:r>
              <a:rPr lang="fr-FR" dirty="0"/>
              <a:t>Pour diminuer le niveau de liste 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(</a:t>
            </a:r>
            <a:r>
              <a:rPr lang="fr-FR" dirty="0"/>
              <a:t>Ex. : pour passer du texte niveau 2 au texte niveau 1 sur la </a:t>
            </a:r>
            <a:r>
              <a:rPr lang="fr-FR" b="1" dirty="0"/>
              <a:t>page suivante</a:t>
            </a:r>
            <a:r>
              <a:rPr lang="fr-FR" dirty="0"/>
              <a:t>)</a:t>
            </a:r>
          </a:p>
          <a:p>
            <a:pPr lvl="3"/>
            <a:r>
              <a:rPr lang="fr-FR" dirty="0"/>
              <a:t>Sélectionner le texte niveau 2 sur la page de texte</a:t>
            </a:r>
          </a:p>
          <a:p>
            <a:pPr lvl="3"/>
            <a:r>
              <a:rPr lang="fr-FR" dirty="0"/>
              <a:t>Menu Accueil / Diminuer le niveau de liste </a:t>
            </a:r>
            <a:r>
              <a:rPr lang="fr-FR" b="1" dirty="0">
                <a:solidFill>
                  <a:schemeClr val="accent5"/>
                </a:solidFill>
              </a:rPr>
              <a:t>(1)</a:t>
            </a:r>
          </a:p>
          <a:p>
            <a:pPr lvl="3"/>
            <a:r>
              <a:rPr lang="fr-FR" dirty="0"/>
              <a:t>Cette opération permet de passer au niveau de texte </a:t>
            </a:r>
            <a:r>
              <a:rPr lang="fr-FR" dirty="0" smtClean="0"/>
              <a:t>précédent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7"/>
          <a:stretch/>
        </p:blipFill>
        <p:spPr>
          <a:xfrm>
            <a:off x="611560" y="5137480"/>
            <a:ext cx="6553486" cy="802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524328" y="5301208"/>
            <a:ext cx="540000" cy="28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  <a:cs typeface="Arial" charset="0"/>
              </a:rPr>
              <a:t>1 &amp;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2557" y="5337908"/>
            <a:ext cx="396000" cy="216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Connecteur droit 10"/>
          <p:cNvCxnSpPr>
            <a:stCxn id="9" idx="1"/>
            <a:endCxn id="10" idx="3"/>
          </p:cNvCxnSpPr>
          <p:nvPr/>
        </p:nvCxnSpPr>
        <p:spPr bwMode="auto">
          <a:xfrm flipH="1">
            <a:off x="5388557" y="5445208"/>
            <a:ext cx="2135771" cy="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268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74E-D7F6-43F3-AA1F-39676E25BC83}" type="datetime1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0.0 </a:t>
            </a:r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/>
              <a:t>Texte de niveau </a:t>
            </a:r>
            <a:r>
              <a:rPr lang="fr-FR" dirty="0" smtClean="0"/>
              <a:t>1</a:t>
            </a:r>
            <a:endParaRPr lang="fr-FR" dirty="0"/>
          </a:p>
          <a:p>
            <a:pPr lvl="1"/>
            <a:r>
              <a:rPr lang="fr-FR" dirty="0"/>
              <a:t>Texte de niveau </a:t>
            </a:r>
            <a:r>
              <a:rPr lang="fr-FR" dirty="0" smtClean="0"/>
              <a:t>2</a:t>
            </a:r>
            <a:endParaRPr lang="fr-FR" dirty="0"/>
          </a:p>
          <a:p>
            <a:pPr lvl="2"/>
            <a:r>
              <a:rPr lang="fr-FR" dirty="0"/>
              <a:t>Texte de niveau </a:t>
            </a:r>
            <a:r>
              <a:rPr lang="fr-FR" dirty="0" smtClean="0"/>
              <a:t>3</a:t>
            </a:r>
          </a:p>
          <a:p>
            <a:pPr lvl="3"/>
            <a:r>
              <a:rPr lang="fr-FR" dirty="0" smtClean="0"/>
              <a:t>Texte de niveau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21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6A6-00EB-41B9-90AD-89B1EB6AADAC}" type="datetime1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Copier / coller les textes 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/>
              <a:t>À partir d’une ancienne présentation</a:t>
            </a:r>
          </a:p>
          <a:p>
            <a:pPr lvl="3"/>
            <a:endParaRPr lang="fr-FR" dirty="0" smtClean="0"/>
          </a:p>
          <a:p>
            <a:pPr lvl="3"/>
            <a:r>
              <a:rPr lang="fr-FR" dirty="0" smtClean="0"/>
              <a:t>Sélectionner </a:t>
            </a:r>
            <a:r>
              <a:rPr lang="fr-FR" dirty="0"/>
              <a:t>et copier les textes de votre ancienne présentation</a:t>
            </a:r>
          </a:p>
          <a:p>
            <a:pPr lvl="3"/>
            <a:r>
              <a:rPr lang="fr-FR" dirty="0"/>
              <a:t>Sélectionner la zone texte de la nouvelle présentation</a:t>
            </a:r>
          </a:p>
          <a:p>
            <a:pPr lvl="3"/>
            <a:r>
              <a:rPr lang="fr-FR" dirty="0"/>
              <a:t>Cliquer sur «Accueil / Coller (sélectionner la petite flèche sous l’icône Coller) / Collage spécial »</a:t>
            </a:r>
          </a:p>
          <a:p>
            <a:pPr lvl="3"/>
            <a:r>
              <a:rPr lang="fr-FR" dirty="0"/>
              <a:t>Cocher « Coller », « Texte sans mise en forme »  et « OK »</a:t>
            </a:r>
          </a:p>
          <a:p>
            <a:pPr lvl="3"/>
            <a:r>
              <a:rPr lang="fr-FR" dirty="0"/>
              <a:t>Il faut ensuite appliquer les niveaux de texte à l’aide des outils « Diminuer / Augmenter le niveau de liste </a:t>
            </a:r>
            <a:r>
              <a:rPr lang="fr-FR" dirty="0" smtClean="0"/>
              <a:t>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C047-0518-4C76-BAA1-7A8C575B0617}" type="datetime1">
              <a:rPr lang="fr-FR" smtClean="0"/>
              <a:t>10/05/2017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</a:p>
          <a:p>
            <a:pPr lvl="1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1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1A9B-D37C-440E-8CAD-0EE0A2F2202F}" type="datetime1">
              <a:rPr lang="fr-FR" smtClean="0"/>
              <a:t>10/05/2017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/>
              <a:t>ipsum</a:t>
            </a:r>
            <a:endParaRPr lang="fr-FR" dirty="0"/>
          </a:p>
          <a:p>
            <a:pPr lvl="1"/>
            <a:r>
              <a:rPr lang="fr-FR" dirty="0"/>
              <a:t>1.1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  <a:p>
            <a:pPr lvl="1"/>
            <a:r>
              <a:rPr lang="fr-FR" dirty="0"/>
              <a:t>1.2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lvl="1"/>
            <a:r>
              <a:rPr lang="fr-FR" dirty="0"/>
              <a:t>1.3 Suspendisse in </a:t>
            </a:r>
            <a:r>
              <a:rPr lang="fr-FR" dirty="0" err="1"/>
              <a:t>dapibus</a:t>
            </a:r>
            <a:endParaRPr lang="fr-FR" dirty="0"/>
          </a:p>
          <a:p>
            <a:pPr lvl="1"/>
            <a:r>
              <a:rPr lang="fr-FR" dirty="0"/>
              <a:t>1.4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endParaRPr lang="fr-FR" dirty="0"/>
          </a:p>
          <a:p>
            <a:pPr lvl="1"/>
            <a:r>
              <a:rPr lang="fr-FR" dirty="0"/>
              <a:t>1.5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pharetra</a:t>
            </a:r>
            <a:endParaRPr lang="fr-FR" dirty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/>
              <a:t>ipsum</a:t>
            </a:r>
            <a:endParaRPr lang="fr-FR" dirty="0"/>
          </a:p>
          <a:p>
            <a:pPr lvl="1"/>
            <a:r>
              <a:rPr lang="fr-FR" dirty="0"/>
              <a:t>2.1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  <a:p>
            <a:pPr lvl="1"/>
            <a:r>
              <a:rPr lang="fr-FR" dirty="0"/>
              <a:t>2.2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lvl="1"/>
            <a:r>
              <a:rPr lang="fr-FR" dirty="0"/>
              <a:t>2.3 Suspendisse in </a:t>
            </a:r>
            <a:r>
              <a:rPr lang="fr-FR" dirty="0" err="1"/>
              <a:t>dapibus</a:t>
            </a:r>
            <a:endParaRPr lang="fr-FR" dirty="0"/>
          </a:p>
          <a:p>
            <a:pPr lvl="1"/>
            <a:r>
              <a:rPr lang="fr-FR" dirty="0"/>
              <a:t>2.4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endParaRPr lang="fr-FR" dirty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/>
              <a:t>ipsum</a:t>
            </a:r>
            <a:endParaRPr lang="fr-FR" dirty="0"/>
          </a:p>
          <a:p>
            <a:pPr lvl="1"/>
            <a:r>
              <a:rPr lang="fr-FR" dirty="0"/>
              <a:t>3.1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  <a:p>
            <a:pPr lvl="1"/>
            <a:r>
              <a:rPr lang="fr-FR" dirty="0"/>
              <a:t>3.2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lvl="1"/>
            <a:r>
              <a:rPr lang="fr-FR" dirty="0"/>
              <a:t>3.3 Suspendisse in </a:t>
            </a:r>
            <a:r>
              <a:rPr lang="fr-FR" dirty="0" err="1"/>
              <a:t>dapibus</a:t>
            </a:r>
            <a:endParaRPr lang="fr-FR" dirty="0"/>
          </a:p>
          <a:p>
            <a:pPr lvl="1"/>
            <a:r>
              <a:rPr lang="fr-FR" dirty="0"/>
              <a:t>3.4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endParaRPr lang="fr-FR" dirty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19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Chapitre 2 </a:t>
            </a:r>
            <a:r>
              <a:rPr lang="fr-FR" dirty="0"/>
              <a:t>: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70B-C0A7-442C-9D8C-D1EF2235F4B6}" type="datetime1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2.1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1"/>
            <a:r>
              <a:rPr lang="fr-FR" b="1" dirty="0" err="1"/>
              <a:t>Aenean</a:t>
            </a:r>
            <a:r>
              <a:rPr lang="fr-FR" b="1" dirty="0"/>
              <a:t> </a:t>
            </a:r>
            <a:r>
              <a:rPr lang="fr-FR" b="1" dirty="0" err="1"/>
              <a:t>scelerisque</a:t>
            </a:r>
            <a:r>
              <a:rPr lang="fr-FR" b="1" dirty="0"/>
              <a:t> </a:t>
            </a:r>
            <a:r>
              <a:rPr lang="fr-FR" b="1" dirty="0" err="1"/>
              <a:t>imperdiet</a:t>
            </a:r>
            <a:r>
              <a:rPr lang="fr-FR" b="1" dirty="0"/>
              <a:t> : </a:t>
            </a:r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3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et. Nunc 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 </a:t>
            </a:r>
            <a:r>
              <a:rPr lang="fr-FR" dirty="0" err="1"/>
              <a:t>Vivamus</a:t>
            </a:r>
            <a:r>
              <a:rPr lang="fr-FR" dirty="0"/>
              <a:t> massa </a:t>
            </a:r>
            <a:r>
              <a:rPr lang="fr-FR" dirty="0" err="1"/>
              <a:t>lectus</a:t>
            </a:r>
            <a:r>
              <a:rPr lang="fr-FR" dirty="0"/>
              <a:t>, </a:t>
            </a:r>
            <a:r>
              <a:rPr lang="fr-FR" dirty="0" err="1"/>
              <a:t>rhoncus</a:t>
            </a:r>
            <a:r>
              <a:rPr lang="fr-FR" dirty="0"/>
              <a:t> at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, </a:t>
            </a:r>
            <a:r>
              <a:rPr lang="fr-FR" dirty="0" err="1"/>
              <a:t>egestas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</a:t>
            </a:r>
          </a:p>
          <a:p>
            <a:pPr lvl="3"/>
            <a:endParaRPr lang="fr-FR" dirty="0"/>
          </a:p>
          <a:p>
            <a:pPr lvl="3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,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diam. </a:t>
            </a:r>
            <a:r>
              <a:rPr lang="fr-FR" dirty="0" err="1"/>
              <a:t>Pellentesque</a:t>
            </a:r>
            <a:r>
              <a:rPr lang="fr-FR" dirty="0"/>
              <a:t>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ligula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nunc </a:t>
            </a:r>
            <a:r>
              <a:rPr lang="fr-FR" dirty="0" err="1"/>
              <a:t>vestibulum</a:t>
            </a:r>
            <a:r>
              <a:rPr lang="fr-FR" dirty="0"/>
              <a:t>, ut </a:t>
            </a:r>
            <a:r>
              <a:rPr lang="fr-FR" dirty="0" err="1"/>
              <a:t>rhoncus</a:t>
            </a:r>
            <a:r>
              <a:rPr lang="fr-FR" dirty="0"/>
              <a:t> </a:t>
            </a:r>
            <a:r>
              <a:rPr lang="fr-FR" dirty="0" err="1"/>
              <a:t>arcu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,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at, </a:t>
            </a:r>
            <a:r>
              <a:rPr lang="fr-FR" dirty="0" err="1"/>
              <a:t>condimentum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Nam mollis nec </a:t>
            </a:r>
            <a:r>
              <a:rPr lang="fr-FR" dirty="0" err="1"/>
              <a:t>odio</a:t>
            </a:r>
            <a:r>
              <a:rPr lang="fr-FR" dirty="0"/>
              <a:t> eu </a:t>
            </a:r>
            <a:r>
              <a:rPr lang="fr-FR" dirty="0" err="1"/>
              <a:t>malesuada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67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Chapitre 2 </a:t>
            </a:r>
            <a:r>
              <a:rPr lang="fr-FR" dirty="0"/>
              <a:t>: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70B-C0A7-442C-9D8C-D1EF2235F4B6}" type="datetime1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2.1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1"/>
            <a:r>
              <a:rPr lang="fr-FR" b="1" dirty="0" err="1"/>
              <a:t>Aenean</a:t>
            </a:r>
            <a:r>
              <a:rPr lang="fr-FR" b="1" dirty="0"/>
              <a:t> </a:t>
            </a:r>
            <a:r>
              <a:rPr lang="fr-FR" b="1" dirty="0" err="1"/>
              <a:t>scelerisque</a:t>
            </a:r>
            <a:r>
              <a:rPr lang="fr-FR" b="1" dirty="0"/>
              <a:t> </a:t>
            </a:r>
            <a:r>
              <a:rPr lang="fr-FR" b="1" dirty="0" err="1"/>
              <a:t>imperdiet</a:t>
            </a:r>
            <a:r>
              <a:rPr lang="fr-FR" b="1" dirty="0"/>
              <a:t> : </a:t>
            </a:r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3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et. Nunc 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 </a:t>
            </a:r>
            <a:r>
              <a:rPr lang="fr-FR" dirty="0" err="1"/>
              <a:t>Vivamus</a:t>
            </a:r>
            <a:r>
              <a:rPr lang="fr-FR" dirty="0"/>
              <a:t> massa </a:t>
            </a:r>
            <a:r>
              <a:rPr lang="fr-FR" dirty="0" err="1"/>
              <a:t>lectus</a:t>
            </a:r>
            <a:r>
              <a:rPr lang="fr-FR" dirty="0"/>
              <a:t>, </a:t>
            </a:r>
            <a:r>
              <a:rPr lang="fr-FR" dirty="0" err="1"/>
              <a:t>rhoncus</a:t>
            </a:r>
            <a:r>
              <a:rPr lang="fr-FR" dirty="0"/>
              <a:t> at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, </a:t>
            </a:r>
            <a:r>
              <a:rPr lang="fr-FR" dirty="0" err="1"/>
              <a:t>egestas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</a:t>
            </a:r>
          </a:p>
          <a:p>
            <a:pPr lvl="3"/>
            <a:endParaRPr lang="fr-FR" dirty="0"/>
          </a:p>
          <a:p>
            <a:pPr lvl="3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,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diam. </a:t>
            </a:r>
            <a:r>
              <a:rPr lang="fr-FR" dirty="0" err="1"/>
              <a:t>Pellentesque</a:t>
            </a:r>
            <a:r>
              <a:rPr lang="fr-FR" dirty="0"/>
              <a:t>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ligula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nunc </a:t>
            </a:r>
            <a:r>
              <a:rPr lang="fr-FR" dirty="0" err="1"/>
              <a:t>vestibulum</a:t>
            </a:r>
            <a:r>
              <a:rPr lang="fr-FR" dirty="0"/>
              <a:t>, ut </a:t>
            </a:r>
            <a:r>
              <a:rPr lang="fr-FR" dirty="0" err="1"/>
              <a:t>rhoncus</a:t>
            </a:r>
            <a:r>
              <a:rPr lang="fr-FR" dirty="0"/>
              <a:t> </a:t>
            </a:r>
            <a:r>
              <a:rPr lang="fr-FR" dirty="0" err="1"/>
              <a:t>arcu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,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at, </a:t>
            </a:r>
            <a:r>
              <a:rPr lang="fr-FR" dirty="0" err="1"/>
              <a:t>condimentum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Nam mollis nec </a:t>
            </a:r>
            <a:r>
              <a:rPr lang="fr-FR" dirty="0" err="1"/>
              <a:t>odio</a:t>
            </a:r>
            <a:r>
              <a:rPr lang="fr-FR" dirty="0"/>
              <a:t> eu </a:t>
            </a:r>
            <a:r>
              <a:rPr lang="fr-FR" dirty="0" err="1"/>
              <a:t>malesuada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1" name="Espace réservé pour une image  6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16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435-35BE-4299-9037-D6C00EEAC3C6}" type="datetime1">
              <a:rPr lang="fr-FR" smtClean="0"/>
              <a:t>10/05/2017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Chapitre 2 </a:t>
            </a:r>
            <a:r>
              <a:rPr lang="fr-FR" dirty="0"/>
              <a:t>: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 smtClean="0"/>
              <a:t>ipsum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b="1" dirty="0"/>
              <a:t>2.1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et. Nunc 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3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,</a:t>
            </a:r>
          </a:p>
          <a:p>
            <a:pPr lvl="3"/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diam.</a:t>
            </a:r>
          </a:p>
          <a:p>
            <a:pPr lvl="3"/>
            <a:r>
              <a:rPr lang="fr-FR" dirty="0" err="1"/>
              <a:t>Pellentesque</a:t>
            </a:r>
            <a:r>
              <a:rPr lang="fr-FR" dirty="0"/>
              <a:t>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ligula</a:t>
            </a:r>
            <a:r>
              <a:rPr lang="fr-FR" dirty="0"/>
              <a:t>.</a:t>
            </a:r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r="2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2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773-EB64-4E90-B508-A18C37FC0634}" type="datetime1">
              <a:rPr lang="fr-FR" smtClean="0"/>
              <a:t>10/05/2017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Chapitre 2 </a:t>
            </a:r>
            <a:r>
              <a:rPr lang="fr-FR" dirty="0"/>
              <a:t>: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 smtClean="0"/>
              <a:t>ipsum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b="1" dirty="0"/>
              <a:t>2.1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et. Nunc 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3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 smtClean="0"/>
              <a:t>ullamcorper</a:t>
            </a:r>
            <a:r>
              <a:rPr lang="fr-FR" dirty="0" smtClean="0"/>
              <a:t>,</a:t>
            </a:r>
          </a:p>
          <a:p>
            <a:pPr lvl="3"/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</a:t>
            </a:r>
            <a:r>
              <a:rPr lang="fr-FR" dirty="0" smtClean="0"/>
              <a:t>diam.</a:t>
            </a:r>
          </a:p>
          <a:p>
            <a:pPr lvl="3"/>
            <a:r>
              <a:rPr lang="fr-FR" dirty="0" err="1" smtClean="0"/>
              <a:t>Pellentesque</a:t>
            </a:r>
            <a:r>
              <a:rPr lang="fr-FR" dirty="0" smtClean="0"/>
              <a:t>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 smtClean="0"/>
              <a:t>ligula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/>
      </p:pic>
      <p:pic>
        <p:nvPicPr>
          <p:cNvPr id="6" name="Espace réservé pour une image  5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r="2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31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Chapitre 2 </a:t>
            </a:r>
            <a:r>
              <a:rPr lang="fr-FR" dirty="0"/>
              <a:t>: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DBDC-B638-4298-B90B-A5263735886F}" type="datetime1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2.1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et. Nunc 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2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,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diam. 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smtClean="0"/>
              <a:t>et.</a:t>
            </a:r>
          </a:p>
          <a:p>
            <a:pPr lvl="2"/>
            <a:endParaRPr lang="fr-FR" dirty="0"/>
          </a:p>
          <a:p>
            <a:pPr lvl="3"/>
            <a:r>
              <a:rPr lang="fr-FR" dirty="0" smtClean="0"/>
              <a:t>Nunc </a:t>
            </a:r>
            <a:r>
              <a:rPr lang="fr-FR" dirty="0"/>
              <a:t>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 smtClean="0"/>
              <a:t>.</a:t>
            </a:r>
            <a:endParaRPr lang="fr-FR" dirty="0"/>
          </a:p>
          <a:p>
            <a:pPr lvl="3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 smtClean="0"/>
              <a:t>ullamcorper</a:t>
            </a:r>
            <a:r>
              <a:rPr lang="fr-FR" dirty="0" smtClean="0"/>
              <a:t>.</a:t>
            </a:r>
          </a:p>
          <a:p>
            <a:pPr lvl="3"/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83623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Chapitre 2 </a:t>
            </a:r>
            <a:r>
              <a:rPr lang="fr-FR" dirty="0"/>
              <a:t>: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DBDC-B638-4298-B90B-A5263735886F}" type="datetime1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2.1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et. Nunc 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2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,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diam. 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eu,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 In id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fermentum</a:t>
            </a:r>
            <a:r>
              <a:rPr lang="fr-FR" dirty="0"/>
              <a:t> </a:t>
            </a:r>
            <a:r>
              <a:rPr lang="fr-FR" dirty="0" err="1"/>
              <a:t>dapibus</a:t>
            </a:r>
            <a:r>
              <a:rPr lang="fr-FR" dirty="0"/>
              <a:t>. Ut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id </a:t>
            </a:r>
            <a:r>
              <a:rPr lang="fr-FR" dirty="0" err="1"/>
              <a:t>faucibus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et.</a:t>
            </a:r>
          </a:p>
          <a:p>
            <a:pPr lvl="2"/>
            <a:endParaRPr lang="fr-FR" dirty="0"/>
          </a:p>
          <a:p>
            <a:pPr lvl="3"/>
            <a:r>
              <a:rPr lang="fr-FR" dirty="0"/>
              <a:t>Nunc at magna et </a:t>
            </a:r>
            <a:r>
              <a:rPr lang="fr-FR" dirty="0" err="1"/>
              <a:t>dui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</a:t>
            </a:r>
          </a:p>
          <a:p>
            <a:pPr lvl="3"/>
            <a:r>
              <a:rPr lang="fr-FR" dirty="0" err="1"/>
              <a:t>Donec</a:t>
            </a:r>
            <a:r>
              <a:rPr lang="fr-FR" dirty="0"/>
              <a:t> non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.</a:t>
            </a:r>
          </a:p>
          <a:p>
            <a:pPr lvl="3"/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, </a:t>
            </a:r>
            <a:r>
              <a:rPr lang="fr-FR" dirty="0" err="1"/>
              <a:t>iaculis</a:t>
            </a:r>
            <a:r>
              <a:rPr lang="fr-FR" dirty="0"/>
              <a:t> diam. </a:t>
            </a:r>
          </a:p>
        </p:txBody>
      </p:sp>
      <p:pic>
        <p:nvPicPr>
          <p:cNvPr id="15" name="Espace réservé pour une image  6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2332186"/>
      </p:ext>
    </p:extLst>
  </p:cSld>
  <p:clrMapOvr>
    <a:masterClrMapping/>
  </p:clrMapOvr>
</p:sld>
</file>

<file path=ppt/theme/theme1.xml><?xml version="1.0" encoding="utf-8"?>
<a:theme xmlns:a="http://schemas.openxmlformats.org/drawingml/2006/main" name="pra_c_sentation_powerpoint">
  <a:themeElements>
    <a:clrScheme name="IMT_ALES">
      <a:dk1>
        <a:sysClr val="windowText" lastClr="000000"/>
      </a:dk1>
      <a:lt1>
        <a:sysClr val="window" lastClr="FFFFFF"/>
      </a:lt1>
      <a:dk2>
        <a:srgbClr val="D9E1E2"/>
      </a:dk2>
      <a:lt2>
        <a:srgbClr val="E6007E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pra_c_sentation_powerpoint</Template>
  <TotalTime>0</TotalTime>
  <Words>1090</Words>
  <Application>Microsoft Office PowerPoint</Application>
  <PresentationFormat>Affichage à l'écran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pra_c_sentation_powerpoint</vt:lpstr>
      <vt:lpstr>Présentation PowerPoint</vt:lpstr>
      <vt:lpstr>Présentation PowerPoint</vt:lpstr>
      <vt:lpstr>sommaire</vt:lpstr>
      <vt:lpstr>Chapitre 2 : lorem ipsum</vt:lpstr>
      <vt:lpstr>Chapitre 2 : lorem ipsum</vt:lpstr>
      <vt:lpstr>Chapitre 2 : lorem ipsum</vt:lpstr>
      <vt:lpstr>Chapitre 2 : lorem ipsum</vt:lpstr>
      <vt:lpstr>Chapitre 2 : lorem ipsum</vt:lpstr>
      <vt:lpstr>Chapitre 2 : lorem ipsum</vt:lpstr>
      <vt:lpstr>Méthodologie</vt:lpstr>
      <vt:lpstr>Méthodologie</vt:lpstr>
      <vt:lpstr>Méthodologie</vt:lpstr>
    </vt:vector>
  </TitlesOfParts>
  <Manager>IMT</Manager>
  <Company>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Perrine Branchet</dc:creator>
  <cp:lastModifiedBy>Perrine Branchet</cp:lastModifiedBy>
  <cp:revision>1</cp:revision>
  <dcterms:created xsi:type="dcterms:W3CDTF">2017-05-10T06:07:10Z</dcterms:created>
  <dcterms:modified xsi:type="dcterms:W3CDTF">2017-05-10T06:07:20Z</dcterms:modified>
</cp:coreProperties>
</file>