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2808525" cy="30279975"/>
  <p:notesSz cx="6858000" cy="9144000"/>
  <p:defaultTextStyle>
    <a:defPPr>
      <a:defRPr lang="fr-FR"/>
    </a:defPPr>
    <a:lvl1pPr marL="0" algn="l" defTabSz="417618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092" algn="l" defTabSz="417618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184" algn="l" defTabSz="417618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276" algn="l" defTabSz="417618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368" algn="l" defTabSz="417618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460" algn="l" defTabSz="417618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8552" algn="l" defTabSz="417618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6644" algn="l" defTabSz="417618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4736" algn="l" defTabSz="417618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620"/>
    <p:restoredTop sz="94660"/>
  </p:normalViewPr>
  <p:slideViewPr>
    <p:cSldViewPr showGuides="1">
      <p:cViewPr varScale="1">
        <p:scale>
          <a:sx n="28" d="100"/>
          <a:sy n="28" d="100"/>
        </p:scale>
        <p:origin x="-1002" y="-78"/>
      </p:cViewPr>
      <p:guideLst>
        <p:guide orient="horz" pos="9537"/>
        <p:guide orient="horz" pos="5488"/>
        <p:guide orient="horz" pos="685"/>
        <p:guide orient="horz" pos="16531"/>
        <p:guide orient="horz" pos="16293"/>
        <p:guide orient="horz" pos="18315"/>
        <p:guide orient="horz" pos="3894"/>
        <p:guide orient="horz" pos="8801"/>
        <p:guide orient="horz" pos="10814"/>
        <p:guide orient="horz" pos="13156"/>
        <p:guide orient="horz" pos="17777"/>
        <p:guide pos="13483"/>
        <p:guide pos="1364"/>
        <p:guide pos="26074"/>
        <p:guide pos="25469"/>
        <p:guide pos="16172"/>
        <p:guide pos="17271"/>
        <p:guide pos="10281"/>
        <p:guide pos="638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8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4C0CA-3C7E-411C-816B-CD9604E712E0}" type="datetimeFigureOut">
              <a:rPr lang="fr-FR" smtClean="0"/>
              <a:t>26/07/2017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C16D0-A0A7-41C9-BA70-4EBE4BB4DD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268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50710-B8B7-4D8F-BDE7-5C763412CDFD}" type="datetimeFigureOut">
              <a:rPr lang="fr-FR" smtClean="0"/>
              <a:t>26/07/2017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06ACB-0641-497D-A6F6-17171FCA9B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976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76184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1pPr>
    <a:lvl2pPr marL="2088092" algn="l" defTabSz="4176184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2pPr>
    <a:lvl3pPr marL="4176184" algn="l" defTabSz="4176184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3pPr>
    <a:lvl4pPr marL="6264276" algn="l" defTabSz="4176184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4pPr>
    <a:lvl5pPr marL="8352368" algn="l" defTabSz="4176184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5pPr>
    <a:lvl6pPr marL="10440460" algn="l" defTabSz="4176184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6pPr>
    <a:lvl7pPr marL="12528552" algn="l" defTabSz="4176184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7pPr>
    <a:lvl8pPr marL="14616644" algn="l" defTabSz="4176184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8pPr>
    <a:lvl9pPr marL="16704736" algn="l" defTabSz="4176184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_A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16307" y="29554091"/>
            <a:ext cx="1441175" cy="720831"/>
          </a:xfrm>
          <a:prstGeom prst="rect">
            <a:avLst/>
          </a:prstGeom>
        </p:spPr>
        <p:txBody>
          <a:bodyPr/>
          <a:lstStyle/>
          <a:p>
            <a:fld id="{539A1C3E-845E-4E32-907C-911C287466A0}" type="datetime1">
              <a:rPr lang="fr-FR" smtClean="0"/>
              <a:t>26/07/2017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-28694" y="29551442"/>
            <a:ext cx="1441175" cy="720831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Titre de la présentation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-28694" y="29551442"/>
            <a:ext cx="1441175" cy="720831"/>
          </a:xfrm>
          <a:prstGeom prst="rect">
            <a:avLst/>
          </a:prstGeom>
        </p:spPr>
        <p:txBody>
          <a:bodyPr/>
          <a:lstStyle/>
          <a:p>
            <a:fld id="{340BB21B-9BEF-40D7-A347-5FAA069EF9D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7769700" y="1900344"/>
            <a:ext cx="22661987" cy="3243741"/>
          </a:xfrm>
        </p:spPr>
        <p:txBody>
          <a:bodyPr/>
          <a:lstStyle>
            <a:lvl1pPr>
              <a:spcAft>
                <a:spcPts val="0"/>
              </a:spcAft>
              <a:defRPr sz="8800" b="1"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59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</a:t>
            </a:r>
          </a:p>
          <a:p>
            <a:pPr lvl="1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8" name="Espace réservé pour une image  10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593950" y="9163323"/>
            <a:ext cx="6124996" cy="1088167"/>
          </a:xfrm>
        </p:spPr>
        <p:txBody>
          <a:bodyPr tIns="0" anchor="ctr" anchorCtr="0"/>
          <a:lstStyle>
            <a:lvl1pPr marL="0" marR="0" indent="0" algn="ctr" defTabSz="25887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noProof="0" dirty="0" smtClean="0"/>
              <a:t>logotype</a:t>
            </a:r>
          </a:p>
        </p:txBody>
      </p:sp>
      <p:sp>
        <p:nvSpPr>
          <p:cNvPr id="19" name="Espace réservé pour une image  10"/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2161764" y="13791489"/>
            <a:ext cx="6124996" cy="1441664"/>
          </a:xfrm>
        </p:spPr>
        <p:txBody>
          <a:bodyPr tIns="0" anchor="ctr" anchorCtr="0"/>
          <a:lstStyle>
            <a:lvl1pPr marL="0" marR="0" indent="0" algn="ctr" defTabSz="25887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noProof="0" dirty="0" smtClean="0"/>
              <a:t>logotype</a:t>
            </a:r>
          </a:p>
        </p:txBody>
      </p:sp>
      <p:sp>
        <p:nvSpPr>
          <p:cNvPr id="20" name="Espace réservé pour une image  10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161764" y="16735729"/>
            <a:ext cx="6124996" cy="1441664"/>
          </a:xfrm>
        </p:spPr>
        <p:txBody>
          <a:bodyPr tIns="0" anchor="ctr" anchorCtr="0"/>
          <a:lstStyle>
            <a:lvl1pPr marL="0" marR="0" indent="0" algn="ctr" defTabSz="25887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noProof="0" dirty="0" smtClean="0"/>
              <a:t>logotype</a:t>
            </a:r>
          </a:p>
        </p:txBody>
      </p:sp>
      <p:sp>
        <p:nvSpPr>
          <p:cNvPr id="21" name="Espace réservé pour une image  10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161764" y="15263608"/>
            <a:ext cx="6124996" cy="1441664"/>
          </a:xfrm>
        </p:spPr>
        <p:txBody>
          <a:bodyPr tIns="0" anchor="ctr" anchorCtr="0"/>
          <a:lstStyle>
            <a:lvl1pPr marL="0" marR="0" indent="0" algn="ctr" defTabSz="25887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noProof="0" dirty="0" smtClean="0"/>
              <a:t>logotype</a:t>
            </a:r>
          </a:p>
        </p:txBody>
      </p:sp>
      <p:sp>
        <p:nvSpPr>
          <p:cNvPr id="22" name="Espace réservé pour une image  10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2161764" y="18207848"/>
            <a:ext cx="6124996" cy="1441664"/>
          </a:xfrm>
        </p:spPr>
        <p:txBody>
          <a:bodyPr tIns="0" anchor="ctr" anchorCtr="0"/>
          <a:lstStyle>
            <a:lvl1pPr marL="0" marR="0" indent="0" algn="ctr" defTabSz="25887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noProof="0" dirty="0" smtClean="0"/>
              <a:t>logotype</a:t>
            </a:r>
          </a:p>
        </p:txBody>
      </p:sp>
      <p:sp>
        <p:nvSpPr>
          <p:cNvPr id="23" name="Espace réservé pour une image  10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2161764" y="19679969"/>
            <a:ext cx="6124996" cy="1441664"/>
          </a:xfrm>
        </p:spPr>
        <p:txBody>
          <a:bodyPr tIns="0" anchor="ctr" anchorCtr="0"/>
          <a:lstStyle>
            <a:lvl1pPr marL="0" marR="0" indent="0" algn="ctr" defTabSz="25887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noProof="0" dirty="0" smtClean="0"/>
              <a:t>logotype</a:t>
            </a:r>
          </a:p>
        </p:txBody>
      </p:sp>
      <p:sp>
        <p:nvSpPr>
          <p:cNvPr id="24" name="Espace réservé pour une image  10"/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2161764" y="21152088"/>
            <a:ext cx="6124996" cy="1441664"/>
          </a:xfrm>
        </p:spPr>
        <p:txBody>
          <a:bodyPr tIns="0" anchor="ctr" anchorCtr="0"/>
          <a:lstStyle>
            <a:lvl1pPr marL="0" marR="0" indent="0" algn="ctr" defTabSz="25887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noProof="0" dirty="0" smtClean="0"/>
              <a:t>logotype</a:t>
            </a:r>
          </a:p>
        </p:txBody>
      </p:sp>
      <p:sp>
        <p:nvSpPr>
          <p:cNvPr id="25" name="Espace réservé pour une image  10"/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2161764" y="22624206"/>
            <a:ext cx="6124996" cy="1441664"/>
          </a:xfrm>
        </p:spPr>
        <p:txBody>
          <a:bodyPr tIns="0" anchor="ctr" anchorCtr="0"/>
          <a:lstStyle>
            <a:lvl1pPr marL="0" marR="0" indent="0" algn="ctr" defTabSz="25887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noProof="0" dirty="0" smtClean="0"/>
              <a:t>logotype</a:t>
            </a:r>
          </a:p>
        </p:txBody>
      </p:sp>
      <p:sp>
        <p:nvSpPr>
          <p:cNvPr id="26" name="Espace réservé pour une image  10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2161764" y="24096325"/>
            <a:ext cx="6124996" cy="1441664"/>
          </a:xfrm>
        </p:spPr>
        <p:txBody>
          <a:bodyPr tIns="0" anchor="ctr" anchorCtr="0"/>
          <a:lstStyle>
            <a:lvl1pPr marL="0" marR="0" indent="0" algn="ctr" defTabSz="25887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noProof="0" dirty="0" smtClean="0"/>
              <a:t>logotype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idx="29" hasCustomPrompt="1"/>
          </p:nvPr>
        </p:nvSpPr>
        <p:spPr bwMode="gray">
          <a:xfrm>
            <a:off x="593950" y="8299227"/>
            <a:ext cx="6265120" cy="690008"/>
          </a:xfrm>
          <a:custGeom>
            <a:avLst/>
            <a:gdLst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0 w 6437263"/>
              <a:gd name="connsiteY2" fmla="*/ 0 h 4608512"/>
              <a:gd name="connsiteX3" fmla="*/ 0 w 6437263"/>
              <a:gd name="connsiteY3" fmla="*/ 0 h 4608512"/>
              <a:gd name="connsiteX4" fmla="*/ 6437263 w 6437263"/>
              <a:gd name="connsiteY4" fmla="*/ 0 h 4608512"/>
              <a:gd name="connsiteX5" fmla="*/ 6437263 w 6437263"/>
              <a:gd name="connsiteY5" fmla="*/ 0 h 4608512"/>
              <a:gd name="connsiteX6" fmla="*/ 6437263 w 6437263"/>
              <a:gd name="connsiteY6" fmla="*/ 4608512 h 4608512"/>
              <a:gd name="connsiteX7" fmla="*/ 6437263 w 6437263"/>
              <a:gd name="connsiteY7" fmla="*/ 4608512 h 4608512"/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0 w 6437263"/>
              <a:gd name="connsiteY2" fmla="*/ 0 h 4608512"/>
              <a:gd name="connsiteX3" fmla="*/ 0 w 6437263"/>
              <a:gd name="connsiteY3" fmla="*/ 0 h 4608512"/>
              <a:gd name="connsiteX4" fmla="*/ 6437263 w 6437263"/>
              <a:gd name="connsiteY4" fmla="*/ 0 h 4608512"/>
              <a:gd name="connsiteX5" fmla="*/ 6437263 w 6437263"/>
              <a:gd name="connsiteY5" fmla="*/ 4608512 h 4608512"/>
              <a:gd name="connsiteX6" fmla="*/ 6437263 w 6437263"/>
              <a:gd name="connsiteY6" fmla="*/ 4608512 h 4608512"/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0 w 6437263"/>
              <a:gd name="connsiteY2" fmla="*/ 0 h 4608512"/>
              <a:gd name="connsiteX3" fmla="*/ 0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0" fmla="*/ 0 w 6437263"/>
              <a:gd name="connsiteY0" fmla="*/ 0 h 4636008"/>
              <a:gd name="connsiteX1" fmla="*/ 0 w 6437263"/>
              <a:gd name="connsiteY1" fmla="*/ 0 h 4636008"/>
              <a:gd name="connsiteX2" fmla="*/ 6437263 w 6437263"/>
              <a:gd name="connsiteY2" fmla="*/ 0 h 4636008"/>
              <a:gd name="connsiteX3" fmla="*/ 6437263 w 6437263"/>
              <a:gd name="connsiteY3" fmla="*/ 0 h 4636008"/>
              <a:gd name="connsiteX4" fmla="*/ 6437263 w 6437263"/>
              <a:gd name="connsiteY4" fmla="*/ 4608512 h 4636008"/>
              <a:gd name="connsiteX5" fmla="*/ 6437263 w 6437263"/>
              <a:gd name="connsiteY5" fmla="*/ 4608512 h 4636008"/>
              <a:gd name="connsiteX6" fmla="*/ 0 w 6437263"/>
              <a:gd name="connsiteY6" fmla="*/ 4608512 h 4636008"/>
              <a:gd name="connsiteX7" fmla="*/ 0 w 6437263"/>
              <a:gd name="connsiteY7" fmla="*/ 4608512 h 4636008"/>
              <a:gd name="connsiteX8" fmla="*/ 0 w 6437263"/>
              <a:gd name="connsiteY8" fmla="*/ 0 h 4636008"/>
              <a:gd name="connsiteX0" fmla="*/ 0 w 6437263"/>
              <a:gd name="connsiteY0" fmla="*/ 4608512 h 4636008"/>
              <a:gd name="connsiteX1" fmla="*/ 0 w 6437263"/>
              <a:gd name="connsiteY1" fmla="*/ 4608512 h 4636008"/>
              <a:gd name="connsiteX2" fmla="*/ 0 w 6437263"/>
              <a:gd name="connsiteY2" fmla="*/ 0 h 4636008"/>
              <a:gd name="connsiteX3" fmla="*/ 1380744 w 6437263"/>
              <a:gd name="connsiteY3" fmla="*/ 4636008 h 4636008"/>
              <a:gd name="connsiteX4" fmla="*/ 6437263 w 6437263"/>
              <a:gd name="connsiteY4" fmla="*/ 4608512 h 4636008"/>
              <a:gd name="connsiteX5" fmla="*/ 6437263 w 6437263"/>
              <a:gd name="connsiteY5" fmla="*/ 4608512 h 4636008"/>
              <a:gd name="connsiteX0" fmla="*/ 0 w 6437263"/>
              <a:gd name="connsiteY0" fmla="*/ 0 h 4636008"/>
              <a:gd name="connsiteX1" fmla="*/ 0 w 6437263"/>
              <a:gd name="connsiteY1" fmla="*/ 0 h 4636008"/>
              <a:gd name="connsiteX2" fmla="*/ 6437263 w 6437263"/>
              <a:gd name="connsiteY2" fmla="*/ 0 h 4636008"/>
              <a:gd name="connsiteX3" fmla="*/ 6437263 w 6437263"/>
              <a:gd name="connsiteY3" fmla="*/ 0 h 4636008"/>
              <a:gd name="connsiteX4" fmla="*/ 6437263 w 6437263"/>
              <a:gd name="connsiteY4" fmla="*/ 4608512 h 4636008"/>
              <a:gd name="connsiteX5" fmla="*/ 6437263 w 6437263"/>
              <a:gd name="connsiteY5" fmla="*/ 4608512 h 4636008"/>
              <a:gd name="connsiteX6" fmla="*/ 0 w 6437263"/>
              <a:gd name="connsiteY6" fmla="*/ 4608512 h 4636008"/>
              <a:gd name="connsiteX7" fmla="*/ 0 w 6437263"/>
              <a:gd name="connsiteY7" fmla="*/ 4608512 h 4636008"/>
              <a:gd name="connsiteX8" fmla="*/ 0 w 6437263"/>
              <a:gd name="connsiteY8" fmla="*/ 0 h 4636008"/>
              <a:gd name="connsiteX0" fmla="*/ 0 w 6437263"/>
              <a:gd name="connsiteY0" fmla="*/ 4608512 h 4636008"/>
              <a:gd name="connsiteX1" fmla="*/ 0 w 6437263"/>
              <a:gd name="connsiteY1" fmla="*/ 4608512 h 4636008"/>
              <a:gd name="connsiteX2" fmla="*/ 960120 w 6437263"/>
              <a:gd name="connsiteY2" fmla="*/ 4599432 h 4636008"/>
              <a:gd name="connsiteX3" fmla="*/ 1380744 w 6437263"/>
              <a:gd name="connsiteY3" fmla="*/ 4636008 h 4636008"/>
              <a:gd name="connsiteX4" fmla="*/ 6437263 w 6437263"/>
              <a:gd name="connsiteY4" fmla="*/ 4608512 h 4636008"/>
              <a:gd name="connsiteX5" fmla="*/ 6437263 w 6437263"/>
              <a:gd name="connsiteY5" fmla="*/ 4608512 h 4636008"/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960120 w 6437263"/>
              <a:gd name="connsiteY2" fmla="*/ 4599432 h 4608512"/>
              <a:gd name="connsiteX3" fmla="*/ 6437263 w 6437263"/>
              <a:gd name="connsiteY3" fmla="*/ 4608512 h 4608512"/>
              <a:gd name="connsiteX4" fmla="*/ 6437263 w 6437263"/>
              <a:gd name="connsiteY4" fmla="*/ 4608512 h 4608512"/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960120 w 6437263"/>
              <a:gd name="connsiteY2" fmla="*/ 4599432 h 4608512"/>
              <a:gd name="connsiteX3" fmla="*/ 6437263 w 6437263"/>
              <a:gd name="connsiteY3" fmla="*/ 4608512 h 4608512"/>
              <a:gd name="connsiteX4" fmla="*/ 6437263 w 6437263"/>
              <a:gd name="connsiteY4" fmla="*/ 4608512 h 4608512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0 w 6437263"/>
              <a:gd name="connsiteY0" fmla="*/ 4608512 h 4611720"/>
              <a:gd name="connsiteX1" fmla="*/ 0 w 6437263"/>
              <a:gd name="connsiteY1" fmla="*/ 4608512 h 4611720"/>
              <a:gd name="connsiteX2" fmla="*/ 185103 w 6437263"/>
              <a:gd name="connsiteY2" fmla="*/ 4611720 h 4611720"/>
              <a:gd name="connsiteX3" fmla="*/ 960120 w 6437263"/>
              <a:gd name="connsiteY3" fmla="*/ 4599432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0 w 6437263"/>
              <a:gd name="connsiteY0" fmla="*/ 4608512 h 4611720"/>
              <a:gd name="connsiteX1" fmla="*/ 185103 w 6437263"/>
              <a:gd name="connsiteY1" fmla="*/ 4611720 h 4611720"/>
              <a:gd name="connsiteX2" fmla="*/ 960120 w 6437263"/>
              <a:gd name="connsiteY2" fmla="*/ 4599432 h 4611720"/>
              <a:gd name="connsiteX3" fmla="*/ 6437263 w 6437263"/>
              <a:gd name="connsiteY3" fmla="*/ 4608512 h 4611720"/>
              <a:gd name="connsiteX4" fmla="*/ 6437263 w 6437263"/>
              <a:gd name="connsiteY4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2880 w 6437263"/>
              <a:gd name="connsiteY0" fmla="*/ 4352480 h 4611720"/>
              <a:gd name="connsiteX1" fmla="*/ 185103 w 6437263"/>
              <a:gd name="connsiteY1" fmla="*/ 4611720 h 4611720"/>
              <a:gd name="connsiteX2" fmla="*/ 960120 w 6437263"/>
              <a:gd name="connsiteY2" fmla="*/ 4599432 h 4611720"/>
              <a:gd name="connsiteX3" fmla="*/ 6437263 w 6437263"/>
              <a:gd name="connsiteY3" fmla="*/ 4608512 h 4611720"/>
              <a:gd name="connsiteX4" fmla="*/ 6437263 w 6437263"/>
              <a:gd name="connsiteY4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5103 w 6437263"/>
              <a:gd name="connsiteY0" fmla="*/ 4611720 h 4611720"/>
              <a:gd name="connsiteX1" fmla="*/ 960120 w 6437263"/>
              <a:gd name="connsiteY1" fmla="*/ 4599432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5103 w 6437263"/>
              <a:gd name="connsiteY0" fmla="*/ 4611720 h 4611720"/>
              <a:gd name="connsiteX1" fmla="*/ 674370 w 6437263"/>
              <a:gd name="connsiteY1" fmla="*/ 4607624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74370 w 6437263"/>
              <a:gd name="connsiteY1" fmla="*/ 4607624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81513 w 6437263"/>
              <a:gd name="connsiteY1" fmla="*/ 4607624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81513 w 6437263"/>
              <a:gd name="connsiteY1" fmla="*/ 4607624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79132 w 6437263"/>
              <a:gd name="connsiteY1" fmla="*/ 4542105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79132 w 6437263"/>
              <a:gd name="connsiteY1" fmla="*/ 4542105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79132 w 6437263"/>
              <a:gd name="connsiteY1" fmla="*/ 4542105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67226 w 6437263"/>
              <a:gd name="connsiteY1" fmla="*/ 4603529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08511"/>
              <a:gd name="connsiteX1" fmla="*/ 0 w 6437263"/>
              <a:gd name="connsiteY1" fmla="*/ 0 h 4608511"/>
              <a:gd name="connsiteX2" fmla="*/ 6437263 w 6437263"/>
              <a:gd name="connsiteY2" fmla="*/ 0 h 4608511"/>
              <a:gd name="connsiteX3" fmla="*/ 6437263 w 6437263"/>
              <a:gd name="connsiteY3" fmla="*/ 0 h 4608511"/>
              <a:gd name="connsiteX4" fmla="*/ 6437263 w 6437263"/>
              <a:gd name="connsiteY4" fmla="*/ 4608512 h 4608511"/>
              <a:gd name="connsiteX5" fmla="*/ 6437263 w 6437263"/>
              <a:gd name="connsiteY5" fmla="*/ 4608512 h 4608511"/>
              <a:gd name="connsiteX6" fmla="*/ 0 w 6437263"/>
              <a:gd name="connsiteY6" fmla="*/ 4608512 h 4608511"/>
              <a:gd name="connsiteX7" fmla="*/ 0 w 6437263"/>
              <a:gd name="connsiteY7" fmla="*/ 4608512 h 4608511"/>
              <a:gd name="connsiteX8" fmla="*/ 0 w 6437263"/>
              <a:gd name="connsiteY8" fmla="*/ 0 h 4608511"/>
              <a:gd name="connsiteX0" fmla="*/ 218441 w 6437263"/>
              <a:gd name="connsiteY0" fmla="*/ 4492967 h 4608511"/>
              <a:gd name="connsiteX1" fmla="*/ 667226 w 6437263"/>
              <a:gd name="connsiteY1" fmla="*/ 4603529 h 4608511"/>
              <a:gd name="connsiteX2" fmla="*/ 6437263 w 6437263"/>
              <a:gd name="connsiteY2" fmla="*/ 4608512 h 4608511"/>
              <a:gd name="connsiteX3" fmla="*/ 6437263 w 6437263"/>
              <a:gd name="connsiteY3" fmla="*/ 4608512 h 4608511"/>
              <a:gd name="connsiteX0" fmla="*/ 0 w 6437263"/>
              <a:gd name="connsiteY0" fmla="*/ 0 h 4608513"/>
              <a:gd name="connsiteX1" fmla="*/ 0 w 6437263"/>
              <a:gd name="connsiteY1" fmla="*/ 0 h 4608513"/>
              <a:gd name="connsiteX2" fmla="*/ 6437263 w 6437263"/>
              <a:gd name="connsiteY2" fmla="*/ 0 h 4608513"/>
              <a:gd name="connsiteX3" fmla="*/ 6437263 w 6437263"/>
              <a:gd name="connsiteY3" fmla="*/ 0 h 4608513"/>
              <a:gd name="connsiteX4" fmla="*/ 6437263 w 6437263"/>
              <a:gd name="connsiteY4" fmla="*/ 4608512 h 4608513"/>
              <a:gd name="connsiteX5" fmla="*/ 6437263 w 6437263"/>
              <a:gd name="connsiteY5" fmla="*/ 4608512 h 4608513"/>
              <a:gd name="connsiteX6" fmla="*/ 0 w 6437263"/>
              <a:gd name="connsiteY6" fmla="*/ 4608512 h 4608513"/>
              <a:gd name="connsiteX7" fmla="*/ 0 w 6437263"/>
              <a:gd name="connsiteY7" fmla="*/ 4608512 h 4608513"/>
              <a:gd name="connsiteX8" fmla="*/ 0 w 6437263"/>
              <a:gd name="connsiteY8" fmla="*/ 0 h 4608513"/>
              <a:gd name="connsiteX0" fmla="*/ 218441 w 6437263"/>
              <a:gd name="connsiteY0" fmla="*/ 4492967 h 4608513"/>
              <a:gd name="connsiteX1" fmla="*/ 667226 w 6437263"/>
              <a:gd name="connsiteY1" fmla="*/ 4603529 h 4608513"/>
              <a:gd name="connsiteX2" fmla="*/ 6437263 w 6437263"/>
              <a:gd name="connsiteY2" fmla="*/ 4608512 h 4608513"/>
              <a:gd name="connsiteX3" fmla="*/ 6437263 w 6437263"/>
              <a:gd name="connsiteY3" fmla="*/ 4608512 h 4608513"/>
              <a:gd name="connsiteX0" fmla="*/ 0 w 6437263"/>
              <a:gd name="connsiteY0" fmla="*/ 0 h 4608511"/>
              <a:gd name="connsiteX1" fmla="*/ 0 w 6437263"/>
              <a:gd name="connsiteY1" fmla="*/ 0 h 4608511"/>
              <a:gd name="connsiteX2" fmla="*/ 6437263 w 6437263"/>
              <a:gd name="connsiteY2" fmla="*/ 0 h 4608511"/>
              <a:gd name="connsiteX3" fmla="*/ 6437263 w 6437263"/>
              <a:gd name="connsiteY3" fmla="*/ 0 h 4608511"/>
              <a:gd name="connsiteX4" fmla="*/ 6437263 w 6437263"/>
              <a:gd name="connsiteY4" fmla="*/ 4608512 h 4608511"/>
              <a:gd name="connsiteX5" fmla="*/ 6437263 w 6437263"/>
              <a:gd name="connsiteY5" fmla="*/ 4608512 h 4608511"/>
              <a:gd name="connsiteX6" fmla="*/ 0 w 6437263"/>
              <a:gd name="connsiteY6" fmla="*/ 4608512 h 4608511"/>
              <a:gd name="connsiteX7" fmla="*/ 0 w 6437263"/>
              <a:gd name="connsiteY7" fmla="*/ 4608512 h 4608511"/>
              <a:gd name="connsiteX8" fmla="*/ 0 w 6437263"/>
              <a:gd name="connsiteY8" fmla="*/ 0 h 4608511"/>
              <a:gd name="connsiteX0" fmla="*/ 199391 w 6437263"/>
              <a:gd name="connsiteY0" fmla="*/ 4607624 h 4608511"/>
              <a:gd name="connsiteX1" fmla="*/ 667226 w 6437263"/>
              <a:gd name="connsiteY1" fmla="*/ 4603529 h 4608511"/>
              <a:gd name="connsiteX2" fmla="*/ 6437263 w 6437263"/>
              <a:gd name="connsiteY2" fmla="*/ 4608512 h 4608511"/>
              <a:gd name="connsiteX3" fmla="*/ 6437263 w 6437263"/>
              <a:gd name="connsiteY3" fmla="*/ 4608512 h 4608511"/>
              <a:gd name="connsiteX0" fmla="*/ 0 w 6437263"/>
              <a:gd name="connsiteY0" fmla="*/ 0 h 4697712"/>
              <a:gd name="connsiteX1" fmla="*/ 0 w 6437263"/>
              <a:gd name="connsiteY1" fmla="*/ 0 h 4697712"/>
              <a:gd name="connsiteX2" fmla="*/ 6437263 w 6437263"/>
              <a:gd name="connsiteY2" fmla="*/ 0 h 4697712"/>
              <a:gd name="connsiteX3" fmla="*/ 6437263 w 6437263"/>
              <a:gd name="connsiteY3" fmla="*/ 0 h 4697712"/>
              <a:gd name="connsiteX4" fmla="*/ 6437263 w 6437263"/>
              <a:gd name="connsiteY4" fmla="*/ 4608512 h 4697712"/>
              <a:gd name="connsiteX5" fmla="*/ 6437263 w 6437263"/>
              <a:gd name="connsiteY5" fmla="*/ 4608512 h 4697712"/>
              <a:gd name="connsiteX6" fmla="*/ 0 w 6437263"/>
              <a:gd name="connsiteY6" fmla="*/ 4608512 h 4697712"/>
              <a:gd name="connsiteX7" fmla="*/ 0 w 6437263"/>
              <a:gd name="connsiteY7" fmla="*/ 4608512 h 4697712"/>
              <a:gd name="connsiteX8" fmla="*/ 0 w 6437263"/>
              <a:gd name="connsiteY8" fmla="*/ 0 h 4697712"/>
              <a:gd name="connsiteX0" fmla="*/ 199391 w 6437263"/>
              <a:gd name="connsiteY0" fmla="*/ 4607624 h 4697712"/>
              <a:gd name="connsiteX1" fmla="*/ 669607 w 6437263"/>
              <a:gd name="connsiteY1" fmla="*/ 4697712 h 4697712"/>
              <a:gd name="connsiteX2" fmla="*/ 6437263 w 6437263"/>
              <a:gd name="connsiteY2" fmla="*/ 4608512 h 4697712"/>
              <a:gd name="connsiteX3" fmla="*/ 6437263 w 6437263"/>
              <a:gd name="connsiteY3" fmla="*/ 4608512 h 4697712"/>
              <a:gd name="connsiteX0" fmla="*/ 0 w 6437263"/>
              <a:gd name="connsiteY0" fmla="*/ 0 h 4697712"/>
              <a:gd name="connsiteX1" fmla="*/ 0 w 6437263"/>
              <a:gd name="connsiteY1" fmla="*/ 0 h 4697712"/>
              <a:gd name="connsiteX2" fmla="*/ 6437263 w 6437263"/>
              <a:gd name="connsiteY2" fmla="*/ 0 h 4697712"/>
              <a:gd name="connsiteX3" fmla="*/ 6437263 w 6437263"/>
              <a:gd name="connsiteY3" fmla="*/ 0 h 4697712"/>
              <a:gd name="connsiteX4" fmla="*/ 6437263 w 6437263"/>
              <a:gd name="connsiteY4" fmla="*/ 4608512 h 4697712"/>
              <a:gd name="connsiteX5" fmla="*/ 6437263 w 6437263"/>
              <a:gd name="connsiteY5" fmla="*/ 4608512 h 4697712"/>
              <a:gd name="connsiteX6" fmla="*/ 0 w 6437263"/>
              <a:gd name="connsiteY6" fmla="*/ 4608512 h 4697712"/>
              <a:gd name="connsiteX7" fmla="*/ 0 w 6437263"/>
              <a:gd name="connsiteY7" fmla="*/ 4608512 h 4697712"/>
              <a:gd name="connsiteX8" fmla="*/ 0 w 6437263"/>
              <a:gd name="connsiteY8" fmla="*/ 0 h 4697712"/>
              <a:gd name="connsiteX0" fmla="*/ 199391 w 6437263"/>
              <a:gd name="connsiteY0" fmla="*/ 4607624 h 4697712"/>
              <a:gd name="connsiteX1" fmla="*/ 669607 w 6437263"/>
              <a:gd name="connsiteY1" fmla="*/ 4697712 h 4697712"/>
              <a:gd name="connsiteX2" fmla="*/ 6437263 w 6437263"/>
              <a:gd name="connsiteY2" fmla="*/ 4608512 h 4697712"/>
              <a:gd name="connsiteX3" fmla="*/ 6437263 w 6437263"/>
              <a:gd name="connsiteY3" fmla="*/ 4608512 h 4697712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99391 w 6437263"/>
              <a:gd name="connsiteY0" fmla="*/ 4607624 h 4611720"/>
              <a:gd name="connsiteX1" fmla="*/ 676751 w 6437263"/>
              <a:gd name="connsiteY1" fmla="*/ 4611720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99391 w 6437263"/>
              <a:gd name="connsiteY0" fmla="*/ 4607624 h 4611720"/>
              <a:gd name="connsiteX1" fmla="*/ 676751 w 6437263"/>
              <a:gd name="connsiteY1" fmla="*/ 4611720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08511"/>
              <a:gd name="connsiteX1" fmla="*/ 0 w 6437263"/>
              <a:gd name="connsiteY1" fmla="*/ 0 h 4608511"/>
              <a:gd name="connsiteX2" fmla="*/ 6437263 w 6437263"/>
              <a:gd name="connsiteY2" fmla="*/ 0 h 4608511"/>
              <a:gd name="connsiteX3" fmla="*/ 6437263 w 6437263"/>
              <a:gd name="connsiteY3" fmla="*/ 0 h 4608511"/>
              <a:gd name="connsiteX4" fmla="*/ 6437263 w 6437263"/>
              <a:gd name="connsiteY4" fmla="*/ 4608512 h 4608511"/>
              <a:gd name="connsiteX5" fmla="*/ 6437263 w 6437263"/>
              <a:gd name="connsiteY5" fmla="*/ 4608512 h 4608511"/>
              <a:gd name="connsiteX6" fmla="*/ 0 w 6437263"/>
              <a:gd name="connsiteY6" fmla="*/ 4608512 h 4608511"/>
              <a:gd name="connsiteX7" fmla="*/ 0 w 6437263"/>
              <a:gd name="connsiteY7" fmla="*/ 4608512 h 4608511"/>
              <a:gd name="connsiteX8" fmla="*/ 0 w 6437263"/>
              <a:gd name="connsiteY8" fmla="*/ 0 h 4608511"/>
              <a:gd name="connsiteX0" fmla="*/ 199391 w 6437263"/>
              <a:gd name="connsiteY0" fmla="*/ 4607624 h 4608511"/>
              <a:gd name="connsiteX1" fmla="*/ 676751 w 6437263"/>
              <a:gd name="connsiteY1" fmla="*/ 4603531 h 4608511"/>
              <a:gd name="connsiteX2" fmla="*/ 6437263 w 6437263"/>
              <a:gd name="connsiteY2" fmla="*/ 4608512 h 4608511"/>
              <a:gd name="connsiteX3" fmla="*/ 6437263 w 6437263"/>
              <a:gd name="connsiteY3" fmla="*/ 4608512 h 4608511"/>
              <a:gd name="connsiteX0" fmla="*/ 0 w 6437263"/>
              <a:gd name="connsiteY0" fmla="*/ 0 h 4611722"/>
              <a:gd name="connsiteX1" fmla="*/ 0 w 6437263"/>
              <a:gd name="connsiteY1" fmla="*/ 0 h 4611722"/>
              <a:gd name="connsiteX2" fmla="*/ 6437263 w 6437263"/>
              <a:gd name="connsiteY2" fmla="*/ 0 h 4611722"/>
              <a:gd name="connsiteX3" fmla="*/ 6437263 w 6437263"/>
              <a:gd name="connsiteY3" fmla="*/ 0 h 4611722"/>
              <a:gd name="connsiteX4" fmla="*/ 6437263 w 6437263"/>
              <a:gd name="connsiteY4" fmla="*/ 4608512 h 4611722"/>
              <a:gd name="connsiteX5" fmla="*/ 6437263 w 6437263"/>
              <a:gd name="connsiteY5" fmla="*/ 4608512 h 4611722"/>
              <a:gd name="connsiteX6" fmla="*/ 0 w 6437263"/>
              <a:gd name="connsiteY6" fmla="*/ 4608512 h 4611722"/>
              <a:gd name="connsiteX7" fmla="*/ 0 w 6437263"/>
              <a:gd name="connsiteY7" fmla="*/ 4608512 h 4611722"/>
              <a:gd name="connsiteX8" fmla="*/ 0 w 6437263"/>
              <a:gd name="connsiteY8" fmla="*/ 0 h 4611722"/>
              <a:gd name="connsiteX0" fmla="*/ 199391 w 6437263"/>
              <a:gd name="connsiteY0" fmla="*/ 4607624 h 4611722"/>
              <a:gd name="connsiteX1" fmla="*/ 676751 w 6437263"/>
              <a:gd name="connsiteY1" fmla="*/ 4611722 h 4611722"/>
              <a:gd name="connsiteX2" fmla="*/ 6437263 w 6437263"/>
              <a:gd name="connsiteY2" fmla="*/ 4608512 h 4611722"/>
              <a:gd name="connsiteX3" fmla="*/ 6437263 w 6437263"/>
              <a:gd name="connsiteY3" fmla="*/ 4608512 h 4611722"/>
              <a:gd name="connsiteX0" fmla="*/ 0 w 6437263"/>
              <a:gd name="connsiteY0" fmla="*/ 0 h 4611722"/>
              <a:gd name="connsiteX1" fmla="*/ 0 w 6437263"/>
              <a:gd name="connsiteY1" fmla="*/ 0 h 4611722"/>
              <a:gd name="connsiteX2" fmla="*/ 6437263 w 6437263"/>
              <a:gd name="connsiteY2" fmla="*/ 0 h 4611722"/>
              <a:gd name="connsiteX3" fmla="*/ 6437263 w 6437263"/>
              <a:gd name="connsiteY3" fmla="*/ 0 h 4611722"/>
              <a:gd name="connsiteX4" fmla="*/ 6437263 w 6437263"/>
              <a:gd name="connsiteY4" fmla="*/ 4608512 h 4611722"/>
              <a:gd name="connsiteX5" fmla="*/ 6437263 w 6437263"/>
              <a:gd name="connsiteY5" fmla="*/ 4608512 h 4611722"/>
              <a:gd name="connsiteX6" fmla="*/ 0 w 6437263"/>
              <a:gd name="connsiteY6" fmla="*/ 4608512 h 4611722"/>
              <a:gd name="connsiteX7" fmla="*/ 0 w 6437263"/>
              <a:gd name="connsiteY7" fmla="*/ 4608512 h 4611722"/>
              <a:gd name="connsiteX8" fmla="*/ 0 w 6437263"/>
              <a:gd name="connsiteY8" fmla="*/ 0 h 4611722"/>
              <a:gd name="connsiteX0" fmla="*/ 199391 w 6437263"/>
              <a:gd name="connsiteY0" fmla="*/ 4611719 h 4611722"/>
              <a:gd name="connsiteX1" fmla="*/ 676751 w 6437263"/>
              <a:gd name="connsiteY1" fmla="*/ 4611722 h 4611722"/>
              <a:gd name="connsiteX2" fmla="*/ 6437263 w 6437263"/>
              <a:gd name="connsiteY2" fmla="*/ 4608512 h 4611722"/>
              <a:gd name="connsiteX3" fmla="*/ 6437263 w 6437263"/>
              <a:gd name="connsiteY3" fmla="*/ 4608512 h 4611722"/>
              <a:gd name="connsiteX0" fmla="*/ 0 w 6437263"/>
              <a:gd name="connsiteY0" fmla="*/ 0 h 4611722"/>
              <a:gd name="connsiteX1" fmla="*/ 0 w 6437263"/>
              <a:gd name="connsiteY1" fmla="*/ 0 h 4611722"/>
              <a:gd name="connsiteX2" fmla="*/ 6437263 w 6437263"/>
              <a:gd name="connsiteY2" fmla="*/ 0 h 4611722"/>
              <a:gd name="connsiteX3" fmla="*/ 6437263 w 6437263"/>
              <a:gd name="connsiteY3" fmla="*/ 0 h 4611722"/>
              <a:gd name="connsiteX4" fmla="*/ 6437263 w 6437263"/>
              <a:gd name="connsiteY4" fmla="*/ 4608512 h 4611722"/>
              <a:gd name="connsiteX5" fmla="*/ 6437263 w 6437263"/>
              <a:gd name="connsiteY5" fmla="*/ 4608512 h 4611722"/>
              <a:gd name="connsiteX6" fmla="*/ 0 w 6437263"/>
              <a:gd name="connsiteY6" fmla="*/ 4608512 h 4611722"/>
              <a:gd name="connsiteX7" fmla="*/ 0 w 6437263"/>
              <a:gd name="connsiteY7" fmla="*/ 4608512 h 4611722"/>
              <a:gd name="connsiteX8" fmla="*/ 0 w 6437263"/>
              <a:gd name="connsiteY8" fmla="*/ 0 h 4611722"/>
              <a:gd name="connsiteX0" fmla="*/ 17895 w 6437263"/>
              <a:gd name="connsiteY0" fmla="*/ 4586557 h 4611722"/>
              <a:gd name="connsiteX1" fmla="*/ 676751 w 6437263"/>
              <a:gd name="connsiteY1" fmla="*/ 4611722 h 4611722"/>
              <a:gd name="connsiteX2" fmla="*/ 6437263 w 6437263"/>
              <a:gd name="connsiteY2" fmla="*/ 4608512 h 4611722"/>
              <a:gd name="connsiteX3" fmla="*/ 6437263 w 6437263"/>
              <a:gd name="connsiteY3" fmla="*/ 4608512 h 4611722"/>
              <a:gd name="connsiteX0" fmla="*/ 0 w 6437263"/>
              <a:gd name="connsiteY0" fmla="*/ 0 h 4608509"/>
              <a:gd name="connsiteX1" fmla="*/ 0 w 6437263"/>
              <a:gd name="connsiteY1" fmla="*/ 0 h 4608509"/>
              <a:gd name="connsiteX2" fmla="*/ 6437263 w 6437263"/>
              <a:gd name="connsiteY2" fmla="*/ 0 h 4608509"/>
              <a:gd name="connsiteX3" fmla="*/ 6437263 w 6437263"/>
              <a:gd name="connsiteY3" fmla="*/ 0 h 4608509"/>
              <a:gd name="connsiteX4" fmla="*/ 6437263 w 6437263"/>
              <a:gd name="connsiteY4" fmla="*/ 4608512 h 4608509"/>
              <a:gd name="connsiteX5" fmla="*/ 6437263 w 6437263"/>
              <a:gd name="connsiteY5" fmla="*/ 4608512 h 4608509"/>
              <a:gd name="connsiteX6" fmla="*/ 0 w 6437263"/>
              <a:gd name="connsiteY6" fmla="*/ 4608512 h 4608509"/>
              <a:gd name="connsiteX7" fmla="*/ 0 w 6437263"/>
              <a:gd name="connsiteY7" fmla="*/ 4608512 h 4608509"/>
              <a:gd name="connsiteX8" fmla="*/ 0 w 6437263"/>
              <a:gd name="connsiteY8" fmla="*/ 0 h 4608509"/>
              <a:gd name="connsiteX0" fmla="*/ 17895 w 6437263"/>
              <a:gd name="connsiteY0" fmla="*/ 4586557 h 4608509"/>
              <a:gd name="connsiteX1" fmla="*/ 2969341 w 6437263"/>
              <a:gd name="connsiteY1" fmla="*/ 4586557 h 4608509"/>
              <a:gd name="connsiteX2" fmla="*/ 6437263 w 6437263"/>
              <a:gd name="connsiteY2" fmla="*/ 4608512 h 4608509"/>
              <a:gd name="connsiteX3" fmla="*/ 6437263 w 6437263"/>
              <a:gd name="connsiteY3" fmla="*/ 4608512 h 4608509"/>
              <a:gd name="connsiteX0" fmla="*/ 0 w 6437263"/>
              <a:gd name="connsiteY0" fmla="*/ 0 h 4636887"/>
              <a:gd name="connsiteX1" fmla="*/ 0 w 6437263"/>
              <a:gd name="connsiteY1" fmla="*/ 0 h 4636887"/>
              <a:gd name="connsiteX2" fmla="*/ 6437263 w 6437263"/>
              <a:gd name="connsiteY2" fmla="*/ 0 h 4636887"/>
              <a:gd name="connsiteX3" fmla="*/ 6437263 w 6437263"/>
              <a:gd name="connsiteY3" fmla="*/ 0 h 4636887"/>
              <a:gd name="connsiteX4" fmla="*/ 6437263 w 6437263"/>
              <a:gd name="connsiteY4" fmla="*/ 4608512 h 4636887"/>
              <a:gd name="connsiteX5" fmla="*/ 6437263 w 6437263"/>
              <a:gd name="connsiteY5" fmla="*/ 4608512 h 4636887"/>
              <a:gd name="connsiteX6" fmla="*/ 0 w 6437263"/>
              <a:gd name="connsiteY6" fmla="*/ 4608512 h 4636887"/>
              <a:gd name="connsiteX7" fmla="*/ 0 w 6437263"/>
              <a:gd name="connsiteY7" fmla="*/ 4608512 h 4636887"/>
              <a:gd name="connsiteX8" fmla="*/ 0 w 6437263"/>
              <a:gd name="connsiteY8" fmla="*/ 0 h 4636887"/>
              <a:gd name="connsiteX0" fmla="*/ 17895 w 6437263"/>
              <a:gd name="connsiteY0" fmla="*/ 4636887 h 4636887"/>
              <a:gd name="connsiteX1" fmla="*/ 2969341 w 6437263"/>
              <a:gd name="connsiteY1" fmla="*/ 4586557 h 4636887"/>
              <a:gd name="connsiteX2" fmla="*/ 6437263 w 6437263"/>
              <a:gd name="connsiteY2" fmla="*/ 4608512 h 4636887"/>
              <a:gd name="connsiteX3" fmla="*/ 6437263 w 6437263"/>
              <a:gd name="connsiteY3" fmla="*/ 4608512 h 4636887"/>
              <a:gd name="connsiteX0" fmla="*/ 0 w 6437263"/>
              <a:gd name="connsiteY0" fmla="*/ 0 h 4636887"/>
              <a:gd name="connsiteX1" fmla="*/ 0 w 6437263"/>
              <a:gd name="connsiteY1" fmla="*/ 0 h 4636887"/>
              <a:gd name="connsiteX2" fmla="*/ 6437263 w 6437263"/>
              <a:gd name="connsiteY2" fmla="*/ 0 h 4636887"/>
              <a:gd name="connsiteX3" fmla="*/ 6437263 w 6437263"/>
              <a:gd name="connsiteY3" fmla="*/ 0 h 4636887"/>
              <a:gd name="connsiteX4" fmla="*/ 6437263 w 6437263"/>
              <a:gd name="connsiteY4" fmla="*/ 4608512 h 4636887"/>
              <a:gd name="connsiteX5" fmla="*/ 6437263 w 6437263"/>
              <a:gd name="connsiteY5" fmla="*/ 4608512 h 4636887"/>
              <a:gd name="connsiteX6" fmla="*/ 0 w 6437263"/>
              <a:gd name="connsiteY6" fmla="*/ 4608512 h 4636887"/>
              <a:gd name="connsiteX7" fmla="*/ 0 w 6437263"/>
              <a:gd name="connsiteY7" fmla="*/ 4608512 h 4636887"/>
              <a:gd name="connsiteX8" fmla="*/ 0 w 6437263"/>
              <a:gd name="connsiteY8" fmla="*/ 0 h 4636887"/>
              <a:gd name="connsiteX0" fmla="*/ 17895 w 6437263"/>
              <a:gd name="connsiteY0" fmla="*/ 4636887 h 4636887"/>
              <a:gd name="connsiteX1" fmla="*/ 6045232 w 6437263"/>
              <a:gd name="connsiteY1" fmla="*/ 4611861 h 4636887"/>
              <a:gd name="connsiteX2" fmla="*/ 6437263 w 6437263"/>
              <a:gd name="connsiteY2" fmla="*/ 4608512 h 4636887"/>
              <a:gd name="connsiteX3" fmla="*/ 6437263 w 6437263"/>
              <a:gd name="connsiteY3" fmla="*/ 4608512 h 4636887"/>
              <a:gd name="connsiteX0" fmla="*/ 0 w 6437263"/>
              <a:gd name="connsiteY0" fmla="*/ 0 h 4611925"/>
              <a:gd name="connsiteX1" fmla="*/ 0 w 6437263"/>
              <a:gd name="connsiteY1" fmla="*/ 0 h 4611925"/>
              <a:gd name="connsiteX2" fmla="*/ 6437263 w 6437263"/>
              <a:gd name="connsiteY2" fmla="*/ 0 h 4611925"/>
              <a:gd name="connsiteX3" fmla="*/ 6437263 w 6437263"/>
              <a:gd name="connsiteY3" fmla="*/ 0 h 4611925"/>
              <a:gd name="connsiteX4" fmla="*/ 6437263 w 6437263"/>
              <a:gd name="connsiteY4" fmla="*/ 4608512 h 4611925"/>
              <a:gd name="connsiteX5" fmla="*/ 6437263 w 6437263"/>
              <a:gd name="connsiteY5" fmla="*/ 4608512 h 4611925"/>
              <a:gd name="connsiteX6" fmla="*/ 0 w 6437263"/>
              <a:gd name="connsiteY6" fmla="*/ 4608512 h 4611925"/>
              <a:gd name="connsiteX7" fmla="*/ 0 w 6437263"/>
              <a:gd name="connsiteY7" fmla="*/ 4608512 h 4611925"/>
              <a:gd name="connsiteX8" fmla="*/ 0 w 6437263"/>
              <a:gd name="connsiteY8" fmla="*/ 0 h 4611925"/>
              <a:gd name="connsiteX0" fmla="*/ 304471 w 6437263"/>
              <a:gd name="connsiteY0" fmla="*/ 3751209 h 4611925"/>
              <a:gd name="connsiteX1" fmla="*/ 6045232 w 6437263"/>
              <a:gd name="connsiteY1" fmla="*/ 4611861 h 4611925"/>
              <a:gd name="connsiteX2" fmla="*/ 6437263 w 6437263"/>
              <a:gd name="connsiteY2" fmla="*/ 4608512 h 4611925"/>
              <a:gd name="connsiteX3" fmla="*/ 6437263 w 6437263"/>
              <a:gd name="connsiteY3" fmla="*/ 4608512 h 4611925"/>
              <a:gd name="connsiteX0" fmla="*/ 0 w 6437263"/>
              <a:gd name="connsiteY0" fmla="*/ 0 h 4611925"/>
              <a:gd name="connsiteX1" fmla="*/ 0 w 6437263"/>
              <a:gd name="connsiteY1" fmla="*/ 0 h 4611925"/>
              <a:gd name="connsiteX2" fmla="*/ 6437263 w 6437263"/>
              <a:gd name="connsiteY2" fmla="*/ 0 h 4611925"/>
              <a:gd name="connsiteX3" fmla="*/ 6437263 w 6437263"/>
              <a:gd name="connsiteY3" fmla="*/ 0 h 4611925"/>
              <a:gd name="connsiteX4" fmla="*/ 6437263 w 6437263"/>
              <a:gd name="connsiteY4" fmla="*/ 4608512 h 4611925"/>
              <a:gd name="connsiteX5" fmla="*/ 6437263 w 6437263"/>
              <a:gd name="connsiteY5" fmla="*/ 4608512 h 4611925"/>
              <a:gd name="connsiteX6" fmla="*/ 0 w 6437263"/>
              <a:gd name="connsiteY6" fmla="*/ 4608512 h 4611925"/>
              <a:gd name="connsiteX7" fmla="*/ 0 w 6437263"/>
              <a:gd name="connsiteY7" fmla="*/ 4608512 h 4611925"/>
              <a:gd name="connsiteX8" fmla="*/ 0 w 6437263"/>
              <a:gd name="connsiteY8" fmla="*/ 0 h 4611925"/>
              <a:gd name="connsiteX0" fmla="*/ 304471 w 6437263"/>
              <a:gd name="connsiteY0" fmla="*/ 3751209 h 4611925"/>
              <a:gd name="connsiteX1" fmla="*/ 6045232 w 6437263"/>
              <a:gd name="connsiteY1" fmla="*/ 4611861 h 4611925"/>
              <a:gd name="connsiteX2" fmla="*/ 6437263 w 6437263"/>
              <a:gd name="connsiteY2" fmla="*/ 4608512 h 4611925"/>
              <a:gd name="connsiteX3" fmla="*/ 6437263 w 6437263"/>
              <a:gd name="connsiteY3" fmla="*/ 4608512 h 4611925"/>
              <a:gd name="connsiteX0" fmla="*/ 10811 w 6448074"/>
              <a:gd name="connsiteY0" fmla="*/ 0 h 4614050"/>
              <a:gd name="connsiteX1" fmla="*/ 10811 w 6448074"/>
              <a:gd name="connsiteY1" fmla="*/ 0 h 4614050"/>
              <a:gd name="connsiteX2" fmla="*/ 6448074 w 6448074"/>
              <a:gd name="connsiteY2" fmla="*/ 0 h 4614050"/>
              <a:gd name="connsiteX3" fmla="*/ 6448074 w 6448074"/>
              <a:gd name="connsiteY3" fmla="*/ 0 h 4614050"/>
              <a:gd name="connsiteX4" fmla="*/ 6448074 w 6448074"/>
              <a:gd name="connsiteY4" fmla="*/ 4608512 h 4614050"/>
              <a:gd name="connsiteX5" fmla="*/ 6448074 w 6448074"/>
              <a:gd name="connsiteY5" fmla="*/ 4608512 h 4614050"/>
              <a:gd name="connsiteX6" fmla="*/ 10811 w 6448074"/>
              <a:gd name="connsiteY6" fmla="*/ 4608512 h 4614050"/>
              <a:gd name="connsiteX7" fmla="*/ 10811 w 6448074"/>
              <a:gd name="connsiteY7" fmla="*/ 4608512 h 4614050"/>
              <a:gd name="connsiteX8" fmla="*/ 10811 w 6448074"/>
              <a:gd name="connsiteY8" fmla="*/ 0 h 4614050"/>
              <a:gd name="connsiteX0" fmla="*/ 48 w 6448074"/>
              <a:gd name="connsiteY0" fmla="*/ 4586283 h 4614050"/>
              <a:gd name="connsiteX1" fmla="*/ 6056043 w 6448074"/>
              <a:gd name="connsiteY1" fmla="*/ 4611861 h 4614050"/>
              <a:gd name="connsiteX2" fmla="*/ 6448074 w 6448074"/>
              <a:gd name="connsiteY2" fmla="*/ 4608512 h 4614050"/>
              <a:gd name="connsiteX3" fmla="*/ 6448074 w 6448074"/>
              <a:gd name="connsiteY3" fmla="*/ 4608512 h 4614050"/>
              <a:gd name="connsiteX0" fmla="*/ 10811 w 6448074"/>
              <a:gd name="connsiteY0" fmla="*/ 0 h 4608513"/>
              <a:gd name="connsiteX1" fmla="*/ 10811 w 6448074"/>
              <a:gd name="connsiteY1" fmla="*/ 0 h 4608513"/>
              <a:gd name="connsiteX2" fmla="*/ 6448074 w 6448074"/>
              <a:gd name="connsiteY2" fmla="*/ 0 h 4608513"/>
              <a:gd name="connsiteX3" fmla="*/ 6448074 w 6448074"/>
              <a:gd name="connsiteY3" fmla="*/ 0 h 4608513"/>
              <a:gd name="connsiteX4" fmla="*/ 6448074 w 6448074"/>
              <a:gd name="connsiteY4" fmla="*/ 4608512 h 4608513"/>
              <a:gd name="connsiteX5" fmla="*/ 6448074 w 6448074"/>
              <a:gd name="connsiteY5" fmla="*/ 4608512 h 4608513"/>
              <a:gd name="connsiteX6" fmla="*/ 10811 w 6448074"/>
              <a:gd name="connsiteY6" fmla="*/ 4608512 h 4608513"/>
              <a:gd name="connsiteX7" fmla="*/ 10811 w 6448074"/>
              <a:gd name="connsiteY7" fmla="*/ 4608512 h 4608513"/>
              <a:gd name="connsiteX8" fmla="*/ 10811 w 6448074"/>
              <a:gd name="connsiteY8" fmla="*/ 0 h 4608513"/>
              <a:gd name="connsiteX0" fmla="*/ 48 w 6448074"/>
              <a:gd name="connsiteY0" fmla="*/ 4586283 h 4608513"/>
              <a:gd name="connsiteX1" fmla="*/ 5989175 w 6448074"/>
              <a:gd name="connsiteY1" fmla="*/ 4232283 h 4608513"/>
              <a:gd name="connsiteX2" fmla="*/ 6448074 w 6448074"/>
              <a:gd name="connsiteY2" fmla="*/ 4608512 h 4608513"/>
              <a:gd name="connsiteX3" fmla="*/ 6448074 w 6448074"/>
              <a:gd name="connsiteY3" fmla="*/ 4608512 h 4608513"/>
              <a:gd name="connsiteX0" fmla="*/ 10795 w 6448058"/>
              <a:gd name="connsiteY0" fmla="*/ 0 h 4608513"/>
              <a:gd name="connsiteX1" fmla="*/ 10795 w 6448058"/>
              <a:gd name="connsiteY1" fmla="*/ 0 h 4608513"/>
              <a:gd name="connsiteX2" fmla="*/ 6448058 w 6448058"/>
              <a:gd name="connsiteY2" fmla="*/ 0 h 4608513"/>
              <a:gd name="connsiteX3" fmla="*/ 6448058 w 6448058"/>
              <a:gd name="connsiteY3" fmla="*/ 0 h 4608513"/>
              <a:gd name="connsiteX4" fmla="*/ 6448058 w 6448058"/>
              <a:gd name="connsiteY4" fmla="*/ 4608512 h 4608513"/>
              <a:gd name="connsiteX5" fmla="*/ 6448058 w 6448058"/>
              <a:gd name="connsiteY5" fmla="*/ 4608512 h 4608513"/>
              <a:gd name="connsiteX6" fmla="*/ 10795 w 6448058"/>
              <a:gd name="connsiteY6" fmla="*/ 4608512 h 4608513"/>
              <a:gd name="connsiteX7" fmla="*/ 10795 w 6448058"/>
              <a:gd name="connsiteY7" fmla="*/ 4608512 h 4608513"/>
              <a:gd name="connsiteX8" fmla="*/ 10795 w 6448058"/>
              <a:gd name="connsiteY8" fmla="*/ 0 h 4608513"/>
              <a:gd name="connsiteX0" fmla="*/ 32 w 6448058"/>
              <a:gd name="connsiteY0" fmla="*/ 4586283 h 4608513"/>
              <a:gd name="connsiteX1" fmla="*/ 5989159 w 6448058"/>
              <a:gd name="connsiteY1" fmla="*/ 4232283 h 4608513"/>
              <a:gd name="connsiteX2" fmla="*/ 6448058 w 6448058"/>
              <a:gd name="connsiteY2" fmla="*/ 4608512 h 4608513"/>
              <a:gd name="connsiteX3" fmla="*/ 6448058 w 6448058"/>
              <a:gd name="connsiteY3" fmla="*/ 4608512 h 4608513"/>
              <a:gd name="connsiteX0" fmla="*/ 10795 w 6448058"/>
              <a:gd name="connsiteY0" fmla="*/ 0 h 4608513"/>
              <a:gd name="connsiteX1" fmla="*/ 10795 w 6448058"/>
              <a:gd name="connsiteY1" fmla="*/ 0 h 4608513"/>
              <a:gd name="connsiteX2" fmla="*/ 6448058 w 6448058"/>
              <a:gd name="connsiteY2" fmla="*/ 0 h 4608513"/>
              <a:gd name="connsiteX3" fmla="*/ 6448058 w 6448058"/>
              <a:gd name="connsiteY3" fmla="*/ 0 h 4608513"/>
              <a:gd name="connsiteX4" fmla="*/ 6448058 w 6448058"/>
              <a:gd name="connsiteY4" fmla="*/ 4608512 h 4608513"/>
              <a:gd name="connsiteX5" fmla="*/ 6448058 w 6448058"/>
              <a:gd name="connsiteY5" fmla="*/ 4608512 h 4608513"/>
              <a:gd name="connsiteX6" fmla="*/ 10795 w 6448058"/>
              <a:gd name="connsiteY6" fmla="*/ 4608512 h 4608513"/>
              <a:gd name="connsiteX7" fmla="*/ 10795 w 6448058"/>
              <a:gd name="connsiteY7" fmla="*/ 4608512 h 4608513"/>
              <a:gd name="connsiteX8" fmla="*/ 10795 w 6448058"/>
              <a:gd name="connsiteY8" fmla="*/ 0 h 4608513"/>
              <a:gd name="connsiteX0" fmla="*/ 32 w 6448058"/>
              <a:gd name="connsiteY0" fmla="*/ 4586283 h 4608513"/>
              <a:gd name="connsiteX1" fmla="*/ 6151550 w 6448058"/>
              <a:gd name="connsiteY1" fmla="*/ 4586547 h 4608513"/>
              <a:gd name="connsiteX2" fmla="*/ 6448058 w 6448058"/>
              <a:gd name="connsiteY2" fmla="*/ 4608512 h 4608513"/>
              <a:gd name="connsiteX3" fmla="*/ 6448058 w 6448058"/>
              <a:gd name="connsiteY3" fmla="*/ 4608512 h 460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8058" h="4608513" stroke="0" extrusionOk="0">
                <a:moveTo>
                  <a:pt x="10795" y="0"/>
                </a:moveTo>
                <a:lnTo>
                  <a:pt x="10795" y="0"/>
                </a:lnTo>
                <a:lnTo>
                  <a:pt x="6448058" y="0"/>
                </a:lnTo>
                <a:lnTo>
                  <a:pt x="6448058" y="0"/>
                </a:lnTo>
                <a:lnTo>
                  <a:pt x="6448058" y="4608512"/>
                </a:lnTo>
                <a:lnTo>
                  <a:pt x="6448058" y="4608512"/>
                </a:lnTo>
                <a:lnTo>
                  <a:pt x="10795" y="4608512"/>
                </a:lnTo>
                <a:lnTo>
                  <a:pt x="10795" y="4608512"/>
                </a:lnTo>
                <a:lnTo>
                  <a:pt x="10795" y="0"/>
                </a:lnTo>
                <a:close/>
              </a:path>
              <a:path w="6448058" h="4608513" fill="none">
                <a:moveTo>
                  <a:pt x="32" y="4586283"/>
                </a:moveTo>
                <a:cubicBezTo>
                  <a:pt x="-15974" y="4603244"/>
                  <a:pt x="6148453" y="4594889"/>
                  <a:pt x="6151550" y="4586547"/>
                </a:cubicBezTo>
                <a:moveTo>
                  <a:pt x="6448058" y="4608512"/>
                </a:moveTo>
                <a:lnTo>
                  <a:pt x="6448058" y="4608512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bIns="122304" anchor="b" anchorCtr="0">
            <a:spAutoFit/>
          </a:bodyPr>
          <a:lstStyle>
            <a:lvl1pPr marL="0" indent="0">
              <a:spcAft>
                <a:spcPts val="1982"/>
              </a:spcAft>
              <a:buClr>
                <a:schemeClr val="accent1"/>
              </a:buClr>
              <a:buSzPct val="100000"/>
              <a:buFont typeface="Arial" pitchFamily="34" charset="0"/>
              <a:buNone/>
              <a:defRPr sz="3700" b="1" u="none">
                <a:solidFill>
                  <a:schemeClr val="tx1"/>
                </a:solidFill>
              </a:defRPr>
            </a:lvl1pPr>
            <a:lvl2pPr marL="611518" indent="0">
              <a:buFont typeface="Arial" panose="020B0604020202020204" pitchFamily="34" charset="0"/>
              <a:buNone/>
              <a:defRPr sz="4000"/>
            </a:lvl2pPr>
            <a:lvl3pPr marL="0" indent="0">
              <a:buNone/>
              <a:defRPr/>
            </a:lvl3pPr>
            <a:lvl4pPr marL="0" indent="0">
              <a:buNone/>
              <a:defRPr baseline="0"/>
            </a:lvl4pPr>
            <a:lvl5pPr marL="0" indent="0">
              <a:buNone/>
              <a:defRPr/>
            </a:lvl5pPr>
          </a:lstStyle>
          <a:p>
            <a:pPr lvl="0"/>
            <a:r>
              <a:rPr lang="fr-FR" noProof="0" dirty="0" smtClean="0"/>
              <a:t>Titre</a:t>
            </a:r>
          </a:p>
        </p:txBody>
      </p:sp>
      <p:sp>
        <p:nvSpPr>
          <p:cNvPr id="28" name="Espace réservé du contenu 2"/>
          <p:cNvSpPr>
            <a:spLocks noGrp="1"/>
          </p:cNvSpPr>
          <p:nvPr>
            <p:ph idx="30" hasCustomPrompt="1"/>
          </p:nvPr>
        </p:nvSpPr>
        <p:spPr bwMode="gray">
          <a:xfrm>
            <a:off x="2167120" y="10391959"/>
            <a:ext cx="6265120" cy="690008"/>
          </a:xfrm>
          <a:custGeom>
            <a:avLst/>
            <a:gdLst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0 w 6437263"/>
              <a:gd name="connsiteY2" fmla="*/ 0 h 4608512"/>
              <a:gd name="connsiteX3" fmla="*/ 0 w 6437263"/>
              <a:gd name="connsiteY3" fmla="*/ 0 h 4608512"/>
              <a:gd name="connsiteX4" fmla="*/ 6437263 w 6437263"/>
              <a:gd name="connsiteY4" fmla="*/ 0 h 4608512"/>
              <a:gd name="connsiteX5" fmla="*/ 6437263 w 6437263"/>
              <a:gd name="connsiteY5" fmla="*/ 0 h 4608512"/>
              <a:gd name="connsiteX6" fmla="*/ 6437263 w 6437263"/>
              <a:gd name="connsiteY6" fmla="*/ 4608512 h 4608512"/>
              <a:gd name="connsiteX7" fmla="*/ 6437263 w 6437263"/>
              <a:gd name="connsiteY7" fmla="*/ 4608512 h 4608512"/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0 w 6437263"/>
              <a:gd name="connsiteY2" fmla="*/ 0 h 4608512"/>
              <a:gd name="connsiteX3" fmla="*/ 0 w 6437263"/>
              <a:gd name="connsiteY3" fmla="*/ 0 h 4608512"/>
              <a:gd name="connsiteX4" fmla="*/ 6437263 w 6437263"/>
              <a:gd name="connsiteY4" fmla="*/ 0 h 4608512"/>
              <a:gd name="connsiteX5" fmla="*/ 6437263 w 6437263"/>
              <a:gd name="connsiteY5" fmla="*/ 4608512 h 4608512"/>
              <a:gd name="connsiteX6" fmla="*/ 6437263 w 6437263"/>
              <a:gd name="connsiteY6" fmla="*/ 4608512 h 4608512"/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0 w 6437263"/>
              <a:gd name="connsiteY2" fmla="*/ 0 h 4608512"/>
              <a:gd name="connsiteX3" fmla="*/ 0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0" fmla="*/ 0 w 6437263"/>
              <a:gd name="connsiteY0" fmla="*/ 0 h 4636008"/>
              <a:gd name="connsiteX1" fmla="*/ 0 w 6437263"/>
              <a:gd name="connsiteY1" fmla="*/ 0 h 4636008"/>
              <a:gd name="connsiteX2" fmla="*/ 6437263 w 6437263"/>
              <a:gd name="connsiteY2" fmla="*/ 0 h 4636008"/>
              <a:gd name="connsiteX3" fmla="*/ 6437263 w 6437263"/>
              <a:gd name="connsiteY3" fmla="*/ 0 h 4636008"/>
              <a:gd name="connsiteX4" fmla="*/ 6437263 w 6437263"/>
              <a:gd name="connsiteY4" fmla="*/ 4608512 h 4636008"/>
              <a:gd name="connsiteX5" fmla="*/ 6437263 w 6437263"/>
              <a:gd name="connsiteY5" fmla="*/ 4608512 h 4636008"/>
              <a:gd name="connsiteX6" fmla="*/ 0 w 6437263"/>
              <a:gd name="connsiteY6" fmla="*/ 4608512 h 4636008"/>
              <a:gd name="connsiteX7" fmla="*/ 0 w 6437263"/>
              <a:gd name="connsiteY7" fmla="*/ 4608512 h 4636008"/>
              <a:gd name="connsiteX8" fmla="*/ 0 w 6437263"/>
              <a:gd name="connsiteY8" fmla="*/ 0 h 4636008"/>
              <a:gd name="connsiteX0" fmla="*/ 0 w 6437263"/>
              <a:gd name="connsiteY0" fmla="*/ 4608512 h 4636008"/>
              <a:gd name="connsiteX1" fmla="*/ 0 w 6437263"/>
              <a:gd name="connsiteY1" fmla="*/ 4608512 h 4636008"/>
              <a:gd name="connsiteX2" fmla="*/ 0 w 6437263"/>
              <a:gd name="connsiteY2" fmla="*/ 0 h 4636008"/>
              <a:gd name="connsiteX3" fmla="*/ 1380744 w 6437263"/>
              <a:gd name="connsiteY3" fmla="*/ 4636008 h 4636008"/>
              <a:gd name="connsiteX4" fmla="*/ 6437263 w 6437263"/>
              <a:gd name="connsiteY4" fmla="*/ 4608512 h 4636008"/>
              <a:gd name="connsiteX5" fmla="*/ 6437263 w 6437263"/>
              <a:gd name="connsiteY5" fmla="*/ 4608512 h 4636008"/>
              <a:gd name="connsiteX0" fmla="*/ 0 w 6437263"/>
              <a:gd name="connsiteY0" fmla="*/ 0 h 4636008"/>
              <a:gd name="connsiteX1" fmla="*/ 0 w 6437263"/>
              <a:gd name="connsiteY1" fmla="*/ 0 h 4636008"/>
              <a:gd name="connsiteX2" fmla="*/ 6437263 w 6437263"/>
              <a:gd name="connsiteY2" fmla="*/ 0 h 4636008"/>
              <a:gd name="connsiteX3" fmla="*/ 6437263 w 6437263"/>
              <a:gd name="connsiteY3" fmla="*/ 0 h 4636008"/>
              <a:gd name="connsiteX4" fmla="*/ 6437263 w 6437263"/>
              <a:gd name="connsiteY4" fmla="*/ 4608512 h 4636008"/>
              <a:gd name="connsiteX5" fmla="*/ 6437263 w 6437263"/>
              <a:gd name="connsiteY5" fmla="*/ 4608512 h 4636008"/>
              <a:gd name="connsiteX6" fmla="*/ 0 w 6437263"/>
              <a:gd name="connsiteY6" fmla="*/ 4608512 h 4636008"/>
              <a:gd name="connsiteX7" fmla="*/ 0 w 6437263"/>
              <a:gd name="connsiteY7" fmla="*/ 4608512 h 4636008"/>
              <a:gd name="connsiteX8" fmla="*/ 0 w 6437263"/>
              <a:gd name="connsiteY8" fmla="*/ 0 h 4636008"/>
              <a:gd name="connsiteX0" fmla="*/ 0 w 6437263"/>
              <a:gd name="connsiteY0" fmla="*/ 4608512 h 4636008"/>
              <a:gd name="connsiteX1" fmla="*/ 0 w 6437263"/>
              <a:gd name="connsiteY1" fmla="*/ 4608512 h 4636008"/>
              <a:gd name="connsiteX2" fmla="*/ 960120 w 6437263"/>
              <a:gd name="connsiteY2" fmla="*/ 4599432 h 4636008"/>
              <a:gd name="connsiteX3" fmla="*/ 1380744 w 6437263"/>
              <a:gd name="connsiteY3" fmla="*/ 4636008 h 4636008"/>
              <a:gd name="connsiteX4" fmla="*/ 6437263 w 6437263"/>
              <a:gd name="connsiteY4" fmla="*/ 4608512 h 4636008"/>
              <a:gd name="connsiteX5" fmla="*/ 6437263 w 6437263"/>
              <a:gd name="connsiteY5" fmla="*/ 4608512 h 4636008"/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960120 w 6437263"/>
              <a:gd name="connsiteY2" fmla="*/ 4599432 h 4608512"/>
              <a:gd name="connsiteX3" fmla="*/ 6437263 w 6437263"/>
              <a:gd name="connsiteY3" fmla="*/ 4608512 h 4608512"/>
              <a:gd name="connsiteX4" fmla="*/ 6437263 w 6437263"/>
              <a:gd name="connsiteY4" fmla="*/ 4608512 h 4608512"/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960120 w 6437263"/>
              <a:gd name="connsiteY2" fmla="*/ 4599432 h 4608512"/>
              <a:gd name="connsiteX3" fmla="*/ 6437263 w 6437263"/>
              <a:gd name="connsiteY3" fmla="*/ 4608512 h 4608512"/>
              <a:gd name="connsiteX4" fmla="*/ 6437263 w 6437263"/>
              <a:gd name="connsiteY4" fmla="*/ 4608512 h 4608512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0 w 6437263"/>
              <a:gd name="connsiteY0" fmla="*/ 4608512 h 4611720"/>
              <a:gd name="connsiteX1" fmla="*/ 0 w 6437263"/>
              <a:gd name="connsiteY1" fmla="*/ 4608512 h 4611720"/>
              <a:gd name="connsiteX2" fmla="*/ 185103 w 6437263"/>
              <a:gd name="connsiteY2" fmla="*/ 4611720 h 4611720"/>
              <a:gd name="connsiteX3" fmla="*/ 960120 w 6437263"/>
              <a:gd name="connsiteY3" fmla="*/ 4599432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0 w 6437263"/>
              <a:gd name="connsiteY0" fmla="*/ 4608512 h 4611720"/>
              <a:gd name="connsiteX1" fmla="*/ 185103 w 6437263"/>
              <a:gd name="connsiteY1" fmla="*/ 4611720 h 4611720"/>
              <a:gd name="connsiteX2" fmla="*/ 960120 w 6437263"/>
              <a:gd name="connsiteY2" fmla="*/ 4599432 h 4611720"/>
              <a:gd name="connsiteX3" fmla="*/ 6437263 w 6437263"/>
              <a:gd name="connsiteY3" fmla="*/ 4608512 h 4611720"/>
              <a:gd name="connsiteX4" fmla="*/ 6437263 w 6437263"/>
              <a:gd name="connsiteY4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2880 w 6437263"/>
              <a:gd name="connsiteY0" fmla="*/ 4352480 h 4611720"/>
              <a:gd name="connsiteX1" fmla="*/ 185103 w 6437263"/>
              <a:gd name="connsiteY1" fmla="*/ 4611720 h 4611720"/>
              <a:gd name="connsiteX2" fmla="*/ 960120 w 6437263"/>
              <a:gd name="connsiteY2" fmla="*/ 4599432 h 4611720"/>
              <a:gd name="connsiteX3" fmla="*/ 6437263 w 6437263"/>
              <a:gd name="connsiteY3" fmla="*/ 4608512 h 4611720"/>
              <a:gd name="connsiteX4" fmla="*/ 6437263 w 6437263"/>
              <a:gd name="connsiteY4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5103 w 6437263"/>
              <a:gd name="connsiteY0" fmla="*/ 4611720 h 4611720"/>
              <a:gd name="connsiteX1" fmla="*/ 960120 w 6437263"/>
              <a:gd name="connsiteY1" fmla="*/ 4599432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5103 w 6437263"/>
              <a:gd name="connsiteY0" fmla="*/ 4611720 h 4611720"/>
              <a:gd name="connsiteX1" fmla="*/ 674370 w 6437263"/>
              <a:gd name="connsiteY1" fmla="*/ 4607624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74370 w 6437263"/>
              <a:gd name="connsiteY1" fmla="*/ 4607624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81513 w 6437263"/>
              <a:gd name="connsiteY1" fmla="*/ 4607624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81513 w 6437263"/>
              <a:gd name="connsiteY1" fmla="*/ 4607624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79132 w 6437263"/>
              <a:gd name="connsiteY1" fmla="*/ 4542105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79132 w 6437263"/>
              <a:gd name="connsiteY1" fmla="*/ 4542105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79132 w 6437263"/>
              <a:gd name="connsiteY1" fmla="*/ 4542105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67226 w 6437263"/>
              <a:gd name="connsiteY1" fmla="*/ 4603529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08511"/>
              <a:gd name="connsiteX1" fmla="*/ 0 w 6437263"/>
              <a:gd name="connsiteY1" fmla="*/ 0 h 4608511"/>
              <a:gd name="connsiteX2" fmla="*/ 6437263 w 6437263"/>
              <a:gd name="connsiteY2" fmla="*/ 0 h 4608511"/>
              <a:gd name="connsiteX3" fmla="*/ 6437263 w 6437263"/>
              <a:gd name="connsiteY3" fmla="*/ 0 h 4608511"/>
              <a:gd name="connsiteX4" fmla="*/ 6437263 w 6437263"/>
              <a:gd name="connsiteY4" fmla="*/ 4608512 h 4608511"/>
              <a:gd name="connsiteX5" fmla="*/ 6437263 w 6437263"/>
              <a:gd name="connsiteY5" fmla="*/ 4608512 h 4608511"/>
              <a:gd name="connsiteX6" fmla="*/ 0 w 6437263"/>
              <a:gd name="connsiteY6" fmla="*/ 4608512 h 4608511"/>
              <a:gd name="connsiteX7" fmla="*/ 0 w 6437263"/>
              <a:gd name="connsiteY7" fmla="*/ 4608512 h 4608511"/>
              <a:gd name="connsiteX8" fmla="*/ 0 w 6437263"/>
              <a:gd name="connsiteY8" fmla="*/ 0 h 4608511"/>
              <a:gd name="connsiteX0" fmla="*/ 218441 w 6437263"/>
              <a:gd name="connsiteY0" fmla="*/ 4492967 h 4608511"/>
              <a:gd name="connsiteX1" fmla="*/ 667226 w 6437263"/>
              <a:gd name="connsiteY1" fmla="*/ 4603529 h 4608511"/>
              <a:gd name="connsiteX2" fmla="*/ 6437263 w 6437263"/>
              <a:gd name="connsiteY2" fmla="*/ 4608512 h 4608511"/>
              <a:gd name="connsiteX3" fmla="*/ 6437263 w 6437263"/>
              <a:gd name="connsiteY3" fmla="*/ 4608512 h 4608511"/>
              <a:gd name="connsiteX0" fmla="*/ 0 w 6437263"/>
              <a:gd name="connsiteY0" fmla="*/ 0 h 4608513"/>
              <a:gd name="connsiteX1" fmla="*/ 0 w 6437263"/>
              <a:gd name="connsiteY1" fmla="*/ 0 h 4608513"/>
              <a:gd name="connsiteX2" fmla="*/ 6437263 w 6437263"/>
              <a:gd name="connsiteY2" fmla="*/ 0 h 4608513"/>
              <a:gd name="connsiteX3" fmla="*/ 6437263 w 6437263"/>
              <a:gd name="connsiteY3" fmla="*/ 0 h 4608513"/>
              <a:gd name="connsiteX4" fmla="*/ 6437263 w 6437263"/>
              <a:gd name="connsiteY4" fmla="*/ 4608512 h 4608513"/>
              <a:gd name="connsiteX5" fmla="*/ 6437263 w 6437263"/>
              <a:gd name="connsiteY5" fmla="*/ 4608512 h 4608513"/>
              <a:gd name="connsiteX6" fmla="*/ 0 w 6437263"/>
              <a:gd name="connsiteY6" fmla="*/ 4608512 h 4608513"/>
              <a:gd name="connsiteX7" fmla="*/ 0 w 6437263"/>
              <a:gd name="connsiteY7" fmla="*/ 4608512 h 4608513"/>
              <a:gd name="connsiteX8" fmla="*/ 0 w 6437263"/>
              <a:gd name="connsiteY8" fmla="*/ 0 h 4608513"/>
              <a:gd name="connsiteX0" fmla="*/ 218441 w 6437263"/>
              <a:gd name="connsiteY0" fmla="*/ 4492967 h 4608513"/>
              <a:gd name="connsiteX1" fmla="*/ 667226 w 6437263"/>
              <a:gd name="connsiteY1" fmla="*/ 4603529 h 4608513"/>
              <a:gd name="connsiteX2" fmla="*/ 6437263 w 6437263"/>
              <a:gd name="connsiteY2" fmla="*/ 4608512 h 4608513"/>
              <a:gd name="connsiteX3" fmla="*/ 6437263 w 6437263"/>
              <a:gd name="connsiteY3" fmla="*/ 4608512 h 4608513"/>
              <a:gd name="connsiteX0" fmla="*/ 0 w 6437263"/>
              <a:gd name="connsiteY0" fmla="*/ 0 h 4608511"/>
              <a:gd name="connsiteX1" fmla="*/ 0 w 6437263"/>
              <a:gd name="connsiteY1" fmla="*/ 0 h 4608511"/>
              <a:gd name="connsiteX2" fmla="*/ 6437263 w 6437263"/>
              <a:gd name="connsiteY2" fmla="*/ 0 h 4608511"/>
              <a:gd name="connsiteX3" fmla="*/ 6437263 w 6437263"/>
              <a:gd name="connsiteY3" fmla="*/ 0 h 4608511"/>
              <a:gd name="connsiteX4" fmla="*/ 6437263 w 6437263"/>
              <a:gd name="connsiteY4" fmla="*/ 4608512 h 4608511"/>
              <a:gd name="connsiteX5" fmla="*/ 6437263 w 6437263"/>
              <a:gd name="connsiteY5" fmla="*/ 4608512 h 4608511"/>
              <a:gd name="connsiteX6" fmla="*/ 0 w 6437263"/>
              <a:gd name="connsiteY6" fmla="*/ 4608512 h 4608511"/>
              <a:gd name="connsiteX7" fmla="*/ 0 w 6437263"/>
              <a:gd name="connsiteY7" fmla="*/ 4608512 h 4608511"/>
              <a:gd name="connsiteX8" fmla="*/ 0 w 6437263"/>
              <a:gd name="connsiteY8" fmla="*/ 0 h 4608511"/>
              <a:gd name="connsiteX0" fmla="*/ 199391 w 6437263"/>
              <a:gd name="connsiteY0" fmla="*/ 4607624 h 4608511"/>
              <a:gd name="connsiteX1" fmla="*/ 667226 w 6437263"/>
              <a:gd name="connsiteY1" fmla="*/ 4603529 h 4608511"/>
              <a:gd name="connsiteX2" fmla="*/ 6437263 w 6437263"/>
              <a:gd name="connsiteY2" fmla="*/ 4608512 h 4608511"/>
              <a:gd name="connsiteX3" fmla="*/ 6437263 w 6437263"/>
              <a:gd name="connsiteY3" fmla="*/ 4608512 h 4608511"/>
              <a:gd name="connsiteX0" fmla="*/ 0 w 6437263"/>
              <a:gd name="connsiteY0" fmla="*/ 0 h 4697712"/>
              <a:gd name="connsiteX1" fmla="*/ 0 w 6437263"/>
              <a:gd name="connsiteY1" fmla="*/ 0 h 4697712"/>
              <a:gd name="connsiteX2" fmla="*/ 6437263 w 6437263"/>
              <a:gd name="connsiteY2" fmla="*/ 0 h 4697712"/>
              <a:gd name="connsiteX3" fmla="*/ 6437263 w 6437263"/>
              <a:gd name="connsiteY3" fmla="*/ 0 h 4697712"/>
              <a:gd name="connsiteX4" fmla="*/ 6437263 w 6437263"/>
              <a:gd name="connsiteY4" fmla="*/ 4608512 h 4697712"/>
              <a:gd name="connsiteX5" fmla="*/ 6437263 w 6437263"/>
              <a:gd name="connsiteY5" fmla="*/ 4608512 h 4697712"/>
              <a:gd name="connsiteX6" fmla="*/ 0 w 6437263"/>
              <a:gd name="connsiteY6" fmla="*/ 4608512 h 4697712"/>
              <a:gd name="connsiteX7" fmla="*/ 0 w 6437263"/>
              <a:gd name="connsiteY7" fmla="*/ 4608512 h 4697712"/>
              <a:gd name="connsiteX8" fmla="*/ 0 w 6437263"/>
              <a:gd name="connsiteY8" fmla="*/ 0 h 4697712"/>
              <a:gd name="connsiteX0" fmla="*/ 199391 w 6437263"/>
              <a:gd name="connsiteY0" fmla="*/ 4607624 h 4697712"/>
              <a:gd name="connsiteX1" fmla="*/ 669607 w 6437263"/>
              <a:gd name="connsiteY1" fmla="*/ 4697712 h 4697712"/>
              <a:gd name="connsiteX2" fmla="*/ 6437263 w 6437263"/>
              <a:gd name="connsiteY2" fmla="*/ 4608512 h 4697712"/>
              <a:gd name="connsiteX3" fmla="*/ 6437263 w 6437263"/>
              <a:gd name="connsiteY3" fmla="*/ 4608512 h 4697712"/>
              <a:gd name="connsiteX0" fmla="*/ 0 w 6437263"/>
              <a:gd name="connsiteY0" fmla="*/ 0 h 4697712"/>
              <a:gd name="connsiteX1" fmla="*/ 0 w 6437263"/>
              <a:gd name="connsiteY1" fmla="*/ 0 h 4697712"/>
              <a:gd name="connsiteX2" fmla="*/ 6437263 w 6437263"/>
              <a:gd name="connsiteY2" fmla="*/ 0 h 4697712"/>
              <a:gd name="connsiteX3" fmla="*/ 6437263 w 6437263"/>
              <a:gd name="connsiteY3" fmla="*/ 0 h 4697712"/>
              <a:gd name="connsiteX4" fmla="*/ 6437263 w 6437263"/>
              <a:gd name="connsiteY4" fmla="*/ 4608512 h 4697712"/>
              <a:gd name="connsiteX5" fmla="*/ 6437263 w 6437263"/>
              <a:gd name="connsiteY5" fmla="*/ 4608512 h 4697712"/>
              <a:gd name="connsiteX6" fmla="*/ 0 w 6437263"/>
              <a:gd name="connsiteY6" fmla="*/ 4608512 h 4697712"/>
              <a:gd name="connsiteX7" fmla="*/ 0 w 6437263"/>
              <a:gd name="connsiteY7" fmla="*/ 4608512 h 4697712"/>
              <a:gd name="connsiteX8" fmla="*/ 0 w 6437263"/>
              <a:gd name="connsiteY8" fmla="*/ 0 h 4697712"/>
              <a:gd name="connsiteX0" fmla="*/ 199391 w 6437263"/>
              <a:gd name="connsiteY0" fmla="*/ 4607624 h 4697712"/>
              <a:gd name="connsiteX1" fmla="*/ 669607 w 6437263"/>
              <a:gd name="connsiteY1" fmla="*/ 4697712 h 4697712"/>
              <a:gd name="connsiteX2" fmla="*/ 6437263 w 6437263"/>
              <a:gd name="connsiteY2" fmla="*/ 4608512 h 4697712"/>
              <a:gd name="connsiteX3" fmla="*/ 6437263 w 6437263"/>
              <a:gd name="connsiteY3" fmla="*/ 4608512 h 4697712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99391 w 6437263"/>
              <a:gd name="connsiteY0" fmla="*/ 4607624 h 4611720"/>
              <a:gd name="connsiteX1" fmla="*/ 676751 w 6437263"/>
              <a:gd name="connsiteY1" fmla="*/ 4611720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99391 w 6437263"/>
              <a:gd name="connsiteY0" fmla="*/ 4607624 h 4611720"/>
              <a:gd name="connsiteX1" fmla="*/ 676751 w 6437263"/>
              <a:gd name="connsiteY1" fmla="*/ 4611720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08511"/>
              <a:gd name="connsiteX1" fmla="*/ 0 w 6437263"/>
              <a:gd name="connsiteY1" fmla="*/ 0 h 4608511"/>
              <a:gd name="connsiteX2" fmla="*/ 6437263 w 6437263"/>
              <a:gd name="connsiteY2" fmla="*/ 0 h 4608511"/>
              <a:gd name="connsiteX3" fmla="*/ 6437263 w 6437263"/>
              <a:gd name="connsiteY3" fmla="*/ 0 h 4608511"/>
              <a:gd name="connsiteX4" fmla="*/ 6437263 w 6437263"/>
              <a:gd name="connsiteY4" fmla="*/ 4608512 h 4608511"/>
              <a:gd name="connsiteX5" fmla="*/ 6437263 w 6437263"/>
              <a:gd name="connsiteY5" fmla="*/ 4608512 h 4608511"/>
              <a:gd name="connsiteX6" fmla="*/ 0 w 6437263"/>
              <a:gd name="connsiteY6" fmla="*/ 4608512 h 4608511"/>
              <a:gd name="connsiteX7" fmla="*/ 0 w 6437263"/>
              <a:gd name="connsiteY7" fmla="*/ 4608512 h 4608511"/>
              <a:gd name="connsiteX8" fmla="*/ 0 w 6437263"/>
              <a:gd name="connsiteY8" fmla="*/ 0 h 4608511"/>
              <a:gd name="connsiteX0" fmla="*/ 199391 w 6437263"/>
              <a:gd name="connsiteY0" fmla="*/ 4607624 h 4608511"/>
              <a:gd name="connsiteX1" fmla="*/ 676751 w 6437263"/>
              <a:gd name="connsiteY1" fmla="*/ 4603531 h 4608511"/>
              <a:gd name="connsiteX2" fmla="*/ 6437263 w 6437263"/>
              <a:gd name="connsiteY2" fmla="*/ 4608512 h 4608511"/>
              <a:gd name="connsiteX3" fmla="*/ 6437263 w 6437263"/>
              <a:gd name="connsiteY3" fmla="*/ 4608512 h 4608511"/>
              <a:gd name="connsiteX0" fmla="*/ 0 w 6437263"/>
              <a:gd name="connsiteY0" fmla="*/ 0 h 4611722"/>
              <a:gd name="connsiteX1" fmla="*/ 0 w 6437263"/>
              <a:gd name="connsiteY1" fmla="*/ 0 h 4611722"/>
              <a:gd name="connsiteX2" fmla="*/ 6437263 w 6437263"/>
              <a:gd name="connsiteY2" fmla="*/ 0 h 4611722"/>
              <a:gd name="connsiteX3" fmla="*/ 6437263 w 6437263"/>
              <a:gd name="connsiteY3" fmla="*/ 0 h 4611722"/>
              <a:gd name="connsiteX4" fmla="*/ 6437263 w 6437263"/>
              <a:gd name="connsiteY4" fmla="*/ 4608512 h 4611722"/>
              <a:gd name="connsiteX5" fmla="*/ 6437263 w 6437263"/>
              <a:gd name="connsiteY5" fmla="*/ 4608512 h 4611722"/>
              <a:gd name="connsiteX6" fmla="*/ 0 w 6437263"/>
              <a:gd name="connsiteY6" fmla="*/ 4608512 h 4611722"/>
              <a:gd name="connsiteX7" fmla="*/ 0 w 6437263"/>
              <a:gd name="connsiteY7" fmla="*/ 4608512 h 4611722"/>
              <a:gd name="connsiteX8" fmla="*/ 0 w 6437263"/>
              <a:gd name="connsiteY8" fmla="*/ 0 h 4611722"/>
              <a:gd name="connsiteX0" fmla="*/ 199391 w 6437263"/>
              <a:gd name="connsiteY0" fmla="*/ 4607624 h 4611722"/>
              <a:gd name="connsiteX1" fmla="*/ 676751 w 6437263"/>
              <a:gd name="connsiteY1" fmla="*/ 4611722 h 4611722"/>
              <a:gd name="connsiteX2" fmla="*/ 6437263 w 6437263"/>
              <a:gd name="connsiteY2" fmla="*/ 4608512 h 4611722"/>
              <a:gd name="connsiteX3" fmla="*/ 6437263 w 6437263"/>
              <a:gd name="connsiteY3" fmla="*/ 4608512 h 4611722"/>
              <a:gd name="connsiteX0" fmla="*/ 0 w 6437263"/>
              <a:gd name="connsiteY0" fmla="*/ 0 h 4611722"/>
              <a:gd name="connsiteX1" fmla="*/ 0 w 6437263"/>
              <a:gd name="connsiteY1" fmla="*/ 0 h 4611722"/>
              <a:gd name="connsiteX2" fmla="*/ 6437263 w 6437263"/>
              <a:gd name="connsiteY2" fmla="*/ 0 h 4611722"/>
              <a:gd name="connsiteX3" fmla="*/ 6437263 w 6437263"/>
              <a:gd name="connsiteY3" fmla="*/ 0 h 4611722"/>
              <a:gd name="connsiteX4" fmla="*/ 6437263 w 6437263"/>
              <a:gd name="connsiteY4" fmla="*/ 4608512 h 4611722"/>
              <a:gd name="connsiteX5" fmla="*/ 6437263 w 6437263"/>
              <a:gd name="connsiteY5" fmla="*/ 4608512 h 4611722"/>
              <a:gd name="connsiteX6" fmla="*/ 0 w 6437263"/>
              <a:gd name="connsiteY6" fmla="*/ 4608512 h 4611722"/>
              <a:gd name="connsiteX7" fmla="*/ 0 w 6437263"/>
              <a:gd name="connsiteY7" fmla="*/ 4608512 h 4611722"/>
              <a:gd name="connsiteX8" fmla="*/ 0 w 6437263"/>
              <a:gd name="connsiteY8" fmla="*/ 0 h 4611722"/>
              <a:gd name="connsiteX0" fmla="*/ 199391 w 6437263"/>
              <a:gd name="connsiteY0" fmla="*/ 4611719 h 4611722"/>
              <a:gd name="connsiteX1" fmla="*/ 676751 w 6437263"/>
              <a:gd name="connsiteY1" fmla="*/ 4611722 h 4611722"/>
              <a:gd name="connsiteX2" fmla="*/ 6437263 w 6437263"/>
              <a:gd name="connsiteY2" fmla="*/ 4608512 h 4611722"/>
              <a:gd name="connsiteX3" fmla="*/ 6437263 w 6437263"/>
              <a:gd name="connsiteY3" fmla="*/ 4608512 h 4611722"/>
              <a:gd name="connsiteX0" fmla="*/ 0 w 6437263"/>
              <a:gd name="connsiteY0" fmla="*/ 0 h 4611722"/>
              <a:gd name="connsiteX1" fmla="*/ 0 w 6437263"/>
              <a:gd name="connsiteY1" fmla="*/ 0 h 4611722"/>
              <a:gd name="connsiteX2" fmla="*/ 6437263 w 6437263"/>
              <a:gd name="connsiteY2" fmla="*/ 0 h 4611722"/>
              <a:gd name="connsiteX3" fmla="*/ 6437263 w 6437263"/>
              <a:gd name="connsiteY3" fmla="*/ 0 h 4611722"/>
              <a:gd name="connsiteX4" fmla="*/ 6437263 w 6437263"/>
              <a:gd name="connsiteY4" fmla="*/ 4608512 h 4611722"/>
              <a:gd name="connsiteX5" fmla="*/ 6437263 w 6437263"/>
              <a:gd name="connsiteY5" fmla="*/ 4608512 h 4611722"/>
              <a:gd name="connsiteX6" fmla="*/ 0 w 6437263"/>
              <a:gd name="connsiteY6" fmla="*/ 4608512 h 4611722"/>
              <a:gd name="connsiteX7" fmla="*/ 0 w 6437263"/>
              <a:gd name="connsiteY7" fmla="*/ 4608512 h 4611722"/>
              <a:gd name="connsiteX8" fmla="*/ 0 w 6437263"/>
              <a:gd name="connsiteY8" fmla="*/ 0 h 4611722"/>
              <a:gd name="connsiteX0" fmla="*/ 17895 w 6437263"/>
              <a:gd name="connsiteY0" fmla="*/ 4586557 h 4611722"/>
              <a:gd name="connsiteX1" fmla="*/ 676751 w 6437263"/>
              <a:gd name="connsiteY1" fmla="*/ 4611722 h 4611722"/>
              <a:gd name="connsiteX2" fmla="*/ 6437263 w 6437263"/>
              <a:gd name="connsiteY2" fmla="*/ 4608512 h 4611722"/>
              <a:gd name="connsiteX3" fmla="*/ 6437263 w 6437263"/>
              <a:gd name="connsiteY3" fmla="*/ 4608512 h 4611722"/>
              <a:gd name="connsiteX0" fmla="*/ 0 w 6437263"/>
              <a:gd name="connsiteY0" fmla="*/ 0 h 4608509"/>
              <a:gd name="connsiteX1" fmla="*/ 0 w 6437263"/>
              <a:gd name="connsiteY1" fmla="*/ 0 h 4608509"/>
              <a:gd name="connsiteX2" fmla="*/ 6437263 w 6437263"/>
              <a:gd name="connsiteY2" fmla="*/ 0 h 4608509"/>
              <a:gd name="connsiteX3" fmla="*/ 6437263 w 6437263"/>
              <a:gd name="connsiteY3" fmla="*/ 0 h 4608509"/>
              <a:gd name="connsiteX4" fmla="*/ 6437263 w 6437263"/>
              <a:gd name="connsiteY4" fmla="*/ 4608512 h 4608509"/>
              <a:gd name="connsiteX5" fmla="*/ 6437263 w 6437263"/>
              <a:gd name="connsiteY5" fmla="*/ 4608512 h 4608509"/>
              <a:gd name="connsiteX6" fmla="*/ 0 w 6437263"/>
              <a:gd name="connsiteY6" fmla="*/ 4608512 h 4608509"/>
              <a:gd name="connsiteX7" fmla="*/ 0 w 6437263"/>
              <a:gd name="connsiteY7" fmla="*/ 4608512 h 4608509"/>
              <a:gd name="connsiteX8" fmla="*/ 0 w 6437263"/>
              <a:gd name="connsiteY8" fmla="*/ 0 h 4608509"/>
              <a:gd name="connsiteX0" fmla="*/ 17895 w 6437263"/>
              <a:gd name="connsiteY0" fmla="*/ 4586557 h 4608509"/>
              <a:gd name="connsiteX1" fmla="*/ 2969341 w 6437263"/>
              <a:gd name="connsiteY1" fmla="*/ 4586557 h 4608509"/>
              <a:gd name="connsiteX2" fmla="*/ 6437263 w 6437263"/>
              <a:gd name="connsiteY2" fmla="*/ 4608512 h 4608509"/>
              <a:gd name="connsiteX3" fmla="*/ 6437263 w 6437263"/>
              <a:gd name="connsiteY3" fmla="*/ 4608512 h 4608509"/>
              <a:gd name="connsiteX0" fmla="*/ 0 w 6437263"/>
              <a:gd name="connsiteY0" fmla="*/ 0 h 4636887"/>
              <a:gd name="connsiteX1" fmla="*/ 0 w 6437263"/>
              <a:gd name="connsiteY1" fmla="*/ 0 h 4636887"/>
              <a:gd name="connsiteX2" fmla="*/ 6437263 w 6437263"/>
              <a:gd name="connsiteY2" fmla="*/ 0 h 4636887"/>
              <a:gd name="connsiteX3" fmla="*/ 6437263 w 6437263"/>
              <a:gd name="connsiteY3" fmla="*/ 0 h 4636887"/>
              <a:gd name="connsiteX4" fmla="*/ 6437263 w 6437263"/>
              <a:gd name="connsiteY4" fmla="*/ 4608512 h 4636887"/>
              <a:gd name="connsiteX5" fmla="*/ 6437263 w 6437263"/>
              <a:gd name="connsiteY5" fmla="*/ 4608512 h 4636887"/>
              <a:gd name="connsiteX6" fmla="*/ 0 w 6437263"/>
              <a:gd name="connsiteY6" fmla="*/ 4608512 h 4636887"/>
              <a:gd name="connsiteX7" fmla="*/ 0 w 6437263"/>
              <a:gd name="connsiteY7" fmla="*/ 4608512 h 4636887"/>
              <a:gd name="connsiteX8" fmla="*/ 0 w 6437263"/>
              <a:gd name="connsiteY8" fmla="*/ 0 h 4636887"/>
              <a:gd name="connsiteX0" fmla="*/ 17895 w 6437263"/>
              <a:gd name="connsiteY0" fmla="*/ 4636887 h 4636887"/>
              <a:gd name="connsiteX1" fmla="*/ 2969341 w 6437263"/>
              <a:gd name="connsiteY1" fmla="*/ 4586557 h 4636887"/>
              <a:gd name="connsiteX2" fmla="*/ 6437263 w 6437263"/>
              <a:gd name="connsiteY2" fmla="*/ 4608512 h 4636887"/>
              <a:gd name="connsiteX3" fmla="*/ 6437263 w 6437263"/>
              <a:gd name="connsiteY3" fmla="*/ 4608512 h 4636887"/>
              <a:gd name="connsiteX0" fmla="*/ 0 w 6437263"/>
              <a:gd name="connsiteY0" fmla="*/ 0 h 4636887"/>
              <a:gd name="connsiteX1" fmla="*/ 0 w 6437263"/>
              <a:gd name="connsiteY1" fmla="*/ 0 h 4636887"/>
              <a:gd name="connsiteX2" fmla="*/ 6437263 w 6437263"/>
              <a:gd name="connsiteY2" fmla="*/ 0 h 4636887"/>
              <a:gd name="connsiteX3" fmla="*/ 6437263 w 6437263"/>
              <a:gd name="connsiteY3" fmla="*/ 0 h 4636887"/>
              <a:gd name="connsiteX4" fmla="*/ 6437263 w 6437263"/>
              <a:gd name="connsiteY4" fmla="*/ 4608512 h 4636887"/>
              <a:gd name="connsiteX5" fmla="*/ 6437263 w 6437263"/>
              <a:gd name="connsiteY5" fmla="*/ 4608512 h 4636887"/>
              <a:gd name="connsiteX6" fmla="*/ 0 w 6437263"/>
              <a:gd name="connsiteY6" fmla="*/ 4608512 h 4636887"/>
              <a:gd name="connsiteX7" fmla="*/ 0 w 6437263"/>
              <a:gd name="connsiteY7" fmla="*/ 4608512 h 4636887"/>
              <a:gd name="connsiteX8" fmla="*/ 0 w 6437263"/>
              <a:gd name="connsiteY8" fmla="*/ 0 h 4636887"/>
              <a:gd name="connsiteX0" fmla="*/ 17895 w 6437263"/>
              <a:gd name="connsiteY0" fmla="*/ 4636887 h 4636887"/>
              <a:gd name="connsiteX1" fmla="*/ 6045232 w 6437263"/>
              <a:gd name="connsiteY1" fmla="*/ 4611861 h 4636887"/>
              <a:gd name="connsiteX2" fmla="*/ 6437263 w 6437263"/>
              <a:gd name="connsiteY2" fmla="*/ 4608512 h 4636887"/>
              <a:gd name="connsiteX3" fmla="*/ 6437263 w 6437263"/>
              <a:gd name="connsiteY3" fmla="*/ 4608512 h 4636887"/>
              <a:gd name="connsiteX0" fmla="*/ 0 w 6437263"/>
              <a:gd name="connsiteY0" fmla="*/ 0 h 4611925"/>
              <a:gd name="connsiteX1" fmla="*/ 0 w 6437263"/>
              <a:gd name="connsiteY1" fmla="*/ 0 h 4611925"/>
              <a:gd name="connsiteX2" fmla="*/ 6437263 w 6437263"/>
              <a:gd name="connsiteY2" fmla="*/ 0 h 4611925"/>
              <a:gd name="connsiteX3" fmla="*/ 6437263 w 6437263"/>
              <a:gd name="connsiteY3" fmla="*/ 0 h 4611925"/>
              <a:gd name="connsiteX4" fmla="*/ 6437263 w 6437263"/>
              <a:gd name="connsiteY4" fmla="*/ 4608512 h 4611925"/>
              <a:gd name="connsiteX5" fmla="*/ 6437263 w 6437263"/>
              <a:gd name="connsiteY5" fmla="*/ 4608512 h 4611925"/>
              <a:gd name="connsiteX6" fmla="*/ 0 w 6437263"/>
              <a:gd name="connsiteY6" fmla="*/ 4608512 h 4611925"/>
              <a:gd name="connsiteX7" fmla="*/ 0 w 6437263"/>
              <a:gd name="connsiteY7" fmla="*/ 4608512 h 4611925"/>
              <a:gd name="connsiteX8" fmla="*/ 0 w 6437263"/>
              <a:gd name="connsiteY8" fmla="*/ 0 h 4611925"/>
              <a:gd name="connsiteX0" fmla="*/ 304471 w 6437263"/>
              <a:gd name="connsiteY0" fmla="*/ 3751209 h 4611925"/>
              <a:gd name="connsiteX1" fmla="*/ 6045232 w 6437263"/>
              <a:gd name="connsiteY1" fmla="*/ 4611861 h 4611925"/>
              <a:gd name="connsiteX2" fmla="*/ 6437263 w 6437263"/>
              <a:gd name="connsiteY2" fmla="*/ 4608512 h 4611925"/>
              <a:gd name="connsiteX3" fmla="*/ 6437263 w 6437263"/>
              <a:gd name="connsiteY3" fmla="*/ 4608512 h 4611925"/>
              <a:gd name="connsiteX0" fmla="*/ 0 w 6437263"/>
              <a:gd name="connsiteY0" fmla="*/ 0 h 4611925"/>
              <a:gd name="connsiteX1" fmla="*/ 0 w 6437263"/>
              <a:gd name="connsiteY1" fmla="*/ 0 h 4611925"/>
              <a:gd name="connsiteX2" fmla="*/ 6437263 w 6437263"/>
              <a:gd name="connsiteY2" fmla="*/ 0 h 4611925"/>
              <a:gd name="connsiteX3" fmla="*/ 6437263 w 6437263"/>
              <a:gd name="connsiteY3" fmla="*/ 0 h 4611925"/>
              <a:gd name="connsiteX4" fmla="*/ 6437263 w 6437263"/>
              <a:gd name="connsiteY4" fmla="*/ 4608512 h 4611925"/>
              <a:gd name="connsiteX5" fmla="*/ 6437263 w 6437263"/>
              <a:gd name="connsiteY5" fmla="*/ 4608512 h 4611925"/>
              <a:gd name="connsiteX6" fmla="*/ 0 w 6437263"/>
              <a:gd name="connsiteY6" fmla="*/ 4608512 h 4611925"/>
              <a:gd name="connsiteX7" fmla="*/ 0 w 6437263"/>
              <a:gd name="connsiteY7" fmla="*/ 4608512 h 4611925"/>
              <a:gd name="connsiteX8" fmla="*/ 0 w 6437263"/>
              <a:gd name="connsiteY8" fmla="*/ 0 h 4611925"/>
              <a:gd name="connsiteX0" fmla="*/ 304471 w 6437263"/>
              <a:gd name="connsiteY0" fmla="*/ 3751209 h 4611925"/>
              <a:gd name="connsiteX1" fmla="*/ 6045232 w 6437263"/>
              <a:gd name="connsiteY1" fmla="*/ 4611861 h 4611925"/>
              <a:gd name="connsiteX2" fmla="*/ 6437263 w 6437263"/>
              <a:gd name="connsiteY2" fmla="*/ 4608512 h 4611925"/>
              <a:gd name="connsiteX3" fmla="*/ 6437263 w 6437263"/>
              <a:gd name="connsiteY3" fmla="*/ 4608512 h 4611925"/>
              <a:gd name="connsiteX0" fmla="*/ 10811 w 6448074"/>
              <a:gd name="connsiteY0" fmla="*/ 0 h 4614050"/>
              <a:gd name="connsiteX1" fmla="*/ 10811 w 6448074"/>
              <a:gd name="connsiteY1" fmla="*/ 0 h 4614050"/>
              <a:gd name="connsiteX2" fmla="*/ 6448074 w 6448074"/>
              <a:gd name="connsiteY2" fmla="*/ 0 h 4614050"/>
              <a:gd name="connsiteX3" fmla="*/ 6448074 w 6448074"/>
              <a:gd name="connsiteY3" fmla="*/ 0 h 4614050"/>
              <a:gd name="connsiteX4" fmla="*/ 6448074 w 6448074"/>
              <a:gd name="connsiteY4" fmla="*/ 4608512 h 4614050"/>
              <a:gd name="connsiteX5" fmla="*/ 6448074 w 6448074"/>
              <a:gd name="connsiteY5" fmla="*/ 4608512 h 4614050"/>
              <a:gd name="connsiteX6" fmla="*/ 10811 w 6448074"/>
              <a:gd name="connsiteY6" fmla="*/ 4608512 h 4614050"/>
              <a:gd name="connsiteX7" fmla="*/ 10811 w 6448074"/>
              <a:gd name="connsiteY7" fmla="*/ 4608512 h 4614050"/>
              <a:gd name="connsiteX8" fmla="*/ 10811 w 6448074"/>
              <a:gd name="connsiteY8" fmla="*/ 0 h 4614050"/>
              <a:gd name="connsiteX0" fmla="*/ 48 w 6448074"/>
              <a:gd name="connsiteY0" fmla="*/ 4586283 h 4614050"/>
              <a:gd name="connsiteX1" fmla="*/ 6056043 w 6448074"/>
              <a:gd name="connsiteY1" fmla="*/ 4611861 h 4614050"/>
              <a:gd name="connsiteX2" fmla="*/ 6448074 w 6448074"/>
              <a:gd name="connsiteY2" fmla="*/ 4608512 h 4614050"/>
              <a:gd name="connsiteX3" fmla="*/ 6448074 w 6448074"/>
              <a:gd name="connsiteY3" fmla="*/ 4608512 h 4614050"/>
              <a:gd name="connsiteX0" fmla="*/ 10811 w 6448074"/>
              <a:gd name="connsiteY0" fmla="*/ 0 h 4608513"/>
              <a:gd name="connsiteX1" fmla="*/ 10811 w 6448074"/>
              <a:gd name="connsiteY1" fmla="*/ 0 h 4608513"/>
              <a:gd name="connsiteX2" fmla="*/ 6448074 w 6448074"/>
              <a:gd name="connsiteY2" fmla="*/ 0 h 4608513"/>
              <a:gd name="connsiteX3" fmla="*/ 6448074 w 6448074"/>
              <a:gd name="connsiteY3" fmla="*/ 0 h 4608513"/>
              <a:gd name="connsiteX4" fmla="*/ 6448074 w 6448074"/>
              <a:gd name="connsiteY4" fmla="*/ 4608512 h 4608513"/>
              <a:gd name="connsiteX5" fmla="*/ 6448074 w 6448074"/>
              <a:gd name="connsiteY5" fmla="*/ 4608512 h 4608513"/>
              <a:gd name="connsiteX6" fmla="*/ 10811 w 6448074"/>
              <a:gd name="connsiteY6" fmla="*/ 4608512 h 4608513"/>
              <a:gd name="connsiteX7" fmla="*/ 10811 w 6448074"/>
              <a:gd name="connsiteY7" fmla="*/ 4608512 h 4608513"/>
              <a:gd name="connsiteX8" fmla="*/ 10811 w 6448074"/>
              <a:gd name="connsiteY8" fmla="*/ 0 h 4608513"/>
              <a:gd name="connsiteX0" fmla="*/ 48 w 6448074"/>
              <a:gd name="connsiteY0" fmla="*/ 4586283 h 4608513"/>
              <a:gd name="connsiteX1" fmla="*/ 5989175 w 6448074"/>
              <a:gd name="connsiteY1" fmla="*/ 4232283 h 4608513"/>
              <a:gd name="connsiteX2" fmla="*/ 6448074 w 6448074"/>
              <a:gd name="connsiteY2" fmla="*/ 4608512 h 4608513"/>
              <a:gd name="connsiteX3" fmla="*/ 6448074 w 6448074"/>
              <a:gd name="connsiteY3" fmla="*/ 4608512 h 4608513"/>
              <a:gd name="connsiteX0" fmla="*/ 10795 w 6448058"/>
              <a:gd name="connsiteY0" fmla="*/ 0 h 4608513"/>
              <a:gd name="connsiteX1" fmla="*/ 10795 w 6448058"/>
              <a:gd name="connsiteY1" fmla="*/ 0 h 4608513"/>
              <a:gd name="connsiteX2" fmla="*/ 6448058 w 6448058"/>
              <a:gd name="connsiteY2" fmla="*/ 0 h 4608513"/>
              <a:gd name="connsiteX3" fmla="*/ 6448058 w 6448058"/>
              <a:gd name="connsiteY3" fmla="*/ 0 h 4608513"/>
              <a:gd name="connsiteX4" fmla="*/ 6448058 w 6448058"/>
              <a:gd name="connsiteY4" fmla="*/ 4608512 h 4608513"/>
              <a:gd name="connsiteX5" fmla="*/ 6448058 w 6448058"/>
              <a:gd name="connsiteY5" fmla="*/ 4608512 h 4608513"/>
              <a:gd name="connsiteX6" fmla="*/ 10795 w 6448058"/>
              <a:gd name="connsiteY6" fmla="*/ 4608512 h 4608513"/>
              <a:gd name="connsiteX7" fmla="*/ 10795 w 6448058"/>
              <a:gd name="connsiteY7" fmla="*/ 4608512 h 4608513"/>
              <a:gd name="connsiteX8" fmla="*/ 10795 w 6448058"/>
              <a:gd name="connsiteY8" fmla="*/ 0 h 4608513"/>
              <a:gd name="connsiteX0" fmla="*/ 32 w 6448058"/>
              <a:gd name="connsiteY0" fmla="*/ 4586283 h 4608513"/>
              <a:gd name="connsiteX1" fmla="*/ 5989159 w 6448058"/>
              <a:gd name="connsiteY1" fmla="*/ 4232283 h 4608513"/>
              <a:gd name="connsiteX2" fmla="*/ 6448058 w 6448058"/>
              <a:gd name="connsiteY2" fmla="*/ 4608512 h 4608513"/>
              <a:gd name="connsiteX3" fmla="*/ 6448058 w 6448058"/>
              <a:gd name="connsiteY3" fmla="*/ 4608512 h 4608513"/>
              <a:gd name="connsiteX0" fmla="*/ 10795 w 6448058"/>
              <a:gd name="connsiteY0" fmla="*/ 0 h 4608513"/>
              <a:gd name="connsiteX1" fmla="*/ 10795 w 6448058"/>
              <a:gd name="connsiteY1" fmla="*/ 0 h 4608513"/>
              <a:gd name="connsiteX2" fmla="*/ 6448058 w 6448058"/>
              <a:gd name="connsiteY2" fmla="*/ 0 h 4608513"/>
              <a:gd name="connsiteX3" fmla="*/ 6448058 w 6448058"/>
              <a:gd name="connsiteY3" fmla="*/ 0 h 4608513"/>
              <a:gd name="connsiteX4" fmla="*/ 6448058 w 6448058"/>
              <a:gd name="connsiteY4" fmla="*/ 4608512 h 4608513"/>
              <a:gd name="connsiteX5" fmla="*/ 6448058 w 6448058"/>
              <a:gd name="connsiteY5" fmla="*/ 4608512 h 4608513"/>
              <a:gd name="connsiteX6" fmla="*/ 10795 w 6448058"/>
              <a:gd name="connsiteY6" fmla="*/ 4608512 h 4608513"/>
              <a:gd name="connsiteX7" fmla="*/ 10795 w 6448058"/>
              <a:gd name="connsiteY7" fmla="*/ 4608512 h 4608513"/>
              <a:gd name="connsiteX8" fmla="*/ 10795 w 6448058"/>
              <a:gd name="connsiteY8" fmla="*/ 0 h 4608513"/>
              <a:gd name="connsiteX0" fmla="*/ 32 w 6448058"/>
              <a:gd name="connsiteY0" fmla="*/ 4586283 h 4608513"/>
              <a:gd name="connsiteX1" fmla="*/ 6151550 w 6448058"/>
              <a:gd name="connsiteY1" fmla="*/ 4586547 h 4608513"/>
              <a:gd name="connsiteX2" fmla="*/ 6448058 w 6448058"/>
              <a:gd name="connsiteY2" fmla="*/ 4608512 h 4608513"/>
              <a:gd name="connsiteX3" fmla="*/ 6448058 w 6448058"/>
              <a:gd name="connsiteY3" fmla="*/ 4608512 h 460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8058" h="4608513" stroke="0" extrusionOk="0">
                <a:moveTo>
                  <a:pt x="10795" y="0"/>
                </a:moveTo>
                <a:lnTo>
                  <a:pt x="10795" y="0"/>
                </a:lnTo>
                <a:lnTo>
                  <a:pt x="6448058" y="0"/>
                </a:lnTo>
                <a:lnTo>
                  <a:pt x="6448058" y="0"/>
                </a:lnTo>
                <a:lnTo>
                  <a:pt x="6448058" y="4608512"/>
                </a:lnTo>
                <a:lnTo>
                  <a:pt x="6448058" y="4608512"/>
                </a:lnTo>
                <a:lnTo>
                  <a:pt x="10795" y="4608512"/>
                </a:lnTo>
                <a:lnTo>
                  <a:pt x="10795" y="4608512"/>
                </a:lnTo>
                <a:lnTo>
                  <a:pt x="10795" y="0"/>
                </a:lnTo>
                <a:close/>
              </a:path>
              <a:path w="6448058" h="4608513" fill="none">
                <a:moveTo>
                  <a:pt x="32" y="4586283"/>
                </a:moveTo>
                <a:cubicBezTo>
                  <a:pt x="-15974" y="4603244"/>
                  <a:pt x="6148453" y="4594889"/>
                  <a:pt x="6151550" y="4586547"/>
                </a:cubicBezTo>
                <a:moveTo>
                  <a:pt x="6448058" y="4608512"/>
                </a:moveTo>
                <a:lnTo>
                  <a:pt x="6448058" y="4608512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bIns="122304" anchor="b" anchorCtr="0">
            <a:spAutoFit/>
          </a:bodyPr>
          <a:lstStyle>
            <a:lvl1pPr marL="0" indent="0">
              <a:spcAft>
                <a:spcPts val="1982"/>
              </a:spcAft>
              <a:buClr>
                <a:schemeClr val="accent1"/>
              </a:buClr>
              <a:buSzPct val="100000"/>
              <a:buFont typeface="Arial" pitchFamily="34" charset="0"/>
              <a:buNone/>
              <a:defRPr sz="3700" b="1" u="none">
                <a:solidFill>
                  <a:schemeClr val="tx1"/>
                </a:solidFill>
              </a:defRPr>
            </a:lvl1pPr>
            <a:lvl2pPr marL="611518" indent="0">
              <a:buFont typeface="Arial" panose="020B0604020202020204" pitchFamily="34" charset="0"/>
              <a:buNone/>
              <a:defRPr sz="4000"/>
            </a:lvl2pPr>
            <a:lvl3pPr marL="0" indent="0">
              <a:buNone/>
              <a:defRPr/>
            </a:lvl3pPr>
            <a:lvl4pPr marL="0" indent="0">
              <a:buNone/>
              <a:defRPr baseline="0"/>
            </a:lvl4pPr>
            <a:lvl5pPr marL="0" indent="0">
              <a:buNone/>
              <a:defRPr/>
            </a:lvl5pPr>
          </a:lstStyle>
          <a:p>
            <a:pPr lvl="0"/>
            <a:r>
              <a:rPr lang="fr-FR" noProof="0" dirty="0" smtClean="0"/>
              <a:t>Titre</a:t>
            </a:r>
          </a:p>
        </p:txBody>
      </p:sp>
      <p:sp>
        <p:nvSpPr>
          <p:cNvPr id="29" name="Espace réservé du contenu 2"/>
          <p:cNvSpPr>
            <a:spLocks noGrp="1"/>
          </p:cNvSpPr>
          <p:nvPr>
            <p:ph idx="31" hasCustomPrompt="1"/>
          </p:nvPr>
        </p:nvSpPr>
        <p:spPr bwMode="gray">
          <a:xfrm>
            <a:off x="2167121" y="12792199"/>
            <a:ext cx="6275896" cy="690008"/>
          </a:xfrm>
          <a:custGeom>
            <a:avLst/>
            <a:gdLst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0 w 6437263"/>
              <a:gd name="connsiteY2" fmla="*/ 0 h 4608512"/>
              <a:gd name="connsiteX3" fmla="*/ 0 w 6437263"/>
              <a:gd name="connsiteY3" fmla="*/ 0 h 4608512"/>
              <a:gd name="connsiteX4" fmla="*/ 6437263 w 6437263"/>
              <a:gd name="connsiteY4" fmla="*/ 0 h 4608512"/>
              <a:gd name="connsiteX5" fmla="*/ 6437263 w 6437263"/>
              <a:gd name="connsiteY5" fmla="*/ 0 h 4608512"/>
              <a:gd name="connsiteX6" fmla="*/ 6437263 w 6437263"/>
              <a:gd name="connsiteY6" fmla="*/ 4608512 h 4608512"/>
              <a:gd name="connsiteX7" fmla="*/ 6437263 w 6437263"/>
              <a:gd name="connsiteY7" fmla="*/ 4608512 h 4608512"/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0 w 6437263"/>
              <a:gd name="connsiteY2" fmla="*/ 0 h 4608512"/>
              <a:gd name="connsiteX3" fmla="*/ 0 w 6437263"/>
              <a:gd name="connsiteY3" fmla="*/ 0 h 4608512"/>
              <a:gd name="connsiteX4" fmla="*/ 6437263 w 6437263"/>
              <a:gd name="connsiteY4" fmla="*/ 0 h 4608512"/>
              <a:gd name="connsiteX5" fmla="*/ 6437263 w 6437263"/>
              <a:gd name="connsiteY5" fmla="*/ 4608512 h 4608512"/>
              <a:gd name="connsiteX6" fmla="*/ 6437263 w 6437263"/>
              <a:gd name="connsiteY6" fmla="*/ 4608512 h 4608512"/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0 w 6437263"/>
              <a:gd name="connsiteY2" fmla="*/ 0 h 4608512"/>
              <a:gd name="connsiteX3" fmla="*/ 0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0" fmla="*/ 0 w 6437263"/>
              <a:gd name="connsiteY0" fmla="*/ 0 h 4636008"/>
              <a:gd name="connsiteX1" fmla="*/ 0 w 6437263"/>
              <a:gd name="connsiteY1" fmla="*/ 0 h 4636008"/>
              <a:gd name="connsiteX2" fmla="*/ 6437263 w 6437263"/>
              <a:gd name="connsiteY2" fmla="*/ 0 h 4636008"/>
              <a:gd name="connsiteX3" fmla="*/ 6437263 w 6437263"/>
              <a:gd name="connsiteY3" fmla="*/ 0 h 4636008"/>
              <a:gd name="connsiteX4" fmla="*/ 6437263 w 6437263"/>
              <a:gd name="connsiteY4" fmla="*/ 4608512 h 4636008"/>
              <a:gd name="connsiteX5" fmla="*/ 6437263 w 6437263"/>
              <a:gd name="connsiteY5" fmla="*/ 4608512 h 4636008"/>
              <a:gd name="connsiteX6" fmla="*/ 0 w 6437263"/>
              <a:gd name="connsiteY6" fmla="*/ 4608512 h 4636008"/>
              <a:gd name="connsiteX7" fmla="*/ 0 w 6437263"/>
              <a:gd name="connsiteY7" fmla="*/ 4608512 h 4636008"/>
              <a:gd name="connsiteX8" fmla="*/ 0 w 6437263"/>
              <a:gd name="connsiteY8" fmla="*/ 0 h 4636008"/>
              <a:gd name="connsiteX0" fmla="*/ 0 w 6437263"/>
              <a:gd name="connsiteY0" fmla="*/ 4608512 h 4636008"/>
              <a:gd name="connsiteX1" fmla="*/ 0 w 6437263"/>
              <a:gd name="connsiteY1" fmla="*/ 4608512 h 4636008"/>
              <a:gd name="connsiteX2" fmla="*/ 0 w 6437263"/>
              <a:gd name="connsiteY2" fmla="*/ 0 h 4636008"/>
              <a:gd name="connsiteX3" fmla="*/ 1380744 w 6437263"/>
              <a:gd name="connsiteY3" fmla="*/ 4636008 h 4636008"/>
              <a:gd name="connsiteX4" fmla="*/ 6437263 w 6437263"/>
              <a:gd name="connsiteY4" fmla="*/ 4608512 h 4636008"/>
              <a:gd name="connsiteX5" fmla="*/ 6437263 w 6437263"/>
              <a:gd name="connsiteY5" fmla="*/ 4608512 h 4636008"/>
              <a:gd name="connsiteX0" fmla="*/ 0 w 6437263"/>
              <a:gd name="connsiteY0" fmla="*/ 0 h 4636008"/>
              <a:gd name="connsiteX1" fmla="*/ 0 w 6437263"/>
              <a:gd name="connsiteY1" fmla="*/ 0 h 4636008"/>
              <a:gd name="connsiteX2" fmla="*/ 6437263 w 6437263"/>
              <a:gd name="connsiteY2" fmla="*/ 0 h 4636008"/>
              <a:gd name="connsiteX3" fmla="*/ 6437263 w 6437263"/>
              <a:gd name="connsiteY3" fmla="*/ 0 h 4636008"/>
              <a:gd name="connsiteX4" fmla="*/ 6437263 w 6437263"/>
              <a:gd name="connsiteY4" fmla="*/ 4608512 h 4636008"/>
              <a:gd name="connsiteX5" fmla="*/ 6437263 w 6437263"/>
              <a:gd name="connsiteY5" fmla="*/ 4608512 h 4636008"/>
              <a:gd name="connsiteX6" fmla="*/ 0 w 6437263"/>
              <a:gd name="connsiteY6" fmla="*/ 4608512 h 4636008"/>
              <a:gd name="connsiteX7" fmla="*/ 0 w 6437263"/>
              <a:gd name="connsiteY7" fmla="*/ 4608512 h 4636008"/>
              <a:gd name="connsiteX8" fmla="*/ 0 w 6437263"/>
              <a:gd name="connsiteY8" fmla="*/ 0 h 4636008"/>
              <a:gd name="connsiteX0" fmla="*/ 0 w 6437263"/>
              <a:gd name="connsiteY0" fmla="*/ 4608512 h 4636008"/>
              <a:gd name="connsiteX1" fmla="*/ 0 w 6437263"/>
              <a:gd name="connsiteY1" fmla="*/ 4608512 h 4636008"/>
              <a:gd name="connsiteX2" fmla="*/ 960120 w 6437263"/>
              <a:gd name="connsiteY2" fmla="*/ 4599432 h 4636008"/>
              <a:gd name="connsiteX3" fmla="*/ 1380744 w 6437263"/>
              <a:gd name="connsiteY3" fmla="*/ 4636008 h 4636008"/>
              <a:gd name="connsiteX4" fmla="*/ 6437263 w 6437263"/>
              <a:gd name="connsiteY4" fmla="*/ 4608512 h 4636008"/>
              <a:gd name="connsiteX5" fmla="*/ 6437263 w 6437263"/>
              <a:gd name="connsiteY5" fmla="*/ 4608512 h 4636008"/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960120 w 6437263"/>
              <a:gd name="connsiteY2" fmla="*/ 4599432 h 4608512"/>
              <a:gd name="connsiteX3" fmla="*/ 6437263 w 6437263"/>
              <a:gd name="connsiteY3" fmla="*/ 4608512 h 4608512"/>
              <a:gd name="connsiteX4" fmla="*/ 6437263 w 6437263"/>
              <a:gd name="connsiteY4" fmla="*/ 4608512 h 4608512"/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960120 w 6437263"/>
              <a:gd name="connsiteY2" fmla="*/ 4599432 h 4608512"/>
              <a:gd name="connsiteX3" fmla="*/ 6437263 w 6437263"/>
              <a:gd name="connsiteY3" fmla="*/ 4608512 h 4608512"/>
              <a:gd name="connsiteX4" fmla="*/ 6437263 w 6437263"/>
              <a:gd name="connsiteY4" fmla="*/ 4608512 h 4608512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0 w 6437263"/>
              <a:gd name="connsiteY0" fmla="*/ 4608512 h 4611720"/>
              <a:gd name="connsiteX1" fmla="*/ 0 w 6437263"/>
              <a:gd name="connsiteY1" fmla="*/ 4608512 h 4611720"/>
              <a:gd name="connsiteX2" fmla="*/ 185103 w 6437263"/>
              <a:gd name="connsiteY2" fmla="*/ 4611720 h 4611720"/>
              <a:gd name="connsiteX3" fmla="*/ 960120 w 6437263"/>
              <a:gd name="connsiteY3" fmla="*/ 4599432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0 w 6437263"/>
              <a:gd name="connsiteY0" fmla="*/ 4608512 h 4611720"/>
              <a:gd name="connsiteX1" fmla="*/ 185103 w 6437263"/>
              <a:gd name="connsiteY1" fmla="*/ 4611720 h 4611720"/>
              <a:gd name="connsiteX2" fmla="*/ 960120 w 6437263"/>
              <a:gd name="connsiteY2" fmla="*/ 4599432 h 4611720"/>
              <a:gd name="connsiteX3" fmla="*/ 6437263 w 6437263"/>
              <a:gd name="connsiteY3" fmla="*/ 4608512 h 4611720"/>
              <a:gd name="connsiteX4" fmla="*/ 6437263 w 6437263"/>
              <a:gd name="connsiteY4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2880 w 6437263"/>
              <a:gd name="connsiteY0" fmla="*/ 4352480 h 4611720"/>
              <a:gd name="connsiteX1" fmla="*/ 185103 w 6437263"/>
              <a:gd name="connsiteY1" fmla="*/ 4611720 h 4611720"/>
              <a:gd name="connsiteX2" fmla="*/ 960120 w 6437263"/>
              <a:gd name="connsiteY2" fmla="*/ 4599432 h 4611720"/>
              <a:gd name="connsiteX3" fmla="*/ 6437263 w 6437263"/>
              <a:gd name="connsiteY3" fmla="*/ 4608512 h 4611720"/>
              <a:gd name="connsiteX4" fmla="*/ 6437263 w 6437263"/>
              <a:gd name="connsiteY4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5103 w 6437263"/>
              <a:gd name="connsiteY0" fmla="*/ 4611720 h 4611720"/>
              <a:gd name="connsiteX1" fmla="*/ 960120 w 6437263"/>
              <a:gd name="connsiteY1" fmla="*/ 4599432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5103 w 6437263"/>
              <a:gd name="connsiteY0" fmla="*/ 4611720 h 4611720"/>
              <a:gd name="connsiteX1" fmla="*/ 674370 w 6437263"/>
              <a:gd name="connsiteY1" fmla="*/ 4607624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74370 w 6437263"/>
              <a:gd name="connsiteY1" fmla="*/ 4607624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81513 w 6437263"/>
              <a:gd name="connsiteY1" fmla="*/ 4607624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81513 w 6437263"/>
              <a:gd name="connsiteY1" fmla="*/ 4607624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79132 w 6437263"/>
              <a:gd name="connsiteY1" fmla="*/ 4542105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79132 w 6437263"/>
              <a:gd name="connsiteY1" fmla="*/ 4542105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79132 w 6437263"/>
              <a:gd name="connsiteY1" fmla="*/ 4542105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67226 w 6437263"/>
              <a:gd name="connsiteY1" fmla="*/ 4603529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08511"/>
              <a:gd name="connsiteX1" fmla="*/ 0 w 6437263"/>
              <a:gd name="connsiteY1" fmla="*/ 0 h 4608511"/>
              <a:gd name="connsiteX2" fmla="*/ 6437263 w 6437263"/>
              <a:gd name="connsiteY2" fmla="*/ 0 h 4608511"/>
              <a:gd name="connsiteX3" fmla="*/ 6437263 w 6437263"/>
              <a:gd name="connsiteY3" fmla="*/ 0 h 4608511"/>
              <a:gd name="connsiteX4" fmla="*/ 6437263 w 6437263"/>
              <a:gd name="connsiteY4" fmla="*/ 4608512 h 4608511"/>
              <a:gd name="connsiteX5" fmla="*/ 6437263 w 6437263"/>
              <a:gd name="connsiteY5" fmla="*/ 4608512 h 4608511"/>
              <a:gd name="connsiteX6" fmla="*/ 0 w 6437263"/>
              <a:gd name="connsiteY6" fmla="*/ 4608512 h 4608511"/>
              <a:gd name="connsiteX7" fmla="*/ 0 w 6437263"/>
              <a:gd name="connsiteY7" fmla="*/ 4608512 h 4608511"/>
              <a:gd name="connsiteX8" fmla="*/ 0 w 6437263"/>
              <a:gd name="connsiteY8" fmla="*/ 0 h 4608511"/>
              <a:gd name="connsiteX0" fmla="*/ 218441 w 6437263"/>
              <a:gd name="connsiteY0" fmla="*/ 4492967 h 4608511"/>
              <a:gd name="connsiteX1" fmla="*/ 667226 w 6437263"/>
              <a:gd name="connsiteY1" fmla="*/ 4603529 h 4608511"/>
              <a:gd name="connsiteX2" fmla="*/ 6437263 w 6437263"/>
              <a:gd name="connsiteY2" fmla="*/ 4608512 h 4608511"/>
              <a:gd name="connsiteX3" fmla="*/ 6437263 w 6437263"/>
              <a:gd name="connsiteY3" fmla="*/ 4608512 h 4608511"/>
              <a:gd name="connsiteX0" fmla="*/ 0 w 6437263"/>
              <a:gd name="connsiteY0" fmla="*/ 0 h 4608513"/>
              <a:gd name="connsiteX1" fmla="*/ 0 w 6437263"/>
              <a:gd name="connsiteY1" fmla="*/ 0 h 4608513"/>
              <a:gd name="connsiteX2" fmla="*/ 6437263 w 6437263"/>
              <a:gd name="connsiteY2" fmla="*/ 0 h 4608513"/>
              <a:gd name="connsiteX3" fmla="*/ 6437263 w 6437263"/>
              <a:gd name="connsiteY3" fmla="*/ 0 h 4608513"/>
              <a:gd name="connsiteX4" fmla="*/ 6437263 w 6437263"/>
              <a:gd name="connsiteY4" fmla="*/ 4608512 h 4608513"/>
              <a:gd name="connsiteX5" fmla="*/ 6437263 w 6437263"/>
              <a:gd name="connsiteY5" fmla="*/ 4608512 h 4608513"/>
              <a:gd name="connsiteX6" fmla="*/ 0 w 6437263"/>
              <a:gd name="connsiteY6" fmla="*/ 4608512 h 4608513"/>
              <a:gd name="connsiteX7" fmla="*/ 0 w 6437263"/>
              <a:gd name="connsiteY7" fmla="*/ 4608512 h 4608513"/>
              <a:gd name="connsiteX8" fmla="*/ 0 w 6437263"/>
              <a:gd name="connsiteY8" fmla="*/ 0 h 4608513"/>
              <a:gd name="connsiteX0" fmla="*/ 218441 w 6437263"/>
              <a:gd name="connsiteY0" fmla="*/ 4492967 h 4608513"/>
              <a:gd name="connsiteX1" fmla="*/ 667226 w 6437263"/>
              <a:gd name="connsiteY1" fmla="*/ 4603529 h 4608513"/>
              <a:gd name="connsiteX2" fmla="*/ 6437263 w 6437263"/>
              <a:gd name="connsiteY2" fmla="*/ 4608512 h 4608513"/>
              <a:gd name="connsiteX3" fmla="*/ 6437263 w 6437263"/>
              <a:gd name="connsiteY3" fmla="*/ 4608512 h 4608513"/>
              <a:gd name="connsiteX0" fmla="*/ 0 w 6437263"/>
              <a:gd name="connsiteY0" fmla="*/ 0 h 4608511"/>
              <a:gd name="connsiteX1" fmla="*/ 0 w 6437263"/>
              <a:gd name="connsiteY1" fmla="*/ 0 h 4608511"/>
              <a:gd name="connsiteX2" fmla="*/ 6437263 w 6437263"/>
              <a:gd name="connsiteY2" fmla="*/ 0 h 4608511"/>
              <a:gd name="connsiteX3" fmla="*/ 6437263 w 6437263"/>
              <a:gd name="connsiteY3" fmla="*/ 0 h 4608511"/>
              <a:gd name="connsiteX4" fmla="*/ 6437263 w 6437263"/>
              <a:gd name="connsiteY4" fmla="*/ 4608512 h 4608511"/>
              <a:gd name="connsiteX5" fmla="*/ 6437263 w 6437263"/>
              <a:gd name="connsiteY5" fmla="*/ 4608512 h 4608511"/>
              <a:gd name="connsiteX6" fmla="*/ 0 w 6437263"/>
              <a:gd name="connsiteY6" fmla="*/ 4608512 h 4608511"/>
              <a:gd name="connsiteX7" fmla="*/ 0 w 6437263"/>
              <a:gd name="connsiteY7" fmla="*/ 4608512 h 4608511"/>
              <a:gd name="connsiteX8" fmla="*/ 0 w 6437263"/>
              <a:gd name="connsiteY8" fmla="*/ 0 h 4608511"/>
              <a:gd name="connsiteX0" fmla="*/ 199391 w 6437263"/>
              <a:gd name="connsiteY0" fmla="*/ 4607624 h 4608511"/>
              <a:gd name="connsiteX1" fmla="*/ 667226 w 6437263"/>
              <a:gd name="connsiteY1" fmla="*/ 4603529 h 4608511"/>
              <a:gd name="connsiteX2" fmla="*/ 6437263 w 6437263"/>
              <a:gd name="connsiteY2" fmla="*/ 4608512 h 4608511"/>
              <a:gd name="connsiteX3" fmla="*/ 6437263 w 6437263"/>
              <a:gd name="connsiteY3" fmla="*/ 4608512 h 4608511"/>
              <a:gd name="connsiteX0" fmla="*/ 0 w 6437263"/>
              <a:gd name="connsiteY0" fmla="*/ 0 h 4697712"/>
              <a:gd name="connsiteX1" fmla="*/ 0 w 6437263"/>
              <a:gd name="connsiteY1" fmla="*/ 0 h 4697712"/>
              <a:gd name="connsiteX2" fmla="*/ 6437263 w 6437263"/>
              <a:gd name="connsiteY2" fmla="*/ 0 h 4697712"/>
              <a:gd name="connsiteX3" fmla="*/ 6437263 w 6437263"/>
              <a:gd name="connsiteY3" fmla="*/ 0 h 4697712"/>
              <a:gd name="connsiteX4" fmla="*/ 6437263 w 6437263"/>
              <a:gd name="connsiteY4" fmla="*/ 4608512 h 4697712"/>
              <a:gd name="connsiteX5" fmla="*/ 6437263 w 6437263"/>
              <a:gd name="connsiteY5" fmla="*/ 4608512 h 4697712"/>
              <a:gd name="connsiteX6" fmla="*/ 0 w 6437263"/>
              <a:gd name="connsiteY6" fmla="*/ 4608512 h 4697712"/>
              <a:gd name="connsiteX7" fmla="*/ 0 w 6437263"/>
              <a:gd name="connsiteY7" fmla="*/ 4608512 h 4697712"/>
              <a:gd name="connsiteX8" fmla="*/ 0 w 6437263"/>
              <a:gd name="connsiteY8" fmla="*/ 0 h 4697712"/>
              <a:gd name="connsiteX0" fmla="*/ 199391 w 6437263"/>
              <a:gd name="connsiteY0" fmla="*/ 4607624 h 4697712"/>
              <a:gd name="connsiteX1" fmla="*/ 669607 w 6437263"/>
              <a:gd name="connsiteY1" fmla="*/ 4697712 h 4697712"/>
              <a:gd name="connsiteX2" fmla="*/ 6437263 w 6437263"/>
              <a:gd name="connsiteY2" fmla="*/ 4608512 h 4697712"/>
              <a:gd name="connsiteX3" fmla="*/ 6437263 w 6437263"/>
              <a:gd name="connsiteY3" fmla="*/ 4608512 h 4697712"/>
              <a:gd name="connsiteX0" fmla="*/ 0 w 6437263"/>
              <a:gd name="connsiteY0" fmla="*/ 0 h 4697712"/>
              <a:gd name="connsiteX1" fmla="*/ 0 w 6437263"/>
              <a:gd name="connsiteY1" fmla="*/ 0 h 4697712"/>
              <a:gd name="connsiteX2" fmla="*/ 6437263 w 6437263"/>
              <a:gd name="connsiteY2" fmla="*/ 0 h 4697712"/>
              <a:gd name="connsiteX3" fmla="*/ 6437263 w 6437263"/>
              <a:gd name="connsiteY3" fmla="*/ 0 h 4697712"/>
              <a:gd name="connsiteX4" fmla="*/ 6437263 w 6437263"/>
              <a:gd name="connsiteY4" fmla="*/ 4608512 h 4697712"/>
              <a:gd name="connsiteX5" fmla="*/ 6437263 w 6437263"/>
              <a:gd name="connsiteY5" fmla="*/ 4608512 h 4697712"/>
              <a:gd name="connsiteX6" fmla="*/ 0 w 6437263"/>
              <a:gd name="connsiteY6" fmla="*/ 4608512 h 4697712"/>
              <a:gd name="connsiteX7" fmla="*/ 0 w 6437263"/>
              <a:gd name="connsiteY7" fmla="*/ 4608512 h 4697712"/>
              <a:gd name="connsiteX8" fmla="*/ 0 w 6437263"/>
              <a:gd name="connsiteY8" fmla="*/ 0 h 4697712"/>
              <a:gd name="connsiteX0" fmla="*/ 199391 w 6437263"/>
              <a:gd name="connsiteY0" fmla="*/ 4607624 h 4697712"/>
              <a:gd name="connsiteX1" fmla="*/ 669607 w 6437263"/>
              <a:gd name="connsiteY1" fmla="*/ 4697712 h 4697712"/>
              <a:gd name="connsiteX2" fmla="*/ 6437263 w 6437263"/>
              <a:gd name="connsiteY2" fmla="*/ 4608512 h 4697712"/>
              <a:gd name="connsiteX3" fmla="*/ 6437263 w 6437263"/>
              <a:gd name="connsiteY3" fmla="*/ 4608512 h 4697712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99391 w 6437263"/>
              <a:gd name="connsiteY0" fmla="*/ 4607624 h 4611720"/>
              <a:gd name="connsiteX1" fmla="*/ 676751 w 6437263"/>
              <a:gd name="connsiteY1" fmla="*/ 4611720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99391 w 6437263"/>
              <a:gd name="connsiteY0" fmla="*/ 4607624 h 4611720"/>
              <a:gd name="connsiteX1" fmla="*/ 676751 w 6437263"/>
              <a:gd name="connsiteY1" fmla="*/ 4611720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08511"/>
              <a:gd name="connsiteX1" fmla="*/ 0 w 6437263"/>
              <a:gd name="connsiteY1" fmla="*/ 0 h 4608511"/>
              <a:gd name="connsiteX2" fmla="*/ 6437263 w 6437263"/>
              <a:gd name="connsiteY2" fmla="*/ 0 h 4608511"/>
              <a:gd name="connsiteX3" fmla="*/ 6437263 w 6437263"/>
              <a:gd name="connsiteY3" fmla="*/ 0 h 4608511"/>
              <a:gd name="connsiteX4" fmla="*/ 6437263 w 6437263"/>
              <a:gd name="connsiteY4" fmla="*/ 4608512 h 4608511"/>
              <a:gd name="connsiteX5" fmla="*/ 6437263 w 6437263"/>
              <a:gd name="connsiteY5" fmla="*/ 4608512 h 4608511"/>
              <a:gd name="connsiteX6" fmla="*/ 0 w 6437263"/>
              <a:gd name="connsiteY6" fmla="*/ 4608512 h 4608511"/>
              <a:gd name="connsiteX7" fmla="*/ 0 w 6437263"/>
              <a:gd name="connsiteY7" fmla="*/ 4608512 h 4608511"/>
              <a:gd name="connsiteX8" fmla="*/ 0 w 6437263"/>
              <a:gd name="connsiteY8" fmla="*/ 0 h 4608511"/>
              <a:gd name="connsiteX0" fmla="*/ 199391 w 6437263"/>
              <a:gd name="connsiteY0" fmla="*/ 4607624 h 4608511"/>
              <a:gd name="connsiteX1" fmla="*/ 676751 w 6437263"/>
              <a:gd name="connsiteY1" fmla="*/ 4603531 h 4608511"/>
              <a:gd name="connsiteX2" fmla="*/ 6437263 w 6437263"/>
              <a:gd name="connsiteY2" fmla="*/ 4608512 h 4608511"/>
              <a:gd name="connsiteX3" fmla="*/ 6437263 w 6437263"/>
              <a:gd name="connsiteY3" fmla="*/ 4608512 h 4608511"/>
              <a:gd name="connsiteX0" fmla="*/ 0 w 6437263"/>
              <a:gd name="connsiteY0" fmla="*/ 0 h 4611722"/>
              <a:gd name="connsiteX1" fmla="*/ 0 w 6437263"/>
              <a:gd name="connsiteY1" fmla="*/ 0 h 4611722"/>
              <a:gd name="connsiteX2" fmla="*/ 6437263 w 6437263"/>
              <a:gd name="connsiteY2" fmla="*/ 0 h 4611722"/>
              <a:gd name="connsiteX3" fmla="*/ 6437263 w 6437263"/>
              <a:gd name="connsiteY3" fmla="*/ 0 h 4611722"/>
              <a:gd name="connsiteX4" fmla="*/ 6437263 w 6437263"/>
              <a:gd name="connsiteY4" fmla="*/ 4608512 h 4611722"/>
              <a:gd name="connsiteX5" fmla="*/ 6437263 w 6437263"/>
              <a:gd name="connsiteY5" fmla="*/ 4608512 h 4611722"/>
              <a:gd name="connsiteX6" fmla="*/ 0 w 6437263"/>
              <a:gd name="connsiteY6" fmla="*/ 4608512 h 4611722"/>
              <a:gd name="connsiteX7" fmla="*/ 0 w 6437263"/>
              <a:gd name="connsiteY7" fmla="*/ 4608512 h 4611722"/>
              <a:gd name="connsiteX8" fmla="*/ 0 w 6437263"/>
              <a:gd name="connsiteY8" fmla="*/ 0 h 4611722"/>
              <a:gd name="connsiteX0" fmla="*/ 199391 w 6437263"/>
              <a:gd name="connsiteY0" fmla="*/ 4607624 h 4611722"/>
              <a:gd name="connsiteX1" fmla="*/ 676751 w 6437263"/>
              <a:gd name="connsiteY1" fmla="*/ 4611722 h 4611722"/>
              <a:gd name="connsiteX2" fmla="*/ 6437263 w 6437263"/>
              <a:gd name="connsiteY2" fmla="*/ 4608512 h 4611722"/>
              <a:gd name="connsiteX3" fmla="*/ 6437263 w 6437263"/>
              <a:gd name="connsiteY3" fmla="*/ 4608512 h 4611722"/>
              <a:gd name="connsiteX0" fmla="*/ 0 w 6437263"/>
              <a:gd name="connsiteY0" fmla="*/ 0 h 4611722"/>
              <a:gd name="connsiteX1" fmla="*/ 0 w 6437263"/>
              <a:gd name="connsiteY1" fmla="*/ 0 h 4611722"/>
              <a:gd name="connsiteX2" fmla="*/ 6437263 w 6437263"/>
              <a:gd name="connsiteY2" fmla="*/ 0 h 4611722"/>
              <a:gd name="connsiteX3" fmla="*/ 6437263 w 6437263"/>
              <a:gd name="connsiteY3" fmla="*/ 0 h 4611722"/>
              <a:gd name="connsiteX4" fmla="*/ 6437263 w 6437263"/>
              <a:gd name="connsiteY4" fmla="*/ 4608512 h 4611722"/>
              <a:gd name="connsiteX5" fmla="*/ 6437263 w 6437263"/>
              <a:gd name="connsiteY5" fmla="*/ 4608512 h 4611722"/>
              <a:gd name="connsiteX6" fmla="*/ 0 w 6437263"/>
              <a:gd name="connsiteY6" fmla="*/ 4608512 h 4611722"/>
              <a:gd name="connsiteX7" fmla="*/ 0 w 6437263"/>
              <a:gd name="connsiteY7" fmla="*/ 4608512 h 4611722"/>
              <a:gd name="connsiteX8" fmla="*/ 0 w 6437263"/>
              <a:gd name="connsiteY8" fmla="*/ 0 h 4611722"/>
              <a:gd name="connsiteX0" fmla="*/ 199391 w 6437263"/>
              <a:gd name="connsiteY0" fmla="*/ 4611719 h 4611722"/>
              <a:gd name="connsiteX1" fmla="*/ 676751 w 6437263"/>
              <a:gd name="connsiteY1" fmla="*/ 4611722 h 4611722"/>
              <a:gd name="connsiteX2" fmla="*/ 6437263 w 6437263"/>
              <a:gd name="connsiteY2" fmla="*/ 4608512 h 4611722"/>
              <a:gd name="connsiteX3" fmla="*/ 6437263 w 6437263"/>
              <a:gd name="connsiteY3" fmla="*/ 4608512 h 4611722"/>
              <a:gd name="connsiteX0" fmla="*/ 0 w 6437263"/>
              <a:gd name="connsiteY0" fmla="*/ 0 h 4611722"/>
              <a:gd name="connsiteX1" fmla="*/ 0 w 6437263"/>
              <a:gd name="connsiteY1" fmla="*/ 0 h 4611722"/>
              <a:gd name="connsiteX2" fmla="*/ 6437263 w 6437263"/>
              <a:gd name="connsiteY2" fmla="*/ 0 h 4611722"/>
              <a:gd name="connsiteX3" fmla="*/ 6437263 w 6437263"/>
              <a:gd name="connsiteY3" fmla="*/ 0 h 4611722"/>
              <a:gd name="connsiteX4" fmla="*/ 6437263 w 6437263"/>
              <a:gd name="connsiteY4" fmla="*/ 4608512 h 4611722"/>
              <a:gd name="connsiteX5" fmla="*/ 6437263 w 6437263"/>
              <a:gd name="connsiteY5" fmla="*/ 4608512 h 4611722"/>
              <a:gd name="connsiteX6" fmla="*/ 0 w 6437263"/>
              <a:gd name="connsiteY6" fmla="*/ 4608512 h 4611722"/>
              <a:gd name="connsiteX7" fmla="*/ 0 w 6437263"/>
              <a:gd name="connsiteY7" fmla="*/ 4608512 h 4611722"/>
              <a:gd name="connsiteX8" fmla="*/ 0 w 6437263"/>
              <a:gd name="connsiteY8" fmla="*/ 0 h 4611722"/>
              <a:gd name="connsiteX0" fmla="*/ 17895 w 6437263"/>
              <a:gd name="connsiteY0" fmla="*/ 4586557 h 4611722"/>
              <a:gd name="connsiteX1" fmla="*/ 676751 w 6437263"/>
              <a:gd name="connsiteY1" fmla="*/ 4611722 h 4611722"/>
              <a:gd name="connsiteX2" fmla="*/ 6437263 w 6437263"/>
              <a:gd name="connsiteY2" fmla="*/ 4608512 h 4611722"/>
              <a:gd name="connsiteX3" fmla="*/ 6437263 w 6437263"/>
              <a:gd name="connsiteY3" fmla="*/ 4608512 h 4611722"/>
              <a:gd name="connsiteX0" fmla="*/ 0 w 6437263"/>
              <a:gd name="connsiteY0" fmla="*/ 0 h 4608509"/>
              <a:gd name="connsiteX1" fmla="*/ 0 w 6437263"/>
              <a:gd name="connsiteY1" fmla="*/ 0 h 4608509"/>
              <a:gd name="connsiteX2" fmla="*/ 6437263 w 6437263"/>
              <a:gd name="connsiteY2" fmla="*/ 0 h 4608509"/>
              <a:gd name="connsiteX3" fmla="*/ 6437263 w 6437263"/>
              <a:gd name="connsiteY3" fmla="*/ 0 h 4608509"/>
              <a:gd name="connsiteX4" fmla="*/ 6437263 w 6437263"/>
              <a:gd name="connsiteY4" fmla="*/ 4608512 h 4608509"/>
              <a:gd name="connsiteX5" fmla="*/ 6437263 w 6437263"/>
              <a:gd name="connsiteY5" fmla="*/ 4608512 h 4608509"/>
              <a:gd name="connsiteX6" fmla="*/ 0 w 6437263"/>
              <a:gd name="connsiteY6" fmla="*/ 4608512 h 4608509"/>
              <a:gd name="connsiteX7" fmla="*/ 0 w 6437263"/>
              <a:gd name="connsiteY7" fmla="*/ 4608512 h 4608509"/>
              <a:gd name="connsiteX8" fmla="*/ 0 w 6437263"/>
              <a:gd name="connsiteY8" fmla="*/ 0 h 4608509"/>
              <a:gd name="connsiteX0" fmla="*/ 17895 w 6437263"/>
              <a:gd name="connsiteY0" fmla="*/ 4586557 h 4608509"/>
              <a:gd name="connsiteX1" fmla="*/ 2969341 w 6437263"/>
              <a:gd name="connsiteY1" fmla="*/ 4586557 h 4608509"/>
              <a:gd name="connsiteX2" fmla="*/ 6437263 w 6437263"/>
              <a:gd name="connsiteY2" fmla="*/ 4608512 h 4608509"/>
              <a:gd name="connsiteX3" fmla="*/ 6437263 w 6437263"/>
              <a:gd name="connsiteY3" fmla="*/ 4608512 h 4608509"/>
              <a:gd name="connsiteX0" fmla="*/ 0 w 6437263"/>
              <a:gd name="connsiteY0" fmla="*/ 0 h 4636887"/>
              <a:gd name="connsiteX1" fmla="*/ 0 w 6437263"/>
              <a:gd name="connsiteY1" fmla="*/ 0 h 4636887"/>
              <a:gd name="connsiteX2" fmla="*/ 6437263 w 6437263"/>
              <a:gd name="connsiteY2" fmla="*/ 0 h 4636887"/>
              <a:gd name="connsiteX3" fmla="*/ 6437263 w 6437263"/>
              <a:gd name="connsiteY3" fmla="*/ 0 h 4636887"/>
              <a:gd name="connsiteX4" fmla="*/ 6437263 w 6437263"/>
              <a:gd name="connsiteY4" fmla="*/ 4608512 h 4636887"/>
              <a:gd name="connsiteX5" fmla="*/ 6437263 w 6437263"/>
              <a:gd name="connsiteY5" fmla="*/ 4608512 h 4636887"/>
              <a:gd name="connsiteX6" fmla="*/ 0 w 6437263"/>
              <a:gd name="connsiteY6" fmla="*/ 4608512 h 4636887"/>
              <a:gd name="connsiteX7" fmla="*/ 0 w 6437263"/>
              <a:gd name="connsiteY7" fmla="*/ 4608512 h 4636887"/>
              <a:gd name="connsiteX8" fmla="*/ 0 w 6437263"/>
              <a:gd name="connsiteY8" fmla="*/ 0 h 4636887"/>
              <a:gd name="connsiteX0" fmla="*/ 17895 w 6437263"/>
              <a:gd name="connsiteY0" fmla="*/ 4636887 h 4636887"/>
              <a:gd name="connsiteX1" fmla="*/ 2969341 w 6437263"/>
              <a:gd name="connsiteY1" fmla="*/ 4586557 h 4636887"/>
              <a:gd name="connsiteX2" fmla="*/ 6437263 w 6437263"/>
              <a:gd name="connsiteY2" fmla="*/ 4608512 h 4636887"/>
              <a:gd name="connsiteX3" fmla="*/ 6437263 w 6437263"/>
              <a:gd name="connsiteY3" fmla="*/ 4608512 h 4636887"/>
              <a:gd name="connsiteX0" fmla="*/ 0 w 6437263"/>
              <a:gd name="connsiteY0" fmla="*/ 0 h 4636887"/>
              <a:gd name="connsiteX1" fmla="*/ 0 w 6437263"/>
              <a:gd name="connsiteY1" fmla="*/ 0 h 4636887"/>
              <a:gd name="connsiteX2" fmla="*/ 6437263 w 6437263"/>
              <a:gd name="connsiteY2" fmla="*/ 0 h 4636887"/>
              <a:gd name="connsiteX3" fmla="*/ 6437263 w 6437263"/>
              <a:gd name="connsiteY3" fmla="*/ 0 h 4636887"/>
              <a:gd name="connsiteX4" fmla="*/ 6437263 w 6437263"/>
              <a:gd name="connsiteY4" fmla="*/ 4608512 h 4636887"/>
              <a:gd name="connsiteX5" fmla="*/ 6437263 w 6437263"/>
              <a:gd name="connsiteY5" fmla="*/ 4608512 h 4636887"/>
              <a:gd name="connsiteX6" fmla="*/ 0 w 6437263"/>
              <a:gd name="connsiteY6" fmla="*/ 4608512 h 4636887"/>
              <a:gd name="connsiteX7" fmla="*/ 0 w 6437263"/>
              <a:gd name="connsiteY7" fmla="*/ 4608512 h 4636887"/>
              <a:gd name="connsiteX8" fmla="*/ 0 w 6437263"/>
              <a:gd name="connsiteY8" fmla="*/ 0 h 4636887"/>
              <a:gd name="connsiteX0" fmla="*/ 17895 w 6437263"/>
              <a:gd name="connsiteY0" fmla="*/ 4636887 h 4636887"/>
              <a:gd name="connsiteX1" fmla="*/ 6045232 w 6437263"/>
              <a:gd name="connsiteY1" fmla="*/ 4611861 h 4636887"/>
              <a:gd name="connsiteX2" fmla="*/ 6437263 w 6437263"/>
              <a:gd name="connsiteY2" fmla="*/ 4608512 h 4636887"/>
              <a:gd name="connsiteX3" fmla="*/ 6437263 w 6437263"/>
              <a:gd name="connsiteY3" fmla="*/ 4608512 h 4636887"/>
              <a:gd name="connsiteX0" fmla="*/ 0 w 6437263"/>
              <a:gd name="connsiteY0" fmla="*/ 0 h 4611925"/>
              <a:gd name="connsiteX1" fmla="*/ 0 w 6437263"/>
              <a:gd name="connsiteY1" fmla="*/ 0 h 4611925"/>
              <a:gd name="connsiteX2" fmla="*/ 6437263 w 6437263"/>
              <a:gd name="connsiteY2" fmla="*/ 0 h 4611925"/>
              <a:gd name="connsiteX3" fmla="*/ 6437263 w 6437263"/>
              <a:gd name="connsiteY3" fmla="*/ 0 h 4611925"/>
              <a:gd name="connsiteX4" fmla="*/ 6437263 w 6437263"/>
              <a:gd name="connsiteY4" fmla="*/ 4608512 h 4611925"/>
              <a:gd name="connsiteX5" fmla="*/ 6437263 w 6437263"/>
              <a:gd name="connsiteY5" fmla="*/ 4608512 h 4611925"/>
              <a:gd name="connsiteX6" fmla="*/ 0 w 6437263"/>
              <a:gd name="connsiteY6" fmla="*/ 4608512 h 4611925"/>
              <a:gd name="connsiteX7" fmla="*/ 0 w 6437263"/>
              <a:gd name="connsiteY7" fmla="*/ 4608512 h 4611925"/>
              <a:gd name="connsiteX8" fmla="*/ 0 w 6437263"/>
              <a:gd name="connsiteY8" fmla="*/ 0 h 4611925"/>
              <a:gd name="connsiteX0" fmla="*/ 304471 w 6437263"/>
              <a:gd name="connsiteY0" fmla="*/ 3751209 h 4611925"/>
              <a:gd name="connsiteX1" fmla="*/ 6045232 w 6437263"/>
              <a:gd name="connsiteY1" fmla="*/ 4611861 h 4611925"/>
              <a:gd name="connsiteX2" fmla="*/ 6437263 w 6437263"/>
              <a:gd name="connsiteY2" fmla="*/ 4608512 h 4611925"/>
              <a:gd name="connsiteX3" fmla="*/ 6437263 w 6437263"/>
              <a:gd name="connsiteY3" fmla="*/ 4608512 h 4611925"/>
              <a:gd name="connsiteX0" fmla="*/ 0 w 6437263"/>
              <a:gd name="connsiteY0" fmla="*/ 0 h 4611925"/>
              <a:gd name="connsiteX1" fmla="*/ 0 w 6437263"/>
              <a:gd name="connsiteY1" fmla="*/ 0 h 4611925"/>
              <a:gd name="connsiteX2" fmla="*/ 6437263 w 6437263"/>
              <a:gd name="connsiteY2" fmla="*/ 0 h 4611925"/>
              <a:gd name="connsiteX3" fmla="*/ 6437263 w 6437263"/>
              <a:gd name="connsiteY3" fmla="*/ 0 h 4611925"/>
              <a:gd name="connsiteX4" fmla="*/ 6437263 w 6437263"/>
              <a:gd name="connsiteY4" fmla="*/ 4608512 h 4611925"/>
              <a:gd name="connsiteX5" fmla="*/ 6437263 w 6437263"/>
              <a:gd name="connsiteY5" fmla="*/ 4608512 h 4611925"/>
              <a:gd name="connsiteX6" fmla="*/ 0 w 6437263"/>
              <a:gd name="connsiteY6" fmla="*/ 4608512 h 4611925"/>
              <a:gd name="connsiteX7" fmla="*/ 0 w 6437263"/>
              <a:gd name="connsiteY7" fmla="*/ 4608512 h 4611925"/>
              <a:gd name="connsiteX8" fmla="*/ 0 w 6437263"/>
              <a:gd name="connsiteY8" fmla="*/ 0 h 4611925"/>
              <a:gd name="connsiteX0" fmla="*/ 304471 w 6437263"/>
              <a:gd name="connsiteY0" fmla="*/ 3751209 h 4611925"/>
              <a:gd name="connsiteX1" fmla="*/ 6045232 w 6437263"/>
              <a:gd name="connsiteY1" fmla="*/ 4611861 h 4611925"/>
              <a:gd name="connsiteX2" fmla="*/ 6437263 w 6437263"/>
              <a:gd name="connsiteY2" fmla="*/ 4608512 h 4611925"/>
              <a:gd name="connsiteX3" fmla="*/ 6437263 w 6437263"/>
              <a:gd name="connsiteY3" fmla="*/ 4608512 h 4611925"/>
              <a:gd name="connsiteX0" fmla="*/ 10811 w 6448074"/>
              <a:gd name="connsiteY0" fmla="*/ 0 h 4614050"/>
              <a:gd name="connsiteX1" fmla="*/ 10811 w 6448074"/>
              <a:gd name="connsiteY1" fmla="*/ 0 h 4614050"/>
              <a:gd name="connsiteX2" fmla="*/ 6448074 w 6448074"/>
              <a:gd name="connsiteY2" fmla="*/ 0 h 4614050"/>
              <a:gd name="connsiteX3" fmla="*/ 6448074 w 6448074"/>
              <a:gd name="connsiteY3" fmla="*/ 0 h 4614050"/>
              <a:gd name="connsiteX4" fmla="*/ 6448074 w 6448074"/>
              <a:gd name="connsiteY4" fmla="*/ 4608512 h 4614050"/>
              <a:gd name="connsiteX5" fmla="*/ 6448074 w 6448074"/>
              <a:gd name="connsiteY5" fmla="*/ 4608512 h 4614050"/>
              <a:gd name="connsiteX6" fmla="*/ 10811 w 6448074"/>
              <a:gd name="connsiteY6" fmla="*/ 4608512 h 4614050"/>
              <a:gd name="connsiteX7" fmla="*/ 10811 w 6448074"/>
              <a:gd name="connsiteY7" fmla="*/ 4608512 h 4614050"/>
              <a:gd name="connsiteX8" fmla="*/ 10811 w 6448074"/>
              <a:gd name="connsiteY8" fmla="*/ 0 h 4614050"/>
              <a:gd name="connsiteX0" fmla="*/ 48 w 6448074"/>
              <a:gd name="connsiteY0" fmla="*/ 4586283 h 4614050"/>
              <a:gd name="connsiteX1" fmla="*/ 6056043 w 6448074"/>
              <a:gd name="connsiteY1" fmla="*/ 4611861 h 4614050"/>
              <a:gd name="connsiteX2" fmla="*/ 6448074 w 6448074"/>
              <a:gd name="connsiteY2" fmla="*/ 4608512 h 4614050"/>
              <a:gd name="connsiteX3" fmla="*/ 6448074 w 6448074"/>
              <a:gd name="connsiteY3" fmla="*/ 4608512 h 4614050"/>
              <a:gd name="connsiteX0" fmla="*/ 10811 w 6448074"/>
              <a:gd name="connsiteY0" fmla="*/ 0 h 4608513"/>
              <a:gd name="connsiteX1" fmla="*/ 10811 w 6448074"/>
              <a:gd name="connsiteY1" fmla="*/ 0 h 4608513"/>
              <a:gd name="connsiteX2" fmla="*/ 6448074 w 6448074"/>
              <a:gd name="connsiteY2" fmla="*/ 0 h 4608513"/>
              <a:gd name="connsiteX3" fmla="*/ 6448074 w 6448074"/>
              <a:gd name="connsiteY3" fmla="*/ 0 h 4608513"/>
              <a:gd name="connsiteX4" fmla="*/ 6448074 w 6448074"/>
              <a:gd name="connsiteY4" fmla="*/ 4608512 h 4608513"/>
              <a:gd name="connsiteX5" fmla="*/ 6448074 w 6448074"/>
              <a:gd name="connsiteY5" fmla="*/ 4608512 h 4608513"/>
              <a:gd name="connsiteX6" fmla="*/ 10811 w 6448074"/>
              <a:gd name="connsiteY6" fmla="*/ 4608512 h 4608513"/>
              <a:gd name="connsiteX7" fmla="*/ 10811 w 6448074"/>
              <a:gd name="connsiteY7" fmla="*/ 4608512 h 4608513"/>
              <a:gd name="connsiteX8" fmla="*/ 10811 w 6448074"/>
              <a:gd name="connsiteY8" fmla="*/ 0 h 4608513"/>
              <a:gd name="connsiteX0" fmla="*/ 48 w 6448074"/>
              <a:gd name="connsiteY0" fmla="*/ 4586283 h 4608513"/>
              <a:gd name="connsiteX1" fmla="*/ 5989175 w 6448074"/>
              <a:gd name="connsiteY1" fmla="*/ 4232283 h 4608513"/>
              <a:gd name="connsiteX2" fmla="*/ 6448074 w 6448074"/>
              <a:gd name="connsiteY2" fmla="*/ 4608512 h 4608513"/>
              <a:gd name="connsiteX3" fmla="*/ 6448074 w 6448074"/>
              <a:gd name="connsiteY3" fmla="*/ 4608512 h 4608513"/>
              <a:gd name="connsiteX0" fmla="*/ 10795 w 6448058"/>
              <a:gd name="connsiteY0" fmla="*/ 0 h 4608513"/>
              <a:gd name="connsiteX1" fmla="*/ 10795 w 6448058"/>
              <a:gd name="connsiteY1" fmla="*/ 0 h 4608513"/>
              <a:gd name="connsiteX2" fmla="*/ 6448058 w 6448058"/>
              <a:gd name="connsiteY2" fmla="*/ 0 h 4608513"/>
              <a:gd name="connsiteX3" fmla="*/ 6448058 w 6448058"/>
              <a:gd name="connsiteY3" fmla="*/ 0 h 4608513"/>
              <a:gd name="connsiteX4" fmla="*/ 6448058 w 6448058"/>
              <a:gd name="connsiteY4" fmla="*/ 4608512 h 4608513"/>
              <a:gd name="connsiteX5" fmla="*/ 6448058 w 6448058"/>
              <a:gd name="connsiteY5" fmla="*/ 4608512 h 4608513"/>
              <a:gd name="connsiteX6" fmla="*/ 10795 w 6448058"/>
              <a:gd name="connsiteY6" fmla="*/ 4608512 h 4608513"/>
              <a:gd name="connsiteX7" fmla="*/ 10795 w 6448058"/>
              <a:gd name="connsiteY7" fmla="*/ 4608512 h 4608513"/>
              <a:gd name="connsiteX8" fmla="*/ 10795 w 6448058"/>
              <a:gd name="connsiteY8" fmla="*/ 0 h 4608513"/>
              <a:gd name="connsiteX0" fmla="*/ 32 w 6448058"/>
              <a:gd name="connsiteY0" fmla="*/ 4586283 h 4608513"/>
              <a:gd name="connsiteX1" fmla="*/ 5989159 w 6448058"/>
              <a:gd name="connsiteY1" fmla="*/ 4232283 h 4608513"/>
              <a:gd name="connsiteX2" fmla="*/ 6448058 w 6448058"/>
              <a:gd name="connsiteY2" fmla="*/ 4608512 h 4608513"/>
              <a:gd name="connsiteX3" fmla="*/ 6448058 w 6448058"/>
              <a:gd name="connsiteY3" fmla="*/ 4608512 h 4608513"/>
              <a:gd name="connsiteX0" fmla="*/ 10795 w 6448058"/>
              <a:gd name="connsiteY0" fmla="*/ 0 h 4608513"/>
              <a:gd name="connsiteX1" fmla="*/ 10795 w 6448058"/>
              <a:gd name="connsiteY1" fmla="*/ 0 h 4608513"/>
              <a:gd name="connsiteX2" fmla="*/ 6448058 w 6448058"/>
              <a:gd name="connsiteY2" fmla="*/ 0 h 4608513"/>
              <a:gd name="connsiteX3" fmla="*/ 6448058 w 6448058"/>
              <a:gd name="connsiteY3" fmla="*/ 0 h 4608513"/>
              <a:gd name="connsiteX4" fmla="*/ 6448058 w 6448058"/>
              <a:gd name="connsiteY4" fmla="*/ 4608512 h 4608513"/>
              <a:gd name="connsiteX5" fmla="*/ 6448058 w 6448058"/>
              <a:gd name="connsiteY5" fmla="*/ 4608512 h 4608513"/>
              <a:gd name="connsiteX6" fmla="*/ 10795 w 6448058"/>
              <a:gd name="connsiteY6" fmla="*/ 4608512 h 4608513"/>
              <a:gd name="connsiteX7" fmla="*/ 10795 w 6448058"/>
              <a:gd name="connsiteY7" fmla="*/ 4608512 h 4608513"/>
              <a:gd name="connsiteX8" fmla="*/ 10795 w 6448058"/>
              <a:gd name="connsiteY8" fmla="*/ 0 h 4608513"/>
              <a:gd name="connsiteX0" fmla="*/ 32 w 6448058"/>
              <a:gd name="connsiteY0" fmla="*/ 4586283 h 4608513"/>
              <a:gd name="connsiteX1" fmla="*/ 6151550 w 6448058"/>
              <a:gd name="connsiteY1" fmla="*/ 4586547 h 4608513"/>
              <a:gd name="connsiteX2" fmla="*/ 6448058 w 6448058"/>
              <a:gd name="connsiteY2" fmla="*/ 4608512 h 4608513"/>
              <a:gd name="connsiteX3" fmla="*/ 6448058 w 6448058"/>
              <a:gd name="connsiteY3" fmla="*/ 4608512 h 460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8058" h="4608513" stroke="0" extrusionOk="0">
                <a:moveTo>
                  <a:pt x="10795" y="0"/>
                </a:moveTo>
                <a:lnTo>
                  <a:pt x="10795" y="0"/>
                </a:lnTo>
                <a:lnTo>
                  <a:pt x="6448058" y="0"/>
                </a:lnTo>
                <a:lnTo>
                  <a:pt x="6448058" y="0"/>
                </a:lnTo>
                <a:lnTo>
                  <a:pt x="6448058" y="4608512"/>
                </a:lnTo>
                <a:lnTo>
                  <a:pt x="6448058" y="4608512"/>
                </a:lnTo>
                <a:lnTo>
                  <a:pt x="10795" y="4608512"/>
                </a:lnTo>
                <a:lnTo>
                  <a:pt x="10795" y="4608512"/>
                </a:lnTo>
                <a:lnTo>
                  <a:pt x="10795" y="0"/>
                </a:lnTo>
                <a:close/>
              </a:path>
              <a:path w="6448058" h="4608513" fill="none">
                <a:moveTo>
                  <a:pt x="32" y="4586283"/>
                </a:moveTo>
                <a:cubicBezTo>
                  <a:pt x="-15974" y="4603244"/>
                  <a:pt x="6148453" y="4594889"/>
                  <a:pt x="6151550" y="4586547"/>
                </a:cubicBezTo>
                <a:moveTo>
                  <a:pt x="6448058" y="4608512"/>
                </a:moveTo>
                <a:lnTo>
                  <a:pt x="6448058" y="4608512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bIns="122304" anchor="b" anchorCtr="0">
            <a:spAutoFit/>
          </a:bodyPr>
          <a:lstStyle>
            <a:lvl1pPr marL="0" indent="0">
              <a:spcAft>
                <a:spcPts val="1982"/>
              </a:spcAft>
              <a:buClr>
                <a:schemeClr val="accent1"/>
              </a:buClr>
              <a:buSzPct val="100000"/>
              <a:buFont typeface="Arial" pitchFamily="34" charset="0"/>
              <a:buNone/>
              <a:defRPr sz="3700" b="1" u="none">
                <a:solidFill>
                  <a:schemeClr val="tx1"/>
                </a:solidFill>
              </a:defRPr>
            </a:lvl1pPr>
            <a:lvl2pPr marL="611518" indent="0">
              <a:buFont typeface="Arial" panose="020B0604020202020204" pitchFamily="34" charset="0"/>
              <a:buNone/>
              <a:defRPr sz="4000"/>
            </a:lvl2pPr>
            <a:lvl3pPr marL="0" indent="0">
              <a:buNone/>
              <a:defRPr/>
            </a:lvl3pPr>
            <a:lvl4pPr marL="0" indent="0">
              <a:buNone/>
              <a:defRPr baseline="0"/>
            </a:lvl4pPr>
            <a:lvl5pPr marL="0" indent="0">
              <a:buNone/>
              <a:defRPr/>
            </a:lvl5pPr>
          </a:lstStyle>
          <a:p>
            <a:pPr lvl="0"/>
            <a:r>
              <a:rPr lang="fr-FR" noProof="0" dirty="0" smtClean="0"/>
              <a:t>Titre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10142877" y="28992616"/>
            <a:ext cx="30288811" cy="1287359"/>
          </a:xfrm>
        </p:spPr>
        <p:txBody>
          <a:bodyPr/>
          <a:lstStyle>
            <a:lvl1pPr>
              <a:spcAft>
                <a:spcPts val="0"/>
              </a:spcAft>
              <a:defRPr sz="35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Texte contact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2167120" y="11336314"/>
            <a:ext cx="5966116" cy="1352575"/>
          </a:xfrm>
        </p:spPr>
        <p:txBody>
          <a:bodyPr/>
          <a:lstStyle>
            <a:lvl1pPr>
              <a:defRPr sz="3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Texte</a:t>
            </a:r>
            <a:endParaRPr lang="fr-FR" dirty="0"/>
          </a:p>
        </p:txBody>
      </p:sp>
      <p:sp>
        <p:nvSpPr>
          <p:cNvPr id="30" name="Espace réservé pour une image  10"/>
          <p:cNvSpPr>
            <a:spLocks noGrp="1"/>
          </p:cNvSpPr>
          <p:nvPr>
            <p:ph type="pic" sz="quarter" idx="40" hasCustomPrompt="1"/>
          </p:nvPr>
        </p:nvSpPr>
        <p:spPr bwMode="gray">
          <a:xfrm>
            <a:off x="2161764" y="27327748"/>
            <a:ext cx="6124996" cy="1441664"/>
          </a:xfrm>
        </p:spPr>
        <p:txBody>
          <a:bodyPr tIns="0" anchor="ctr" anchorCtr="0"/>
          <a:lstStyle>
            <a:lvl1pPr marL="0" marR="0" indent="0" algn="ctr" defTabSz="25887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noProof="0" dirty="0" smtClean="0"/>
              <a:t>logotype</a:t>
            </a:r>
          </a:p>
        </p:txBody>
      </p:sp>
      <p:sp>
        <p:nvSpPr>
          <p:cNvPr id="32" name="Espace réservé du contenu 2"/>
          <p:cNvSpPr>
            <a:spLocks noGrp="1"/>
          </p:cNvSpPr>
          <p:nvPr>
            <p:ph idx="41" hasCustomPrompt="1"/>
          </p:nvPr>
        </p:nvSpPr>
        <p:spPr bwMode="gray">
          <a:xfrm>
            <a:off x="2161766" y="26328459"/>
            <a:ext cx="6275896" cy="690008"/>
          </a:xfrm>
          <a:custGeom>
            <a:avLst/>
            <a:gdLst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0 w 6437263"/>
              <a:gd name="connsiteY2" fmla="*/ 0 h 4608512"/>
              <a:gd name="connsiteX3" fmla="*/ 0 w 6437263"/>
              <a:gd name="connsiteY3" fmla="*/ 0 h 4608512"/>
              <a:gd name="connsiteX4" fmla="*/ 6437263 w 6437263"/>
              <a:gd name="connsiteY4" fmla="*/ 0 h 4608512"/>
              <a:gd name="connsiteX5" fmla="*/ 6437263 w 6437263"/>
              <a:gd name="connsiteY5" fmla="*/ 0 h 4608512"/>
              <a:gd name="connsiteX6" fmla="*/ 6437263 w 6437263"/>
              <a:gd name="connsiteY6" fmla="*/ 4608512 h 4608512"/>
              <a:gd name="connsiteX7" fmla="*/ 6437263 w 6437263"/>
              <a:gd name="connsiteY7" fmla="*/ 4608512 h 4608512"/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0 w 6437263"/>
              <a:gd name="connsiteY2" fmla="*/ 0 h 4608512"/>
              <a:gd name="connsiteX3" fmla="*/ 0 w 6437263"/>
              <a:gd name="connsiteY3" fmla="*/ 0 h 4608512"/>
              <a:gd name="connsiteX4" fmla="*/ 6437263 w 6437263"/>
              <a:gd name="connsiteY4" fmla="*/ 0 h 4608512"/>
              <a:gd name="connsiteX5" fmla="*/ 6437263 w 6437263"/>
              <a:gd name="connsiteY5" fmla="*/ 4608512 h 4608512"/>
              <a:gd name="connsiteX6" fmla="*/ 6437263 w 6437263"/>
              <a:gd name="connsiteY6" fmla="*/ 4608512 h 4608512"/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0 w 6437263"/>
              <a:gd name="connsiteY2" fmla="*/ 0 h 4608512"/>
              <a:gd name="connsiteX3" fmla="*/ 0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0" fmla="*/ 0 w 6437263"/>
              <a:gd name="connsiteY0" fmla="*/ 0 h 4636008"/>
              <a:gd name="connsiteX1" fmla="*/ 0 w 6437263"/>
              <a:gd name="connsiteY1" fmla="*/ 0 h 4636008"/>
              <a:gd name="connsiteX2" fmla="*/ 6437263 w 6437263"/>
              <a:gd name="connsiteY2" fmla="*/ 0 h 4636008"/>
              <a:gd name="connsiteX3" fmla="*/ 6437263 w 6437263"/>
              <a:gd name="connsiteY3" fmla="*/ 0 h 4636008"/>
              <a:gd name="connsiteX4" fmla="*/ 6437263 w 6437263"/>
              <a:gd name="connsiteY4" fmla="*/ 4608512 h 4636008"/>
              <a:gd name="connsiteX5" fmla="*/ 6437263 w 6437263"/>
              <a:gd name="connsiteY5" fmla="*/ 4608512 h 4636008"/>
              <a:gd name="connsiteX6" fmla="*/ 0 w 6437263"/>
              <a:gd name="connsiteY6" fmla="*/ 4608512 h 4636008"/>
              <a:gd name="connsiteX7" fmla="*/ 0 w 6437263"/>
              <a:gd name="connsiteY7" fmla="*/ 4608512 h 4636008"/>
              <a:gd name="connsiteX8" fmla="*/ 0 w 6437263"/>
              <a:gd name="connsiteY8" fmla="*/ 0 h 4636008"/>
              <a:gd name="connsiteX0" fmla="*/ 0 w 6437263"/>
              <a:gd name="connsiteY0" fmla="*/ 4608512 h 4636008"/>
              <a:gd name="connsiteX1" fmla="*/ 0 w 6437263"/>
              <a:gd name="connsiteY1" fmla="*/ 4608512 h 4636008"/>
              <a:gd name="connsiteX2" fmla="*/ 0 w 6437263"/>
              <a:gd name="connsiteY2" fmla="*/ 0 h 4636008"/>
              <a:gd name="connsiteX3" fmla="*/ 1380744 w 6437263"/>
              <a:gd name="connsiteY3" fmla="*/ 4636008 h 4636008"/>
              <a:gd name="connsiteX4" fmla="*/ 6437263 w 6437263"/>
              <a:gd name="connsiteY4" fmla="*/ 4608512 h 4636008"/>
              <a:gd name="connsiteX5" fmla="*/ 6437263 w 6437263"/>
              <a:gd name="connsiteY5" fmla="*/ 4608512 h 4636008"/>
              <a:gd name="connsiteX0" fmla="*/ 0 w 6437263"/>
              <a:gd name="connsiteY0" fmla="*/ 0 h 4636008"/>
              <a:gd name="connsiteX1" fmla="*/ 0 w 6437263"/>
              <a:gd name="connsiteY1" fmla="*/ 0 h 4636008"/>
              <a:gd name="connsiteX2" fmla="*/ 6437263 w 6437263"/>
              <a:gd name="connsiteY2" fmla="*/ 0 h 4636008"/>
              <a:gd name="connsiteX3" fmla="*/ 6437263 w 6437263"/>
              <a:gd name="connsiteY3" fmla="*/ 0 h 4636008"/>
              <a:gd name="connsiteX4" fmla="*/ 6437263 w 6437263"/>
              <a:gd name="connsiteY4" fmla="*/ 4608512 h 4636008"/>
              <a:gd name="connsiteX5" fmla="*/ 6437263 w 6437263"/>
              <a:gd name="connsiteY5" fmla="*/ 4608512 h 4636008"/>
              <a:gd name="connsiteX6" fmla="*/ 0 w 6437263"/>
              <a:gd name="connsiteY6" fmla="*/ 4608512 h 4636008"/>
              <a:gd name="connsiteX7" fmla="*/ 0 w 6437263"/>
              <a:gd name="connsiteY7" fmla="*/ 4608512 h 4636008"/>
              <a:gd name="connsiteX8" fmla="*/ 0 w 6437263"/>
              <a:gd name="connsiteY8" fmla="*/ 0 h 4636008"/>
              <a:gd name="connsiteX0" fmla="*/ 0 w 6437263"/>
              <a:gd name="connsiteY0" fmla="*/ 4608512 h 4636008"/>
              <a:gd name="connsiteX1" fmla="*/ 0 w 6437263"/>
              <a:gd name="connsiteY1" fmla="*/ 4608512 h 4636008"/>
              <a:gd name="connsiteX2" fmla="*/ 960120 w 6437263"/>
              <a:gd name="connsiteY2" fmla="*/ 4599432 h 4636008"/>
              <a:gd name="connsiteX3" fmla="*/ 1380744 w 6437263"/>
              <a:gd name="connsiteY3" fmla="*/ 4636008 h 4636008"/>
              <a:gd name="connsiteX4" fmla="*/ 6437263 w 6437263"/>
              <a:gd name="connsiteY4" fmla="*/ 4608512 h 4636008"/>
              <a:gd name="connsiteX5" fmla="*/ 6437263 w 6437263"/>
              <a:gd name="connsiteY5" fmla="*/ 4608512 h 4636008"/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960120 w 6437263"/>
              <a:gd name="connsiteY2" fmla="*/ 4599432 h 4608512"/>
              <a:gd name="connsiteX3" fmla="*/ 6437263 w 6437263"/>
              <a:gd name="connsiteY3" fmla="*/ 4608512 h 4608512"/>
              <a:gd name="connsiteX4" fmla="*/ 6437263 w 6437263"/>
              <a:gd name="connsiteY4" fmla="*/ 4608512 h 4608512"/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960120 w 6437263"/>
              <a:gd name="connsiteY2" fmla="*/ 4599432 h 4608512"/>
              <a:gd name="connsiteX3" fmla="*/ 6437263 w 6437263"/>
              <a:gd name="connsiteY3" fmla="*/ 4608512 h 4608512"/>
              <a:gd name="connsiteX4" fmla="*/ 6437263 w 6437263"/>
              <a:gd name="connsiteY4" fmla="*/ 4608512 h 4608512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0 w 6437263"/>
              <a:gd name="connsiteY0" fmla="*/ 4608512 h 4611720"/>
              <a:gd name="connsiteX1" fmla="*/ 0 w 6437263"/>
              <a:gd name="connsiteY1" fmla="*/ 4608512 h 4611720"/>
              <a:gd name="connsiteX2" fmla="*/ 185103 w 6437263"/>
              <a:gd name="connsiteY2" fmla="*/ 4611720 h 4611720"/>
              <a:gd name="connsiteX3" fmla="*/ 960120 w 6437263"/>
              <a:gd name="connsiteY3" fmla="*/ 4599432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0 w 6437263"/>
              <a:gd name="connsiteY0" fmla="*/ 4608512 h 4611720"/>
              <a:gd name="connsiteX1" fmla="*/ 185103 w 6437263"/>
              <a:gd name="connsiteY1" fmla="*/ 4611720 h 4611720"/>
              <a:gd name="connsiteX2" fmla="*/ 960120 w 6437263"/>
              <a:gd name="connsiteY2" fmla="*/ 4599432 h 4611720"/>
              <a:gd name="connsiteX3" fmla="*/ 6437263 w 6437263"/>
              <a:gd name="connsiteY3" fmla="*/ 4608512 h 4611720"/>
              <a:gd name="connsiteX4" fmla="*/ 6437263 w 6437263"/>
              <a:gd name="connsiteY4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2880 w 6437263"/>
              <a:gd name="connsiteY0" fmla="*/ 4352480 h 4611720"/>
              <a:gd name="connsiteX1" fmla="*/ 185103 w 6437263"/>
              <a:gd name="connsiteY1" fmla="*/ 4611720 h 4611720"/>
              <a:gd name="connsiteX2" fmla="*/ 960120 w 6437263"/>
              <a:gd name="connsiteY2" fmla="*/ 4599432 h 4611720"/>
              <a:gd name="connsiteX3" fmla="*/ 6437263 w 6437263"/>
              <a:gd name="connsiteY3" fmla="*/ 4608512 h 4611720"/>
              <a:gd name="connsiteX4" fmla="*/ 6437263 w 6437263"/>
              <a:gd name="connsiteY4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5103 w 6437263"/>
              <a:gd name="connsiteY0" fmla="*/ 4611720 h 4611720"/>
              <a:gd name="connsiteX1" fmla="*/ 960120 w 6437263"/>
              <a:gd name="connsiteY1" fmla="*/ 4599432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5103 w 6437263"/>
              <a:gd name="connsiteY0" fmla="*/ 4611720 h 4611720"/>
              <a:gd name="connsiteX1" fmla="*/ 674370 w 6437263"/>
              <a:gd name="connsiteY1" fmla="*/ 4607624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74370 w 6437263"/>
              <a:gd name="connsiteY1" fmla="*/ 4607624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81513 w 6437263"/>
              <a:gd name="connsiteY1" fmla="*/ 4607624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81513 w 6437263"/>
              <a:gd name="connsiteY1" fmla="*/ 4607624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79132 w 6437263"/>
              <a:gd name="connsiteY1" fmla="*/ 4542105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79132 w 6437263"/>
              <a:gd name="connsiteY1" fmla="*/ 4542105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79132 w 6437263"/>
              <a:gd name="connsiteY1" fmla="*/ 4542105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67226 w 6437263"/>
              <a:gd name="connsiteY1" fmla="*/ 4603529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08511"/>
              <a:gd name="connsiteX1" fmla="*/ 0 w 6437263"/>
              <a:gd name="connsiteY1" fmla="*/ 0 h 4608511"/>
              <a:gd name="connsiteX2" fmla="*/ 6437263 w 6437263"/>
              <a:gd name="connsiteY2" fmla="*/ 0 h 4608511"/>
              <a:gd name="connsiteX3" fmla="*/ 6437263 w 6437263"/>
              <a:gd name="connsiteY3" fmla="*/ 0 h 4608511"/>
              <a:gd name="connsiteX4" fmla="*/ 6437263 w 6437263"/>
              <a:gd name="connsiteY4" fmla="*/ 4608512 h 4608511"/>
              <a:gd name="connsiteX5" fmla="*/ 6437263 w 6437263"/>
              <a:gd name="connsiteY5" fmla="*/ 4608512 h 4608511"/>
              <a:gd name="connsiteX6" fmla="*/ 0 w 6437263"/>
              <a:gd name="connsiteY6" fmla="*/ 4608512 h 4608511"/>
              <a:gd name="connsiteX7" fmla="*/ 0 w 6437263"/>
              <a:gd name="connsiteY7" fmla="*/ 4608512 h 4608511"/>
              <a:gd name="connsiteX8" fmla="*/ 0 w 6437263"/>
              <a:gd name="connsiteY8" fmla="*/ 0 h 4608511"/>
              <a:gd name="connsiteX0" fmla="*/ 218441 w 6437263"/>
              <a:gd name="connsiteY0" fmla="*/ 4492967 h 4608511"/>
              <a:gd name="connsiteX1" fmla="*/ 667226 w 6437263"/>
              <a:gd name="connsiteY1" fmla="*/ 4603529 h 4608511"/>
              <a:gd name="connsiteX2" fmla="*/ 6437263 w 6437263"/>
              <a:gd name="connsiteY2" fmla="*/ 4608512 h 4608511"/>
              <a:gd name="connsiteX3" fmla="*/ 6437263 w 6437263"/>
              <a:gd name="connsiteY3" fmla="*/ 4608512 h 4608511"/>
              <a:gd name="connsiteX0" fmla="*/ 0 w 6437263"/>
              <a:gd name="connsiteY0" fmla="*/ 0 h 4608513"/>
              <a:gd name="connsiteX1" fmla="*/ 0 w 6437263"/>
              <a:gd name="connsiteY1" fmla="*/ 0 h 4608513"/>
              <a:gd name="connsiteX2" fmla="*/ 6437263 w 6437263"/>
              <a:gd name="connsiteY2" fmla="*/ 0 h 4608513"/>
              <a:gd name="connsiteX3" fmla="*/ 6437263 w 6437263"/>
              <a:gd name="connsiteY3" fmla="*/ 0 h 4608513"/>
              <a:gd name="connsiteX4" fmla="*/ 6437263 w 6437263"/>
              <a:gd name="connsiteY4" fmla="*/ 4608512 h 4608513"/>
              <a:gd name="connsiteX5" fmla="*/ 6437263 w 6437263"/>
              <a:gd name="connsiteY5" fmla="*/ 4608512 h 4608513"/>
              <a:gd name="connsiteX6" fmla="*/ 0 w 6437263"/>
              <a:gd name="connsiteY6" fmla="*/ 4608512 h 4608513"/>
              <a:gd name="connsiteX7" fmla="*/ 0 w 6437263"/>
              <a:gd name="connsiteY7" fmla="*/ 4608512 h 4608513"/>
              <a:gd name="connsiteX8" fmla="*/ 0 w 6437263"/>
              <a:gd name="connsiteY8" fmla="*/ 0 h 4608513"/>
              <a:gd name="connsiteX0" fmla="*/ 218441 w 6437263"/>
              <a:gd name="connsiteY0" fmla="*/ 4492967 h 4608513"/>
              <a:gd name="connsiteX1" fmla="*/ 667226 w 6437263"/>
              <a:gd name="connsiteY1" fmla="*/ 4603529 h 4608513"/>
              <a:gd name="connsiteX2" fmla="*/ 6437263 w 6437263"/>
              <a:gd name="connsiteY2" fmla="*/ 4608512 h 4608513"/>
              <a:gd name="connsiteX3" fmla="*/ 6437263 w 6437263"/>
              <a:gd name="connsiteY3" fmla="*/ 4608512 h 4608513"/>
              <a:gd name="connsiteX0" fmla="*/ 0 w 6437263"/>
              <a:gd name="connsiteY0" fmla="*/ 0 h 4608511"/>
              <a:gd name="connsiteX1" fmla="*/ 0 w 6437263"/>
              <a:gd name="connsiteY1" fmla="*/ 0 h 4608511"/>
              <a:gd name="connsiteX2" fmla="*/ 6437263 w 6437263"/>
              <a:gd name="connsiteY2" fmla="*/ 0 h 4608511"/>
              <a:gd name="connsiteX3" fmla="*/ 6437263 w 6437263"/>
              <a:gd name="connsiteY3" fmla="*/ 0 h 4608511"/>
              <a:gd name="connsiteX4" fmla="*/ 6437263 w 6437263"/>
              <a:gd name="connsiteY4" fmla="*/ 4608512 h 4608511"/>
              <a:gd name="connsiteX5" fmla="*/ 6437263 w 6437263"/>
              <a:gd name="connsiteY5" fmla="*/ 4608512 h 4608511"/>
              <a:gd name="connsiteX6" fmla="*/ 0 w 6437263"/>
              <a:gd name="connsiteY6" fmla="*/ 4608512 h 4608511"/>
              <a:gd name="connsiteX7" fmla="*/ 0 w 6437263"/>
              <a:gd name="connsiteY7" fmla="*/ 4608512 h 4608511"/>
              <a:gd name="connsiteX8" fmla="*/ 0 w 6437263"/>
              <a:gd name="connsiteY8" fmla="*/ 0 h 4608511"/>
              <a:gd name="connsiteX0" fmla="*/ 199391 w 6437263"/>
              <a:gd name="connsiteY0" fmla="*/ 4607624 h 4608511"/>
              <a:gd name="connsiteX1" fmla="*/ 667226 w 6437263"/>
              <a:gd name="connsiteY1" fmla="*/ 4603529 h 4608511"/>
              <a:gd name="connsiteX2" fmla="*/ 6437263 w 6437263"/>
              <a:gd name="connsiteY2" fmla="*/ 4608512 h 4608511"/>
              <a:gd name="connsiteX3" fmla="*/ 6437263 w 6437263"/>
              <a:gd name="connsiteY3" fmla="*/ 4608512 h 4608511"/>
              <a:gd name="connsiteX0" fmla="*/ 0 w 6437263"/>
              <a:gd name="connsiteY0" fmla="*/ 0 h 4697712"/>
              <a:gd name="connsiteX1" fmla="*/ 0 w 6437263"/>
              <a:gd name="connsiteY1" fmla="*/ 0 h 4697712"/>
              <a:gd name="connsiteX2" fmla="*/ 6437263 w 6437263"/>
              <a:gd name="connsiteY2" fmla="*/ 0 h 4697712"/>
              <a:gd name="connsiteX3" fmla="*/ 6437263 w 6437263"/>
              <a:gd name="connsiteY3" fmla="*/ 0 h 4697712"/>
              <a:gd name="connsiteX4" fmla="*/ 6437263 w 6437263"/>
              <a:gd name="connsiteY4" fmla="*/ 4608512 h 4697712"/>
              <a:gd name="connsiteX5" fmla="*/ 6437263 w 6437263"/>
              <a:gd name="connsiteY5" fmla="*/ 4608512 h 4697712"/>
              <a:gd name="connsiteX6" fmla="*/ 0 w 6437263"/>
              <a:gd name="connsiteY6" fmla="*/ 4608512 h 4697712"/>
              <a:gd name="connsiteX7" fmla="*/ 0 w 6437263"/>
              <a:gd name="connsiteY7" fmla="*/ 4608512 h 4697712"/>
              <a:gd name="connsiteX8" fmla="*/ 0 w 6437263"/>
              <a:gd name="connsiteY8" fmla="*/ 0 h 4697712"/>
              <a:gd name="connsiteX0" fmla="*/ 199391 w 6437263"/>
              <a:gd name="connsiteY0" fmla="*/ 4607624 h 4697712"/>
              <a:gd name="connsiteX1" fmla="*/ 669607 w 6437263"/>
              <a:gd name="connsiteY1" fmla="*/ 4697712 h 4697712"/>
              <a:gd name="connsiteX2" fmla="*/ 6437263 w 6437263"/>
              <a:gd name="connsiteY2" fmla="*/ 4608512 h 4697712"/>
              <a:gd name="connsiteX3" fmla="*/ 6437263 w 6437263"/>
              <a:gd name="connsiteY3" fmla="*/ 4608512 h 4697712"/>
              <a:gd name="connsiteX0" fmla="*/ 0 w 6437263"/>
              <a:gd name="connsiteY0" fmla="*/ 0 h 4697712"/>
              <a:gd name="connsiteX1" fmla="*/ 0 w 6437263"/>
              <a:gd name="connsiteY1" fmla="*/ 0 h 4697712"/>
              <a:gd name="connsiteX2" fmla="*/ 6437263 w 6437263"/>
              <a:gd name="connsiteY2" fmla="*/ 0 h 4697712"/>
              <a:gd name="connsiteX3" fmla="*/ 6437263 w 6437263"/>
              <a:gd name="connsiteY3" fmla="*/ 0 h 4697712"/>
              <a:gd name="connsiteX4" fmla="*/ 6437263 w 6437263"/>
              <a:gd name="connsiteY4" fmla="*/ 4608512 h 4697712"/>
              <a:gd name="connsiteX5" fmla="*/ 6437263 w 6437263"/>
              <a:gd name="connsiteY5" fmla="*/ 4608512 h 4697712"/>
              <a:gd name="connsiteX6" fmla="*/ 0 w 6437263"/>
              <a:gd name="connsiteY6" fmla="*/ 4608512 h 4697712"/>
              <a:gd name="connsiteX7" fmla="*/ 0 w 6437263"/>
              <a:gd name="connsiteY7" fmla="*/ 4608512 h 4697712"/>
              <a:gd name="connsiteX8" fmla="*/ 0 w 6437263"/>
              <a:gd name="connsiteY8" fmla="*/ 0 h 4697712"/>
              <a:gd name="connsiteX0" fmla="*/ 199391 w 6437263"/>
              <a:gd name="connsiteY0" fmla="*/ 4607624 h 4697712"/>
              <a:gd name="connsiteX1" fmla="*/ 669607 w 6437263"/>
              <a:gd name="connsiteY1" fmla="*/ 4697712 h 4697712"/>
              <a:gd name="connsiteX2" fmla="*/ 6437263 w 6437263"/>
              <a:gd name="connsiteY2" fmla="*/ 4608512 h 4697712"/>
              <a:gd name="connsiteX3" fmla="*/ 6437263 w 6437263"/>
              <a:gd name="connsiteY3" fmla="*/ 4608512 h 4697712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99391 w 6437263"/>
              <a:gd name="connsiteY0" fmla="*/ 4607624 h 4611720"/>
              <a:gd name="connsiteX1" fmla="*/ 676751 w 6437263"/>
              <a:gd name="connsiteY1" fmla="*/ 4611720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99391 w 6437263"/>
              <a:gd name="connsiteY0" fmla="*/ 4607624 h 4611720"/>
              <a:gd name="connsiteX1" fmla="*/ 676751 w 6437263"/>
              <a:gd name="connsiteY1" fmla="*/ 4611720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08511"/>
              <a:gd name="connsiteX1" fmla="*/ 0 w 6437263"/>
              <a:gd name="connsiteY1" fmla="*/ 0 h 4608511"/>
              <a:gd name="connsiteX2" fmla="*/ 6437263 w 6437263"/>
              <a:gd name="connsiteY2" fmla="*/ 0 h 4608511"/>
              <a:gd name="connsiteX3" fmla="*/ 6437263 w 6437263"/>
              <a:gd name="connsiteY3" fmla="*/ 0 h 4608511"/>
              <a:gd name="connsiteX4" fmla="*/ 6437263 w 6437263"/>
              <a:gd name="connsiteY4" fmla="*/ 4608512 h 4608511"/>
              <a:gd name="connsiteX5" fmla="*/ 6437263 w 6437263"/>
              <a:gd name="connsiteY5" fmla="*/ 4608512 h 4608511"/>
              <a:gd name="connsiteX6" fmla="*/ 0 w 6437263"/>
              <a:gd name="connsiteY6" fmla="*/ 4608512 h 4608511"/>
              <a:gd name="connsiteX7" fmla="*/ 0 w 6437263"/>
              <a:gd name="connsiteY7" fmla="*/ 4608512 h 4608511"/>
              <a:gd name="connsiteX8" fmla="*/ 0 w 6437263"/>
              <a:gd name="connsiteY8" fmla="*/ 0 h 4608511"/>
              <a:gd name="connsiteX0" fmla="*/ 199391 w 6437263"/>
              <a:gd name="connsiteY0" fmla="*/ 4607624 h 4608511"/>
              <a:gd name="connsiteX1" fmla="*/ 676751 w 6437263"/>
              <a:gd name="connsiteY1" fmla="*/ 4603531 h 4608511"/>
              <a:gd name="connsiteX2" fmla="*/ 6437263 w 6437263"/>
              <a:gd name="connsiteY2" fmla="*/ 4608512 h 4608511"/>
              <a:gd name="connsiteX3" fmla="*/ 6437263 w 6437263"/>
              <a:gd name="connsiteY3" fmla="*/ 4608512 h 4608511"/>
              <a:gd name="connsiteX0" fmla="*/ 0 w 6437263"/>
              <a:gd name="connsiteY0" fmla="*/ 0 h 4611722"/>
              <a:gd name="connsiteX1" fmla="*/ 0 w 6437263"/>
              <a:gd name="connsiteY1" fmla="*/ 0 h 4611722"/>
              <a:gd name="connsiteX2" fmla="*/ 6437263 w 6437263"/>
              <a:gd name="connsiteY2" fmla="*/ 0 h 4611722"/>
              <a:gd name="connsiteX3" fmla="*/ 6437263 w 6437263"/>
              <a:gd name="connsiteY3" fmla="*/ 0 h 4611722"/>
              <a:gd name="connsiteX4" fmla="*/ 6437263 w 6437263"/>
              <a:gd name="connsiteY4" fmla="*/ 4608512 h 4611722"/>
              <a:gd name="connsiteX5" fmla="*/ 6437263 w 6437263"/>
              <a:gd name="connsiteY5" fmla="*/ 4608512 h 4611722"/>
              <a:gd name="connsiteX6" fmla="*/ 0 w 6437263"/>
              <a:gd name="connsiteY6" fmla="*/ 4608512 h 4611722"/>
              <a:gd name="connsiteX7" fmla="*/ 0 w 6437263"/>
              <a:gd name="connsiteY7" fmla="*/ 4608512 h 4611722"/>
              <a:gd name="connsiteX8" fmla="*/ 0 w 6437263"/>
              <a:gd name="connsiteY8" fmla="*/ 0 h 4611722"/>
              <a:gd name="connsiteX0" fmla="*/ 199391 w 6437263"/>
              <a:gd name="connsiteY0" fmla="*/ 4607624 h 4611722"/>
              <a:gd name="connsiteX1" fmla="*/ 676751 w 6437263"/>
              <a:gd name="connsiteY1" fmla="*/ 4611722 h 4611722"/>
              <a:gd name="connsiteX2" fmla="*/ 6437263 w 6437263"/>
              <a:gd name="connsiteY2" fmla="*/ 4608512 h 4611722"/>
              <a:gd name="connsiteX3" fmla="*/ 6437263 w 6437263"/>
              <a:gd name="connsiteY3" fmla="*/ 4608512 h 4611722"/>
              <a:gd name="connsiteX0" fmla="*/ 0 w 6437263"/>
              <a:gd name="connsiteY0" fmla="*/ 0 h 4611722"/>
              <a:gd name="connsiteX1" fmla="*/ 0 w 6437263"/>
              <a:gd name="connsiteY1" fmla="*/ 0 h 4611722"/>
              <a:gd name="connsiteX2" fmla="*/ 6437263 w 6437263"/>
              <a:gd name="connsiteY2" fmla="*/ 0 h 4611722"/>
              <a:gd name="connsiteX3" fmla="*/ 6437263 w 6437263"/>
              <a:gd name="connsiteY3" fmla="*/ 0 h 4611722"/>
              <a:gd name="connsiteX4" fmla="*/ 6437263 w 6437263"/>
              <a:gd name="connsiteY4" fmla="*/ 4608512 h 4611722"/>
              <a:gd name="connsiteX5" fmla="*/ 6437263 w 6437263"/>
              <a:gd name="connsiteY5" fmla="*/ 4608512 h 4611722"/>
              <a:gd name="connsiteX6" fmla="*/ 0 w 6437263"/>
              <a:gd name="connsiteY6" fmla="*/ 4608512 h 4611722"/>
              <a:gd name="connsiteX7" fmla="*/ 0 w 6437263"/>
              <a:gd name="connsiteY7" fmla="*/ 4608512 h 4611722"/>
              <a:gd name="connsiteX8" fmla="*/ 0 w 6437263"/>
              <a:gd name="connsiteY8" fmla="*/ 0 h 4611722"/>
              <a:gd name="connsiteX0" fmla="*/ 199391 w 6437263"/>
              <a:gd name="connsiteY0" fmla="*/ 4611719 h 4611722"/>
              <a:gd name="connsiteX1" fmla="*/ 676751 w 6437263"/>
              <a:gd name="connsiteY1" fmla="*/ 4611722 h 4611722"/>
              <a:gd name="connsiteX2" fmla="*/ 6437263 w 6437263"/>
              <a:gd name="connsiteY2" fmla="*/ 4608512 h 4611722"/>
              <a:gd name="connsiteX3" fmla="*/ 6437263 w 6437263"/>
              <a:gd name="connsiteY3" fmla="*/ 4608512 h 4611722"/>
              <a:gd name="connsiteX0" fmla="*/ 0 w 6437263"/>
              <a:gd name="connsiteY0" fmla="*/ 0 h 4611722"/>
              <a:gd name="connsiteX1" fmla="*/ 0 w 6437263"/>
              <a:gd name="connsiteY1" fmla="*/ 0 h 4611722"/>
              <a:gd name="connsiteX2" fmla="*/ 6437263 w 6437263"/>
              <a:gd name="connsiteY2" fmla="*/ 0 h 4611722"/>
              <a:gd name="connsiteX3" fmla="*/ 6437263 w 6437263"/>
              <a:gd name="connsiteY3" fmla="*/ 0 h 4611722"/>
              <a:gd name="connsiteX4" fmla="*/ 6437263 w 6437263"/>
              <a:gd name="connsiteY4" fmla="*/ 4608512 h 4611722"/>
              <a:gd name="connsiteX5" fmla="*/ 6437263 w 6437263"/>
              <a:gd name="connsiteY5" fmla="*/ 4608512 h 4611722"/>
              <a:gd name="connsiteX6" fmla="*/ 0 w 6437263"/>
              <a:gd name="connsiteY6" fmla="*/ 4608512 h 4611722"/>
              <a:gd name="connsiteX7" fmla="*/ 0 w 6437263"/>
              <a:gd name="connsiteY7" fmla="*/ 4608512 h 4611722"/>
              <a:gd name="connsiteX8" fmla="*/ 0 w 6437263"/>
              <a:gd name="connsiteY8" fmla="*/ 0 h 4611722"/>
              <a:gd name="connsiteX0" fmla="*/ 17895 w 6437263"/>
              <a:gd name="connsiteY0" fmla="*/ 4586557 h 4611722"/>
              <a:gd name="connsiteX1" fmla="*/ 676751 w 6437263"/>
              <a:gd name="connsiteY1" fmla="*/ 4611722 h 4611722"/>
              <a:gd name="connsiteX2" fmla="*/ 6437263 w 6437263"/>
              <a:gd name="connsiteY2" fmla="*/ 4608512 h 4611722"/>
              <a:gd name="connsiteX3" fmla="*/ 6437263 w 6437263"/>
              <a:gd name="connsiteY3" fmla="*/ 4608512 h 4611722"/>
              <a:gd name="connsiteX0" fmla="*/ 0 w 6437263"/>
              <a:gd name="connsiteY0" fmla="*/ 0 h 4608509"/>
              <a:gd name="connsiteX1" fmla="*/ 0 w 6437263"/>
              <a:gd name="connsiteY1" fmla="*/ 0 h 4608509"/>
              <a:gd name="connsiteX2" fmla="*/ 6437263 w 6437263"/>
              <a:gd name="connsiteY2" fmla="*/ 0 h 4608509"/>
              <a:gd name="connsiteX3" fmla="*/ 6437263 w 6437263"/>
              <a:gd name="connsiteY3" fmla="*/ 0 h 4608509"/>
              <a:gd name="connsiteX4" fmla="*/ 6437263 w 6437263"/>
              <a:gd name="connsiteY4" fmla="*/ 4608512 h 4608509"/>
              <a:gd name="connsiteX5" fmla="*/ 6437263 w 6437263"/>
              <a:gd name="connsiteY5" fmla="*/ 4608512 h 4608509"/>
              <a:gd name="connsiteX6" fmla="*/ 0 w 6437263"/>
              <a:gd name="connsiteY6" fmla="*/ 4608512 h 4608509"/>
              <a:gd name="connsiteX7" fmla="*/ 0 w 6437263"/>
              <a:gd name="connsiteY7" fmla="*/ 4608512 h 4608509"/>
              <a:gd name="connsiteX8" fmla="*/ 0 w 6437263"/>
              <a:gd name="connsiteY8" fmla="*/ 0 h 4608509"/>
              <a:gd name="connsiteX0" fmla="*/ 17895 w 6437263"/>
              <a:gd name="connsiteY0" fmla="*/ 4586557 h 4608509"/>
              <a:gd name="connsiteX1" fmla="*/ 2969341 w 6437263"/>
              <a:gd name="connsiteY1" fmla="*/ 4586557 h 4608509"/>
              <a:gd name="connsiteX2" fmla="*/ 6437263 w 6437263"/>
              <a:gd name="connsiteY2" fmla="*/ 4608512 h 4608509"/>
              <a:gd name="connsiteX3" fmla="*/ 6437263 w 6437263"/>
              <a:gd name="connsiteY3" fmla="*/ 4608512 h 4608509"/>
              <a:gd name="connsiteX0" fmla="*/ 0 w 6437263"/>
              <a:gd name="connsiteY0" fmla="*/ 0 h 4636887"/>
              <a:gd name="connsiteX1" fmla="*/ 0 w 6437263"/>
              <a:gd name="connsiteY1" fmla="*/ 0 h 4636887"/>
              <a:gd name="connsiteX2" fmla="*/ 6437263 w 6437263"/>
              <a:gd name="connsiteY2" fmla="*/ 0 h 4636887"/>
              <a:gd name="connsiteX3" fmla="*/ 6437263 w 6437263"/>
              <a:gd name="connsiteY3" fmla="*/ 0 h 4636887"/>
              <a:gd name="connsiteX4" fmla="*/ 6437263 w 6437263"/>
              <a:gd name="connsiteY4" fmla="*/ 4608512 h 4636887"/>
              <a:gd name="connsiteX5" fmla="*/ 6437263 w 6437263"/>
              <a:gd name="connsiteY5" fmla="*/ 4608512 h 4636887"/>
              <a:gd name="connsiteX6" fmla="*/ 0 w 6437263"/>
              <a:gd name="connsiteY6" fmla="*/ 4608512 h 4636887"/>
              <a:gd name="connsiteX7" fmla="*/ 0 w 6437263"/>
              <a:gd name="connsiteY7" fmla="*/ 4608512 h 4636887"/>
              <a:gd name="connsiteX8" fmla="*/ 0 w 6437263"/>
              <a:gd name="connsiteY8" fmla="*/ 0 h 4636887"/>
              <a:gd name="connsiteX0" fmla="*/ 17895 w 6437263"/>
              <a:gd name="connsiteY0" fmla="*/ 4636887 h 4636887"/>
              <a:gd name="connsiteX1" fmla="*/ 2969341 w 6437263"/>
              <a:gd name="connsiteY1" fmla="*/ 4586557 h 4636887"/>
              <a:gd name="connsiteX2" fmla="*/ 6437263 w 6437263"/>
              <a:gd name="connsiteY2" fmla="*/ 4608512 h 4636887"/>
              <a:gd name="connsiteX3" fmla="*/ 6437263 w 6437263"/>
              <a:gd name="connsiteY3" fmla="*/ 4608512 h 4636887"/>
              <a:gd name="connsiteX0" fmla="*/ 0 w 6437263"/>
              <a:gd name="connsiteY0" fmla="*/ 0 h 4636887"/>
              <a:gd name="connsiteX1" fmla="*/ 0 w 6437263"/>
              <a:gd name="connsiteY1" fmla="*/ 0 h 4636887"/>
              <a:gd name="connsiteX2" fmla="*/ 6437263 w 6437263"/>
              <a:gd name="connsiteY2" fmla="*/ 0 h 4636887"/>
              <a:gd name="connsiteX3" fmla="*/ 6437263 w 6437263"/>
              <a:gd name="connsiteY3" fmla="*/ 0 h 4636887"/>
              <a:gd name="connsiteX4" fmla="*/ 6437263 w 6437263"/>
              <a:gd name="connsiteY4" fmla="*/ 4608512 h 4636887"/>
              <a:gd name="connsiteX5" fmla="*/ 6437263 w 6437263"/>
              <a:gd name="connsiteY5" fmla="*/ 4608512 h 4636887"/>
              <a:gd name="connsiteX6" fmla="*/ 0 w 6437263"/>
              <a:gd name="connsiteY6" fmla="*/ 4608512 h 4636887"/>
              <a:gd name="connsiteX7" fmla="*/ 0 w 6437263"/>
              <a:gd name="connsiteY7" fmla="*/ 4608512 h 4636887"/>
              <a:gd name="connsiteX8" fmla="*/ 0 w 6437263"/>
              <a:gd name="connsiteY8" fmla="*/ 0 h 4636887"/>
              <a:gd name="connsiteX0" fmla="*/ 17895 w 6437263"/>
              <a:gd name="connsiteY0" fmla="*/ 4636887 h 4636887"/>
              <a:gd name="connsiteX1" fmla="*/ 6045232 w 6437263"/>
              <a:gd name="connsiteY1" fmla="*/ 4611861 h 4636887"/>
              <a:gd name="connsiteX2" fmla="*/ 6437263 w 6437263"/>
              <a:gd name="connsiteY2" fmla="*/ 4608512 h 4636887"/>
              <a:gd name="connsiteX3" fmla="*/ 6437263 w 6437263"/>
              <a:gd name="connsiteY3" fmla="*/ 4608512 h 4636887"/>
              <a:gd name="connsiteX0" fmla="*/ 0 w 6437263"/>
              <a:gd name="connsiteY0" fmla="*/ 0 h 4611925"/>
              <a:gd name="connsiteX1" fmla="*/ 0 w 6437263"/>
              <a:gd name="connsiteY1" fmla="*/ 0 h 4611925"/>
              <a:gd name="connsiteX2" fmla="*/ 6437263 w 6437263"/>
              <a:gd name="connsiteY2" fmla="*/ 0 h 4611925"/>
              <a:gd name="connsiteX3" fmla="*/ 6437263 w 6437263"/>
              <a:gd name="connsiteY3" fmla="*/ 0 h 4611925"/>
              <a:gd name="connsiteX4" fmla="*/ 6437263 w 6437263"/>
              <a:gd name="connsiteY4" fmla="*/ 4608512 h 4611925"/>
              <a:gd name="connsiteX5" fmla="*/ 6437263 w 6437263"/>
              <a:gd name="connsiteY5" fmla="*/ 4608512 h 4611925"/>
              <a:gd name="connsiteX6" fmla="*/ 0 w 6437263"/>
              <a:gd name="connsiteY6" fmla="*/ 4608512 h 4611925"/>
              <a:gd name="connsiteX7" fmla="*/ 0 w 6437263"/>
              <a:gd name="connsiteY7" fmla="*/ 4608512 h 4611925"/>
              <a:gd name="connsiteX8" fmla="*/ 0 w 6437263"/>
              <a:gd name="connsiteY8" fmla="*/ 0 h 4611925"/>
              <a:gd name="connsiteX0" fmla="*/ 304471 w 6437263"/>
              <a:gd name="connsiteY0" fmla="*/ 3751209 h 4611925"/>
              <a:gd name="connsiteX1" fmla="*/ 6045232 w 6437263"/>
              <a:gd name="connsiteY1" fmla="*/ 4611861 h 4611925"/>
              <a:gd name="connsiteX2" fmla="*/ 6437263 w 6437263"/>
              <a:gd name="connsiteY2" fmla="*/ 4608512 h 4611925"/>
              <a:gd name="connsiteX3" fmla="*/ 6437263 w 6437263"/>
              <a:gd name="connsiteY3" fmla="*/ 4608512 h 4611925"/>
              <a:gd name="connsiteX0" fmla="*/ 0 w 6437263"/>
              <a:gd name="connsiteY0" fmla="*/ 0 h 4611925"/>
              <a:gd name="connsiteX1" fmla="*/ 0 w 6437263"/>
              <a:gd name="connsiteY1" fmla="*/ 0 h 4611925"/>
              <a:gd name="connsiteX2" fmla="*/ 6437263 w 6437263"/>
              <a:gd name="connsiteY2" fmla="*/ 0 h 4611925"/>
              <a:gd name="connsiteX3" fmla="*/ 6437263 w 6437263"/>
              <a:gd name="connsiteY3" fmla="*/ 0 h 4611925"/>
              <a:gd name="connsiteX4" fmla="*/ 6437263 w 6437263"/>
              <a:gd name="connsiteY4" fmla="*/ 4608512 h 4611925"/>
              <a:gd name="connsiteX5" fmla="*/ 6437263 w 6437263"/>
              <a:gd name="connsiteY5" fmla="*/ 4608512 h 4611925"/>
              <a:gd name="connsiteX6" fmla="*/ 0 w 6437263"/>
              <a:gd name="connsiteY6" fmla="*/ 4608512 h 4611925"/>
              <a:gd name="connsiteX7" fmla="*/ 0 w 6437263"/>
              <a:gd name="connsiteY7" fmla="*/ 4608512 h 4611925"/>
              <a:gd name="connsiteX8" fmla="*/ 0 w 6437263"/>
              <a:gd name="connsiteY8" fmla="*/ 0 h 4611925"/>
              <a:gd name="connsiteX0" fmla="*/ 304471 w 6437263"/>
              <a:gd name="connsiteY0" fmla="*/ 3751209 h 4611925"/>
              <a:gd name="connsiteX1" fmla="*/ 6045232 w 6437263"/>
              <a:gd name="connsiteY1" fmla="*/ 4611861 h 4611925"/>
              <a:gd name="connsiteX2" fmla="*/ 6437263 w 6437263"/>
              <a:gd name="connsiteY2" fmla="*/ 4608512 h 4611925"/>
              <a:gd name="connsiteX3" fmla="*/ 6437263 w 6437263"/>
              <a:gd name="connsiteY3" fmla="*/ 4608512 h 4611925"/>
              <a:gd name="connsiteX0" fmla="*/ 10811 w 6448074"/>
              <a:gd name="connsiteY0" fmla="*/ 0 h 4614050"/>
              <a:gd name="connsiteX1" fmla="*/ 10811 w 6448074"/>
              <a:gd name="connsiteY1" fmla="*/ 0 h 4614050"/>
              <a:gd name="connsiteX2" fmla="*/ 6448074 w 6448074"/>
              <a:gd name="connsiteY2" fmla="*/ 0 h 4614050"/>
              <a:gd name="connsiteX3" fmla="*/ 6448074 w 6448074"/>
              <a:gd name="connsiteY3" fmla="*/ 0 h 4614050"/>
              <a:gd name="connsiteX4" fmla="*/ 6448074 w 6448074"/>
              <a:gd name="connsiteY4" fmla="*/ 4608512 h 4614050"/>
              <a:gd name="connsiteX5" fmla="*/ 6448074 w 6448074"/>
              <a:gd name="connsiteY5" fmla="*/ 4608512 h 4614050"/>
              <a:gd name="connsiteX6" fmla="*/ 10811 w 6448074"/>
              <a:gd name="connsiteY6" fmla="*/ 4608512 h 4614050"/>
              <a:gd name="connsiteX7" fmla="*/ 10811 w 6448074"/>
              <a:gd name="connsiteY7" fmla="*/ 4608512 h 4614050"/>
              <a:gd name="connsiteX8" fmla="*/ 10811 w 6448074"/>
              <a:gd name="connsiteY8" fmla="*/ 0 h 4614050"/>
              <a:gd name="connsiteX0" fmla="*/ 48 w 6448074"/>
              <a:gd name="connsiteY0" fmla="*/ 4586283 h 4614050"/>
              <a:gd name="connsiteX1" fmla="*/ 6056043 w 6448074"/>
              <a:gd name="connsiteY1" fmla="*/ 4611861 h 4614050"/>
              <a:gd name="connsiteX2" fmla="*/ 6448074 w 6448074"/>
              <a:gd name="connsiteY2" fmla="*/ 4608512 h 4614050"/>
              <a:gd name="connsiteX3" fmla="*/ 6448074 w 6448074"/>
              <a:gd name="connsiteY3" fmla="*/ 4608512 h 4614050"/>
              <a:gd name="connsiteX0" fmla="*/ 10811 w 6448074"/>
              <a:gd name="connsiteY0" fmla="*/ 0 h 4608513"/>
              <a:gd name="connsiteX1" fmla="*/ 10811 w 6448074"/>
              <a:gd name="connsiteY1" fmla="*/ 0 h 4608513"/>
              <a:gd name="connsiteX2" fmla="*/ 6448074 w 6448074"/>
              <a:gd name="connsiteY2" fmla="*/ 0 h 4608513"/>
              <a:gd name="connsiteX3" fmla="*/ 6448074 w 6448074"/>
              <a:gd name="connsiteY3" fmla="*/ 0 h 4608513"/>
              <a:gd name="connsiteX4" fmla="*/ 6448074 w 6448074"/>
              <a:gd name="connsiteY4" fmla="*/ 4608512 h 4608513"/>
              <a:gd name="connsiteX5" fmla="*/ 6448074 w 6448074"/>
              <a:gd name="connsiteY5" fmla="*/ 4608512 h 4608513"/>
              <a:gd name="connsiteX6" fmla="*/ 10811 w 6448074"/>
              <a:gd name="connsiteY6" fmla="*/ 4608512 h 4608513"/>
              <a:gd name="connsiteX7" fmla="*/ 10811 w 6448074"/>
              <a:gd name="connsiteY7" fmla="*/ 4608512 h 4608513"/>
              <a:gd name="connsiteX8" fmla="*/ 10811 w 6448074"/>
              <a:gd name="connsiteY8" fmla="*/ 0 h 4608513"/>
              <a:gd name="connsiteX0" fmla="*/ 48 w 6448074"/>
              <a:gd name="connsiteY0" fmla="*/ 4586283 h 4608513"/>
              <a:gd name="connsiteX1" fmla="*/ 5989175 w 6448074"/>
              <a:gd name="connsiteY1" fmla="*/ 4232283 h 4608513"/>
              <a:gd name="connsiteX2" fmla="*/ 6448074 w 6448074"/>
              <a:gd name="connsiteY2" fmla="*/ 4608512 h 4608513"/>
              <a:gd name="connsiteX3" fmla="*/ 6448074 w 6448074"/>
              <a:gd name="connsiteY3" fmla="*/ 4608512 h 4608513"/>
              <a:gd name="connsiteX0" fmla="*/ 10795 w 6448058"/>
              <a:gd name="connsiteY0" fmla="*/ 0 h 4608513"/>
              <a:gd name="connsiteX1" fmla="*/ 10795 w 6448058"/>
              <a:gd name="connsiteY1" fmla="*/ 0 h 4608513"/>
              <a:gd name="connsiteX2" fmla="*/ 6448058 w 6448058"/>
              <a:gd name="connsiteY2" fmla="*/ 0 h 4608513"/>
              <a:gd name="connsiteX3" fmla="*/ 6448058 w 6448058"/>
              <a:gd name="connsiteY3" fmla="*/ 0 h 4608513"/>
              <a:gd name="connsiteX4" fmla="*/ 6448058 w 6448058"/>
              <a:gd name="connsiteY4" fmla="*/ 4608512 h 4608513"/>
              <a:gd name="connsiteX5" fmla="*/ 6448058 w 6448058"/>
              <a:gd name="connsiteY5" fmla="*/ 4608512 h 4608513"/>
              <a:gd name="connsiteX6" fmla="*/ 10795 w 6448058"/>
              <a:gd name="connsiteY6" fmla="*/ 4608512 h 4608513"/>
              <a:gd name="connsiteX7" fmla="*/ 10795 w 6448058"/>
              <a:gd name="connsiteY7" fmla="*/ 4608512 h 4608513"/>
              <a:gd name="connsiteX8" fmla="*/ 10795 w 6448058"/>
              <a:gd name="connsiteY8" fmla="*/ 0 h 4608513"/>
              <a:gd name="connsiteX0" fmla="*/ 32 w 6448058"/>
              <a:gd name="connsiteY0" fmla="*/ 4586283 h 4608513"/>
              <a:gd name="connsiteX1" fmla="*/ 5989159 w 6448058"/>
              <a:gd name="connsiteY1" fmla="*/ 4232283 h 4608513"/>
              <a:gd name="connsiteX2" fmla="*/ 6448058 w 6448058"/>
              <a:gd name="connsiteY2" fmla="*/ 4608512 h 4608513"/>
              <a:gd name="connsiteX3" fmla="*/ 6448058 w 6448058"/>
              <a:gd name="connsiteY3" fmla="*/ 4608512 h 4608513"/>
              <a:gd name="connsiteX0" fmla="*/ 10795 w 6448058"/>
              <a:gd name="connsiteY0" fmla="*/ 0 h 4608513"/>
              <a:gd name="connsiteX1" fmla="*/ 10795 w 6448058"/>
              <a:gd name="connsiteY1" fmla="*/ 0 h 4608513"/>
              <a:gd name="connsiteX2" fmla="*/ 6448058 w 6448058"/>
              <a:gd name="connsiteY2" fmla="*/ 0 h 4608513"/>
              <a:gd name="connsiteX3" fmla="*/ 6448058 w 6448058"/>
              <a:gd name="connsiteY3" fmla="*/ 0 h 4608513"/>
              <a:gd name="connsiteX4" fmla="*/ 6448058 w 6448058"/>
              <a:gd name="connsiteY4" fmla="*/ 4608512 h 4608513"/>
              <a:gd name="connsiteX5" fmla="*/ 6448058 w 6448058"/>
              <a:gd name="connsiteY5" fmla="*/ 4608512 h 4608513"/>
              <a:gd name="connsiteX6" fmla="*/ 10795 w 6448058"/>
              <a:gd name="connsiteY6" fmla="*/ 4608512 h 4608513"/>
              <a:gd name="connsiteX7" fmla="*/ 10795 w 6448058"/>
              <a:gd name="connsiteY7" fmla="*/ 4608512 h 4608513"/>
              <a:gd name="connsiteX8" fmla="*/ 10795 w 6448058"/>
              <a:gd name="connsiteY8" fmla="*/ 0 h 4608513"/>
              <a:gd name="connsiteX0" fmla="*/ 32 w 6448058"/>
              <a:gd name="connsiteY0" fmla="*/ 4586283 h 4608513"/>
              <a:gd name="connsiteX1" fmla="*/ 6151550 w 6448058"/>
              <a:gd name="connsiteY1" fmla="*/ 4586547 h 4608513"/>
              <a:gd name="connsiteX2" fmla="*/ 6448058 w 6448058"/>
              <a:gd name="connsiteY2" fmla="*/ 4608512 h 4608513"/>
              <a:gd name="connsiteX3" fmla="*/ 6448058 w 6448058"/>
              <a:gd name="connsiteY3" fmla="*/ 4608512 h 460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8058" h="4608513" stroke="0" extrusionOk="0">
                <a:moveTo>
                  <a:pt x="10795" y="0"/>
                </a:moveTo>
                <a:lnTo>
                  <a:pt x="10795" y="0"/>
                </a:lnTo>
                <a:lnTo>
                  <a:pt x="6448058" y="0"/>
                </a:lnTo>
                <a:lnTo>
                  <a:pt x="6448058" y="0"/>
                </a:lnTo>
                <a:lnTo>
                  <a:pt x="6448058" y="4608512"/>
                </a:lnTo>
                <a:lnTo>
                  <a:pt x="6448058" y="4608512"/>
                </a:lnTo>
                <a:lnTo>
                  <a:pt x="10795" y="4608512"/>
                </a:lnTo>
                <a:lnTo>
                  <a:pt x="10795" y="4608512"/>
                </a:lnTo>
                <a:lnTo>
                  <a:pt x="10795" y="0"/>
                </a:lnTo>
                <a:close/>
              </a:path>
              <a:path w="6448058" h="4608513" fill="none">
                <a:moveTo>
                  <a:pt x="32" y="4586283"/>
                </a:moveTo>
                <a:cubicBezTo>
                  <a:pt x="-15974" y="4603244"/>
                  <a:pt x="6148453" y="4594889"/>
                  <a:pt x="6151550" y="4586547"/>
                </a:cubicBezTo>
                <a:moveTo>
                  <a:pt x="6448058" y="4608512"/>
                </a:moveTo>
                <a:lnTo>
                  <a:pt x="6448058" y="4608512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bIns="122304" anchor="b" anchorCtr="0">
            <a:spAutoFit/>
          </a:bodyPr>
          <a:lstStyle>
            <a:lvl1pPr marL="0" indent="0">
              <a:spcAft>
                <a:spcPts val="1982"/>
              </a:spcAft>
              <a:buClr>
                <a:schemeClr val="accent1"/>
              </a:buClr>
              <a:buSzPct val="100000"/>
              <a:buFont typeface="Arial" pitchFamily="34" charset="0"/>
              <a:buNone/>
              <a:defRPr sz="3700" b="1" u="none">
                <a:solidFill>
                  <a:schemeClr val="tx1"/>
                </a:solidFill>
              </a:defRPr>
            </a:lvl1pPr>
            <a:lvl2pPr marL="611518" indent="0">
              <a:buFont typeface="Arial" panose="020B0604020202020204" pitchFamily="34" charset="0"/>
              <a:buNone/>
              <a:defRPr sz="4000"/>
            </a:lvl2pPr>
            <a:lvl3pPr marL="0" indent="0">
              <a:buNone/>
              <a:defRPr/>
            </a:lvl3pPr>
            <a:lvl4pPr marL="0" indent="0">
              <a:buNone/>
              <a:defRPr baseline="0"/>
            </a:lvl4pPr>
            <a:lvl5pPr marL="0" indent="0">
              <a:buNone/>
              <a:defRPr/>
            </a:lvl5pPr>
          </a:lstStyle>
          <a:p>
            <a:pPr lvl="0"/>
            <a:r>
              <a:rPr lang="fr-FR" noProof="0" dirty="0" smtClean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32120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gray">
          <a:xfrm>
            <a:off x="308320" y="2"/>
            <a:ext cx="3958038" cy="299232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8876" tIns="129438" rIns="258876" bIns="129438"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 bwMode="gray">
          <a:xfrm>
            <a:off x="1" y="0"/>
            <a:ext cx="42808525" cy="52974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8876" tIns="129438" rIns="258876" bIns="129438" rtlCol="0" anchor="ctr"/>
          <a:lstStyle/>
          <a:p>
            <a:pPr algn="ctr"/>
            <a:endParaRPr lang="fr-FR"/>
          </a:p>
        </p:txBody>
      </p:sp>
      <p:grpSp>
        <p:nvGrpSpPr>
          <p:cNvPr id="20" name="Groupe 19"/>
          <p:cNvGrpSpPr/>
          <p:nvPr/>
        </p:nvGrpSpPr>
        <p:grpSpPr bwMode="gray">
          <a:xfrm>
            <a:off x="2034" y="1"/>
            <a:ext cx="42860511" cy="30274921"/>
            <a:chOff x="508" y="0"/>
            <a:chExt cx="10706386" cy="15120000"/>
          </a:xfrm>
        </p:grpSpPr>
        <p:sp>
          <p:nvSpPr>
            <p:cNvPr id="14" name="Rectangle 13"/>
            <p:cNvSpPr/>
            <p:nvPr userDrawn="1"/>
          </p:nvSpPr>
          <p:spPr bwMode="gray">
            <a:xfrm>
              <a:off x="508" y="0"/>
              <a:ext cx="106934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 userDrawn="1"/>
          </p:nvSpPr>
          <p:spPr bwMode="gray">
            <a:xfrm>
              <a:off x="10346894" y="0"/>
              <a:ext cx="360000" cy="1512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Triangle rectangle 11"/>
          <p:cNvSpPr/>
          <p:nvPr/>
        </p:nvSpPr>
        <p:spPr bwMode="gray">
          <a:xfrm rot="5400000">
            <a:off x="4286328" y="-4286325"/>
            <a:ext cx="8507601" cy="1708025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8876" tIns="129438" rIns="258876" bIns="129438" rtlCol="0" anchor="ctr"/>
          <a:lstStyle/>
          <a:p>
            <a:pPr algn="ctr"/>
            <a:endParaRPr lang="fr-FR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17775248" y="1900644"/>
            <a:ext cx="22656439" cy="3243741"/>
          </a:xfrm>
          <a:prstGeom prst="rect">
            <a:avLst/>
          </a:prstGeom>
        </p:spPr>
        <p:txBody>
          <a:bodyPr vert="horz" lIns="0" tIns="0" rIns="657667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17769697" y="6075705"/>
            <a:ext cx="22661987" cy="221848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pic>
        <p:nvPicPr>
          <p:cNvPr id="21" name="Image 20" descr="IMT_ales.pdf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18" y="360416"/>
            <a:ext cx="5488969" cy="31725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/>
  <p:txStyles>
    <p:titleStyle>
      <a:lvl1pPr algn="l" defTabSz="4176184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8800" b="1" kern="1200" cap="none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4176184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25000"/>
        <a:buFontTx/>
        <a:buNone/>
        <a:defRPr sz="4200" b="0" kern="1200" cap="none" baseline="0">
          <a:solidFill>
            <a:schemeClr val="accent4"/>
          </a:solidFill>
          <a:latin typeface="+mn-lt"/>
          <a:ea typeface="+mn-ea"/>
          <a:cs typeface="+mn-cs"/>
        </a:defRPr>
      </a:lvl1pPr>
      <a:lvl2pPr marL="0" indent="0" algn="l" defTabSz="4176184" rtl="0" eaLnBrk="1" latinLnBrk="0" hangingPunct="1">
        <a:lnSpc>
          <a:spcPct val="100000"/>
        </a:lnSpc>
        <a:spcBef>
          <a:spcPts val="0"/>
        </a:spcBef>
        <a:spcAft>
          <a:spcPts val="3397"/>
        </a:spcAft>
        <a:buSzPct val="25000"/>
        <a:buFontTx/>
        <a:buNone/>
        <a:defRPr sz="5100" b="1" kern="1200" cap="none">
          <a:solidFill>
            <a:schemeClr val="tx1"/>
          </a:solidFill>
          <a:latin typeface="+mn-lt"/>
          <a:ea typeface="+mn-ea"/>
          <a:cs typeface="+mn-cs"/>
        </a:defRPr>
      </a:lvl2pPr>
      <a:lvl3pPr marL="516854" indent="-516854" algn="l" defTabSz="4176184" rtl="0" eaLnBrk="1" latinLnBrk="0" hangingPunct="1">
        <a:lnSpc>
          <a:spcPct val="100000"/>
        </a:lnSpc>
        <a:spcBef>
          <a:spcPts val="0"/>
        </a:spcBef>
        <a:spcAft>
          <a:spcPts val="1982"/>
        </a:spcAft>
        <a:buClr>
          <a:schemeClr val="accent1"/>
        </a:buClr>
        <a:buSzPct val="100000"/>
        <a:buFont typeface="Arial" panose="020B0604020202020204" pitchFamily="34" charset="0"/>
        <a:buChar char="►"/>
        <a:defRPr sz="3500" kern="1200" cap="none">
          <a:solidFill>
            <a:schemeClr val="tx1"/>
          </a:solidFill>
          <a:latin typeface="+mn-lt"/>
          <a:ea typeface="+mn-ea"/>
          <a:cs typeface="+mn-cs"/>
        </a:defRPr>
      </a:lvl3pPr>
      <a:lvl4pPr marL="1015728" indent="-498877" algn="l" defTabSz="4176184" rtl="0" eaLnBrk="1" latinLnBrk="0" hangingPunct="1">
        <a:lnSpc>
          <a:spcPct val="100000"/>
        </a:lnSpc>
        <a:spcBef>
          <a:spcPts val="0"/>
        </a:spcBef>
        <a:spcAft>
          <a:spcPts val="1982"/>
        </a:spcAft>
        <a:buClrTx/>
        <a:buSzPct val="100000"/>
        <a:buFont typeface="Arial" panose="020B0604020202020204" pitchFamily="34" charset="0"/>
        <a:buChar char="-"/>
        <a:defRPr sz="3500" kern="1200" cap="none">
          <a:solidFill>
            <a:schemeClr val="tx1"/>
          </a:solidFill>
          <a:latin typeface="+mn-lt"/>
          <a:ea typeface="+mn-ea"/>
          <a:cs typeface="+mn-cs"/>
        </a:defRPr>
      </a:lvl4pPr>
      <a:lvl5pPr marL="1020224" indent="0" algn="l" defTabSz="4176184" rtl="0" eaLnBrk="1" latinLnBrk="0" hangingPunct="1">
        <a:lnSpc>
          <a:spcPct val="100000"/>
        </a:lnSpc>
        <a:spcBef>
          <a:spcPts val="0"/>
        </a:spcBef>
        <a:spcAft>
          <a:spcPts val="1982"/>
        </a:spcAft>
        <a:buClrTx/>
        <a:buSzPct val="100000"/>
        <a:buFont typeface="Arial" panose="020B0604020202020204" pitchFamily="34" charset="0"/>
        <a:buNone/>
        <a:defRPr sz="3500" kern="1200" cap="none">
          <a:solidFill>
            <a:schemeClr val="tx1"/>
          </a:solidFill>
          <a:latin typeface="+mn-lt"/>
          <a:ea typeface="+mn-ea"/>
          <a:cs typeface="+mn-cs"/>
        </a:defRPr>
      </a:lvl5pPr>
      <a:lvl6pPr marL="11484507" indent="-1044047" algn="l" defTabSz="4176184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2599" indent="-1044047" algn="l" defTabSz="4176184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0691" indent="-1044047" algn="l" defTabSz="4176184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8783" indent="-1044047" algn="l" defTabSz="4176184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17618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092" algn="l" defTabSz="417618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184" algn="l" defTabSz="417618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276" algn="l" defTabSz="417618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368" algn="l" defTabSz="417618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460" algn="l" defTabSz="417618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8552" algn="l" defTabSz="417618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6644" algn="l" defTabSz="417618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4736" algn="l" defTabSz="417618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4294967295"/>
          </p:nvPr>
        </p:nvSpPr>
        <p:spPr>
          <a:xfrm>
            <a:off x="17769697" y="6075705"/>
            <a:ext cx="22661987" cy="7352480"/>
          </a:xfrm>
        </p:spPr>
        <p:txBody>
          <a:bodyPr/>
          <a:lstStyle/>
          <a:p>
            <a:r>
              <a:rPr lang="fr-FR" dirty="0" smtClean="0"/>
              <a:t>Mise au point méthodologique : Projet Eau </a:t>
            </a:r>
            <a:r>
              <a:rPr lang="fr-FR" dirty="0" err="1" smtClean="0"/>
              <a:t>Sout</a:t>
            </a:r>
            <a:r>
              <a:rPr lang="fr-FR" dirty="0" smtClean="0"/>
              <a:t>’ (fleuve Rhône)</a:t>
            </a:r>
          </a:p>
          <a:p>
            <a:pPr lvl="1"/>
            <a:r>
              <a:rPr lang="fr-FR" dirty="0" smtClean="0"/>
              <a:t>Approche interdisciplinaire en milieu alluvionnaire</a:t>
            </a:r>
          </a:p>
          <a:p>
            <a:pPr lvl="2"/>
            <a:r>
              <a:rPr lang="fr-FR" b="1" dirty="0" smtClean="0">
                <a:solidFill>
                  <a:schemeClr val="accent1"/>
                </a:solidFill>
              </a:rPr>
              <a:t>Modélisation simplifiée </a:t>
            </a:r>
            <a:r>
              <a:rPr lang="fr-FR" i="1" dirty="0" smtClean="0"/>
              <a:t>(SIG) </a:t>
            </a:r>
            <a:r>
              <a:rPr lang="fr-FR" dirty="0" smtClean="0"/>
              <a:t>– Analyse géomatique pour l’évaluation des gradients d’échange nappe-rivière : sens et débit </a:t>
            </a:r>
          </a:p>
          <a:p>
            <a:pPr lvl="2"/>
            <a:r>
              <a:rPr lang="fr-FR" b="1" dirty="0" smtClean="0">
                <a:solidFill>
                  <a:schemeClr val="accent1"/>
                </a:solidFill>
              </a:rPr>
              <a:t>Invertébrés souterrains </a:t>
            </a:r>
            <a:r>
              <a:rPr lang="fr-FR" i="1" dirty="0" smtClean="0"/>
              <a:t>(</a:t>
            </a:r>
            <a:r>
              <a:rPr lang="fr-FR" i="1" dirty="0" err="1" smtClean="0"/>
              <a:t>Stygobies</a:t>
            </a:r>
            <a:r>
              <a:rPr lang="fr-FR" i="1" dirty="0" smtClean="0"/>
              <a:t>) </a:t>
            </a:r>
            <a:r>
              <a:rPr lang="fr-FR" dirty="0" smtClean="0"/>
              <a:t>– Indicateurs biologiques des origines superficielles ou souterraines de l’eau </a:t>
            </a:r>
          </a:p>
          <a:p>
            <a:pPr lvl="2"/>
            <a:r>
              <a:rPr lang="fr-FR" b="1" dirty="0" smtClean="0">
                <a:solidFill>
                  <a:schemeClr val="accent1"/>
                </a:solidFill>
              </a:rPr>
              <a:t>Végétation aquatique </a:t>
            </a:r>
            <a:r>
              <a:rPr lang="fr-FR" i="1" dirty="0" smtClean="0"/>
              <a:t>(</a:t>
            </a:r>
            <a:r>
              <a:rPr lang="fr-FR" i="1" dirty="0" err="1" smtClean="0"/>
              <a:t>Macrophytes</a:t>
            </a:r>
            <a:r>
              <a:rPr lang="fr-FR" i="1" dirty="0" smtClean="0"/>
              <a:t>) </a:t>
            </a:r>
            <a:r>
              <a:rPr lang="fr-FR" dirty="0" smtClean="0"/>
              <a:t>– Indicateur biologique semi-quantitatif des apports de nappe</a:t>
            </a:r>
          </a:p>
          <a:p>
            <a:pPr lvl="2"/>
            <a:r>
              <a:rPr lang="fr-FR" b="1" dirty="0" smtClean="0">
                <a:solidFill>
                  <a:schemeClr val="accent1"/>
                </a:solidFill>
              </a:rPr>
              <a:t>Géochimie</a:t>
            </a:r>
            <a:r>
              <a:rPr lang="fr-FR" dirty="0" smtClean="0"/>
              <a:t> </a:t>
            </a:r>
            <a:r>
              <a:rPr lang="fr-FR" i="1" dirty="0" smtClean="0"/>
              <a:t>(ions dissous et isotopes) </a:t>
            </a:r>
            <a:r>
              <a:rPr lang="fr-FR" dirty="0" smtClean="0"/>
              <a:t>– Signature chimique pour discriminer et quantifier l’origine de l’eau </a:t>
            </a:r>
          </a:p>
          <a:p>
            <a:pPr lvl="2"/>
            <a:r>
              <a:rPr lang="fr-FR" dirty="0" smtClean="0"/>
              <a:t>Typologie des échanges nappe-rivière  </a:t>
            </a:r>
          </a:p>
          <a:p>
            <a:pPr lvl="2"/>
            <a:r>
              <a:rPr lang="fr-FR" dirty="0" smtClean="0"/>
              <a:t>Caractérisation des échanges nappes alluviales-rivière fondée sur un diagnostic synthétique obtenu par croisement des méthodes 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1C3E-845E-4E32-907C-911C287466A0}" type="datetime1">
              <a:rPr lang="fr-FR" smtClean="0"/>
              <a:pPr/>
              <a:t>26/07/2017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B21B-9BEF-40D7-A347-5FAA069EF9D6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13987438" y="1900344"/>
            <a:ext cx="27219024" cy="3243741"/>
          </a:xfrm>
        </p:spPr>
        <p:txBody>
          <a:bodyPr/>
          <a:lstStyle/>
          <a:p>
            <a:r>
              <a:rPr lang="fr-FR" dirty="0" smtClean="0"/>
              <a:t>POCIS </a:t>
            </a:r>
            <a:r>
              <a:rPr lang="fr-FR" dirty="0" err="1" smtClean="0"/>
              <a:t>evidence</a:t>
            </a:r>
            <a:r>
              <a:rPr lang="fr-FR" dirty="0" smtClean="0"/>
              <a:t> Yaoundé surface waters pesticide contaminatio</a:t>
            </a:r>
            <a:r>
              <a:rPr lang="fr-FR" dirty="0"/>
              <a:t>n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idx="4294967295"/>
          </p:nvPr>
        </p:nvSpPr>
        <p:spPr>
          <a:xfrm>
            <a:off x="17769694" y="13870430"/>
            <a:ext cx="22661993" cy="6703732"/>
          </a:xfrm>
        </p:spPr>
        <p:txBody>
          <a:bodyPr/>
          <a:lstStyle/>
          <a:p>
            <a:r>
              <a:rPr lang="fr-FR" smtClean="0"/>
              <a:t>Perfectionnement méthodologique : Projet NAPROM</a:t>
            </a:r>
          </a:p>
          <a:p>
            <a:pPr lvl="1"/>
            <a:r>
              <a:rPr lang="fr-FR" smtClean="0"/>
              <a:t>Nouveaux outils et nouveaux contextes</a:t>
            </a:r>
          </a:p>
          <a:p>
            <a:pPr lvl="2"/>
            <a:r>
              <a:rPr lang="fr-FR" smtClean="0"/>
              <a:t>La </a:t>
            </a:r>
            <a:r>
              <a:rPr lang="fr-FR" b="1" smtClean="0">
                <a:solidFill>
                  <a:schemeClr val="accent1"/>
                </a:solidFill>
              </a:rPr>
              <a:t>Loire</a:t>
            </a:r>
            <a:r>
              <a:rPr lang="fr-FR" smtClean="0">
                <a:solidFill>
                  <a:schemeClr val="accent1"/>
                </a:solidFill>
              </a:rPr>
              <a:t> </a:t>
            </a:r>
            <a:r>
              <a:rPr lang="fr-FR" smtClean="0"/>
              <a:t>dans la plaine alluviale du Forez, la plaine alluviale de l’Ill affluent du </a:t>
            </a:r>
            <a:r>
              <a:rPr lang="fr-FR" b="1" smtClean="0">
                <a:solidFill>
                  <a:schemeClr val="accent1"/>
                </a:solidFill>
              </a:rPr>
              <a:t>Rhin</a:t>
            </a:r>
            <a:r>
              <a:rPr lang="fr-FR" smtClean="0">
                <a:solidFill>
                  <a:schemeClr val="accent1"/>
                </a:solidFill>
              </a:rPr>
              <a:t> </a:t>
            </a:r>
            <a:r>
              <a:rPr lang="fr-FR" smtClean="0"/>
              <a:t>l’Orgeval sous-bassin de la </a:t>
            </a:r>
            <a:r>
              <a:rPr lang="fr-FR" b="1" smtClean="0">
                <a:solidFill>
                  <a:schemeClr val="accent1"/>
                </a:solidFill>
              </a:rPr>
              <a:t>Seine</a:t>
            </a:r>
            <a:r>
              <a:rPr lang="fr-FR" smtClean="0"/>
              <a:t>, la </a:t>
            </a:r>
            <a:r>
              <a:rPr lang="fr-FR" b="1" smtClean="0">
                <a:solidFill>
                  <a:schemeClr val="accent1"/>
                </a:solidFill>
              </a:rPr>
              <a:t>Sèvre-Niortaise</a:t>
            </a:r>
            <a:r>
              <a:rPr lang="fr-FR" smtClean="0"/>
              <a:t> petit fleuve côtier </a:t>
            </a:r>
          </a:p>
          <a:p>
            <a:pPr lvl="2"/>
            <a:r>
              <a:rPr lang="fr-FR" smtClean="0"/>
              <a:t>Modélisation distribuée à base physique (Eau-Dyssée, Marthe)</a:t>
            </a:r>
          </a:p>
          <a:p>
            <a:pPr lvl="2"/>
            <a:r>
              <a:rPr lang="fr-FR" smtClean="0"/>
              <a:t>Modélisation distribuée à base physique et hydrothermique (Metis)</a:t>
            </a:r>
          </a:p>
          <a:p>
            <a:pPr lvl="2"/>
            <a:r>
              <a:rPr lang="fr-FR" smtClean="0"/>
              <a:t>Dispositif MOLONARI (Monitoring local des échanges nappe-rivière)</a:t>
            </a:r>
          </a:p>
          <a:p>
            <a:pPr lvl="2"/>
            <a:r>
              <a:rPr lang="fr-FR" smtClean="0"/>
              <a:t>Images thermiques infrarouges (IRT)</a:t>
            </a:r>
          </a:p>
          <a:p>
            <a:pPr lvl="2"/>
            <a:r>
              <a:rPr lang="fr-FR" smtClean="0"/>
              <a:t>Mises à jour et compléments méthodologiques, typologiques et documentaires par rapport au projet Eau Sout’</a:t>
            </a:r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idx="4294967295"/>
          </p:nvPr>
        </p:nvSpPr>
        <p:spPr>
          <a:xfrm>
            <a:off x="17769694" y="20763098"/>
            <a:ext cx="22661993" cy="7352480"/>
          </a:xfrm>
        </p:spPr>
        <p:txBody>
          <a:bodyPr/>
          <a:lstStyle/>
          <a:p>
            <a:r>
              <a:rPr lang="fr-FR" smtClean="0"/>
              <a:t>Guide méthodologique et guide technique</a:t>
            </a:r>
          </a:p>
          <a:p>
            <a:pPr lvl="1"/>
            <a:r>
              <a:rPr lang="fr-FR" smtClean="0"/>
              <a:t>Sorties prévues en 2015 et 2016 </a:t>
            </a:r>
          </a:p>
          <a:p>
            <a:pPr lvl="2"/>
            <a:r>
              <a:rPr lang="fr-FR" smtClean="0"/>
              <a:t>Questions de départ pour le guide méthodologique Eau Sout’ :</a:t>
            </a:r>
          </a:p>
          <a:p>
            <a:pPr lvl="3"/>
            <a:r>
              <a:rPr lang="fr-FR" smtClean="0"/>
              <a:t>Quels sont les outils les plus adaptés sur les milieux alluvionnaires pour caractériser les échanges nappe-rivière ?</a:t>
            </a:r>
          </a:p>
          <a:p>
            <a:pPr lvl="3"/>
            <a:r>
              <a:rPr lang="fr-FR" smtClean="0"/>
              <a:t>Comment procéder et quelle est la marche à suivre pour caractériser les échanges nappe-rivière ?</a:t>
            </a:r>
          </a:p>
          <a:p>
            <a:pPr lvl="2"/>
            <a:r>
              <a:rPr lang="fr-FR" smtClean="0"/>
              <a:t>Destinataires : acteurs et techniciens de l’eau </a:t>
            </a:r>
          </a:p>
          <a:p>
            <a:pPr lvl="2"/>
            <a:r>
              <a:rPr lang="fr-FR" smtClean="0"/>
              <a:t>Un cheminement pour sélectionner la ou les méthodes adaptées selon les caractéristiques de la zone d’étude, les enjeux locaux, l’échelle de travail </a:t>
            </a:r>
            <a:br>
              <a:rPr lang="fr-FR" smtClean="0"/>
            </a:br>
            <a:r>
              <a:rPr lang="fr-FR" smtClean="0"/>
              <a:t>et l’existence de données </a:t>
            </a:r>
          </a:p>
          <a:p>
            <a:pPr lvl="2"/>
            <a:r>
              <a:rPr lang="fr-FR" smtClean="0"/>
              <a:t>Une assistance pour interpréter, synthétiser et cartographie les résultats</a:t>
            </a:r>
          </a:p>
          <a:p>
            <a:pPr lvl="2"/>
            <a:r>
              <a:rPr lang="fr-FR" smtClean="0"/>
              <a:t>Une version plus pratique remaniée sous forme de fiches techniques intégrant les acquis du projet NAPROM prévue pour 2016</a:t>
            </a:r>
            <a:endParaRPr lang="fr-FR" dirty="0"/>
          </a:p>
        </p:txBody>
      </p:sp>
      <p:sp>
        <p:nvSpPr>
          <p:cNvPr id="50" name="Espace réservé pour une image  49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51" name="Espace réservé pour une image  50"/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52" name="Espace réservé pour une image  51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53" name="Espace réservé pour une image  52"/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54" name="Espace réservé pour une image  53"/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55" name="Espace réservé pour une image  54"/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56" name="Espace réservé pour une image  55"/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57" name="Espace réservé pour une image  56"/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21" name="Espace réservé du contenu 20"/>
          <p:cNvSpPr>
            <a:spLocks noGrp="1"/>
          </p:cNvSpPr>
          <p:nvPr>
            <p:ph idx="29"/>
          </p:nvPr>
        </p:nvSpPr>
        <p:spPr/>
        <p:txBody>
          <a:bodyPr/>
          <a:lstStyle/>
          <a:p>
            <a:r>
              <a:rPr lang="fr-FR" smtClean="0"/>
              <a:t>Parties prenantes</a:t>
            </a:r>
            <a:endParaRPr lang="fr-FR" dirty="0" smtClean="0"/>
          </a:p>
        </p:txBody>
      </p:sp>
      <p:sp>
        <p:nvSpPr>
          <p:cNvPr id="22" name="Espace réservé du contenu 21"/>
          <p:cNvSpPr>
            <a:spLocks noGrp="1"/>
          </p:cNvSpPr>
          <p:nvPr>
            <p:ph idx="30"/>
          </p:nvPr>
        </p:nvSpPr>
        <p:spPr/>
        <p:txBody>
          <a:bodyPr/>
          <a:lstStyle/>
          <a:p>
            <a:r>
              <a:rPr lang="fr-FR" smtClean="0"/>
              <a:t>Auteurs</a:t>
            </a:r>
            <a:endParaRPr lang="fr-FR" dirty="0"/>
          </a:p>
        </p:txBody>
      </p:sp>
      <p:sp>
        <p:nvSpPr>
          <p:cNvPr id="23" name="Espace réservé du contenu 22"/>
          <p:cNvSpPr>
            <a:spLocks noGrp="1"/>
          </p:cNvSpPr>
          <p:nvPr>
            <p:ph idx="31"/>
          </p:nvPr>
        </p:nvSpPr>
        <p:spPr/>
        <p:txBody>
          <a:bodyPr/>
          <a:lstStyle/>
          <a:p>
            <a:r>
              <a:rPr lang="fr-FR" smtClean="0"/>
              <a:t>Partenaires</a:t>
            </a:r>
            <a:endParaRPr lang="fr-FR" dirty="0"/>
          </a:p>
        </p:txBody>
      </p:sp>
      <p:sp>
        <p:nvSpPr>
          <p:cNvPr id="27" name="Espace réservé du texte 26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fr-FR" dirty="0" smtClean="0"/>
              <a:t>Contact : nom.prenomn@mines-ales.fr</a:t>
            </a:r>
            <a:endParaRPr lang="fr-FR" dirty="0"/>
          </a:p>
        </p:txBody>
      </p:sp>
      <p:sp>
        <p:nvSpPr>
          <p:cNvPr id="28" name="Espace réservé du texte 27"/>
          <p:cNvSpPr>
            <a:spLocks noGrp="1"/>
          </p:cNvSpPr>
          <p:nvPr>
            <p:ph type="body" sz="quarter" idx="4294967295"/>
          </p:nvPr>
        </p:nvSpPr>
        <p:spPr>
          <a:xfrm>
            <a:off x="41388005" y="6071760"/>
            <a:ext cx="1420522" cy="20060561"/>
          </a:xfrm>
        </p:spPr>
        <p:txBody>
          <a:bodyPr/>
          <a:lstStyle/>
          <a:p>
            <a:r>
              <a:rPr lang="fr-FR" dirty="0" smtClean="0"/>
              <a:t>Novembre 2015      Colloque de l’Institut Mines Télécom      Paris</a:t>
            </a:r>
            <a:endParaRPr lang="fr-FR" dirty="0"/>
          </a:p>
        </p:txBody>
      </p:sp>
      <p:sp>
        <p:nvSpPr>
          <p:cNvPr id="32" name="Espace réservé du texte 28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fr-FR" smtClean="0"/>
              <a:t>Frédéric Paran</a:t>
            </a:r>
          </a:p>
          <a:p>
            <a:r>
              <a:rPr lang="fr-FR" smtClean="0"/>
              <a:t>Didier Graillot</a:t>
            </a:r>
            <a:endParaRPr lang="fr-FR" dirty="0"/>
          </a:p>
        </p:txBody>
      </p:sp>
      <p:sp>
        <p:nvSpPr>
          <p:cNvPr id="59" name="Espace réservé du contenu 58"/>
          <p:cNvSpPr>
            <a:spLocks noGrp="1"/>
          </p:cNvSpPr>
          <p:nvPr>
            <p:ph idx="41"/>
          </p:nvPr>
        </p:nvSpPr>
        <p:spPr>
          <a:xfrm>
            <a:off x="2161766" y="25761976"/>
            <a:ext cx="6275896" cy="1256491"/>
          </a:xfrm>
        </p:spPr>
        <p:txBody>
          <a:bodyPr/>
          <a:lstStyle/>
          <a:p>
            <a:r>
              <a:rPr lang="fr-FR" dirty="0" smtClean="0"/>
              <a:t>Mines Alès </a:t>
            </a:r>
            <a:br>
              <a:rPr lang="fr-FR" dirty="0" smtClean="0"/>
            </a:br>
            <a:r>
              <a:rPr lang="fr-FR" dirty="0" smtClean="0"/>
              <a:t>est certifiée par</a:t>
            </a:r>
            <a:endParaRPr lang="fr-FR" dirty="0"/>
          </a:p>
        </p:txBody>
      </p:sp>
      <p:pic>
        <p:nvPicPr>
          <p:cNvPr id="67" name="Espace réservé pour une image  28"/>
          <p:cNvPicPr preferRelativeResize="0">
            <a:picLocks noGrp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" r="693"/>
          <a:stretch>
            <a:fillRect/>
          </a:stretch>
        </p:blipFill>
        <p:spPr bwMode="gray">
          <a:xfrm>
            <a:off x="10142873" y="6182509"/>
            <a:ext cx="6177241" cy="2530117"/>
          </a:xfrm>
        </p:spPr>
      </p:pic>
      <p:pic>
        <p:nvPicPr>
          <p:cNvPr id="68" name="Espace réservé pour une image  29"/>
          <p:cNvPicPr preferRelativeResize="0">
            <a:picLocks noGrp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" r="1642"/>
          <a:stretch>
            <a:fillRect/>
          </a:stretch>
        </p:blipFill>
        <p:spPr bwMode="gray">
          <a:xfrm>
            <a:off x="10142873" y="13973417"/>
            <a:ext cx="6177241" cy="3193284"/>
          </a:xfrm>
        </p:spPr>
      </p:pic>
      <p:pic>
        <p:nvPicPr>
          <p:cNvPr id="69" name="Espace réservé pour une image  30"/>
          <p:cNvPicPr preferRelativeResize="0">
            <a:picLocks noGrp="1"/>
          </p:cNvPicPr>
          <p:nvPr>
            <p:ph type="pic"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" r="1346"/>
          <a:stretch>
            <a:fillRect/>
          </a:stretch>
        </p:blipFill>
        <p:spPr bwMode="gray">
          <a:xfrm>
            <a:off x="10142873" y="20887017"/>
            <a:ext cx="6177241" cy="4980945"/>
          </a:xfrm>
        </p:spPr>
      </p:pic>
      <p:sp>
        <p:nvSpPr>
          <p:cNvPr id="70" name="Espace réservé du texte 23"/>
          <p:cNvSpPr>
            <a:spLocks noGrp="1"/>
          </p:cNvSpPr>
          <p:nvPr>
            <p:ph type="body" sz="quarter" idx="4294967295"/>
          </p:nvPr>
        </p:nvSpPr>
        <p:spPr bwMode="gray">
          <a:xfrm>
            <a:off x="10142873" y="8880645"/>
            <a:ext cx="6177241" cy="1150678"/>
          </a:xfrm>
        </p:spPr>
        <p:txBody>
          <a:bodyPr/>
          <a:lstStyle/>
          <a:p>
            <a:r>
              <a:rPr lang="fr-FR" smtClean="0"/>
              <a:t>Niphargus rhenorhodanensis</a:t>
            </a:r>
          </a:p>
          <a:p>
            <a:pPr lvl="1"/>
            <a:r>
              <a:rPr lang="fr-FR" smtClean="0"/>
              <a:t>Source : Pierre Marmonier</a:t>
            </a:r>
            <a:endParaRPr lang="fr-FR" dirty="0"/>
          </a:p>
        </p:txBody>
      </p:sp>
      <p:sp>
        <p:nvSpPr>
          <p:cNvPr id="71" name="Espace réservé du texte 24"/>
          <p:cNvSpPr>
            <a:spLocks noGrp="1"/>
          </p:cNvSpPr>
          <p:nvPr>
            <p:ph type="body" sz="quarter" idx="4294967295"/>
          </p:nvPr>
        </p:nvSpPr>
        <p:spPr bwMode="gray">
          <a:xfrm>
            <a:off x="10154692" y="17335996"/>
            <a:ext cx="6177241" cy="1150678"/>
          </a:xfrm>
        </p:spPr>
        <p:txBody>
          <a:bodyPr/>
          <a:lstStyle/>
          <a:p>
            <a:r>
              <a:rPr lang="fr-FR" smtClean="0"/>
              <a:t>Tin de nappe</a:t>
            </a:r>
          </a:p>
          <a:p>
            <a:pPr lvl="1"/>
            <a:r>
              <a:rPr lang="fr-FR" smtClean="0"/>
              <a:t>Source : Frédéric Paran</a:t>
            </a:r>
            <a:endParaRPr lang="fr-FR" dirty="0"/>
          </a:p>
        </p:txBody>
      </p:sp>
      <p:sp>
        <p:nvSpPr>
          <p:cNvPr id="72" name="Espace réservé du texte 25"/>
          <p:cNvSpPr>
            <a:spLocks noGrp="1"/>
          </p:cNvSpPr>
          <p:nvPr>
            <p:ph type="body" sz="quarter" idx="4294967295"/>
          </p:nvPr>
        </p:nvSpPr>
        <p:spPr bwMode="gray">
          <a:xfrm>
            <a:off x="10142873" y="26036433"/>
            <a:ext cx="6177241" cy="1150678"/>
          </a:xfrm>
        </p:spPr>
        <p:txBody>
          <a:bodyPr/>
          <a:lstStyle/>
          <a:p>
            <a:r>
              <a:rPr lang="fr-FR" smtClean="0"/>
              <a:t>Extrait du guide Eau Sout’</a:t>
            </a:r>
          </a:p>
          <a:p>
            <a:pPr lvl="1"/>
            <a:r>
              <a:rPr lang="fr-FR" smtClean="0"/>
              <a:t>Source : Frédéric Paran</a:t>
            </a:r>
            <a:endParaRPr lang="fr-FR" dirty="0"/>
          </a:p>
        </p:txBody>
      </p:sp>
      <p:pic>
        <p:nvPicPr>
          <p:cNvPr id="103" name="Espace réservé pour une image  33"/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" r="49337" b="37851"/>
          <a:stretch/>
        </p:blipFill>
        <p:spPr>
          <a:xfrm>
            <a:off x="3672703" y="9084331"/>
            <a:ext cx="3103117" cy="985683"/>
          </a:xfrm>
        </p:spPr>
      </p:pic>
      <p:pic>
        <p:nvPicPr>
          <p:cNvPr id="106" name="Espace réservé pour une image  105"/>
          <p:cNvPicPr>
            <a:picLocks noGrp="1" noChangeAspect="1"/>
          </p:cNvPicPr>
          <p:nvPr>
            <p:ph type="pic" sz="quarter" idx="4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" r="89"/>
          <a:stretch>
            <a:fillRect/>
          </a:stretch>
        </p:blipFill>
        <p:spPr>
          <a:xfrm>
            <a:off x="2161764" y="27327748"/>
            <a:ext cx="6124996" cy="1441664"/>
          </a:xfrm>
        </p:spPr>
      </p:pic>
    </p:spTree>
    <p:extLst>
      <p:ext uri="{BB962C8B-B14F-4D97-AF65-F5344CB8AC3E}">
        <p14:creationId xmlns:p14="http://schemas.microsoft.com/office/powerpoint/2010/main" val="376051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ster_imt_mines_ales_ok-1">
  <a:themeElements>
    <a:clrScheme name="IMT_ALES">
      <a:dk1>
        <a:sysClr val="windowText" lastClr="000000"/>
      </a:dk1>
      <a:lt1>
        <a:sysClr val="window" lastClr="FFFFFF"/>
      </a:lt1>
      <a:dk2>
        <a:srgbClr val="D9E1E2"/>
      </a:dk2>
      <a:lt2>
        <a:srgbClr val="E6007E"/>
      </a:lt2>
      <a:accent1>
        <a:srgbClr val="00B8DE"/>
      </a:accent1>
      <a:accent2>
        <a:srgbClr val="D9E1E2"/>
      </a:accent2>
      <a:accent3>
        <a:srgbClr val="0C2340"/>
      </a:accent3>
      <a:accent4>
        <a:srgbClr val="9B9B9B"/>
      </a:accent4>
      <a:accent5>
        <a:srgbClr val="878787"/>
      </a:accent5>
      <a:accent6>
        <a:srgbClr val="595959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poster_imt_mines_ales_ok-1</Template>
  <TotalTime>5</TotalTime>
  <Words>332</Words>
  <Application>Microsoft Office PowerPoint</Application>
  <PresentationFormat>Personnalisé</PresentationFormat>
  <Paragraphs>43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poster_imt_mines_ales_ok-1</vt:lpstr>
      <vt:lpstr>Présentation PowerPoint</vt:lpstr>
    </vt:vector>
  </TitlesOfParts>
  <Manager>IMT</Manager>
  <Company>EMA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>IMT</dc:subject>
  <dc:creator>Perrine Branchet</dc:creator>
  <cp:lastModifiedBy>Perrine Branchet</cp:lastModifiedBy>
  <cp:revision>2</cp:revision>
  <dcterms:created xsi:type="dcterms:W3CDTF">2017-05-10T06:06:49Z</dcterms:created>
  <dcterms:modified xsi:type="dcterms:W3CDTF">2017-07-26T07:36:21Z</dcterms:modified>
</cp:coreProperties>
</file>