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9906000" cy="6858000" type="A4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5565" autoAdjust="0"/>
  </p:normalViewPr>
  <p:slideViewPr>
    <p:cSldViewPr snapToGrid="0">
      <p:cViewPr varScale="1">
        <p:scale>
          <a:sx n="86" d="100"/>
          <a:sy n="86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47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51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4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10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4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49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58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7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4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977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27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80E2-AD0F-4386-B303-90584229D37C}" type="datetimeFigureOut">
              <a:rPr lang="th-TH" smtClean="0"/>
              <a:t>26/04/61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EB5A-F8BD-447F-92F6-5CF5FD8DB5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726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943" y="1560784"/>
            <a:ext cx="9275562" cy="1932401"/>
          </a:xfrm>
          <a:custGeom>
            <a:avLst/>
            <a:gdLst>
              <a:gd name="connsiteX0" fmla="*/ 0 w 9255512"/>
              <a:gd name="connsiteY0" fmla="*/ 0 h 1622741"/>
              <a:gd name="connsiteX1" fmla="*/ 9255512 w 9255512"/>
              <a:gd name="connsiteY1" fmla="*/ 0 h 1622741"/>
              <a:gd name="connsiteX2" fmla="*/ 9255512 w 9255512"/>
              <a:gd name="connsiteY2" fmla="*/ 1622741 h 1622741"/>
              <a:gd name="connsiteX3" fmla="*/ 0 w 9255512"/>
              <a:gd name="connsiteY3" fmla="*/ 1622741 h 1622741"/>
              <a:gd name="connsiteX4" fmla="*/ 0 w 9255512"/>
              <a:gd name="connsiteY4" fmla="*/ 0 h 1622741"/>
              <a:gd name="connsiteX0" fmla="*/ 1494263 w 9255512"/>
              <a:gd name="connsiteY0" fmla="*/ 0 h 1633892"/>
              <a:gd name="connsiteX1" fmla="*/ 9255512 w 9255512"/>
              <a:gd name="connsiteY1" fmla="*/ 11151 h 1633892"/>
              <a:gd name="connsiteX2" fmla="*/ 9255512 w 9255512"/>
              <a:gd name="connsiteY2" fmla="*/ 1633892 h 1633892"/>
              <a:gd name="connsiteX3" fmla="*/ 0 w 9255512"/>
              <a:gd name="connsiteY3" fmla="*/ 1633892 h 1633892"/>
              <a:gd name="connsiteX4" fmla="*/ 1494263 w 9255512"/>
              <a:gd name="connsiteY4" fmla="*/ 0 h 1633892"/>
              <a:gd name="connsiteX0" fmla="*/ 1494263 w 9255512"/>
              <a:gd name="connsiteY0" fmla="*/ 0 h 1633892"/>
              <a:gd name="connsiteX1" fmla="*/ 9255512 w 9255512"/>
              <a:gd name="connsiteY1" fmla="*/ 11151 h 1633892"/>
              <a:gd name="connsiteX2" fmla="*/ 7939668 w 9255512"/>
              <a:gd name="connsiteY2" fmla="*/ 1600438 h 1633892"/>
              <a:gd name="connsiteX3" fmla="*/ 0 w 9255512"/>
              <a:gd name="connsiteY3" fmla="*/ 1633892 h 1633892"/>
              <a:gd name="connsiteX4" fmla="*/ 1494263 w 9255512"/>
              <a:gd name="connsiteY4" fmla="*/ 0 h 1633892"/>
              <a:gd name="connsiteX0" fmla="*/ 1494263 w 8831766"/>
              <a:gd name="connsiteY0" fmla="*/ 33454 h 1667346"/>
              <a:gd name="connsiteX1" fmla="*/ 8831766 w 8831766"/>
              <a:gd name="connsiteY1" fmla="*/ 0 h 1667346"/>
              <a:gd name="connsiteX2" fmla="*/ 7939668 w 8831766"/>
              <a:gd name="connsiteY2" fmla="*/ 1633892 h 1667346"/>
              <a:gd name="connsiteX3" fmla="*/ 0 w 8831766"/>
              <a:gd name="connsiteY3" fmla="*/ 1667346 h 1667346"/>
              <a:gd name="connsiteX4" fmla="*/ 1494263 w 8831766"/>
              <a:gd name="connsiteY4" fmla="*/ 33454 h 1667346"/>
              <a:gd name="connsiteX0" fmla="*/ 1494263 w 8831766"/>
              <a:gd name="connsiteY0" fmla="*/ 33454 h 1745404"/>
              <a:gd name="connsiteX1" fmla="*/ 8831766 w 8831766"/>
              <a:gd name="connsiteY1" fmla="*/ 0 h 1745404"/>
              <a:gd name="connsiteX2" fmla="*/ 8017727 w 8831766"/>
              <a:gd name="connsiteY2" fmla="*/ 1745404 h 1745404"/>
              <a:gd name="connsiteX3" fmla="*/ 0 w 8831766"/>
              <a:gd name="connsiteY3" fmla="*/ 1667346 h 1745404"/>
              <a:gd name="connsiteX4" fmla="*/ 1494263 w 8831766"/>
              <a:gd name="connsiteY4" fmla="*/ 33454 h 1745404"/>
              <a:gd name="connsiteX0" fmla="*/ 1449658 w 8787161"/>
              <a:gd name="connsiteY0" fmla="*/ 33454 h 1745404"/>
              <a:gd name="connsiteX1" fmla="*/ 8787161 w 8787161"/>
              <a:gd name="connsiteY1" fmla="*/ 0 h 1745404"/>
              <a:gd name="connsiteX2" fmla="*/ 7973122 w 8787161"/>
              <a:gd name="connsiteY2" fmla="*/ 1745404 h 1745404"/>
              <a:gd name="connsiteX3" fmla="*/ 0 w 8787161"/>
              <a:gd name="connsiteY3" fmla="*/ 1455473 h 1745404"/>
              <a:gd name="connsiteX4" fmla="*/ 1449658 w 8787161"/>
              <a:gd name="connsiteY4" fmla="*/ 33454 h 1745404"/>
              <a:gd name="connsiteX0" fmla="*/ 1449658 w 8909824"/>
              <a:gd name="connsiteY0" fmla="*/ 33454 h 1756555"/>
              <a:gd name="connsiteX1" fmla="*/ 8787161 w 8909824"/>
              <a:gd name="connsiteY1" fmla="*/ 0 h 1756555"/>
              <a:gd name="connsiteX2" fmla="*/ 8909824 w 8909824"/>
              <a:gd name="connsiteY2" fmla="*/ 1756555 h 1756555"/>
              <a:gd name="connsiteX3" fmla="*/ 0 w 8909824"/>
              <a:gd name="connsiteY3" fmla="*/ 1455473 h 1756555"/>
              <a:gd name="connsiteX4" fmla="*/ 1449658 w 8909824"/>
              <a:gd name="connsiteY4" fmla="*/ 33454 h 1756555"/>
              <a:gd name="connsiteX0" fmla="*/ 1449658 w 9244361"/>
              <a:gd name="connsiteY0" fmla="*/ 33454 h 1756555"/>
              <a:gd name="connsiteX1" fmla="*/ 9244361 w 9244361"/>
              <a:gd name="connsiteY1" fmla="*/ 0 h 1756555"/>
              <a:gd name="connsiteX2" fmla="*/ 8909824 w 9244361"/>
              <a:gd name="connsiteY2" fmla="*/ 1756555 h 1756555"/>
              <a:gd name="connsiteX3" fmla="*/ 0 w 9244361"/>
              <a:gd name="connsiteY3" fmla="*/ 1455473 h 1756555"/>
              <a:gd name="connsiteX4" fmla="*/ 1449658 w 9244361"/>
              <a:gd name="connsiteY4" fmla="*/ 33454 h 1756555"/>
              <a:gd name="connsiteX0" fmla="*/ 1449658 w 9279530"/>
              <a:gd name="connsiteY0" fmla="*/ 232746 h 1955847"/>
              <a:gd name="connsiteX1" fmla="*/ 9279530 w 9279530"/>
              <a:gd name="connsiteY1" fmla="*/ 0 h 1955847"/>
              <a:gd name="connsiteX2" fmla="*/ 8909824 w 9279530"/>
              <a:gd name="connsiteY2" fmla="*/ 1955847 h 1955847"/>
              <a:gd name="connsiteX3" fmla="*/ 0 w 9279530"/>
              <a:gd name="connsiteY3" fmla="*/ 1654765 h 1955847"/>
              <a:gd name="connsiteX4" fmla="*/ 1449658 w 9279530"/>
              <a:gd name="connsiteY4" fmla="*/ 232746 h 1955847"/>
              <a:gd name="connsiteX0" fmla="*/ 1046354 w 9279530"/>
              <a:gd name="connsiteY0" fmla="*/ 138961 h 1955847"/>
              <a:gd name="connsiteX1" fmla="*/ 9279530 w 9279530"/>
              <a:gd name="connsiteY1" fmla="*/ 0 h 1955847"/>
              <a:gd name="connsiteX2" fmla="*/ 8909824 w 9279530"/>
              <a:gd name="connsiteY2" fmla="*/ 1955847 h 1955847"/>
              <a:gd name="connsiteX3" fmla="*/ 0 w 9279530"/>
              <a:gd name="connsiteY3" fmla="*/ 1654765 h 1955847"/>
              <a:gd name="connsiteX4" fmla="*/ 1046354 w 9279530"/>
              <a:gd name="connsiteY4" fmla="*/ 138961 h 1955847"/>
              <a:gd name="connsiteX0" fmla="*/ 1046354 w 9279530"/>
              <a:gd name="connsiteY0" fmla="*/ 138961 h 1920678"/>
              <a:gd name="connsiteX1" fmla="*/ 9279530 w 9279530"/>
              <a:gd name="connsiteY1" fmla="*/ 0 h 1920678"/>
              <a:gd name="connsiteX2" fmla="*/ 9117237 w 9279530"/>
              <a:gd name="connsiteY2" fmla="*/ 1920678 h 1920678"/>
              <a:gd name="connsiteX3" fmla="*/ 0 w 9279530"/>
              <a:gd name="connsiteY3" fmla="*/ 1654765 h 1920678"/>
              <a:gd name="connsiteX4" fmla="*/ 1046354 w 9279530"/>
              <a:gd name="connsiteY4" fmla="*/ 138961 h 1920678"/>
              <a:gd name="connsiteX0" fmla="*/ 1046354 w 9117237"/>
              <a:gd name="connsiteY0" fmla="*/ 150684 h 1932401"/>
              <a:gd name="connsiteX1" fmla="*/ 8968410 w 9117237"/>
              <a:gd name="connsiteY1" fmla="*/ 0 h 1932401"/>
              <a:gd name="connsiteX2" fmla="*/ 9117237 w 9117237"/>
              <a:gd name="connsiteY2" fmla="*/ 1932401 h 1932401"/>
              <a:gd name="connsiteX3" fmla="*/ 0 w 9117237"/>
              <a:gd name="connsiteY3" fmla="*/ 1666488 h 1932401"/>
              <a:gd name="connsiteX4" fmla="*/ 1046354 w 9117237"/>
              <a:gd name="connsiteY4" fmla="*/ 150684 h 1932401"/>
              <a:gd name="connsiteX0" fmla="*/ 804371 w 9117237"/>
              <a:gd name="connsiteY0" fmla="*/ 396869 h 1932401"/>
              <a:gd name="connsiteX1" fmla="*/ 8968410 w 9117237"/>
              <a:gd name="connsiteY1" fmla="*/ 0 h 1932401"/>
              <a:gd name="connsiteX2" fmla="*/ 9117237 w 9117237"/>
              <a:gd name="connsiteY2" fmla="*/ 1932401 h 1932401"/>
              <a:gd name="connsiteX3" fmla="*/ 0 w 9117237"/>
              <a:gd name="connsiteY3" fmla="*/ 1666488 h 1932401"/>
              <a:gd name="connsiteX4" fmla="*/ 804371 w 9117237"/>
              <a:gd name="connsiteY4" fmla="*/ 396869 h 1932401"/>
              <a:gd name="connsiteX0" fmla="*/ 804371 w 9117237"/>
              <a:gd name="connsiteY0" fmla="*/ 519533 h 1932401"/>
              <a:gd name="connsiteX1" fmla="*/ 8968410 w 9117237"/>
              <a:gd name="connsiteY1" fmla="*/ 0 h 1932401"/>
              <a:gd name="connsiteX2" fmla="*/ 9117237 w 9117237"/>
              <a:gd name="connsiteY2" fmla="*/ 1932401 h 1932401"/>
              <a:gd name="connsiteX3" fmla="*/ 0 w 9117237"/>
              <a:gd name="connsiteY3" fmla="*/ 1666488 h 1932401"/>
              <a:gd name="connsiteX4" fmla="*/ 804371 w 9117237"/>
              <a:gd name="connsiteY4" fmla="*/ 519533 h 193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7237" h="1932401">
                <a:moveTo>
                  <a:pt x="804371" y="519533"/>
                </a:moveTo>
                <a:lnTo>
                  <a:pt x="8968410" y="0"/>
                </a:lnTo>
                <a:lnTo>
                  <a:pt x="9117237" y="1932401"/>
                </a:lnTo>
                <a:lnTo>
                  <a:pt x="0" y="1666488"/>
                </a:lnTo>
                <a:lnTo>
                  <a:pt x="804371" y="51953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0" name="Flowchart: Manual Input 14"/>
          <p:cNvSpPr/>
          <p:nvPr/>
        </p:nvSpPr>
        <p:spPr>
          <a:xfrm flipH="1">
            <a:off x="-2233" y="4069896"/>
            <a:ext cx="9908227" cy="278810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1"/>
              <a:gd name="connsiteY0" fmla="*/ 4067 h 10000"/>
              <a:gd name="connsiteX1" fmla="*/ 10011 w 10011"/>
              <a:gd name="connsiteY1" fmla="*/ 0 h 10000"/>
              <a:gd name="connsiteX2" fmla="*/ 10011 w 10011"/>
              <a:gd name="connsiteY2" fmla="*/ 10000 h 10000"/>
              <a:gd name="connsiteX3" fmla="*/ 11 w 10011"/>
              <a:gd name="connsiteY3" fmla="*/ 10000 h 10000"/>
              <a:gd name="connsiteX4" fmla="*/ 0 w 10011"/>
              <a:gd name="connsiteY4" fmla="*/ 4067 h 10000"/>
              <a:gd name="connsiteX0" fmla="*/ 2 w 10002"/>
              <a:gd name="connsiteY0" fmla="*/ 3124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3124 h 10000"/>
              <a:gd name="connsiteX0" fmla="*/ 2 w 10002"/>
              <a:gd name="connsiteY0" fmla="*/ 3065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306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3065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8022"/>
                  <a:pt x="6" y="5043"/>
                  <a:pt x="2" y="3065"/>
                </a:cubicBezTo>
                <a:close/>
              </a:path>
            </a:pathLst>
          </a:cu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91102" y="-520888"/>
            <a:ext cx="40747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500" dirty="0" smtClean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ข</a:t>
            </a:r>
            <a:r>
              <a:rPr lang="th-TH" sz="5400" dirty="0" smtClean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อเชิญบุคลากรผู้สนใจ</a:t>
            </a:r>
            <a:endParaRPr lang="th-TH" sz="5400" dirty="0">
              <a:solidFill>
                <a:srgbClr val="00206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3307" y="1897555"/>
            <a:ext cx="9484832" cy="1348995"/>
            <a:chOff x="173307" y="3024897"/>
            <a:chExt cx="9484832" cy="1348995"/>
          </a:xfrm>
        </p:grpSpPr>
        <p:sp>
          <p:nvSpPr>
            <p:cNvPr id="10" name="Rectangle 9"/>
            <p:cNvSpPr/>
            <p:nvPr/>
          </p:nvSpPr>
          <p:spPr>
            <a:xfrm>
              <a:off x="173307" y="3512118"/>
              <a:ext cx="948483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0" dirty="0">
                  <a:latin typeface="LilyUPC" panose="020B0604020202020204" pitchFamily="34" charset="-34"/>
                  <a:cs typeface="LilyUPC" panose="020B0604020202020204" pitchFamily="34" charset="-34"/>
                </a:rPr>
                <a:t>Politics of Health and Universal Health Coverage</a:t>
              </a:r>
              <a:endParaRPr lang="th-TH" sz="5000" b="1" dirty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172" y="3024897"/>
              <a:ext cx="877510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4400" dirty="0">
                  <a:latin typeface="LilyUPC" panose="020B0604020202020204" pitchFamily="34" charset="-34"/>
                  <a:cs typeface="LilyUPC" panose="020B0604020202020204" pitchFamily="34" charset="-34"/>
                </a:rPr>
                <a:t>อิทธิพลทางการเมืองต่อหลักประกันสุขภาพถ้วนหน้า</a:t>
              </a:r>
              <a:endParaRPr lang="th-TH" sz="40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57930" y="4619224"/>
            <a:ext cx="7875253" cy="1264254"/>
            <a:chOff x="1720515" y="5008289"/>
            <a:chExt cx="7875253" cy="1264254"/>
          </a:xfrm>
        </p:grpSpPr>
        <p:sp>
          <p:nvSpPr>
            <p:cNvPr id="33" name="Rectangle 32"/>
            <p:cNvSpPr/>
            <p:nvPr/>
          </p:nvSpPr>
          <p:spPr>
            <a:xfrm>
              <a:off x="1720515" y="5008289"/>
              <a:ext cx="6073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Prof. </a:t>
              </a:r>
              <a:r>
                <a:rPr lang="en-US" sz="4000" dirty="0" err="1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Quazi</a:t>
              </a:r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</a:t>
              </a:r>
              <a:r>
                <a:rPr lang="en-US" sz="4000" dirty="0" err="1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Monirul</a:t>
              </a:r>
              <a:r>
                <a:rPr lang="en-US" sz="4000" dirty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Islam</a:t>
              </a:r>
              <a:r>
                <a:rPr lang="en-US" sz="3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,</a:t>
              </a:r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</a:t>
              </a:r>
              <a:r>
                <a:rPr lang="en-GB" sz="3200" dirty="0">
                  <a:latin typeface="LilyUPC" panose="020B0604020202020204" pitchFamily="34" charset="-34"/>
                  <a:cs typeface="LilyUPC" panose="020B0604020202020204" pitchFamily="34" charset="-34"/>
                </a:rPr>
                <a:t>MD MPH FRCOG</a:t>
              </a:r>
              <a:endParaRPr lang="th-TH" sz="40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1148" y="5515572"/>
              <a:ext cx="78646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kern="100" dirty="0" smtClean="0">
                  <a:effectLst/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Senior advisor, </a:t>
              </a:r>
              <a:r>
                <a:rPr lang="en-US" sz="2400" kern="100" dirty="0" smtClean="0"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Liverpool </a:t>
              </a:r>
              <a:r>
                <a:rPr lang="en-US" sz="2400" kern="100" dirty="0"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School of Tropical Medicine</a:t>
              </a:r>
              <a:endParaRPr lang="th-TH" sz="24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31112" y="5810878"/>
              <a:ext cx="78646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kern="100" dirty="0" smtClean="0">
                  <a:effectLst/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Former WHO country representative to Namibia</a:t>
              </a:r>
              <a:endParaRPr lang="th-TH" sz="24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680028" y="3517699"/>
            <a:ext cx="6267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วันที่ </a:t>
            </a:r>
            <a:r>
              <a:rPr lang="en-US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18 </a:t>
            </a:r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กรกฎาคม </a:t>
            </a:r>
            <a:r>
              <a:rPr lang="th-TH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พ.ศ. </a:t>
            </a:r>
            <a:r>
              <a:rPr lang="en-US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2561 </a:t>
            </a:r>
            <a:r>
              <a:rPr lang="th-TH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เวลา </a:t>
            </a:r>
            <a:r>
              <a:rPr lang="en-US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14.30 </a:t>
            </a:r>
            <a:r>
              <a:rPr lang="en-US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– </a:t>
            </a:r>
            <a:r>
              <a:rPr lang="en-US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16.00 </a:t>
            </a:r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น.</a:t>
            </a:r>
            <a:endParaRPr lang="th-TH" dirty="0">
              <a:solidFill>
                <a:srgbClr val="C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2794" y="3889141"/>
            <a:ext cx="6493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ณ ห้อง</a:t>
            </a:r>
            <a:r>
              <a:rPr lang="th-TH" dirty="0" err="1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พันธ์ทิพย์</a:t>
            </a:r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สงวนเชื้อ</a:t>
            </a:r>
            <a:r>
              <a:rPr lang="en-US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(M106)</a:t>
            </a:r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th-TH" dirty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ศูนย์ประชุมคณะ</a:t>
            </a:r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แพทยศาสตร์</a:t>
            </a:r>
            <a:endParaRPr lang="th-TH" dirty="0">
              <a:solidFill>
                <a:srgbClr val="C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51675" y="6247053"/>
            <a:ext cx="3156852" cy="673999"/>
            <a:chOff x="6751675" y="6146694"/>
            <a:chExt cx="3156852" cy="673999"/>
          </a:xfrm>
        </p:grpSpPr>
        <p:sp>
          <p:nvSpPr>
            <p:cNvPr id="44" name="Rectangle 43"/>
            <p:cNvSpPr/>
            <p:nvPr/>
          </p:nvSpPr>
          <p:spPr>
            <a:xfrm>
              <a:off x="6751675" y="6146694"/>
              <a:ext cx="31568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th-TH" sz="2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หน่วยระบาดวิทยา คณะแพทยศาสตร์ </a:t>
              </a:r>
              <a:r>
                <a:rPr lang="th-TH" sz="2200" dirty="0" err="1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ม.อ</a:t>
              </a:r>
              <a:r>
                <a:rPr lang="th-TH" sz="2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. </a:t>
              </a:r>
              <a:endParaRPr lang="th-TH" sz="22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46828" y="6389806"/>
              <a:ext cx="20605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th-TH" sz="2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โทร. </a:t>
              </a:r>
              <a:r>
                <a:rPr lang="en-US" sz="2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074-451165-6</a:t>
              </a:r>
              <a:endParaRPr lang="th-TH" sz="22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16673" y="814522"/>
            <a:ext cx="590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 smtClean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เข้าร่วมฟังบรรยายพิเศษ ในหัวข้อ...</a:t>
            </a:r>
            <a:endParaRPr lang="th-TH" sz="5400" dirty="0">
              <a:solidFill>
                <a:srgbClr val="00206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0742" b="22027"/>
          <a:stretch/>
        </p:blipFill>
        <p:spPr>
          <a:xfrm rot="289291">
            <a:off x="19290" y="3909142"/>
            <a:ext cx="1545692" cy="29966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952226" y="4273732"/>
            <a:ext cx="297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dirty="0" smtClean="0">
                <a:solidFill>
                  <a:srgbClr val="C0000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มหาวิทยาลัยสงขลานครินทร์</a:t>
            </a:r>
            <a:endParaRPr lang="th-TH" dirty="0">
              <a:solidFill>
                <a:srgbClr val="C00000"/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92"/>
          <a:stretch/>
        </p:blipFill>
        <p:spPr>
          <a:xfrm>
            <a:off x="91102" y="4347054"/>
            <a:ext cx="1838527" cy="2316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071430" y="5731191"/>
            <a:ext cx="7864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00" dirty="0" smtClean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Former Director </a:t>
            </a:r>
            <a:r>
              <a:rPr lang="en-US" sz="2400" kern="100" dirty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Health System and </a:t>
            </a:r>
            <a:r>
              <a:rPr lang="en-US" sz="2400" kern="100" dirty="0" smtClean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Development</a:t>
            </a:r>
            <a:r>
              <a:rPr lang="en-GB" sz="2400" kern="100" dirty="0" smtClean="0">
                <a:effectLst/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, </a:t>
            </a:r>
            <a:r>
              <a:rPr lang="en-US" sz="2400" kern="100" dirty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WHO/SEARO</a:t>
            </a:r>
            <a:endParaRPr lang="th-TH" sz="24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2819" y="4875505"/>
            <a:ext cx="1993755" cy="1368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941" y="441248"/>
            <a:ext cx="2301633" cy="8542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15" y="193630"/>
            <a:ext cx="932753" cy="1243671"/>
          </a:xfrm>
          <a:prstGeom prst="rect">
            <a:avLst/>
          </a:prstGeom>
        </p:spPr>
      </p:pic>
      <p:sp>
        <p:nvSpPr>
          <p:cNvPr id="31" name="Rectangle 2"/>
          <p:cNvSpPr/>
          <p:nvPr/>
        </p:nvSpPr>
        <p:spPr>
          <a:xfrm rot="10800000">
            <a:off x="301086" y="1702753"/>
            <a:ext cx="9484830" cy="1965123"/>
          </a:xfrm>
          <a:custGeom>
            <a:avLst/>
            <a:gdLst>
              <a:gd name="connsiteX0" fmla="*/ 0 w 9255512"/>
              <a:gd name="connsiteY0" fmla="*/ 0 h 1622741"/>
              <a:gd name="connsiteX1" fmla="*/ 9255512 w 9255512"/>
              <a:gd name="connsiteY1" fmla="*/ 0 h 1622741"/>
              <a:gd name="connsiteX2" fmla="*/ 9255512 w 9255512"/>
              <a:gd name="connsiteY2" fmla="*/ 1622741 h 1622741"/>
              <a:gd name="connsiteX3" fmla="*/ 0 w 9255512"/>
              <a:gd name="connsiteY3" fmla="*/ 1622741 h 1622741"/>
              <a:gd name="connsiteX4" fmla="*/ 0 w 9255512"/>
              <a:gd name="connsiteY4" fmla="*/ 0 h 1622741"/>
              <a:gd name="connsiteX0" fmla="*/ 1494263 w 9255512"/>
              <a:gd name="connsiteY0" fmla="*/ 0 h 1633892"/>
              <a:gd name="connsiteX1" fmla="*/ 9255512 w 9255512"/>
              <a:gd name="connsiteY1" fmla="*/ 11151 h 1633892"/>
              <a:gd name="connsiteX2" fmla="*/ 9255512 w 9255512"/>
              <a:gd name="connsiteY2" fmla="*/ 1633892 h 1633892"/>
              <a:gd name="connsiteX3" fmla="*/ 0 w 9255512"/>
              <a:gd name="connsiteY3" fmla="*/ 1633892 h 1633892"/>
              <a:gd name="connsiteX4" fmla="*/ 1494263 w 9255512"/>
              <a:gd name="connsiteY4" fmla="*/ 0 h 1633892"/>
              <a:gd name="connsiteX0" fmla="*/ 1494263 w 9255512"/>
              <a:gd name="connsiteY0" fmla="*/ 0 h 1633892"/>
              <a:gd name="connsiteX1" fmla="*/ 9255512 w 9255512"/>
              <a:gd name="connsiteY1" fmla="*/ 11151 h 1633892"/>
              <a:gd name="connsiteX2" fmla="*/ 7939668 w 9255512"/>
              <a:gd name="connsiteY2" fmla="*/ 1600438 h 1633892"/>
              <a:gd name="connsiteX3" fmla="*/ 0 w 9255512"/>
              <a:gd name="connsiteY3" fmla="*/ 1633892 h 1633892"/>
              <a:gd name="connsiteX4" fmla="*/ 1494263 w 9255512"/>
              <a:gd name="connsiteY4" fmla="*/ 0 h 1633892"/>
              <a:gd name="connsiteX0" fmla="*/ 1494263 w 8831766"/>
              <a:gd name="connsiteY0" fmla="*/ 33454 h 1667346"/>
              <a:gd name="connsiteX1" fmla="*/ 8831766 w 8831766"/>
              <a:gd name="connsiteY1" fmla="*/ 0 h 1667346"/>
              <a:gd name="connsiteX2" fmla="*/ 7939668 w 8831766"/>
              <a:gd name="connsiteY2" fmla="*/ 1633892 h 1667346"/>
              <a:gd name="connsiteX3" fmla="*/ 0 w 8831766"/>
              <a:gd name="connsiteY3" fmla="*/ 1667346 h 1667346"/>
              <a:gd name="connsiteX4" fmla="*/ 1494263 w 8831766"/>
              <a:gd name="connsiteY4" fmla="*/ 33454 h 1667346"/>
              <a:gd name="connsiteX0" fmla="*/ 1494263 w 8831766"/>
              <a:gd name="connsiteY0" fmla="*/ 33454 h 1745404"/>
              <a:gd name="connsiteX1" fmla="*/ 8831766 w 8831766"/>
              <a:gd name="connsiteY1" fmla="*/ 0 h 1745404"/>
              <a:gd name="connsiteX2" fmla="*/ 8017727 w 8831766"/>
              <a:gd name="connsiteY2" fmla="*/ 1745404 h 1745404"/>
              <a:gd name="connsiteX3" fmla="*/ 0 w 8831766"/>
              <a:gd name="connsiteY3" fmla="*/ 1667346 h 1745404"/>
              <a:gd name="connsiteX4" fmla="*/ 1494263 w 8831766"/>
              <a:gd name="connsiteY4" fmla="*/ 33454 h 1745404"/>
              <a:gd name="connsiteX0" fmla="*/ 1449658 w 8787161"/>
              <a:gd name="connsiteY0" fmla="*/ 33454 h 1745404"/>
              <a:gd name="connsiteX1" fmla="*/ 8787161 w 8787161"/>
              <a:gd name="connsiteY1" fmla="*/ 0 h 1745404"/>
              <a:gd name="connsiteX2" fmla="*/ 7973122 w 8787161"/>
              <a:gd name="connsiteY2" fmla="*/ 1745404 h 1745404"/>
              <a:gd name="connsiteX3" fmla="*/ 0 w 8787161"/>
              <a:gd name="connsiteY3" fmla="*/ 1455473 h 1745404"/>
              <a:gd name="connsiteX4" fmla="*/ 1449658 w 8787161"/>
              <a:gd name="connsiteY4" fmla="*/ 33454 h 1745404"/>
              <a:gd name="connsiteX0" fmla="*/ 1449658 w 8909824"/>
              <a:gd name="connsiteY0" fmla="*/ 33454 h 1756555"/>
              <a:gd name="connsiteX1" fmla="*/ 8787161 w 8909824"/>
              <a:gd name="connsiteY1" fmla="*/ 0 h 1756555"/>
              <a:gd name="connsiteX2" fmla="*/ 8909824 w 8909824"/>
              <a:gd name="connsiteY2" fmla="*/ 1756555 h 1756555"/>
              <a:gd name="connsiteX3" fmla="*/ 0 w 8909824"/>
              <a:gd name="connsiteY3" fmla="*/ 1455473 h 1756555"/>
              <a:gd name="connsiteX4" fmla="*/ 1449658 w 8909824"/>
              <a:gd name="connsiteY4" fmla="*/ 33454 h 1756555"/>
              <a:gd name="connsiteX0" fmla="*/ 1449658 w 9244361"/>
              <a:gd name="connsiteY0" fmla="*/ 33454 h 1756555"/>
              <a:gd name="connsiteX1" fmla="*/ 9244361 w 9244361"/>
              <a:gd name="connsiteY1" fmla="*/ 0 h 1756555"/>
              <a:gd name="connsiteX2" fmla="*/ 8909824 w 9244361"/>
              <a:gd name="connsiteY2" fmla="*/ 1756555 h 1756555"/>
              <a:gd name="connsiteX3" fmla="*/ 0 w 9244361"/>
              <a:gd name="connsiteY3" fmla="*/ 1455473 h 1756555"/>
              <a:gd name="connsiteX4" fmla="*/ 1449658 w 9244361"/>
              <a:gd name="connsiteY4" fmla="*/ 33454 h 1756555"/>
              <a:gd name="connsiteX0" fmla="*/ 1262089 w 9244361"/>
              <a:gd name="connsiteY0" fmla="*/ 178322 h 1756555"/>
              <a:gd name="connsiteX1" fmla="*/ 9244361 w 9244361"/>
              <a:gd name="connsiteY1" fmla="*/ 0 h 1756555"/>
              <a:gd name="connsiteX2" fmla="*/ 8909824 w 9244361"/>
              <a:gd name="connsiteY2" fmla="*/ 1756555 h 1756555"/>
              <a:gd name="connsiteX3" fmla="*/ 0 w 9244361"/>
              <a:gd name="connsiteY3" fmla="*/ 1455473 h 1756555"/>
              <a:gd name="connsiteX4" fmla="*/ 1262089 w 9244361"/>
              <a:gd name="connsiteY4" fmla="*/ 178322 h 1756555"/>
              <a:gd name="connsiteX0" fmla="*/ 1262089 w 9502269"/>
              <a:gd name="connsiteY0" fmla="*/ 323189 h 1901422"/>
              <a:gd name="connsiteX1" fmla="*/ 9502269 w 9502269"/>
              <a:gd name="connsiteY1" fmla="*/ 0 h 1901422"/>
              <a:gd name="connsiteX2" fmla="*/ 8909824 w 9502269"/>
              <a:gd name="connsiteY2" fmla="*/ 1901422 h 1901422"/>
              <a:gd name="connsiteX3" fmla="*/ 0 w 9502269"/>
              <a:gd name="connsiteY3" fmla="*/ 1600340 h 1901422"/>
              <a:gd name="connsiteX4" fmla="*/ 1262089 w 9502269"/>
              <a:gd name="connsiteY4" fmla="*/ 323189 h 1901422"/>
              <a:gd name="connsiteX0" fmla="*/ 1262089 w 9185746"/>
              <a:gd name="connsiteY0" fmla="*/ 445768 h 2024001"/>
              <a:gd name="connsiteX1" fmla="*/ 9185746 w 9185746"/>
              <a:gd name="connsiteY1" fmla="*/ 0 h 2024001"/>
              <a:gd name="connsiteX2" fmla="*/ 8909824 w 9185746"/>
              <a:gd name="connsiteY2" fmla="*/ 2024001 h 2024001"/>
              <a:gd name="connsiteX3" fmla="*/ 0 w 9185746"/>
              <a:gd name="connsiteY3" fmla="*/ 1722919 h 2024001"/>
              <a:gd name="connsiteX4" fmla="*/ 1262089 w 9185746"/>
              <a:gd name="connsiteY4" fmla="*/ 445768 h 2024001"/>
              <a:gd name="connsiteX0" fmla="*/ 705771 w 9185746"/>
              <a:gd name="connsiteY0" fmla="*/ 289757 h 2024001"/>
              <a:gd name="connsiteX1" fmla="*/ 9185746 w 9185746"/>
              <a:gd name="connsiteY1" fmla="*/ 0 h 2024001"/>
              <a:gd name="connsiteX2" fmla="*/ 8909824 w 9185746"/>
              <a:gd name="connsiteY2" fmla="*/ 2024001 h 2024001"/>
              <a:gd name="connsiteX3" fmla="*/ 0 w 9185746"/>
              <a:gd name="connsiteY3" fmla="*/ 1722919 h 2024001"/>
              <a:gd name="connsiteX4" fmla="*/ 705771 w 9185746"/>
              <a:gd name="connsiteY4" fmla="*/ 289757 h 2024001"/>
              <a:gd name="connsiteX0" fmla="*/ 705771 w 9185746"/>
              <a:gd name="connsiteY0" fmla="*/ 289757 h 2113149"/>
              <a:gd name="connsiteX1" fmla="*/ 9185746 w 9185746"/>
              <a:gd name="connsiteY1" fmla="*/ 0 h 2113149"/>
              <a:gd name="connsiteX2" fmla="*/ 8864411 w 9185746"/>
              <a:gd name="connsiteY2" fmla="*/ 2113149 h 2113149"/>
              <a:gd name="connsiteX3" fmla="*/ 0 w 9185746"/>
              <a:gd name="connsiteY3" fmla="*/ 1722919 h 2113149"/>
              <a:gd name="connsiteX4" fmla="*/ 705771 w 9185746"/>
              <a:gd name="connsiteY4" fmla="*/ 289757 h 2113149"/>
              <a:gd name="connsiteX0" fmla="*/ 705771 w 9185746"/>
              <a:gd name="connsiteY0" fmla="*/ 289757 h 1867990"/>
              <a:gd name="connsiteX1" fmla="*/ 9185746 w 9185746"/>
              <a:gd name="connsiteY1" fmla="*/ 0 h 1867990"/>
              <a:gd name="connsiteX2" fmla="*/ 8841704 w 9185746"/>
              <a:gd name="connsiteY2" fmla="*/ 1867990 h 1867990"/>
              <a:gd name="connsiteX3" fmla="*/ 0 w 9185746"/>
              <a:gd name="connsiteY3" fmla="*/ 1722919 h 1867990"/>
              <a:gd name="connsiteX4" fmla="*/ 705771 w 9185746"/>
              <a:gd name="connsiteY4" fmla="*/ 289757 h 1867990"/>
              <a:gd name="connsiteX0" fmla="*/ 580884 w 9185746"/>
              <a:gd name="connsiteY0" fmla="*/ 401193 h 1867990"/>
              <a:gd name="connsiteX1" fmla="*/ 9185746 w 9185746"/>
              <a:gd name="connsiteY1" fmla="*/ 0 h 1867990"/>
              <a:gd name="connsiteX2" fmla="*/ 8841704 w 9185746"/>
              <a:gd name="connsiteY2" fmla="*/ 1867990 h 1867990"/>
              <a:gd name="connsiteX3" fmla="*/ 0 w 9185746"/>
              <a:gd name="connsiteY3" fmla="*/ 1722919 h 1867990"/>
              <a:gd name="connsiteX4" fmla="*/ 580884 w 9185746"/>
              <a:gd name="connsiteY4" fmla="*/ 401193 h 186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5746" h="1867990">
                <a:moveTo>
                  <a:pt x="580884" y="401193"/>
                </a:moveTo>
                <a:lnTo>
                  <a:pt x="9185746" y="0"/>
                </a:lnTo>
                <a:lnTo>
                  <a:pt x="8841704" y="1867990"/>
                </a:lnTo>
                <a:lnTo>
                  <a:pt x="0" y="1722919"/>
                </a:lnTo>
                <a:lnTo>
                  <a:pt x="580884" y="401193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39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82981" y="1595939"/>
            <a:ext cx="9528823" cy="1496395"/>
          </a:xfrm>
          <a:custGeom>
            <a:avLst/>
            <a:gdLst>
              <a:gd name="connsiteX0" fmla="*/ 0 w 9417310"/>
              <a:gd name="connsiteY0" fmla="*/ 0 h 961135"/>
              <a:gd name="connsiteX1" fmla="*/ 9417310 w 9417310"/>
              <a:gd name="connsiteY1" fmla="*/ 0 h 961135"/>
              <a:gd name="connsiteX2" fmla="*/ 9417310 w 9417310"/>
              <a:gd name="connsiteY2" fmla="*/ 961135 h 961135"/>
              <a:gd name="connsiteX3" fmla="*/ 0 w 9417310"/>
              <a:gd name="connsiteY3" fmla="*/ 961135 h 961135"/>
              <a:gd name="connsiteX4" fmla="*/ 0 w 9417310"/>
              <a:gd name="connsiteY4" fmla="*/ 0 h 961135"/>
              <a:gd name="connsiteX0" fmla="*/ 0 w 9417310"/>
              <a:gd name="connsiteY0" fmla="*/ 0 h 1128404"/>
              <a:gd name="connsiteX1" fmla="*/ 9417310 w 9417310"/>
              <a:gd name="connsiteY1" fmla="*/ 0 h 1128404"/>
              <a:gd name="connsiteX2" fmla="*/ 9417310 w 9417310"/>
              <a:gd name="connsiteY2" fmla="*/ 961135 h 1128404"/>
              <a:gd name="connsiteX3" fmla="*/ 579864 w 9417310"/>
              <a:gd name="connsiteY3" fmla="*/ 1128404 h 1128404"/>
              <a:gd name="connsiteX4" fmla="*/ 0 w 9417310"/>
              <a:gd name="connsiteY4" fmla="*/ 0 h 1128404"/>
              <a:gd name="connsiteX0" fmla="*/ 0 w 9417310"/>
              <a:gd name="connsiteY0" fmla="*/ 144966 h 1273370"/>
              <a:gd name="connsiteX1" fmla="*/ 8870900 w 9417310"/>
              <a:gd name="connsiteY1" fmla="*/ 0 h 1273370"/>
              <a:gd name="connsiteX2" fmla="*/ 9417310 w 9417310"/>
              <a:gd name="connsiteY2" fmla="*/ 1106101 h 1273370"/>
              <a:gd name="connsiteX3" fmla="*/ 579864 w 9417310"/>
              <a:gd name="connsiteY3" fmla="*/ 1273370 h 1273370"/>
              <a:gd name="connsiteX4" fmla="*/ 0 w 9417310"/>
              <a:gd name="connsiteY4" fmla="*/ 144966 h 1273370"/>
              <a:gd name="connsiteX0" fmla="*/ 0 w 9439613"/>
              <a:gd name="connsiteY0" fmla="*/ 144966 h 1273370"/>
              <a:gd name="connsiteX1" fmla="*/ 8870900 w 9439613"/>
              <a:gd name="connsiteY1" fmla="*/ 0 h 1273370"/>
              <a:gd name="connsiteX2" fmla="*/ 9439613 w 9439613"/>
              <a:gd name="connsiteY2" fmla="*/ 961135 h 1273370"/>
              <a:gd name="connsiteX3" fmla="*/ 579864 w 9439613"/>
              <a:gd name="connsiteY3" fmla="*/ 1273370 h 1273370"/>
              <a:gd name="connsiteX4" fmla="*/ 0 w 9439613"/>
              <a:gd name="connsiteY4" fmla="*/ 144966 h 1273370"/>
              <a:gd name="connsiteX0" fmla="*/ 0 w 9350404"/>
              <a:gd name="connsiteY0" fmla="*/ 0 h 1340278"/>
              <a:gd name="connsiteX1" fmla="*/ 8781691 w 9350404"/>
              <a:gd name="connsiteY1" fmla="*/ 66908 h 1340278"/>
              <a:gd name="connsiteX2" fmla="*/ 9350404 w 9350404"/>
              <a:gd name="connsiteY2" fmla="*/ 1028043 h 1340278"/>
              <a:gd name="connsiteX3" fmla="*/ 490655 w 9350404"/>
              <a:gd name="connsiteY3" fmla="*/ 1340278 h 1340278"/>
              <a:gd name="connsiteX4" fmla="*/ 0 w 9350404"/>
              <a:gd name="connsiteY4" fmla="*/ 0 h 1340278"/>
              <a:gd name="connsiteX0" fmla="*/ 0 w 9528823"/>
              <a:gd name="connsiteY0" fmla="*/ 0 h 1396034"/>
              <a:gd name="connsiteX1" fmla="*/ 8960110 w 9528823"/>
              <a:gd name="connsiteY1" fmla="*/ 122664 h 1396034"/>
              <a:gd name="connsiteX2" fmla="*/ 9528823 w 9528823"/>
              <a:gd name="connsiteY2" fmla="*/ 1083799 h 1396034"/>
              <a:gd name="connsiteX3" fmla="*/ 669074 w 9528823"/>
              <a:gd name="connsiteY3" fmla="*/ 1396034 h 1396034"/>
              <a:gd name="connsiteX4" fmla="*/ 0 w 9528823"/>
              <a:gd name="connsiteY4" fmla="*/ 0 h 1396034"/>
              <a:gd name="connsiteX0" fmla="*/ 0 w 9528823"/>
              <a:gd name="connsiteY0" fmla="*/ 0 h 1496395"/>
              <a:gd name="connsiteX1" fmla="*/ 8960110 w 9528823"/>
              <a:gd name="connsiteY1" fmla="*/ 122664 h 1496395"/>
              <a:gd name="connsiteX2" fmla="*/ 9528823 w 9528823"/>
              <a:gd name="connsiteY2" fmla="*/ 1083799 h 1496395"/>
              <a:gd name="connsiteX3" fmla="*/ 535259 w 9528823"/>
              <a:gd name="connsiteY3" fmla="*/ 1496395 h 1496395"/>
              <a:gd name="connsiteX4" fmla="*/ 0 w 9528823"/>
              <a:gd name="connsiteY4" fmla="*/ 0 h 149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8823" h="1496395">
                <a:moveTo>
                  <a:pt x="0" y="0"/>
                </a:moveTo>
                <a:lnTo>
                  <a:pt x="8960110" y="122664"/>
                </a:lnTo>
                <a:lnTo>
                  <a:pt x="9528823" y="1083799"/>
                </a:lnTo>
                <a:lnTo>
                  <a:pt x="535259" y="1496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81962" y="-130668"/>
            <a:ext cx="8187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W</a:t>
            </a:r>
            <a:r>
              <a:rPr lang="en-US" sz="48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elcome to join the special lecture</a:t>
            </a:r>
            <a:endParaRPr lang="th-TH" sz="36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22" y="1770474"/>
            <a:ext cx="9408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P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olitics of </a:t>
            </a: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H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ealth 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&amp;</a:t>
            </a:r>
            <a:r>
              <a:rPr lang="en-US" sz="4800" dirty="0" smtClean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U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niversal </a:t>
            </a: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H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ealth </a:t>
            </a: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C</a:t>
            </a:r>
            <a:r>
              <a:rPr lang="en-US" sz="4800" dirty="0">
                <a:solidFill>
                  <a:srgbClr val="002060"/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overage</a:t>
            </a:r>
            <a:endParaRPr lang="th-TH" sz="36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02482" y="6217055"/>
            <a:ext cx="2933568" cy="662848"/>
            <a:chOff x="6974959" y="6202449"/>
            <a:chExt cx="2933568" cy="662848"/>
          </a:xfrm>
        </p:grpSpPr>
        <p:sp>
          <p:nvSpPr>
            <p:cNvPr id="44" name="Rectangle 43"/>
            <p:cNvSpPr/>
            <p:nvPr/>
          </p:nvSpPr>
          <p:spPr>
            <a:xfrm>
              <a:off x="6974959" y="6202449"/>
              <a:ext cx="293356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>
                  <a:latin typeface="LilyUPC" panose="020B0604020202020204" pitchFamily="34" charset="-34"/>
                  <a:cs typeface="LilyUPC" panose="020B0604020202020204" pitchFamily="34" charset="-34"/>
                </a:rPr>
                <a:t>Epidemiology </a:t>
              </a:r>
              <a:r>
                <a:rPr lang="en-US" sz="2200" dirty="0" smtClean="0">
                  <a:latin typeface="LilyUPC" panose="020B0604020202020204" pitchFamily="34" charset="-34"/>
                  <a:cs typeface="LilyUPC" panose="020B0604020202020204" pitchFamily="34" charset="-34"/>
                </a:rPr>
                <a:t>Unit, PSU</a:t>
              </a:r>
              <a:endParaRPr lang="th-TH" sz="22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25833" y="6434410"/>
              <a:ext cx="258156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dirty="0" smtClean="0">
                  <a:latin typeface="LilyUPC" panose="020B0604020202020204" pitchFamily="34" charset="-34"/>
                  <a:cs typeface="LilyUPC" panose="020B0604020202020204" pitchFamily="34" charset="-34"/>
                </a:rPr>
                <a:t>Tel</a:t>
              </a:r>
              <a:r>
                <a:rPr lang="th-TH" sz="2200" dirty="0" smtClean="0">
                  <a:latin typeface="LilyUPC" panose="020B0604020202020204" pitchFamily="34" charset="-34"/>
                  <a:cs typeface="LilyUPC" panose="020B0604020202020204" pitchFamily="34" charset="-34"/>
                </a:rPr>
                <a:t>. </a:t>
              </a:r>
              <a:r>
                <a:rPr lang="en-US" sz="2200" dirty="0" smtClean="0">
                  <a:latin typeface="LilyUPC" panose="020B0604020202020204" pitchFamily="34" charset="-34"/>
                  <a:cs typeface="LilyUPC" panose="020B0604020202020204" pitchFamily="34" charset="-34"/>
                </a:rPr>
                <a:t>(+66)74-451165-6</a:t>
              </a:r>
              <a:endParaRPr lang="th-TH" sz="22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38154" y="622316"/>
            <a:ext cx="2889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on the topic…. </a:t>
            </a:r>
            <a:endParaRPr lang="th-TH" sz="36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6575" y="2957012"/>
            <a:ext cx="6267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On 18 July 2018, 14.30 – 16.00 hrs.</a:t>
            </a:r>
            <a:endParaRPr lang="th-TH" sz="36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2183" y="3408207"/>
            <a:ext cx="6493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At</a:t>
            </a:r>
            <a:r>
              <a:rPr lang="th-TH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3200" dirty="0" err="1" smtClean="0">
                <a:latin typeface="LilyUPC" panose="020B0604020202020204" pitchFamily="34" charset="-34"/>
                <a:cs typeface="LilyUPC" panose="020B0604020202020204" pitchFamily="34" charset="-34"/>
              </a:rPr>
              <a:t>Phantip</a:t>
            </a:r>
            <a:r>
              <a:rPr lang="en-US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3200" dirty="0" err="1" smtClean="0">
                <a:latin typeface="LilyUPC" panose="020B0604020202020204" pitchFamily="34" charset="-34"/>
                <a:cs typeface="LilyUPC" panose="020B0604020202020204" pitchFamily="34" charset="-34"/>
              </a:rPr>
              <a:t>Sanguanchue</a:t>
            </a:r>
            <a:r>
              <a:rPr lang="th-TH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Meeting</a:t>
            </a:r>
            <a:r>
              <a:rPr lang="th-TH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Room (M106),</a:t>
            </a:r>
            <a:endParaRPr lang="th-TH" sz="32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8" name="Flowchart: Manual Input 14"/>
          <p:cNvSpPr/>
          <p:nvPr/>
        </p:nvSpPr>
        <p:spPr>
          <a:xfrm flipH="1">
            <a:off x="-2233" y="4069896"/>
            <a:ext cx="9908227" cy="278810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1"/>
              <a:gd name="connsiteY0" fmla="*/ 4067 h 10000"/>
              <a:gd name="connsiteX1" fmla="*/ 10011 w 10011"/>
              <a:gd name="connsiteY1" fmla="*/ 0 h 10000"/>
              <a:gd name="connsiteX2" fmla="*/ 10011 w 10011"/>
              <a:gd name="connsiteY2" fmla="*/ 10000 h 10000"/>
              <a:gd name="connsiteX3" fmla="*/ 11 w 10011"/>
              <a:gd name="connsiteY3" fmla="*/ 10000 h 10000"/>
              <a:gd name="connsiteX4" fmla="*/ 0 w 10011"/>
              <a:gd name="connsiteY4" fmla="*/ 4067 h 10000"/>
              <a:gd name="connsiteX0" fmla="*/ 2 w 10002"/>
              <a:gd name="connsiteY0" fmla="*/ 3124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3124 h 10000"/>
              <a:gd name="connsiteX0" fmla="*/ 2 w 10002"/>
              <a:gd name="connsiteY0" fmla="*/ 3065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306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3065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8022"/>
                  <a:pt x="6" y="5043"/>
                  <a:pt x="2" y="306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Group 28"/>
          <p:cNvGrpSpPr/>
          <p:nvPr/>
        </p:nvGrpSpPr>
        <p:grpSpPr>
          <a:xfrm>
            <a:off x="2057930" y="4619224"/>
            <a:ext cx="7875253" cy="1264254"/>
            <a:chOff x="1720515" y="5008289"/>
            <a:chExt cx="7875253" cy="1264254"/>
          </a:xfrm>
        </p:grpSpPr>
        <p:sp>
          <p:nvSpPr>
            <p:cNvPr id="31" name="Rectangle 30"/>
            <p:cNvSpPr/>
            <p:nvPr/>
          </p:nvSpPr>
          <p:spPr>
            <a:xfrm>
              <a:off x="1720515" y="5008289"/>
              <a:ext cx="6073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Prof. </a:t>
              </a:r>
              <a:r>
                <a:rPr lang="en-US" sz="4000" dirty="0" err="1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Quazi</a:t>
              </a:r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</a:t>
              </a:r>
              <a:r>
                <a:rPr lang="en-US" sz="4000" dirty="0" err="1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Monirul</a:t>
              </a:r>
              <a:r>
                <a:rPr lang="en-US" sz="4000" dirty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Islam</a:t>
              </a:r>
              <a:r>
                <a:rPr lang="en-US" sz="32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,</a:t>
              </a:r>
              <a:r>
                <a:rPr lang="en-US" sz="4000" dirty="0" smtClean="0">
                  <a:solidFill>
                    <a:srgbClr val="00206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 </a:t>
              </a:r>
              <a:r>
                <a:rPr lang="en-GB" sz="3200" dirty="0">
                  <a:latin typeface="LilyUPC" panose="020B0604020202020204" pitchFamily="34" charset="-34"/>
                  <a:cs typeface="LilyUPC" panose="020B0604020202020204" pitchFamily="34" charset="-34"/>
                </a:rPr>
                <a:t>MD MPH FRCOG</a:t>
              </a:r>
              <a:endParaRPr lang="th-TH" sz="40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31148" y="5515572"/>
              <a:ext cx="78646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kern="100" dirty="0" smtClean="0">
                  <a:effectLst/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Senior advisor, </a:t>
              </a:r>
              <a:r>
                <a:rPr lang="en-US" sz="2400" kern="100" dirty="0" smtClean="0"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Liverpool </a:t>
              </a:r>
              <a:r>
                <a:rPr lang="en-US" sz="2400" kern="100" dirty="0"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School of Tropical Medicine</a:t>
              </a:r>
              <a:endParaRPr lang="th-TH" sz="24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31112" y="5810878"/>
              <a:ext cx="78646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kern="100" dirty="0" smtClean="0">
                  <a:effectLst/>
                  <a:latin typeface="LilyUPC" panose="020B0604020202020204" pitchFamily="34" charset="-34"/>
                  <a:ea typeface="MS Mincho" panose="02020609040205080304" pitchFamily="49" charset="-128"/>
                  <a:cs typeface="LilyUPC" panose="020B0604020202020204" pitchFamily="34" charset="-34"/>
                </a:rPr>
                <a:t>Former WHO country representative to Namibia</a:t>
              </a:r>
              <a:endParaRPr lang="th-TH" sz="2400" dirty="0"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0742" b="22027"/>
          <a:stretch/>
        </p:blipFill>
        <p:spPr>
          <a:xfrm rot="289291">
            <a:off x="19290" y="3909142"/>
            <a:ext cx="1545692" cy="2996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/>
          <a:srcRect l="8992"/>
          <a:stretch/>
        </p:blipFill>
        <p:spPr>
          <a:xfrm>
            <a:off x="91102" y="4358205"/>
            <a:ext cx="1838527" cy="2316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Rectangle 54"/>
          <p:cNvSpPr/>
          <p:nvPr/>
        </p:nvSpPr>
        <p:spPr>
          <a:xfrm>
            <a:off x="2071430" y="5731191"/>
            <a:ext cx="7864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00" dirty="0" smtClean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Former Director </a:t>
            </a:r>
            <a:r>
              <a:rPr lang="en-US" sz="2400" kern="100" dirty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Health System and </a:t>
            </a:r>
            <a:r>
              <a:rPr lang="en-US" sz="2400" kern="100" dirty="0" smtClean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Development</a:t>
            </a:r>
            <a:r>
              <a:rPr lang="en-GB" sz="2400" kern="100" dirty="0" smtClean="0">
                <a:effectLst/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, </a:t>
            </a:r>
            <a:r>
              <a:rPr lang="en-US" sz="2400" kern="100" dirty="0">
                <a:latin typeface="LilyUPC" panose="020B0604020202020204" pitchFamily="34" charset="-34"/>
                <a:ea typeface="MS Mincho" panose="02020609040205080304" pitchFamily="49" charset="-128"/>
                <a:cs typeface="LilyUPC" panose="020B0604020202020204" pitchFamily="34" charset="-34"/>
              </a:rPr>
              <a:t>WHO/SEARO</a:t>
            </a:r>
            <a:endParaRPr lang="th-TH" sz="24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2819" y="4875505"/>
            <a:ext cx="1993755" cy="136865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728252" y="3799441"/>
            <a:ext cx="8127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Conference Center, Faculty of </a:t>
            </a:r>
            <a:r>
              <a:rPr lang="en-US" sz="3200" dirty="0">
                <a:latin typeface="LilyUPC" panose="020B0604020202020204" pitchFamily="34" charset="-34"/>
                <a:cs typeface="LilyUPC" panose="020B0604020202020204" pitchFamily="34" charset="-34"/>
              </a:rPr>
              <a:t>Medicine, Prince of </a:t>
            </a:r>
            <a:r>
              <a:rPr lang="en-US" sz="3200" dirty="0" err="1">
                <a:latin typeface="LilyUPC" panose="020B0604020202020204" pitchFamily="34" charset="-34"/>
                <a:cs typeface="LilyUPC" panose="020B0604020202020204" pitchFamily="34" charset="-34"/>
              </a:rPr>
              <a:t>Songkla</a:t>
            </a:r>
            <a:r>
              <a:rPr lang="en-US" sz="3200" dirty="0">
                <a:latin typeface="LilyUPC" panose="020B0604020202020204" pitchFamily="34" charset="-34"/>
                <a:cs typeface="LilyUPC" panose="020B0604020202020204" pitchFamily="34" charset="-34"/>
              </a:rPr>
              <a:t> University</a:t>
            </a:r>
            <a:endParaRPr lang="th-TH" sz="32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973" y="285285"/>
            <a:ext cx="2301633" cy="854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05" y="60646"/>
            <a:ext cx="932753" cy="1243671"/>
          </a:xfrm>
          <a:prstGeom prst="rect">
            <a:avLst/>
          </a:prstGeom>
        </p:spPr>
      </p:pic>
      <p:sp>
        <p:nvSpPr>
          <p:cNvPr id="58" name="Rectangle 26"/>
          <p:cNvSpPr/>
          <p:nvPr/>
        </p:nvSpPr>
        <p:spPr>
          <a:xfrm rot="10604677">
            <a:off x="171122" y="1648877"/>
            <a:ext cx="9360298" cy="1450311"/>
          </a:xfrm>
          <a:custGeom>
            <a:avLst/>
            <a:gdLst>
              <a:gd name="connsiteX0" fmla="*/ 0 w 9417310"/>
              <a:gd name="connsiteY0" fmla="*/ 0 h 961135"/>
              <a:gd name="connsiteX1" fmla="*/ 9417310 w 9417310"/>
              <a:gd name="connsiteY1" fmla="*/ 0 h 961135"/>
              <a:gd name="connsiteX2" fmla="*/ 9417310 w 9417310"/>
              <a:gd name="connsiteY2" fmla="*/ 961135 h 961135"/>
              <a:gd name="connsiteX3" fmla="*/ 0 w 9417310"/>
              <a:gd name="connsiteY3" fmla="*/ 961135 h 961135"/>
              <a:gd name="connsiteX4" fmla="*/ 0 w 9417310"/>
              <a:gd name="connsiteY4" fmla="*/ 0 h 961135"/>
              <a:gd name="connsiteX0" fmla="*/ 0 w 9417310"/>
              <a:gd name="connsiteY0" fmla="*/ 0 h 1128404"/>
              <a:gd name="connsiteX1" fmla="*/ 9417310 w 9417310"/>
              <a:gd name="connsiteY1" fmla="*/ 0 h 1128404"/>
              <a:gd name="connsiteX2" fmla="*/ 9417310 w 9417310"/>
              <a:gd name="connsiteY2" fmla="*/ 961135 h 1128404"/>
              <a:gd name="connsiteX3" fmla="*/ 579864 w 9417310"/>
              <a:gd name="connsiteY3" fmla="*/ 1128404 h 1128404"/>
              <a:gd name="connsiteX4" fmla="*/ 0 w 9417310"/>
              <a:gd name="connsiteY4" fmla="*/ 0 h 1128404"/>
              <a:gd name="connsiteX0" fmla="*/ 0 w 9417310"/>
              <a:gd name="connsiteY0" fmla="*/ 144966 h 1273370"/>
              <a:gd name="connsiteX1" fmla="*/ 8870900 w 9417310"/>
              <a:gd name="connsiteY1" fmla="*/ 0 h 1273370"/>
              <a:gd name="connsiteX2" fmla="*/ 9417310 w 9417310"/>
              <a:gd name="connsiteY2" fmla="*/ 1106101 h 1273370"/>
              <a:gd name="connsiteX3" fmla="*/ 579864 w 9417310"/>
              <a:gd name="connsiteY3" fmla="*/ 1273370 h 1273370"/>
              <a:gd name="connsiteX4" fmla="*/ 0 w 9417310"/>
              <a:gd name="connsiteY4" fmla="*/ 144966 h 1273370"/>
              <a:gd name="connsiteX0" fmla="*/ 0 w 9439613"/>
              <a:gd name="connsiteY0" fmla="*/ 144966 h 1273370"/>
              <a:gd name="connsiteX1" fmla="*/ 8870900 w 9439613"/>
              <a:gd name="connsiteY1" fmla="*/ 0 h 1273370"/>
              <a:gd name="connsiteX2" fmla="*/ 9439613 w 9439613"/>
              <a:gd name="connsiteY2" fmla="*/ 961135 h 1273370"/>
              <a:gd name="connsiteX3" fmla="*/ 579864 w 9439613"/>
              <a:gd name="connsiteY3" fmla="*/ 1273370 h 1273370"/>
              <a:gd name="connsiteX4" fmla="*/ 0 w 9439613"/>
              <a:gd name="connsiteY4" fmla="*/ 144966 h 1273370"/>
              <a:gd name="connsiteX0" fmla="*/ 0 w 9350404"/>
              <a:gd name="connsiteY0" fmla="*/ 0 h 1340278"/>
              <a:gd name="connsiteX1" fmla="*/ 8781691 w 9350404"/>
              <a:gd name="connsiteY1" fmla="*/ 66908 h 1340278"/>
              <a:gd name="connsiteX2" fmla="*/ 9350404 w 9350404"/>
              <a:gd name="connsiteY2" fmla="*/ 1028043 h 1340278"/>
              <a:gd name="connsiteX3" fmla="*/ 490655 w 9350404"/>
              <a:gd name="connsiteY3" fmla="*/ 1340278 h 1340278"/>
              <a:gd name="connsiteX4" fmla="*/ 0 w 9350404"/>
              <a:gd name="connsiteY4" fmla="*/ 0 h 1340278"/>
              <a:gd name="connsiteX0" fmla="*/ 0 w 9350404"/>
              <a:gd name="connsiteY0" fmla="*/ 0 h 1028043"/>
              <a:gd name="connsiteX1" fmla="*/ 8781691 w 9350404"/>
              <a:gd name="connsiteY1" fmla="*/ 66908 h 1028043"/>
              <a:gd name="connsiteX2" fmla="*/ 9350404 w 9350404"/>
              <a:gd name="connsiteY2" fmla="*/ 1028043 h 1028043"/>
              <a:gd name="connsiteX3" fmla="*/ 337854 w 9350404"/>
              <a:gd name="connsiteY3" fmla="*/ 884817 h 1028043"/>
              <a:gd name="connsiteX4" fmla="*/ 0 w 9350404"/>
              <a:gd name="connsiteY4" fmla="*/ 0 h 1028043"/>
              <a:gd name="connsiteX0" fmla="*/ 0 w 9350404"/>
              <a:gd name="connsiteY0" fmla="*/ 0 h 1306350"/>
              <a:gd name="connsiteX1" fmla="*/ 8781691 w 9350404"/>
              <a:gd name="connsiteY1" fmla="*/ 66908 h 1306350"/>
              <a:gd name="connsiteX2" fmla="*/ 9350404 w 9350404"/>
              <a:gd name="connsiteY2" fmla="*/ 1028043 h 1306350"/>
              <a:gd name="connsiteX3" fmla="*/ 90492 w 9350404"/>
              <a:gd name="connsiteY3" fmla="*/ 1306350 h 1306350"/>
              <a:gd name="connsiteX4" fmla="*/ 0 w 9350404"/>
              <a:gd name="connsiteY4" fmla="*/ 0 h 1306350"/>
              <a:gd name="connsiteX0" fmla="*/ 197706 w 9259912"/>
              <a:gd name="connsiteY0" fmla="*/ 0 h 1267620"/>
              <a:gd name="connsiteX1" fmla="*/ 8691199 w 9259912"/>
              <a:gd name="connsiteY1" fmla="*/ 28178 h 1267620"/>
              <a:gd name="connsiteX2" fmla="*/ 9259912 w 9259912"/>
              <a:gd name="connsiteY2" fmla="*/ 989313 h 1267620"/>
              <a:gd name="connsiteX3" fmla="*/ 0 w 9259912"/>
              <a:gd name="connsiteY3" fmla="*/ 1267620 h 1267620"/>
              <a:gd name="connsiteX4" fmla="*/ 197706 w 9259912"/>
              <a:gd name="connsiteY4" fmla="*/ 0 h 1267620"/>
              <a:gd name="connsiteX0" fmla="*/ 197706 w 8920952"/>
              <a:gd name="connsiteY0" fmla="*/ 0 h 1450311"/>
              <a:gd name="connsiteX1" fmla="*/ 8691199 w 8920952"/>
              <a:gd name="connsiteY1" fmla="*/ 28178 h 1450311"/>
              <a:gd name="connsiteX2" fmla="*/ 8920952 w 8920952"/>
              <a:gd name="connsiteY2" fmla="*/ 1450311 h 1450311"/>
              <a:gd name="connsiteX3" fmla="*/ 0 w 8920952"/>
              <a:gd name="connsiteY3" fmla="*/ 1267620 h 1450311"/>
              <a:gd name="connsiteX4" fmla="*/ 197706 w 8920952"/>
              <a:gd name="connsiteY4" fmla="*/ 0 h 1450311"/>
              <a:gd name="connsiteX0" fmla="*/ 197706 w 9174199"/>
              <a:gd name="connsiteY0" fmla="*/ 0 h 1450311"/>
              <a:gd name="connsiteX1" fmla="*/ 9174199 w 9174199"/>
              <a:gd name="connsiteY1" fmla="*/ 569436 h 1450311"/>
              <a:gd name="connsiteX2" fmla="*/ 8920952 w 9174199"/>
              <a:gd name="connsiteY2" fmla="*/ 1450311 h 1450311"/>
              <a:gd name="connsiteX3" fmla="*/ 0 w 9174199"/>
              <a:gd name="connsiteY3" fmla="*/ 1267620 h 1450311"/>
              <a:gd name="connsiteX4" fmla="*/ 197706 w 9174199"/>
              <a:gd name="connsiteY4" fmla="*/ 0 h 1450311"/>
              <a:gd name="connsiteX0" fmla="*/ 197706 w 9360298"/>
              <a:gd name="connsiteY0" fmla="*/ 0 h 1450311"/>
              <a:gd name="connsiteX1" fmla="*/ 9360298 w 9360298"/>
              <a:gd name="connsiteY1" fmla="*/ 635867 h 1450311"/>
              <a:gd name="connsiteX2" fmla="*/ 8920952 w 9360298"/>
              <a:gd name="connsiteY2" fmla="*/ 1450311 h 1450311"/>
              <a:gd name="connsiteX3" fmla="*/ 0 w 9360298"/>
              <a:gd name="connsiteY3" fmla="*/ 1267620 h 1450311"/>
              <a:gd name="connsiteX4" fmla="*/ 197706 w 9360298"/>
              <a:gd name="connsiteY4" fmla="*/ 0 h 145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0298" h="1450311">
                <a:moveTo>
                  <a:pt x="197706" y="0"/>
                </a:moveTo>
                <a:lnTo>
                  <a:pt x="9360298" y="635867"/>
                </a:lnTo>
                <a:lnTo>
                  <a:pt x="8920952" y="1450311"/>
                </a:lnTo>
                <a:lnTo>
                  <a:pt x="0" y="1267620"/>
                </a:lnTo>
                <a:lnTo>
                  <a:pt x="197706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82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174</Words>
  <Application>Microsoft Office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Mincho</vt:lpstr>
      <vt:lpstr>Arial</vt:lpstr>
      <vt:lpstr>Calibri</vt:lpstr>
      <vt:lpstr>Calibri Light</vt:lpstr>
      <vt:lpstr>Constantia</vt:lpstr>
      <vt:lpstr>Cordia New</vt:lpstr>
      <vt:lpstr>LilyUPC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KJ_MAC</dc:creator>
  <cp:lastModifiedBy>KJ_MAC</cp:lastModifiedBy>
  <cp:revision>73</cp:revision>
  <dcterms:created xsi:type="dcterms:W3CDTF">2017-12-12T08:01:45Z</dcterms:created>
  <dcterms:modified xsi:type="dcterms:W3CDTF">2018-04-26T03:33:27Z</dcterms:modified>
</cp:coreProperties>
</file>