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0AF1-2375-435F-BA1B-6630EB52FA2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DA0-45AF-4E83-B0B1-873F6E41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40" y="-24702"/>
            <a:ext cx="9176935" cy="68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2019-01-15T03:10:23Z</dcterms:created>
  <dcterms:modified xsi:type="dcterms:W3CDTF">2019-01-15T03:10:51Z</dcterms:modified>
</cp:coreProperties>
</file>