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C9645-8CF2-4CFB-A4D0-1B2DD02BE55D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E6516-08F4-4660-8281-9608BC83D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5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13EB-0D18-4DDC-2C44-B77824CB2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DA6A8-E5A2-E113-4B42-C9278AED2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BFAA5-0613-BE7A-1D91-E8294AB14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0C52-A14E-439C-935D-CAE21AB8CA84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7E33C-2A29-3B30-93EC-2607E9DB1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E4248-EEC7-5BE8-3932-762D7AA1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B41C-6CAA-4464-A4E0-20FF10605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6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A9DB-3F0E-9202-6CCD-6DA6ECA9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FAB58-D0C2-EDF5-AFD0-D214A9550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190CA-1D8C-4B47-CC7D-89BAD8A6B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E794-F1C5-4185-A229-6CBBDF8E622D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BE20A-60F5-3F89-177B-E13E5B93E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AE127-C304-DB96-97FE-A98AFDD5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B41C-6CAA-4464-A4E0-20FF10605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5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3A0750-D6A9-62E2-ABF7-BBFF08A68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9E101-5637-0BDA-F9AA-E2A524EA1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6352D-C599-F914-F254-2016F14E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8CDC-CD82-4460-A7E1-A92245D45A61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FF3D0-7B1A-DB96-8CF2-E51A54902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72495-099E-0B44-34AC-5FA263EC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B41C-6CAA-4464-A4E0-20FF10605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2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32F70-D464-16D2-3E14-536A1CAD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08832-239D-A69B-C4F3-1198DCCEC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CBA3E-5A38-1F20-C80A-9815518A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7CF3-FB8E-4DB2-A291-547F73C7677D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20233-4FE4-0BC3-F660-0965291AD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6EFA7-59A8-14D1-C30A-110F9BC05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B41C-6CAA-4464-A4E0-20FF10605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4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0661D-CC4E-BD12-7398-6AA1DF363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53C82-3D8E-1257-F5CA-9A4E09741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F4B2D-101B-3929-A530-2C4EEEBB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5E97-63DC-43F1-957F-14D14D05AE90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74D45-AA57-3410-E9A1-100E3B274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F9E93-AE9B-0D2A-CA53-6C8C50D5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B41C-6CAA-4464-A4E0-20FF10605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5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FF72B-45FB-054C-F1F1-EA39DED61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BA96F-5C71-6E2E-2637-BF29E1A92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19741-4D87-B711-2BD2-AC70556F1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77EF0-1936-B52F-82CC-94FF5B3E0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B059-601A-4840-9D67-B2DA0FFE7CB6}" type="datetime1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077F3-F8D1-A74B-F5E8-DA5AAAC78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DDF1B-CEAF-7652-C3D9-1DFAF9F91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B41C-6CAA-4464-A4E0-20FF10605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1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CDAC1-2D3F-0079-CCE4-A4FD302BA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D968E-4CE6-397A-D346-68E0403F5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8A4F0-7458-6802-10AC-EBCC704EF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F8EE1-31EF-C33B-172E-54A53229F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0EF704-D6DE-FAE6-644F-37B1A3E18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907875-1DE0-2A6B-10D1-45F585BB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711A-037F-470F-9846-D33383609C7E}" type="datetime1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FA964F-456A-B212-BA8C-49528205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6C3217-0F6E-FA45-DF68-AB49820B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B41C-6CAA-4464-A4E0-20FF10605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1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05D2-E0A9-82F0-DD90-98356389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A7A1F0-8C45-FACD-FE0C-D869C7EB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C4C4D-5544-4C83-A731-91B932D0B71F}" type="datetime1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B6669-4967-B091-E8AB-CCB89EA43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B4F03-0480-DD1A-EA9E-C7617F10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B41C-6CAA-4464-A4E0-20FF10605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0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680989-6B88-A0FB-5A9B-8803BBB98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FD68-78A3-49B3-AFA3-F53B41678695}" type="datetime1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6A3B1B-02CB-4E43-78BD-1B9E22A1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C9768-6446-86C0-B186-F1A2F107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B41C-6CAA-4464-A4E0-20FF10605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2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29473-F83B-C454-B87E-7CB9F3AB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BFB62-97C3-8FC6-8DAB-C3C5FBF74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4F8D6-31E5-CCE5-3AD4-75287076B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70897-269E-725F-ACF5-B5D052677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7C-65A3-4080-878A-FFEF00B2302A}" type="datetime1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2DFDC-D980-E7E1-9939-E32F19F70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49E40-AFBB-8872-F3A8-27347F3C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B41C-6CAA-4464-A4E0-20FF10605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88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ECC2-E9CF-3D16-B395-09548D34C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E5D080-2D3C-5AE2-89E4-513701840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BE173-7AB3-9177-513B-84F5A15B5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0C598-4B01-B53C-3885-A93700764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032C-9C01-4956-9A38-7E81D645990F}" type="datetime1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24190-B89D-33F8-75DC-4C9DF5E2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0C75A-E25E-26D6-AF39-C4AC2038F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B41C-6CAA-4464-A4E0-20FF10605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768919-DE6D-18F1-785C-0D53B6A20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93C24-4184-89D9-9E20-EB7DA65C4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C2CA2-AD64-FAAD-4E8E-DB37C9326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23CA4-E0CD-47FC-A86F-6555987A0129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31F8C-278B-0862-C474-333A32F90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C9ECD-7342-B979-F1A3-AE6F0C57F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EB41C-6CAA-4464-A4E0-20FF10605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2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6AF3506-9492-792E-5C9B-198E650AE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ENVIRONMENT POLUTION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1314D37-3E6D-D515-46A5-7CBE38230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61" y="1411543"/>
            <a:ext cx="7959783" cy="403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013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37DD-E6B0-A863-A4B7-51254880F5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b="1" i="1" u="sng" dirty="0">
                <a:solidFill>
                  <a:schemeClr val="tx1"/>
                </a:solidFill>
              </a:rPr>
              <a:t>INTRODUCTTION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342B3-4008-F362-2AD1-716BCB22D60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Enivironment</a:t>
            </a:r>
            <a:r>
              <a:rPr lang="en-US" dirty="0">
                <a:solidFill>
                  <a:schemeClr val="tx1"/>
                </a:solidFill>
              </a:rPr>
              <a:t> pollution is define as the contamination of the physical and biological components if the </a:t>
            </a:r>
            <a:r>
              <a:rPr lang="en-US" dirty="0" err="1">
                <a:solidFill>
                  <a:schemeClr val="tx1"/>
                </a:solidFill>
              </a:rPr>
              <a:t>arth</a:t>
            </a:r>
            <a:r>
              <a:rPr lang="en-US" dirty="0">
                <a:solidFill>
                  <a:schemeClr val="tx1"/>
                </a:solidFill>
              </a:rPr>
              <a:t>/atmosphere system to such </a:t>
            </a:r>
            <a:r>
              <a:rPr lang="en-US" dirty="0" err="1">
                <a:solidFill>
                  <a:schemeClr val="tx1"/>
                </a:solidFill>
              </a:rPr>
              <a:t>asan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exent</a:t>
            </a:r>
            <a:r>
              <a:rPr lang="en-US" dirty="0">
                <a:solidFill>
                  <a:schemeClr val="tx1"/>
                </a:solidFill>
              </a:rPr>
              <a:t> that normal environmental processes are adversely affected.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3C72F-F8FE-733D-6A6B-0C8EADFA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2781" y="5668092"/>
            <a:ext cx="2743200" cy="365125"/>
          </a:xfrm>
        </p:spPr>
        <p:txBody>
          <a:bodyPr/>
          <a:lstStyle/>
          <a:p>
            <a:fld id="{0C9EB41C-6CAA-4464-A4E0-20FF10605FD1}" type="slidenum">
              <a:rPr lang="en-US" sz="2000" smtClean="0">
                <a:solidFill>
                  <a:schemeClr val="accent2">
                    <a:lumMod val="75000"/>
                  </a:schemeClr>
                </a:solidFill>
              </a:rPr>
              <a:t>2</a:t>
            </a:fld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23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C1BF2-72FC-1C69-003F-4CE79DD57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C020-8967-B5CA-DDCB-A03688D2AE3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There are four types of pollution: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Air pollution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Water pollution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Noise pollution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Land pollution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CAA30-809B-0D73-F019-680CDDB9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2781" y="5668092"/>
            <a:ext cx="2743200" cy="365125"/>
          </a:xfrm>
        </p:spPr>
        <p:txBody>
          <a:bodyPr/>
          <a:lstStyle/>
          <a:p>
            <a:fld id="{0C9EB41C-6CAA-4464-A4E0-20FF10605FD1}" type="slidenum">
              <a:rPr lang="en-US" sz="2000" smtClean="0">
                <a:solidFill>
                  <a:schemeClr val="accent2">
                    <a:lumMod val="75000"/>
                  </a:schemeClr>
                </a:solidFill>
              </a:rPr>
              <a:t>3</a:t>
            </a:fld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39AB4A3-450A-77E1-226B-F943F6DCB4E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u="sng" dirty="0">
                <a:solidFill>
                  <a:schemeClr val="tx1"/>
                </a:solidFill>
              </a:rPr>
              <a:t>Type of pollution</a:t>
            </a:r>
          </a:p>
        </p:txBody>
      </p:sp>
    </p:spTree>
    <p:extLst>
      <p:ext uri="{BB962C8B-B14F-4D97-AF65-F5344CB8AC3E}">
        <p14:creationId xmlns:p14="http://schemas.microsoft.com/office/powerpoint/2010/main" val="318461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B325C-D7C6-12D4-0A69-C941AC6D2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89255-4DB7-B8BD-807F-C5F65BB4758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What is atmosphere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tx1"/>
                </a:solidFill>
              </a:rPr>
              <a:t>Atomosphere</a:t>
            </a:r>
            <a:r>
              <a:rPr lang="en-US" dirty="0">
                <a:solidFill>
                  <a:schemeClr val="tx1"/>
                </a:solidFill>
              </a:rPr>
              <a:t> is the life blanket of the earth.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It is therefor essential that we know more about the </a:t>
            </a:r>
            <a:r>
              <a:rPr lang="en-US" dirty="0" err="1">
                <a:solidFill>
                  <a:schemeClr val="tx1"/>
                </a:solidFill>
              </a:rPr>
              <a:t>atomosphere</a:t>
            </a:r>
            <a:r>
              <a:rPr lang="en-US" dirty="0">
                <a:solidFill>
                  <a:schemeClr val="tx1"/>
                </a:solidFill>
              </a:rPr>
              <a:t> and the ways in which it is polluted.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E6F0F-8E0B-FFC5-370B-AF9D5F90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2781" y="5668092"/>
            <a:ext cx="2743200" cy="365125"/>
          </a:xfrm>
        </p:spPr>
        <p:txBody>
          <a:bodyPr/>
          <a:lstStyle/>
          <a:p>
            <a:fld id="{0C9EB41C-6CAA-4464-A4E0-20FF10605FD1}" type="slidenum">
              <a:rPr lang="en-US" sz="2000" smtClean="0">
                <a:solidFill>
                  <a:schemeClr val="accent2">
                    <a:lumMod val="75000"/>
                  </a:schemeClr>
                </a:solidFill>
              </a:rPr>
              <a:t>4</a:t>
            </a:fld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434B550-2AB7-2727-7145-14B474ADF47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u="sng" dirty="0">
                <a:solidFill>
                  <a:schemeClr val="tx1"/>
                </a:solidFill>
              </a:rPr>
              <a:t>Air pollution</a:t>
            </a:r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29D2A9C8-B50D-E536-3A20-794D8716E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716" y="1845289"/>
            <a:ext cx="4529626" cy="340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81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67983-F403-2EE6-B9A9-C91CB8339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8EE3F-9312-854F-A34F-1492CA80E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253"/>
            <a:ext cx="10515600" cy="4351338"/>
          </a:xfr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Any physical  (</a:t>
            </a:r>
            <a:r>
              <a:rPr lang="en-US" sz="2400" dirty="0" err="1">
                <a:solidFill>
                  <a:schemeClr val="tx1"/>
                </a:solidFill>
              </a:rPr>
              <a:t>tempreture</a:t>
            </a:r>
            <a:r>
              <a:rPr lang="en-US" sz="2400" dirty="0">
                <a:solidFill>
                  <a:schemeClr val="tx1"/>
                </a:solidFill>
              </a:rPr>
              <a:t>,  oxygen),chemical (</a:t>
            </a:r>
            <a:r>
              <a:rPr lang="en-US" sz="2400" dirty="0" err="1">
                <a:solidFill>
                  <a:schemeClr val="tx1"/>
                </a:solidFill>
              </a:rPr>
              <a:t>mercurey</a:t>
            </a:r>
            <a:r>
              <a:rPr lang="en-US" sz="2400" dirty="0">
                <a:solidFill>
                  <a:schemeClr val="tx1"/>
                </a:solidFill>
              </a:rPr>
              <a:t>) or biological(</a:t>
            </a:r>
            <a:r>
              <a:rPr lang="en-US" sz="2400" dirty="0" err="1">
                <a:solidFill>
                  <a:schemeClr val="tx1"/>
                </a:solidFill>
              </a:rPr>
              <a:t>disease,sewage</a:t>
            </a:r>
            <a:r>
              <a:rPr lang="en-US" sz="2400" dirty="0">
                <a:solidFill>
                  <a:schemeClr val="tx1"/>
                </a:solidFill>
              </a:rPr>
              <a:t>) change to water that adversely affects its use by alive being.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i="1" u="sng" dirty="0">
                <a:solidFill>
                  <a:schemeClr val="tx1"/>
                </a:solidFill>
              </a:rPr>
              <a:t>Land pollution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One fourth of the area covered by land.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Land is a earth which is occupied by people for </a:t>
            </a:r>
            <a:r>
              <a:rPr lang="en-US" sz="2400" dirty="0" err="1">
                <a:solidFill>
                  <a:schemeClr val="tx1"/>
                </a:solidFill>
              </a:rPr>
              <a:t>shelter,occupation,etc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63F26-5DA2-B565-0E98-A7D3E7416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2781" y="5668092"/>
            <a:ext cx="2743200" cy="365125"/>
          </a:xfrm>
        </p:spPr>
        <p:txBody>
          <a:bodyPr/>
          <a:lstStyle/>
          <a:p>
            <a:fld id="{0C9EB41C-6CAA-4464-A4E0-20FF10605FD1}" type="slidenum">
              <a:rPr lang="en-US" sz="2000" smtClean="0">
                <a:solidFill>
                  <a:schemeClr val="accent2">
                    <a:lumMod val="75000"/>
                  </a:schemeClr>
                </a:solidFill>
              </a:rPr>
              <a:t>5</a:t>
            </a:fld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967797F-E79E-E50F-FF25-B7F9C0399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467"/>
            <a:ext cx="10515600" cy="1325563"/>
          </a:xfr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u="sng" dirty="0">
                <a:solidFill>
                  <a:schemeClr val="tx1"/>
                </a:solidFill>
              </a:rPr>
              <a:t>Water pollution &amp; Land pollution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BC751395-5022-EE06-F8D0-84DA73EBC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1825625"/>
            <a:ext cx="2743200" cy="198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D5B9DA3B-912A-580C-362D-1E10FD006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893646"/>
            <a:ext cx="2743200" cy="165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349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267CF-B883-A6DB-5E3F-803E93C80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8C699-D3C7-3D92-9DE0-F2A15B39F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253"/>
            <a:ext cx="10515600" cy="4351338"/>
          </a:xfr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Noise pollution is the unpleasant and undesirable sound which leads to discomfort in human beings.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Type of noise pollution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Transport noise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Neighborhood noise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Industrial noise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49DB7-AD57-85E1-0C61-58BA261E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2781" y="5668092"/>
            <a:ext cx="2743200" cy="365125"/>
          </a:xfrm>
        </p:spPr>
        <p:txBody>
          <a:bodyPr/>
          <a:lstStyle/>
          <a:p>
            <a:fld id="{0C9EB41C-6CAA-4464-A4E0-20FF10605FD1}" type="slidenum">
              <a:rPr lang="en-US" sz="2000" smtClean="0">
                <a:solidFill>
                  <a:schemeClr val="accent2">
                    <a:lumMod val="75000"/>
                  </a:schemeClr>
                </a:solidFill>
              </a:rPr>
              <a:t>6</a:t>
            </a:fld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85F4691-EB4C-F9C3-630F-F4CC550C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467"/>
            <a:ext cx="10515600" cy="1325563"/>
          </a:xfr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i="1" u="sng" dirty="0">
                <a:solidFill>
                  <a:schemeClr val="tx1"/>
                </a:solidFill>
              </a:rPr>
              <a:t>Noise </a:t>
            </a:r>
            <a:r>
              <a:rPr lang="en-US" b="1" i="1" u="sng" dirty="0" err="1">
                <a:solidFill>
                  <a:schemeClr val="tx1"/>
                </a:solidFill>
              </a:rPr>
              <a:t>polution</a:t>
            </a:r>
            <a:endParaRPr lang="en-US" b="1" i="1" u="sng" dirty="0">
              <a:solidFill>
                <a:schemeClr val="tx1"/>
              </a:solidFill>
            </a:endParaRPr>
          </a:p>
        </p:txBody>
      </p:sp>
      <p:pic>
        <p:nvPicPr>
          <p:cNvPr id="4098" name="Picture 2" descr="6,400+ Sound Pollution Stock Photos, Pictures &amp; Royalty-Free ...">
            <a:extLst>
              <a:ext uri="{FF2B5EF4-FFF2-40B4-BE49-F238E27FC236}">
                <a16:creationId xmlns:a16="http://schemas.microsoft.com/office/drawing/2014/main" id="{31D2FB45-7738-4AE4-B333-B2EA3B9DC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51" y="1816253"/>
            <a:ext cx="4445149" cy="250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71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50855-B9EE-8706-494C-D3C473330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BE21E-7AD4-7752-A5A5-689F0F553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090" y="629264"/>
            <a:ext cx="10589342" cy="5761703"/>
          </a:xfrm>
          <a:solidFill>
            <a:srgbClr val="92D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numCol="2"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892E3-BA1E-7934-4514-716BB9EB4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2781" y="5668092"/>
            <a:ext cx="2743200" cy="365125"/>
          </a:xfrm>
        </p:spPr>
        <p:txBody>
          <a:bodyPr/>
          <a:lstStyle/>
          <a:p>
            <a:fld id="{0C9EB41C-6CAA-4464-A4E0-20FF10605FD1}" type="slidenum">
              <a:rPr lang="en-US" sz="2000" smtClean="0">
                <a:solidFill>
                  <a:schemeClr val="accent2">
                    <a:lumMod val="75000"/>
                  </a:schemeClr>
                </a:solidFill>
              </a:rPr>
              <a:t>7</a:t>
            </a:fld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8AC77-A9A4-B9DA-1AA1-3FDA3E67E9E9}"/>
              </a:ext>
            </a:extLst>
          </p:cNvPr>
          <p:cNvSpPr txBox="1"/>
          <p:nvPr/>
        </p:nvSpPr>
        <p:spPr>
          <a:xfrm>
            <a:off x="3313471" y="3094616"/>
            <a:ext cx="4945625" cy="1683861"/>
          </a:xfrm>
          <a:prstGeom prst="rect">
            <a:avLst/>
          </a:prstGeom>
          <a:noFill/>
        </p:spPr>
        <p:txBody>
          <a:bodyPr wrap="square" rtlCol="0">
            <a:prstTxWarp prst="textWave2">
              <a:avLst/>
            </a:prstTxWarp>
            <a:spAutoFit/>
          </a:bodyPr>
          <a:lstStyle/>
          <a:p>
            <a:r>
              <a:rPr lang="en-US" sz="4800" dirty="0"/>
              <a:t>Thank you all</a:t>
            </a:r>
          </a:p>
        </p:txBody>
      </p:sp>
    </p:spTree>
    <p:extLst>
      <p:ext uri="{BB962C8B-B14F-4D97-AF65-F5344CB8AC3E}">
        <p14:creationId xmlns:p14="http://schemas.microsoft.com/office/powerpoint/2010/main" val="3986458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185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INTRODUCTTION</vt:lpstr>
      <vt:lpstr>Type of pollution</vt:lpstr>
      <vt:lpstr>Air pollution</vt:lpstr>
      <vt:lpstr>Water pollution &amp; Land pollution</vt:lpstr>
      <vt:lpstr>Noise polution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Tagor pal</dc:creator>
  <cp:lastModifiedBy>NAYAN PAUL</cp:lastModifiedBy>
  <cp:revision>1</cp:revision>
  <dcterms:created xsi:type="dcterms:W3CDTF">2024-12-14T18:48:19Z</dcterms:created>
  <dcterms:modified xsi:type="dcterms:W3CDTF">2024-12-14T20:26:42Z</dcterms:modified>
</cp:coreProperties>
</file>