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6" r:id="rId5"/>
    <p:sldId id="267" r:id="rId6"/>
    <p:sldId id="271" r:id="rId7"/>
    <p:sldId id="262" r:id="rId8"/>
    <p:sldId id="268" r:id="rId9"/>
    <p:sldId id="263" r:id="rId10"/>
    <p:sldId id="260" r:id="rId11"/>
    <p:sldId id="269" r:id="rId12"/>
    <p:sldId id="264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60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6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31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57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18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82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297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40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3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55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B88D-1D3A-45A6-A925-FF7EA68D58A9}" type="datetimeFigureOut">
              <a:rPr lang="de-AT" smtClean="0"/>
              <a:t>08.12.2012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70BF-8724-4609-899E-F694CA6F7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81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Startscreen</a:t>
            </a:r>
            <a:endParaRPr lang="de-AT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1" y="1124745"/>
            <a:ext cx="2710117" cy="54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4746"/>
            <a:ext cx="2710117" cy="5400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Sounds</a:t>
            </a:r>
            <a:endParaRPr lang="de-AT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4000" y="1994064"/>
            <a:ext cx="4011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Overflow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err="1" smtClean="0"/>
              <a:t>Longpress</a:t>
            </a:r>
            <a:endParaRPr lang="de-AT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(Multiple) </a:t>
            </a:r>
            <a:r>
              <a:rPr lang="de-AT" sz="2000" b="1" dirty="0" err="1"/>
              <a:t>S</a:t>
            </a:r>
            <a:r>
              <a:rPr lang="de-AT" sz="2000" b="1" dirty="0" err="1" smtClean="0"/>
              <a:t>election</a:t>
            </a:r>
            <a:endParaRPr lang="de-AT" sz="2000" b="1" dirty="0" smtClean="0"/>
          </a:p>
          <a:p>
            <a:r>
              <a:rPr lang="de-AT" sz="2000" b="1" dirty="0" err="1" smtClean="0"/>
              <a:t>work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exactly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like</a:t>
            </a:r>
            <a:r>
              <a:rPr lang="de-AT" sz="2000" b="1" dirty="0" smtClean="0"/>
              <a:t> on </a:t>
            </a:r>
            <a:r>
              <a:rPr lang="de-AT" sz="2000" b="1" dirty="0" err="1" smtClean="0"/>
              <a:t>program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screen</a:t>
            </a:r>
            <a:endParaRPr lang="de-AT" sz="2000" b="1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665515" y="1124744"/>
            <a:ext cx="402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 smtClean="0"/>
              <a:t>Interface </a:t>
            </a:r>
            <a:r>
              <a:rPr lang="de-AT" sz="3200" b="1" dirty="0" err="1" smtClean="0"/>
              <a:t>Functionality</a:t>
            </a:r>
            <a:endParaRPr lang="de-AT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84000" y="5301208"/>
            <a:ext cx="355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A </a:t>
            </a:r>
            <a:r>
              <a:rPr lang="de-AT" sz="2000" b="1" dirty="0" err="1" smtClean="0"/>
              <a:t>tap</a:t>
            </a:r>
            <a:r>
              <a:rPr lang="de-AT" sz="2000" b="1" dirty="0" smtClean="0"/>
              <a:t> on a </a:t>
            </a:r>
            <a:r>
              <a:rPr lang="de-AT" sz="2000" b="1" dirty="0" err="1" smtClean="0"/>
              <a:t>sound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starts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the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sound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player</a:t>
            </a:r>
            <a:r>
              <a:rPr lang="de-AT" sz="2000" b="1" dirty="0" smtClean="0"/>
              <a:t>.</a:t>
            </a:r>
            <a:endParaRPr lang="de-AT" sz="2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83568" y="4233282"/>
            <a:ext cx="355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Spinner: Quick </a:t>
            </a:r>
            <a:r>
              <a:rPr lang="de-AT" sz="2000" b="1" dirty="0" err="1" smtClean="0"/>
              <a:t>change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between</a:t>
            </a:r>
            <a:r>
              <a:rPr lang="de-AT" sz="2000" b="1" dirty="0" smtClean="0"/>
              <a:t> Scripts, </a:t>
            </a:r>
            <a:r>
              <a:rPr lang="de-AT" sz="2000" b="1" dirty="0" smtClean="0"/>
              <a:t>Looks </a:t>
            </a:r>
            <a:r>
              <a:rPr lang="de-AT" sz="2000" b="1" dirty="0" err="1" smtClean="0"/>
              <a:t>and</a:t>
            </a:r>
            <a:r>
              <a:rPr lang="de-AT" sz="2000" b="1" dirty="0" smtClean="0"/>
              <a:t> </a:t>
            </a:r>
            <a:r>
              <a:rPr lang="de-AT" sz="2000" b="1" dirty="0" smtClean="0"/>
              <a:t>Sounds.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20985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98" y="1124746"/>
            <a:ext cx="2710117" cy="540059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2" y="1124746"/>
            <a:ext cx="2710117" cy="5400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Sounds (Play/Pause)</a:t>
            </a:r>
            <a:endParaRPr lang="de-AT" b="1" dirty="0"/>
          </a:p>
        </p:txBody>
      </p:sp>
      <p:sp>
        <p:nvSpPr>
          <p:cNvPr id="23" name="Gestreifter Pfeil nach rechts 22"/>
          <p:cNvSpPr/>
          <p:nvPr/>
        </p:nvSpPr>
        <p:spPr>
          <a:xfrm rot="10800000">
            <a:off x="1487988" y="2280464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Abgerundetes Rechteck 23"/>
          <p:cNvSpPr/>
          <p:nvPr/>
        </p:nvSpPr>
        <p:spPr>
          <a:xfrm>
            <a:off x="2188821" y="2188800"/>
            <a:ext cx="360000" cy="360000"/>
          </a:xfrm>
          <a:prstGeom prst="roundRect">
            <a:avLst>
              <a:gd name="adj" fmla="val 2656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/>
          <p:cNvSpPr txBox="1"/>
          <p:nvPr/>
        </p:nvSpPr>
        <p:spPr>
          <a:xfrm>
            <a:off x="323528" y="2226350"/>
            <a:ext cx="11090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AT" sz="1600" b="1" dirty="0" smtClean="0">
                <a:solidFill>
                  <a:srgbClr val="00B0F0"/>
                </a:solidFill>
              </a:rPr>
              <a:t>Play </a:t>
            </a:r>
            <a:r>
              <a:rPr lang="de-AT" sz="1600" b="1" dirty="0" err="1" smtClean="0">
                <a:solidFill>
                  <a:srgbClr val="00B0F0"/>
                </a:solidFill>
              </a:rPr>
              <a:t>sound</a:t>
            </a:r>
            <a:endParaRPr lang="de-AT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4745"/>
            <a:ext cx="2710117" cy="54005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Scripts</a:t>
            </a:r>
            <a:endParaRPr lang="de-AT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4000" y="1484784"/>
            <a:ext cx="40110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Overflow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(Multiple) </a:t>
            </a:r>
            <a:r>
              <a:rPr lang="de-AT" sz="2000" b="1" dirty="0" err="1" smtClean="0"/>
              <a:t>Selection</a:t>
            </a:r>
            <a:r>
              <a:rPr lang="de-AT" sz="2000" b="1" dirty="0" smtClean="0"/>
              <a:t> </a:t>
            </a:r>
            <a:r>
              <a:rPr lang="de-AT" sz="2000" b="1" dirty="0" smtClean="0">
                <a:solidFill>
                  <a:schemeClr val="bg1">
                    <a:lumMod val="75000"/>
                  </a:schemeClr>
                </a:solidFill>
              </a:rPr>
              <a:t>(smart)</a:t>
            </a:r>
          </a:p>
          <a:p>
            <a:r>
              <a:rPr lang="de-AT" sz="2000" b="1" dirty="0" err="1" smtClean="0"/>
              <a:t>work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exactly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like</a:t>
            </a:r>
            <a:r>
              <a:rPr lang="de-AT" sz="2000" b="1" dirty="0" smtClean="0"/>
              <a:t> on </a:t>
            </a:r>
            <a:r>
              <a:rPr lang="de-AT" sz="2000" b="1" dirty="0" err="1" smtClean="0"/>
              <a:t>program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screen</a:t>
            </a:r>
            <a:endParaRPr lang="de-AT" sz="2000" b="1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65515" y="980728"/>
            <a:ext cx="402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 smtClean="0"/>
              <a:t>Interface </a:t>
            </a:r>
            <a:r>
              <a:rPr lang="de-AT" sz="3200" b="1" dirty="0" err="1" smtClean="0"/>
              <a:t>Functionality</a:t>
            </a:r>
            <a:endParaRPr lang="de-AT" sz="3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684000" y="5085184"/>
            <a:ext cx="355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A </a:t>
            </a:r>
            <a:r>
              <a:rPr lang="de-AT" sz="2000" b="1" dirty="0" err="1" smtClean="0"/>
              <a:t>tap</a:t>
            </a:r>
            <a:r>
              <a:rPr lang="de-AT" sz="2000" b="1" dirty="0" smtClean="0"/>
              <a:t> on a </a:t>
            </a:r>
            <a:r>
              <a:rPr lang="de-AT" sz="2000" b="1" dirty="0" err="1" smtClean="0"/>
              <a:t>brick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opens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its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context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menu</a:t>
            </a:r>
            <a:r>
              <a:rPr lang="de-AT" sz="2000" b="1" dirty="0" smtClean="0"/>
              <a:t>.</a:t>
            </a:r>
            <a:endParaRPr lang="de-AT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84000" y="3205425"/>
            <a:ext cx="3554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(Multiple) </a:t>
            </a:r>
            <a:r>
              <a:rPr lang="de-AT" sz="2000" b="1" dirty="0" err="1" smtClean="0"/>
              <a:t>Selection</a:t>
            </a:r>
            <a:r>
              <a:rPr lang="de-AT" sz="2000" b="1" dirty="0" smtClean="0"/>
              <a:t>: After </a:t>
            </a:r>
            <a:r>
              <a:rPr lang="de-AT" sz="2000" b="1" dirty="0" err="1" smtClean="0"/>
              <a:t>first</a:t>
            </a:r>
            <a:r>
              <a:rPr lang="de-AT" sz="2000" b="1" dirty="0" smtClean="0"/>
              <a:t> item </a:t>
            </a:r>
            <a:r>
              <a:rPr lang="de-AT" sz="2000" b="1" dirty="0" err="1" smtClean="0"/>
              <a:t>is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selected</a:t>
            </a:r>
            <a:r>
              <a:rPr lang="de-AT" sz="2000" b="1" dirty="0" smtClean="0"/>
              <a:t>, </a:t>
            </a:r>
            <a:r>
              <a:rPr lang="de-AT" sz="2000" b="1" dirty="0" err="1" smtClean="0"/>
              <a:t>illogical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combinations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are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disabled</a:t>
            </a:r>
            <a:r>
              <a:rPr lang="de-AT" sz="2000" b="1" dirty="0" smtClean="0"/>
              <a:t>.</a:t>
            </a:r>
            <a:endParaRPr lang="de-AT" sz="2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83568" y="5877272"/>
            <a:ext cx="355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 smtClean="0"/>
              <a:t>Longpress</a:t>
            </a:r>
            <a:r>
              <a:rPr lang="de-AT" sz="2000" b="1" dirty="0" smtClean="0"/>
              <a:t> on a </a:t>
            </a:r>
            <a:r>
              <a:rPr lang="de-AT" sz="2000" b="1" dirty="0" err="1" smtClean="0"/>
              <a:t>brick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activates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moving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functionality</a:t>
            </a:r>
            <a:r>
              <a:rPr lang="de-AT" sz="2000" b="1" dirty="0" smtClean="0"/>
              <a:t>.</a:t>
            </a:r>
            <a:endParaRPr lang="de-AT" sz="2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683568" y="4293096"/>
            <a:ext cx="355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Spinner: Quick </a:t>
            </a:r>
            <a:r>
              <a:rPr lang="de-AT" sz="2000" b="1" dirty="0" err="1" smtClean="0"/>
              <a:t>change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between</a:t>
            </a:r>
            <a:r>
              <a:rPr lang="de-AT" sz="2000" b="1" dirty="0" smtClean="0"/>
              <a:t> Scripts, </a:t>
            </a:r>
            <a:r>
              <a:rPr lang="de-AT" sz="2000" b="1" dirty="0" smtClean="0"/>
              <a:t>Looks </a:t>
            </a:r>
            <a:r>
              <a:rPr lang="de-AT" sz="2000" b="1" dirty="0" err="1" smtClean="0"/>
              <a:t>and</a:t>
            </a:r>
            <a:r>
              <a:rPr lang="de-AT" sz="2000" b="1" dirty="0" smtClean="0"/>
              <a:t> </a:t>
            </a:r>
            <a:r>
              <a:rPr lang="de-AT" sz="2000" b="1" dirty="0" smtClean="0"/>
              <a:t>Sounds.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25560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07" y="1124744"/>
            <a:ext cx="2710118" cy="540059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07" y="1124745"/>
            <a:ext cx="2710117" cy="54005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Scripts (Interactive Area)</a:t>
            </a:r>
            <a:endParaRPr lang="de-AT" b="1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406766" y="2912397"/>
            <a:ext cx="259312" cy="245208"/>
          </a:xfrm>
          <a:prstGeom prst="roundRect">
            <a:avLst>
              <a:gd name="adj" fmla="val 2656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Gestreifter Pfeil nach rechts 17"/>
          <p:cNvSpPr/>
          <p:nvPr/>
        </p:nvSpPr>
        <p:spPr>
          <a:xfrm rot="10800000">
            <a:off x="3650565" y="2934437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07" y="2890800"/>
            <a:ext cx="1283342" cy="1440159"/>
          </a:xfrm>
          <a:prstGeom prst="rect">
            <a:avLst/>
          </a:prstGeom>
        </p:spPr>
      </p:pic>
      <p:sp>
        <p:nvSpPr>
          <p:cNvPr id="8" name="Rad 7"/>
          <p:cNvSpPr/>
          <p:nvPr/>
        </p:nvSpPr>
        <p:spPr>
          <a:xfrm>
            <a:off x="6314862" y="1841231"/>
            <a:ext cx="360040" cy="360040"/>
          </a:xfrm>
          <a:prstGeom prst="donut">
            <a:avLst>
              <a:gd name="adj" fmla="val 130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Gestreifter Pfeil nach rechts 8"/>
          <p:cNvSpPr/>
          <p:nvPr/>
        </p:nvSpPr>
        <p:spPr>
          <a:xfrm>
            <a:off x="6962934" y="1915035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83" y="1899701"/>
            <a:ext cx="1281473" cy="57666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67544" y="4658360"/>
            <a:ext cx="318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The </a:t>
            </a:r>
            <a:r>
              <a:rPr lang="de-AT" sz="2000" b="1" dirty="0" err="1" smtClean="0"/>
              <a:t>interactive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area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should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be</a:t>
            </a:r>
            <a:r>
              <a:rPr lang="de-AT" sz="2000" b="1" dirty="0" smtClean="0"/>
              <a:t> a </a:t>
            </a:r>
            <a:r>
              <a:rPr lang="de-AT" sz="2000" b="1" dirty="0" err="1" smtClean="0"/>
              <a:t>consistent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area</a:t>
            </a:r>
            <a:r>
              <a:rPr lang="de-AT" sz="2000" b="1" dirty="0" smtClean="0"/>
              <a:t> on </a:t>
            </a:r>
            <a:r>
              <a:rPr lang="de-AT" sz="2000" b="1" dirty="0" err="1" smtClean="0"/>
              <a:t>each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brick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where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one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could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touch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to</a:t>
            </a:r>
            <a:r>
              <a:rPr lang="de-AT" sz="2000" b="1" dirty="0" smtClean="0"/>
              <a:t> open </a:t>
            </a:r>
            <a:r>
              <a:rPr lang="de-AT" sz="2000" b="1" dirty="0" err="1" smtClean="0"/>
              <a:t>context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menu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or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move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brick</a:t>
            </a:r>
            <a:r>
              <a:rPr lang="de-AT" sz="2000" b="1" dirty="0" smtClean="0"/>
              <a:t>. (</a:t>
            </a:r>
            <a:r>
              <a:rPr lang="de-AT" sz="2000" b="1" dirty="0" err="1" smtClean="0"/>
              <a:t>Represented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by</a:t>
            </a:r>
            <a:r>
              <a:rPr lang="de-AT" sz="2000" b="1" dirty="0" smtClean="0"/>
              <a:t> a </a:t>
            </a:r>
            <a:r>
              <a:rPr lang="de-AT" sz="2000" b="1" dirty="0" err="1" smtClean="0"/>
              <a:t>texture</a:t>
            </a:r>
            <a:r>
              <a:rPr lang="de-AT" sz="2000" b="1" dirty="0" smtClean="0"/>
              <a:t>)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22500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Startscreen</a:t>
            </a:r>
            <a:endParaRPr lang="de-AT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1" y="1124745"/>
            <a:ext cx="2710117" cy="5400597"/>
          </a:xfrm>
          <a:prstGeom prst="rect">
            <a:avLst/>
          </a:prstGeom>
        </p:spPr>
      </p:pic>
      <p:sp>
        <p:nvSpPr>
          <p:cNvPr id="7" name="Rad 6"/>
          <p:cNvSpPr/>
          <p:nvPr/>
        </p:nvSpPr>
        <p:spPr>
          <a:xfrm>
            <a:off x="5444722" y="1841231"/>
            <a:ext cx="360040" cy="360040"/>
          </a:xfrm>
          <a:prstGeom prst="donut">
            <a:avLst>
              <a:gd name="adj" fmla="val 130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Gestreifter Pfeil nach rechts 8"/>
          <p:cNvSpPr/>
          <p:nvPr/>
        </p:nvSpPr>
        <p:spPr>
          <a:xfrm>
            <a:off x="6084168" y="1915035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92830"/>
            <a:ext cx="1497233" cy="6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1" y="1124746"/>
            <a:ext cx="2710117" cy="5400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err="1" smtClean="0"/>
              <a:t>Program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914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1" y="1124746"/>
            <a:ext cx="2710117" cy="5400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err="1" smtClean="0"/>
              <a:t>Program</a:t>
            </a:r>
            <a:endParaRPr lang="de-AT" b="1" dirty="0"/>
          </a:p>
        </p:txBody>
      </p:sp>
      <p:sp>
        <p:nvSpPr>
          <p:cNvPr id="7" name="Rad 6"/>
          <p:cNvSpPr/>
          <p:nvPr/>
        </p:nvSpPr>
        <p:spPr>
          <a:xfrm>
            <a:off x="5436096" y="1841231"/>
            <a:ext cx="360040" cy="360040"/>
          </a:xfrm>
          <a:prstGeom prst="donut">
            <a:avLst>
              <a:gd name="adj" fmla="val 130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Gestreifter Pfeil nach rechts 8"/>
          <p:cNvSpPr/>
          <p:nvPr/>
        </p:nvSpPr>
        <p:spPr>
          <a:xfrm>
            <a:off x="6084168" y="1915035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Gestreifter Pfeil nach rechts 11"/>
          <p:cNvSpPr/>
          <p:nvPr/>
        </p:nvSpPr>
        <p:spPr>
          <a:xfrm>
            <a:off x="6084168" y="5375010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406395" y="5310000"/>
            <a:ext cx="11899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AT" sz="1600" b="1" dirty="0" smtClean="0">
                <a:solidFill>
                  <a:srgbClr val="00B0F0"/>
                </a:solidFill>
              </a:rPr>
              <a:t>Play </a:t>
            </a:r>
            <a:r>
              <a:rPr lang="de-AT" sz="1600" b="1" dirty="0" err="1" smtClean="0">
                <a:solidFill>
                  <a:srgbClr val="00B0F0"/>
                </a:solidFill>
              </a:rPr>
              <a:t>project</a:t>
            </a:r>
            <a:endParaRPr lang="de-AT" sz="1600" b="1" dirty="0">
              <a:solidFill>
                <a:srgbClr val="00B0F0"/>
              </a:solidFill>
            </a:endParaRPr>
          </a:p>
        </p:txBody>
      </p:sp>
      <p:sp>
        <p:nvSpPr>
          <p:cNvPr id="13" name="Gestreifter Pfeil nach rechts 12"/>
          <p:cNvSpPr/>
          <p:nvPr/>
        </p:nvSpPr>
        <p:spPr>
          <a:xfrm rot="10800000">
            <a:off x="2771800" y="5374800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1611775" y="5313532"/>
            <a:ext cx="11112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AT" sz="1600" b="1" dirty="0" smtClean="0">
                <a:solidFill>
                  <a:srgbClr val="00B0F0"/>
                </a:solidFill>
              </a:rPr>
              <a:t>Add </a:t>
            </a:r>
            <a:r>
              <a:rPr lang="de-AT" sz="1600" b="1" dirty="0" err="1" smtClean="0">
                <a:solidFill>
                  <a:srgbClr val="00B0F0"/>
                </a:solidFill>
              </a:rPr>
              <a:t>object</a:t>
            </a:r>
            <a:endParaRPr lang="de-AT" sz="1600" b="1" dirty="0">
              <a:solidFill>
                <a:srgbClr val="00B0F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419872" y="2577600"/>
            <a:ext cx="2304256" cy="360040"/>
          </a:xfrm>
          <a:prstGeom prst="roundRect">
            <a:avLst>
              <a:gd name="adj" fmla="val 26562"/>
            </a:avLst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Abgerundetes Rechteck 16"/>
          <p:cNvSpPr/>
          <p:nvPr/>
        </p:nvSpPr>
        <p:spPr>
          <a:xfrm>
            <a:off x="3491880" y="2635200"/>
            <a:ext cx="2160240" cy="245208"/>
          </a:xfrm>
          <a:prstGeom prst="roundRect">
            <a:avLst>
              <a:gd name="adj" fmla="val 2656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Gestreifter Pfeil nach rechts 17"/>
          <p:cNvSpPr/>
          <p:nvPr/>
        </p:nvSpPr>
        <p:spPr>
          <a:xfrm rot="10800000">
            <a:off x="2771799" y="2656934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52168" y="2586390"/>
            <a:ext cx="170360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AT" sz="1600" b="1" dirty="0" smtClean="0">
                <a:solidFill>
                  <a:srgbClr val="00B0F0"/>
                </a:solidFill>
              </a:rPr>
              <a:t>(</a:t>
            </a:r>
            <a:r>
              <a:rPr lang="de-AT" sz="1600" b="1" dirty="0" err="1" smtClean="0">
                <a:solidFill>
                  <a:srgbClr val="00B0F0"/>
                </a:solidFill>
              </a:rPr>
              <a:t>Longpress</a:t>
            </a:r>
            <a:r>
              <a:rPr lang="de-AT" sz="1600" b="1" dirty="0" smtClean="0">
                <a:solidFill>
                  <a:srgbClr val="00B0F0"/>
                </a:solidFill>
              </a:rPr>
              <a:t> </a:t>
            </a:r>
            <a:r>
              <a:rPr lang="de-AT" sz="1600" b="1" dirty="0" err="1" smtClean="0">
                <a:solidFill>
                  <a:srgbClr val="00B0F0"/>
                </a:solidFill>
              </a:rPr>
              <a:t>menu</a:t>
            </a:r>
            <a:r>
              <a:rPr lang="de-AT" sz="1600" b="1" dirty="0" smtClean="0">
                <a:solidFill>
                  <a:srgbClr val="00B0F0"/>
                </a:solidFill>
              </a:rPr>
              <a:t>)</a:t>
            </a:r>
            <a:endParaRPr lang="de-AT" sz="1600" b="1" dirty="0">
              <a:solidFill>
                <a:srgbClr val="00B0F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4" y="2937640"/>
            <a:ext cx="1207842" cy="162652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93769"/>
            <a:ext cx="1207632" cy="815151"/>
          </a:xfrm>
          <a:prstGeom prst="rect">
            <a:avLst/>
          </a:prstGeom>
        </p:spPr>
      </p:pic>
      <p:sp>
        <p:nvSpPr>
          <p:cNvPr id="24" name="Abgerundetes Rechteck 23"/>
          <p:cNvSpPr/>
          <p:nvPr/>
        </p:nvSpPr>
        <p:spPr>
          <a:xfrm>
            <a:off x="3690000" y="5349462"/>
            <a:ext cx="576064" cy="245208"/>
          </a:xfrm>
          <a:prstGeom prst="roundRect">
            <a:avLst>
              <a:gd name="adj" fmla="val 2656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Abgerundetes Rechteck 24"/>
          <p:cNvSpPr/>
          <p:nvPr/>
        </p:nvSpPr>
        <p:spPr>
          <a:xfrm>
            <a:off x="4860032" y="5349462"/>
            <a:ext cx="576064" cy="245208"/>
          </a:xfrm>
          <a:prstGeom prst="roundRect">
            <a:avLst>
              <a:gd name="adj" fmla="val 2656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78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91" y="1124746"/>
            <a:ext cx="2710116" cy="5400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Project (</a:t>
            </a:r>
            <a:r>
              <a:rPr lang="de-AT" b="1" dirty="0" err="1" smtClean="0"/>
              <a:t>Selection</a:t>
            </a:r>
            <a:r>
              <a:rPr lang="de-AT" b="1" dirty="0" smtClean="0"/>
              <a:t>)</a:t>
            </a:r>
            <a:endParaRPr lang="de-AT" b="1" dirty="0"/>
          </a:p>
        </p:txBody>
      </p:sp>
      <p:sp>
        <p:nvSpPr>
          <p:cNvPr id="7" name="Rad 6"/>
          <p:cNvSpPr/>
          <p:nvPr/>
        </p:nvSpPr>
        <p:spPr>
          <a:xfrm>
            <a:off x="6388704" y="1841231"/>
            <a:ext cx="360040" cy="360040"/>
          </a:xfrm>
          <a:prstGeom prst="donut">
            <a:avLst>
              <a:gd name="adj" fmla="val 130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Gestreifter Pfeil nach rechts 7"/>
          <p:cNvSpPr/>
          <p:nvPr/>
        </p:nvSpPr>
        <p:spPr>
          <a:xfrm>
            <a:off x="7036776" y="1915035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467544" y="1124744"/>
            <a:ext cx="3312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err="1" smtClean="0"/>
              <a:t>Overlfow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entries</a:t>
            </a:r>
            <a:r>
              <a:rPr lang="de-AT" sz="20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b="1" dirty="0" err="1" smtClean="0"/>
              <a:t>Copy</a:t>
            </a:r>
            <a:endParaRPr lang="de-AT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de-AT" sz="2000" b="1" dirty="0" smtClean="0"/>
              <a:t>Cut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b="1" dirty="0"/>
              <a:t>Insert </a:t>
            </a:r>
            <a:r>
              <a:rPr lang="de-AT" sz="2000" b="1" dirty="0" smtClean="0"/>
              <a:t>Below </a:t>
            </a:r>
            <a:r>
              <a:rPr lang="de-AT" sz="2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de-AT" sz="2000" b="1" dirty="0" err="1" smtClean="0">
                <a:solidFill>
                  <a:schemeClr val="bg1">
                    <a:lumMod val="75000"/>
                  </a:schemeClr>
                </a:solidFill>
              </a:rPr>
              <a:t>one</a:t>
            </a:r>
            <a:r>
              <a:rPr lang="de-AT" sz="2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AT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sz="2000" b="1" dirty="0" smtClean="0"/>
              <a:t>Move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b="1" dirty="0" err="1" smtClean="0"/>
              <a:t>Rename</a:t>
            </a:r>
            <a:r>
              <a:rPr lang="de-AT" sz="2000" b="1" dirty="0" smtClean="0"/>
              <a:t> </a:t>
            </a:r>
            <a:r>
              <a:rPr lang="de-AT" sz="2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de-AT" sz="2000" b="1" dirty="0" err="1" smtClean="0">
                <a:solidFill>
                  <a:schemeClr val="bg1">
                    <a:lumMod val="75000"/>
                  </a:schemeClr>
                </a:solidFill>
              </a:rPr>
              <a:t>one</a:t>
            </a:r>
            <a:r>
              <a:rPr lang="de-AT" sz="2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b="1" dirty="0" smtClean="0"/>
              <a:t>Delete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000" b="1" dirty="0"/>
          </a:p>
          <a:p>
            <a:r>
              <a:rPr lang="de-AT" sz="2000" b="1" dirty="0" err="1" smtClean="0"/>
              <a:t>If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only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one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list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element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is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selected</a:t>
            </a:r>
            <a:r>
              <a:rPr lang="de-AT" sz="2000" b="1" dirty="0" smtClean="0"/>
              <a:t>, ‚Insert Below‘ </a:t>
            </a:r>
            <a:r>
              <a:rPr lang="de-AT" sz="2000" b="1" dirty="0" err="1" smtClean="0"/>
              <a:t>and</a:t>
            </a:r>
            <a:r>
              <a:rPr lang="de-AT" sz="2000" b="1" dirty="0" smtClean="0"/>
              <a:t> ‚</a:t>
            </a:r>
            <a:r>
              <a:rPr lang="de-AT" sz="2000" b="1" dirty="0" err="1" smtClean="0"/>
              <a:t>Rename</a:t>
            </a:r>
            <a:r>
              <a:rPr lang="de-AT" sz="2000" b="1" dirty="0" smtClean="0"/>
              <a:t>‘ </a:t>
            </a:r>
            <a:r>
              <a:rPr lang="de-AT" sz="2000" b="1" dirty="0" err="1" smtClean="0"/>
              <a:t>appear</a:t>
            </a:r>
            <a:r>
              <a:rPr lang="de-AT" sz="2000" b="1" dirty="0" smtClean="0"/>
              <a:t> in </a:t>
            </a:r>
            <a:r>
              <a:rPr lang="de-AT" sz="2000" b="1" dirty="0" err="1" smtClean="0"/>
              <a:t>the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overflow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menu</a:t>
            </a:r>
            <a:r>
              <a:rPr lang="de-AT" sz="2000" b="1" dirty="0" smtClean="0"/>
              <a:t>.</a:t>
            </a:r>
          </a:p>
          <a:p>
            <a:endParaRPr lang="de-AT" sz="2000" b="1" dirty="0"/>
          </a:p>
          <a:p>
            <a:r>
              <a:rPr lang="de-AT" sz="2000" b="1" dirty="0" smtClean="0"/>
              <a:t>The </a:t>
            </a:r>
            <a:r>
              <a:rPr lang="de-AT" sz="2000" b="1" dirty="0" err="1" smtClean="0"/>
              <a:t>sequence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of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the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overflow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menu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entries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is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important</a:t>
            </a:r>
            <a:r>
              <a:rPr lang="de-AT" sz="2000" b="1" dirty="0" smtClean="0"/>
              <a:t>. 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25" y="1890954"/>
            <a:ext cx="1207632" cy="10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50" y="1124747"/>
            <a:ext cx="2710116" cy="54005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err="1" smtClean="0"/>
              <a:t>Program</a:t>
            </a:r>
            <a:endParaRPr lang="de-AT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84001" y="1994064"/>
            <a:ext cx="3554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Shows </a:t>
            </a:r>
            <a:r>
              <a:rPr lang="de-AT" sz="2000" b="1" dirty="0" err="1" smtClean="0"/>
              <a:t>detailed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information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of</a:t>
            </a:r>
            <a:r>
              <a:rPr lang="de-AT" sz="2000" b="1" dirty="0" smtClean="0"/>
              <a:t> a </a:t>
            </a:r>
            <a:r>
              <a:rPr lang="de-AT" sz="2000" b="1" dirty="0" err="1" smtClean="0"/>
              <a:t>list</a:t>
            </a:r>
            <a:r>
              <a:rPr lang="de-AT" sz="2000" b="1" dirty="0" smtClean="0"/>
              <a:t> item.</a:t>
            </a:r>
          </a:p>
          <a:p>
            <a:endParaRPr lang="de-AT" sz="2000" b="1" dirty="0"/>
          </a:p>
          <a:p>
            <a:r>
              <a:rPr lang="de-AT" sz="2000" b="1" dirty="0" err="1" smtClean="0"/>
              <a:t>To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reduce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complexity</a:t>
            </a:r>
            <a:r>
              <a:rPr lang="de-AT" sz="2000" b="1" dirty="0" smtClean="0"/>
              <a:t>, </a:t>
            </a:r>
            <a:r>
              <a:rPr lang="de-AT" sz="2000" b="1" dirty="0" err="1" smtClean="0"/>
              <a:t>details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are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hidden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by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default</a:t>
            </a:r>
            <a:r>
              <a:rPr lang="de-AT" sz="2000" b="1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65515" y="1124744"/>
            <a:ext cx="23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 smtClean="0"/>
              <a:t>Show Details</a:t>
            </a:r>
            <a:endParaRPr lang="de-AT" sz="3200" b="1" dirty="0"/>
          </a:p>
        </p:txBody>
      </p:sp>
    </p:spTree>
    <p:extLst>
      <p:ext uri="{BB962C8B-B14F-4D97-AF65-F5344CB8AC3E}">
        <p14:creationId xmlns:p14="http://schemas.microsoft.com/office/powerpoint/2010/main" val="31650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1" y="1124747"/>
            <a:ext cx="2710116" cy="54005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err="1" smtClean="0"/>
              <a:t>Tap</a:t>
            </a:r>
            <a:r>
              <a:rPr lang="de-AT" b="1" dirty="0" smtClean="0"/>
              <a:t> on an </a:t>
            </a:r>
            <a:r>
              <a:rPr lang="de-AT" b="1" dirty="0" err="1" smtClean="0"/>
              <a:t>object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1056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41" y="1124747"/>
            <a:ext cx="2710116" cy="54005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err="1" smtClean="0"/>
              <a:t>Tap</a:t>
            </a:r>
            <a:r>
              <a:rPr lang="de-AT" b="1" dirty="0" smtClean="0"/>
              <a:t> on an </a:t>
            </a:r>
            <a:r>
              <a:rPr lang="de-AT" b="1" dirty="0" err="1" smtClean="0"/>
              <a:t>object</a:t>
            </a:r>
            <a:endParaRPr lang="de-AT" b="1" dirty="0"/>
          </a:p>
        </p:txBody>
      </p:sp>
      <p:sp>
        <p:nvSpPr>
          <p:cNvPr id="7" name="Rad 6"/>
          <p:cNvSpPr/>
          <p:nvPr/>
        </p:nvSpPr>
        <p:spPr>
          <a:xfrm>
            <a:off x="5436096" y="1841231"/>
            <a:ext cx="360040" cy="360040"/>
          </a:xfrm>
          <a:prstGeom prst="donut">
            <a:avLst>
              <a:gd name="adj" fmla="val 130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Gestreifter Pfeil nach rechts 8"/>
          <p:cNvSpPr/>
          <p:nvPr/>
        </p:nvSpPr>
        <p:spPr>
          <a:xfrm>
            <a:off x="6084168" y="1915035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Gestreifter Pfeil nach rechts 11"/>
          <p:cNvSpPr/>
          <p:nvPr/>
        </p:nvSpPr>
        <p:spPr>
          <a:xfrm>
            <a:off x="6084168" y="5375010"/>
            <a:ext cx="288032" cy="212431"/>
          </a:xfrm>
          <a:prstGeom prst="stripedRightArrow">
            <a:avLst>
              <a:gd name="adj1" fmla="val 39130"/>
              <a:gd name="adj2" fmla="val 667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454692" y="5310000"/>
            <a:ext cx="11899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AT" sz="1600" b="1" dirty="0" smtClean="0">
                <a:solidFill>
                  <a:srgbClr val="00B0F0"/>
                </a:solidFill>
              </a:rPr>
              <a:t>Play </a:t>
            </a:r>
            <a:r>
              <a:rPr lang="de-AT" sz="1600" b="1" dirty="0" err="1" smtClean="0">
                <a:solidFill>
                  <a:srgbClr val="00B0F0"/>
                </a:solidFill>
              </a:rPr>
              <a:t>project</a:t>
            </a:r>
            <a:endParaRPr lang="de-AT" sz="1600" b="1" dirty="0">
              <a:solidFill>
                <a:srgbClr val="00B0F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79200"/>
            <a:ext cx="1281474" cy="288332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283968" y="5349462"/>
            <a:ext cx="576064" cy="245208"/>
          </a:xfrm>
          <a:prstGeom prst="roundRect">
            <a:avLst>
              <a:gd name="adj" fmla="val 2656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2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51" y="1124746"/>
            <a:ext cx="2710116" cy="5400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AT" b="1" dirty="0" smtClean="0"/>
              <a:t>Looks</a:t>
            </a:r>
            <a:endParaRPr lang="de-AT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84000" y="1994064"/>
            <a:ext cx="4011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Overflow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err="1" smtClean="0"/>
              <a:t>Longpress</a:t>
            </a:r>
            <a:endParaRPr lang="de-AT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b="1" dirty="0" smtClean="0"/>
              <a:t>(Multiple) </a:t>
            </a:r>
            <a:r>
              <a:rPr lang="de-AT" sz="2000" b="1" dirty="0" err="1"/>
              <a:t>S</a:t>
            </a:r>
            <a:r>
              <a:rPr lang="de-AT" sz="2000" b="1" dirty="0" err="1" smtClean="0"/>
              <a:t>election</a:t>
            </a:r>
            <a:endParaRPr lang="de-AT" sz="2000" b="1" dirty="0" smtClean="0"/>
          </a:p>
          <a:p>
            <a:r>
              <a:rPr lang="de-AT" sz="2000" b="1" dirty="0" err="1" smtClean="0"/>
              <a:t>work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exactly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like</a:t>
            </a:r>
            <a:r>
              <a:rPr lang="de-AT" sz="2000" b="1" dirty="0" smtClean="0"/>
              <a:t> on </a:t>
            </a:r>
            <a:r>
              <a:rPr lang="de-AT" sz="2000" b="1" dirty="0" err="1" smtClean="0"/>
              <a:t>program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screen</a:t>
            </a:r>
            <a:endParaRPr lang="de-AT" sz="2000" b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665515" y="1124744"/>
            <a:ext cx="402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 smtClean="0"/>
              <a:t>Interface </a:t>
            </a:r>
            <a:r>
              <a:rPr lang="de-AT" sz="3200" b="1" dirty="0" err="1" smtClean="0"/>
              <a:t>Functionality</a:t>
            </a:r>
            <a:endParaRPr lang="de-AT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4000" y="5221649"/>
            <a:ext cx="3554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A </a:t>
            </a:r>
            <a:r>
              <a:rPr lang="de-AT" sz="2000" b="1" dirty="0" err="1" smtClean="0"/>
              <a:t>tap</a:t>
            </a:r>
            <a:r>
              <a:rPr lang="de-AT" sz="2000" b="1" dirty="0" smtClean="0"/>
              <a:t> on a </a:t>
            </a:r>
            <a:r>
              <a:rPr lang="de-AT" sz="2000" b="1" dirty="0" err="1" smtClean="0"/>
              <a:t>costume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opens</a:t>
            </a:r>
            <a:r>
              <a:rPr lang="de-AT" sz="2000" b="1" dirty="0" smtClean="0"/>
              <a:t> a </a:t>
            </a:r>
            <a:r>
              <a:rPr lang="de-AT" sz="2000" b="1" dirty="0" err="1" smtClean="0"/>
              <a:t>context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menu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for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selection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of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graphics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apps</a:t>
            </a:r>
            <a:r>
              <a:rPr lang="de-AT" sz="2000" b="1" dirty="0"/>
              <a:t> </a:t>
            </a:r>
            <a:r>
              <a:rPr lang="de-AT" sz="2000" b="1" dirty="0" smtClean="0"/>
              <a:t>(</a:t>
            </a:r>
            <a:r>
              <a:rPr lang="de-AT" sz="2000" b="1" dirty="0" err="1" smtClean="0"/>
              <a:t>Paintroid</a:t>
            </a:r>
            <a:r>
              <a:rPr lang="de-AT" sz="2000" b="1" dirty="0" smtClean="0"/>
              <a:t>, etc.)</a:t>
            </a:r>
            <a:endParaRPr lang="de-AT" sz="2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683568" y="4233282"/>
            <a:ext cx="355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/>
              <a:t>Spinner: Quick </a:t>
            </a:r>
            <a:r>
              <a:rPr lang="de-AT" sz="2000" b="1" dirty="0" err="1" smtClean="0"/>
              <a:t>change</a:t>
            </a:r>
            <a:r>
              <a:rPr lang="de-AT" sz="2000" b="1" dirty="0" smtClean="0"/>
              <a:t> </a:t>
            </a:r>
            <a:r>
              <a:rPr lang="de-AT" sz="2000" b="1" dirty="0" err="1" smtClean="0"/>
              <a:t>between</a:t>
            </a:r>
            <a:r>
              <a:rPr lang="de-AT" sz="2000" b="1" dirty="0" smtClean="0"/>
              <a:t> Scripts, </a:t>
            </a:r>
            <a:r>
              <a:rPr lang="de-AT" sz="2000" b="1" dirty="0" smtClean="0"/>
              <a:t>Looks </a:t>
            </a:r>
            <a:r>
              <a:rPr lang="de-AT" sz="2000" b="1" dirty="0" err="1" smtClean="0"/>
              <a:t>and</a:t>
            </a:r>
            <a:r>
              <a:rPr lang="de-AT" sz="2000" b="1" dirty="0" smtClean="0"/>
              <a:t> </a:t>
            </a:r>
            <a:r>
              <a:rPr lang="de-AT" sz="2000" b="1" dirty="0" smtClean="0"/>
              <a:t>Sounds.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6717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Bildschirmpräsentation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Startscreen</vt:lpstr>
      <vt:lpstr>Startscreen</vt:lpstr>
      <vt:lpstr>Program</vt:lpstr>
      <vt:lpstr>Program</vt:lpstr>
      <vt:lpstr>Project (Selection)</vt:lpstr>
      <vt:lpstr>Program</vt:lpstr>
      <vt:lpstr>Tap on an object</vt:lpstr>
      <vt:lpstr>Tap on an object</vt:lpstr>
      <vt:lpstr>Looks</vt:lpstr>
      <vt:lpstr>Sounds</vt:lpstr>
      <vt:lpstr>Sounds (Play/Pause)</vt:lpstr>
      <vt:lpstr>Scripts</vt:lpstr>
      <vt:lpstr>Scripts (Interactive Area)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Kolli</dc:creator>
  <cp:lastModifiedBy>Mario Kolli</cp:lastModifiedBy>
  <cp:revision>100</cp:revision>
  <dcterms:created xsi:type="dcterms:W3CDTF">2012-09-18T08:32:48Z</dcterms:created>
  <dcterms:modified xsi:type="dcterms:W3CDTF">2012-12-08T11:47:46Z</dcterms:modified>
</cp:coreProperties>
</file>