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4"/>
  </p:sldMasterIdLst>
  <p:notesMasterIdLst>
    <p:notesMasterId r:id="rId9"/>
  </p:notesMasterIdLst>
  <p:handoutMasterIdLst>
    <p:handoutMasterId r:id="rId10"/>
  </p:handoutMasterIdLst>
  <p:sldIdLst>
    <p:sldId id="2500" r:id="rId5"/>
    <p:sldId id="2622" r:id="rId6"/>
    <p:sldId id="2623" r:id="rId7"/>
    <p:sldId id="2624" r:id="rId8"/>
  </p:sldIdLst>
  <p:sldSz cx="9144000" cy="5143500" type="screen16x9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alk 1" id="{CDE766A1-415B-4A4B-A6CD-8F9174F7C077}">
          <p14:sldIdLst>
            <p14:sldId id="2500"/>
            <p14:sldId id="2622"/>
            <p14:sldId id="2623"/>
            <p14:sldId id="2624"/>
          </p14:sldIdLst>
        </p14:section>
        <p14:section name="Appendix slides" id="{E3691356-CD47-42F8-80E2-C72DAF4DDFD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636" userDrawn="1">
          <p15:clr>
            <a:srgbClr val="A4A3A4"/>
          </p15:clr>
        </p15:guide>
        <p15:guide id="2" orient="horz" pos="448">
          <p15:clr>
            <a:srgbClr val="A4A3A4"/>
          </p15:clr>
        </p15:guide>
        <p15:guide id="3" orient="horz" pos="2844" userDrawn="1">
          <p15:clr>
            <a:srgbClr val="A4A3A4"/>
          </p15:clr>
        </p15:guide>
        <p15:guide id="4" orient="horz" pos="180" userDrawn="1">
          <p15:clr>
            <a:srgbClr val="A4A3A4"/>
          </p15:clr>
        </p15:guide>
        <p15:guide id="5" orient="horz" pos="3178">
          <p15:clr>
            <a:srgbClr val="A4A3A4"/>
          </p15:clr>
        </p15:guide>
        <p15:guide id="6" orient="horz" pos="252" userDrawn="1">
          <p15:clr>
            <a:srgbClr val="A4A3A4"/>
          </p15:clr>
        </p15:guide>
        <p15:guide id="7" orient="horz" pos="1623">
          <p15:clr>
            <a:srgbClr val="A4A3A4"/>
          </p15:clr>
        </p15:guide>
        <p15:guide id="8" pos="3881">
          <p15:clr>
            <a:srgbClr val="A4A3A4"/>
          </p15:clr>
        </p15:guide>
        <p15:guide id="9" pos="480" userDrawn="1">
          <p15:clr>
            <a:srgbClr val="A4A3A4"/>
          </p15:clr>
        </p15:guide>
        <p15:guide id="10" pos="230">
          <p15:clr>
            <a:srgbClr val="A4A3A4"/>
          </p15:clr>
        </p15:guide>
        <p15:guide id="11" pos="5520" userDrawn="1">
          <p15:clr>
            <a:srgbClr val="A4A3A4"/>
          </p15:clr>
        </p15:guide>
        <p15:guide id="12" pos="22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5" userDrawn="1">
          <p15:clr>
            <a:srgbClr val="A4A3A4"/>
          </p15:clr>
        </p15:guide>
        <p15:guide id="2" pos="222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erri Sharp" initials="TS" lastIdx="13" clrIdx="0"/>
  <p:cmAuthor id="1" name="Sherwin Tolentino" initials="ST" lastIdx="2" clrIdx="1"/>
  <p:cmAuthor id="2" name="Jenn Jones" initials="JJ" lastIdx="8" clrIdx="2"/>
  <p:cmAuthor id="3" name="Eleanore Edson" initials="EE" lastIdx="14" clrIdx="3"/>
  <p:cmAuthor id="4" name="Sharon Bergquist" initials="SB" lastIdx="9" clrIdx="4"/>
  <p:cmAuthor id="5" name="Sindura Ganapathi" initials="SG" lastIdx="7" clrIdx="5"/>
  <p:cmAuthor id="6" name="Laura Ford (Point B)" initials="LF(B" lastIdx="17" clrIdx="6"/>
  <p:cmAuthor id="7" name="Jennifer Newman" initials="JN" lastIdx="8" clrIdx="7"/>
  <p:cmAuthor id="8" name="Jennifer Newman (Point B)" initials="JN(B" lastIdx="3" clrIdx="8"/>
  <p:cmAuthor id="9" name="David Ehlert" initials="DE" lastIdx="82" clrIdx="9"/>
  <p:cmAuthor id="10" name="Ben Pierson" initials="BP" lastIdx="69" clrIdx="10"/>
  <p:cmAuthor id="11" name="Jeremy Derfner" initials="JD" lastIdx="1" clrIdx="11"/>
  <p:cmAuthor id="12" name="Jeremy Derfner" initials="JD [2]" lastIdx="1" clrIdx="12"/>
  <p:cmAuthor id="13" name="Jeremy Derfner" initials="JD [3]" lastIdx="1" clrIdx="13"/>
  <p:cmAuthor id="14" name="Jeremy Derfner" initials="JD [4]" lastIdx="1" clrIdx="14"/>
  <p:cmAuthor id="15" name="Jeremy Derfner" initials="JD [5]" lastIdx="1" clrIdx="15"/>
  <p:cmAuthor id="16" name="Jeremy Derfner" initials="JD [6]" lastIdx="1" clrIdx="16"/>
  <p:cmAuthor id="17" name="Jeremy Derfner" initials="JD [7]" lastIdx="1" clrIdx="17"/>
  <p:cmAuthor id="18" name="Jeremy Derfner" initials="JD [8]" lastIdx="1" clrIdx="18"/>
  <p:cmAuthor id="19" name="Kristine Johnson" initials="" lastIdx="4" clrIdx="19"/>
  <p:cmAuthor id="20" name="Kristen Barnard (Point B)" initials="KB(B" lastIdx="11" clrIdx="20">
    <p:extLst>
      <p:ext uri="{19B8F6BF-5375-455C-9EA6-DF929625EA0E}">
        <p15:presenceInfo xmlns:p15="http://schemas.microsoft.com/office/powerpoint/2012/main" userId="S-1-5-21-1229272821-879983540-682003330-403879" providerId="AD"/>
      </p:ext>
    </p:extLst>
  </p:cmAuthor>
  <p:cmAuthor id="21" name="Thea Norman" initials="TN" lastIdx="30" clrIdx="21">
    <p:extLst>
      <p:ext uri="{19B8F6BF-5375-455C-9EA6-DF929625EA0E}">
        <p15:presenceInfo xmlns:p15="http://schemas.microsoft.com/office/powerpoint/2012/main" userId="S-1-5-21-1229272821-879983540-682003330-399261" providerId="AD"/>
      </p:ext>
    </p:extLst>
  </p:cmAuthor>
  <p:cmAuthor id="22" name="Mary White (Point B)" initials="MW(B" lastIdx="15" clrIdx="22">
    <p:extLst>
      <p:ext uri="{19B8F6BF-5375-455C-9EA6-DF929625EA0E}">
        <p15:presenceInfo xmlns:p15="http://schemas.microsoft.com/office/powerpoint/2012/main" userId="S-1-5-21-1229272821-879983540-682003330-406458" providerId="AD"/>
      </p:ext>
    </p:extLst>
  </p:cmAuthor>
  <p:cmAuthor id="23" name="Laura Lamberti" initials="LL" lastIdx="19" clrIdx="23">
    <p:extLst>
      <p:ext uri="{19B8F6BF-5375-455C-9EA6-DF929625EA0E}">
        <p15:presenceInfo xmlns:p15="http://schemas.microsoft.com/office/powerpoint/2012/main" userId="S-1-5-21-1229272821-879983540-682003330-387259" providerId="AD"/>
      </p:ext>
    </p:extLst>
  </p:cmAuthor>
  <p:cmAuthor id="24" name="Ken Brown" initials="KB" lastIdx="2" clrIdx="24"/>
  <p:cmAuthor id="25" name="Andrew Mertens" initials="AM" lastIdx="463" clrIdx="25"/>
  <p:cmAuthor id="26" name="ben arnold" initials="ba" lastIdx="47" clrIdx="26"/>
  <p:cmAuthor id="27" name="Parul Christian" initials="PC" lastIdx="46" clrIdx="27">
    <p:extLst>
      <p:ext uri="{19B8F6BF-5375-455C-9EA6-DF929625EA0E}">
        <p15:presenceInfo xmlns:p15="http://schemas.microsoft.com/office/powerpoint/2012/main" userId="S-1-5-21-1229272821-879983540-682003330-388211" providerId="AD"/>
      </p:ext>
    </p:extLst>
  </p:cmAuthor>
  <p:cmAuthor id="28" name="Ryan Hafen" initials="RH" lastIdx="20" clrIdx="28">
    <p:extLst>
      <p:ext uri="{19B8F6BF-5375-455C-9EA6-DF929625EA0E}">
        <p15:presenceInfo xmlns:p15="http://schemas.microsoft.com/office/powerpoint/2012/main" userId="1fd50181a26ba0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6D92"/>
    <a:srgbClr val="FFE8F4"/>
    <a:srgbClr val="F6CFDA"/>
    <a:srgbClr val="DBBDAC"/>
    <a:srgbClr val="7E2037"/>
    <a:srgbClr val="67C2ED"/>
    <a:srgbClr val="7E5BA6"/>
    <a:srgbClr val="69BADC"/>
    <a:srgbClr val="CBA596"/>
    <a:srgbClr val="745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1292" autoAdjust="0"/>
  </p:normalViewPr>
  <p:slideViewPr>
    <p:cSldViewPr snapToGrid="0" showGuides="1">
      <p:cViewPr varScale="1">
        <p:scale>
          <a:sx n="112" d="100"/>
          <a:sy n="112" d="100"/>
        </p:scale>
        <p:origin x="552" y="41"/>
      </p:cViewPr>
      <p:guideLst>
        <p:guide orient="horz" pos="636"/>
        <p:guide orient="horz" pos="448"/>
        <p:guide orient="horz" pos="2844"/>
        <p:guide orient="horz" pos="180"/>
        <p:guide orient="horz" pos="3178"/>
        <p:guide orient="horz" pos="252"/>
        <p:guide orient="horz" pos="1623"/>
        <p:guide pos="3881"/>
        <p:guide pos="480"/>
        <p:guide pos="230"/>
        <p:guide pos="5520"/>
        <p:guide pos="2232"/>
      </p:guideLst>
    </p:cSldViewPr>
  </p:slideViewPr>
  <p:outlineViewPr>
    <p:cViewPr>
      <p:scale>
        <a:sx n="33" d="100"/>
        <a:sy n="33" d="100"/>
      </p:scale>
      <p:origin x="0" y="-421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>
        <p:scale>
          <a:sx n="80" d="100"/>
          <a:sy n="80" d="100"/>
        </p:scale>
        <p:origin x="3948" y="132"/>
      </p:cViewPr>
      <p:guideLst>
        <p:guide orient="horz" pos="2955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68571" y="8691185"/>
            <a:ext cx="2590347" cy="468154"/>
          </a:xfrm>
          <a:prstGeom prst="rect">
            <a:avLst/>
          </a:prstGeom>
        </p:spPr>
        <p:txBody>
          <a:bodyPr vert="horz" lIns="93933" tIns="46965" rIns="93933" bIns="46965" rtlCol="0" anchor="b"/>
          <a:lstStyle>
            <a:lvl1pPr algn="l">
              <a:defRPr sz="1200"/>
            </a:lvl1pPr>
          </a:lstStyle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© Bill &amp; Melinda Gates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9" y="8691185"/>
            <a:ext cx="2642371" cy="468154"/>
          </a:xfrm>
          <a:prstGeom prst="rect">
            <a:avLst/>
          </a:prstGeom>
        </p:spPr>
        <p:txBody>
          <a:bodyPr vert="horz" lIns="93933" tIns="46965" rIns="93933" bIns="46965" rtlCol="0" anchor="b"/>
          <a:lstStyle>
            <a:lvl1pPr algn="r">
              <a:defRPr sz="1200"/>
            </a:lvl1pPr>
          </a:lstStyle>
          <a:p>
            <a:fld id="{D56DA0AC-102B-4398-8E7E-B2C936C1DD76}" type="slidenum"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Header Placeholder 16"/>
          <p:cNvSpPr>
            <a:spLocks noGrp="1"/>
          </p:cNvSpPr>
          <p:nvPr>
            <p:ph type="hdr" sz="quarter"/>
          </p:nvPr>
        </p:nvSpPr>
        <p:spPr>
          <a:xfrm>
            <a:off x="488357" y="183944"/>
            <a:ext cx="2578270" cy="467835"/>
          </a:xfrm>
          <a:prstGeom prst="rect">
            <a:avLst/>
          </a:prstGeom>
        </p:spPr>
        <p:txBody>
          <a:bodyPr vert="horz" lIns="92033" tIns="46020" rIns="92033" bIns="46020" rtlCol="0"/>
          <a:lstStyle>
            <a:lvl1pPr algn="l">
              <a:defRPr sz="1200"/>
            </a:lvl1pPr>
          </a:lstStyle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ate Placeholder 17"/>
          <p:cNvSpPr>
            <a:spLocks noGrp="1"/>
          </p:cNvSpPr>
          <p:nvPr>
            <p:ph type="dt" sz="quarter" idx="1"/>
          </p:nvPr>
        </p:nvSpPr>
        <p:spPr>
          <a:xfrm>
            <a:off x="4036492" y="183944"/>
            <a:ext cx="2578270" cy="467835"/>
          </a:xfrm>
          <a:prstGeom prst="rect">
            <a:avLst/>
          </a:prstGeom>
        </p:spPr>
        <p:txBody>
          <a:bodyPr vert="horz" lIns="92033" tIns="46020" rIns="92033" bIns="46020" rtlCol="0"/>
          <a:lstStyle>
            <a:lvl1pPr algn="r">
              <a:defRPr sz="1200"/>
            </a:lvl1pPr>
          </a:lstStyle>
          <a:p>
            <a:fld id="{97049F91-F630-4ED4-8671-44E613DA70EF}" type="datetimeFigureOut"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12/12/2023</a:t>
            </a:fld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95799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703263"/>
            <a:ext cx="6242050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3" tIns="46965" rIns="93933" bIns="4696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12261" y="4447465"/>
            <a:ext cx="6293787" cy="421338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66454" y="8693304"/>
            <a:ext cx="2700282" cy="468154"/>
          </a:xfrm>
          <a:prstGeom prst="rect">
            <a:avLst/>
          </a:prstGeom>
        </p:spPr>
        <p:txBody>
          <a:bodyPr vert="horz" lIns="93933" tIns="46965" rIns="93933" bIns="46965" rtlCol="0" anchor="b"/>
          <a:lstStyle>
            <a:lvl1pPr algn="l"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© Bill &amp; Melinda Gates Foundation</a:t>
            </a:r>
          </a:p>
        </p:txBody>
      </p:sp>
      <p:sp>
        <p:nvSpPr>
          <p:cNvPr id="8" name="Header Placeholder 16"/>
          <p:cNvSpPr>
            <a:spLocks noGrp="1"/>
          </p:cNvSpPr>
          <p:nvPr>
            <p:ph type="hdr" sz="quarter"/>
          </p:nvPr>
        </p:nvSpPr>
        <p:spPr>
          <a:xfrm>
            <a:off x="433072" y="183944"/>
            <a:ext cx="2633555" cy="467835"/>
          </a:xfrm>
          <a:prstGeom prst="rect">
            <a:avLst/>
          </a:prstGeom>
        </p:spPr>
        <p:txBody>
          <a:bodyPr vert="horz" lIns="92033" tIns="46020" rIns="92033" bIns="46020" rtlCol="0"/>
          <a:lstStyle>
            <a:lvl1pPr algn="l">
              <a:defRPr sz="1200"/>
            </a:lvl1pPr>
          </a:lstStyle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e Placeholder 17"/>
          <p:cNvSpPr>
            <a:spLocks noGrp="1"/>
          </p:cNvSpPr>
          <p:nvPr>
            <p:ph type="dt" sz="quarter" idx="1"/>
          </p:nvPr>
        </p:nvSpPr>
        <p:spPr>
          <a:xfrm>
            <a:off x="4036492" y="183944"/>
            <a:ext cx="2578270" cy="467835"/>
          </a:xfrm>
          <a:prstGeom prst="rect">
            <a:avLst/>
          </a:prstGeom>
        </p:spPr>
        <p:txBody>
          <a:bodyPr vert="horz" lIns="92033" tIns="46020" rIns="92033" bIns="46020" rtlCol="0"/>
          <a:lstStyle>
            <a:lvl1pPr algn="r">
              <a:defRPr sz="1200"/>
            </a:lvl1pPr>
          </a:lstStyle>
          <a:p>
            <a:fld id="{97049F91-F630-4ED4-8671-44E613DA70EF}" type="datetimeFigureOut">
              <a:rPr lang="en-US" sz="900" smtClean="0">
                <a:latin typeface="Arial" panose="020B0604020202020204" pitchFamily="34" charset="0"/>
                <a:cs typeface="Arial" panose="020B0604020202020204" pitchFamily="34" charset="0"/>
              </a:rPr>
              <a:t>12/12/2023</a:t>
            </a:fld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3640279" y="8691310"/>
            <a:ext cx="3066627" cy="467835"/>
          </a:xfrm>
          <a:prstGeom prst="rect">
            <a:avLst/>
          </a:prstGeom>
        </p:spPr>
        <p:txBody>
          <a:bodyPr vert="horz" lIns="92033" tIns="46020" rIns="92033" bIns="46020" rtlCol="0" anchor="b"/>
          <a:lstStyle>
            <a:lvl1pPr algn="r"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CA5C9E8-9674-4350-989A-CBF182CF30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9508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indent="0" algn="l" defTabSz="914400" rtl="0" eaLnBrk="1" latinLnBrk="0" hangingPunct="1">
      <a:spcAft>
        <a:spcPts val="600"/>
      </a:spcAft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spcAft>
        <a:spcPts val="600"/>
      </a:spcAft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spcAft>
        <a:spcPts val="600"/>
      </a:spcAft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spcAft>
        <a:spcPts val="600"/>
      </a:spcAft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spcAft>
        <a:spcPts val="600"/>
      </a:spcAft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hiteout">
            <a:extLst>
              <a:ext uri="{FF2B5EF4-FFF2-40B4-BE49-F238E27FC236}">
                <a16:creationId xmlns:a16="http://schemas.microsoft.com/office/drawing/2014/main" id="{9C5F6815-272E-405E-86E6-12626649886C}"/>
              </a:ext>
            </a:extLst>
          </p:cNvPr>
          <p:cNvSpPr/>
          <p:nvPr userDrawn="1"/>
        </p:nvSpPr>
        <p:spPr>
          <a:xfrm>
            <a:off x="0" y="4750539"/>
            <a:ext cx="761878" cy="392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392961"/>
            <a:ext cx="240632" cy="555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5" y="2015387"/>
            <a:ext cx="8344684" cy="1230733"/>
          </a:xfrm>
        </p:spPr>
        <p:txBody>
          <a:bodyPr bIns="91440" anchor="b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3F7C509-FEEF-45D3-B896-7C07814C0C1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5" y="3200399"/>
            <a:ext cx="8344684" cy="760188"/>
          </a:xfrm>
        </p:spPr>
        <p:txBody>
          <a:bodyPr tIns="9144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i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65123" y="4572000"/>
            <a:ext cx="8344683" cy="2413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date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479303" y="866036"/>
            <a:ext cx="941388" cy="188913"/>
            <a:chOff x="455613" y="3257550"/>
            <a:chExt cx="941388" cy="188913"/>
          </a:xfrm>
        </p:grpSpPr>
        <p:sp>
          <p:nvSpPr>
            <p:cNvPr id="124" name="Freeform 77"/>
            <p:cNvSpPr>
              <a:spLocks/>
            </p:cNvSpPr>
            <p:nvPr/>
          </p:nvSpPr>
          <p:spPr bwMode="auto">
            <a:xfrm>
              <a:off x="687388" y="3360738"/>
              <a:ext cx="79375" cy="84138"/>
            </a:xfrm>
            <a:custGeom>
              <a:avLst/>
              <a:gdLst>
                <a:gd name="T0" fmla="*/ 66 w 83"/>
                <a:gd name="T1" fmla="*/ 77 h 88"/>
                <a:gd name="T2" fmla="*/ 66 w 83"/>
                <a:gd name="T3" fmla="*/ 77 h 88"/>
                <a:gd name="T4" fmla="*/ 64 w 83"/>
                <a:gd name="T5" fmla="*/ 81 h 88"/>
                <a:gd name="T6" fmla="*/ 51 w 83"/>
                <a:gd name="T7" fmla="*/ 83 h 88"/>
                <a:gd name="T8" fmla="*/ 22 w 83"/>
                <a:gd name="T9" fmla="*/ 71 h 88"/>
                <a:gd name="T10" fmla="*/ 10 w 83"/>
                <a:gd name="T11" fmla="*/ 40 h 88"/>
                <a:gd name="T12" fmla="*/ 21 w 83"/>
                <a:gd name="T13" fmla="*/ 12 h 88"/>
                <a:gd name="T14" fmla="*/ 45 w 83"/>
                <a:gd name="T15" fmla="*/ 4 h 88"/>
                <a:gd name="T16" fmla="*/ 71 w 83"/>
                <a:gd name="T17" fmla="*/ 13 h 88"/>
                <a:gd name="T18" fmla="*/ 73 w 83"/>
                <a:gd name="T19" fmla="*/ 21 h 88"/>
                <a:gd name="T20" fmla="*/ 74 w 83"/>
                <a:gd name="T21" fmla="*/ 22 h 88"/>
                <a:gd name="T22" fmla="*/ 75 w 83"/>
                <a:gd name="T23" fmla="*/ 20 h 88"/>
                <a:gd name="T24" fmla="*/ 76 w 83"/>
                <a:gd name="T25" fmla="*/ 4 h 88"/>
                <a:gd name="T26" fmla="*/ 75 w 83"/>
                <a:gd name="T27" fmla="*/ 3 h 88"/>
                <a:gd name="T28" fmla="*/ 66 w 83"/>
                <a:gd name="T29" fmla="*/ 2 h 88"/>
                <a:gd name="T30" fmla="*/ 48 w 83"/>
                <a:gd name="T31" fmla="*/ 0 h 88"/>
                <a:gd name="T32" fmla="*/ 19 w 83"/>
                <a:gd name="T33" fmla="*/ 7 h 88"/>
                <a:gd name="T34" fmla="*/ 0 w 83"/>
                <a:gd name="T35" fmla="*/ 44 h 88"/>
                <a:gd name="T36" fmla="*/ 13 w 83"/>
                <a:gd name="T37" fmla="*/ 76 h 88"/>
                <a:gd name="T38" fmla="*/ 50 w 83"/>
                <a:gd name="T39" fmla="*/ 88 h 88"/>
                <a:gd name="T40" fmla="*/ 74 w 83"/>
                <a:gd name="T41" fmla="*/ 83 h 88"/>
                <a:gd name="T42" fmla="*/ 75 w 83"/>
                <a:gd name="T43" fmla="*/ 77 h 88"/>
                <a:gd name="T44" fmla="*/ 75 w 83"/>
                <a:gd name="T45" fmla="*/ 64 h 88"/>
                <a:gd name="T46" fmla="*/ 76 w 83"/>
                <a:gd name="T47" fmla="*/ 53 h 88"/>
                <a:gd name="T48" fmla="*/ 80 w 83"/>
                <a:gd name="T49" fmla="*/ 46 h 88"/>
                <a:gd name="T50" fmla="*/ 83 w 83"/>
                <a:gd name="T51" fmla="*/ 46 h 88"/>
                <a:gd name="T52" fmla="*/ 83 w 83"/>
                <a:gd name="T53" fmla="*/ 45 h 88"/>
                <a:gd name="T54" fmla="*/ 82 w 83"/>
                <a:gd name="T55" fmla="*/ 44 h 88"/>
                <a:gd name="T56" fmla="*/ 71 w 83"/>
                <a:gd name="T57" fmla="*/ 45 h 88"/>
                <a:gd name="T58" fmla="*/ 58 w 83"/>
                <a:gd name="T59" fmla="*/ 44 h 88"/>
                <a:gd name="T60" fmla="*/ 56 w 83"/>
                <a:gd name="T61" fmla="*/ 45 h 88"/>
                <a:gd name="T62" fmla="*/ 57 w 83"/>
                <a:gd name="T63" fmla="*/ 46 h 88"/>
                <a:gd name="T64" fmla="*/ 61 w 83"/>
                <a:gd name="T65" fmla="*/ 46 h 88"/>
                <a:gd name="T66" fmla="*/ 66 w 83"/>
                <a:gd name="T67" fmla="*/ 58 h 88"/>
                <a:gd name="T68" fmla="*/ 66 w 83"/>
                <a:gd name="T69" fmla="*/ 7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3" h="88">
                  <a:moveTo>
                    <a:pt x="66" y="77"/>
                  </a:moveTo>
                  <a:lnTo>
                    <a:pt x="66" y="77"/>
                  </a:lnTo>
                  <a:cubicBezTo>
                    <a:pt x="66" y="79"/>
                    <a:pt x="65" y="80"/>
                    <a:pt x="64" y="81"/>
                  </a:cubicBezTo>
                  <a:cubicBezTo>
                    <a:pt x="61" y="82"/>
                    <a:pt x="55" y="83"/>
                    <a:pt x="51" y="83"/>
                  </a:cubicBezTo>
                  <a:cubicBezTo>
                    <a:pt x="41" y="83"/>
                    <a:pt x="30" y="80"/>
                    <a:pt x="22" y="71"/>
                  </a:cubicBezTo>
                  <a:cubicBezTo>
                    <a:pt x="18" y="67"/>
                    <a:pt x="10" y="56"/>
                    <a:pt x="10" y="40"/>
                  </a:cubicBezTo>
                  <a:cubicBezTo>
                    <a:pt x="10" y="27"/>
                    <a:pt x="14" y="17"/>
                    <a:pt x="21" y="12"/>
                  </a:cubicBezTo>
                  <a:cubicBezTo>
                    <a:pt x="29" y="5"/>
                    <a:pt x="38" y="4"/>
                    <a:pt x="45" y="4"/>
                  </a:cubicBezTo>
                  <a:cubicBezTo>
                    <a:pt x="59" y="4"/>
                    <a:pt x="68" y="9"/>
                    <a:pt x="71" y="13"/>
                  </a:cubicBezTo>
                  <a:cubicBezTo>
                    <a:pt x="73" y="16"/>
                    <a:pt x="73" y="19"/>
                    <a:pt x="73" y="21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5" y="22"/>
                    <a:pt x="75" y="22"/>
                    <a:pt x="75" y="20"/>
                  </a:cubicBezTo>
                  <a:cubicBezTo>
                    <a:pt x="75" y="9"/>
                    <a:pt x="76" y="6"/>
                    <a:pt x="76" y="4"/>
                  </a:cubicBezTo>
                  <a:cubicBezTo>
                    <a:pt x="76" y="4"/>
                    <a:pt x="76" y="3"/>
                    <a:pt x="75" y="3"/>
                  </a:cubicBezTo>
                  <a:cubicBezTo>
                    <a:pt x="72" y="3"/>
                    <a:pt x="68" y="3"/>
                    <a:pt x="66" y="2"/>
                  </a:cubicBezTo>
                  <a:cubicBezTo>
                    <a:pt x="63" y="2"/>
                    <a:pt x="56" y="0"/>
                    <a:pt x="48" y="0"/>
                  </a:cubicBezTo>
                  <a:cubicBezTo>
                    <a:pt x="40" y="0"/>
                    <a:pt x="29" y="1"/>
                    <a:pt x="19" y="7"/>
                  </a:cubicBezTo>
                  <a:cubicBezTo>
                    <a:pt x="9" y="13"/>
                    <a:pt x="0" y="26"/>
                    <a:pt x="0" y="44"/>
                  </a:cubicBezTo>
                  <a:cubicBezTo>
                    <a:pt x="0" y="58"/>
                    <a:pt x="6" y="70"/>
                    <a:pt x="13" y="76"/>
                  </a:cubicBezTo>
                  <a:cubicBezTo>
                    <a:pt x="26" y="87"/>
                    <a:pt x="42" y="88"/>
                    <a:pt x="50" y="88"/>
                  </a:cubicBezTo>
                  <a:cubicBezTo>
                    <a:pt x="57" y="88"/>
                    <a:pt x="67" y="87"/>
                    <a:pt x="74" y="83"/>
                  </a:cubicBezTo>
                  <a:cubicBezTo>
                    <a:pt x="75" y="82"/>
                    <a:pt x="75" y="82"/>
                    <a:pt x="75" y="77"/>
                  </a:cubicBezTo>
                  <a:lnTo>
                    <a:pt x="75" y="64"/>
                  </a:lnTo>
                  <a:cubicBezTo>
                    <a:pt x="75" y="60"/>
                    <a:pt x="75" y="56"/>
                    <a:pt x="76" y="53"/>
                  </a:cubicBezTo>
                  <a:cubicBezTo>
                    <a:pt x="76" y="49"/>
                    <a:pt x="77" y="47"/>
                    <a:pt x="80" y="46"/>
                  </a:cubicBezTo>
                  <a:cubicBezTo>
                    <a:pt x="81" y="46"/>
                    <a:pt x="82" y="46"/>
                    <a:pt x="83" y="46"/>
                  </a:cubicBezTo>
                  <a:cubicBezTo>
                    <a:pt x="83" y="46"/>
                    <a:pt x="83" y="46"/>
                    <a:pt x="83" y="45"/>
                  </a:cubicBezTo>
                  <a:cubicBezTo>
                    <a:pt x="83" y="45"/>
                    <a:pt x="83" y="44"/>
                    <a:pt x="82" y="44"/>
                  </a:cubicBezTo>
                  <a:cubicBezTo>
                    <a:pt x="78" y="44"/>
                    <a:pt x="71" y="45"/>
                    <a:pt x="71" y="45"/>
                  </a:cubicBezTo>
                  <a:cubicBezTo>
                    <a:pt x="70" y="45"/>
                    <a:pt x="63" y="44"/>
                    <a:pt x="58" y="44"/>
                  </a:cubicBezTo>
                  <a:cubicBezTo>
                    <a:pt x="57" y="44"/>
                    <a:pt x="56" y="45"/>
                    <a:pt x="56" y="45"/>
                  </a:cubicBezTo>
                  <a:cubicBezTo>
                    <a:pt x="56" y="46"/>
                    <a:pt x="57" y="46"/>
                    <a:pt x="57" y="46"/>
                  </a:cubicBezTo>
                  <a:cubicBezTo>
                    <a:pt x="58" y="46"/>
                    <a:pt x="60" y="46"/>
                    <a:pt x="61" y="46"/>
                  </a:cubicBezTo>
                  <a:cubicBezTo>
                    <a:pt x="65" y="48"/>
                    <a:pt x="66" y="49"/>
                    <a:pt x="66" y="58"/>
                  </a:cubicBezTo>
                  <a:lnTo>
                    <a:pt x="66" y="7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78"/>
            <p:cNvSpPr>
              <a:spLocks noEditPoints="1"/>
            </p:cNvSpPr>
            <p:nvPr/>
          </p:nvSpPr>
          <p:spPr bwMode="auto">
            <a:xfrm>
              <a:off x="768351" y="3371850"/>
              <a:ext cx="71438" cy="71438"/>
            </a:xfrm>
            <a:custGeom>
              <a:avLst/>
              <a:gdLst>
                <a:gd name="T0" fmla="*/ 12 w 74"/>
                <a:gd name="T1" fmla="*/ 64 h 74"/>
                <a:gd name="T2" fmla="*/ 12 w 74"/>
                <a:gd name="T3" fmla="*/ 64 h 74"/>
                <a:gd name="T4" fmla="*/ 4 w 74"/>
                <a:gd name="T5" fmla="*/ 73 h 74"/>
                <a:gd name="T6" fmla="*/ 1 w 74"/>
                <a:gd name="T7" fmla="*/ 73 h 74"/>
                <a:gd name="T8" fmla="*/ 0 w 74"/>
                <a:gd name="T9" fmla="*/ 74 h 74"/>
                <a:gd name="T10" fmla="*/ 2 w 74"/>
                <a:gd name="T11" fmla="*/ 74 h 74"/>
                <a:gd name="T12" fmla="*/ 13 w 74"/>
                <a:gd name="T13" fmla="*/ 74 h 74"/>
                <a:gd name="T14" fmla="*/ 21 w 74"/>
                <a:gd name="T15" fmla="*/ 74 h 74"/>
                <a:gd name="T16" fmla="*/ 22 w 74"/>
                <a:gd name="T17" fmla="*/ 74 h 74"/>
                <a:gd name="T18" fmla="*/ 21 w 74"/>
                <a:gd name="T19" fmla="*/ 73 h 74"/>
                <a:gd name="T20" fmla="*/ 20 w 74"/>
                <a:gd name="T21" fmla="*/ 73 h 74"/>
                <a:gd name="T22" fmla="*/ 17 w 74"/>
                <a:gd name="T23" fmla="*/ 70 h 74"/>
                <a:gd name="T24" fmla="*/ 18 w 74"/>
                <a:gd name="T25" fmla="*/ 64 h 74"/>
                <a:gd name="T26" fmla="*/ 24 w 74"/>
                <a:gd name="T27" fmla="*/ 47 h 74"/>
                <a:gd name="T28" fmla="*/ 25 w 74"/>
                <a:gd name="T29" fmla="*/ 46 h 74"/>
                <a:gd name="T30" fmla="*/ 45 w 74"/>
                <a:gd name="T31" fmla="*/ 46 h 74"/>
                <a:gd name="T32" fmla="*/ 46 w 74"/>
                <a:gd name="T33" fmla="*/ 47 h 74"/>
                <a:gd name="T34" fmla="*/ 55 w 74"/>
                <a:gd name="T35" fmla="*/ 70 h 74"/>
                <a:gd name="T36" fmla="*/ 54 w 74"/>
                <a:gd name="T37" fmla="*/ 73 h 74"/>
                <a:gd name="T38" fmla="*/ 54 w 74"/>
                <a:gd name="T39" fmla="*/ 74 h 74"/>
                <a:gd name="T40" fmla="*/ 57 w 74"/>
                <a:gd name="T41" fmla="*/ 74 h 74"/>
                <a:gd name="T42" fmla="*/ 72 w 74"/>
                <a:gd name="T43" fmla="*/ 74 h 74"/>
                <a:gd name="T44" fmla="*/ 74 w 74"/>
                <a:gd name="T45" fmla="*/ 74 h 74"/>
                <a:gd name="T46" fmla="*/ 73 w 74"/>
                <a:gd name="T47" fmla="*/ 73 h 74"/>
                <a:gd name="T48" fmla="*/ 69 w 74"/>
                <a:gd name="T49" fmla="*/ 72 h 74"/>
                <a:gd name="T50" fmla="*/ 61 w 74"/>
                <a:gd name="T51" fmla="*/ 62 h 74"/>
                <a:gd name="T52" fmla="*/ 38 w 74"/>
                <a:gd name="T53" fmla="*/ 4 h 74"/>
                <a:gd name="T54" fmla="*/ 36 w 74"/>
                <a:gd name="T55" fmla="*/ 0 h 74"/>
                <a:gd name="T56" fmla="*/ 34 w 74"/>
                <a:gd name="T57" fmla="*/ 4 h 74"/>
                <a:gd name="T58" fmla="*/ 12 w 74"/>
                <a:gd name="T59" fmla="*/ 64 h 74"/>
                <a:gd name="T60" fmla="*/ 26 w 74"/>
                <a:gd name="T61" fmla="*/ 43 h 74"/>
                <a:gd name="T62" fmla="*/ 26 w 74"/>
                <a:gd name="T63" fmla="*/ 43 h 74"/>
                <a:gd name="T64" fmla="*/ 25 w 74"/>
                <a:gd name="T65" fmla="*/ 42 h 74"/>
                <a:gd name="T66" fmla="*/ 34 w 74"/>
                <a:gd name="T67" fmla="*/ 16 h 74"/>
                <a:gd name="T68" fmla="*/ 35 w 74"/>
                <a:gd name="T69" fmla="*/ 16 h 74"/>
                <a:gd name="T70" fmla="*/ 44 w 74"/>
                <a:gd name="T71" fmla="*/ 42 h 74"/>
                <a:gd name="T72" fmla="*/ 44 w 74"/>
                <a:gd name="T73" fmla="*/ 43 h 74"/>
                <a:gd name="T74" fmla="*/ 26 w 74"/>
                <a:gd name="T75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4" h="74">
                  <a:moveTo>
                    <a:pt x="12" y="64"/>
                  </a:moveTo>
                  <a:lnTo>
                    <a:pt x="12" y="64"/>
                  </a:lnTo>
                  <a:cubicBezTo>
                    <a:pt x="10" y="69"/>
                    <a:pt x="9" y="72"/>
                    <a:pt x="4" y="73"/>
                  </a:cubicBezTo>
                  <a:cubicBezTo>
                    <a:pt x="3" y="73"/>
                    <a:pt x="2" y="73"/>
                    <a:pt x="1" y="73"/>
                  </a:cubicBezTo>
                  <a:cubicBezTo>
                    <a:pt x="1" y="73"/>
                    <a:pt x="0" y="73"/>
                    <a:pt x="0" y="74"/>
                  </a:cubicBezTo>
                  <a:cubicBezTo>
                    <a:pt x="0" y="74"/>
                    <a:pt x="1" y="74"/>
                    <a:pt x="2" y="74"/>
                  </a:cubicBezTo>
                  <a:cubicBezTo>
                    <a:pt x="7" y="74"/>
                    <a:pt x="12" y="74"/>
                    <a:pt x="13" y="74"/>
                  </a:cubicBezTo>
                  <a:cubicBezTo>
                    <a:pt x="14" y="74"/>
                    <a:pt x="18" y="74"/>
                    <a:pt x="21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22" y="73"/>
                    <a:pt x="22" y="73"/>
                    <a:pt x="21" y="73"/>
                  </a:cubicBezTo>
                  <a:lnTo>
                    <a:pt x="20" y="73"/>
                  </a:lnTo>
                  <a:cubicBezTo>
                    <a:pt x="19" y="73"/>
                    <a:pt x="17" y="72"/>
                    <a:pt x="17" y="70"/>
                  </a:cubicBezTo>
                  <a:cubicBezTo>
                    <a:pt x="17" y="69"/>
                    <a:pt x="17" y="66"/>
                    <a:pt x="18" y="64"/>
                  </a:cubicBezTo>
                  <a:lnTo>
                    <a:pt x="24" y="47"/>
                  </a:lnTo>
                  <a:cubicBezTo>
                    <a:pt x="24" y="46"/>
                    <a:pt x="24" y="46"/>
                    <a:pt x="25" y="46"/>
                  </a:cubicBezTo>
                  <a:lnTo>
                    <a:pt x="45" y="46"/>
                  </a:lnTo>
                  <a:cubicBezTo>
                    <a:pt x="46" y="46"/>
                    <a:pt x="46" y="46"/>
                    <a:pt x="46" y="47"/>
                  </a:cubicBezTo>
                  <a:lnTo>
                    <a:pt x="55" y="70"/>
                  </a:lnTo>
                  <a:cubicBezTo>
                    <a:pt x="56" y="72"/>
                    <a:pt x="55" y="73"/>
                    <a:pt x="54" y="73"/>
                  </a:cubicBezTo>
                  <a:cubicBezTo>
                    <a:pt x="54" y="73"/>
                    <a:pt x="54" y="73"/>
                    <a:pt x="54" y="74"/>
                  </a:cubicBezTo>
                  <a:cubicBezTo>
                    <a:pt x="54" y="74"/>
                    <a:pt x="55" y="74"/>
                    <a:pt x="57" y="74"/>
                  </a:cubicBezTo>
                  <a:cubicBezTo>
                    <a:pt x="63" y="74"/>
                    <a:pt x="70" y="74"/>
                    <a:pt x="72" y="74"/>
                  </a:cubicBezTo>
                  <a:cubicBezTo>
                    <a:pt x="73" y="74"/>
                    <a:pt x="74" y="74"/>
                    <a:pt x="74" y="74"/>
                  </a:cubicBezTo>
                  <a:cubicBezTo>
                    <a:pt x="74" y="73"/>
                    <a:pt x="73" y="73"/>
                    <a:pt x="73" y="73"/>
                  </a:cubicBezTo>
                  <a:cubicBezTo>
                    <a:pt x="72" y="73"/>
                    <a:pt x="70" y="73"/>
                    <a:pt x="69" y="72"/>
                  </a:cubicBezTo>
                  <a:cubicBezTo>
                    <a:pt x="67" y="72"/>
                    <a:pt x="64" y="70"/>
                    <a:pt x="61" y="62"/>
                  </a:cubicBezTo>
                  <a:cubicBezTo>
                    <a:pt x="55" y="47"/>
                    <a:pt x="40" y="8"/>
                    <a:pt x="38" y="4"/>
                  </a:cubicBezTo>
                  <a:cubicBezTo>
                    <a:pt x="37" y="1"/>
                    <a:pt x="37" y="0"/>
                    <a:pt x="36" y="0"/>
                  </a:cubicBezTo>
                  <a:cubicBezTo>
                    <a:pt x="36" y="0"/>
                    <a:pt x="35" y="1"/>
                    <a:pt x="34" y="4"/>
                  </a:cubicBezTo>
                  <a:lnTo>
                    <a:pt x="12" y="64"/>
                  </a:lnTo>
                  <a:close/>
                  <a:moveTo>
                    <a:pt x="26" y="43"/>
                  </a:moveTo>
                  <a:lnTo>
                    <a:pt x="26" y="43"/>
                  </a:lnTo>
                  <a:cubicBezTo>
                    <a:pt x="25" y="43"/>
                    <a:pt x="25" y="42"/>
                    <a:pt x="25" y="42"/>
                  </a:cubicBezTo>
                  <a:lnTo>
                    <a:pt x="34" y="16"/>
                  </a:lnTo>
                  <a:cubicBezTo>
                    <a:pt x="34" y="15"/>
                    <a:pt x="35" y="15"/>
                    <a:pt x="35" y="16"/>
                  </a:cubicBezTo>
                  <a:lnTo>
                    <a:pt x="44" y="42"/>
                  </a:lnTo>
                  <a:cubicBezTo>
                    <a:pt x="44" y="42"/>
                    <a:pt x="44" y="43"/>
                    <a:pt x="44" y="43"/>
                  </a:cubicBezTo>
                  <a:lnTo>
                    <a:pt x="26" y="4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79"/>
            <p:cNvSpPr>
              <a:spLocks/>
            </p:cNvSpPr>
            <p:nvPr/>
          </p:nvSpPr>
          <p:spPr bwMode="auto">
            <a:xfrm>
              <a:off x="828676" y="3371850"/>
              <a:ext cx="58738" cy="71438"/>
            </a:xfrm>
            <a:custGeom>
              <a:avLst/>
              <a:gdLst>
                <a:gd name="T0" fmla="*/ 35 w 61"/>
                <a:gd name="T1" fmla="*/ 6 h 74"/>
                <a:gd name="T2" fmla="*/ 35 w 61"/>
                <a:gd name="T3" fmla="*/ 6 h 74"/>
                <a:gd name="T4" fmla="*/ 48 w 61"/>
                <a:gd name="T5" fmla="*/ 6 h 74"/>
                <a:gd name="T6" fmla="*/ 59 w 61"/>
                <a:gd name="T7" fmla="*/ 11 h 74"/>
                <a:gd name="T8" fmla="*/ 59 w 61"/>
                <a:gd name="T9" fmla="*/ 12 h 74"/>
                <a:gd name="T10" fmla="*/ 60 w 61"/>
                <a:gd name="T11" fmla="*/ 14 h 74"/>
                <a:gd name="T12" fmla="*/ 61 w 61"/>
                <a:gd name="T13" fmla="*/ 13 h 74"/>
                <a:gd name="T14" fmla="*/ 61 w 61"/>
                <a:gd name="T15" fmla="*/ 2 h 74"/>
                <a:gd name="T16" fmla="*/ 61 w 61"/>
                <a:gd name="T17" fmla="*/ 1 h 74"/>
                <a:gd name="T18" fmla="*/ 58 w 61"/>
                <a:gd name="T19" fmla="*/ 2 h 74"/>
                <a:gd name="T20" fmla="*/ 51 w 61"/>
                <a:gd name="T21" fmla="*/ 2 h 74"/>
                <a:gd name="T22" fmla="*/ 15 w 61"/>
                <a:gd name="T23" fmla="*/ 2 h 74"/>
                <a:gd name="T24" fmla="*/ 8 w 61"/>
                <a:gd name="T25" fmla="*/ 2 h 74"/>
                <a:gd name="T26" fmla="*/ 3 w 61"/>
                <a:gd name="T27" fmla="*/ 0 h 74"/>
                <a:gd name="T28" fmla="*/ 2 w 61"/>
                <a:gd name="T29" fmla="*/ 2 h 74"/>
                <a:gd name="T30" fmla="*/ 0 w 61"/>
                <a:gd name="T31" fmla="*/ 12 h 74"/>
                <a:gd name="T32" fmla="*/ 1 w 61"/>
                <a:gd name="T33" fmla="*/ 13 h 74"/>
                <a:gd name="T34" fmla="*/ 2 w 61"/>
                <a:gd name="T35" fmla="*/ 12 h 74"/>
                <a:gd name="T36" fmla="*/ 3 w 61"/>
                <a:gd name="T37" fmla="*/ 9 h 74"/>
                <a:gd name="T38" fmla="*/ 13 w 61"/>
                <a:gd name="T39" fmla="*/ 6 h 74"/>
                <a:gd name="T40" fmla="*/ 27 w 61"/>
                <a:gd name="T41" fmla="*/ 6 h 74"/>
                <a:gd name="T42" fmla="*/ 27 w 61"/>
                <a:gd name="T43" fmla="*/ 47 h 74"/>
                <a:gd name="T44" fmla="*/ 27 w 61"/>
                <a:gd name="T45" fmla="*/ 67 h 74"/>
                <a:gd name="T46" fmla="*/ 24 w 61"/>
                <a:gd name="T47" fmla="*/ 73 h 74"/>
                <a:gd name="T48" fmla="*/ 21 w 61"/>
                <a:gd name="T49" fmla="*/ 73 h 74"/>
                <a:gd name="T50" fmla="*/ 20 w 61"/>
                <a:gd name="T51" fmla="*/ 74 h 74"/>
                <a:gd name="T52" fmla="*/ 22 w 61"/>
                <a:gd name="T53" fmla="*/ 74 h 74"/>
                <a:gd name="T54" fmla="*/ 31 w 61"/>
                <a:gd name="T55" fmla="*/ 74 h 74"/>
                <a:gd name="T56" fmla="*/ 43 w 61"/>
                <a:gd name="T57" fmla="*/ 74 h 74"/>
                <a:gd name="T58" fmla="*/ 45 w 61"/>
                <a:gd name="T59" fmla="*/ 74 h 74"/>
                <a:gd name="T60" fmla="*/ 44 w 61"/>
                <a:gd name="T61" fmla="*/ 73 h 74"/>
                <a:gd name="T62" fmla="*/ 40 w 61"/>
                <a:gd name="T63" fmla="*/ 73 h 74"/>
                <a:gd name="T64" fmla="*/ 36 w 61"/>
                <a:gd name="T65" fmla="*/ 67 h 74"/>
                <a:gd name="T66" fmla="*/ 35 w 61"/>
                <a:gd name="T67" fmla="*/ 47 h 74"/>
                <a:gd name="T68" fmla="*/ 35 w 61"/>
                <a:gd name="T69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1" h="74">
                  <a:moveTo>
                    <a:pt x="35" y="6"/>
                  </a:moveTo>
                  <a:lnTo>
                    <a:pt x="35" y="6"/>
                  </a:lnTo>
                  <a:lnTo>
                    <a:pt x="48" y="6"/>
                  </a:lnTo>
                  <a:cubicBezTo>
                    <a:pt x="57" y="6"/>
                    <a:pt x="59" y="8"/>
                    <a:pt x="59" y="11"/>
                  </a:cubicBezTo>
                  <a:lnTo>
                    <a:pt x="59" y="12"/>
                  </a:lnTo>
                  <a:cubicBezTo>
                    <a:pt x="60" y="14"/>
                    <a:pt x="60" y="14"/>
                    <a:pt x="60" y="14"/>
                  </a:cubicBezTo>
                  <a:cubicBezTo>
                    <a:pt x="61" y="14"/>
                    <a:pt x="61" y="14"/>
                    <a:pt x="61" y="13"/>
                  </a:cubicBezTo>
                  <a:cubicBezTo>
                    <a:pt x="61" y="12"/>
                    <a:pt x="61" y="5"/>
                    <a:pt x="61" y="2"/>
                  </a:cubicBezTo>
                  <a:cubicBezTo>
                    <a:pt x="61" y="2"/>
                    <a:pt x="61" y="1"/>
                    <a:pt x="61" y="1"/>
                  </a:cubicBezTo>
                  <a:cubicBezTo>
                    <a:pt x="60" y="1"/>
                    <a:pt x="59" y="1"/>
                    <a:pt x="58" y="2"/>
                  </a:cubicBezTo>
                  <a:cubicBezTo>
                    <a:pt x="56" y="2"/>
                    <a:pt x="54" y="2"/>
                    <a:pt x="51" y="2"/>
                  </a:cubicBezTo>
                  <a:lnTo>
                    <a:pt x="15" y="2"/>
                  </a:lnTo>
                  <a:cubicBezTo>
                    <a:pt x="14" y="2"/>
                    <a:pt x="10" y="2"/>
                    <a:pt x="8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3" y="2"/>
                    <a:pt x="2" y="2"/>
                  </a:cubicBezTo>
                  <a:cubicBezTo>
                    <a:pt x="2" y="3"/>
                    <a:pt x="0" y="11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ubicBezTo>
                    <a:pt x="1" y="13"/>
                    <a:pt x="1" y="13"/>
                    <a:pt x="2" y="12"/>
                  </a:cubicBezTo>
                  <a:cubicBezTo>
                    <a:pt x="2" y="11"/>
                    <a:pt x="2" y="11"/>
                    <a:pt x="3" y="9"/>
                  </a:cubicBezTo>
                  <a:cubicBezTo>
                    <a:pt x="5" y="7"/>
                    <a:pt x="7" y="6"/>
                    <a:pt x="13" y="6"/>
                  </a:cubicBezTo>
                  <a:lnTo>
                    <a:pt x="27" y="6"/>
                  </a:lnTo>
                  <a:lnTo>
                    <a:pt x="27" y="47"/>
                  </a:lnTo>
                  <a:cubicBezTo>
                    <a:pt x="27" y="56"/>
                    <a:pt x="27" y="63"/>
                    <a:pt x="27" y="67"/>
                  </a:cubicBezTo>
                  <a:cubicBezTo>
                    <a:pt x="26" y="70"/>
                    <a:pt x="26" y="72"/>
                    <a:pt x="24" y="73"/>
                  </a:cubicBezTo>
                  <a:cubicBezTo>
                    <a:pt x="23" y="73"/>
                    <a:pt x="22" y="73"/>
                    <a:pt x="21" y="73"/>
                  </a:cubicBezTo>
                  <a:cubicBezTo>
                    <a:pt x="21" y="73"/>
                    <a:pt x="20" y="73"/>
                    <a:pt x="20" y="74"/>
                  </a:cubicBezTo>
                  <a:cubicBezTo>
                    <a:pt x="20" y="74"/>
                    <a:pt x="21" y="74"/>
                    <a:pt x="22" y="74"/>
                  </a:cubicBezTo>
                  <a:cubicBezTo>
                    <a:pt x="25" y="74"/>
                    <a:pt x="31" y="74"/>
                    <a:pt x="31" y="74"/>
                  </a:cubicBezTo>
                  <a:cubicBezTo>
                    <a:pt x="32" y="74"/>
                    <a:pt x="38" y="74"/>
                    <a:pt x="43" y="74"/>
                  </a:cubicBezTo>
                  <a:cubicBezTo>
                    <a:pt x="44" y="74"/>
                    <a:pt x="45" y="74"/>
                    <a:pt x="45" y="74"/>
                  </a:cubicBezTo>
                  <a:cubicBezTo>
                    <a:pt x="45" y="73"/>
                    <a:pt x="45" y="73"/>
                    <a:pt x="44" y="73"/>
                  </a:cubicBezTo>
                  <a:cubicBezTo>
                    <a:pt x="43" y="73"/>
                    <a:pt x="41" y="73"/>
                    <a:pt x="40" y="73"/>
                  </a:cubicBezTo>
                  <a:cubicBezTo>
                    <a:pt x="37" y="72"/>
                    <a:pt x="36" y="70"/>
                    <a:pt x="36" y="67"/>
                  </a:cubicBezTo>
                  <a:cubicBezTo>
                    <a:pt x="35" y="63"/>
                    <a:pt x="35" y="56"/>
                    <a:pt x="35" y="47"/>
                  </a:cubicBezTo>
                  <a:lnTo>
                    <a:pt x="35" y="6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80"/>
            <p:cNvSpPr>
              <a:spLocks/>
            </p:cNvSpPr>
            <p:nvPr/>
          </p:nvSpPr>
          <p:spPr bwMode="auto">
            <a:xfrm>
              <a:off x="896938" y="3371850"/>
              <a:ext cx="41275" cy="71438"/>
            </a:xfrm>
            <a:custGeom>
              <a:avLst/>
              <a:gdLst>
                <a:gd name="T0" fmla="*/ 9 w 43"/>
                <a:gd name="T1" fmla="*/ 46 h 74"/>
                <a:gd name="T2" fmla="*/ 9 w 43"/>
                <a:gd name="T3" fmla="*/ 46 h 74"/>
                <a:gd name="T4" fmla="*/ 8 w 43"/>
                <a:gd name="T5" fmla="*/ 66 h 74"/>
                <a:gd name="T6" fmla="*/ 5 w 43"/>
                <a:gd name="T7" fmla="*/ 72 h 74"/>
                <a:gd name="T8" fmla="*/ 2 w 43"/>
                <a:gd name="T9" fmla="*/ 72 h 74"/>
                <a:gd name="T10" fmla="*/ 2 w 43"/>
                <a:gd name="T11" fmla="*/ 73 h 74"/>
                <a:gd name="T12" fmla="*/ 3 w 43"/>
                <a:gd name="T13" fmla="*/ 73 h 74"/>
                <a:gd name="T14" fmla="*/ 9 w 43"/>
                <a:gd name="T15" fmla="*/ 73 h 74"/>
                <a:gd name="T16" fmla="*/ 13 w 43"/>
                <a:gd name="T17" fmla="*/ 73 h 74"/>
                <a:gd name="T18" fmla="*/ 36 w 43"/>
                <a:gd name="T19" fmla="*/ 74 h 74"/>
                <a:gd name="T20" fmla="*/ 41 w 43"/>
                <a:gd name="T21" fmla="*/ 71 h 74"/>
                <a:gd name="T22" fmla="*/ 43 w 43"/>
                <a:gd name="T23" fmla="*/ 62 h 74"/>
                <a:gd name="T24" fmla="*/ 42 w 43"/>
                <a:gd name="T25" fmla="*/ 60 h 74"/>
                <a:gd name="T26" fmla="*/ 41 w 43"/>
                <a:gd name="T27" fmla="*/ 62 h 74"/>
                <a:gd name="T28" fmla="*/ 37 w 43"/>
                <a:gd name="T29" fmla="*/ 69 h 74"/>
                <a:gd name="T30" fmla="*/ 28 w 43"/>
                <a:gd name="T31" fmla="*/ 70 h 74"/>
                <a:gd name="T32" fmla="*/ 17 w 43"/>
                <a:gd name="T33" fmla="*/ 62 h 74"/>
                <a:gd name="T34" fmla="*/ 17 w 43"/>
                <a:gd name="T35" fmla="*/ 46 h 74"/>
                <a:gd name="T36" fmla="*/ 17 w 43"/>
                <a:gd name="T37" fmla="*/ 37 h 74"/>
                <a:gd name="T38" fmla="*/ 17 w 43"/>
                <a:gd name="T39" fmla="*/ 36 h 74"/>
                <a:gd name="T40" fmla="*/ 31 w 43"/>
                <a:gd name="T41" fmla="*/ 37 h 74"/>
                <a:gd name="T42" fmla="*/ 36 w 43"/>
                <a:gd name="T43" fmla="*/ 40 h 74"/>
                <a:gd name="T44" fmla="*/ 36 w 43"/>
                <a:gd name="T45" fmla="*/ 43 h 74"/>
                <a:gd name="T46" fmla="*/ 37 w 43"/>
                <a:gd name="T47" fmla="*/ 44 h 74"/>
                <a:gd name="T48" fmla="*/ 38 w 43"/>
                <a:gd name="T49" fmla="*/ 42 h 74"/>
                <a:gd name="T50" fmla="*/ 38 w 43"/>
                <a:gd name="T51" fmla="*/ 36 h 74"/>
                <a:gd name="T52" fmla="*/ 39 w 43"/>
                <a:gd name="T53" fmla="*/ 31 h 74"/>
                <a:gd name="T54" fmla="*/ 38 w 43"/>
                <a:gd name="T55" fmla="*/ 30 h 74"/>
                <a:gd name="T56" fmla="*/ 37 w 43"/>
                <a:gd name="T57" fmla="*/ 31 h 74"/>
                <a:gd name="T58" fmla="*/ 32 w 43"/>
                <a:gd name="T59" fmla="*/ 33 h 74"/>
                <a:gd name="T60" fmla="*/ 17 w 43"/>
                <a:gd name="T61" fmla="*/ 33 h 74"/>
                <a:gd name="T62" fmla="*/ 17 w 43"/>
                <a:gd name="T63" fmla="*/ 32 h 74"/>
                <a:gd name="T64" fmla="*/ 17 w 43"/>
                <a:gd name="T65" fmla="*/ 5 h 74"/>
                <a:gd name="T66" fmla="*/ 17 w 43"/>
                <a:gd name="T67" fmla="*/ 5 h 74"/>
                <a:gd name="T68" fmla="*/ 30 w 43"/>
                <a:gd name="T69" fmla="*/ 5 h 74"/>
                <a:gd name="T70" fmla="*/ 37 w 43"/>
                <a:gd name="T71" fmla="*/ 8 h 74"/>
                <a:gd name="T72" fmla="*/ 38 w 43"/>
                <a:gd name="T73" fmla="*/ 12 h 74"/>
                <a:gd name="T74" fmla="*/ 39 w 43"/>
                <a:gd name="T75" fmla="*/ 13 h 74"/>
                <a:gd name="T76" fmla="*/ 39 w 43"/>
                <a:gd name="T77" fmla="*/ 12 h 74"/>
                <a:gd name="T78" fmla="*/ 40 w 43"/>
                <a:gd name="T79" fmla="*/ 5 h 74"/>
                <a:gd name="T80" fmla="*/ 40 w 43"/>
                <a:gd name="T81" fmla="*/ 1 h 74"/>
                <a:gd name="T82" fmla="*/ 40 w 43"/>
                <a:gd name="T83" fmla="*/ 0 h 74"/>
                <a:gd name="T84" fmla="*/ 39 w 43"/>
                <a:gd name="T85" fmla="*/ 0 h 74"/>
                <a:gd name="T86" fmla="*/ 35 w 43"/>
                <a:gd name="T87" fmla="*/ 1 h 74"/>
                <a:gd name="T88" fmla="*/ 13 w 43"/>
                <a:gd name="T89" fmla="*/ 1 h 74"/>
                <a:gd name="T90" fmla="*/ 2 w 43"/>
                <a:gd name="T91" fmla="*/ 1 h 74"/>
                <a:gd name="T92" fmla="*/ 0 w 43"/>
                <a:gd name="T93" fmla="*/ 2 h 74"/>
                <a:gd name="T94" fmla="*/ 1 w 43"/>
                <a:gd name="T95" fmla="*/ 2 h 74"/>
                <a:gd name="T96" fmla="*/ 4 w 43"/>
                <a:gd name="T97" fmla="*/ 2 h 74"/>
                <a:gd name="T98" fmla="*/ 8 w 43"/>
                <a:gd name="T99" fmla="*/ 8 h 74"/>
                <a:gd name="T100" fmla="*/ 9 w 43"/>
                <a:gd name="T101" fmla="*/ 29 h 74"/>
                <a:gd name="T102" fmla="*/ 9 w 43"/>
                <a:gd name="T103" fmla="*/ 4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" h="74">
                  <a:moveTo>
                    <a:pt x="9" y="46"/>
                  </a:moveTo>
                  <a:lnTo>
                    <a:pt x="9" y="46"/>
                  </a:lnTo>
                  <a:cubicBezTo>
                    <a:pt x="9" y="55"/>
                    <a:pt x="9" y="62"/>
                    <a:pt x="8" y="66"/>
                  </a:cubicBezTo>
                  <a:cubicBezTo>
                    <a:pt x="8" y="69"/>
                    <a:pt x="7" y="71"/>
                    <a:pt x="5" y="72"/>
                  </a:cubicBezTo>
                  <a:cubicBezTo>
                    <a:pt x="4" y="72"/>
                    <a:pt x="3" y="72"/>
                    <a:pt x="2" y="72"/>
                  </a:cubicBezTo>
                  <a:cubicBezTo>
                    <a:pt x="2" y="72"/>
                    <a:pt x="2" y="72"/>
                    <a:pt x="2" y="73"/>
                  </a:cubicBezTo>
                  <a:cubicBezTo>
                    <a:pt x="2" y="73"/>
                    <a:pt x="2" y="73"/>
                    <a:pt x="3" y="73"/>
                  </a:cubicBezTo>
                  <a:cubicBezTo>
                    <a:pt x="5" y="73"/>
                    <a:pt x="7" y="73"/>
                    <a:pt x="9" y="73"/>
                  </a:cubicBezTo>
                  <a:cubicBezTo>
                    <a:pt x="11" y="73"/>
                    <a:pt x="12" y="73"/>
                    <a:pt x="13" y="73"/>
                  </a:cubicBezTo>
                  <a:cubicBezTo>
                    <a:pt x="15" y="73"/>
                    <a:pt x="22" y="74"/>
                    <a:pt x="36" y="74"/>
                  </a:cubicBezTo>
                  <a:cubicBezTo>
                    <a:pt x="40" y="74"/>
                    <a:pt x="41" y="74"/>
                    <a:pt x="41" y="71"/>
                  </a:cubicBezTo>
                  <a:cubicBezTo>
                    <a:pt x="42" y="69"/>
                    <a:pt x="43" y="63"/>
                    <a:pt x="43" y="62"/>
                  </a:cubicBezTo>
                  <a:cubicBezTo>
                    <a:pt x="43" y="61"/>
                    <a:pt x="43" y="60"/>
                    <a:pt x="42" y="60"/>
                  </a:cubicBezTo>
                  <a:cubicBezTo>
                    <a:pt x="42" y="60"/>
                    <a:pt x="41" y="61"/>
                    <a:pt x="41" y="62"/>
                  </a:cubicBezTo>
                  <a:cubicBezTo>
                    <a:pt x="41" y="66"/>
                    <a:pt x="39" y="68"/>
                    <a:pt x="37" y="69"/>
                  </a:cubicBezTo>
                  <a:cubicBezTo>
                    <a:pt x="34" y="70"/>
                    <a:pt x="30" y="70"/>
                    <a:pt x="28" y="70"/>
                  </a:cubicBezTo>
                  <a:cubicBezTo>
                    <a:pt x="18" y="70"/>
                    <a:pt x="17" y="69"/>
                    <a:pt x="17" y="62"/>
                  </a:cubicBezTo>
                  <a:cubicBezTo>
                    <a:pt x="17" y="60"/>
                    <a:pt x="17" y="49"/>
                    <a:pt x="17" y="46"/>
                  </a:cubicBezTo>
                  <a:lnTo>
                    <a:pt x="17" y="37"/>
                  </a:lnTo>
                  <a:cubicBezTo>
                    <a:pt x="17" y="37"/>
                    <a:pt x="17" y="36"/>
                    <a:pt x="17" y="36"/>
                  </a:cubicBezTo>
                  <a:cubicBezTo>
                    <a:pt x="19" y="36"/>
                    <a:pt x="28" y="37"/>
                    <a:pt x="31" y="37"/>
                  </a:cubicBezTo>
                  <a:cubicBezTo>
                    <a:pt x="35" y="37"/>
                    <a:pt x="36" y="39"/>
                    <a:pt x="36" y="40"/>
                  </a:cubicBezTo>
                  <a:cubicBezTo>
                    <a:pt x="36" y="42"/>
                    <a:pt x="36" y="42"/>
                    <a:pt x="36" y="43"/>
                  </a:cubicBezTo>
                  <a:cubicBezTo>
                    <a:pt x="36" y="44"/>
                    <a:pt x="37" y="44"/>
                    <a:pt x="37" y="44"/>
                  </a:cubicBezTo>
                  <a:cubicBezTo>
                    <a:pt x="38" y="44"/>
                    <a:pt x="38" y="43"/>
                    <a:pt x="38" y="42"/>
                  </a:cubicBezTo>
                  <a:cubicBezTo>
                    <a:pt x="38" y="42"/>
                    <a:pt x="38" y="38"/>
                    <a:pt x="38" y="36"/>
                  </a:cubicBezTo>
                  <a:cubicBezTo>
                    <a:pt x="38" y="33"/>
                    <a:pt x="39" y="32"/>
                    <a:pt x="39" y="31"/>
                  </a:cubicBezTo>
                  <a:cubicBezTo>
                    <a:pt x="39" y="30"/>
                    <a:pt x="39" y="30"/>
                    <a:pt x="38" y="30"/>
                  </a:cubicBezTo>
                  <a:cubicBezTo>
                    <a:pt x="38" y="30"/>
                    <a:pt x="38" y="31"/>
                    <a:pt x="37" y="31"/>
                  </a:cubicBezTo>
                  <a:cubicBezTo>
                    <a:pt x="36" y="32"/>
                    <a:pt x="35" y="33"/>
                    <a:pt x="32" y="33"/>
                  </a:cubicBezTo>
                  <a:cubicBezTo>
                    <a:pt x="30" y="33"/>
                    <a:pt x="18" y="33"/>
                    <a:pt x="17" y="33"/>
                  </a:cubicBezTo>
                  <a:cubicBezTo>
                    <a:pt x="17" y="33"/>
                    <a:pt x="17" y="33"/>
                    <a:pt x="17" y="32"/>
                  </a:cubicBezTo>
                  <a:lnTo>
                    <a:pt x="17" y="5"/>
                  </a:ln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29" y="5"/>
                    <a:pt x="30" y="5"/>
                  </a:cubicBezTo>
                  <a:cubicBezTo>
                    <a:pt x="36" y="5"/>
                    <a:pt x="37" y="7"/>
                    <a:pt x="37" y="8"/>
                  </a:cubicBezTo>
                  <a:cubicBezTo>
                    <a:pt x="38" y="9"/>
                    <a:pt x="38" y="11"/>
                    <a:pt x="38" y="12"/>
                  </a:cubicBezTo>
                  <a:cubicBezTo>
                    <a:pt x="38" y="12"/>
                    <a:pt x="38" y="13"/>
                    <a:pt x="39" y="13"/>
                  </a:cubicBezTo>
                  <a:cubicBezTo>
                    <a:pt x="39" y="13"/>
                    <a:pt x="39" y="12"/>
                    <a:pt x="39" y="12"/>
                  </a:cubicBezTo>
                  <a:cubicBezTo>
                    <a:pt x="39" y="11"/>
                    <a:pt x="40" y="6"/>
                    <a:pt x="40" y="5"/>
                  </a:cubicBezTo>
                  <a:cubicBezTo>
                    <a:pt x="40" y="3"/>
                    <a:pt x="40" y="2"/>
                    <a:pt x="40" y="1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39" y="0"/>
                    <a:pt x="39" y="0"/>
                  </a:cubicBezTo>
                  <a:cubicBezTo>
                    <a:pt x="38" y="1"/>
                    <a:pt x="36" y="1"/>
                    <a:pt x="35" y="1"/>
                  </a:cubicBezTo>
                  <a:cubicBezTo>
                    <a:pt x="32" y="1"/>
                    <a:pt x="13" y="1"/>
                    <a:pt x="13" y="1"/>
                  </a:cubicBezTo>
                  <a:cubicBezTo>
                    <a:pt x="12" y="1"/>
                    <a:pt x="6" y="1"/>
                    <a:pt x="2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3" y="2"/>
                    <a:pt x="4" y="2"/>
                  </a:cubicBezTo>
                  <a:cubicBezTo>
                    <a:pt x="7" y="3"/>
                    <a:pt x="8" y="5"/>
                    <a:pt x="8" y="8"/>
                  </a:cubicBezTo>
                  <a:cubicBezTo>
                    <a:pt x="9" y="11"/>
                    <a:pt x="9" y="14"/>
                    <a:pt x="9" y="29"/>
                  </a:cubicBezTo>
                  <a:lnTo>
                    <a:pt x="9" y="46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81"/>
            <p:cNvSpPr>
              <a:spLocks/>
            </p:cNvSpPr>
            <p:nvPr/>
          </p:nvSpPr>
          <p:spPr bwMode="auto">
            <a:xfrm>
              <a:off x="954088" y="3371850"/>
              <a:ext cx="34925" cy="73025"/>
            </a:xfrm>
            <a:custGeom>
              <a:avLst/>
              <a:gdLst>
                <a:gd name="T0" fmla="*/ 14 w 37"/>
                <a:gd name="T1" fmla="*/ 76 h 76"/>
                <a:gd name="T2" fmla="*/ 14 w 37"/>
                <a:gd name="T3" fmla="*/ 76 h 76"/>
                <a:gd name="T4" fmla="*/ 29 w 37"/>
                <a:gd name="T5" fmla="*/ 72 h 76"/>
                <a:gd name="T6" fmla="*/ 37 w 37"/>
                <a:gd name="T7" fmla="*/ 56 h 76"/>
                <a:gd name="T8" fmla="*/ 23 w 37"/>
                <a:gd name="T9" fmla="*/ 33 h 76"/>
                <a:gd name="T10" fmla="*/ 20 w 37"/>
                <a:gd name="T11" fmla="*/ 31 h 76"/>
                <a:gd name="T12" fmla="*/ 9 w 37"/>
                <a:gd name="T13" fmla="*/ 15 h 76"/>
                <a:gd name="T14" fmla="*/ 20 w 37"/>
                <a:gd name="T15" fmla="*/ 4 h 76"/>
                <a:gd name="T16" fmla="*/ 32 w 37"/>
                <a:gd name="T17" fmla="*/ 9 h 76"/>
                <a:gd name="T18" fmla="*/ 34 w 37"/>
                <a:gd name="T19" fmla="*/ 14 h 76"/>
                <a:gd name="T20" fmla="*/ 34 w 37"/>
                <a:gd name="T21" fmla="*/ 15 h 76"/>
                <a:gd name="T22" fmla="*/ 35 w 37"/>
                <a:gd name="T23" fmla="*/ 13 h 76"/>
                <a:gd name="T24" fmla="*/ 35 w 37"/>
                <a:gd name="T25" fmla="*/ 3 h 76"/>
                <a:gd name="T26" fmla="*/ 34 w 37"/>
                <a:gd name="T27" fmla="*/ 2 h 76"/>
                <a:gd name="T28" fmla="*/ 31 w 37"/>
                <a:gd name="T29" fmla="*/ 1 h 76"/>
                <a:gd name="T30" fmla="*/ 22 w 37"/>
                <a:gd name="T31" fmla="*/ 0 h 76"/>
                <a:gd name="T32" fmla="*/ 2 w 37"/>
                <a:gd name="T33" fmla="*/ 18 h 76"/>
                <a:gd name="T34" fmla="*/ 15 w 37"/>
                <a:gd name="T35" fmla="*/ 39 h 76"/>
                <a:gd name="T36" fmla="*/ 19 w 37"/>
                <a:gd name="T37" fmla="*/ 42 h 76"/>
                <a:gd name="T38" fmla="*/ 30 w 37"/>
                <a:gd name="T39" fmla="*/ 59 h 76"/>
                <a:gd name="T40" fmla="*/ 16 w 37"/>
                <a:gd name="T41" fmla="*/ 72 h 76"/>
                <a:gd name="T42" fmla="*/ 2 w 37"/>
                <a:gd name="T43" fmla="*/ 62 h 76"/>
                <a:gd name="T44" fmla="*/ 2 w 37"/>
                <a:gd name="T45" fmla="*/ 59 h 76"/>
                <a:gd name="T46" fmla="*/ 1 w 37"/>
                <a:gd name="T47" fmla="*/ 58 h 76"/>
                <a:gd name="T48" fmla="*/ 0 w 37"/>
                <a:gd name="T49" fmla="*/ 59 h 76"/>
                <a:gd name="T50" fmla="*/ 0 w 37"/>
                <a:gd name="T51" fmla="*/ 69 h 76"/>
                <a:gd name="T52" fmla="*/ 1 w 37"/>
                <a:gd name="T53" fmla="*/ 73 h 76"/>
                <a:gd name="T54" fmla="*/ 14 w 37"/>
                <a:gd name="T5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" h="76">
                  <a:moveTo>
                    <a:pt x="14" y="76"/>
                  </a:moveTo>
                  <a:lnTo>
                    <a:pt x="14" y="76"/>
                  </a:lnTo>
                  <a:cubicBezTo>
                    <a:pt x="19" y="76"/>
                    <a:pt x="25" y="75"/>
                    <a:pt x="29" y="72"/>
                  </a:cubicBezTo>
                  <a:cubicBezTo>
                    <a:pt x="35" y="67"/>
                    <a:pt x="37" y="60"/>
                    <a:pt x="37" y="56"/>
                  </a:cubicBezTo>
                  <a:cubicBezTo>
                    <a:pt x="37" y="48"/>
                    <a:pt x="34" y="42"/>
                    <a:pt x="23" y="33"/>
                  </a:cubicBezTo>
                  <a:lnTo>
                    <a:pt x="20" y="31"/>
                  </a:lnTo>
                  <a:cubicBezTo>
                    <a:pt x="11" y="24"/>
                    <a:pt x="9" y="20"/>
                    <a:pt x="9" y="15"/>
                  </a:cubicBezTo>
                  <a:cubicBezTo>
                    <a:pt x="9" y="8"/>
                    <a:pt x="14" y="4"/>
                    <a:pt x="20" y="4"/>
                  </a:cubicBezTo>
                  <a:cubicBezTo>
                    <a:pt x="29" y="4"/>
                    <a:pt x="32" y="8"/>
                    <a:pt x="32" y="9"/>
                  </a:cubicBezTo>
                  <a:cubicBezTo>
                    <a:pt x="33" y="10"/>
                    <a:pt x="33" y="13"/>
                    <a:pt x="34" y="14"/>
                  </a:cubicBezTo>
                  <a:cubicBezTo>
                    <a:pt x="34" y="14"/>
                    <a:pt x="34" y="15"/>
                    <a:pt x="34" y="15"/>
                  </a:cubicBezTo>
                  <a:cubicBezTo>
                    <a:pt x="35" y="15"/>
                    <a:pt x="35" y="14"/>
                    <a:pt x="35" y="13"/>
                  </a:cubicBezTo>
                  <a:cubicBezTo>
                    <a:pt x="35" y="6"/>
                    <a:pt x="35" y="3"/>
                    <a:pt x="35" y="3"/>
                  </a:cubicBezTo>
                  <a:cubicBezTo>
                    <a:pt x="35" y="2"/>
                    <a:pt x="35" y="2"/>
                    <a:pt x="34" y="2"/>
                  </a:cubicBezTo>
                  <a:cubicBezTo>
                    <a:pt x="34" y="2"/>
                    <a:pt x="33" y="2"/>
                    <a:pt x="31" y="1"/>
                  </a:cubicBezTo>
                  <a:cubicBezTo>
                    <a:pt x="29" y="1"/>
                    <a:pt x="26" y="0"/>
                    <a:pt x="22" y="0"/>
                  </a:cubicBezTo>
                  <a:cubicBezTo>
                    <a:pt x="10" y="0"/>
                    <a:pt x="2" y="7"/>
                    <a:pt x="2" y="18"/>
                  </a:cubicBezTo>
                  <a:cubicBezTo>
                    <a:pt x="2" y="24"/>
                    <a:pt x="5" y="30"/>
                    <a:pt x="15" y="39"/>
                  </a:cubicBezTo>
                  <a:lnTo>
                    <a:pt x="19" y="42"/>
                  </a:lnTo>
                  <a:cubicBezTo>
                    <a:pt x="27" y="49"/>
                    <a:pt x="30" y="53"/>
                    <a:pt x="30" y="59"/>
                  </a:cubicBezTo>
                  <a:cubicBezTo>
                    <a:pt x="30" y="66"/>
                    <a:pt x="26" y="72"/>
                    <a:pt x="16" y="72"/>
                  </a:cubicBezTo>
                  <a:cubicBezTo>
                    <a:pt x="10" y="72"/>
                    <a:pt x="4" y="69"/>
                    <a:pt x="2" y="62"/>
                  </a:cubicBezTo>
                  <a:cubicBezTo>
                    <a:pt x="2" y="61"/>
                    <a:pt x="2" y="60"/>
                    <a:pt x="2" y="59"/>
                  </a:cubicBezTo>
                  <a:cubicBezTo>
                    <a:pt x="2" y="58"/>
                    <a:pt x="2" y="58"/>
                    <a:pt x="1" y="58"/>
                  </a:cubicBezTo>
                  <a:cubicBezTo>
                    <a:pt x="1" y="58"/>
                    <a:pt x="1" y="58"/>
                    <a:pt x="0" y="59"/>
                  </a:cubicBezTo>
                  <a:cubicBezTo>
                    <a:pt x="0" y="61"/>
                    <a:pt x="0" y="65"/>
                    <a:pt x="0" y="69"/>
                  </a:cubicBezTo>
                  <a:cubicBezTo>
                    <a:pt x="0" y="72"/>
                    <a:pt x="0" y="72"/>
                    <a:pt x="1" y="73"/>
                  </a:cubicBezTo>
                  <a:cubicBezTo>
                    <a:pt x="5" y="75"/>
                    <a:pt x="10" y="76"/>
                    <a:pt x="14" y="76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82"/>
            <p:cNvSpPr>
              <a:spLocks/>
            </p:cNvSpPr>
            <p:nvPr/>
          </p:nvSpPr>
          <p:spPr bwMode="auto">
            <a:xfrm>
              <a:off x="1012826" y="3371850"/>
              <a:ext cx="50800" cy="74613"/>
            </a:xfrm>
            <a:custGeom>
              <a:avLst/>
              <a:gdLst>
                <a:gd name="T0" fmla="*/ 39 w 53"/>
                <a:gd name="T1" fmla="*/ 28 h 77"/>
                <a:gd name="T2" fmla="*/ 39 w 53"/>
                <a:gd name="T3" fmla="*/ 28 h 77"/>
                <a:gd name="T4" fmla="*/ 40 w 53"/>
                <a:gd name="T5" fmla="*/ 25 h 77"/>
                <a:gd name="T6" fmla="*/ 30 w 53"/>
                <a:gd name="T7" fmla="*/ 25 h 77"/>
                <a:gd name="T8" fmla="*/ 38 w 53"/>
                <a:gd name="T9" fmla="*/ 6 h 77"/>
                <a:gd name="T10" fmla="*/ 44 w 53"/>
                <a:gd name="T11" fmla="*/ 2 h 77"/>
                <a:gd name="T12" fmla="*/ 49 w 53"/>
                <a:gd name="T13" fmla="*/ 8 h 77"/>
                <a:gd name="T14" fmla="*/ 50 w 53"/>
                <a:gd name="T15" fmla="*/ 10 h 77"/>
                <a:gd name="T16" fmla="*/ 53 w 53"/>
                <a:gd name="T17" fmla="*/ 5 h 77"/>
                <a:gd name="T18" fmla="*/ 47 w 53"/>
                <a:gd name="T19" fmla="*/ 0 h 77"/>
                <a:gd name="T20" fmla="*/ 33 w 53"/>
                <a:gd name="T21" fmla="*/ 6 h 77"/>
                <a:gd name="T22" fmla="*/ 25 w 53"/>
                <a:gd name="T23" fmla="*/ 25 h 77"/>
                <a:gd name="T24" fmla="*/ 18 w 53"/>
                <a:gd name="T25" fmla="*/ 25 h 77"/>
                <a:gd name="T26" fmla="*/ 17 w 53"/>
                <a:gd name="T27" fmla="*/ 28 h 77"/>
                <a:gd name="T28" fmla="*/ 24 w 53"/>
                <a:gd name="T29" fmla="*/ 28 h 77"/>
                <a:gd name="T30" fmla="*/ 13 w 53"/>
                <a:gd name="T31" fmla="*/ 67 h 77"/>
                <a:gd name="T32" fmla="*/ 8 w 53"/>
                <a:gd name="T33" fmla="*/ 74 h 77"/>
                <a:gd name="T34" fmla="*/ 4 w 53"/>
                <a:gd name="T35" fmla="*/ 71 h 77"/>
                <a:gd name="T36" fmla="*/ 1 w 53"/>
                <a:gd name="T37" fmla="*/ 70 h 77"/>
                <a:gd name="T38" fmla="*/ 0 w 53"/>
                <a:gd name="T39" fmla="*/ 73 h 77"/>
                <a:gd name="T40" fmla="*/ 5 w 53"/>
                <a:gd name="T41" fmla="*/ 77 h 77"/>
                <a:gd name="T42" fmla="*/ 14 w 53"/>
                <a:gd name="T43" fmla="*/ 73 h 77"/>
                <a:gd name="T44" fmla="*/ 20 w 53"/>
                <a:gd name="T45" fmla="*/ 60 h 77"/>
                <a:gd name="T46" fmla="*/ 28 w 53"/>
                <a:gd name="T47" fmla="*/ 34 h 77"/>
                <a:gd name="T48" fmla="*/ 29 w 53"/>
                <a:gd name="T49" fmla="*/ 28 h 77"/>
                <a:gd name="T50" fmla="*/ 39 w 53"/>
                <a:gd name="T51" fmla="*/ 2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3" h="77">
                  <a:moveTo>
                    <a:pt x="39" y="28"/>
                  </a:moveTo>
                  <a:lnTo>
                    <a:pt x="39" y="28"/>
                  </a:lnTo>
                  <a:cubicBezTo>
                    <a:pt x="40" y="27"/>
                    <a:pt x="41" y="26"/>
                    <a:pt x="40" y="25"/>
                  </a:cubicBezTo>
                  <a:lnTo>
                    <a:pt x="30" y="25"/>
                  </a:lnTo>
                  <a:cubicBezTo>
                    <a:pt x="32" y="18"/>
                    <a:pt x="34" y="12"/>
                    <a:pt x="38" y="6"/>
                  </a:cubicBezTo>
                  <a:cubicBezTo>
                    <a:pt x="39" y="4"/>
                    <a:pt x="41" y="2"/>
                    <a:pt x="44" y="2"/>
                  </a:cubicBezTo>
                  <a:cubicBezTo>
                    <a:pt x="46" y="2"/>
                    <a:pt x="48" y="4"/>
                    <a:pt x="49" y="8"/>
                  </a:cubicBezTo>
                  <a:cubicBezTo>
                    <a:pt x="49" y="9"/>
                    <a:pt x="49" y="10"/>
                    <a:pt x="50" y="10"/>
                  </a:cubicBezTo>
                  <a:cubicBezTo>
                    <a:pt x="51" y="10"/>
                    <a:pt x="53" y="7"/>
                    <a:pt x="53" y="5"/>
                  </a:cubicBezTo>
                  <a:cubicBezTo>
                    <a:pt x="53" y="2"/>
                    <a:pt x="50" y="0"/>
                    <a:pt x="47" y="0"/>
                  </a:cubicBezTo>
                  <a:cubicBezTo>
                    <a:pt x="42" y="0"/>
                    <a:pt x="37" y="1"/>
                    <a:pt x="33" y="6"/>
                  </a:cubicBezTo>
                  <a:cubicBezTo>
                    <a:pt x="29" y="12"/>
                    <a:pt x="27" y="18"/>
                    <a:pt x="25" y="25"/>
                  </a:cubicBezTo>
                  <a:lnTo>
                    <a:pt x="18" y="25"/>
                  </a:lnTo>
                  <a:cubicBezTo>
                    <a:pt x="17" y="26"/>
                    <a:pt x="16" y="27"/>
                    <a:pt x="17" y="28"/>
                  </a:cubicBezTo>
                  <a:lnTo>
                    <a:pt x="24" y="28"/>
                  </a:lnTo>
                  <a:cubicBezTo>
                    <a:pt x="20" y="41"/>
                    <a:pt x="17" y="54"/>
                    <a:pt x="13" y="67"/>
                  </a:cubicBezTo>
                  <a:cubicBezTo>
                    <a:pt x="12" y="73"/>
                    <a:pt x="10" y="74"/>
                    <a:pt x="8" y="74"/>
                  </a:cubicBezTo>
                  <a:cubicBezTo>
                    <a:pt x="7" y="74"/>
                    <a:pt x="5" y="73"/>
                    <a:pt x="4" y="71"/>
                  </a:cubicBezTo>
                  <a:cubicBezTo>
                    <a:pt x="3" y="70"/>
                    <a:pt x="3" y="69"/>
                    <a:pt x="1" y="70"/>
                  </a:cubicBezTo>
                  <a:cubicBezTo>
                    <a:pt x="1" y="71"/>
                    <a:pt x="0" y="71"/>
                    <a:pt x="0" y="73"/>
                  </a:cubicBezTo>
                  <a:cubicBezTo>
                    <a:pt x="0" y="74"/>
                    <a:pt x="1" y="77"/>
                    <a:pt x="5" y="77"/>
                  </a:cubicBezTo>
                  <a:cubicBezTo>
                    <a:pt x="10" y="77"/>
                    <a:pt x="13" y="74"/>
                    <a:pt x="14" y="73"/>
                  </a:cubicBezTo>
                  <a:cubicBezTo>
                    <a:pt x="16" y="71"/>
                    <a:pt x="18" y="67"/>
                    <a:pt x="20" y="60"/>
                  </a:cubicBezTo>
                  <a:cubicBezTo>
                    <a:pt x="23" y="51"/>
                    <a:pt x="25" y="43"/>
                    <a:pt x="28" y="34"/>
                  </a:cubicBezTo>
                  <a:cubicBezTo>
                    <a:pt x="28" y="32"/>
                    <a:pt x="29" y="29"/>
                    <a:pt x="29" y="28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Freeform 83"/>
            <p:cNvSpPr>
              <a:spLocks noEditPoints="1"/>
            </p:cNvSpPr>
            <p:nvPr/>
          </p:nvSpPr>
          <p:spPr bwMode="auto">
            <a:xfrm>
              <a:off x="1057276" y="3395663"/>
              <a:ext cx="28575" cy="31750"/>
            </a:xfrm>
            <a:custGeom>
              <a:avLst/>
              <a:gdLst>
                <a:gd name="T0" fmla="*/ 20 w 29"/>
                <a:gd name="T1" fmla="*/ 0 h 33"/>
                <a:gd name="T2" fmla="*/ 20 w 29"/>
                <a:gd name="T3" fmla="*/ 0 h 33"/>
                <a:gd name="T4" fmla="*/ 9 w 29"/>
                <a:gd name="T5" fmla="*/ 5 h 33"/>
                <a:gd name="T6" fmla="*/ 1 w 29"/>
                <a:gd name="T7" fmla="*/ 22 h 33"/>
                <a:gd name="T8" fmla="*/ 9 w 29"/>
                <a:gd name="T9" fmla="*/ 33 h 33"/>
                <a:gd name="T10" fmla="*/ 20 w 29"/>
                <a:gd name="T11" fmla="*/ 27 h 33"/>
                <a:gd name="T12" fmla="*/ 28 w 29"/>
                <a:gd name="T13" fmla="*/ 10 h 33"/>
                <a:gd name="T14" fmla="*/ 20 w 29"/>
                <a:gd name="T15" fmla="*/ 0 h 33"/>
                <a:gd name="T16" fmla="*/ 20 w 29"/>
                <a:gd name="T17" fmla="*/ 2 h 33"/>
                <a:gd name="T18" fmla="*/ 20 w 29"/>
                <a:gd name="T19" fmla="*/ 2 h 33"/>
                <a:gd name="T20" fmla="*/ 23 w 29"/>
                <a:gd name="T21" fmla="*/ 7 h 33"/>
                <a:gd name="T22" fmla="*/ 16 w 29"/>
                <a:gd name="T23" fmla="*/ 26 h 33"/>
                <a:gd name="T24" fmla="*/ 9 w 29"/>
                <a:gd name="T25" fmla="*/ 31 h 33"/>
                <a:gd name="T26" fmla="*/ 6 w 29"/>
                <a:gd name="T27" fmla="*/ 26 h 33"/>
                <a:gd name="T28" fmla="*/ 14 w 29"/>
                <a:gd name="T29" fmla="*/ 6 h 33"/>
                <a:gd name="T30" fmla="*/ 20 w 29"/>
                <a:gd name="T31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33">
                  <a:moveTo>
                    <a:pt x="20" y="0"/>
                  </a:moveTo>
                  <a:lnTo>
                    <a:pt x="20" y="0"/>
                  </a:lnTo>
                  <a:cubicBezTo>
                    <a:pt x="17" y="0"/>
                    <a:pt x="14" y="1"/>
                    <a:pt x="9" y="5"/>
                  </a:cubicBezTo>
                  <a:cubicBezTo>
                    <a:pt x="4" y="10"/>
                    <a:pt x="1" y="18"/>
                    <a:pt x="1" y="22"/>
                  </a:cubicBezTo>
                  <a:cubicBezTo>
                    <a:pt x="0" y="29"/>
                    <a:pt x="4" y="33"/>
                    <a:pt x="9" y="33"/>
                  </a:cubicBezTo>
                  <a:cubicBezTo>
                    <a:pt x="11" y="33"/>
                    <a:pt x="15" y="33"/>
                    <a:pt x="20" y="27"/>
                  </a:cubicBezTo>
                  <a:cubicBezTo>
                    <a:pt x="26" y="21"/>
                    <a:pt x="28" y="14"/>
                    <a:pt x="28" y="10"/>
                  </a:cubicBezTo>
                  <a:cubicBezTo>
                    <a:pt x="29" y="4"/>
                    <a:pt x="26" y="0"/>
                    <a:pt x="20" y="0"/>
                  </a:cubicBezTo>
                  <a:close/>
                  <a:moveTo>
                    <a:pt x="20" y="2"/>
                  </a:moveTo>
                  <a:lnTo>
                    <a:pt x="20" y="2"/>
                  </a:lnTo>
                  <a:cubicBezTo>
                    <a:pt x="23" y="2"/>
                    <a:pt x="23" y="5"/>
                    <a:pt x="23" y="7"/>
                  </a:cubicBezTo>
                  <a:cubicBezTo>
                    <a:pt x="23" y="11"/>
                    <a:pt x="19" y="22"/>
                    <a:pt x="16" y="26"/>
                  </a:cubicBezTo>
                  <a:cubicBezTo>
                    <a:pt x="13" y="30"/>
                    <a:pt x="11" y="31"/>
                    <a:pt x="9" y="31"/>
                  </a:cubicBezTo>
                  <a:cubicBezTo>
                    <a:pt x="7" y="31"/>
                    <a:pt x="6" y="28"/>
                    <a:pt x="6" y="26"/>
                  </a:cubicBezTo>
                  <a:cubicBezTo>
                    <a:pt x="6" y="21"/>
                    <a:pt x="9" y="12"/>
                    <a:pt x="14" y="6"/>
                  </a:cubicBezTo>
                  <a:cubicBezTo>
                    <a:pt x="16" y="3"/>
                    <a:pt x="18" y="2"/>
                    <a:pt x="20" y="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Freeform 84"/>
            <p:cNvSpPr>
              <a:spLocks/>
            </p:cNvSpPr>
            <p:nvPr/>
          </p:nvSpPr>
          <p:spPr bwMode="auto">
            <a:xfrm>
              <a:off x="1095376" y="3395663"/>
              <a:ext cx="33338" cy="31750"/>
            </a:xfrm>
            <a:custGeom>
              <a:avLst/>
              <a:gdLst>
                <a:gd name="T0" fmla="*/ 16 w 34"/>
                <a:gd name="T1" fmla="*/ 2 h 33"/>
                <a:gd name="T2" fmla="*/ 16 w 34"/>
                <a:gd name="T3" fmla="*/ 2 h 33"/>
                <a:gd name="T4" fmla="*/ 14 w 34"/>
                <a:gd name="T5" fmla="*/ 0 h 33"/>
                <a:gd name="T6" fmla="*/ 0 w 34"/>
                <a:gd name="T7" fmla="*/ 9 h 33"/>
                <a:gd name="T8" fmla="*/ 2 w 34"/>
                <a:gd name="T9" fmla="*/ 10 h 33"/>
                <a:gd name="T10" fmla="*/ 9 w 34"/>
                <a:gd name="T11" fmla="*/ 5 h 33"/>
                <a:gd name="T12" fmla="*/ 9 w 34"/>
                <a:gd name="T13" fmla="*/ 7 h 33"/>
                <a:gd name="T14" fmla="*/ 2 w 34"/>
                <a:gd name="T15" fmla="*/ 26 h 33"/>
                <a:gd name="T16" fmla="*/ 4 w 34"/>
                <a:gd name="T17" fmla="*/ 33 h 33"/>
                <a:gd name="T18" fmla="*/ 24 w 34"/>
                <a:gd name="T19" fmla="*/ 16 h 33"/>
                <a:gd name="T20" fmla="*/ 24 w 34"/>
                <a:gd name="T21" fmla="*/ 16 h 33"/>
                <a:gd name="T22" fmla="*/ 19 w 34"/>
                <a:gd name="T23" fmla="*/ 30 h 33"/>
                <a:gd name="T24" fmla="*/ 21 w 34"/>
                <a:gd name="T25" fmla="*/ 33 h 33"/>
                <a:gd name="T26" fmla="*/ 34 w 34"/>
                <a:gd name="T27" fmla="*/ 23 h 33"/>
                <a:gd name="T28" fmla="*/ 33 w 34"/>
                <a:gd name="T29" fmla="*/ 22 h 33"/>
                <a:gd name="T30" fmla="*/ 25 w 34"/>
                <a:gd name="T31" fmla="*/ 28 h 33"/>
                <a:gd name="T32" fmla="*/ 25 w 34"/>
                <a:gd name="T33" fmla="*/ 26 h 33"/>
                <a:gd name="T34" fmla="*/ 34 w 34"/>
                <a:gd name="T35" fmla="*/ 2 h 33"/>
                <a:gd name="T36" fmla="*/ 30 w 34"/>
                <a:gd name="T37" fmla="*/ 0 h 33"/>
                <a:gd name="T38" fmla="*/ 16 w 34"/>
                <a:gd name="T39" fmla="*/ 21 h 33"/>
                <a:gd name="T40" fmla="*/ 8 w 34"/>
                <a:gd name="T41" fmla="*/ 28 h 33"/>
                <a:gd name="T42" fmla="*/ 8 w 34"/>
                <a:gd name="T43" fmla="*/ 25 h 33"/>
                <a:gd name="T44" fmla="*/ 16 w 34"/>
                <a:gd name="T45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33">
                  <a:moveTo>
                    <a:pt x="16" y="2"/>
                  </a:moveTo>
                  <a:lnTo>
                    <a:pt x="16" y="2"/>
                  </a:lnTo>
                  <a:cubicBezTo>
                    <a:pt x="17" y="1"/>
                    <a:pt x="15" y="0"/>
                    <a:pt x="14" y="0"/>
                  </a:cubicBezTo>
                  <a:cubicBezTo>
                    <a:pt x="10" y="0"/>
                    <a:pt x="2" y="6"/>
                    <a:pt x="0" y="9"/>
                  </a:cubicBezTo>
                  <a:cubicBezTo>
                    <a:pt x="0" y="10"/>
                    <a:pt x="1" y="10"/>
                    <a:pt x="2" y="10"/>
                  </a:cubicBezTo>
                  <a:cubicBezTo>
                    <a:pt x="4" y="8"/>
                    <a:pt x="8" y="5"/>
                    <a:pt x="9" y="5"/>
                  </a:cubicBezTo>
                  <a:cubicBezTo>
                    <a:pt x="10" y="5"/>
                    <a:pt x="10" y="6"/>
                    <a:pt x="9" y="7"/>
                  </a:cubicBezTo>
                  <a:lnTo>
                    <a:pt x="2" y="26"/>
                  </a:lnTo>
                  <a:cubicBezTo>
                    <a:pt x="1" y="30"/>
                    <a:pt x="1" y="33"/>
                    <a:pt x="4" y="33"/>
                  </a:cubicBezTo>
                  <a:cubicBezTo>
                    <a:pt x="8" y="33"/>
                    <a:pt x="18" y="23"/>
                    <a:pt x="24" y="16"/>
                  </a:cubicBezTo>
                  <a:lnTo>
                    <a:pt x="24" y="16"/>
                  </a:lnTo>
                  <a:lnTo>
                    <a:pt x="19" y="30"/>
                  </a:lnTo>
                  <a:cubicBezTo>
                    <a:pt x="18" y="31"/>
                    <a:pt x="19" y="33"/>
                    <a:pt x="21" y="33"/>
                  </a:cubicBezTo>
                  <a:cubicBezTo>
                    <a:pt x="25" y="33"/>
                    <a:pt x="32" y="27"/>
                    <a:pt x="34" y="23"/>
                  </a:cubicBezTo>
                  <a:cubicBezTo>
                    <a:pt x="34" y="22"/>
                    <a:pt x="34" y="22"/>
                    <a:pt x="33" y="22"/>
                  </a:cubicBezTo>
                  <a:cubicBezTo>
                    <a:pt x="31" y="24"/>
                    <a:pt x="27" y="28"/>
                    <a:pt x="25" y="28"/>
                  </a:cubicBezTo>
                  <a:cubicBezTo>
                    <a:pt x="25" y="28"/>
                    <a:pt x="25" y="27"/>
                    <a:pt x="25" y="26"/>
                  </a:cubicBezTo>
                  <a:cubicBezTo>
                    <a:pt x="28" y="17"/>
                    <a:pt x="33" y="4"/>
                    <a:pt x="34" y="2"/>
                  </a:cubicBezTo>
                  <a:cubicBezTo>
                    <a:pt x="34" y="1"/>
                    <a:pt x="32" y="0"/>
                    <a:pt x="30" y="0"/>
                  </a:cubicBezTo>
                  <a:cubicBezTo>
                    <a:pt x="28" y="5"/>
                    <a:pt x="24" y="14"/>
                    <a:pt x="16" y="21"/>
                  </a:cubicBezTo>
                  <a:cubicBezTo>
                    <a:pt x="12" y="25"/>
                    <a:pt x="9" y="28"/>
                    <a:pt x="8" y="28"/>
                  </a:cubicBezTo>
                  <a:cubicBezTo>
                    <a:pt x="7" y="28"/>
                    <a:pt x="7" y="27"/>
                    <a:pt x="8" y="25"/>
                  </a:cubicBezTo>
                  <a:lnTo>
                    <a:pt x="16" y="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Freeform 85"/>
            <p:cNvSpPr>
              <a:spLocks/>
            </p:cNvSpPr>
            <p:nvPr/>
          </p:nvSpPr>
          <p:spPr bwMode="auto">
            <a:xfrm>
              <a:off x="1141413" y="3395663"/>
              <a:ext cx="31750" cy="31750"/>
            </a:xfrm>
            <a:custGeom>
              <a:avLst/>
              <a:gdLst>
                <a:gd name="T0" fmla="*/ 15 w 34"/>
                <a:gd name="T1" fmla="*/ 3 h 33"/>
                <a:gd name="T2" fmla="*/ 15 w 34"/>
                <a:gd name="T3" fmla="*/ 3 h 33"/>
                <a:gd name="T4" fmla="*/ 13 w 34"/>
                <a:gd name="T5" fmla="*/ 0 h 33"/>
                <a:gd name="T6" fmla="*/ 1 w 34"/>
                <a:gd name="T7" fmla="*/ 7 h 33"/>
                <a:gd name="T8" fmla="*/ 2 w 34"/>
                <a:gd name="T9" fmla="*/ 8 h 33"/>
                <a:gd name="T10" fmla="*/ 9 w 34"/>
                <a:gd name="T11" fmla="*/ 4 h 33"/>
                <a:gd name="T12" fmla="*/ 10 w 34"/>
                <a:gd name="T13" fmla="*/ 6 h 33"/>
                <a:gd name="T14" fmla="*/ 0 w 34"/>
                <a:gd name="T15" fmla="*/ 31 h 33"/>
                <a:gd name="T16" fmla="*/ 3 w 34"/>
                <a:gd name="T17" fmla="*/ 33 h 33"/>
                <a:gd name="T18" fmla="*/ 4 w 34"/>
                <a:gd name="T19" fmla="*/ 32 h 33"/>
                <a:gd name="T20" fmla="*/ 16 w 34"/>
                <a:gd name="T21" fmla="*/ 12 h 33"/>
                <a:gd name="T22" fmla="*/ 27 w 34"/>
                <a:gd name="T23" fmla="*/ 3 h 33"/>
                <a:gd name="T24" fmla="*/ 28 w 34"/>
                <a:gd name="T25" fmla="*/ 4 h 33"/>
                <a:gd name="T26" fmla="*/ 27 w 34"/>
                <a:gd name="T27" fmla="*/ 10 h 33"/>
                <a:gd name="T28" fmla="*/ 20 w 34"/>
                <a:gd name="T29" fmla="*/ 26 h 33"/>
                <a:gd name="T30" fmla="*/ 18 w 34"/>
                <a:gd name="T31" fmla="*/ 31 h 33"/>
                <a:gd name="T32" fmla="*/ 20 w 34"/>
                <a:gd name="T33" fmla="*/ 33 h 33"/>
                <a:gd name="T34" fmla="*/ 34 w 34"/>
                <a:gd name="T35" fmla="*/ 24 h 33"/>
                <a:gd name="T36" fmla="*/ 32 w 34"/>
                <a:gd name="T37" fmla="*/ 23 h 33"/>
                <a:gd name="T38" fmla="*/ 25 w 34"/>
                <a:gd name="T39" fmla="*/ 28 h 33"/>
                <a:gd name="T40" fmla="*/ 25 w 34"/>
                <a:gd name="T41" fmla="*/ 27 h 33"/>
                <a:gd name="T42" fmla="*/ 32 w 34"/>
                <a:gd name="T43" fmla="*/ 9 h 33"/>
                <a:gd name="T44" fmla="*/ 34 w 34"/>
                <a:gd name="T45" fmla="*/ 4 h 33"/>
                <a:gd name="T46" fmla="*/ 29 w 34"/>
                <a:gd name="T47" fmla="*/ 0 h 33"/>
                <a:gd name="T48" fmla="*/ 10 w 34"/>
                <a:gd name="T49" fmla="*/ 17 h 33"/>
                <a:gd name="T50" fmla="*/ 10 w 34"/>
                <a:gd name="T51" fmla="*/ 17 h 33"/>
                <a:gd name="T52" fmla="*/ 15 w 34"/>
                <a:gd name="T53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" h="33">
                  <a:moveTo>
                    <a:pt x="15" y="3"/>
                  </a:moveTo>
                  <a:lnTo>
                    <a:pt x="15" y="3"/>
                  </a:lnTo>
                  <a:cubicBezTo>
                    <a:pt x="16" y="1"/>
                    <a:pt x="15" y="0"/>
                    <a:pt x="13" y="0"/>
                  </a:cubicBezTo>
                  <a:cubicBezTo>
                    <a:pt x="9" y="0"/>
                    <a:pt x="4" y="3"/>
                    <a:pt x="1" y="7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5" y="6"/>
                    <a:pt x="7" y="4"/>
                    <a:pt x="9" y="4"/>
                  </a:cubicBezTo>
                  <a:cubicBezTo>
                    <a:pt x="10" y="4"/>
                    <a:pt x="10" y="5"/>
                    <a:pt x="10" y="6"/>
                  </a:cubicBezTo>
                  <a:cubicBezTo>
                    <a:pt x="9" y="7"/>
                    <a:pt x="1" y="30"/>
                    <a:pt x="0" y="31"/>
                  </a:cubicBezTo>
                  <a:cubicBezTo>
                    <a:pt x="0" y="33"/>
                    <a:pt x="2" y="33"/>
                    <a:pt x="3" y="33"/>
                  </a:cubicBezTo>
                  <a:cubicBezTo>
                    <a:pt x="3" y="33"/>
                    <a:pt x="4" y="33"/>
                    <a:pt x="4" y="32"/>
                  </a:cubicBezTo>
                  <a:cubicBezTo>
                    <a:pt x="9" y="23"/>
                    <a:pt x="12" y="17"/>
                    <a:pt x="16" y="12"/>
                  </a:cubicBezTo>
                  <a:cubicBezTo>
                    <a:pt x="20" y="7"/>
                    <a:pt x="25" y="3"/>
                    <a:pt x="27" y="3"/>
                  </a:cubicBezTo>
                  <a:cubicBezTo>
                    <a:pt x="28" y="3"/>
                    <a:pt x="28" y="4"/>
                    <a:pt x="28" y="4"/>
                  </a:cubicBezTo>
                  <a:cubicBezTo>
                    <a:pt x="28" y="6"/>
                    <a:pt x="27" y="9"/>
                    <a:pt x="27" y="10"/>
                  </a:cubicBezTo>
                  <a:cubicBezTo>
                    <a:pt x="25" y="14"/>
                    <a:pt x="22" y="22"/>
                    <a:pt x="20" y="26"/>
                  </a:cubicBezTo>
                  <a:cubicBezTo>
                    <a:pt x="19" y="30"/>
                    <a:pt x="18" y="30"/>
                    <a:pt x="18" y="31"/>
                  </a:cubicBezTo>
                  <a:cubicBezTo>
                    <a:pt x="18" y="32"/>
                    <a:pt x="20" y="33"/>
                    <a:pt x="20" y="33"/>
                  </a:cubicBezTo>
                  <a:cubicBezTo>
                    <a:pt x="25" y="33"/>
                    <a:pt x="31" y="29"/>
                    <a:pt x="34" y="24"/>
                  </a:cubicBezTo>
                  <a:cubicBezTo>
                    <a:pt x="34" y="23"/>
                    <a:pt x="34" y="23"/>
                    <a:pt x="32" y="23"/>
                  </a:cubicBezTo>
                  <a:cubicBezTo>
                    <a:pt x="30" y="26"/>
                    <a:pt x="26" y="28"/>
                    <a:pt x="25" y="28"/>
                  </a:cubicBezTo>
                  <a:cubicBezTo>
                    <a:pt x="25" y="28"/>
                    <a:pt x="25" y="28"/>
                    <a:pt x="25" y="27"/>
                  </a:cubicBezTo>
                  <a:cubicBezTo>
                    <a:pt x="25" y="26"/>
                    <a:pt x="31" y="13"/>
                    <a:pt x="32" y="9"/>
                  </a:cubicBezTo>
                  <a:cubicBezTo>
                    <a:pt x="33" y="8"/>
                    <a:pt x="34" y="5"/>
                    <a:pt x="34" y="4"/>
                  </a:cubicBezTo>
                  <a:cubicBezTo>
                    <a:pt x="34" y="1"/>
                    <a:pt x="32" y="0"/>
                    <a:pt x="29" y="0"/>
                  </a:cubicBezTo>
                  <a:cubicBezTo>
                    <a:pt x="23" y="0"/>
                    <a:pt x="15" y="8"/>
                    <a:pt x="10" y="17"/>
                  </a:cubicBezTo>
                  <a:lnTo>
                    <a:pt x="10" y="17"/>
                  </a:lnTo>
                  <a:lnTo>
                    <a:pt x="15" y="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Freeform 86"/>
            <p:cNvSpPr>
              <a:spLocks noEditPoints="1"/>
            </p:cNvSpPr>
            <p:nvPr/>
          </p:nvSpPr>
          <p:spPr bwMode="auto">
            <a:xfrm>
              <a:off x="1184276" y="3371850"/>
              <a:ext cx="39688" cy="55563"/>
            </a:xfrm>
            <a:custGeom>
              <a:avLst/>
              <a:gdLst>
                <a:gd name="T0" fmla="*/ 29 w 43"/>
                <a:gd name="T1" fmla="*/ 27 h 58"/>
                <a:gd name="T2" fmla="*/ 29 w 43"/>
                <a:gd name="T3" fmla="*/ 27 h 58"/>
                <a:gd name="T4" fmla="*/ 25 w 43"/>
                <a:gd name="T5" fmla="*/ 25 h 58"/>
                <a:gd name="T6" fmla="*/ 11 w 43"/>
                <a:gd name="T7" fmla="*/ 32 h 58"/>
                <a:gd name="T8" fmla="*/ 0 w 43"/>
                <a:gd name="T9" fmla="*/ 52 h 58"/>
                <a:gd name="T10" fmla="*/ 5 w 43"/>
                <a:gd name="T11" fmla="*/ 58 h 58"/>
                <a:gd name="T12" fmla="*/ 24 w 43"/>
                <a:gd name="T13" fmla="*/ 43 h 58"/>
                <a:gd name="T14" fmla="*/ 24 w 43"/>
                <a:gd name="T15" fmla="*/ 43 h 58"/>
                <a:gd name="T16" fmla="*/ 21 w 43"/>
                <a:gd name="T17" fmla="*/ 51 h 58"/>
                <a:gd name="T18" fmla="*/ 20 w 43"/>
                <a:gd name="T19" fmla="*/ 55 h 58"/>
                <a:gd name="T20" fmla="*/ 23 w 43"/>
                <a:gd name="T21" fmla="*/ 58 h 58"/>
                <a:gd name="T22" fmla="*/ 36 w 43"/>
                <a:gd name="T23" fmla="*/ 47 h 58"/>
                <a:gd name="T24" fmla="*/ 35 w 43"/>
                <a:gd name="T25" fmla="*/ 46 h 58"/>
                <a:gd name="T26" fmla="*/ 26 w 43"/>
                <a:gd name="T27" fmla="*/ 53 h 58"/>
                <a:gd name="T28" fmla="*/ 26 w 43"/>
                <a:gd name="T29" fmla="*/ 51 h 58"/>
                <a:gd name="T30" fmla="*/ 38 w 43"/>
                <a:gd name="T31" fmla="*/ 15 h 58"/>
                <a:gd name="T32" fmla="*/ 43 w 43"/>
                <a:gd name="T33" fmla="*/ 1 h 58"/>
                <a:gd name="T34" fmla="*/ 43 w 43"/>
                <a:gd name="T35" fmla="*/ 1 h 58"/>
                <a:gd name="T36" fmla="*/ 34 w 43"/>
                <a:gd name="T37" fmla="*/ 2 h 58"/>
                <a:gd name="T38" fmla="*/ 33 w 43"/>
                <a:gd name="T39" fmla="*/ 3 h 58"/>
                <a:gd name="T40" fmla="*/ 35 w 43"/>
                <a:gd name="T41" fmla="*/ 4 h 58"/>
                <a:gd name="T42" fmla="*/ 34 w 43"/>
                <a:gd name="T43" fmla="*/ 11 h 58"/>
                <a:gd name="T44" fmla="*/ 29 w 43"/>
                <a:gd name="T45" fmla="*/ 27 h 58"/>
                <a:gd name="T46" fmla="*/ 25 w 43"/>
                <a:gd name="T47" fmla="*/ 27 h 58"/>
                <a:gd name="T48" fmla="*/ 25 w 43"/>
                <a:gd name="T49" fmla="*/ 27 h 58"/>
                <a:gd name="T50" fmla="*/ 27 w 43"/>
                <a:gd name="T51" fmla="*/ 33 h 58"/>
                <a:gd name="T52" fmla="*/ 17 w 43"/>
                <a:gd name="T53" fmla="*/ 48 h 58"/>
                <a:gd name="T54" fmla="*/ 6 w 43"/>
                <a:gd name="T55" fmla="*/ 55 h 58"/>
                <a:gd name="T56" fmla="*/ 5 w 43"/>
                <a:gd name="T57" fmla="*/ 53 h 58"/>
                <a:gd name="T58" fmla="*/ 7 w 43"/>
                <a:gd name="T59" fmla="*/ 46 h 58"/>
                <a:gd name="T60" fmla="*/ 19 w 43"/>
                <a:gd name="T61" fmla="*/ 30 h 58"/>
                <a:gd name="T62" fmla="*/ 25 w 43"/>
                <a:gd name="T63" fmla="*/ 2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" h="58">
                  <a:moveTo>
                    <a:pt x="29" y="27"/>
                  </a:moveTo>
                  <a:lnTo>
                    <a:pt x="29" y="27"/>
                  </a:lnTo>
                  <a:cubicBezTo>
                    <a:pt x="28" y="25"/>
                    <a:pt x="26" y="25"/>
                    <a:pt x="25" y="25"/>
                  </a:cubicBezTo>
                  <a:cubicBezTo>
                    <a:pt x="21" y="25"/>
                    <a:pt x="16" y="27"/>
                    <a:pt x="11" y="32"/>
                  </a:cubicBezTo>
                  <a:cubicBezTo>
                    <a:pt x="4" y="37"/>
                    <a:pt x="0" y="47"/>
                    <a:pt x="0" y="52"/>
                  </a:cubicBezTo>
                  <a:cubicBezTo>
                    <a:pt x="0" y="55"/>
                    <a:pt x="2" y="58"/>
                    <a:pt x="5" y="58"/>
                  </a:cubicBezTo>
                  <a:cubicBezTo>
                    <a:pt x="13" y="58"/>
                    <a:pt x="18" y="50"/>
                    <a:pt x="24" y="43"/>
                  </a:cubicBezTo>
                  <a:lnTo>
                    <a:pt x="24" y="43"/>
                  </a:lnTo>
                  <a:lnTo>
                    <a:pt x="21" y="51"/>
                  </a:lnTo>
                  <a:cubicBezTo>
                    <a:pt x="21" y="53"/>
                    <a:pt x="20" y="54"/>
                    <a:pt x="20" y="55"/>
                  </a:cubicBezTo>
                  <a:cubicBezTo>
                    <a:pt x="20" y="57"/>
                    <a:pt x="21" y="58"/>
                    <a:pt x="23" y="58"/>
                  </a:cubicBezTo>
                  <a:cubicBezTo>
                    <a:pt x="27" y="58"/>
                    <a:pt x="34" y="51"/>
                    <a:pt x="36" y="47"/>
                  </a:cubicBezTo>
                  <a:cubicBezTo>
                    <a:pt x="36" y="46"/>
                    <a:pt x="36" y="46"/>
                    <a:pt x="35" y="46"/>
                  </a:cubicBezTo>
                  <a:cubicBezTo>
                    <a:pt x="33" y="49"/>
                    <a:pt x="28" y="53"/>
                    <a:pt x="26" y="53"/>
                  </a:cubicBezTo>
                  <a:cubicBezTo>
                    <a:pt x="26" y="53"/>
                    <a:pt x="26" y="52"/>
                    <a:pt x="26" y="51"/>
                  </a:cubicBezTo>
                  <a:cubicBezTo>
                    <a:pt x="27" y="49"/>
                    <a:pt x="30" y="36"/>
                    <a:pt x="38" y="15"/>
                  </a:cubicBezTo>
                  <a:cubicBezTo>
                    <a:pt x="41" y="8"/>
                    <a:pt x="42" y="5"/>
                    <a:pt x="43" y="1"/>
                  </a:cubicBezTo>
                  <a:lnTo>
                    <a:pt x="43" y="1"/>
                  </a:lnTo>
                  <a:cubicBezTo>
                    <a:pt x="39" y="0"/>
                    <a:pt x="35" y="1"/>
                    <a:pt x="34" y="2"/>
                  </a:cubicBezTo>
                  <a:cubicBezTo>
                    <a:pt x="33" y="2"/>
                    <a:pt x="33" y="3"/>
                    <a:pt x="33" y="3"/>
                  </a:cubicBezTo>
                  <a:lnTo>
                    <a:pt x="35" y="4"/>
                  </a:lnTo>
                  <a:cubicBezTo>
                    <a:pt x="36" y="5"/>
                    <a:pt x="36" y="7"/>
                    <a:pt x="34" y="11"/>
                  </a:cubicBezTo>
                  <a:lnTo>
                    <a:pt x="29" y="27"/>
                  </a:lnTo>
                  <a:close/>
                  <a:moveTo>
                    <a:pt x="25" y="27"/>
                  </a:moveTo>
                  <a:lnTo>
                    <a:pt x="25" y="27"/>
                  </a:lnTo>
                  <a:cubicBezTo>
                    <a:pt x="27" y="27"/>
                    <a:pt x="28" y="29"/>
                    <a:pt x="27" y="33"/>
                  </a:cubicBezTo>
                  <a:cubicBezTo>
                    <a:pt x="25" y="37"/>
                    <a:pt x="23" y="42"/>
                    <a:pt x="17" y="48"/>
                  </a:cubicBezTo>
                  <a:cubicBezTo>
                    <a:pt x="12" y="53"/>
                    <a:pt x="8" y="55"/>
                    <a:pt x="6" y="55"/>
                  </a:cubicBezTo>
                  <a:cubicBezTo>
                    <a:pt x="6" y="55"/>
                    <a:pt x="5" y="54"/>
                    <a:pt x="5" y="53"/>
                  </a:cubicBezTo>
                  <a:cubicBezTo>
                    <a:pt x="5" y="52"/>
                    <a:pt x="5" y="51"/>
                    <a:pt x="7" y="46"/>
                  </a:cubicBezTo>
                  <a:cubicBezTo>
                    <a:pt x="10" y="41"/>
                    <a:pt x="15" y="33"/>
                    <a:pt x="19" y="30"/>
                  </a:cubicBezTo>
                  <a:cubicBezTo>
                    <a:pt x="21" y="29"/>
                    <a:pt x="23" y="27"/>
                    <a:pt x="25" y="2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Freeform 87"/>
            <p:cNvSpPr>
              <a:spLocks noEditPoints="1"/>
            </p:cNvSpPr>
            <p:nvPr/>
          </p:nvSpPr>
          <p:spPr bwMode="auto">
            <a:xfrm>
              <a:off x="1227138" y="3392488"/>
              <a:ext cx="31750" cy="34925"/>
            </a:xfrm>
            <a:custGeom>
              <a:avLst/>
              <a:gdLst>
                <a:gd name="T0" fmla="*/ 28 w 34"/>
                <a:gd name="T1" fmla="*/ 6 h 36"/>
                <a:gd name="T2" fmla="*/ 28 w 34"/>
                <a:gd name="T3" fmla="*/ 6 h 36"/>
                <a:gd name="T4" fmla="*/ 26 w 34"/>
                <a:gd name="T5" fmla="*/ 4 h 36"/>
                <a:gd name="T6" fmla="*/ 24 w 34"/>
                <a:gd name="T7" fmla="*/ 4 h 36"/>
                <a:gd name="T8" fmla="*/ 17 w 34"/>
                <a:gd name="T9" fmla="*/ 6 h 36"/>
                <a:gd name="T10" fmla="*/ 7 w 34"/>
                <a:gd name="T11" fmla="*/ 16 h 36"/>
                <a:gd name="T12" fmla="*/ 0 w 34"/>
                <a:gd name="T13" fmla="*/ 31 h 36"/>
                <a:gd name="T14" fmla="*/ 3 w 34"/>
                <a:gd name="T15" fmla="*/ 36 h 36"/>
                <a:gd name="T16" fmla="*/ 20 w 34"/>
                <a:gd name="T17" fmla="*/ 24 h 36"/>
                <a:gd name="T18" fmla="*/ 21 w 34"/>
                <a:gd name="T19" fmla="*/ 24 h 36"/>
                <a:gd name="T20" fmla="*/ 18 w 34"/>
                <a:gd name="T21" fmla="*/ 31 h 36"/>
                <a:gd name="T22" fmla="*/ 17 w 34"/>
                <a:gd name="T23" fmla="*/ 34 h 36"/>
                <a:gd name="T24" fmla="*/ 20 w 34"/>
                <a:gd name="T25" fmla="*/ 36 h 36"/>
                <a:gd name="T26" fmla="*/ 33 w 34"/>
                <a:gd name="T27" fmla="*/ 27 h 36"/>
                <a:gd name="T28" fmla="*/ 32 w 34"/>
                <a:gd name="T29" fmla="*/ 26 h 36"/>
                <a:gd name="T30" fmla="*/ 24 w 34"/>
                <a:gd name="T31" fmla="*/ 31 h 36"/>
                <a:gd name="T32" fmla="*/ 23 w 34"/>
                <a:gd name="T33" fmla="*/ 30 h 36"/>
                <a:gd name="T34" fmla="*/ 34 w 34"/>
                <a:gd name="T35" fmla="*/ 2 h 36"/>
                <a:gd name="T36" fmla="*/ 30 w 34"/>
                <a:gd name="T37" fmla="*/ 1 h 36"/>
                <a:gd name="T38" fmla="*/ 28 w 34"/>
                <a:gd name="T39" fmla="*/ 6 h 36"/>
                <a:gd name="T40" fmla="*/ 22 w 34"/>
                <a:gd name="T41" fmla="*/ 7 h 36"/>
                <a:gd name="T42" fmla="*/ 22 w 34"/>
                <a:gd name="T43" fmla="*/ 7 h 36"/>
                <a:gd name="T44" fmla="*/ 26 w 34"/>
                <a:gd name="T45" fmla="*/ 10 h 36"/>
                <a:gd name="T46" fmla="*/ 15 w 34"/>
                <a:gd name="T47" fmla="*/ 27 h 36"/>
                <a:gd name="T48" fmla="*/ 7 w 34"/>
                <a:gd name="T49" fmla="*/ 32 h 36"/>
                <a:gd name="T50" fmla="*/ 6 w 34"/>
                <a:gd name="T51" fmla="*/ 30 h 36"/>
                <a:gd name="T52" fmla="*/ 16 w 34"/>
                <a:gd name="T53" fmla="*/ 10 h 36"/>
                <a:gd name="T54" fmla="*/ 22 w 34"/>
                <a:gd name="T55" fmla="*/ 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" h="36">
                  <a:moveTo>
                    <a:pt x="28" y="6"/>
                  </a:moveTo>
                  <a:lnTo>
                    <a:pt x="28" y="6"/>
                  </a:lnTo>
                  <a:cubicBezTo>
                    <a:pt x="27" y="5"/>
                    <a:pt x="26" y="4"/>
                    <a:pt x="26" y="4"/>
                  </a:cubicBezTo>
                  <a:cubicBezTo>
                    <a:pt x="26" y="4"/>
                    <a:pt x="25" y="4"/>
                    <a:pt x="24" y="4"/>
                  </a:cubicBezTo>
                  <a:cubicBezTo>
                    <a:pt x="22" y="4"/>
                    <a:pt x="20" y="4"/>
                    <a:pt x="17" y="6"/>
                  </a:cubicBezTo>
                  <a:cubicBezTo>
                    <a:pt x="14" y="8"/>
                    <a:pt x="10" y="11"/>
                    <a:pt x="7" y="16"/>
                  </a:cubicBezTo>
                  <a:cubicBezTo>
                    <a:pt x="1" y="23"/>
                    <a:pt x="0" y="30"/>
                    <a:pt x="0" y="31"/>
                  </a:cubicBezTo>
                  <a:cubicBezTo>
                    <a:pt x="0" y="34"/>
                    <a:pt x="1" y="36"/>
                    <a:pt x="3" y="36"/>
                  </a:cubicBezTo>
                  <a:cubicBezTo>
                    <a:pt x="7" y="36"/>
                    <a:pt x="15" y="30"/>
                    <a:pt x="20" y="24"/>
                  </a:cubicBezTo>
                  <a:lnTo>
                    <a:pt x="21" y="24"/>
                  </a:lnTo>
                  <a:lnTo>
                    <a:pt x="18" y="31"/>
                  </a:lnTo>
                  <a:cubicBezTo>
                    <a:pt x="17" y="33"/>
                    <a:pt x="17" y="33"/>
                    <a:pt x="17" y="34"/>
                  </a:cubicBezTo>
                  <a:cubicBezTo>
                    <a:pt x="17" y="34"/>
                    <a:pt x="18" y="36"/>
                    <a:pt x="20" y="36"/>
                  </a:cubicBezTo>
                  <a:cubicBezTo>
                    <a:pt x="24" y="36"/>
                    <a:pt x="30" y="31"/>
                    <a:pt x="33" y="27"/>
                  </a:cubicBezTo>
                  <a:cubicBezTo>
                    <a:pt x="33" y="26"/>
                    <a:pt x="32" y="26"/>
                    <a:pt x="32" y="26"/>
                  </a:cubicBezTo>
                  <a:cubicBezTo>
                    <a:pt x="27" y="30"/>
                    <a:pt x="25" y="31"/>
                    <a:pt x="24" y="31"/>
                  </a:cubicBezTo>
                  <a:cubicBezTo>
                    <a:pt x="23" y="31"/>
                    <a:pt x="23" y="31"/>
                    <a:pt x="23" y="30"/>
                  </a:cubicBezTo>
                  <a:cubicBezTo>
                    <a:pt x="26" y="22"/>
                    <a:pt x="32" y="5"/>
                    <a:pt x="34" y="2"/>
                  </a:cubicBezTo>
                  <a:cubicBezTo>
                    <a:pt x="33" y="1"/>
                    <a:pt x="31" y="0"/>
                    <a:pt x="30" y="1"/>
                  </a:cubicBezTo>
                  <a:lnTo>
                    <a:pt x="28" y="6"/>
                  </a:lnTo>
                  <a:close/>
                  <a:moveTo>
                    <a:pt x="22" y="7"/>
                  </a:moveTo>
                  <a:lnTo>
                    <a:pt x="22" y="7"/>
                  </a:lnTo>
                  <a:cubicBezTo>
                    <a:pt x="24" y="7"/>
                    <a:pt x="25" y="8"/>
                    <a:pt x="26" y="10"/>
                  </a:cubicBezTo>
                  <a:cubicBezTo>
                    <a:pt x="24" y="14"/>
                    <a:pt x="21" y="21"/>
                    <a:pt x="15" y="27"/>
                  </a:cubicBezTo>
                  <a:cubicBezTo>
                    <a:pt x="11" y="31"/>
                    <a:pt x="8" y="32"/>
                    <a:pt x="7" y="32"/>
                  </a:cubicBezTo>
                  <a:cubicBezTo>
                    <a:pt x="7" y="32"/>
                    <a:pt x="6" y="31"/>
                    <a:pt x="6" y="30"/>
                  </a:cubicBezTo>
                  <a:cubicBezTo>
                    <a:pt x="6" y="25"/>
                    <a:pt x="11" y="14"/>
                    <a:pt x="16" y="10"/>
                  </a:cubicBezTo>
                  <a:cubicBezTo>
                    <a:pt x="19" y="8"/>
                    <a:pt x="20" y="7"/>
                    <a:pt x="22" y="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Freeform 88"/>
            <p:cNvSpPr>
              <a:spLocks/>
            </p:cNvSpPr>
            <p:nvPr/>
          </p:nvSpPr>
          <p:spPr bwMode="auto">
            <a:xfrm>
              <a:off x="1270001" y="3389313"/>
              <a:ext cx="22225" cy="38100"/>
            </a:xfrm>
            <a:custGeom>
              <a:avLst/>
              <a:gdLst>
                <a:gd name="T0" fmla="*/ 22 w 24"/>
                <a:gd name="T1" fmla="*/ 12 h 40"/>
                <a:gd name="T2" fmla="*/ 22 w 24"/>
                <a:gd name="T3" fmla="*/ 12 h 40"/>
                <a:gd name="T4" fmla="*/ 23 w 24"/>
                <a:gd name="T5" fmla="*/ 9 h 40"/>
                <a:gd name="T6" fmla="*/ 15 w 24"/>
                <a:gd name="T7" fmla="*/ 9 h 40"/>
                <a:gd name="T8" fmla="*/ 17 w 24"/>
                <a:gd name="T9" fmla="*/ 1 h 40"/>
                <a:gd name="T10" fmla="*/ 14 w 24"/>
                <a:gd name="T11" fmla="*/ 0 h 40"/>
                <a:gd name="T12" fmla="*/ 10 w 24"/>
                <a:gd name="T13" fmla="*/ 8 h 40"/>
                <a:gd name="T14" fmla="*/ 3 w 24"/>
                <a:gd name="T15" fmla="*/ 9 h 40"/>
                <a:gd name="T16" fmla="*/ 3 w 24"/>
                <a:gd name="T17" fmla="*/ 12 h 40"/>
                <a:gd name="T18" fmla="*/ 9 w 24"/>
                <a:gd name="T19" fmla="*/ 12 h 40"/>
                <a:gd name="T20" fmla="*/ 1 w 24"/>
                <a:gd name="T21" fmla="*/ 33 h 40"/>
                <a:gd name="T22" fmla="*/ 0 w 24"/>
                <a:gd name="T23" fmla="*/ 38 h 40"/>
                <a:gd name="T24" fmla="*/ 2 w 24"/>
                <a:gd name="T25" fmla="*/ 40 h 40"/>
                <a:gd name="T26" fmla="*/ 17 w 24"/>
                <a:gd name="T27" fmla="*/ 29 h 40"/>
                <a:gd name="T28" fmla="*/ 16 w 24"/>
                <a:gd name="T29" fmla="*/ 27 h 40"/>
                <a:gd name="T30" fmla="*/ 7 w 24"/>
                <a:gd name="T31" fmla="*/ 34 h 40"/>
                <a:gd name="T32" fmla="*/ 7 w 24"/>
                <a:gd name="T33" fmla="*/ 32 h 40"/>
                <a:gd name="T34" fmla="*/ 14 w 24"/>
                <a:gd name="T35" fmla="*/ 12 h 40"/>
                <a:gd name="T36" fmla="*/ 22 w 24"/>
                <a:gd name="T37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" h="40">
                  <a:moveTo>
                    <a:pt x="22" y="12"/>
                  </a:moveTo>
                  <a:lnTo>
                    <a:pt x="22" y="12"/>
                  </a:lnTo>
                  <a:cubicBezTo>
                    <a:pt x="23" y="11"/>
                    <a:pt x="24" y="9"/>
                    <a:pt x="23" y="9"/>
                  </a:cubicBezTo>
                  <a:lnTo>
                    <a:pt x="15" y="9"/>
                  </a:lnTo>
                  <a:lnTo>
                    <a:pt x="17" y="1"/>
                  </a:lnTo>
                  <a:cubicBezTo>
                    <a:pt x="16" y="0"/>
                    <a:pt x="15" y="0"/>
                    <a:pt x="14" y="0"/>
                  </a:cubicBezTo>
                  <a:lnTo>
                    <a:pt x="10" y="8"/>
                  </a:lnTo>
                  <a:lnTo>
                    <a:pt x="3" y="9"/>
                  </a:lnTo>
                  <a:cubicBezTo>
                    <a:pt x="3" y="10"/>
                    <a:pt x="2" y="11"/>
                    <a:pt x="3" y="12"/>
                  </a:cubicBezTo>
                  <a:lnTo>
                    <a:pt x="9" y="12"/>
                  </a:lnTo>
                  <a:lnTo>
                    <a:pt x="1" y="33"/>
                  </a:lnTo>
                  <a:cubicBezTo>
                    <a:pt x="1" y="36"/>
                    <a:pt x="0" y="37"/>
                    <a:pt x="0" y="38"/>
                  </a:cubicBezTo>
                  <a:cubicBezTo>
                    <a:pt x="0" y="39"/>
                    <a:pt x="1" y="40"/>
                    <a:pt x="2" y="40"/>
                  </a:cubicBezTo>
                  <a:cubicBezTo>
                    <a:pt x="6" y="40"/>
                    <a:pt x="13" y="35"/>
                    <a:pt x="17" y="29"/>
                  </a:cubicBezTo>
                  <a:cubicBezTo>
                    <a:pt x="18" y="28"/>
                    <a:pt x="17" y="27"/>
                    <a:pt x="16" y="27"/>
                  </a:cubicBezTo>
                  <a:cubicBezTo>
                    <a:pt x="14" y="30"/>
                    <a:pt x="9" y="34"/>
                    <a:pt x="7" y="34"/>
                  </a:cubicBezTo>
                  <a:cubicBezTo>
                    <a:pt x="7" y="34"/>
                    <a:pt x="6" y="34"/>
                    <a:pt x="7" y="32"/>
                  </a:cubicBezTo>
                  <a:lnTo>
                    <a:pt x="14" y="12"/>
                  </a:lnTo>
                  <a:lnTo>
                    <a:pt x="22" y="1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Freeform 89"/>
            <p:cNvSpPr>
              <a:spLocks noEditPoints="1"/>
            </p:cNvSpPr>
            <p:nvPr/>
          </p:nvSpPr>
          <p:spPr bwMode="auto">
            <a:xfrm>
              <a:off x="1298576" y="3378200"/>
              <a:ext cx="19050" cy="49213"/>
            </a:xfrm>
            <a:custGeom>
              <a:avLst/>
              <a:gdLst>
                <a:gd name="T0" fmla="*/ 0 w 20"/>
                <a:gd name="T1" fmla="*/ 49 h 52"/>
                <a:gd name="T2" fmla="*/ 0 w 20"/>
                <a:gd name="T3" fmla="*/ 49 h 52"/>
                <a:gd name="T4" fmla="*/ 1 w 20"/>
                <a:gd name="T5" fmla="*/ 51 h 52"/>
                <a:gd name="T6" fmla="*/ 2 w 20"/>
                <a:gd name="T7" fmla="*/ 52 h 52"/>
                <a:gd name="T8" fmla="*/ 16 w 20"/>
                <a:gd name="T9" fmla="*/ 43 h 52"/>
                <a:gd name="T10" fmla="*/ 15 w 20"/>
                <a:gd name="T11" fmla="*/ 41 h 52"/>
                <a:gd name="T12" fmla="*/ 7 w 20"/>
                <a:gd name="T13" fmla="*/ 47 h 52"/>
                <a:gd name="T14" fmla="*/ 7 w 20"/>
                <a:gd name="T15" fmla="*/ 45 h 52"/>
                <a:gd name="T16" fmla="*/ 16 w 20"/>
                <a:gd name="T17" fmla="*/ 23 h 52"/>
                <a:gd name="T18" fmla="*/ 17 w 20"/>
                <a:gd name="T19" fmla="*/ 19 h 52"/>
                <a:gd name="T20" fmla="*/ 15 w 20"/>
                <a:gd name="T21" fmla="*/ 19 h 52"/>
                <a:gd name="T22" fmla="*/ 2 w 20"/>
                <a:gd name="T23" fmla="*/ 27 h 52"/>
                <a:gd name="T24" fmla="*/ 4 w 20"/>
                <a:gd name="T25" fmla="*/ 28 h 52"/>
                <a:gd name="T26" fmla="*/ 10 w 20"/>
                <a:gd name="T27" fmla="*/ 24 h 52"/>
                <a:gd name="T28" fmla="*/ 10 w 20"/>
                <a:gd name="T29" fmla="*/ 25 h 52"/>
                <a:gd name="T30" fmla="*/ 0 w 20"/>
                <a:gd name="T31" fmla="*/ 49 h 52"/>
                <a:gd name="T32" fmla="*/ 18 w 20"/>
                <a:gd name="T33" fmla="*/ 0 h 52"/>
                <a:gd name="T34" fmla="*/ 18 w 20"/>
                <a:gd name="T35" fmla="*/ 0 h 52"/>
                <a:gd name="T36" fmla="*/ 13 w 20"/>
                <a:gd name="T37" fmla="*/ 5 h 52"/>
                <a:gd name="T38" fmla="*/ 16 w 20"/>
                <a:gd name="T39" fmla="*/ 8 h 52"/>
                <a:gd name="T40" fmla="*/ 20 w 20"/>
                <a:gd name="T41" fmla="*/ 3 h 52"/>
                <a:gd name="T42" fmla="*/ 18 w 20"/>
                <a:gd name="T4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" h="52">
                  <a:moveTo>
                    <a:pt x="0" y="49"/>
                  </a:moveTo>
                  <a:lnTo>
                    <a:pt x="0" y="49"/>
                  </a:lnTo>
                  <a:cubicBezTo>
                    <a:pt x="0" y="50"/>
                    <a:pt x="0" y="51"/>
                    <a:pt x="1" y="51"/>
                  </a:cubicBezTo>
                  <a:cubicBezTo>
                    <a:pt x="1" y="52"/>
                    <a:pt x="1" y="52"/>
                    <a:pt x="2" y="52"/>
                  </a:cubicBezTo>
                  <a:cubicBezTo>
                    <a:pt x="7" y="52"/>
                    <a:pt x="15" y="45"/>
                    <a:pt x="16" y="43"/>
                  </a:cubicBezTo>
                  <a:cubicBezTo>
                    <a:pt x="16" y="42"/>
                    <a:pt x="16" y="41"/>
                    <a:pt x="15" y="41"/>
                  </a:cubicBezTo>
                  <a:cubicBezTo>
                    <a:pt x="13" y="44"/>
                    <a:pt x="8" y="47"/>
                    <a:pt x="7" y="47"/>
                  </a:cubicBezTo>
                  <a:cubicBezTo>
                    <a:pt x="6" y="47"/>
                    <a:pt x="7" y="46"/>
                    <a:pt x="7" y="45"/>
                  </a:cubicBezTo>
                  <a:lnTo>
                    <a:pt x="16" y="23"/>
                  </a:lnTo>
                  <a:cubicBezTo>
                    <a:pt x="17" y="21"/>
                    <a:pt x="17" y="20"/>
                    <a:pt x="17" y="19"/>
                  </a:cubicBezTo>
                  <a:cubicBezTo>
                    <a:pt x="16" y="19"/>
                    <a:pt x="16" y="19"/>
                    <a:pt x="15" y="19"/>
                  </a:cubicBezTo>
                  <a:cubicBezTo>
                    <a:pt x="13" y="19"/>
                    <a:pt x="7" y="22"/>
                    <a:pt x="2" y="27"/>
                  </a:cubicBezTo>
                  <a:cubicBezTo>
                    <a:pt x="2" y="27"/>
                    <a:pt x="3" y="28"/>
                    <a:pt x="4" y="28"/>
                  </a:cubicBezTo>
                  <a:cubicBezTo>
                    <a:pt x="7" y="25"/>
                    <a:pt x="10" y="24"/>
                    <a:pt x="10" y="24"/>
                  </a:cubicBezTo>
                  <a:cubicBezTo>
                    <a:pt x="11" y="24"/>
                    <a:pt x="11" y="24"/>
                    <a:pt x="10" y="25"/>
                  </a:cubicBezTo>
                  <a:lnTo>
                    <a:pt x="0" y="49"/>
                  </a:lnTo>
                  <a:close/>
                  <a:moveTo>
                    <a:pt x="18" y="0"/>
                  </a:moveTo>
                  <a:lnTo>
                    <a:pt x="18" y="0"/>
                  </a:lnTo>
                  <a:cubicBezTo>
                    <a:pt x="14" y="0"/>
                    <a:pt x="13" y="3"/>
                    <a:pt x="13" y="5"/>
                  </a:cubicBezTo>
                  <a:cubicBezTo>
                    <a:pt x="13" y="6"/>
                    <a:pt x="14" y="8"/>
                    <a:pt x="16" y="8"/>
                  </a:cubicBezTo>
                  <a:cubicBezTo>
                    <a:pt x="19" y="8"/>
                    <a:pt x="20" y="5"/>
                    <a:pt x="20" y="3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Freeform 90"/>
            <p:cNvSpPr>
              <a:spLocks noEditPoints="1"/>
            </p:cNvSpPr>
            <p:nvPr/>
          </p:nvSpPr>
          <p:spPr bwMode="auto">
            <a:xfrm>
              <a:off x="1327151" y="3395663"/>
              <a:ext cx="26988" cy="31750"/>
            </a:xfrm>
            <a:custGeom>
              <a:avLst/>
              <a:gdLst>
                <a:gd name="T0" fmla="*/ 20 w 28"/>
                <a:gd name="T1" fmla="*/ 0 h 33"/>
                <a:gd name="T2" fmla="*/ 20 w 28"/>
                <a:gd name="T3" fmla="*/ 0 h 33"/>
                <a:gd name="T4" fmla="*/ 9 w 28"/>
                <a:gd name="T5" fmla="*/ 5 h 33"/>
                <a:gd name="T6" fmla="*/ 1 w 28"/>
                <a:gd name="T7" fmla="*/ 22 h 33"/>
                <a:gd name="T8" fmla="*/ 9 w 28"/>
                <a:gd name="T9" fmla="*/ 33 h 33"/>
                <a:gd name="T10" fmla="*/ 20 w 28"/>
                <a:gd name="T11" fmla="*/ 27 h 33"/>
                <a:gd name="T12" fmla="*/ 28 w 28"/>
                <a:gd name="T13" fmla="*/ 10 h 33"/>
                <a:gd name="T14" fmla="*/ 20 w 28"/>
                <a:gd name="T15" fmla="*/ 0 h 33"/>
                <a:gd name="T16" fmla="*/ 20 w 28"/>
                <a:gd name="T17" fmla="*/ 2 h 33"/>
                <a:gd name="T18" fmla="*/ 20 w 28"/>
                <a:gd name="T19" fmla="*/ 2 h 33"/>
                <a:gd name="T20" fmla="*/ 23 w 28"/>
                <a:gd name="T21" fmla="*/ 7 h 33"/>
                <a:gd name="T22" fmla="*/ 15 w 28"/>
                <a:gd name="T23" fmla="*/ 26 h 33"/>
                <a:gd name="T24" fmla="*/ 9 w 28"/>
                <a:gd name="T25" fmla="*/ 31 h 33"/>
                <a:gd name="T26" fmla="*/ 6 w 28"/>
                <a:gd name="T27" fmla="*/ 26 h 33"/>
                <a:gd name="T28" fmla="*/ 14 w 28"/>
                <a:gd name="T29" fmla="*/ 6 h 33"/>
                <a:gd name="T30" fmla="*/ 20 w 28"/>
                <a:gd name="T31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33">
                  <a:moveTo>
                    <a:pt x="20" y="0"/>
                  </a:moveTo>
                  <a:lnTo>
                    <a:pt x="20" y="0"/>
                  </a:lnTo>
                  <a:cubicBezTo>
                    <a:pt x="17" y="0"/>
                    <a:pt x="13" y="1"/>
                    <a:pt x="9" y="5"/>
                  </a:cubicBezTo>
                  <a:cubicBezTo>
                    <a:pt x="4" y="10"/>
                    <a:pt x="1" y="18"/>
                    <a:pt x="1" y="22"/>
                  </a:cubicBezTo>
                  <a:cubicBezTo>
                    <a:pt x="0" y="29"/>
                    <a:pt x="4" y="33"/>
                    <a:pt x="9" y="33"/>
                  </a:cubicBezTo>
                  <a:cubicBezTo>
                    <a:pt x="11" y="33"/>
                    <a:pt x="15" y="33"/>
                    <a:pt x="20" y="27"/>
                  </a:cubicBezTo>
                  <a:cubicBezTo>
                    <a:pt x="26" y="21"/>
                    <a:pt x="28" y="14"/>
                    <a:pt x="28" y="10"/>
                  </a:cubicBezTo>
                  <a:cubicBezTo>
                    <a:pt x="28" y="4"/>
                    <a:pt x="26" y="0"/>
                    <a:pt x="20" y="0"/>
                  </a:cubicBezTo>
                  <a:close/>
                  <a:moveTo>
                    <a:pt x="20" y="2"/>
                  </a:moveTo>
                  <a:lnTo>
                    <a:pt x="20" y="2"/>
                  </a:lnTo>
                  <a:cubicBezTo>
                    <a:pt x="22" y="2"/>
                    <a:pt x="23" y="5"/>
                    <a:pt x="23" y="7"/>
                  </a:cubicBezTo>
                  <a:cubicBezTo>
                    <a:pt x="23" y="11"/>
                    <a:pt x="19" y="22"/>
                    <a:pt x="15" y="26"/>
                  </a:cubicBezTo>
                  <a:cubicBezTo>
                    <a:pt x="13" y="30"/>
                    <a:pt x="11" y="31"/>
                    <a:pt x="9" y="31"/>
                  </a:cubicBezTo>
                  <a:cubicBezTo>
                    <a:pt x="7" y="31"/>
                    <a:pt x="6" y="28"/>
                    <a:pt x="6" y="26"/>
                  </a:cubicBezTo>
                  <a:cubicBezTo>
                    <a:pt x="6" y="21"/>
                    <a:pt x="9" y="12"/>
                    <a:pt x="14" y="6"/>
                  </a:cubicBezTo>
                  <a:cubicBezTo>
                    <a:pt x="16" y="3"/>
                    <a:pt x="18" y="2"/>
                    <a:pt x="20" y="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Freeform 91"/>
            <p:cNvSpPr>
              <a:spLocks/>
            </p:cNvSpPr>
            <p:nvPr/>
          </p:nvSpPr>
          <p:spPr bwMode="auto">
            <a:xfrm>
              <a:off x="1365251" y="3395663"/>
              <a:ext cx="31750" cy="31750"/>
            </a:xfrm>
            <a:custGeom>
              <a:avLst/>
              <a:gdLst>
                <a:gd name="T0" fmla="*/ 15 w 34"/>
                <a:gd name="T1" fmla="*/ 3 h 33"/>
                <a:gd name="T2" fmla="*/ 15 w 34"/>
                <a:gd name="T3" fmla="*/ 3 h 33"/>
                <a:gd name="T4" fmla="*/ 13 w 34"/>
                <a:gd name="T5" fmla="*/ 0 h 33"/>
                <a:gd name="T6" fmla="*/ 1 w 34"/>
                <a:gd name="T7" fmla="*/ 7 h 33"/>
                <a:gd name="T8" fmla="*/ 2 w 34"/>
                <a:gd name="T9" fmla="*/ 8 h 33"/>
                <a:gd name="T10" fmla="*/ 9 w 34"/>
                <a:gd name="T11" fmla="*/ 4 h 33"/>
                <a:gd name="T12" fmla="*/ 9 w 34"/>
                <a:gd name="T13" fmla="*/ 6 h 33"/>
                <a:gd name="T14" fmla="*/ 0 w 34"/>
                <a:gd name="T15" fmla="*/ 31 h 33"/>
                <a:gd name="T16" fmla="*/ 3 w 34"/>
                <a:gd name="T17" fmla="*/ 33 h 33"/>
                <a:gd name="T18" fmla="*/ 4 w 34"/>
                <a:gd name="T19" fmla="*/ 32 h 33"/>
                <a:gd name="T20" fmla="*/ 16 w 34"/>
                <a:gd name="T21" fmla="*/ 12 h 33"/>
                <a:gd name="T22" fmla="*/ 27 w 34"/>
                <a:gd name="T23" fmla="*/ 3 h 33"/>
                <a:gd name="T24" fmla="*/ 28 w 34"/>
                <a:gd name="T25" fmla="*/ 4 h 33"/>
                <a:gd name="T26" fmla="*/ 27 w 34"/>
                <a:gd name="T27" fmla="*/ 10 h 33"/>
                <a:gd name="T28" fmla="*/ 20 w 34"/>
                <a:gd name="T29" fmla="*/ 26 h 33"/>
                <a:gd name="T30" fmla="*/ 18 w 34"/>
                <a:gd name="T31" fmla="*/ 31 h 33"/>
                <a:gd name="T32" fmla="*/ 20 w 34"/>
                <a:gd name="T33" fmla="*/ 33 h 33"/>
                <a:gd name="T34" fmla="*/ 34 w 34"/>
                <a:gd name="T35" fmla="*/ 24 h 33"/>
                <a:gd name="T36" fmla="*/ 32 w 34"/>
                <a:gd name="T37" fmla="*/ 23 h 33"/>
                <a:gd name="T38" fmla="*/ 25 w 34"/>
                <a:gd name="T39" fmla="*/ 28 h 33"/>
                <a:gd name="T40" fmla="*/ 25 w 34"/>
                <a:gd name="T41" fmla="*/ 27 h 33"/>
                <a:gd name="T42" fmla="*/ 32 w 34"/>
                <a:gd name="T43" fmla="*/ 9 h 33"/>
                <a:gd name="T44" fmla="*/ 34 w 34"/>
                <a:gd name="T45" fmla="*/ 4 h 33"/>
                <a:gd name="T46" fmla="*/ 29 w 34"/>
                <a:gd name="T47" fmla="*/ 0 h 33"/>
                <a:gd name="T48" fmla="*/ 10 w 34"/>
                <a:gd name="T49" fmla="*/ 17 h 33"/>
                <a:gd name="T50" fmla="*/ 10 w 34"/>
                <a:gd name="T51" fmla="*/ 17 h 33"/>
                <a:gd name="T52" fmla="*/ 15 w 34"/>
                <a:gd name="T53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" h="33">
                  <a:moveTo>
                    <a:pt x="15" y="3"/>
                  </a:moveTo>
                  <a:lnTo>
                    <a:pt x="15" y="3"/>
                  </a:lnTo>
                  <a:cubicBezTo>
                    <a:pt x="16" y="1"/>
                    <a:pt x="15" y="0"/>
                    <a:pt x="13" y="0"/>
                  </a:cubicBezTo>
                  <a:cubicBezTo>
                    <a:pt x="9" y="0"/>
                    <a:pt x="4" y="3"/>
                    <a:pt x="1" y="7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5" y="6"/>
                    <a:pt x="7" y="4"/>
                    <a:pt x="9" y="4"/>
                  </a:cubicBezTo>
                  <a:cubicBezTo>
                    <a:pt x="10" y="4"/>
                    <a:pt x="10" y="5"/>
                    <a:pt x="9" y="6"/>
                  </a:cubicBezTo>
                  <a:cubicBezTo>
                    <a:pt x="9" y="7"/>
                    <a:pt x="1" y="30"/>
                    <a:pt x="0" y="31"/>
                  </a:cubicBezTo>
                  <a:cubicBezTo>
                    <a:pt x="0" y="33"/>
                    <a:pt x="2" y="33"/>
                    <a:pt x="3" y="33"/>
                  </a:cubicBezTo>
                  <a:cubicBezTo>
                    <a:pt x="3" y="33"/>
                    <a:pt x="4" y="33"/>
                    <a:pt x="4" y="32"/>
                  </a:cubicBezTo>
                  <a:cubicBezTo>
                    <a:pt x="9" y="23"/>
                    <a:pt x="12" y="17"/>
                    <a:pt x="16" y="12"/>
                  </a:cubicBezTo>
                  <a:cubicBezTo>
                    <a:pt x="20" y="7"/>
                    <a:pt x="25" y="3"/>
                    <a:pt x="27" y="3"/>
                  </a:cubicBezTo>
                  <a:cubicBezTo>
                    <a:pt x="28" y="3"/>
                    <a:pt x="28" y="4"/>
                    <a:pt x="28" y="4"/>
                  </a:cubicBezTo>
                  <a:cubicBezTo>
                    <a:pt x="28" y="6"/>
                    <a:pt x="27" y="9"/>
                    <a:pt x="27" y="10"/>
                  </a:cubicBezTo>
                  <a:cubicBezTo>
                    <a:pt x="25" y="14"/>
                    <a:pt x="22" y="22"/>
                    <a:pt x="20" y="26"/>
                  </a:cubicBezTo>
                  <a:cubicBezTo>
                    <a:pt x="19" y="30"/>
                    <a:pt x="18" y="30"/>
                    <a:pt x="18" y="31"/>
                  </a:cubicBezTo>
                  <a:cubicBezTo>
                    <a:pt x="18" y="32"/>
                    <a:pt x="19" y="33"/>
                    <a:pt x="20" y="33"/>
                  </a:cubicBezTo>
                  <a:cubicBezTo>
                    <a:pt x="25" y="33"/>
                    <a:pt x="31" y="29"/>
                    <a:pt x="34" y="24"/>
                  </a:cubicBezTo>
                  <a:cubicBezTo>
                    <a:pt x="34" y="23"/>
                    <a:pt x="34" y="23"/>
                    <a:pt x="32" y="23"/>
                  </a:cubicBezTo>
                  <a:cubicBezTo>
                    <a:pt x="30" y="26"/>
                    <a:pt x="26" y="28"/>
                    <a:pt x="25" y="28"/>
                  </a:cubicBezTo>
                  <a:cubicBezTo>
                    <a:pt x="25" y="28"/>
                    <a:pt x="25" y="28"/>
                    <a:pt x="25" y="27"/>
                  </a:cubicBezTo>
                  <a:cubicBezTo>
                    <a:pt x="25" y="26"/>
                    <a:pt x="31" y="13"/>
                    <a:pt x="32" y="9"/>
                  </a:cubicBezTo>
                  <a:cubicBezTo>
                    <a:pt x="33" y="8"/>
                    <a:pt x="34" y="5"/>
                    <a:pt x="34" y="4"/>
                  </a:cubicBezTo>
                  <a:cubicBezTo>
                    <a:pt x="34" y="1"/>
                    <a:pt x="32" y="0"/>
                    <a:pt x="29" y="0"/>
                  </a:cubicBezTo>
                  <a:cubicBezTo>
                    <a:pt x="23" y="0"/>
                    <a:pt x="15" y="8"/>
                    <a:pt x="10" y="17"/>
                  </a:cubicBezTo>
                  <a:lnTo>
                    <a:pt x="10" y="17"/>
                  </a:lnTo>
                  <a:lnTo>
                    <a:pt x="15" y="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Freeform 92"/>
            <p:cNvSpPr>
              <a:spLocks noEditPoints="1"/>
            </p:cNvSpPr>
            <p:nvPr/>
          </p:nvSpPr>
          <p:spPr bwMode="auto">
            <a:xfrm>
              <a:off x="455613" y="3259138"/>
              <a:ext cx="55563" cy="82550"/>
            </a:xfrm>
            <a:custGeom>
              <a:avLst/>
              <a:gdLst>
                <a:gd name="T0" fmla="*/ 10 w 58"/>
                <a:gd name="T1" fmla="*/ 52 h 85"/>
                <a:gd name="T2" fmla="*/ 10 w 58"/>
                <a:gd name="T3" fmla="*/ 52 h 85"/>
                <a:gd name="T4" fmla="*/ 10 w 58"/>
                <a:gd name="T5" fmla="*/ 77 h 85"/>
                <a:gd name="T6" fmla="*/ 6 w 58"/>
                <a:gd name="T7" fmla="*/ 83 h 85"/>
                <a:gd name="T8" fmla="*/ 3 w 58"/>
                <a:gd name="T9" fmla="*/ 83 h 85"/>
                <a:gd name="T10" fmla="*/ 2 w 58"/>
                <a:gd name="T11" fmla="*/ 84 h 85"/>
                <a:gd name="T12" fmla="*/ 4 w 58"/>
                <a:gd name="T13" fmla="*/ 85 h 85"/>
                <a:gd name="T14" fmla="*/ 15 w 58"/>
                <a:gd name="T15" fmla="*/ 84 h 85"/>
                <a:gd name="T16" fmla="*/ 30 w 58"/>
                <a:gd name="T17" fmla="*/ 85 h 85"/>
                <a:gd name="T18" fmla="*/ 58 w 58"/>
                <a:gd name="T19" fmla="*/ 61 h 85"/>
                <a:gd name="T20" fmla="*/ 39 w 58"/>
                <a:gd name="T21" fmla="*/ 37 h 85"/>
                <a:gd name="T22" fmla="*/ 50 w 58"/>
                <a:gd name="T23" fmla="*/ 17 h 85"/>
                <a:gd name="T24" fmla="*/ 27 w 58"/>
                <a:gd name="T25" fmla="*/ 0 h 85"/>
                <a:gd name="T26" fmla="*/ 15 w 58"/>
                <a:gd name="T27" fmla="*/ 0 h 85"/>
                <a:gd name="T28" fmla="*/ 2 w 58"/>
                <a:gd name="T29" fmla="*/ 0 h 85"/>
                <a:gd name="T30" fmla="*/ 0 w 58"/>
                <a:gd name="T31" fmla="*/ 1 h 85"/>
                <a:gd name="T32" fmla="*/ 1 w 58"/>
                <a:gd name="T33" fmla="*/ 2 h 85"/>
                <a:gd name="T34" fmla="*/ 5 w 58"/>
                <a:gd name="T35" fmla="*/ 2 h 85"/>
                <a:gd name="T36" fmla="*/ 10 w 58"/>
                <a:gd name="T37" fmla="*/ 8 h 85"/>
                <a:gd name="T38" fmla="*/ 10 w 58"/>
                <a:gd name="T39" fmla="*/ 33 h 85"/>
                <a:gd name="T40" fmla="*/ 10 w 58"/>
                <a:gd name="T41" fmla="*/ 52 h 85"/>
                <a:gd name="T42" fmla="*/ 19 w 58"/>
                <a:gd name="T43" fmla="*/ 5 h 85"/>
                <a:gd name="T44" fmla="*/ 19 w 58"/>
                <a:gd name="T45" fmla="*/ 5 h 85"/>
                <a:gd name="T46" fmla="*/ 21 w 58"/>
                <a:gd name="T47" fmla="*/ 4 h 85"/>
                <a:gd name="T48" fmla="*/ 26 w 58"/>
                <a:gd name="T49" fmla="*/ 3 h 85"/>
                <a:gd name="T50" fmla="*/ 41 w 58"/>
                <a:gd name="T51" fmla="*/ 22 h 85"/>
                <a:gd name="T52" fmla="*/ 37 w 58"/>
                <a:gd name="T53" fmla="*/ 34 h 85"/>
                <a:gd name="T54" fmla="*/ 27 w 58"/>
                <a:gd name="T55" fmla="*/ 37 h 85"/>
                <a:gd name="T56" fmla="*/ 20 w 58"/>
                <a:gd name="T57" fmla="*/ 36 h 85"/>
                <a:gd name="T58" fmla="*/ 19 w 58"/>
                <a:gd name="T59" fmla="*/ 35 h 85"/>
                <a:gd name="T60" fmla="*/ 19 w 58"/>
                <a:gd name="T61" fmla="*/ 5 h 85"/>
                <a:gd name="T62" fmla="*/ 19 w 58"/>
                <a:gd name="T63" fmla="*/ 40 h 85"/>
                <a:gd name="T64" fmla="*/ 19 w 58"/>
                <a:gd name="T65" fmla="*/ 40 h 85"/>
                <a:gd name="T66" fmla="*/ 20 w 58"/>
                <a:gd name="T67" fmla="*/ 40 h 85"/>
                <a:gd name="T68" fmla="*/ 29 w 58"/>
                <a:gd name="T69" fmla="*/ 40 h 85"/>
                <a:gd name="T70" fmla="*/ 38 w 58"/>
                <a:gd name="T71" fmla="*/ 43 h 85"/>
                <a:gd name="T72" fmla="*/ 49 w 58"/>
                <a:gd name="T73" fmla="*/ 66 h 85"/>
                <a:gd name="T74" fmla="*/ 33 w 58"/>
                <a:gd name="T75" fmla="*/ 82 h 85"/>
                <a:gd name="T76" fmla="*/ 23 w 58"/>
                <a:gd name="T77" fmla="*/ 80 h 85"/>
                <a:gd name="T78" fmla="*/ 19 w 58"/>
                <a:gd name="T79" fmla="*/ 71 h 85"/>
                <a:gd name="T80" fmla="*/ 19 w 58"/>
                <a:gd name="T81" fmla="*/ 47 h 85"/>
                <a:gd name="T82" fmla="*/ 19 w 58"/>
                <a:gd name="T83" fmla="*/ 4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8" h="85">
                  <a:moveTo>
                    <a:pt x="10" y="52"/>
                  </a:moveTo>
                  <a:lnTo>
                    <a:pt x="10" y="52"/>
                  </a:lnTo>
                  <a:cubicBezTo>
                    <a:pt x="10" y="63"/>
                    <a:pt x="10" y="72"/>
                    <a:pt x="10" y="77"/>
                  </a:cubicBezTo>
                  <a:cubicBezTo>
                    <a:pt x="9" y="80"/>
                    <a:pt x="9" y="82"/>
                    <a:pt x="6" y="83"/>
                  </a:cubicBezTo>
                  <a:cubicBezTo>
                    <a:pt x="5" y="83"/>
                    <a:pt x="4" y="83"/>
                    <a:pt x="3" y="83"/>
                  </a:cubicBezTo>
                  <a:cubicBezTo>
                    <a:pt x="2" y="83"/>
                    <a:pt x="2" y="84"/>
                    <a:pt x="2" y="84"/>
                  </a:cubicBezTo>
                  <a:cubicBezTo>
                    <a:pt x="2" y="85"/>
                    <a:pt x="3" y="85"/>
                    <a:pt x="4" y="85"/>
                  </a:cubicBezTo>
                  <a:cubicBezTo>
                    <a:pt x="7" y="85"/>
                    <a:pt x="14" y="84"/>
                    <a:pt x="15" y="84"/>
                  </a:cubicBezTo>
                  <a:cubicBezTo>
                    <a:pt x="16" y="84"/>
                    <a:pt x="27" y="85"/>
                    <a:pt x="30" y="85"/>
                  </a:cubicBezTo>
                  <a:cubicBezTo>
                    <a:pt x="49" y="85"/>
                    <a:pt x="58" y="73"/>
                    <a:pt x="58" y="61"/>
                  </a:cubicBezTo>
                  <a:cubicBezTo>
                    <a:pt x="58" y="48"/>
                    <a:pt x="47" y="40"/>
                    <a:pt x="39" y="37"/>
                  </a:cubicBezTo>
                  <a:cubicBezTo>
                    <a:pt x="44" y="32"/>
                    <a:pt x="50" y="26"/>
                    <a:pt x="50" y="17"/>
                  </a:cubicBezTo>
                  <a:cubicBezTo>
                    <a:pt x="50" y="11"/>
                    <a:pt x="46" y="0"/>
                    <a:pt x="27" y="0"/>
                  </a:cubicBezTo>
                  <a:cubicBezTo>
                    <a:pt x="22" y="0"/>
                    <a:pt x="18" y="0"/>
                    <a:pt x="15" y="0"/>
                  </a:cubicBezTo>
                  <a:cubicBezTo>
                    <a:pt x="14" y="0"/>
                    <a:pt x="7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4" y="2"/>
                    <a:pt x="5" y="2"/>
                  </a:cubicBezTo>
                  <a:cubicBezTo>
                    <a:pt x="9" y="3"/>
                    <a:pt x="10" y="5"/>
                    <a:pt x="10" y="8"/>
                  </a:cubicBezTo>
                  <a:cubicBezTo>
                    <a:pt x="10" y="12"/>
                    <a:pt x="10" y="15"/>
                    <a:pt x="10" y="33"/>
                  </a:cubicBezTo>
                  <a:lnTo>
                    <a:pt x="10" y="52"/>
                  </a:lnTo>
                  <a:close/>
                  <a:moveTo>
                    <a:pt x="19" y="5"/>
                  </a:moveTo>
                  <a:lnTo>
                    <a:pt x="19" y="5"/>
                  </a:lnTo>
                  <a:cubicBezTo>
                    <a:pt x="19" y="4"/>
                    <a:pt x="20" y="4"/>
                    <a:pt x="21" y="4"/>
                  </a:cubicBezTo>
                  <a:cubicBezTo>
                    <a:pt x="22" y="3"/>
                    <a:pt x="25" y="3"/>
                    <a:pt x="26" y="3"/>
                  </a:cubicBezTo>
                  <a:cubicBezTo>
                    <a:pt x="37" y="3"/>
                    <a:pt x="41" y="13"/>
                    <a:pt x="41" y="22"/>
                  </a:cubicBezTo>
                  <a:cubicBezTo>
                    <a:pt x="41" y="27"/>
                    <a:pt x="39" y="31"/>
                    <a:pt x="37" y="34"/>
                  </a:cubicBezTo>
                  <a:cubicBezTo>
                    <a:pt x="35" y="36"/>
                    <a:pt x="33" y="37"/>
                    <a:pt x="27" y="37"/>
                  </a:cubicBezTo>
                  <a:cubicBezTo>
                    <a:pt x="23" y="37"/>
                    <a:pt x="21" y="36"/>
                    <a:pt x="20" y="36"/>
                  </a:cubicBezTo>
                  <a:cubicBezTo>
                    <a:pt x="19" y="36"/>
                    <a:pt x="19" y="36"/>
                    <a:pt x="19" y="35"/>
                  </a:cubicBezTo>
                  <a:lnTo>
                    <a:pt x="19" y="5"/>
                  </a:lnTo>
                  <a:close/>
                  <a:moveTo>
                    <a:pt x="19" y="40"/>
                  </a:moveTo>
                  <a:lnTo>
                    <a:pt x="19" y="40"/>
                  </a:lnTo>
                  <a:cubicBezTo>
                    <a:pt x="19" y="40"/>
                    <a:pt x="19" y="40"/>
                    <a:pt x="20" y="40"/>
                  </a:cubicBezTo>
                  <a:cubicBezTo>
                    <a:pt x="22" y="40"/>
                    <a:pt x="27" y="40"/>
                    <a:pt x="29" y="40"/>
                  </a:cubicBezTo>
                  <a:cubicBezTo>
                    <a:pt x="31" y="40"/>
                    <a:pt x="34" y="41"/>
                    <a:pt x="38" y="43"/>
                  </a:cubicBezTo>
                  <a:cubicBezTo>
                    <a:pt x="47" y="49"/>
                    <a:pt x="49" y="59"/>
                    <a:pt x="49" y="66"/>
                  </a:cubicBezTo>
                  <a:cubicBezTo>
                    <a:pt x="49" y="78"/>
                    <a:pt x="39" y="82"/>
                    <a:pt x="33" y="82"/>
                  </a:cubicBezTo>
                  <a:cubicBezTo>
                    <a:pt x="31" y="82"/>
                    <a:pt x="26" y="81"/>
                    <a:pt x="23" y="80"/>
                  </a:cubicBezTo>
                  <a:cubicBezTo>
                    <a:pt x="20" y="78"/>
                    <a:pt x="20" y="77"/>
                    <a:pt x="19" y="71"/>
                  </a:cubicBezTo>
                  <a:cubicBezTo>
                    <a:pt x="19" y="69"/>
                    <a:pt x="19" y="56"/>
                    <a:pt x="19" y="47"/>
                  </a:cubicBezTo>
                  <a:lnTo>
                    <a:pt x="19" y="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Freeform 93"/>
            <p:cNvSpPr>
              <a:spLocks/>
            </p:cNvSpPr>
            <p:nvPr/>
          </p:nvSpPr>
          <p:spPr bwMode="auto">
            <a:xfrm>
              <a:off x="527051" y="3270250"/>
              <a:ext cx="23813" cy="71438"/>
            </a:xfrm>
            <a:custGeom>
              <a:avLst/>
              <a:gdLst>
                <a:gd name="T0" fmla="*/ 15 w 24"/>
                <a:gd name="T1" fmla="*/ 28 h 73"/>
                <a:gd name="T2" fmla="*/ 15 w 24"/>
                <a:gd name="T3" fmla="*/ 28 h 73"/>
                <a:gd name="T4" fmla="*/ 15 w 24"/>
                <a:gd name="T5" fmla="*/ 7 h 73"/>
                <a:gd name="T6" fmla="*/ 19 w 24"/>
                <a:gd name="T7" fmla="*/ 2 h 73"/>
                <a:gd name="T8" fmla="*/ 21 w 24"/>
                <a:gd name="T9" fmla="*/ 1 h 73"/>
                <a:gd name="T10" fmla="*/ 22 w 24"/>
                <a:gd name="T11" fmla="*/ 1 h 73"/>
                <a:gd name="T12" fmla="*/ 21 w 24"/>
                <a:gd name="T13" fmla="*/ 0 h 73"/>
                <a:gd name="T14" fmla="*/ 11 w 24"/>
                <a:gd name="T15" fmla="*/ 0 h 73"/>
                <a:gd name="T16" fmla="*/ 1 w 24"/>
                <a:gd name="T17" fmla="*/ 0 h 73"/>
                <a:gd name="T18" fmla="*/ 0 w 24"/>
                <a:gd name="T19" fmla="*/ 1 h 73"/>
                <a:gd name="T20" fmla="*/ 1 w 24"/>
                <a:gd name="T21" fmla="*/ 1 h 73"/>
                <a:gd name="T22" fmla="*/ 4 w 24"/>
                <a:gd name="T23" fmla="*/ 2 h 73"/>
                <a:gd name="T24" fmla="*/ 7 w 24"/>
                <a:gd name="T25" fmla="*/ 7 h 73"/>
                <a:gd name="T26" fmla="*/ 7 w 24"/>
                <a:gd name="T27" fmla="*/ 28 h 73"/>
                <a:gd name="T28" fmla="*/ 7 w 24"/>
                <a:gd name="T29" fmla="*/ 45 h 73"/>
                <a:gd name="T30" fmla="*/ 7 w 24"/>
                <a:gd name="T31" fmla="*/ 66 h 73"/>
                <a:gd name="T32" fmla="*/ 4 w 24"/>
                <a:gd name="T33" fmla="*/ 71 h 73"/>
                <a:gd name="T34" fmla="*/ 1 w 24"/>
                <a:gd name="T35" fmla="*/ 71 h 73"/>
                <a:gd name="T36" fmla="*/ 0 w 24"/>
                <a:gd name="T37" fmla="*/ 72 h 73"/>
                <a:gd name="T38" fmla="*/ 2 w 24"/>
                <a:gd name="T39" fmla="*/ 73 h 73"/>
                <a:gd name="T40" fmla="*/ 11 w 24"/>
                <a:gd name="T41" fmla="*/ 72 h 73"/>
                <a:gd name="T42" fmla="*/ 23 w 24"/>
                <a:gd name="T43" fmla="*/ 73 h 73"/>
                <a:gd name="T44" fmla="*/ 24 w 24"/>
                <a:gd name="T45" fmla="*/ 72 h 73"/>
                <a:gd name="T46" fmla="*/ 24 w 24"/>
                <a:gd name="T47" fmla="*/ 71 h 73"/>
                <a:gd name="T48" fmla="*/ 19 w 24"/>
                <a:gd name="T49" fmla="*/ 71 h 73"/>
                <a:gd name="T50" fmla="*/ 16 w 24"/>
                <a:gd name="T51" fmla="*/ 66 h 73"/>
                <a:gd name="T52" fmla="*/ 15 w 24"/>
                <a:gd name="T53" fmla="*/ 45 h 73"/>
                <a:gd name="T54" fmla="*/ 15 w 24"/>
                <a:gd name="T55" fmla="*/ 2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" h="73">
                  <a:moveTo>
                    <a:pt x="15" y="28"/>
                  </a:moveTo>
                  <a:lnTo>
                    <a:pt x="15" y="28"/>
                  </a:lnTo>
                  <a:cubicBezTo>
                    <a:pt x="15" y="13"/>
                    <a:pt x="15" y="10"/>
                    <a:pt x="15" y="7"/>
                  </a:cubicBezTo>
                  <a:cubicBezTo>
                    <a:pt x="16" y="4"/>
                    <a:pt x="16" y="2"/>
                    <a:pt x="19" y="2"/>
                  </a:cubicBezTo>
                  <a:cubicBezTo>
                    <a:pt x="20" y="2"/>
                    <a:pt x="21" y="1"/>
                    <a:pt x="21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1" y="0"/>
                  </a:cubicBezTo>
                  <a:cubicBezTo>
                    <a:pt x="18" y="0"/>
                    <a:pt x="12" y="0"/>
                    <a:pt x="11" y="0"/>
                  </a:cubicBezTo>
                  <a:cubicBezTo>
                    <a:pt x="11" y="0"/>
                    <a:pt x="5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3" y="2"/>
                    <a:pt x="4" y="2"/>
                  </a:cubicBezTo>
                  <a:cubicBezTo>
                    <a:pt x="6" y="2"/>
                    <a:pt x="7" y="4"/>
                    <a:pt x="7" y="7"/>
                  </a:cubicBezTo>
                  <a:cubicBezTo>
                    <a:pt x="7" y="10"/>
                    <a:pt x="7" y="13"/>
                    <a:pt x="7" y="28"/>
                  </a:cubicBezTo>
                  <a:lnTo>
                    <a:pt x="7" y="45"/>
                  </a:lnTo>
                  <a:cubicBezTo>
                    <a:pt x="7" y="54"/>
                    <a:pt x="7" y="62"/>
                    <a:pt x="7" y="66"/>
                  </a:cubicBezTo>
                  <a:cubicBezTo>
                    <a:pt x="6" y="68"/>
                    <a:pt x="6" y="71"/>
                    <a:pt x="4" y="71"/>
                  </a:cubicBezTo>
                  <a:cubicBezTo>
                    <a:pt x="3" y="71"/>
                    <a:pt x="2" y="71"/>
                    <a:pt x="1" y="71"/>
                  </a:cubicBezTo>
                  <a:cubicBezTo>
                    <a:pt x="0" y="71"/>
                    <a:pt x="0" y="72"/>
                    <a:pt x="0" y="72"/>
                  </a:cubicBezTo>
                  <a:cubicBezTo>
                    <a:pt x="0" y="73"/>
                    <a:pt x="1" y="73"/>
                    <a:pt x="2" y="73"/>
                  </a:cubicBezTo>
                  <a:cubicBezTo>
                    <a:pt x="5" y="73"/>
                    <a:pt x="11" y="72"/>
                    <a:pt x="11" y="72"/>
                  </a:cubicBezTo>
                  <a:cubicBezTo>
                    <a:pt x="12" y="72"/>
                    <a:pt x="18" y="73"/>
                    <a:pt x="23" y="73"/>
                  </a:cubicBezTo>
                  <a:cubicBezTo>
                    <a:pt x="24" y="73"/>
                    <a:pt x="24" y="72"/>
                    <a:pt x="24" y="72"/>
                  </a:cubicBezTo>
                  <a:cubicBezTo>
                    <a:pt x="24" y="72"/>
                    <a:pt x="24" y="71"/>
                    <a:pt x="24" y="71"/>
                  </a:cubicBezTo>
                  <a:cubicBezTo>
                    <a:pt x="23" y="71"/>
                    <a:pt x="21" y="71"/>
                    <a:pt x="19" y="71"/>
                  </a:cubicBezTo>
                  <a:cubicBezTo>
                    <a:pt x="16" y="71"/>
                    <a:pt x="16" y="68"/>
                    <a:pt x="16" y="66"/>
                  </a:cubicBezTo>
                  <a:cubicBezTo>
                    <a:pt x="15" y="62"/>
                    <a:pt x="15" y="54"/>
                    <a:pt x="15" y="45"/>
                  </a:cubicBezTo>
                  <a:lnTo>
                    <a:pt x="15" y="2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Freeform 94"/>
            <p:cNvSpPr>
              <a:spLocks/>
            </p:cNvSpPr>
            <p:nvPr/>
          </p:nvSpPr>
          <p:spPr bwMode="auto">
            <a:xfrm>
              <a:off x="566738" y="3270250"/>
              <a:ext cx="42863" cy="71438"/>
            </a:xfrm>
            <a:custGeom>
              <a:avLst/>
              <a:gdLst>
                <a:gd name="T0" fmla="*/ 17 w 46"/>
                <a:gd name="T1" fmla="*/ 28 h 73"/>
                <a:gd name="T2" fmla="*/ 17 w 46"/>
                <a:gd name="T3" fmla="*/ 28 h 73"/>
                <a:gd name="T4" fmla="*/ 17 w 46"/>
                <a:gd name="T5" fmla="*/ 7 h 73"/>
                <a:gd name="T6" fmla="*/ 21 w 46"/>
                <a:gd name="T7" fmla="*/ 2 h 73"/>
                <a:gd name="T8" fmla="*/ 24 w 46"/>
                <a:gd name="T9" fmla="*/ 1 h 73"/>
                <a:gd name="T10" fmla="*/ 25 w 46"/>
                <a:gd name="T11" fmla="*/ 1 h 73"/>
                <a:gd name="T12" fmla="*/ 23 w 46"/>
                <a:gd name="T13" fmla="*/ 0 h 73"/>
                <a:gd name="T14" fmla="*/ 13 w 46"/>
                <a:gd name="T15" fmla="*/ 0 h 73"/>
                <a:gd name="T16" fmla="*/ 2 w 46"/>
                <a:gd name="T17" fmla="*/ 0 h 73"/>
                <a:gd name="T18" fmla="*/ 0 w 46"/>
                <a:gd name="T19" fmla="*/ 1 h 73"/>
                <a:gd name="T20" fmla="*/ 1 w 46"/>
                <a:gd name="T21" fmla="*/ 1 h 73"/>
                <a:gd name="T22" fmla="*/ 4 w 46"/>
                <a:gd name="T23" fmla="*/ 2 h 73"/>
                <a:gd name="T24" fmla="*/ 9 w 46"/>
                <a:gd name="T25" fmla="*/ 7 h 73"/>
                <a:gd name="T26" fmla="*/ 9 w 46"/>
                <a:gd name="T27" fmla="*/ 28 h 73"/>
                <a:gd name="T28" fmla="*/ 9 w 46"/>
                <a:gd name="T29" fmla="*/ 45 h 73"/>
                <a:gd name="T30" fmla="*/ 8 w 46"/>
                <a:gd name="T31" fmla="*/ 66 h 73"/>
                <a:gd name="T32" fmla="*/ 5 w 46"/>
                <a:gd name="T33" fmla="*/ 71 h 73"/>
                <a:gd name="T34" fmla="*/ 3 w 46"/>
                <a:gd name="T35" fmla="*/ 71 h 73"/>
                <a:gd name="T36" fmla="*/ 2 w 46"/>
                <a:gd name="T37" fmla="*/ 72 h 73"/>
                <a:gd name="T38" fmla="*/ 3 w 46"/>
                <a:gd name="T39" fmla="*/ 73 h 73"/>
                <a:gd name="T40" fmla="*/ 9 w 46"/>
                <a:gd name="T41" fmla="*/ 73 h 73"/>
                <a:gd name="T42" fmla="*/ 13 w 46"/>
                <a:gd name="T43" fmla="*/ 72 h 73"/>
                <a:gd name="T44" fmla="*/ 39 w 46"/>
                <a:gd name="T45" fmla="*/ 73 h 73"/>
                <a:gd name="T46" fmla="*/ 45 w 46"/>
                <a:gd name="T47" fmla="*/ 70 h 73"/>
                <a:gd name="T48" fmla="*/ 46 w 46"/>
                <a:gd name="T49" fmla="*/ 61 h 73"/>
                <a:gd name="T50" fmla="*/ 45 w 46"/>
                <a:gd name="T51" fmla="*/ 59 h 73"/>
                <a:gd name="T52" fmla="*/ 45 w 46"/>
                <a:gd name="T53" fmla="*/ 61 h 73"/>
                <a:gd name="T54" fmla="*/ 42 w 46"/>
                <a:gd name="T55" fmla="*/ 66 h 73"/>
                <a:gd name="T56" fmla="*/ 30 w 46"/>
                <a:gd name="T57" fmla="*/ 69 h 73"/>
                <a:gd name="T58" fmla="*/ 19 w 46"/>
                <a:gd name="T59" fmla="*/ 67 h 73"/>
                <a:gd name="T60" fmla="*/ 17 w 46"/>
                <a:gd name="T61" fmla="*/ 45 h 73"/>
                <a:gd name="T62" fmla="*/ 17 w 46"/>
                <a:gd name="T63" fmla="*/ 2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" h="73">
                  <a:moveTo>
                    <a:pt x="17" y="28"/>
                  </a:moveTo>
                  <a:lnTo>
                    <a:pt x="17" y="28"/>
                  </a:lnTo>
                  <a:cubicBezTo>
                    <a:pt x="17" y="13"/>
                    <a:pt x="17" y="10"/>
                    <a:pt x="17" y="7"/>
                  </a:cubicBezTo>
                  <a:cubicBezTo>
                    <a:pt x="17" y="4"/>
                    <a:pt x="18" y="2"/>
                    <a:pt x="21" y="2"/>
                  </a:cubicBezTo>
                  <a:cubicBezTo>
                    <a:pt x="22" y="2"/>
                    <a:pt x="23" y="1"/>
                    <a:pt x="24" y="1"/>
                  </a:cubicBezTo>
                  <a:cubicBezTo>
                    <a:pt x="24" y="1"/>
                    <a:pt x="25" y="1"/>
                    <a:pt x="25" y="1"/>
                  </a:cubicBezTo>
                  <a:cubicBezTo>
                    <a:pt x="25" y="0"/>
                    <a:pt x="24" y="0"/>
                    <a:pt x="23" y="0"/>
                  </a:cubicBezTo>
                  <a:cubicBezTo>
                    <a:pt x="20" y="0"/>
                    <a:pt x="13" y="0"/>
                    <a:pt x="13" y="0"/>
                  </a:cubicBezTo>
                  <a:cubicBezTo>
                    <a:pt x="12" y="0"/>
                    <a:pt x="6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4" y="2"/>
                    <a:pt x="4" y="2"/>
                  </a:cubicBezTo>
                  <a:cubicBezTo>
                    <a:pt x="8" y="2"/>
                    <a:pt x="8" y="4"/>
                    <a:pt x="9" y="7"/>
                  </a:cubicBezTo>
                  <a:cubicBezTo>
                    <a:pt x="9" y="10"/>
                    <a:pt x="9" y="13"/>
                    <a:pt x="9" y="28"/>
                  </a:cubicBezTo>
                  <a:lnTo>
                    <a:pt x="9" y="45"/>
                  </a:lnTo>
                  <a:cubicBezTo>
                    <a:pt x="9" y="54"/>
                    <a:pt x="9" y="62"/>
                    <a:pt x="8" y="66"/>
                  </a:cubicBezTo>
                  <a:cubicBezTo>
                    <a:pt x="8" y="68"/>
                    <a:pt x="7" y="71"/>
                    <a:pt x="5" y="71"/>
                  </a:cubicBezTo>
                  <a:cubicBezTo>
                    <a:pt x="5" y="71"/>
                    <a:pt x="3" y="71"/>
                    <a:pt x="3" y="71"/>
                  </a:cubicBezTo>
                  <a:cubicBezTo>
                    <a:pt x="2" y="71"/>
                    <a:pt x="2" y="72"/>
                    <a:pt x="2" y="72"/>
                  </a:cubicBezTo>
                  <a:cubicBezTo>
                    <a:pt x="2" y="73"/>
                    <a:pt x="2" y="73"/>
                    <a:pt x="3" y="73"/>
                  </a:cubicBezTo>
                  <a:cubicBezTo>
                    <a:pt x="5" y="73"/>
                    <a:pt x="7" y="73"/>
                    <a:pt x="9" y="73"/>
                  </a:cubicBezTo>
                  <a:cubicBezTo>
                    <a:pt x="11" y="73"/>
                    <a:pt x="12" y="72"/>
                    <a:pt x="13" y="72"/>
                  </a:cubicBezTo>
                  <a:cubicBezTo>
                    <a:pt x="18" y="72"/>
                    <a:pt x="25" y="73"/>
                    <a:pt x="39" y="73"/>
                  </a:cubicBezTo>
                  <a:cubicBezTo>
                    <a:pt x="44" y="73"/>
                    <a:pt x="44" y="73"/>
                    <a:pt x="45" y="70"/>
                  </a:cubicBezTo>
                  <a:cubicBezTo>
                    <a:pt x="45" y="68"/>
                    <a:pt x="46" y="62"/>
                    <a:pt x="46" y="61"/>
                  </a:cubicBezTo>
                  <a:cubicBezTo>
                    <a:pt x="46" y="60"/>
                    <a:pt x="46" y="59"/>
                    <a:pt x="45" y="59"/>
                  </a:cubicBezTo>
                  <a:cubicBezTo>
                    <a:pt x="45" y="59"/>
                    <a:pt x="45" y="60"/>
                    <a:pt x="45" y="61"/>
                  </a:cubicBezTo>
                  <a:cubicBezTo>
                    <a:pt x="44" y="62"/>
                    <a:pt x="43" y="65"/>
                    <a:pt x="42" y="66"/>
                  </a:cubicBezTo>
                  <a:cubicBezTo>
                    <a:pt x="40" y="69"/>
                    <a:pt x="36" y="69"/>
                    <a:pt x="30" y="69"/>
                  </a:cubicBezTo>
                  <a:cubicBezTo>
                    <a:pt x="23" y="69"/>
                    <a:pt x="20" y="69"/>
                    <a:pt x="19" y="67"/>
                  </a:cubicBezTo>
                  <a:cubicBezTo>
                    <a:pt x="17" y="65"/>
                    <a:pt x="17" y="59"/>
                    <a:pt x="17" y="45"/>
                  </a:cubicBezTo>
                  <a:lnTo>
                    <a:pt x="17" y="2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Freeform 95"/>
            <p:cNvSpPr>
              <a:spLocks/>
            </p:cNvSpPr>
            <p:nvPr/>
          </p:nvSpPr>
          <p:spPr bwMode="auto">
            <a:xfrm>
              <a:off x="617538" y="3270250"/>
              <a:ext cx="44450" cy="71438"/>
            </a:xfrm>
            <a:custGeom>
              <a:avLst/>
              <a:gdLst>
                <a:gd name="T0" fmla="*/ 17 w 46"/>
                <a:gd name="T1" fmla="*/ 28 h 73"/>
                <a:gd name="T2" fmla="*/ 17 w 46"/>
                <a:gd name="T3" fmla="*/ 28 h 73"/>
                <a:gd name="T4" fmla="*/ 17 w 46"/>
                <a:gd name="T5" fmla="*/ 7 h 73"/>
                <a:gd name="T6" fmla="*/ 21 w 46"/>
                <a:gd name="T7" fmla="*/ 2 h 73"/>
                <a:gd name="T8" fmla="*/ 24 w 46"/>
                <a:gd name="T9" fmla="*/ 1 h 73"/>
                <a:gd name="T10" fmla="*/ 25 w 46"/>
                <a:gd name="T11" fmla="*/ 1 h 73"/>
                <a:gd name="T12" fmla="*/ 23 w 46"/>
                <a:gd name="T13" fmla="*/ 0 h 73"/>
                <a:gd name="T14" fmla="*/ 13 w 46"/>
                <a:gd name="T15" fmla="*/ 0 h 73"/>
                <a:gd name="T16" fmla="*/ 2 w 46"/>
                <a:gd name="T17" fmla="*/ 0 h 73"/>
                <a:gd name="T18" fmla="*/ 0 w 46"/>
                <a:gd name="T19" fmla="*/ 1 h 73"/>
                <a:gd name="T20" fmla="*/ 1 w 46"/>
                <a:gd name="T21" fmla="*/ 1 h 73"/>
                <a:gd name="T22" fmla="*/ 4 w 46"/>
                <a:gd name="T23" fmla="*/ 2 h 73"/>
                <a:gd name="T24" fmla="*/ 8 w 46"/>
                <a:gd name="T25" fmla="*/ 7 h 73"/>
                <a:gd name="T26" fmla="*/ 9 w 46"/>
                <a:gd name="T27" fmla="*/ 28 h 73"/>
                <a:gd name="T28" fmla="*/ 9 w 46"/>
                <a:gd name="T29" fmla="*/ 45 h 73"/>
                <a:gd name="T30" fmla="*/ 8 w 46"/>
                <a:gd name="T31" fmla="*/ 66 h 73"/>
                <a:gd name="T32" fmla="*/ 5 w 46"/>
                <a:gd name="T33" fmla="*/ 71 h 73"/>
                <a:gd name="T34" fmla="*/ 3 w 46"/>
                <a:gd name="T35" fmla="*/ 71 h 73"/>
                <a:gd name="T36" fmla="*/ 2 w 46"/>
                <a:gd name="T37" fmla="*/ 72 h 73"/>
                <a:gd name="T38" fmla="*/ 3 w 46"/>
                <a:gd name="T39" fmla="*/ 73 h 73"/>
                <a:gd name="T40" fmla="*/ 9 w 46"/>
                <a:gd name="T41" fmla="*/ 73 h 73"/>
                <a:gd name="T42" fmla="*/ 13 w 46"/>
                <a:gd name="T43" fmla="*/ 72 h 73"/>
                <a:gd name="T44" fmla="*/ 38 w 46"/>
                <a:gd name="T45" fmla="*/ 73 h 73"/>
                <a:gd name="T46" fmla="*/ 45 w 46"/>
                <a:gd name="T47" fmla="*/ 70 h 73"/>
                <a:gd name="T48" fmla="*/ 46 w 46"/>
                <a:gd name="T49" fmla="*/ 61 h 73"/>
                <a:gd name="T50" fmla="*/ 45 w 46"/>
                <a:gd name="T51" fmla="*/ 59 h 73"/>
                <a:gd name="T52" fmla="*/ 45 w 46"/>
                <a:gd name="T53" fmla="*/ 61 h 73"/>
                <a:gd name="T54" fmla="*/ 42 w 46"/>
                <a:gd name="T55" fmla="*/ 66 h 73"/>
                <a:gd name="T56" fmla="*/ 30 w 46"/>
                <a:gd name="T57" fmla="*/ 69 h 73"/>
                <a:gd name="T58" fmla="*/ 19 w 46"/>
                <a:gd name="T59" fmla="*/ 67 h 73"/>
                <a:gd name="T60" fmla="*/ 17 w 46"/>
                <a:gd name="T61" fmla="*/ 45 h 73"/>
                <a:gd name="T62" fmla="*/ 17 w 46"/>
                <a:gd name="T63" fmla="*/ 2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" h="73">
                  <a:moveTo>
                    <a:pt x="17" y="28"/>
                  </a:moveTo>
                  <a:lnTo>
                    <a:pt x="17" y="28"/>
                  </a:lnTo>
                  <a:cubicBezTo>
                    <a:pt x="17" y="13"/>
                    <a:pt x="17" y="10"/>
                    <a:pt x="17" y="7"/>
                  </a:cubicBezTo>
                  <a:cubicBezTo>
                    <a:pt x="17" y="4"/>
                    <a:pt x="18" y="2"/>
                    <a:pt x="21" y="2"/>
                  </a:cubicBezTo>
                  <a:cubicBezTo>
                    <a:pt x="22" y="2"/>
                    <a:pt x="23" y="1"/>
                    <a:pt x="24" y="1"/>
                  </a:cubicBezTo>
                  <a:cubicBezTo>
                    <a:pt x="24" y="1"/>
                    <a:pt x="25" y="1"/>
                    <a:pt x="25" y="1"/>
                  </a:cubicBezTo>
                  <a:cubicBezTo>
                    <a:pt x="25" y="0"/>
                    <a:pt x="24" y="0"/>
                    <a:pt x="23" y="0"/>
                  </a:cubicBezTo>
                  <a:cubicBezTo>
                    <a:pt x="20" y="0"/>
                    <a:pt x="13" y="0"/>
                    <a:pt x="13" y="0"/>
                  </a:cubicBezTo>
                  <a:cubicBezTo>
                    <a:pt x="12" y="0"/>
                    <a:pt x="6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4" y="2"/>
                    <a:pt x="4" y="2"/>
                  </a:cubicBezTo>
                  <a:cubicBezTo>
                    <a:pt x="8" y="2"/>
                    <a:pt x="8" y="4"/>
                    <a:pt x="8" y="7"/>
                  </a:cubicBezTo>
                  <a:cubicBezTo>
                    <a:pt x="9" y="10"/>
                    <a:pt x="9" y="13"/>
                    <a:pt x="9" y="28"/>
                  </a:cubicBezTo>
                  <a:lnTo>
                    <a:pt x="9" y="45"/>
                  </a:lnTo>
                  <a:cubicBezTo>
                    <a:pt x="9" y="54"/>
                    <a:pt x="9" y="62"/>
                    <a:pt x="8" y="66"/>
                  </a:cubicBezTo>
                  <a:cubicBezTo>
                    <a:pt x="8" y="68"/>
                    <a:pt x="7" y="71"/>
                    <a:pt x="5" y="71"/>
                  </a:cubicBezTo>
                  <a:cubicBezTo>
                    <a:pt x="5" y="71"/>
                    <a:pt x="3" y="71"/>
                    <a:pt x="3" y="71"/>
                  </a:cubicBezTo>
                  <a:cubicBezTo>
                    <a:pt x="2" y="71"/>
                    <a:pt x="2" y="72"/>
                    <a:pt x="2" y="72"/>
                  </a:cubicBezTo>
                  <a:cubicBezTo>
                    <a:pt x="2" y="73"/>
                    <a:pt x="2" y="73"/>
                    <a:pt x="3" y="73"/>
                  </a:cubicBezTo>
                  <a:cubicBezTo>
                    <a:pt x="5" y="73"/>
                    <a:pt x="7" y="73"/>
                    <a:pt x="9" y="73"/>
                  </a:cubicBezTo>
                  <a:cubicBezTo>
                    <a:pt x="11" y="73"/>
                    <a:pt x="12" y="72"/>
                    <a:pt x="13" y="72"/>
                  </a:cubicBezTo>
                  <a:cubicBezTo>
                    <a:pt x="18" y="72"/>
                    <a:pt x="25" y="73"/>
                    <a:pt x="38" y="73"/>
                  </a:cubicBezTo>
                  <a:cubicBezTo>
                    <a:pt x="44" y="73"/>
                    <a:pt x="44" y="73"/>
                    <a:pt x="45" y="70"/>
                  </a:cubicBezTo>
                  <a:cubicBezTo>
                    <a:pt x="45" y="68"/>
                    <a:pt x="46" y="62"/>
                    <a:pt x="46" y="61"/>
                  </a:cubicBezTo>
                  <a:cubicBezTo>
                    <a:pt x="46" y="60"/>
                    <a:pt x="46" y="59"/>
                    <a:pt x="45" y="59"/>
                  </a:cubicBezTo>
                  <a:cubicBezTo>
                    <a:pt x="45" y="59"/>
                    <a:pt x="45" y="60"/>
                    <a:pt x="45" y="61"/>
                  </a:cubicBezTo>
                  <a:cubicBezTo>
                    <a:pt x="44" y="62"/>
                    <a:pt x="43" y="65"/>
                    <a:pt x="42" y="66"/>
                  </a:cubicBezTo>
                  <a:cubicBezTo>
                    <a:pt x="40" y="69"/>
                    <a:pt x="35" y="69"/>
                    <a:pt x="30" y="69"/>
                  </a:cubicBezTo>
                  <a:cubicBezTo>
                    <a:pt x="23" y="69"/>
                    <a:pt x="20" y="69"/>
                    <a:pt x="19" y="67"/>
                  </a:cubicBezTo>
                  <a:cubicBezTo>
                    <a:pt x="17" y="65"/>
                    <a:pt x="17" y="59"/>
                    <a:pt x="17" y="45"/>
                  </a:cubicBezTo>
                  <a:lnTo>
                    <a:pt x="17" y="2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Freeform 96"/>
            <p:cNvSpPr>
              <a:spLocks noEditPoints="1"/>
            </p:cNvSpPr>
            <p:nvPr/>
          </p:nvSpPr>
          <p:spPr bwMode="auto">
            <a:xfrm>
              <a:off x="677863" y="3271838"/>
              <a:ext cx="60325" cy="60325"/>
            </a:xfrm>
            <a:custGeom>
              <a:avLst/>
              <a:gdLst>
                <a:gd name="T0" fmla="*/ 18 w 64"/>
                <a:gd name="T1" fmla="*/ 63 h 63"/>
                <a:gd name="T2" fmla="*/ 18 w 64"/>
                <a:gd name="T3" fmla="*/ 63 h 63"/>
                <a:gd name="T4" fmla="*/ 38 w 64"/>
                <a:gd name="T5" fmla="*/ 54 h 63"/>
                <a:gd name="T6" fmla="*/ 46 w 64"/>
                <a:gd name="T7" fmla="*/ 36 h 63"/>
                <a:gd name="T8" fmla="*/ 46 w 64"/>
                <a:gd name="T9" fmla="*/ 30 h 63"/>
                <a:gd name="T10" fmla="*/ 52 w 64"/>
                <a:gd name="T11" fmla="*/ 35 h 63"/>
                <a:gd name="T12" fmla="*/ 54 w 64"/>
                <a:gd name="T13" fmla="*/ 36 h 63"/>
                <a:gd name="T14" fmla="*/ 60 w 64"/>
                <a:gd name="T15" fmla="*/ 34 h 63"/>
                <a:gd name="T16" fmla="*/ 62 w 64"/>
                <a:gd name="T17" fmla="*/ 33 h 63"/>
                <a:gd name="T18" fmla="*/ 64 w 64"/>
                <a:gd name="T19" fmla="*/ 29 h 63"/>
                <a:gd name="T20" fmla="*/ 61 w 64"/>
                <a:gd name="T21" fmla="*/ 25 h 63"/>
                <a:gd name="T22" fmla="*/ 58 w 64"/>
                <a:gd name="T23" fmla="*/ 27 h 63"/>
                <a:gd name="T24" fmla="*/ 58 w 64"/>
                <a:gd name="T25" fmla="*/ 28 h 63"/>
                <a:gd name="T26" fmla="*/ 59 w 64"/>
                <a:gd name="T27" fmla="*/ 30 h 63"/>
                <a:gd name="T28" fmla="*/ 57 w 64"/>
                <a:gd name="T29" fmla="*/ 32 h 63"/>
                <a:gd name="T30" fmla="*/ 53 w 64"/>
                <a:gd name="T31" fmla="*/ 30 h 63"/>
                <a:gd name="T32" fmla="*/ 43 w 64"/>
                <a:gd name="T33" fmla="*/ 24 h 63"/>
                <a:gd name="T34" fmla="*/ 35 w 64"/>
                <a:gd name="T35" fmla="*/ 27 h 63"/>
                <a:gd name="T36" fmla="*/ 29 w 64"/>
                <a:gd name="T37" fmla="*/ 36 h 63"/>
                <a:gd name="T38" fmla="*/ 33 w 64"/>
                <a:gd name="T39" fmla="*/ 40 h 63"/>
                <a:gd name="T40" fmla="*/ 35 w 64"/>
                <a:gd name="T41" fmla="*/ 37 h 63"/>
                <a:gd name="T42" fmla="*/ 35 w 64"/>
                <a:gd name="T43" fmla="*/ 35 h 63"/>
                <a:gd name="T44" fmla="*/ 34 w 64"/>
                <a:gd name="T45" fmla="*/ 32 h 63"/>
                <a:gd name="T46" fmla="*/ 40 w 64"/>
                <a:gd name="T47" fmla="*/ 27 h 63"/>
                <a:gd name="T48" fmla="*/ 44 w 64"/>
                <a:gd name="T49" fmla="*/ 29 h 63"/>
                <a:gd name="T50" fmla="*/ 40 w 64"/>
                <a:gd name="T51" fmla="*/ 45 h 63"/>
                <a:gd name="T52" fmla="*/ 20 w 64"/>
                <a:gd name="T53" fmla="*/ 58 h 63"/>
                <a:gd name="T54" fmla="*/ 6 w 64"/>
                <a:gd name="T55" fmla="*/ 44 h 63"/>
                <a:gd name="T56" fmla="*/ 6 w 64"/>
                <a:gd name="T57" fmla="*/ 44 h 63"/>
                <a:gd name="T58" fmla="*/ 35 w 64"/>
                <a:gd name="T59" fmla="*/ 21 h 63"/>
                <a:gd name="T60" fmla="*/ 45 w 64"/>
                <a:gd name="T61" fmla="*/ 4 h 63"/>
                <a:gd name="T62" fmla="*/ 41 w 64"/>
                <a:gd name="T63" fmla="*/ 0 h 63"/>
                <a:gd name="T64" fmla="*/ 38 w 64"/>
                <a:gd name="T65" fmla="*/ 3 h 63"/>
                <a:gd name="T66" fmla="*/ 39 w 64"/>
                <a:gd name="T67" fmla="*/ 5 h 63"/>
                <a:gd name="T68" fmla="*/ 40 w 64"/>
                <a:gd name="T69" fmla="*/ 8 h 63"/>
                <a:gd name="T70" fmla="*/ 37 w 64"/>
                <a:gd name="T71" fmla="*/ 14 h 63"/>
                <a:gd name="T72" fmla="*/ 25 w 64"/>
                <a:gd name="T73" fmla="*/ 26 h 63"/>
                <a:gd name="T74" fmla="*/ 20 w 64"/>
                <a:gd name="T75" fmla="*/ 23 h 63"/>
                <a:gd name="T76" fmla="*/ 8 w 64"/>
                <a:gd name="T77" fmla="*/ 29 h 63"/>
                <a:gd name="T78" fmla="*/ 0 w 64"/>
                <a:gd name="T79" fmla="*/ 47 h 63"/>
                <a:gd name="T80" fmla="*/ 18 w 64"/>
                <a:gd name="T81" fmla="*/ 63 h 63"/>
                <a:gd name="T82" fmla="*/ 6 w 64"/>
                <a:gd name="T83" fmla="*/ 41 h 63"/>
                <a:gd name="T84" fmla="*/ 6 w 64"/>
                <a:gd name="T85" fmla="*/ 41 h 63"/>
                <a:gd name="T86" fmla="*/ 10 w 64"/>
                <a:gd name="T87" fmla="*/ 31 h 63"/>
                <a:gd name="T88" fmla="*/ 17 w 64"/>
                <a:gd name="T89" fmla="*/ 26 h 63"/>
                <a:gd name="T90" fmla="*/ 19 w 64"/>
                <a:gd name="T91" fmla="*/ 29 h 63"/>
                <a:gd name="T92" fmla="*/ 19 w 64"/>
                <a:gd name="T93" fmla="*/ 31 h 63"/>
                <a:gd name="T94" fmla="*/ 6 w 64"/>
                <a:gd name="T95" fmla="*/ 4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" h="63">
                  <a:moveTo>
                    <a:pt x="18" y="63"/>
                  </a:moveTo>
                  <a:lnTo>
                    <a:pt x="18" y="63"/>
                  </a:lnTo>
                  <a:cubicBezTo>
                    <a:pt x="24" y="63"/>
                    <a:pt x="32" y="60"/>
                    <a:pt x="38" y="54"/>
                  </a:cubicBezTo>
                  <a:cubicBezTo>
                    <a:pt x="44" y="47"/>
                    <a:pt x="46" y="39"/>
                    <a:pt x="46" y="36"/>
                  </a:cubicBezTo>
                  <a:cubicBezTo>
                    <a:pt x="46" y="35"/>
                    <a:pt x="46" y="31"/>
                    <a:pt x="46" y="30"/>
                  </a:cubicBezTo>
                  <a:cubicBezTo>
                    <a:pt x="49" y="32"/>
                    <a:pt x="52" y="35"/>
                    <a:pt x="52" y="35"/>
                  </a:cubicBezTo>
                  <a:cubicBezTo>
                    <a:pt x="52" y="36"/>
                    <a:pt x="53" y="36"/>
                    <a:pt x="54" y="36"/>
                  </a:cubicBezTo>
                  <a:cubicBezTo>
                    <a:pt x="55" y="35"/>
                    <a:pt x="59" y="34"/>
                    <a:pt x="60" y="34"/>
                  </a:cubicBezTo>
                  <a:cubicBezTo>
                    <a:pt x="61" y="34"/>
                    <a:pt x="62" y="34"/>
                    <a:pt x="62" y="33"/>
                  </a:cubicBezTo>
                  <a:cubicBezTo>
                    <a:pt x="63" y="32"/>
                    <a:pt x="64" y="31"/>
                    <a:pt x="64" y="29"/>
                  </a:cubicBezTo>
                  <a:cubicBezTo>
                    <a:pt x="64" y="27"/>
                    <a:pt x="63" y="25"/>
                    <a:pt x="61" y="25"/>
                  </a:cubicBezTo>
                  <a:cubicBezTo>
                    <a:pt x="59" y="25"/>
                    <a:pt x="58" y="26"/>
                    <a:pt x="58" y="27"/>
                  </a:cubicBezTo>
                  <a:cubicBezTo>
                    <a:pt x="58" y="27"/>
                    <a:pt x="58" y="27"/>
                    <a:pt x="58" y="28"/>
                  </a:cubicBezTo>
                  <a:cubicBezTo>
                    <a:pt x="58" y="28"/>
                    <a:pt x="59" y="29"/>
                    <a:pt x="59" y="30"/>
                  </a:cubicBezTo>
                  <a:cubicBezTo>
                    <a:pt x="59" y="31"/>
                    <a:pt x="58" y="32"/>
                    <a:pt x="57" y="32"/>
                  </a:cubicBezTo>
                  <a:cubicBezTo>
                    <a:pt x="56" y="32"/>
                    <a:pt x="55" y="32"/>
                    <a:pt x="53" y="30"/>
                  </a:cubicBezTo>
                  <a:cubicBezTo>
                    <a:pt x="49" y="27"/>
                    <a:pt x="47" y="24"/>
                    <a:pt x="43" y="24"/>
                  </a:cubicBezTo>
                  <a:cubicBezTo>
                    <a:pt x="42" y="24"/>
                    <a:pt x="38" y="25"/>
                    <a:pt x="35" y="27"/>
                  </a:cubicBezTo>
                  <a:cubicBezTo>
                    <a:pt x="31" y="31"/>
                    <a:pt x="29" y="34"/>
                    <a:pt x="29" y="36"/>
                  </a:cubicBezTo>
                  <a:cubicBezTo>
                    <a:pt x="29" y="39"/>
                    <a:pt x="31" y="40"/>
                    <a:pt x="33" y="40"/>
                  </a:cubicBezTo>
                  <a:cubicBezTo>
                    <a:pt x="35" y="40"/>
                    <a:pt x="35" y="38"/>
                    <a:pt x="35" y="37"/>
                  </a:cubicBezTo>
                  <a:cubicBezTo>
                    <a:pt x="35" y="37"/>
                    <a:pt x="35" y="36"/>
                    <a:pt x="35" y="35"/>
                  </a:cubicBezTo>
                  <a:cubicBezTo>
                    <a:pt x="34" y="34"/>
                    <a:pt x="34" y="33"/>
                    <a:pt x="34" y="32"/>
                  </a:cubicBezTo>
                  <a:cubicBezTo>
                    <a:pt x="34" y="30"/>
                    <a:pt x="37" y="27"/>
                    <a:pt x="40" y="27"/>
                  </a:cubicBezTo>
                  <a:cubicBezTo>
                    <a:pt x="42" y="27"/>
                    <a:pt x="43" y="28"/>
                    <a:pt x="44" y="29"/>
                  </a:cubicBezTo>
                  <a:cubicBezTo>
                    <a:pt x="44" y="35"/>
                    <a:pt x="43" y="39"/>
                    <a:pt x="40" y="45"/>
                  </a:cubicBezTo>
                  <a:cubicBezTo>
                    <a:pt x="35" y="54"/>
                    <a:pt x="27" y="58"/>
                    <a:pt x="20" y="58"/>
                  </a:cubicBezTo>
                  <a:cubicBezTo>
                    <a:pt x="14" y="58"/>
                    <a:pt x="6" y="55"/>
                    <a:pt x="6" y="44"/>
                  </a:cubicBezTo>
                  <a:lnTo>
                    <a:pt x="6" y="44"/>
                  </a:lnTo>
                  <a:cubicBezTo>
                    <a:pt x="14" y="38"/>
                    <a:pt x="28" y="28"/>
                    <a:pt x="35" y="21"/>
                  </a:cubicBezTo>
                  <a:cubicBezTo>
                    <a:pt x="42" y="14"/>
                    <a:pt x="45" y="9"/>
                    <a:pt x="45" y="4"/>
                  </a:cubicBezTo>
                  <a:cubicBezTo>
                    <a:pt x="45" y="1"/>
                    <a:pt x="43" y="0"/>
                    <a:pt x="41" y="0"/>
                  </a:cubicBezTo>
                  <a:cubicBezTo>
                    <a:pt x="40" y="0"/>
                    <a:pt x="38" y="1"/>
                    <a:pt x="38" y="3"/>
                  </a:cubicBezTo>
                  <a:cubicBezTo>
                    <a:pt x="38" y="4"/>
                    <a:pt x="38" y="4"/>
                    <a:pt x="39" y="5"/>
                  </a:cubicBezTo>
                  <a:cubicBezTo>
                    <a:pt x="39" y="6"/>
                    <a:pt x="40" y="6"/>
                    <a:pt x="40" y="8"/>
                  </a:cubicBezTo>
                  <a:cubicBezTo>
                    <a:pt x="40" y="10"/>
                    <a:pt x="38" y="13"/>
                    <a:pt x="37" y="14"/>
                  </a:cubicBezTo>
                  <a:cubicBezTo>
                    <a:pt x="34" y="17"/>
                    <a:pt x="29" y="23"/>
                    <a:pt x="25" y="26"/>
                  </a:cubicBezTo>
                  <a:cubicBezTo>
                    <a:pt x="25" y="25"/>
                    <a:pt x="24" y="23"/>
                    <a:pt x="20" y="23"/>
                  </a:cubicBezTo>
                  <a:cubicBezTo>
                    <a:pt x="18" y="23"/>
                    <a:pt x="13" y="24"/>
                    <a:pt x="8" y="29"/>
                  </a:cubicBezTo>
                  <a:cubicBezTo>
                    <a:pt x="2" y="36"/>
                    <a:pt x="0" y="43"/>
                    <a:pt x="0" y="47"/>
                  </a:cubicBezTo>
                  <a:cubicBezTo>
                    <a:pt x="0" y="55"/>
                    <a:pt x="5" y="63"/>
                    <a:pt x="18" y="63"/>
                  </a:cubicBezTo>
                  <a:close/>
                  <a:moveTo>
                    <a:pt x="6" y="41"/>
                  </a:moveTo>
                  <a:lnTo>
                    <a:pt x="6" y="41"/>
                  </a:lnTo>
                  <a:cubicBezTo>
                    <a:pt x="6" y="37"/>
                    <a:pt x="8" y="34"/>
                    <a:pt x="10" y="31"/>
                  </a:cubicBezTo>
                  <a:cubicBezTo>
                    <a:pt x="13" y="27"/>
                    <a:pt x="15" y="26"/>
                    <a:pt x="17" y="26"/>
                  </a:cubicBezTo>
                  <a:cubicBezTo>
                    <a:pt x="18" y="26"/>
                    <a:pt x="19" y="27"/>
                    <a:pt x="19" y="29"/>
                  </a:cubicBezTo>
                  <a:cubicBezTo>
                    <a:pt x="19" y="29"/>
                    <a:pt x="19" y="30"/>
                    <a:pt x="19" y="31"/>
                  </a:cubicBezTo>
                  <a:cubicBezTo>
                    <a:pt x="16" y="33"/>
                    <a:pt x="12" y="37"/>
                    <a:pt x="6" y="4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Freeform 97"/>
            <p:cNvSpPr>
              <a:spLocks/>
            </p:cNvSpPr>
            <p:nvPr/>
          </p:nvSpPr>
          <p:spPr bwMode="auto">
            <a:xfrm>
              <a:off x="752476" y="3257550"/>
              <a:ext cx="107950" cy="82550"/>
            </a:xfrm>
            <a:custGeom>
              <a:avLst/>
              <a:gdLst>
                <a:gd name="T0" fmla="*/ 90 w 112"/>
                <a:gd name="T1" fmla="*/ 3 h 86"/>
                <a:gd name="T2" fmla="*/ 90 w 112"/>
                <a:gd name="T3" fmla="*/ 3 h 86"/>
                <a:gd name="T4" fmla="*/ 88 w 112"/>
                <a:gd name="T5" fmla="*/ 0 h 86"/>
                <a:gd name="T6" fmla="*/ 87 w 112"/>
                <a:gd name="T7" fmla="*/ 2 h 86"/>
                <a:gd name="T8" fmla="*/ 54 w 112"/>
                <a:gd name="T9" fmla="*/ 72 h 86"/>
                <a:gd name="T10" fmla="*/ 20 w 112"/>
                <a:gd name="T11" fmla="*/ 1 h 86"/>
                <a:gd name="T12" fmla="*/ 18 w 112"/>
                <a:gd name="T13" fmla="*/ 0 h 86"/>
                <a:gd name="T14" fmla="*/ 17 w 112"/>
                <a:gd name="T15" fmla="*/ 2 h 86"/>
                <a:gd name="T16" fmla="*/ 9 w 112"/>
                <a:gd name="T17" fmla="*/ 75 h 86"/>
                <a:gd name="T18" fmla="*/ 4 w 112"/>
                <a:gd name="T19" fmla="*/ 84 h 86"/>
                <a:gd name="T20" fmla="*/ 1 w 112"/>
                <a:gd name="T21" fmla="*/ 85 h 86"/>
                <a:gd name="T22" fmla="*/ 0 w 112"/>
                <a:gd name="T23" fmla="*/ 85 h 86"/>
                <a:gd name="T24" fmla="*/ 1 w 112"/>
                <a:gd name="T25" fmla="*/ 86 h 86"/>
                <a:gd name="T26" fmla="*/ 11 w 112"/>
                <a:gd name="T27" fmla="*/ 86 h 86"/>
                <a:gd name="T28" fmla="*/ 21 w 112"/>
                <a:gd name="T29" fmla="*/ 86 h 86"/>
                <a:gd name="T30" fmla="*/ 23 w 112"/>
                <a:gd name="T31" fmla="*/ 85 h 86"/>
                <a:gd name="T32" fmla="*/ 22 w 112"/>
                <a:gd name="T33" fmla="*/ 85 h 86"/>
                <a:gd name="T34" fmla="*/ 18 w 112"/>
                <a:gd name="T35" fmla="*/ 84 h 86"/>
                <a:gd name="T36" fmla="*/ 15 w 112"/>
                <a:gd name="T37" fmla="*/ 80 h 86"/>
                <a:gd name="T38" fmla="*/ 15 w 112"/>
                <a:gd name="T39" fmla="*/ 75 h 86"/>
                <a:gd name="T40" fmla="*/ 20 w 112"/>
                <a:gd name="T41" fmla="*/ 23 h 86"/>
                <a:gd name="T42" fmla="*/ 20 w 112"/>
                <a:gd name="T43" fmla="*/ 23 h 86"/>
                <a:gd name="T44" fmla="*/ 35 w 112"/>
                <a:gd name="T45" fmla="*/ 55 h 86"/>
                <a:gd name="T46" fmla="*/ 48 w 112"/>
                <a:gd name="T47" fmla="*/ 81 h 86"/>
                <a:gd name="T48" fmla="*/ 52 w 112"/>
                <a:gd name="T49" fmla="*/ 86 h 86"/>
                <a:gd name="T50" fmla="*/ 55 w 112"/>
                <a:gd name="T51" fmla="*/ 80 h 86"/>
                <a:gd name="T52" fmla="*/ 83 w 112"/>
                <a:gd name="T53" fmla="*/ 22 h 86"/>
                <a:gd name="T54" fmla="*/ 83 w 112"/>
                <a:gd name="T55" fmla="*/ 22 h 86"/>
                <a:gd name="T56" fmla="*/ 89 w 112"/>
                <a:gd name="T57" fmla="*/ 79 h 86"/>
                <a:gd name="T58" fmla="*/ 88 w 112"/>
                <a:gd name="T59" fmla="*/ 84 h 86"/>
                <a:gd name="T60" fmla="*/ 87 w 112"/>
                <a:gd name="T61" fmla="*/ 84 h 86"/>
                <a:gd name="T62" fmla="*/ 90 w 112"/>
                <a:gd name="T63" fmla="*/ 85 h 86"/>
                <a:gd name="T64" fmla="*/ 109 w 112"/>
                <a:gd name="T65" fmla="*/ 86 h 86"/>
                <a:gd name="T66" fmla="*/ 112 w 112"/>
                <a:gd name="T67" fmla="*/ 85 h 86"/>
                <a:gd name="T68" fmla="*/ 111 w 112"/>
                <a:gd name="T69" fmla="*/ 85 h 86"/>
                <a:gd name="T70" fmla="*/ 103 w 112"/>
                <a:gd name="T71" fmla="*/ 84 h 86"/>
                <a:gd name="T72" fmla="*/ 97 w 112"/>
                <a:gd name="T73" fmla="*/ 72 h 86"/>
                <a:gd name="T74" fmla="*/ 90 w 112"/>
                <a:gd name="T75" fmla="*/ 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2" h="86">
                  <a:moveTo>
                    <a:pt x="90" y="3"/>
                  </a:moveTo>
                  <a:lnTo>
                    <a:pt x="90" y="3"/>
                  </a:lnTo>
                  <a:cubicBezTo>
                    <a:pt x="90" y="1"/>
                    <a:pt x="89" y="0"/>
                    <a:pt x="88" y="0"/>
                  </a:cubicBezTo>
                  <a:cubicBezTo>
                    <a:pt x="88" y="0"/>
                    <a:pt x="87" y="1"/>
                    <a:pt x="87" y="2"/>
                  </a:cubicBezTo>
                  <a:lnTo>
                    <a:pt x="54" y="72"/>
                  </a:lnTo>
                  <a:lnTo>
                    <a:pt x="20" y="1"/>
                  </a:lnTo>
                  <a:cubicBezTo>
                    <a:pt x="19" y="0"/>
                    <a:pt x="19" y="0"/>
                    <a:pt x="18" y="0"/>
                  </a:cubicBezTo>
                  <a:cubicBezTo>
                    <a:pt x="17" y="0"/>
                    <a:pt x="17" y="1"/>
                    <a:pt x="17" y="2"/>
                  </a:cubicBezTo>
                  <a:lnTo>
                    <a:pt x="9" y="75"/>
                  </a:lnTo>
                  <a:cubicBezTo>
                    <a:pt x="8" y="79"/>
                    <a:pt x="8" y="84"/>
                    <a:pt x="4" y="84"/>
                  </a:cubicBezTo>
                  <a:cubicBezTo>
                    <a:pt x="2" y="85"/>
                    <a:pt x="2" y="85"/>
                    <a:pt x="1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6"/>
                    <a:pt x="0" y="86"/>
                    <a:pt x="1" y="86"/>
                  </a:cubicBezTo>
                  <a:cubicBezTo>
                    <a:pt x="5" y="86"/>
                    <a:pt x="10" y="86"/>
                    <a:pt x="11" y="86"/>
                  </a:cubicBezTo>
                  <a:cubicBezTo>
                    <a:pt x="12" y="86"/>
                    <a:pt x="17" y="86"/>
                    <a:pt x="21" y="86"/>
                  </a:cubicBezTo>
                  <a:cubicBezTo>
                    <a:pt x="23" y="86"/>
                    <a:pt x="23" y="86"/>
                    <a:pt x="23" y="85"/>
                  </a:cubicBezTo>
                  <a:cubicBezTo>
                    <a:pt x="23" y="85"/>
                    <a:pt x="23" y="85"/>
                    <a:pt x="22" y="85"/>
                  </a:cubicBezTo>
                  <a:cubicBezTo>
                    <a:pt x="22" y="85"/>
                    <a:pt x="20" y="84"/>
                    <a:pt x="18" y="84"/>
                  </a:cubicBezTo>
                  <a:cubicBezTo>
                    <a:pt x="16" y="84"/>
                    <a:pt x="15" y="82"/>
                    <a:pt x="15" y="80"/>
                  </a:cubicBezTo>
                  <a:cubicBezTo>
                    <a:pt x="15" y="79"/>
                    <a:pt x="15" y="77"/>
                    <a:pt x="15" y="75"/>
                  </a:cubicBezTo>
                  <a:lnTo>
                    <a:pt x="20" y="23"/>
                  </a:lnTo>
                  <a:lnTo>
                    <a:pt x="20" y="23"/>
                  </a:lnTo>
                  <a:cubicBezTo>
                    <a:pt x="22" y="26"/>
                    <a:pt x="34" y="53"/>
                    <a:pt x="35" y="55"/>
                  </a:cubicBezTo>
                  <a:cubicBezTo>
                    <a:pt x="36" y="56"/>
                    <a:pt x="45" y="75"/>
                    <a:pt x="48" y="81"/>
                  </a:cubicBezTo>
                  <a:cubicBezTo>
                    <a:pt x="50" y="85"/>
                    <a:pt x="51" y="86"/>
                    <a:pt x="52" y="86"/>
                  </a:cubicBezTo>
                  <a:cubicBezTo>
                    <a:pt x="53" y="86"/>
                    <a:pt x="53" y="85"/>
                    <a:pt x="55" y="80"/>
                  </a:cubicBezTo>
                  <a:lnTo>
                    <a:pt x="83" y="22"/>
                  </a:lnTo>
                  <a:lnTo>
                    <a:pt x="83" y="22"/>
                  </a:lnTo>
                  <a:lnTo>
                    <a:pt x="89" y="79"/>
                  </a:lnTo>
                  <a:cubicBezTo>
                    <a:pt x="89" y="81"/>
                    <a:pt x="89" y="83"/>
                    <a:pt x="88" y="84"/>
                  </a:cubicBezTo>
                  <a:cubicBezTo>
                    <a:pt x="88" y="84"/>
                    <a:pt x="87" y="84"/>
                    <a:pt x="87" y="84"/>
                  </a:cubicBezTo>
                  <a:cubicBezTo>
                    <a:pt x="87" y="85"/>
                    <a:pt x="88" y="85"/>
                    <a:pt x="90" y="85"/>
                  </a:cubicBezTo>
                  <a:cubicBezTo>
                    <a:pt x="95" y="86"/>
                    <a:pt x="107" y="86"/>
                    <a:pt x="109" y="86"/>
                  </a:cubicBezTo>
                  <a:cubicBezTo>
                    <a:pt x="111" y="86"/>
                    <a:pt x="112" y="86"/>
                    <a:pt x="112" y="85"/>
                  </a:cubicBezTo>
                  <a:cubicBezTo>
                    <a:pt x="112" y="85"/>
                    <a:pt x="111" y="85"/>
                    <a:pt x="111" y="85"/>
                  </a:cubicBezTo>
                  <a:cubicBezTo>
                    <a:pt x="110" y="85"/>
                    <a:pt x="107" y="85"/>
                    <a:pt x="103" y="84"/>
                  </a:cubicBezTo>
                  <a:cubicBezTo>
                    <a:pt x="99" y="82"/>
                    <a:pt x="98" y="76"/>
                    <a:pt x="97" y="72"/>
                  </a:cubicBezTo>
                  <a:lnTo>
                    <a:pt x="90" y="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Freeform 98"/>
            <p:cNvSpPr>
              <a:spLocks/>
            </p:cNvSpPr>
            <p:nvPr/>
          </p:nvSpPr>
          <p:spPr bwMode="auto">
            <a:xfrm>
              <a:off x="866776" y="3270250"/>
              <a:ext cx="41275" cy="69850"/>
            </a:xfrm>
            <a:custGeom>
              <a:avLst/>
              <a:gdLst>
                <a:gd name="T0" fmla="*/ 8 w 43"/>
                <a:gd name="T1" fmla="*/ 45 h 73"/>
                <a:gd name="T2" fmla="*/ 8 w 43"/>
                <a:gd name="T3" fmla="*/ 45 h 73"/>
                <a:gd name="T4" fmla="*/ 8 w 43"/>
                <a:gd name="T5" fmla="*/ 66 h 73"/>
                <a:gd name="T6" fmla="*/ 5 w 43"/>
                <a:gd name="T7" fmla="*/ 71 h 73"/>
                <a:gd name="T8" fmla="*/ 2 w 43"/>
                <a:gd name="T9" fmla="*/ 72 h 73"/>
                <a:gd name="T10" fmla="*/ 2 w 43"/>
                <a:gd name="T11" fmla="*/ 72 h 73"/>
                <a:gd name="T12" fmla="*/ 3 w 43"/>
                <a:gd name="T13" fmla="*/ 73 h 73"/>
                <a:gd name="T14" fmla="*/ 9 w 43"/>
                <a:gd name="T15" fmla="*/ 73 h 73"/>
                <a:gd name="T16" fmla="*/ 12 w 43"/>
                <a:gd name="T17" fmla="*/ 73 h 73"/>
                <a:gd name="T18" fmla="*/ 36 w 43"/>
                <a:gd name="T19" fmla="*/ 73 h 73"/>
                <a:gd name="T20" fmla="*/ 41 w 43"/>
                <a:gd name="T21" fmla="*/ 71 h 73"/>
                <a:gd name="T22" fmla="*/ 43 w 43"/>
                <a:gd name="T23" fmla="*/ 62 h 73"/>
                <a:gd name="T24" fmla="*/ 42 w 43"/>
                <a:gd name="T25" fmla="*/ 60 h 73"/>
                <a:gd name="T26" fmla="*/ 41 w 43"/>
                <a:gd name="T27" fmla="*/ 62 h 73"/>
                <a:gd name="T28" fmla="*/ 37 w 43"/>
                <a:gd name="T29" fmla="*/ 68 h 73"/>
                <a:gd name="T30" fmla="*/ 28 w 43"/>
                <a:gd name="T31" fmla="*/ 69 h 73"/>
                <a:gd name="T32" fmla="*/ 17 w 43"/>
                <a:gd name="T33" fmla="*/ 62 h 73"/>
                <a:gd name="T34" fmla="*/ 17 w 43"/>
                <a:gd name="T35" fmla="*/ 45 h 73"/>
                <a:gd name="T36" fmla="*/ 17 w 43"/>
                <a:gd name="T37" fmla="*/ 37 h 73"/>
                <a:gd name="T38" fmla="*/ 17 w 43"/>
                <a:gd name="T39" fmla="*/ 36 h 73"/>
                <a:gd name="T40" fmla="*/ 31 w 43"/>
                <a:gd name="T41" fmla="*/ 37 h 73"/>
                <a:gd name="T42" fmla="*/ 36 w 43"/>
                <a:gd name="T43" fmla="*/ 40 h 73"/>
                <a:gd name="T44" fmla="*/ 36 w 43"/>
                <a:gd name="T45" fmla="*/ 43 h 73"/>
                <a:gd name="T46" fmla="*/ 37 w 43"/>
                <a:gd name="T47" fmla="*/ 44 h 73"/>
                <a:gd name="T48" fmla="*/ 38 w 43"/>
                <a:gd name="T49" fmla="*/ 42 h 73"/>
                <a:gd name="T50" fmla="*/ 38 w 43"/>
                <a:gd name="T51" fmla="*/ 36 h 73"/>
                <a:gd name="T52" fmla="*/ 39 w 43"/>
                <a:gd name="T53" fmla="*/ 31 h 73"/>
                <a:gd name="T54" fmla="*/ 38 w 43"/>
                <a:gd name="T55" fmla="*/ 30 h 73"/>
                <a:gd name="T56" fmla="*/ 37 w 43"/>
                <a:gd name="T57" fmla="*/ 31 h 73"/>
                <a:gd name="T58" fmla="*/ 32 w 43"/>
                <a:gd name="T59" fmla="*/ 32 h 73"/>
                <a:gd name="T60" fmla="*/ 17 w 43"/>
                <a:gd name="T61" fmla="*/ 33 h 73"/>
                <a:gd name="T62" fmla="*/ 17 w 43"/>
                <a:gd name="T63" fmla="*/ 32 h 73"/>
                <a:gd name="T64" fmla="*/ 17 w 43"/>
                <a:gd name="T65" fmla="*/ 5 h 73"/>
                <a:gd name="T66" fmla="*/ 17 w 43"/>
                <a:gd name="T67" fmla="*/ 4 h 73"/>
                <a:gd name="T68" fmla="*/ 30 w 43"/>
                <a:gd name="T69" fmla="*/ 4 h 73"/>
                <a:gd name="T70" fmla="*/ 37 w 43"/>
                <a:gd name="T71" fmla="*/ 8 h 73"/>
                <a:gd name="T72" fmla="*/ 38 w 43"/>
                <a:gd name="T73" fmla="*/ 11 h 73"/>
                <a:gd name="T74" fmla="*/ 38 w 43"/>
                <a:gd name="T75" fmla="*/ 12 h 73"/>
                <a:gd name="T76" fmla="*/ 39 w 43"/>
                <a:gd name="T77" fmla="*/ 11 h 73"/>
                <a:gd name="T78" fmla="*/ 40 w 43"/>
                <a:gd name="T79" fmla="*/ 5 h 73"/>
                <a:gd name="T80" fmla="*/ 40 w 43"/>
                <a:gd name="T81" fmla="*/ 1 h 73"/>
                <a:gd name="T82" fmla="*/ 40 w 43"/>
                <a:gd name="T83" fmla="*/ 0 h 73"/>
                <a:gd name="T84" fmla="*/ 39 w 43"/>
                <a:gd name="T85" fmla="*/ 0 h 73"/>
                <a:gd name="T86" fmla="*/ 34 w 43"/>
                <a:gd name="T87" fmla="*/ 1 h 73"/>
                <a:gd name="T88" fmla="*/ 12 w 43"/>
                <a:gd name="T89" fmla="*/ 1 h 73"/>
                <a:gd name="T90" fmla="*/ 2 w 43"/>
                <a:gd name="T91" fmla="*/ 0 h 73"/>
                <a:gd name="T92" fmla="*/ 0 w 43"/>
                <a:gd name="T93" fmla="*/ 1 h 73"/>
                <a:gd name="T94" fmla="*/ 1 w 43"/>
                <a:gd name="T95" fmla="*/ 2 h 73"/>
                <a:gd name="T96" fmla="*/ 4 w 43"/>
                <a:gd name="T97" fmla="*/ 2 h 73"/>
                <a:gd name="T98" fmla="*/ 8 w 43"/>
                <a:gd name="T99" fmla="*/ 8 h 73"/>
                <a:gd name="T100" fmla="*/ 8 w 43"/>
                <a:gd name="T101" fmla="*/ 28 h 73"/>
                <a:gd name="T102" fmla="*/ 8 w 43"/>
                <a:gd name="T103" fmla="*/ 4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" h="73">
                  <a:moveTo>
                    <a:pt x="8" y="45"/>
                  </a:moveTo>
                  <a:lnTo>
                    <a:pt x="8" y="45"/>
                  </a:lnTo>
                  <a:cubicBezTo>
                    <a:pt x="8" y="54"/>
                    <a:pt x="8" y="62"/>
                    <a:pt x="8" y="66"/>
                  </a:cubicBezTo>
                  <a:cubicBezTo>
                    <a:pt x="8" y="69"/>
                    <a:pt x="7" y="71"/>
                    <a:pt x="5" y="71"/>
                  </a:cubicBezTo>
                  <a:cubicBezTo>
                    <a:pt x="4" y="72"/>
                    <a:pt x="3" y="72"/>
                    <a:pt x="2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2" y="73"/>
                    <a:pt x="2" y="73"/>
                    <a:pt x="3" y="73"/>
                  </a:cubicBezTo>
                  <a:cubicBezTo>
                    <a:pt x="5" y="73"/>
                    <a:pt x="7" y="73"/>
                    <a:pt x="9" y="73"/>
                  </a:cubicBezTo>
                  <a:cubicBezTo>
                    <a:pt x="11" y="73"/>
                    <a:pt x="12" y="73"/>
                    <a:pt x="12" y="73"/>
                  </a:cubicBezTo>
                  <a:cubicBezTo>
                    <a:pt x="15" y="73"/>
                    <a:pt x="22" y="73"/>
                    <a:pt x="36" y="73"/>
                  </a:cubicBezTo>
                  <a:cubicBezTo>
                    <a:pt x="40" y="73"/>
                    <a:pt x="41" y="73"/>
                    <a:pt x="41" y="71"/>
                  </a:cubicBezTo>
                  <a:cubicBezTo>
                    <a:pt x="42" y="69"/>
                    <a:pt x="43" y="62"/>
                    <a:pt x="43" y="62"/>
                  </a:cubicBezTo>
                  <a:cubicBezTo>
                    <a:pt x="43" y="61"/>
                    <a:pt x="43" y="60"/>
                    <a:pt x="42" y="60"/>
                  </a:cubicBezTo>
                  <a:cubicBezTo>
                    <a:pt x="42" y="60"/>
                    <a:pt x="41" y="60"/>
                    <a:pt x="41" y="62"/>
                  </a:cubicBezTo>
                  <a:cubicBezTo>
                    <a:pt x="41" y="65"/>
                    <a:pt x="39" y="67"/>
                    <a:pt x="37" y="68"/>
                  </a:cubicBezTo>
                  <a:cubicBezTo>
                    <a:pt x="34" y="69"/>
                    <a:pt x="30" y="69"/>
                    <a:pt x="28" y="69"/>
                  </a:cubicBezTo>
                  <a:cubicBezTo>
                    <a:pt x="18" y="69"/>
                    <a:pt x="17" y="68"/>
                    <a:pt x="17" y="62"/>
                  </a:cubicBezTo>
                  <a:cubicBezTo>
                    <a:pt x="16" y="60"/>
                    <a:pt x="17" y="48"/>
                    <a:pt x="17" y="45"/>
                  </a:cubicBezTo>
                  <a:lnTo>
                    <a:pt x="17" y="37"/>
                  </a:lnTo>
                  <a:cubicBezTo>
                    <a:pt x="17" y="36"/>
                    <a:pt x="17" y="36"/>
                    <a:pt x="17" y="36"/>
                  </a:cubicBezTo>
                  <a:cubicBezTo>
                    <a:pt x="19" y="36"/>
                    <a:pt x="28" y="36"/>
                    <a:pt x="31" y="37"/>
                  </a:cubicBezTo>
                  <a:cubicBezTo>
                    <a:pt x="35" y="37"/>
                    <a:pt x="36" y="39"/>
                    <a:pt x="36" y="40"/>
                  </a:cubicBezTo>
                  <a:cubicBezTo>
                    <a:pt x="36" y="41"/>
                    <a:pt x="36" y="42"/>
                    <a:pt x="36" y="43"/>
                  </a:cubicBezTo>
                  <a:cubicBezTo>
                    <a:pt x="36" y="44"/>
                    <a:pt x="36" y="44"/>
                    <a:pt x="37" y="44"/>
                  </a:cubicBezTo>
                  <a:cubicBezTo>
                    <a:pt x="38" y="44"/>
                    <a:pt x="38" y="43"/>
                    <a:pt x="38" y="42"/>
                  </a:cubicBezTo>
                  <a:cubicBezTo>
                    <a:pt x="38" y="41"/>
                    <a:pt x="38" y="38"/>
                    <a:pt x="38" y="36"/>
                  </a:cubicBezTo>
                  <a:cubicBezTo>
                    <a:pt x="38" y="33"/>
                    <a:pt x="39" y="31"/>
                    <a:pt x="39" y="31"/>
                  </a:cubicBezTo>
                  <a:cubicBezTo>
                    <a:pt x="39" y="30"/>
                    <a:pt x="39" y="30"/>
                    <a:pt x="38" y="30"/>
                  </a:cubicBezTo>
                  <a:cubicBezTo>
                    <a:pt x="38" y="30"/>
                    <a:pt x="38" y="30"/>
                    <a:pt x="37" y="31"/>
                  </a:cubicBezTo>
                  <a:cubicBezTo>
                    <a:pt x="36" y="32"/>
                    <a:pt x="35" y="32"/>
                    <a:pt x="32" y="32"/>
                  </a:cubicBezTo>
                  <a:cubicBezTo>
                    <a:pt x="30" y="33"/>
                    <a:pt x="18" y="33"/>
                    <a:pt x="17" y="33"/>
                  </a:cubicBezTo>
                  <a:cubicBezTo>
                    <a:pt x="17" y="33"/>
                    <a:pt x="17" y="32"/>
                    <a:pt x="17" y="32"/>
                  </a:cubicBezTo>
                  <a:lnTo>
                    <a:pt x="17" y="5"/>
                  </a:lnTo>
                  <a:cubicBezTo>
                    <a:pt x="17" y="4"/>
                    <a:pt x="17" y="4"/>
                    <a:pt x="17" y="4"/>
                  </a:cubicBezTo>
                  <a:cubicBezTo>
                    <a:pt x="18" y="4"/>
                    <a:pt x="29" y="4"/>
                    <a:pt x="30" y="4"/>
                  </a:cubicBezTo>
                  <a:cubicBezTo>
                    <a:pt x="35" y="5"/>
                    <a:pt x="36" y="6"/>
                    <a:pt x="37" y="8"/>
                  </a:cubicBezTo>
                  <a:cubicBezTo>
                    <a:pt x="38" y="9"/>
                    <a:pt x="38" y="10"/>
                    <a:pt x="38" y="1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9" y="12"/>
                    <a:pt x="39" y="12"/>
                    <a:pt x="39" y="11"/>
                  </a:cubicBezTo>
                  <a:cubicBezTo>
                    <a:pt x="39" y="10"/>
                    <a:pt x="39" y="6"/>
                    <a:pt x="40" y="5"/>
                  </a:cubicBezTo>
                  <a:cubicBezTo>
                    <a:pt x="40" y="2"/>
                    <a:pt x="40" y="1"/>
                    <a:pt x="40" y="1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8" y="0"/>
                    <a:pt x="36" y="1"/>
                    <a:pt x="34" y="1"/>
                  </a:cubicBezTo>
                  <a:cubicBezTo>
                    <a:pt x="32" y="1"/>
                    <a:pt x="13" y="1"/>
                    <a:pt x="12" y="1"/>
                  </a:cubicBezTo>
                  <a:cubicBezTo>
                    <a:pt x="12" y="1"/>
                    <a:pt x="6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2" y="2"/>
                    <a:pt x="3" y="2"/>
                    <a:pt x="4" y="2"/>
                  </a:cubicBezTo>
                  <a:cubicBezTo>
                    <a:pt x="7" y="3"/>
                    <a:pt x="8" y="4"/>
                    <a:pt x="8" y="8"/>
                  </a:cubicBezTo>
                  <a:cubicBezTo>
                    <a:pt x="8" y="11"/>
                    <a:pt x="8" y="13"/>
                    <a:pt x="8" y="28"/>
                  </a:cubicBezTo>
                  <a:lnTo>
                    <a:pt x="8" y="4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Freeform 99"/>
            <p:cNvSpPr>
              <a:spLocks/>
            </p:cNvSpPr>
            <p:nvPr/>
          </p:nvSpPr>
          <p:spPr bwMode="auto">
            <a:xfrm>
              <a:off x="920751" y="3270250"/>
              <a:ext cx="44450" cy="69850"/>
            </a:xfrm>
            <a:custGeom>
              <a:avLst/>
              <a:gdLst>
                <a:gd name="T0" fmla="*/ 16 w 46"/>
                <a:gd name="T1" fmla="*/ 28 h 73"/>
                <a:gd name="T2" fmla="*/ 16 w 46"/>
                <a:gd name="T3" fmla="*/ 28 h 73"/>
                <a:gd name="T4" fmla="*/ 17 w 46"/>
                <a:gd name="T5" fmla="*/ 8 h 73"/>
                <a:gd name="T6" fmla="*/ 20 w 46"/>
                <a:gd name="T7" fmla="*/ 2 h 73"/>
                <a:gd name="T8" fmla="*/ 23 w 46"/>
                <a:gd name="T9" fmla="*/ 2 h 73"/>
                <a:gd name="T10" fmla="*/ 24 w 46"/>
                <a:gd name="T11" fmla="*/ 1 h 73"/>
                <a:gd name="T12" fmla="*/ 23 w 46"/>
                <a:gd name="T13" fmla="*/ 0 h 73"/>
                <a:gd name="T14" fmla="*/ 12 w 46"/>
                <a:gd name="T15" fmla="*/ 1 h 73"/>
                <a:gd name="T16" fmla="*/ 1 w 46"/>
                <a:gd name="T17" fmla="*/ 0 h 73"/>
                <a:gd name="T18" fmla="*/ 0 w 46"/>
                <a:gd name="T19" fmla="*/ 1 h 73"/>
                <a:gd name="T20" fmla="*/ 1 w 46"/>
                <a:gd name="T21" fmla="*/ 2 h 73"/>
                <a:gd name="T22" fmla="*/ 4 w 46"/>
                <a:gd name="T23" fmla="*/ 2 h 73"/>
                <a:gd name="T24" fmla="*/ 8 w 46"/>
                <a:gd name="T25" fmla="*/ 8 h 73"/>
                <a:gd name="T26" fmla="*/ 8 w 46"/>
                <a:gd name="T27" fmla="*/ 28 h 73"/>
                <a:gd name="T28" fmla="*/ 8 w 46"/>
                <a:gd name="T29" fmla="*/ 45 h 73"/>
                <a:gd name="T30" fmla="*/ 8 w 46"/>
                <a:gd name="T31" fmla="*/ 66 h 73"/>
                <a:gd name="T32" fmla="*/ 5 w 46"/>
                <a:gd name="T33" fmla="*/ 71 h 73"/>
                <a:gd name="T34" fmla="*/ 2 w 46"/>
                <a:gd name="T35" fmla="*/ 72 h 73"/>
                <a:gd name="T36" fmla="*/ 1 w 46"/>
                <a:gd name="T37" fmla="*/ 72 h 73"/>
                <a:gd name="T38" fmla="*/ 3 w 46"/>
                <a:gd name="T39" fmla="*/ 73 h 73"/>
                <a:gd name="T40" fmla="*/ 8 w 46"/>
                <a:gd name="T41" fmla="*/ 73 h 73"/>
                <a:gd name="T42" fmla="*/ 12 w 46"/>
                <a:gd name="T43" fmla="*/ 73 h 73"/>
                <a:gd name="T44" fmla="*/ 38 w 46"/>
                <a:gd name="T45" fmla="*/ 73 h 73"/>
                <a:gd name="T46" fmla="*/ 44 w 46"/>
                <a:gd name="T47" fmla="*/ 71 h 73"/>
                <a:gd name="T48" fmla="*/ 46 w 46"/>
                <a:gd name="T49" fmla="*/ 61 h 73"/>
                <a:gd name="T50" fmla="*/ 45 w 46"/>
                <a:gd name="T51" fmla="*/ 60 h 73"/>
                <a:gd name="T52" fmla="*/ 44 w 46"/>
                <a:gd name="T53" fmla="*/ 61 h 73"/>
                <a:gd name="T54" fmla="*/ 42 w 46"/>
                <a:gd name="T55" fmla="*/ 67 h 73"/>
                <a:gd name="T56" fmla="*/ 30 w 46"/>
                <a:gd name="T57" fmla="*/ 70 h 73"/>
                <a:gd name="T58" fmla="*/ 18 w 46"/>
                <a:gd name="T59" fmla="*/ 67 h 73"/>
                <a:gd name="T60" fmla="*/ 16 w 46"/>
                <a:gd name="T61" fmla="*/ 45 h 73"/>
                <a:gd name="T62" fmla="*/ 16 w 46"/>
                <a:gd name="T63" fmla="*/ 2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" h="73">
                  <a:moveTo>
                    <a:pt x="16" y="28"/>
                  </a:moveTo>
                  <a:lnTo>
                    <a:pt x="16" y="28"/>
                  </a:lnTo>
                  <a:cubicBezTo>
                    <a:pt x="16" y="13"/>
                    <a:pt x="16" y="11"/>
                    <a:pt x="17" y="8"/>
                  </a:cubicBezTo>
                  <a:cubicBezTo>
                    <a:pt x="17" y="4"/>
                    <a:pt x="17" y="3"/>
                    <a:pt x="20" y="2"/>
                  </a:cubicBezTo>
                  <a:cubicBezTo>
                    <a:pt x="21" y="2"/>
                    <a:pt x="23" y="2"/>
                    <a:pt x="23" y="2"/>
                  </a:cubicBezTo>
                  <a:cubicBezTo>
                    <a:pt x="24" y="2"/>
                    <a:pt x="24" y="2"/>
                    <a:pt x="24" y="1"/>
                  </a:cubicBezTo>
                  <a:cubicBezTo>
                    <a:pt x="24" y="1"/>
                    <a:pt x="24" y="0"/>
                    <a:pt x="23" y="0"/>
                  </a:cubicBezTo>
                  <a:cubicBezTo>
                    <a:pt x="20" y="0"/>
                    <a:pt x="13" y="1"/>
                    <a:pt x="12" y="1"/>
                  </a:cubicBezTo>
                  <a:cubicBezTo>
                    <a:pt x="12" y="1"/>
                    <a:pt x="6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2" y="2"/>
                    <a:pt x="3" y="2"/>
                    <a:pt x="4" y="2"/>
                  </a:cubicBezTo>
                  <a:cubicBezTo>
                    <a:pt x="7" y="3"/>
                    <a:pt x="8" y="4"/>
                    <a:pt x="8" y="8"/>
                  </a:cubicBezTo>
                  <a:cubicBezTo>
                    <a:pt x="8" y="11"/>
                    <a:pt x="8" y="13"/>
                    <a:pt x="8" y="28"/>
                  </a:cubicBezTo>
                  <a:lnTo>
                    <a:pt x="8" y="45"/>
                  </a:lnTo>
                  <a:cubicBezTo>
                    <a:pt x="8" y="54"/>
                    <a:pt x="8" y="62"/>
                    <a:pt x="8" y="66"/>
                  </a:cubicBezTo>
                  <a:cubicBezTo>
                    <a:pt x="7" y="69"/>
                    <a:pt x="7" y="71"/>
                    <a:pt x="5" y="71"/>
                  </a:cubicBezTo>
                  <a:cubicBezTo>
                    <a:pt x="4" y="72"/>
                    <a:pt x="3" y="72"/>
                    <a:pt x="2" y="72"/>
                  </a:cubicBezTo>
                  <a:cubicBezTo>
                    <a:pt x="2" y="72"/>
                    <a:pt x="1" y="72"/>
                    <a:pt x="1" y="72"/>
                  </a:cubicBezTo>
                  <a:cubicBezTo>
                    <a:pt x="1" y="73"/>
                    <a:pt x="2" y="73"/>
                    <a:pt x="3" y="73"/>
                  </a:cubicBezTo>
                  <a:cubicBezTo>
                    <a:pt x="4" y="73"/>
                    <a:pt x="6" y="73"/>
                    <a:pt x="8" y="73"/>
                  </a:cubicBezTo>
                  <a:cubicBezTo>
                    <a:pt x="10" y="73"/>
                    <a:pt x="12" y="73"/>
                    <a:pt x="12" y="73"/>
                  </a:cubicBezTo>
                  <a:cubicBezTo>
                    <a:pt x="18" y="73"/>
                    <a:pt x="24" y="73"/>
                    <a:pt x="38" y="73"/>
                  </a:cubicBezTo>
                  <a:cubicBezTo>
                    <a:pt x="43" y="73"/>
                    <a:pt x="43" y="73"/>
                    <a:pt x="44" y="71"/>
                  </a:cubicBezTo>
                  <a:cubicBezTo>
                    <a:pt x="45" y="68"/>
                    <a:pt x="46" y="62"/>
                    <a:pt x="46" y="61"/>
                  </a:cubicBezTo>
                  <a:cubicBezTo>
                    <a:pt x="46" y="60"/>
                    <a:pt x="45" y="60"/>
                    <a:pt x="45" y="60"/>
                  </a:cubicBezTo>
                  <a:cubicBezTo>
                    <a:pt x="44" y="60"/>
                    <a:pt x="44" y="60"/>
                    <a:pt x="44" y="61"/>
                  </a:cubicBezTo>
                  <a:cubicBezTo>
                    <a:pt x="44" y="63"/>
                    <a:pt x="43" y="65"/>
                    <a:pt x="42" y="67"/>
                  </a:cubicBezTo>
                  <a:cubicBezTo>
                    <a:pt x="39" y="69"/>
                    <a:pt x="35" y="70"/>
                    <a:pt x="30" y="70"/>
                  </a:cubicBezTo>
                  <a:cubicBezTo>
                    <a:pt x="22" y="70"/>
                    <a:pt x="20" y="69"/>
                    <a:pt x="18" y="67"/>
                  </a:cubicBezTo>
                  <a:cubicBezTo>
                    <a:pt x="17" y="66"/>
                    <a:pt x="16" y="59"/>
                    <a:pt x="16" y="45"/>
                  </a:cubicBezTo>
                  <a:lnTo>
                    <a:pt x="16" y="2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Freeform 100"/>
            <p:cNvSpPr>
              <a:spLocks/>
            </p:cNvSpPr>
            <p:nvPr/>
          </p:nvSpPr>
          <p:spPr bwMode="auto">
            <a:xfrm>
              <a:off x="974726" y="3270250"/>
              <a:ext cx="25400" cy="69850"/>
            </a:xfrm>
            <a:custGeom>
              <a:avLst/>
              <a:gdLst>
                <a:gd name="T0" fmla="*/ 16 w 25"/>
                <a:gd name="T1" fmla="*/ 28 h 73"/>
                <a:gd name="T2" fmla="*/ 16 w 25"/>
                <a:gd name="T3" fmla="*/ 28 h 73"/>
                <a:gd name="T4" fmla="*/ 16 w 25"/>
                <a:gd name="T5" fmla="*/ 8 h 73"/>
                <a:gd name="T6" fmla="*/ 19 w 25"/>
                <a:gd name="T7" fmla="*/ 2 h 73"/>
                <a:gd name="T8" fmla="*/ 22 w 25"/>
                <a:gd name="T9" fmla="*/ 2 h 73"/>
                <a:gd name="T10" fmla="*/ 23 w 25"/>
                <a:gd name="T11" fmla="*/ 1 h 73"/>
                <a:gd name="T12" fmla="*/ 21 w 25"/>
                <a:gd name="T13" fmla="*/ 0 h 73"/>
                <a:gd name="T14" fmla="*/ 12 w 25"/>
                <a:gd name="T15" fmla="*/ 1 h 73"/>
                <a:gd name="T16" fmla="*/ 2 w 25"/>
                <a:gd name="T17" fmla="*/ 0 h 73"/>
                <a:gd name="T18" fmla="*/ 0 w 25"/>
                <a:gd name="T19" fmla="*/ 1 h 73"/>
                <a:gd name="T20" fmla="*/ 1 w 25"/>
                <a:gd name="T21" fmla="*/ 2 h 73"/>
                <a:gd name="T22" fmla="*/ 4 w 25"/>
                <a:gd name="T23" fmla="*/ 2 h 73"/>
                <a:gd name="T24" fmla="*/ 7 w 25"/>
                <a:gd name="T25" fmla="*/ 8 h 73"/>
                <a:gd name="T26" fmla="*/ 8 w 25"/>
                <a:gd name="T27" fmla="*/ 28 h 73"/>
                <a:gd name="T28" fmla="*/ 8 w 25"/>
                <a:gd name="T29" fmla="*/ 45 h 73"/>
                <a:gd name="T30" fmla="*/ 7 w 25"/>
                <a:gd name="T31" fmla="*/ 66 h 73"/>
                <a:gd name="T32" fmla="*/ 4 w 25"/>
                <a:gd name="T33" fmla="*/ 71 h 73"/>
                <a:gd name="T34" fmla="*/ 1 w 25"/>
                <a:gd name="T35" fmla="*/ 72 h 73"/>
                <a:gd name="T36" fmla="*/ 1 w 25"/>
                <a:gd name="T37" fmla="*/ 72 h 73"/>
                <a:gd name="T38" fmla="*/ 2 w 25"/>
                <a:gd name="T39" fmla="*/ 73 h 73"/>
                <a:gd name="T40" fmla="*/ 12 w 25"/>
                <a:gd name="T41" fmla="*/ 73 h 73"/>
                <a:gd name="T42" fmla="*/ 23 w 25"/>
                <a:gd name="T43" fmla="*/ 73 h 73"/>
                <a:gd name="T44" fmla="*/ 25 w 25"/>
                <a:gd name="T45" fmla="*/ 72 h 73"/>
                <a:gd name="T46" fmla="*/ 24 w 25"/>
                <a:gd name="T47" fmla="*/ 72 h 73"/>
                <a:gd name="T48" fmla="*/ 20 w 25"/>
                <a:gd name="T49" fmla="*/ 71 h 73"/>
                <a:gd name="T50" fmla="*/ 16 w 25"/>
                <a:gd name="T51" fmla="*/ 66 h 73"/>
                <a:gd name="T52" fmla="*/ 16 w 25"/>
                <a:gd name="T53" fmla="*/ 45 h 73"/>
                <a:gd name="T54" fmla="*/ 16 w 25"/>
                <a:gd name="T55" fmla="*/ 2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" h="73">
                  <a:moveTo>
                    <a:pt x="16" y="28"/>
                  </a:moveTo>
                  <a:lnTo>
                    <a:pt x="16" y="28"/>
                  </a:lnTo>
                  <a:cubicBezTo>
                    <a:pt x="16" y="13"/>
                    <a:pt x="16" y="11"/>
                    <a:pt x="16" y="8"/>
                  </a:cubicBezTo>
                  <a:cubicBezTo>
                    <a:pt x="16" y="4"/>
                    <a:pt x="17" y="3"/>
                    <a:pt x="19" y="2"/>
                  </a:cubicBezTo>
                  <a:cubicBezTo>
                    <a:pt x="20" y="2"/>
                    <a:pt x="21" y="2"/>
                    <a:pt x="22" y="2"/>
                  </a:cubicBezTo>
                  <a:cubicBezTo>
                    <a:pt x="22" y="2"/>
                    <a:pt x="23" y="2"/>
                    <a:pt x="23" y="1"/>
                  </a:cubicBezTo>
                  <a:cubicBezTo>
                    <a:pt x="23" y="1"/>
                    <a:pt x="22" y="0"/>
                    <a:pt x="21" y="0"/>
                  </a:cubicBezTo>
                  <a:cubicBezTo>
                    <a:pt x="18" y="0"/>
                    <a:pt x="12" y="1"/>
                    <a:pt x="12" y="1"/>
                  </a:cubicBezTo>
                  <a:cubicBezTo>
                    <a:pt x="11" y="1"/>
                    <a:pt x="5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3" y="2"/>
                    <a:pt x="4" y="2"/>
                  </a:cubicBezTo>
                  <a:cubicBezTo>
                    <a:pt x="6" y="3"/>
                    <a:pt x="7" y="4"/>
                    <a:pt x="7" y="8"/>
                  </a:cubicBezTo>
                  <a:cubicBezTo>
                    <a:pt x="8" y="11"/>
                    <a:pt x="8" y="13"/>
                    <a:pt x="8" y="28"/>
                  </a:cubicBezTo>
                  <a:lnTo>
                    <a:pt x="8" y="45"/>
                  </a:lnTo>
                  <a:cubicBezTo>
                    <a:pt x="8" y="54"/>
                    <a:pt x="8" y="62"/>
                    <a:pt x="7" y="66"/>
                  </a:cubicBezTo>
                  <a:cubicBezTo>
                    <a:pt x="7" y="69"/>
                    <a:pt x="6" y="71"/>
                    <a:pt x="4" y="71"/>
                  </a:cubicBezTo>
                  <a:cubicBezTo>
                    <a:pt x="3" y="72"/>
                    <a:pt x="2" y="72"/>
                    <a:pt x="1" y="7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3"/>
                    <a:pt x="1" y="73"/>
                    <a:pt x="2" y="73"/>
                  </a:cubicBezTo>
                  <a:cubicBezTo>
                    <a:pt x="5" y="73"/>
                    <a:pt x="11" y="73"/>
                    <a:pt x="12" y="73"/>
                  </a:cubicBezTo>
                  <a:cubicBezTo>
                    <a:pt x="12" y="73"/>
                    <a:pt x="18" y="73"/>
                    <a:pt x="23" y="73"/>
                  </a:cubicBezTo>
                  <a:cubicBezTo>
                    <a:pt x="24" y="73"/>
                    <a:pt x="25" y="73"/>
                    <a:pt x="25" y="72"/>
                  </a:cubicBezTo>
                  <a:cubicBezTo>
                    <a:pt x="25" y="72"/>
                    <a:pt x="25" y="72"/>
                    <a:pt x="24" y="72"/>
                  </a:cubicBezTo>
                  <a:cubicBezTo>
                    <a:pt x="23" y="72"/>
                    <a:pt x="21" y="72"/>
                    <a:pt x="20" y="71"/>
                  </a:cubicBezTo>
                  <a:cubicBezTo>
                    <a:pt x="17" y="71"/>
                    <a:pt x="16" y="69"/>
                    <a:pt x="16" y="66"/>
                  </a:cubicBezTo>
                  <a:cubicBezTo>
                    <a:pt x="16" y="62"/>
                    <a:pt x="16" y="54"/>
                    <a:pt x="16" y="45"/>
                  </a:cubicBezTo>
                  <a:lnTo>
                    <a:pt x="16" y="2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Freeform 101"/>
            <p:cNvSpPr>
              <a:spLocks/>
            </p:cNvSpPr>
            <p:nvPr/>
          </p:nvSpPr>
          <p:spPr bwMode="auto">
            <a:xfrm>
              <a:off x="1011238" y="3268663"/>
              <a:ext cx="74613" cy="73025"/>
            </a:xfrm>
            <a:custGeom>
              <a:avLst/>
              <a:gdLst>
                <a:gd name="T0" fmla="*/ 13 w 78"/>
                <a:gd name="T1" fmla="*/ 15 h 75"/>
                <a:gd name="T2" fmla="*/ 13 w 78"/>
                <a:gd name="T3" fmla="*/ 15 h 75"/>
                <a:gd name="T4" fmla="*/ 38 w 78"/>
                <a:gd name="T5" fmla="*/ 43 h 75"/>
                <a:gd name="T6" fmla="*/ 63 w 78"/>
                <a:gd name="T7" fmla="*/ 69 h 75"/>
                <a:gd name="T8" fmla="*/ 70 w 78"/>
                <a:gd name="T9" fmla="*/ 75 h 75"/>
                <a:gd name="T10" fmla="*/ 71 w 78"/>
                <a:gd name="T11" fmla="*/ 68 h 75"/>
                <a:gd name="T12" fmla="*/ 71 w 78"/>
                <a:gd name="T13" fmla="*/ 12 h 75"/>
                <a:gd name="T14" fmla="*/ 74 w 78"/>
                <a:gd name="T15" fmla="*/ 3 h 75"/>
                <a:gd name="T16" fmla="*/ 77 w 78"/>
                <a:gd name="T17" fmla="*/ 3 h 75"/>
                <a:gd name="T18" fmla="*/ 78 w 78"/>
                <a:gd name="T19" fmla="*/ 2 h 75"/>
                <a:gd name="T20" fmla="*/ 76 w 78"/>
                <a:gd name="T21" fmla="*/ 1 h 75"/>
                <a:gd name="T22" fmla="*/ 68 w 78"/>
                <a:gd name="T23" fmla="*/ 2 h 75"/>
                <a:gd name="T24" fmla="*/ 58 w 78"/>
                <a:gd name="T25" fmla="*/ 1 h 75"/>
                <a:gd name="T26" fmla="*/ 56 w 78"/>
                <a:gd name="T27" fmla="*/ 2 h 75"/>
                <a:gd name="T28" fmla="*/ 57 w 78"/>
                <a:gd name="T29" fmla="*/ 3 h 75"/>
                <a:gd name="T30" fmla="*/ 61 w 78"/>
                <a:gd name="T31" fmla="*/ 3 h 75"/>
                <a:gd name="T32" fmla="*/ 65 w 78"/>
                <a:gd name="T33" fmla="*/ 12 h 75"/>
                <a:gd name="T34" fmla="*/ 66 w 78"/>
                <a:gd name="T35" fmla="*/ 61 h 75"/>
                <a:gd name="T36" fmla="*/ 43 w 78"/>
                <a:gd name="T37" fmla="*/ 36 h 75"/>
                <a:gd name="T38" fmla="*/ 13 w 78"/>
                <a:gd name="T39" fmla="*/ 3 h 75"/>
                <a:gd name="T40" fmla="*/ 9 w 78"/>
                <a:gd name="T41" fmla="*/ 0 h 75"/>
                <a:gd name="T42" fmla="*/ 8 w 78"/>
                <a:gd name="T43" fmla="*/ 5 h 75"/>
                <a:gd name="T44" fmla="*/ 8 w 78"/>
                <a:gd name="T45" fmla="*/ 60 h 75"/>
                <a:gd name="T46" fmla="*/ 5 w 78"/>
                <a:gd name="T47" fmla="*/ 72 h 75"/>
                <a:gd name="T48" fmla="*/ 1 w 78"/>
                <a:gd name="T49" fmla="*/ 73 h 75"/>
                <a:gd name="T50" fmla="*/ 0 w 78"/>
                <a:gd name="T51" fmla="*/ 73 h 75"/>
                <a:gd name="T52" fmla="*/ 2 w 78"/>
                <a:gd name="T53" fmla="*/ 74 h 75"/>
                <a:gd name="T54" fmla="*/ 11 w 78"/>
                <a:gd name="T55" fmla="*/ 74 h 75"/>
                <a:gd name="T56" fmla="*/ 21 w 78"/>
                <a:gd name="T57" fmla="*/ 74 h 75"/>
                <a:gd name="T58" fmla="*/ 23 w 78"/>
                <a:gd name="T59" fmla="*/ 73 h 75"/>
                <a:gd name="T60" fmla="*/ 22 w 78"/>
                <a:gd name="T61" fmla="*/ 73 h 75"/>
                <a:gd name="T62" fmla="*/ 18 w 78"/>
                <a:gd name="T63" fmla="*/ 72 h 75"/>
                <a:gd name="T64" fmla="*/ 14 w 78"/>
                <a:gd name="T65" fmla="*/ 61 h 75"/>
                <a:gd name="T66" fmla="*/ 13 w 78"/>
                <a:gd name="T67" fmla="*/ 1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8" h="75">
                  <a:moveTo>
                    <a:pt x="13" y="15"/>
                  </a:moveTo>
                  <a:lnTo>
                    <a:pt x="13" y="15"/>
                  </a:lnTo>
                  <a:cubicBezTo>
                    <a:pt x="16" y="18"/>
                    <a:pt x="26" y="31"/>
                    <a:pt x="38" y="43"/>
                  </a:cubicBezTo>
                  <a:cubicBezTo>
                    <a:pt x="48" y="53"/>
                    <a:pt x="62" y="68"/>
                    <a:pt x="63" y="69"/>
                  </a:cubicBezTo>
                  <a:cubicBezTo>
                    <a:pt x="68" y="74"/>
                    <a:pt x="69" y="75"/>
                    <a:pt x="70" y="75"/>
                  </a:cubicBezTo>
                  <a:cubicBezTo>
                    <a:pt x="70" y="75"/>
                    <a:pt x="71" y="74"/>
                    <a:pt x="71" y="68"/>
                  </a:cubicBezTo>
                  <a:lnTo>
                    <a:pt x="71" y="12"/>
                  </a:lnTo>
                  <a:cubicBezTo>
                    <a:pt x="71" y="6"/>
                    <a:pt x="71" y="4"/>
                    <a:pt x="74" y="3"/>
                  </a:cubicBezTo>
                  <a:cubicBezTo>
                    <a:pt x="75" y="3"/>
                    <a:pt x="76" y="3"/>
                    <a:pt x="77" y="3"/>
                  </a:cubicBezTo>
                  <a:cubicBezTo>
                    <a:pt x="77" y="3"/>
                    <a:pt x="78" y="2"/>
                    <a:pt x="78" y="2"/>
                  </a:cubicBezTo>
                  <a:cubicBezTo>
                    <a:pt x="78" y="2"/>
                    <a:pt x="77" y="1"/>
                    <a:pt x="76" y="1"/>
                  </a:cubicBezTo>
                  <a:cubicBezTo>
                    <a:pt x="72" y="1"/>
                    <a:pt x="69" y="2"/>
                    <a:pt x="68" y="2"/>
                  </a:cubicBezTo>
                  <a:cubicBezTo>
                    <a:pt x="67" y="2"/>
                    <a:pt x="62" y="1"/>
                    <a:pt x="58" y="1"/>
                  </a:cubicBezTo>
                  <a:cubicBezTo>
                    <a:pt x="57" y="1"/>
                    <a:pt x="56" y="2"/>
                    <a:pt x="56" y="2"/>
                  </a:cubicBezTo>
                  <a:cubicBezTo>
                    <a:pt x="56" y="2"/>
                    <a:pt x="56" y="3"/>
                    <a:pt x="57" y="3"/>
                  </a:cubicBezTo>
                  <a:cubicBezTo>
                    <a:pt x="57" y="3"/>
                    <a:pt x="60" y="3"/>
                    <a:pt x="61" y="3"/>
                  </a:cubicBezTo>
                  <a:cubicBezTo>
                    <a:pt x="64" y="4"/>
                    <a:pt x="65" y="6"/>
                    <a:pt x="65" y="12"/>
                  </a:cubicBezTo>
                  <a:lnTo>
                    <a:pt x="66" y="61"/>
                  </a:lnTo>
                  <a:cubicBezTo>
                    <a:pt x="63" y="58"/>
                    <a:pt x="53" y="46"/>
                    <a:pt x="43" y="36"/>
                  </a:cubicBezTo>
                  <a:cubicBezTo>
                    <a:pt x="28" y="20"/>
                    <a:pt x="14" y="5"/>
                    <a:pt x="13" y="3"/>
                  </a:cubicBezTo>
                  <a:cubicBezTo>
                    <a:pt x="12" y="2"/>
                    <a:pt x="10" y="0"/>
                    <a:pt x="9" y="0"/>
                  </a:cubicBezTo>
                  <a:cubicBezTo>
                    <a:pt x="8" y="0"/>
                    <a:pt x="8" y="1"/>
                    <a:pt x="8" y="5"/>
                  </a:cubicBezTo>
                  <a:lnTo>
                    <a:pt x="8" y="60"/>
                  </a:lnTo>
                  <a:cubicBezTo>
                    <a:pt x="8" y="69"/>
                    <a:pt x="8" y="71"/>
                    <a:pt x="5" y="72"/>
                  </a:cubicBezTo>
                  <a:cubicBezTo>
                    <a:pt x="4" y="73"/>
                    <a:pt x="2" y="73"/>
                    <a:pt x="1" y="73"/>
                  </a:cubicBezTo>
                  <a:cubicBezTo>
                    <a:pt x="1" y="73"/>
                    <a:pt x="0" y="73"/>
                    <a:pt x="0" y="73"/>
                  </a:cubicBezTo>
                  <a:cubicBezTo>
                    <a:pt x="0" y="74"/>
                    <a:pt x="1" y="74"/>
                    <a:pt x="2" y="74"/>
                  </a:cubicBezTo>
                  <a:cubicBezTo>
                    <a:pt x="6" y="74"/>
                    <a:pt x="10" y="74"/>
                    <a:pt x="11" y="74"/>
                  </a:cubicBezTo>
                  <a:cubicBezTo>
                    <a:pt x="12" y="74"/>
                    <a:pt x="16" y="74"/>
                    <a:pt x="21" y="74"/>
                  </a:cubicBezTo>
                  <a:cubicBezTo>
                    <a:pt x="23" y="74"/>
                    <a:pt x="23" y="74"/>
                    <a:pt x="23" y="73"/>
                  </a:cubicBezTo>
                  <a:cubicBezTo>
                    <a:pt x="23" y="73"/>
                    <a:pt x="23" y="73"/>
                    <a:pt x="22" y="73"/>
                  </a:cubicBezTo>
                  <a:cubicBezTo>
                    <a:pt x="21" y="73"/>
                    <a:pt x="19" y="73"/>
                    <a:pt x="18" y="72"/>
                  </a:cubicBezTo>
                  <a:cubicBezTo>
                    <a:pt x="15" y="71"/>
                    <a:pt x="14" y="69"/>
                    <a:pt x="14" y="61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Freeform 102"/>
            <p:cNvSpPr>
              <a:spLocks noEditPoints="1"/>
            </p:cNvSpPr>
            <p:nvPr/>
          </p:nvSpPr>
          <p:spPr bwMode="auto">
            <a:xfrm>
              <a:off x="1096963" y="3270250"/>
              <a:ext cx="69850" cy="71438"/>
            </a:xfrm>
            <a:custGeom>
              <a:avLst/>
              <a:gdLst>
                <a:gd name="T0" fmla="*/ 8 w 73"/>
                <a:gd name="T1" fmla="*/ 45 h 74"/>
                <a:gd name="T2" fmla="*/ 8 w 73"/>
                <a:gd name="T3" fmla="*/ 45 h 74"/>
                <a:gd name="T4" fmla="*/ 8 w 73"/>
                <a:gd name="T5" fmla="*/ 66 h 74"/>
                <a:gd name="T6" fmla="*/ 5 w 73"/>
                <a:gd name="T7" fmla="*/ 71 h 74"/>
                <a:gd name="T8" fmla="*/ 2 w 73"/>
                <a:gd name="T9" fmla="*/ 72 h 74"/>
                <a:gd name="T10" fmla="*/ 1 w 73"/>
                <a:gd name="T11" fmla="*/ 72 h 74"/>
                <a:gd name="T12" fmla="*/ 3 w 73"/>
                <a:gd name="T13" fmla="*/ 73 h 74"/>
                <a:gd name="T14" fmla="*/ 12 w 73"/>
                <a:gd name="T15" fmla="*/ 73 h 74"/>
                <a:gd name="T16" fmla="*/ 33 w 73"/>
                <a:gd name="T17" fmla="*/ 74 h 74"/>
                <a:gd name="T18" fmla="*/ 63 w 73"/>
                <a:gd name="T19" fmla="*/ 63 h 74"/>
                <a:gd name="T20" fmla="*/ 73 w 73"/>
                <a:gd name="T21" fmla="*/ 36 h 74"/>
                <a:gd name="T22" fmla="*/ 64 w 73"/>
                <a:gd name="T23" fmla="*/ 11 h 74"/>
                <a:gd name="T24" fmla="*/ 25 w 73"/>
                <a:gd name="T25" fmla="*/ 0 h 74"/>
                <a:gd name="T26" fmla="*/ 12 w 73"/>
                <a:gd name="T27" fmla="*/ 1 h 74"/>
                <a:gd name="T28" fmla="*/ 1 w 73"/>
                <a:gd name="T29" fmla="*/ 0 h 74"/>
                <a:gd name="T30" fmla="*/ 0 w 73"/>
                <a:gd name="T31" fmla="*/ 1 h 74"/>
                <a:gd name="T32" fmla="*/ 0 w 73"/>
                <a:gd name="T33" fmla="*/ 2 h 74"/>
                <a:gd name="T34" fmla="*/ 4 w 73"/>
                <a:gd name="T35" fmla="*/ 2 h 74"/>
                <a:gd name="T36" fmla="*/ 8 w 73"/>
                <a:gd name="T37" fmla="*/ 8 h 74"/>
                <a:gd name="T38" fmla="*/ 8 w 73"/>
                <a:gd name="T39" fmla="*/ 28 h 74"/>
                <a:gd name="T40" fmla="*/ 8 w 73"/>
                <a:gd name="T41" fmla="*/ 45 h 74"/>
                <a:gd name="T42" fmla="*/ 16 w 73"/>
                <a:gd name="T43" fmla="*/ 27 h 74"/>
                <a:gd name="T44" fmla="*/ 16 w 73"/>
                <a:gd name="T45" fmla="*/ 27 h 74"/>
                <a:gd name="T46" fmla="*/ 16 w 73"/>
                <a:gd name="T47" fmla="*/ 6 h 74"/>
                <a:gd name="T48" fmla="*/ 17 w 73"/>
                <a:gd name="T49" fmla="*/ 4 h 74"/>
                <a:gd name="T50" fmla="*/ 24 w 73"/>
                <a:gd name="T51" fmla="*/ 4 h 74"/>
                <a:gd name="T52" fmla="*/ 55 w 73"/>
                <a:gd name="T53" fmla="*/ 15 h 74"/>
                <a:gd name="T54" fmla="*/ 64 w 73"/>
                <a:gd name="T55" fmla="*/ 39 h 74"/>
                <a:gd name="T56" fmla="*/ 57 w 73"/>
                <a:gd name="T57" fmla="*/ 62 h 74"/>
                <a:gd name="T58" fmla="*/ 34 w 73"/>
                <a:gd name="T59" fmla="*/ 71 h 74"/>
                <a:gd name="T60" fmla="*/ 17 w 73"/>
                <a:gd name="T61" fmla="*/ 67 h 74"/>
                <a:gd name="T62" fmla="*/ 16 w 73"/>
                <a:gd name="T63" fmla="*/ 59 h 74"/>
                <a:gd name="T64" fmla="*/ 16 w 73"/>
                <a:gd name="T65" fmla="*/ 39 h 74"/>
                <a:gd name="T66" fmla="*/ 16 w 73"/>
                <a:gd name="T67" fmla="*/ 2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3" h="74">
                  <a:moveTo>
                    <a:pt x="8" y="45"/>
                  </a:moveTo>
                  <a:lnTo>
                    <a:pt x="8" y="45"/>
                  </a:lnTo>
                  <a:cubicBezTo>
                    <a:pt x="8" y="54"/>
                    <a:pt x="8" y="62"/>
                    <a:pt x="8" y="66"/>
                  </a:cubicBezTo>
                  <a:cubicBezTo>
                    <a:pt x="7" y="69"/>
                    <a:pt x="7" y="71"/>
                    <a:pt x="5" y="71"/>
                  </a:cubicBezTo>
                  <a:cubicBezTo>
                    <a:pt x="4" y="72"/>
                    <a:pt x="3" y="72"/>
                    <a:pt x="2" y="7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3"/>
                    <a:pt x="2" y="73"/>
                    <a:pt x="3" y="73"/>
                  </a:cubicBezTo>
                  <a:cubicBezTo>
                    <a:pt x="6" y="73"/>
                    <a:pt x="12" y="73"/>
                    <a:pt x="12" y="73"/>
                  </a:cubicBezTo>
                  <a:cubicBezTo>
                    <a:pt x="13" y="73"/>
                    <a:pt x="25" y="74"/>
                    <a:pt x="33" y="74"/>
                  </a:cubicBezTo>
                  <a:cubicBezTo>
                    <a:pt x="50" y="74"/>
                    <a:pt x="58" y="67"/>
                    <a:pt x="63" y="63"/>
                  </a:cubicBezTo>
                  <a:cubicBezTo>
                    <a:pt x="68" y="57"/>
                    <a:pt x="73" y="48"/>
                    <a:pt x="73" y="36"/>
                  </a:cubicBezTo>
                  <a:cubicBezTo>
                    <a:pt x="73" y="24"/>
                    <a:pt x="68" y="16"/>
                    <a:pt x="64" y="11"/>
                  </a:cubicBezTo>
                  <a:cubicBezTo>
                    <a:pt x="52" y="0"/>
                    <a:pt x="35" y="0"/>
                    <a:pt x="25" y="0"/>
                  </a:cubicBezTo>
                  <a:cubicBezTo>
                    <a:pt x="19" y="0"/>
                    <a:pt x="13" y="1"/>
                    <a:pt x="12" y="1"/>
                  </a:cubicBezTo>
                  <a:cubicBezTo>
                    <a:pt x="12" y="1"/>
                    <a:pt x="6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7" y="3"/>
                    <a:pt x="8" y="4"/>
                    <a:pt x="8" y="8"/>
                  </a:cubicBezTo>
                  <a:cubicBezTo>
                    <a:pt x="8" y="11"/>
                    <a:pt x="8" y="13"/>
                    <a:pt x="8" y="28"/>
                  </a:cubicBezTo>
                  <a:lnTo>
                    <a:pt x="8" y="45"/>
                  </a:lnTo>
                  <a:close/>
                  <a:moveTo>
                    <a:pt x="16" y="27"/>
                  </a:moveTo>
                  <a:lnTo>
                    <a:pt x="16" y="27"/>
                  </a:lnTo>
                  <a:cubicBezTo>
                    <a:pt x="16" y="19"/>
                    <a:pt x="16" y="10"/>
                    <a:pt x="16" y="6"/>
                  </a:cubicBezTo>
                  <a:cubicBezTo>
                    <a:pt x="16" y="5"/>
                    <a:pt x="17" y="5"/>
                    <a:pt x="17" y="4"/>
                  </a:cubicBezTo>
                  <a:cubicBezTo>
                    <a:pt x="18" y="4"/>
                    <a:pt x="22" y="4"/>
                    <a:pt x="24" y="4"/>
                  </a:cubicBezTo>
                  <a:cubicBezTo>
                    <a:pt x="35" y="4"/>
                    <a:pt x="46" y="5"/>
                    <a:pt x="55" y="15"/>
                  </a:cubicBezTo>
                  <a:cubicBezTo>
                    <a:pt x="59" y="19"/>
                    <a:pt x="64" y="27"/>
                    <a:pt x="64" y="39"/>
                  </a:cubicBezTo>
                  <a:cubicBezTo>
                    <a:pt x="64" y="48"/>
                    <a:pt x="62" y="57"/>
                    <a:pt x="57" y="62"/>
                  </a:cubicBezTo>
                  <a:cubicBezTo>
                    <a:pt x="51" y="67"/>
                    <a:pt x="43" y="71"/>
                    <a:pt x="34" y="71"/>
                  </a:cubicBezTo>
                  <a:cubicBezTo>
                    <a:pt x="22" y="71"/>
                    <a:pt x="19" y="69"/>
                    <a:pt x="17" y="67"/>
                  </a:cubicBezTo>
                  <a:cubicBezTo>
                    <a:pt x="17" y="66"/>
                    <a:pt x="16" y="62"/>
                    <a:pt x="16" y="59"/>
                  </a:cubicBezTo>
                  <a:cubicBezTo>
                    <a:pt x="16" y="58"/>
                    <a:pt x="16" y="49"/>
                    <a:pt x="16" y="39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 103"/>
            <p:cNvSpPr>
              <a:spLocks noEditPoints="1"/>
            </p:cNvSpPr>
            <p:nvPr/>
          </p:nvSpPr>
          <p:spPr bwMode="auto">
            <a:xfrm>
              <a:off x="1166813" y="3268663"/>
              <a:ext cx="69850" cy="71438"/>
            </a:xfrm>
            <a:custGeom>
              <a:avLst/>
              <a:gdLst>
                <a:gd name="T0" fmla="*/ 11 w 73"/>
                <a:gd name="T1" fmla="*/ 63 h 74"/>
                <a:gd name="T2" fmla="*/ 11 w 73"/>
                <a:gd name="T3" fmla="*/ 63 h 74"/>
                <a:gd name="T4" fmla="*/ 3 w 73"/>
                <a:gd name="T5" fmla="*/ 72 h 74"/>
                <a:gd name="T6" fmla="*/ 0 w 73"/>
                <a:gd name="T7" fmla="*/ 73 h 74"/>
                <a:gd name="T8" fmla="*/ 0 w 73"/>
                <a:gd name="T9" fmla="*/ 73 h 74"/>
                <a:gd name="T10" fmla="*/ 1 w 73"/>
                <a:gd name="T11" fmla="*/ 74 h 74"/>
                <a:gd name="T12" fmla="*/ 12 w 73"/>
                <a:gd name="T13" fmla="*/ 74 h 74"/>
                <a:gd name="T14" fmla="*/ 20 w 73"/>
                <a:gd name="T15" fmla="*/ 74 h 74"/>
                <a:gd name="T16" fmla="*/ 21 w 73"/>
                <a:gd name="T17" fmla="*/ 73 h 74"/>
                <a:gd name="T18" fmla="*/ 20 w 73"/>
                <a:gd name="T19" fmla="*/ 73 h 74"/>
                <a:gd name="T20" fmla="*/ 19 w 73"/>
                <a:gd name="T21" fmla="*/ 73 h 74"/>
                <a:gd name="T22" fmla="*/ 16 w 73"/>
                <a:gd name="T23" fmla="*/ 70 h 74"/>
                <a:gd name="T24" fmla="*/ 17 w 73"/>
                <a:gd name="T25" fmla="*/ 63 h 74"/>
                <a:gd name="T26" fmla="*/ 23 w 73"/>
                <a:gd name="T27" fmla="*/ 46 h 74"/>
                <a:gd name="T28" fmla="*/ 24 w 73"/>
                <a:gd name="T29" fmla="*/ 46 h 74"/>
                <a:gd name="T30" fmla="*/ 44 w 73"/>
                <a:gd name="T31" fmla="*/ 46 h 74"/>
                <a:gd name="T32" fmla="*/ 45 w 73"/>
                <a:gd name="T33" fmla="*/ 46 h 74"/>
                <a:gd name="T34" fmla="*/ 54 w 73"/>
                <a:gd name="T35" fmla="*/ 70 h 74"/>
                <a:gd name="T36" fmla="*/ 54 w 73"/>
                <a:gd name="T37" fmla="*/ 72 h 74"/>
                <a:gd name="T38" fmla="*/ 53 w 73"/>
                <a:gd name="T39" fmla="*/ 73 h 74"/>
                <a:gd name="T40" fmla="*/ 56 w 73"/>
                <a:gd name="T41" fmla="*/ 74 h 74"/>
                <a:gd name="T42" fmla="*/ 71 w 73"/>
                <a:gd name="T43" fmla="*/ 74 h 74"/>
                <a:gd name="T44" fmla="*/ 73 w 73"/>
                <a:gd name="T45" fmla="*/ 73 h 74"/>
                <a:gd name="T46" fmla="*/ 72 w 73"/>
                <a:gd name="T47" fmla="*/ 73 h 74"/>
                <a:gd name="T48" fmla="*/ 68 w 73"/>
                <a:gd name="T49" fmla="*/ 72 h 74"/>
                <a:gd name="T50" fmla="*/ 60 w 73"/>
                <a:gd name="T51" fmla="*/ 61 h 74"/>
                <a:gd name="T52" fmla="*/ 37 w 73"/>
                <a:gd name="T53" fmla="*/ 4 h 74"/>
                <a:gd name="T54" fmla="*/ 35 w 73"/>
                <a:gd name="T55" fmla="*/ 0 h 74"/>
                <a:gd name="T56" fmla="*/ 33 w 73"/>
                <a:gd name="T57" fmla="*/ 4 h 74"/>
                <a:gd name="T58" fmla="*/ 11 w 73"/>
                <a:gd name="T59" fmla="*/ 63 h 74"/>
                <a:gd name="T60" fmla="*/ 25 w 73"/>
                <a:gd name="T61" fmla="*/ 42 h 74"/>
                <a:gd name="T62" fmla="*/ 25 w 73"/>
                <a:gd name="T63" fmla="*/ 42 h 74"/>
                <a:gd name="T64" fmla="*/ 24 w 73"/>
                <a:gd name="T65" fmla="*/ 42 h 74"/>
                <a:gd name="T66" fmla="*/ 33 w 73"/>
                <a:gd name="T67" fmla="*/ 16 h 74"/>
                <a:gd name="T68" fmla="*/ 34 w 73"/>
                <a:gd name="T69" fmla="*/ 16 h 74"/>
                <a:gd name="T70" fmla="*/ 43 w 73"/>
                <a:gd name="T71" fmla="*/ 42 h 74"/>
                <a:gd name="T72" fmla="*/ 43 w 73"/>
                <a:gd name="T73" fmla="*/ 42 h 74"/>
                <a:gd name="T74" fmla="*/ 25 w 73"/>
                <a:gd name="T75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3" h="74">
                  <a:moveTo>
                    <a:pt x="11" y="63"/>
                  </a:moveTo>
                  <a:lnTo>
                    <a:pt x="11" y="63"/>
                  </a:lnTo>
                  <a:cubicBezTo>
                    <a:pt x="10" y="68"/>
                    <a:pt x="8" y="72"/>
                    <a:pt x="3" y="72"/>
                  </a:cubicBezTo>
                  <a:cubicBezTo>
                    <a:pt x="2" y="73"/>
                    <a:pt x="1" y="73"/>
                    <a:pt x="0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4"/>
                    <a:pt x="0" y="74"/>
                    <a:pt x="1" y="74"/>
                  </a:cubicBezTo>
                  <a:cubicBezTo>
                    <a:pt x="6" y="74"/>
                    <a:pt x="11" y="74"/>
                    <a:pt x="12" y="74"/>
                  </a:cubicBezTo>
                  <a:cubicBezTo>
                    <a:pt x="13" y="74"/>
                    <a:pt x="17" y="74"/>
                    <a:pt x="20" y="74"/>
                  </a:cubicBezTo>
                  <a:cubicBezTo>
                    <a:pt x="21" y="74"/>
                    <a:pt x="21" y="74"/>
                    <a:pt x="21" y="73"/>
                  </a:cubicBezTo>
                  <a:cubicBezTo>
                    <a:pt x="21" y="73"/>
                    <a:pt x="21" y="73"/>
                    <a:pt x="20" y="73"/>
                  </a:cubicBezTo>
                  <a:lnTo>
                    <a:pt x="19" y="73"/>
                  </a:lnTo>
                  <a:cubicBezTo>
                    <a:pt x="18" y="73"/>
                    <a:pt x="16" y="72"/>
                    <a:pt x="16" y="70"/>
                  </a:cubicBezTo>
                  <a:cubicBezTo>
                    <a:pt x="16" y="68"/>
                    <a:pt x="16" y="66"/>
                    <a:pt x="17" y="63"/>
                  </a:cubicBezTo>
                  <a:lnTo>
                    <a:pt x="23" y="46"/>
                  </a:lnTo>
                  <a:cubicBezTo>
                    <a:pt x="23" y="46"/>
                    <a:pt x="23" y="46"/>
                    <a:pt x="24" y="46"/>
                  </a:cubicBezTo>
                  <a:lnTo>
                    <a:pt x="44" y="46"/>
                  </a:lnTo>
                  <a:cubicBezTo>
                    <a:pt x="45" y="46"/>
                    <a:pt x="45" y="46"/>
                    <a:pt x="45" y="46"/>
                  </a:cubicBezTo>
                  <a:lnTo>
                    <a:pt x="54" y="70"/>
                  </a:lnTo>
                  <a:cubicBezTo>
                    <a:pt x="55" y="71"/>
                    <a:pt x="54" y="72"/>
                    <a:pt x="54" y="72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3" y="74"/>
                    <a:pt x="54" y="74"/>
                    <a:pt x="56" y="74"/>
                  </a:cubicBezTo>
                  <a:cubicBezTo>
                    <a:pt x="62" y="74"/>
                    <a:pt x="69" y="74"/>
                    <a:pt x="71" y="74"/>
                  </a:cubicBezTo>
                  <a:cubicBezTo>
                    <a:pt x="72" y="74"/>
                    <a:pt x="73" y="74"/>
                    <a:pt x="73" y="73"/>
                  </a:cubicBezTo>
                  <a:cubicBezTo>
                    <a:pt x="73" y="73"/>
                    <a:pt x="72" y="73"/>
                    <a:pt x="72" y="73"/>
                  </a:cubicBezTo>
                  <a:cubicBezTo>
                    <a:pt x="71" y="73"/>
                    <a:pt x="69" y="73"/>
                    <a:pt x="68" y="72"/>
                  </a:cubicBezTo>
                  <a:cubicBezTo>
                    <a:pt x="66" y="72"/>
                    <a:pt x="63" y="70"/>
                    <a:pt x="60" y="61"/>
                  </a:cubicBezTo>
                  <a:cubicBezTo>
                    <a:pt x="54" y="47"/>
                    <a:pt x="39" y="7"/>
                    <a:pt x="37" y="4"/>
                  </a:cubicBezTo>
                  <a:cubicBezTo>
                    <a:pt x="36" y="1"/>
                    <a:pt x="36" y="0"/>
                    <a:pt x="35" y="0"/>
                  </a:cubicBezTo>
                  <a:cubicBezTo>
                    <a:pt x="35" y="0"/>
                    <a:pt x="34" y="1"/>
                    <a:pt x="33" y="4"/>
                  </a:cubicBezTo>
                  <a:lnTo>
                    <a:pt x="11" y="63"/>
                  </a:lnTo>
                  <a:close/>
                  <a:moveTo>
                    <a:pt x="25" y="42"/>
                  </a:moveTo>
                  <a:lnTo>
                    <a:pt x="25" y="42"/>
                  </a:lnTo>
                  <a:cubicBezTo>
                    <a:pt x="24" y="42"/>
                    <a:pt x="24" y="42"/>
                    <a:pt x="24" y="42"/>
                  </a:cubicBezTo>
                  <a:lnTo>
                    <a:pt x="33" y="16"/>
                  </a:lnTo>
                  <a:cubicBezTo>
                    <a:pt x="33" y="14"/>
                    <a:pt x="34" y="14"/>
                    <a:pt x="34" y="16"/>
                  </a:cubicBezTo>
                  <a:lnTo>
                    <a:pt x="43" y="42"/>
                  </a:lnTo>
                  <a:cubicBezTo>
                    <a:pt x="44" y="42"/>
                    <a:pt x="44" y="42"/>
                    <a:pt x="43" y="42"/>
                  </a:cubicBezTo>
                  <a:lnTo>
                    <a:pt x="25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2" name="Rectangle 151"/>
          <p:cNvSpPr/>
          <p:nvPr/>
        </p:nvSpPr>
        <p:spPr>
          <a:xfrm>
            <a:off x="0" y="392961"/>
            <a:ext cx="240632" cy="555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 Placeholder 10">
            <a:extLst>
              <a:ext uri="{FF2B5EF4-FFF2-40B4-BE49-F238E27FC236}">
                <a16:creationId xmlns:a16="http://schemas.microsoft.com/office/drawing/2014/main" id="{A24844B2-B311-4A28-B670-21AAB8C305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5122" y="4023371"/>
            <a:ext cx="8344684" cy="443120"/>
          </a:xfrm>
        </p:spPr>
        <p:txBody>
          <a:bodyPr tIns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speaker(s)</a:t>
            </a:r>
          </a:p>
        </p:txBody>
      </p:sp>
    </p:spTree>
    <p:extLst>
      <p:ext uri="{BB962C8B-B14F-4D97-AF65-F5344CB8AC3E}">
        <p14:creationId xmlns:p14="http://schemas.microsoft.com/office/powerpoint/2010/main" val="289406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5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Width Head + Bol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4" y="786443"/>
            <a:ext cx="8329613" cy="4572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1400" b="0" i="1" baseline="0"/>
            </a:lvl1pPr>
            <a:lvl2pPr marL="171450" indent="-171450">
              <a:spcBef>
                <a:spcPts val="336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300"/>
            </a:lvl2pPr>
            <a:lvl3pPr marL="342900" indent="-171450">
              <a:spcBef>
                <a:spcPts val="336"/>
              </a:spcBef>
              <a:buClr>
                <a:srgbClr val="3086AB"/>
              </a:buClr>
              <a:buFont typeface="Arial" panose="020B0604020202020204" pitchFamily="34" charset="0"/>
              <a:buChar char="•"/>
              <a:tabLst/>
              <a:defRPr baseline="0"/>
            </a:lvl3pPr>
            <a:lvl4pPr marL="515938" indent="-173038">
              <a:spcBef>
                <a:spcPts val="336"/>
              </a:spcBef>
              <a:spcAft>
                <a:spcPts val="0"/>
              </a:spcAft>
              <a:buFont typeface="Arial" panose="020B0604020202020204" pitchFamily="34" charset="0"/>
              <a:buChar char="-"/>
              <a:tabLst/>
              <a:defRPr baseline="0"/>
            </a:lvl4pPr>
            <a:lvl5pPr marL="687388" indent="-171450">
              <a:spcBef>
                <a:spcPts val="336"/>
              </a:spcBef>
              <a:defRPr baseline="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65126" y="1280159"/>
            <a:ext cx="8340724" cy="3474720"/>
          </a:xfrm>
        </p:spPr>
        <p:txBody>
          <a:bodyPr/>
          <a:lstStyle>
            <a:lvl1pPr>
              <a:spcBef>
                <a:spcPts val="600"/>
              </a:spcBef>
              <a:defRPr sz="1600"/>
            </a:lvl1pPr>
            <a:lvl2pPr>
              <a:spcBef>
                <a:spcPts val="300"/>
              </a:spcBef>
              <a:defRPr sz="14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200"/>
            </a:lvl4pPr>
            <a:lvl5pPr>
              <a:spcBef>
                <a:spcPts val="300"/>
              </a:spcBef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31B340-82AD-4C4E-A6CD-7E1B1D9E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410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Width Head + Bol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4" y="786443"/>
            <a:ext cx="8329613" cy="225061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1400" b="0" i="1" baseline="0"/>
            </a:lvl1pPr>
            <a:lvl2pPr marL="171450" indent="-171450">
              <a:spcBef>
                <a:spcPts val="336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300"/>
            </a:lvl2pPr>
            <a:lvl3pPr marL="342900" indent="-171450">
              <a:spcBef>
                <a:spcPts val="336"/>
              </a:spcBef>
              <a:buClr>
                <a:srgbClr val="3086AB"/>
              </a:buClr>
              <a:buFont typeface="Arial" panose="020B0604020202020204" pitchFamily="34" charset="0"/>
              <a:buChar char="•"/>
              <a:tabLst/>
              <a:defRPr baseline="0"/>
            </a:lvl3pPr>
            <a:lvl4pPr marL="515938" indent="-173038">
              <a:spcBef>
                <a:spcPts val="336"/>
              </a:spcBef>
              <a:spcAft>
                <a:spcPts val="0"/>
              </a:spcAft>
              <a:buFont typeface="Arial" panose="020B0604020202020204" pitchFamily="34" charset="0"/>
              <a:buChar char="-"/>
              <a:tabLst/>
              <a:defRPr baseline="0"/>
            </a:lvl4pPr>
            <a:lvl5pPr marL="687388" indent="-171450">
              <a:spcBef>
                <a:spcPts val="336"/>
              </a:spcBef>
              <a:defRPr baseline="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31B340-82AD-4C4E-A6CD-7E1B1D9E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1F43D7A-1F2A-4E6E-9D6F-63654FDB7D1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65125" y="1820153"/>
            <a:ext cx="8340725" cy="29058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3457687-38C4-4B08-B1F1-03F7BE8D6E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5125" y="1084263"/>
            <a:ext cx="8386763" cy="66313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4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Head, 1/3 Copy + 2/3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5125" y="1280160"/>
            <a:ext cx="3657600" cy="3389313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600" b="0"/>
            </a:lvl1pPr>
            <a:lvl2pPr>
              <a:spcBef>
                <a:spcPts val="300"/>
              </a:spcBef>
              <a:spcAft>
                <a:spcPts val="0"/>
              </a:spcAft>
              <a:defRPr sz="1400" baseline="0"/>
            </a:lvl2pPr>
            <a:lvl3pPr>
              <a:spcBef>
                <a:spcPts val="300"/>
              </a:spcBef>
              <a:spcAft>
                <a:spcPts val="0"/>
              </a:spcAft>
              <a:buClr>
                <a:srgbClr val="3086AB"/>
              </a:buClr>
              <a:defRPr sz="1400"/>
            </a:lvl3pPr>
            <a:lvl4pPr marL="515937" indent="-171450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baseline="0"/>
            </a:lvl4pPr>
            <a:lvl5pPr>
              <a:spcBef>
                <a:spcPts val="3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082017-CE4C-4F44-AD1D-96D93E42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E14BAE1D-525F-4F26-BA22-B65428F874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5124" y="786443"/>
            <a:ext cx="8329613" cy="4572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1400" b="0" i="1" baseline="0">
                <a:solidFill>
                  <a:schemeClr val="tx1"/>
                </a:solidFill>
              </a:defRPr>
            </a:lvl1pPr>
            <a:lvl2pPr marL="171450" indent="-171450">
              <a:spcBef>
                <a:spcPts val="336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300"/>
            </a:lvl2pPr>
            <a:lvl3pPr marL="342900" indent="-171450">
              <a:spcBef>
                <a:spcPts val="336"/>
              </a:spcBef>
              <a:buClr>
                <a:srgbClr val="3086AB"/>
              </a:buClr>
              <a:buFont typeface="Arial" panose="020B0604020202020204" pitchFamily="34" charset="0"/>
              <a:buChar char="•"/>
              <a:tabLst/>
              <a:defRPr baseline="0"/>
            </a:lvl3pPr>
            <a:lvl4pPr marL="515938" indent="-173038">
              <a:spcBef>
                <a:spcPts val="336"/>
              </a:spcBef>
              <a:spcAft>
                <a:spcPts val="0"/>
              </a:spcAft>
              <a:buFont typeface="Arial" panose="020B0604020202020204" pitchFamily="34" charset="0"/>
              <a:buChar char="-"/>
              <a:tabLst/>
              <a:defRPr baseline="0"/>
            </a:lvl4pPr>
            <a:lvl5pPr marL="687388" indent="-171450">
              <a:spcBef>
                <a:spcPts val="336"/>
              </a:spcBef>
              <a:defRPr baseline="0"/>
            </a:lvl5pPr>
          </a:lstStyle>
          <a:p>
            <a:pPr lvl="0"/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159696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dth Head + Copy w/ 2/3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5123" y="1289050"/>
            <a:ext cx="3657600" cy="3389314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buClr>
                <a:srgbClr val="2F85AA"/>
              </a:buClr>
              <a:defRPr sz="1600" b="0" baseline="0"/>
            </a:lvl1pPr>
            <a:lvl2pPr marL="182563" indent="-182563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400" baseline="0"/>
            </a:lvl2pPr>
            <a:lvl3pPr marL="344488" indent="-149225">
              <a:spcBef>
                <a:spcPts val="300"/>
              </a:spcBef>
              <a:spcAft>
                <a:spcPts val="0"/>
              </a:spcAft>
              <a:buClr>
                <a:srgbClr val="3086AB"/>
              </a:buClr>
              <a:buFont typeface="Wingdings" panose="05000000000000000000" pitchFamily="2" charset="2"/>
              <a:buChar char="§"/>
              <a:defRPr baseline="0"/>
            </a:lvl3pPr>
            <a:lvl4pPr marL="515937" indent="-171450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baseline="0"/>
            </a:lvl4pPr>
            <a:lvl5pPr marL="685800" indent="-171450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baseline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3F7C509-FEEF-45D3-B896-7C07814C0C1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883BBB-51FB-4A63-9FD6-B4D25A83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4" y="91943"/>
            <a:ext cx="3657599" cy="663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F3FFF7F-B6AA-47BE-8F3A-37DDE7581C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5124" y="786443"/>
            <a:ext cx="3657599" cy="457200"/>
          </a:xfrm>
        </p:spPr>
        <p:txBody>
          <a:bodyPr anchor="t"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1400" b="0" i="1" baseline="0"/>
            </a:lvl1pPr>
            <a:lvl2pPr marL="171450" indent="-171450">
              <a:spcBef>
                <a:spcPts val="336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300"/>
            </a:lvl2pPr>
            <a:lvl3pPr marL="342900" indent="-171450">
              <a:spcBef>
                <a:spcPts val="336"/>
              </a:spcBef>
              <a:buClr>
                <a:srgbClr val="3086AB"/>
              </a:buClr>
              <a:buFont typeface="Arial" panose="020B0604020202020204" pitchFamily="34" charset="0"/>
              <a:buChar char="•"/>
              <a:tabLst/>
              <a:defRPr baseline="0"/>
            </a:lvl3pPr>
            <a:lvl4pPr marL="515938" indent="-173038">
              <a:spcBef>
                <a:spcPts val="336"/>
              </a:spcBef>
              <a:spcAft>
                <a:spcPts val="0"/>
              </a:spcAft>
              <a:buFont typeface="Arial" panose="020B0604020202020204" pitchFamily="34" charset="0"/>
              <a:buChar char="-"/>
              <a:tabLst/>
              <a:defRPr baseline="0"/>
            </a:lvl4pPr>
            <a:lvl5pPr marL="687388" indent="-171450">
              <a:spcBef>
                <a:spcPts val="336"/>
              </a:spcBef>
              <a:defRPr baseline="0"/>
            </a:lvl5pPr>
          </a:lstStyle>
          <a:p>
            <a:pPr lvl="0"/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341862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86B189-5735-4FA0-887A-E030718F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9AB543F-9A2D-4EC6-BF9E-BD9CF21E8B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5124" y="786384"/>
            <a:ext cx="8329613" cy="4572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1400" b="0" i="1" baseline="0"/>
            </a:lvl1pPr>
            <a:lvl2pPr marL="171450" indent="-171450">
              <a:spcBef>
                <a:spcPts val="336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300"/>
            </a:lvl2pPr>
            <a:lvl3pPr marL="342900" indent="-171450">
              <a:spcBef>
                <a:spcPts val="336"/>
              </a:spcBef>
              <a:buClr>
                <a:srgbClr val="3086AB"/>
              </a:buClr>
              <a:buFont typeface="Arial" panose="020B0604020202020204" pitchFamily="34" charset="0"/>
              <a:buChar char="•"/>
              <a:tabLst/>
              <a:defRPr baseline="0"/>
            </a:lvl3pPr>
            <a:lvl4pPr marL="515938" indent="-173038">
              <a:spcBef>
                <a:spcPts val="336"/>
              </a:spcBef>
              <a:spcAft>
                <a:spcPts val="0"/>
              </a:spcAft>
              <a:buFont typeface="Arial" panose="020B0604020202020204" pitchFamily="34" charset="0"/>
              <a:buChar char="-"/>
              <a:tabLst/>
              <a:defRPr baseline="0"/>
            </a:lvl4pPr>
            <a:lvl5pPr marL="687388" indent="-171450">
              <a:spcBef>
                <a:spcPts val="336"/>
              </a:spcBef>
              <a:defRPr baseline="0"/>
            </a:lvl5pPr>
          </a:lstStyle>
          <a:p>
            <a:pPr lvl="0"/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122356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Char char="●"/>
              <a:defRPr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 Light"/>
              <a:buChar char="○"/>
              <a:defRPr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 Light"/>
              <a:buChar char="■"/>
              <a:defRPr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 Light"/>
              <a:buChar char="●"/>
              <a:defRPr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 Light"/>
              <a:buChar char="○"/>
              <a:defRPr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 Light"/>
              <a:buChar char="■"/>
              <a:defRPr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 Light"/>
              <a:buChar char="●"/>
              <a:defRPr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 Light"/>
              <a:buChar char="○"/>
              <a:defRPr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ato Light"/>
              <a:buChar char="■"/>
              <a:defRPr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52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928262"/>
            <a:ext cx="8340724" cy="37580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501982"/>
            <a:ext cx="201168" cy="2013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9726" y="4895518"/>
            <a:ext cx="190083" cy="15559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3F7C509-FEEF-45D3-B896-7C07814C0C1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365125" y="4848932"/>
            <a:ext cx="8340725" cy="0"/>
          </a:xfrm>
          <a:prstGeom prst="line">
            <a:avLst/>
          </a:prstGeom>
          <a:ln w="6350">
            <a:gradFill flip="none" rotWithShape="1">
              <a:gsLst>
                <a:gs pos="4000">
                  <a:srgbClr val="0D2E49">
                    <a:alpha val="0"/>
                  </a:srgbClr>
                </a:gs>
                <a:gs pos="26000">
                  <a:srgbClr val="0D2E49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65124" y="91943"/>
            <a:ext cx="8340725" cy="66313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C9DA97-F67C-4A93-9564-9E4FCA705CA1}"/>
              </a:ext>
            </a:extLst>
          </p:cNvPr>
          <p:cNvSpPr/>
          <p:nvPr/>
        </p:nvSpPr>
        <p:spPr>
          <a:xfrm>
            <a:off x="0" y="501982"/>
            <a:ext cx="201168" cy="2013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36CEEB-13A3-453A-B327-5FA13D7B17DC}"/>
              </a:ext>
            </a:extLst>
          </p:cNvPr>
          <p:cNvSpPr/>
          <p:nvPr userDrawn="1"/>
        </p:nvSpPr>
        <p:spPr>
          <a:xfrm>
            <a:off x="0" y="501982"/>
            <a:ext cx="201168" cy="2013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80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2" r:id="rId2"/>
    <p:sldLayoutId id="2147484092" r:id="rId3"/>
    <p:sldLayoutId id="2147484053" r:id="rId4"/>
    <p:sldLayoutId id="2147484054" r:id="rId5"/>
    <p:sldLayoutId id="2147484055" r:id="rId6"/>
    <p:sldLayoutId id="2147484100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 cap="none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Clr>
          <a:srgbClr val="2F85AA"/>
        </a:buClr>
        <a:buFont typeface="Wingdings" pitchFamily="2" charset="2"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82563" indent="-182563" algn="l" defTabSz="914400" rtl="0" eaLnBrk="1" latinLnBrk="0" hangingPunct="1">
        <a:spcBef>
          <a:spcPts val="3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44488" indent="-149225" algn="l" defTabSz="914400" rtl="0" eaLnBrk="1" latinLnBrk="0" hangingPunct="1">
        <a:spcBef>
          <a:spcPts val="300"/>
        </a:spcBef>
        <a:buClr>
          <a:schemeClr val="accent1"/>
        </a:buClr>
        <a:buFont typeface="Wingdings" panose="05000000000000000000" pitchFamily="2" charset="2"/>
        <a:buChar char="§"/>
        <a:tabLst>
          <a:tab pos="400050" algn="l"/>
        </a:tabLst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14350" indent="-171450" algn="l" defTabSz="914400" rtl="0" eaLnBrk="1" latinLnBrk="0" hangingPunct="1">
        <a:spcBef>
          <a:spcPts val="300"/>
        </a:spcBef>
        <a:buClr>
          <a:schemeClr val="accent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685800" indent="-171450" algn="l" defTabSz="914400" rtl="0" eaLnBrk="1" latinLnBrk="0" hangingPunct="1">
        <a:spcBef>
          <a:spcPts val="300"/>
        </a:spcBef>
        <a:buClr>
          <a:schemeClr val="accent1"/>
        </a:buClr>
        <a:buSzPct val="10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lverse.org/tlverse-handbook/" TargetMode="External"/><Relationship Id="rId2" Type="http://schemas.openxmlformats.org/officeDocument/2006/relationships/hyperlink" Target="https://alejandroschuler.github.io/mci/introduction-to-modern-causal-inference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ultithreaded.stitchfix.com/blog/2021/07/23/double-robust-estimator/" TargetMode="External"/><Relationship Id="rId5" Type="http://schemas.openxmlformats.org/officeDocument/2006/relationships/hyperlink" Target="https://achambaz.github.io/tlride/" TargetMode="External"/><Relationship Id="rId4" Type="http://schemas.openxmlformats.org/officeDocument/2006/relationships/hyperlink" Target="https://www.khstats.com/blog/tmle/tutorial-pt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F625-37E0-5DBD-28FF-BAA9CB415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8DB9A-2367-A8A9-DC48-BB20FFD3B9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 lecture material adapted from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Introduction to modern causal inference online textbook (</a:t>
            </a:r>
            <a:r>
              <a:rPr lang="en-US" dirty="0">
                <a:hlinkClick r:id="rId2"/>
              </a:rPr>
              <a:t>https://alejandroschuler.github.io/mci/introduction-to-modern-causal-inference.html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Tlverse handbook (</a:t>
            </a:r>
            <a:r>
              <a:rPr lang="en-US" dirty="0">
                <a:hlinkClick r:id="rId3"/>
              </a:rPr>
              <a:t>https://tlverse.org/tlverse-handbook/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Illustrated guide to TMLE  (</a:t>
            </a:r>
            <a:r>
              <a:rPr lang="en-US" dirty="0">
                <a:hlinkClick r:id="rId4"/>
              </a:rPr>
              <a:t>https://www.khstats.com/blog/tmle/tutorial-pt1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Slides shared by Maya Petersen and Ben Arnold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Other good learning references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https://achambaz.github.io/tlride/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https://multithreaded.stitchfix.com/blog/2021/07/23/double-robust-estimator/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ED9F8-86C2-0A05-825F-FA8BD6D3D8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878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F625-37E0-5DBD-28FF-BAA9CB415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8DB9A-2367-A8A9-DC48-BB20FFD3B9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596900" lvl="1" indent="0">
              <a:buNone/>
            </a:pPr>
            <a:r>
              <a:rPr lang="en-US" dirty="0"/>
              <a:t>H. Bang and J.M. Robins. Doubly-robust estimation in missing data and causal inference models. Biometrics, 61:962 – 972, 2005.</a:t>
            </a:r>
          </a:p>
          <a:p>
            <a:pPr marL="596900" lvl="1" indent="0">
              <a:buNone/>
            </a:pPr>
            <a:r>
              <a:rPr lang="en-US" dirty="0"/>
              <a:t>L. </a:t>
            </a:r>
            <a:r>
              <a:rPr lang="en-US" dirty="0" err="1"/>
              <a:t>Breiman</a:t>
            </a:r>
            <a:r>
              <a:rPr lang="en-US" dirty="0"/>
              <a:t>. Bagging predictors. Machine Learning, 24:123 – 140, 1996.</a:t>
            </a:r>
          </a:p>
          <a:p>
            <a:pPr marL="596900" lvl="1" indent="0">
              <a:buNone/>
            </a:pPr>
            <a:r>
              <a:rPr lang="en-US" dirty="0"/>
              <a:t>M A </a:t>
            </a:r>
            <a:r>
              <a:rPr lang="en-US" dirty="0" err="1"/>
              <a:t>Hern´an</a:t>
            </a:r>
            <a:r>
              <a:rPr lang="en-US" dirty="0"/>
              <a:t>, E </a:t>
            </a:r>
            <a:r>
              <a:rPr lang="en-US" dirty="0" err="1"/>
              <a:t>Lanoy</a:t>
            </a:r>
            <a:r>
              <a:rPr lang="en-US" dirty="0"/>
              <a:t>, D </a:t>
            </a:r>
            <a:r>
              <a:rPr lang="en-US" dirty="0" err="1"/>
              <a:t>Costagliola</a:t>
            </a:r>
            <a:r>
              <a:rPr lang="en-US" dirty="0"/>
              <a:t>, and J M Robins. Comparison of dynamic treatment regimes via inverse probability weighting. Basic &amp; Clinical Pharmacology &amp; Toxicology, 98:237 – 242, 2006.</a:t>
            </a:r>
          </a:p>
          <a:p>
            <a:pPr marL="596900" lvl="1" indent="0">
              <a:buNone/>
            </a:pPr>
            <a:r>
              <a:rPr lang="en-US" dirty="0"/>
              <a:t>Judea Pearl. Causal diagrams for empirical research. </a:t>
            </a:r>
            <a:r>
              <a:rPr lang="en-US" dirty="0" err="1"/>
              <a:t>Biometrika</a:t>
            </a:r>
            <a:r>
              <a:rPr lang="en-US" dirty="0"/>
              <a:t>, 82(4): 669–688, 1995.</a:t>
            </a:r>
          </a:p>
          <a:p>
            <a:pPr marL="596900" lvl="1" indent="0">
              <a:buNone/>
            </a:pPr>
            <a:r>
              <a:rPr lang="en-US" dirty="0"/>
              <a:t>Judea Pearl and James M Robins. Probabilistic evaluation of sequential plans from causal models with hidden variables. In UAI, volume 95, pages 444–453. </a:t>
            </a:r>
            <a:r>
              <a:rPr lang="en-US" dirty="0" err="1"/>
              <a:t>Citeseer</a:t>
            </a:r>
            <a:r>
              <a:rPr lang="en-US" dirty="0"/>
              <a:t>, 1995.</a:t>
            </a:r>
          </a:p>
          <a:p>
            <a:pPr marL="596900" lvl="1" indent="0">
              <a:buNone/>
            </a:pPr>
            <a:r>
              <a:rPr lang="en-US" dirty="0"/>
              <a:t>Maya L Petersen and Mark J van der </a:t>
            </a:r>
            <a:r>
              <a:rPr lang="en-US" dirty="0" err="1"/>
              <a:t>Laan</a:t>
            </a:r>
            <a:r>
              <a:rPr lang="en-US" dirty="0"/>
              <a:t>. Causal models and learning from data: integrating causal modeling and statistical estimation.</a:t>
            </a:r>
          </a:p>
          <a:p>
            <a:pPr marL="596900" lvl="1" indent="0">
              <a:buNone/>
            </a:pPr>
            <a:r>
              <a:rPr lang="en-US" dirty="0"/>
              <a:t>Epidemiology (Cambridge, Mass.), 25(3):418, 2014.</a:t>
            </a:r>
          </a:p>
          <a:p>
            <a:pPr marL="596900" lvl="1" indent="0">
              <a:buNone/>
            </a:pPr>
            <a:r>
              <a:rPr lang="en-US" dirty="0"/>
              <a:t>J. Robins and A. </a:t>
            </a:r>
            <a:r>
              <a:rPr lang="en-US" dirty="0" err="1"/>
              <a:t>Rotnitzky</a:t>
            </a:r>
            <a:r>
              <a:rPr lang="en-US" dirty="0"/>
              <a:t>. Recovery of information and adjustment for dependent censoring using surrogate markers. In AIDS Epidemiology, pages 297–331. Springer, 1992.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ED9F8-86C2-0A05-825F-FA8BD6D3D8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519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F625-37E0-5DBD-28FF-BAA9CB415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8DB9A-2367-A8A9-DC48-BB20FFD3B9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596900" lvl="1" indent="0">
              <a:buNone/>
            </a:pPr>
            <a:r>
              <a:rPr lang="en-US" dirty="0"/>
              <a:t>James Robins. The control of confounding by intermediate variables.</a:t>
            </a:r>
          </a:p>
          <a:p>
            <a:pPr marL="596900" lvl="1" indent="0">
              <a:buNone/>
            </a:pPr>
            <a:r>
              <a:rPr lang="en-US" dirty="0"/>
              <a:t>Statistics in medicine, 8(6):679–701, 1989.</a:t>
            </a:r>
          </a:p>
          <a:p>
            <a:pPr marL="596900" lvl="1" indent="0">
              <a:buNone/>
            </a:pPr>
            <a:r>
              <a:rPr lang="en-US" dirty="0"/>
              <a:t>J.M. Robins. A new approach to causal inference in mortality studies with sustained exposure periods – application to control of the healthy worker survivor effect. Mathematical Modelling, 7:1393 – 1512, 1986.</a:t>
            </a:r>
          </a:p>
          <a:p>
            <a:pPr marL="596900" lvl="1" indent="0">
              <a:buNone/>
            </a:pPr>
            <a:r>
              <a:rPr lang="en-US" dirty="0"/>
              <a:t>J.M. Robins. Robust estimation in sequentially ignorable missing data and causal inference models. In Proceedings of the American Statistical Association on Bayesian Statistical Science, 1999, pages 6–10, 2000.</a:t>
            </a:r>
          </a:p>
          <a:p>
            <a:pPr marL="596900" lvl="1" indent="0">
              <a:buNone/>
            </a:pPr>
            <a:r>
              <a:rPr lang="en-US" dirty="0"/>
              <a:t>J. Schwab, S. </a:t>
            </a:r>
            <a:r>
              <a:rPr lang="en-US" dirty="0" err="1"/>
              <a:t>Lendle</a:t>
            </a:r>
            <a:r>
              <a:rPr lang="en-US" dirty="0"/>
              <a:t>, M. Petersen, and M. van der </a:t>
            </a:r>
            <a:r>
              <a:rPr lang="en-US" dirty="0" err="1"/>
              <a:t>Laan</a:t>
            </a:r>
            <a:r>
              <a:rPr lang="en-US" dirty="0"/>
              <a:t>. ltmle: Longitudinal Targeted Maximum Likelihood Estimation, 2013. R package version 0.9.3, http://cran.r-project.org/web/packages/ltmle/.</a:t>
            </a:r>
          </a:p>
          <a:p>
            <a:pPr marL="596900" lvl="1" indent="0">
              <a:buNone/>
            </a:pPr>
            <a:r>
              <a:rPr lang="en-US" dirty="0"/>
              <a:t>L Tran, Constantin T </a:t>
            </a:r>
            <a:r>
              <a:rPr lang="en-US" dirty="0" err="1"/>
              <a:t>Yiannoutsos</a:t>
            </a:r>
            <a:r>
              <a:rPr lang="en-US" dirty="0"/>
              <a:t>, B </a:t>
            </a:r>
            <a:r>
              <a:rPr lang="en-US" dirty="0" err="1"/>
              <a:t>Musick</a:t>
            </a:r>
            <a:r>
              <a:rPr lang="en-US" dirty="0"/>
              <a:t>, K Wools-</a:t>
            </a:r>
            <a:r>
              <a:rPr lang="en-US" dirty="0" err="1"/>
              <a:t>Kaloustian</a:t>
            </a:r>
            <a:r>
              <a:rPr lang="en-US" dirty="0"/>
              <a:t>, A </a:t>
            </a:r>
            <a:r>
              <a:rPr lang="en-US" dirty="0" err="1"/>
              <a:t>Siika</a:t>
            </a:r>
            <a:r>
              <a:rPr lang="en-US" dirty="0"/>
              <a:t>, S Kimaiyo, M van der </a:t>
            </a:r>
            <a:r>
              <a:rPr lang="en-US" dirty="0" err="1"/>
              <a:t>Laan</a:t>
            </a:r>
            <a:r>
              <a:rPr lang="en-US" dirty="0"/>
              <a:t>, and M Petersen. Evaluating the impact of a </a:t>
            </a:r>
            <a:r>
              <a:rPr lang="en-US" dirty="0" err="1"/>
              <a:t>hiv</a:t>
            </a:r>
            <a:r>
              <a:rPr lang="en-US" dirty="0"/>
              <a:t> low-risk express care task-shifting program: a case study of the targeted learning roadmap. Epidemiologic Methods, 5(1):69–91, 2016.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ED9F8-86C2-0A05-825F-FA8BD6D3D8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346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F625-37E0-5DBD-28FF-BAA9CB415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8DB9A-2367-A8A9-DC48-BB20FFD3B9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96900" lvl="1" indent="0">
              <a:buNone/>
            </a:pPr>
            <a:r>
              <a:rPr lang="en-US" dirty="0"/>
              <a:t>M.J. van der </a:t>
            </a:r>
            <a:r>
              <a:rPr lang="en-US" dirty="0" err="1"/>
              <a:t>Laan</a:t>
            </a:r>
            <a:r>
              <a:rPr lang="en-US" dirty="0"/>
              <a:t> and S. Gruber. Targeted minimum loss based estimation of causal effects of multiple time point interventions. The International Journal of Biostatistics, 8(1):Article 8, 2012.</a:t>
            </a:r>
          </a:p>
          <a:p>
            <a:pPr marL="596900" lvl="1" indent="0">
              <a:buNone/>
            </a:pPr>
            <a:r>
              <a:rPr lang="en-US" dirty="0"/>
              <a:t>MJ van der </a:t>
            </a:r>
            <a:r>
              <a:rPr lang="en-US" dirty="0" err="1"/>
              <a:t>Laan</a:t>
            </a:r>
            <a:r>
              <a:rPr lang="en-US" dirty="0"/>
              <a:t> and S Rose. Targeted learning: causal inference for observational and experimental data. Springer Science &amp; Business Media, 2011.</a:t>
            </a:r>
          </a:p>
          <a:p>
            <a:pPr marL="596900" lvl="1" indent="0">
              <a:buNone/>
            </a:pPr>
            <a:r>
              <a:rPr lang="en-US" dirty="0"/>
              <a:t>M.J. van der </a:t>
            </a:r>
            <a:r>
              <a:rPr lang="en-US" dirty="0" err="1"/>
              <a:t>Laan</a:t>
            </a:r>
            <a:r>
              <a:rPr lang="en-US" dirty="0"/>
              <a:t>, E. </a:t>
            </a:r>
            <a:r>
              <a:rPr lang="en-US" dirty="0" err="1"/>
              <a:t>Polley</a:t>
            </a:r>
            <a:r>
              <a:rPr lang="en-US" dirty="0"/>
              <a:t>, and A. Hubbard. Super learner. Statistical Applications in Genetics and Molecular Biology, 6(25), 2007.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ED9F8-86C2-0A05-825F-FA8BD6D3D8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8987373"/>
      </p:ext>
    </p:extLst>
  </p:cSld>
  <p:clrMapOvr>
    <a:masterClrMapping/>
  </p:clrMapOvr>
</p:sld>
</file>

<file path=ppt/theme/theme1.xml><?xml version="1.0" encoding="utf-8"?>
<a:theme xmlns:a="http://schemas.openxmlformats.org/drawingml/2006/main" name="BMGF_ki_Theme_v002">
  <a:themeElements>
    <a:clrScheme name="HBGDki_color_v1">
      <a:dk1>
        <a:srgbClr val="343131"/>
      </a:dk1>
      <a:lt1>
        <a:srgbClr val="FFFFFF"/>
      </a:lt1>
      <a:dk2>
        <a:srgbClr val="9B242D"/>
      </a:dk2>
      <a:lt2>
        <a:srgbClr val="FFFFFF"/>
      </a:lt2>
      <a:accent1>
        <a:srgbClr val="3086AB"/>
      </a:accent1>
      <a:accent2>
        <a:srgbClr val="E67021"/>
      </a:accent2>
      <a:accent3>
        <a:srgbClr val="F29B0E"/>
      </a:accent3>
      <a:accent4>
        <a:srgbClr val="B51F29"/>
      </a:accent4>
      <a:accent5>
        <a:srgbClr val="823B69"/>
      </a:accent5>
      <a:accent6>
        <a:srgbClr val="AAA092"/>
      </a:accent6>
      <a:hlink>
        <a:srgbClr val="3086AB"/>
      </a:hlink>
      <a:folHlink>
        <a:srgbClr val="823B69"/>
      </a:folHlink>
    </a:clrScheme>
    <a:fontScheme name="Foundation PPT Fonts - Jan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ctr">
          <a:defRPr sz="10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MGF_ki_Theme_v002" id="{246C18AA-3F48-4B76-BAE8-BB32034B1366}" vid="{791D82C9-73BB-4286-B133-6928F94790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162E6F1CE20F438DF53008C1018070" ma:contentTypeVersion="2" ma:contentTypeDescription="Create a new document." ma:contentTypeScope="" ma:versionID="18e17c56e59c93601d7179473e830122">
  <xsd:schema xmlns:xsd="http://www.w3.org/2001/XMLSchema" xmlns:xs="http://www.w3.org/2001/XMLSchema" xmlns:p="http://schemas.microsoft.com/office/2006/metadata/properties" xmlns:ns2="9af76e69-79ff-44e6-9792-539cb7dff23a" targetNamespace="http://schemas.microsoft.com/office/2006/metadata/properties" ma:root="true" ma:fieldsID="ee0d35731cad52f2ff9d2881c4d2ee60" ns2:_="">
    <xsd:import namespace="9af76e69-79ff-44e6-9792-539cb7dff23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f76e69-79ff-44e6-9792-539cb7dff23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BEB6E6-75F2-4A1B-AD6D-14989977BE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f76e69-79ff-44e6-9792-539cb7dff2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B1532E-CDDC-45D3-A70B-258FEC95D4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5BDFA4-DC1B-4C3E-997A-2946B69FD99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9af76e69-79ff-44e6-9792-539cb7dff23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Express Template_Feb 14 2014</Template>
  <TotalTime>74566</TotalTime>
  <Words>602</Words>
  <Application>Microsoft Office PowerPoint</Application>
  <PresentationFormat>On-screen Show (16:9)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Lato Light</vt:lpstr>
      <vt:lpstr>Playfair Display</vt:lpstr>
      <vt:lpstr>Wingdings</vt:lpstr>
      <vt:lpstr>BMGF_ki_Theme_v002</vt:lpstr>
      <vt:lpstr>Resources</vt:lpstr>
      <vt:lpstr>References</vt:lpstr>
      <vt:lpstr>References</vt:lpstr>
      <vt:lpstr>References</vt:lpstr>
    </vt:vector>
  </TitlesOfParts>
  <Manager>Mary White</Manager>
  <Company>Bill and Melinda Gates Foundation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 Rally 7 Webinar</dc:title>
  <dc:creator>Mary White (Point B)</dc:creator>
  <cp:lastModifiedBy>Andrew Mertens</cp:lastModifiedBy>
  <cp:revision>2439</cp:revision>
  <cp:lastPrinted>2017-09-29T20:31:46Z</cp:lastPrinted>
  <dcterms:created xsi:type="dcterms:W3CDTF">2014-04-08T20:25:11Z</dcterms:created>
  <dcterms:modified xsi:type="dcterms:W3CDTF">2023-12-12T14:16:04Z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0x01010073162E6F1CE20F438DF53008C1018070</vt:lpwstr>
  </property>
  <property fmtid="{D5CDD505-2E9C-101B-9397-08002B2CF9AE}" pid="3" name="Team Owner">
    <vt:lpwstr>9;#Global Brand ＆ Innovation|32dc302e-e8f0-42ab-b57c-5b5cae62133a</vt:lpwstr>
  </property>
  <property fmtid="{D5CDD505-2E9C-101B-9397-08002B2CF9AE}" pid="4" name="Topics">
    <vt:lpwstr/>
  </property>
  <property fmtid="{D5CDD505-2E9C-101B-9397-08002B2CF9AE}" pid="5" name="Document Type">
    <vt:lpwstr>1;#Presentation|47fc12f7-c35a-41be-a9ad-ae2c9064ce48</vt:lpwstr>
  </property>
</Properties>
</file>