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3" r:id="rId6"/>
    <p:sldId id="264" r:id="rId7"/>
    <p:sldId id="265" r:id="rId8"/>
    <p:sldId id="266" r:id="rId9"/>
    <p:sldId id="267" r:id="rId10"/>
    <p:sldId id="268" r:id="rId11"/>
    <p:sldId id="269" r:id="rId12"/>
    <p:sldId id="270" r:id="rId13"/>
    <p:sldId id="271" r:id="rId14"/>
    <p:sldId id="272" r:id="rId15"/>
    <p:sldId id="26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55" autoAdjust="0"/>
  </p:normalViewPr>
  <p:slideViewPr>
    <p:cSldViewPr snapToGrid="0">
      <p:cViewPr varScale="1">
        <p:scale>
          <a:sx n="87" d="100"/>
          <a:sy n="87" d="100"/>
        </p:scale>
        <p:origin x="6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37D84-50EE-4FAF-82F3-DA7F519D91A1}" type="datetimeFigureOut">
              <a:rPr lang="en-US" smtClean="0"/>
              <a:t>9/7/2019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3F393-EE5B-4FEA-9070-56021209991D}" type="slidenum">
              <a:rPr lang="en-US" smtClean="0"/>
              <a:t>‹Nº›</a:t>
            </a:fld>
            <a:endParaRPr lang="en-US"/>
          </a:p>
        </p:txBody>
      </p:sp>
    </p:spTree>
    <p:extLst>
      <p:ext uri="{BB962C8B-B14F-4D97-AF65-F5344CB8AC3E}">
        <p14:creationId xmlns:p14="http://schemas.microsoft.com/office/powerpoint/2010/main" val="80389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1954913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3718045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157126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12</a:t>
            </a:fld>
            <a:endParaRPr lang="es-ES"/>
          </a:p>
        </p:txBody>
      </p:sp>
    </p:spTree>
    <p:extLst>
      <p:ext uri="{BB962C8B-B14F-4D97-AF65-F5344CB8AC3E}">
        <p14:creationId xmlns:p14="http://schemas.microsoft.com/office/powerpoint/2010/main" val="164004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13</a:t>
            </a:fld>
            <a:endParaRPr lang="es-ES"/>
          </a:p>
        </p:txBody>
      </p:sp>
    </p:spTree>
    <p:extLst>
      <p:ext uri="{BB962C8B-B14F-4D97-AF65-F5344CB8AC3E}">
        <p14:creationId xmlns:p14="http://schemas.microsoft.com/office/powerpoint/2010/main" val="850469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14</a:t>
            </a:fld>
            <a:endParaRPr lang="es-ES"/>
          </a:p>
        </p:txBody>
      </p:sp>
    </p:spTree>
    <p:extLst>
      <p:ext uri="{BB962C8B-B14F-4D97-AF65-F5344CB8AC3E}">
        <p14:creationId xmlns:p14="http://schemas.microsoft.com/office/powerpoint/2010/main" val="2205820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15</a:t>
            </a:fld>
            <a:endParaRPr lang="es-ES"/>
          </a:p>
        </p:txBody>
      </p:sp>
    </p:spTree>
    <p:extLst>
      <p:ext uri="{BB962C8B-B14F-4D97-AF65-F5344CB8AC3E}">
        <p14:creationId xmlns:p14="http://schemas.microsoft.com/office/powerpoint/2010/main" val="458436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16</a:t>
            </a:fld>
            <a:endParaRPr lang="es-ES"/>
          </a:p>
        </p:txBody>
      </p:sp>
    </p:spTree>
    <p:extLst>
      <p:ext uri="{BB962C8B-B14F-4D97-AF65-F5344CB8AC3E}">
        <p14:creationId xmlns:p14="http://schemas.microsoft.com/office/powerpoint/2010/main" val="67255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331083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68687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383183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88578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425029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101004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2248766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381505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E690B728-35AC-4F3F-9EA6-208710DFA3C5}" type="datetimeFigureOut">
              <a:rPr lang="en-US" smtClean="0"/>
              <a:t>9/7/2019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603090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690B728-35AC-4F3F-9EA6-208710DFA3C5}" type="datetimeFigureOut">
              <a:rPr lang="en-US" smtClean="0"/>
              <a:t>9/7/2019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335595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690B728-35AC-4F3F-9EA6-208710DFA3C5}" type="datetimeFigureOut">
              <a:rPr lang="en-US" smtClean="0"/>
              <a:t>9/7/2019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3541532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2785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94880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12409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2873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36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2245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690B728-35AC-4F3F-9EA6-208710DFA3C5}" type="datetimeFigureOut">
              <a:rPr lang="en-US" smtClean="0"/>
              <a:t>9/7/2019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247934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690B728-35AC-4F3F-9EA6-208710DFA3C5}" type="datetimeFigureOut">
              <a:rPr lang="en-US" smtClean="0"/>
              <a:t>9/7/2019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280505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E690B728-35AC-4F3F-9EA6-208710DFA3C5}" type="datetimeFigureOut">
              <a:rPr lang="en-US" smtClean="0"/>
              <a:t>9/7/2019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352881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E690B728-35AC-4F3F-9EA6-208710DFA3C5}" type="datetimeFigureOut">
              <a:rPr lang="en-US" smtClean="0"/>
              <a:t>9/7/2019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100266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E690B728-35AC-4F3F-9EA6-208710DFA3C5}" type="datetimeFigureOut">
              <a:rPr lang="en-US" smtClean="0"/>
              <a:t>9/7/2019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119091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90B728-35AC-4F3F-9EA6-208710DFA3C5}" type="datetimeFigureOut">
              <a:rPr lang="en-US" smtClean="0"/>
              <a:t>9/7/2019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122940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90B728-35AC-4F3F-9EA6-208710DFA3C5}" type="datetimeFigureOut">
              <a:rPr lang="en-US" smtClean="0"/>
              <a:t>9/7/2019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336841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90B728-35AC-4F3F-9EA6-208710DFA3C5}" type="datetimeFigureOut">
              <a:rPr lang="en-US" smtClean="0"/>
              <a:t>9/7/2019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65DEFC2-51A4-454D-906B-57290ECC54B5}" type="slidenum">
              <a:rPr lang="en-US" smtClean="0"/>
              <a:t>‹Nº›</a:t>
            </a:fld>
            <a:endParaRPr lang="en-US"/>
          </a:p>
        </p:txBody>
      </p:sp>
    </p:spTree>
    <p:extLst>
      <p:ext uri="{BB962C8B-B14F-4D97-AF65-F5344CB8AC3E}">
        <p14:creationId xmlns:p14="http://schemas.microsoft.com/office/powerpoint/2010/main" val="171019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0B728-35AC-4F3F-9EA6-208710DFA3C5}" type="datetimeFigureOut">
              <a:rPr lang="en-US" smtClean="0"/>
              <a:t>9/7/2019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DEFC2-51A4-454D-906B-57290ECC54B5}" type="slidenum">
              <a:rPr lang="en-US" smtClean="0"/>
              <a:t>‹Nº›</a:t>
            </a:fld>
            <a:endParaRPr lang="en-US"/>
          </a:p>
        </p:txBody>
      </p:sp>
    </p:spTree>
    <p:extLst>
      <p:ext uri="{BB962C8B-B14F-4D97-AF65-F5344CB8AC3E}">
        <p14:creationId xmlns:p14="http://schemas.microsoft.com/office/powerpoint/2010/main" val="104181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35166" y="3003815"/>
            <a:ext cx="5943308" cy="3046988"/>
          </a:xfrm>
          <a:prstGeom prst="rect">
            <a:avLst/>
          </a:prstGeom>
        </p:spPr>
        <p:txBody>
          <a:bodyPr wrap="square">
            <a:spAutoFit/>
          </a:bodyPr>
          <a:lstStyle/>
          <a:p>
            <a:r>
              <a:rPr lang="es-CO" sz="6400" b="1" dirty="0">
                <a:solidFill>
                  <a:srgbClr val="002060"/>
                </a:solidFill>
              </a:rPr>
              <a:t>BIENVENIDOS A BOOTSTRAP – Parte </a:t>
            </a:r>
            <a:r>
              <a:rPr lang="es-CO" sz="6400" b="1" dirty="0" smtClean="0">
                <a:solidFill>
                  <a:srgbClr val="002060"/>
                </a:solidFill>
              </a:rPr>
              <a:t>3</a:t>
            </a:r>
            <a:endParaRPr lang="es-CO" sz="6400" b="1" dirty="0">
              <a:solidFill>
                <a:srgbClr val="002060"/>
              </a:solidFill>
            </a:endParaRPr>
          </a:p>
        </p:txBody>
      </p:sp>
    </p:spTree>
    <p:extLst>
      <p:ext uri="{BB962C8B-B14F-4D97-AF65-F5344CB8AC3E}">
        <p14:creationId xmlns:p14="http://schemas.microsoft.com/office/powerpoint/2010/main" val="3758666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2280492" y="864651"/>
            <a:ext cx="7219606" cy="3057525"/>
          </a:xfrm>
          <a:prstGeom prst="rect">
            <a:avLst/>
          </a:prstGeom>
        </p:spPr>
      </p:pic>
    </p:spTree>
    <p:extLst>
      <p:ext uri="{BB962C8B-B14F-4D97-AF65-F5344CB8AC3E}">
        <p14:creationId xmlns:p14="http://schemas.microsoft.com/office/powerpoint/2010/main" val="3366197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2531" y="128016"/>
            <a:ext cx="2981394" cy="369332"/>
          </a:xfrm>
          <a:prstGeom prst="rect">
            <a:avLst/>
          </a:prstGeom>
        </p:spPr>
        <p:txBody>
          <a:bodyPr wrap="none">
            <a:spAutoFit/>
          </a:bodyPr>
          <a:lstStyle/>
          <a:p>
            <a:r>
              <a:rPr lang="en-US" b="1" i="0" dirty="0" err="1" smtClean="0">
                <a:solidFill>
                  <a:srgbClr val="000000"/>
                </a:solidFill>
                <a:effectLst/>
              </a:rPr>
              <a:t>Plantilla</a:t>
            </a:r>
            <a:r>
              <a:rPr lang="en-US" b="1" i="0" dirty="0" smtClean="0">
                <a:solidFill>
                  <a:srgbClr val="000000"/>
                </a:solidFill>
                <a:effectLst/>
              </a:rPr>
              <a:t> </a:t>
            </a:r>
            <a:r>
              <a:rPr lang="en-US" b="1" i="0" dirty="0" err="1" smtClean="0">
                <a:solidFill>
                  <a:srgbClr val="000000"/>
                </a:solidFill>
                <a:effectLst/>
              </a:rPr>
              <a:t>Tipo</a:t>
            </a:r>
            <a:r>
              <a:rPr lang="en-US" b="1" i="0" dirty="0" smtClean="0">
                <a:solidFill>
                  <a:srgbClr val="000000"/>
                </a:solidFill>
                <a:effectLst/>
              </a:rPr>
              <a:t> </a:t>
            </a:r>
            <a:r>
              <a:rPr lang="en-US" b="1" i="0" dirty="0" err="1" smtClean="0">
                <a:solidFill>
                  <a:srgbClr val="000000"/>
                </a:solidFill>
                <a:effectLst/>
              </a:rPr>
              <a:t>Tienda</a:t>
            </a:r>
            <a:r>
              <a:rPr lang="en-US" b="1" i="0" dirty="0" smtClean="0">
                <a:solidFill>
                  <a:srgbClr val="000000"/>
                </a:solidFill>
                <a:effectLst/>
              </a:rPr>
              <a:t> </a:t>
            </a:r>
            <a:r>
              <a:rPr lang="en-US" b="1" i="0" dirty="0" err="1" smtClean="0">
                <a:solidFill>
                  <a:srgbClr val="000000"/>
                </a:solidFill>
                <a:effectLst/>
              </a:rPr>
              <a:t>en</a:t>
            </a:r>
            <a:r>
              <a:rPr lang="en-US" b="1" i="0" dirty="0" smtClean="0">
                <a:solidFill>
                  <a:srgbClr val="000000"/>
                </a:solidFill>
                <a:effectLst/>
              </a:rPr>
              <a:t> </a:t>
            </a:r>
            <a:r>
              <a:rPr lang="en-US" b="1" i="0" dirty="0" err="1" smtClean="0">
                <a:solidFill>
                  <a:srgbClr val="000000"/>
                </a:solidFill>
                <a:effectLst/>
              </a:rPr>
              <a:t>Línea</a:t>
            </a:r>
            <a:endParaRPr lang="en-US" b="1" i="0" dirty="0">
              <a:solidFill>
                <a:srgbClr val="000000"/>
              </a:solidFill>
              <a:effectLst/>
            </a:endParaRPr>
          </a:p>
        </p:txBody>
      </p:sp>
      <p:pic>
        <p:nvPicPr>
          <p:cNvPr id="3" name="Imagen 2"/>
          <p:cNvPicPr>
            <a:picLocks noChangeAspect="1"/>
          </p:cNvPicPr>
          <p:nvPr/>
        </p:nvPicPr>
        <p:blipFill>
          <a:blip r:embed="rId3"/>
          <a:stretch>
            <a:fillRect/>
          </a:stretch>
        </p:blipFill>
        <p:spPr>
          <a:xfrm>
            <a:off x="550843" y="497347"/>
            <a:ext cx="10234670" cy="6141577"/>
          </a:xfrm>
          <a:prstGeom prst="rect">
            <a:avLst/>
          </a:prstGeom>
        </p:spPr>
      </p:pic>
    </p:spTree>
    <p:extLst>
      <p:ext uri="{BB962C8B-B14F-4D97-AF65-F5344CB8AC3E}">
        <p14:creationId xmlns:p14="http://schemas.microsoft.com/office/powerpoint/2010/main" val="2349822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79757" y="193120"/>
            <a:ext cx="10893042" cy="6480231"/>
          </a:xfrm>
          <a:prstGeom prst="rect">
            <a:avLst/>
          </a:prstGeom>
        </p:spPr>
      </p:pic>
    </p:spTree>
    <p:extLst>
      <p:ext uri="{BB962C8B-B14F-4D97-AF65-F5344CB8AC3E}">
        <p14:creationId xmlns:p14="http://schemas.microsoft.com/office/powerpoint/2010/main" val="1728702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209319" y="209550"/>
            <a:ext cx="10807547" cy="6438900"/>
          </a:xfrm>
          <a:prstGeom prst="rect">
            <a:avLst/>
          </a:prstGeom>
        </p:spPr>
      </p:pic>
    </p:spTree>
    <p:extLst>
      <p:ext uri="{BB962C8B-B14F-4D97-AF65-F5344CB8AC3E}">
        <p14:creationId xmlns:p14="http://schemas.microsoft.com/office/powerpoint/2010/main" val="2798675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688553" y="773361"/>
            <a:ext cx="9887639" cy="1962150"/>
          </a:xfrm>
          <a:prstGeom prst="rect">
            <a:avLst/>
          </a:prstGeom>
        </p:spPr>
      </p:pic>
      <p:sp>
        <p:nvSpPr>
          <p:cNvPr id="3" name="CuadroTexto 2"/>
          <p:cNvSpPr txBox="1"/>
          <p:nvPr/>
        </p:nvSpPr>
        <p:spPr>
          <a:xfrm>
            <a:off x="6301648" y="4825388"/>
            <a:ext cx="2286844" cy="369332"/>
          </a:xfrm>
          <a:prstGeom prst="rect">
            <a:avLst/>
          </a:prstGeom>
          <a:noFill/>
        </p:spPr>
        <p:txBody>
          <a:bodyPr wrap="none" rtlCol="0">
            <a:spAutoFit/>
          </a:bodyPr>
          <a:lstStyle/>
          <a:p>
            <a:r>
              <a:rPr lang="es-ES" dirty="0" smtClean="0"/>
              <a:t>FIN DE BOOTSTRAP!!!!</a:t>
            </a:r>
            <a:endParaRPr lang="en-US" dirty="0"/>
          </a:p>
        </p:txBody>
      </p:sp>
    </p:spTree>
    <p:extLst>
      <p:ext uri="{BB962C8B-B14F-4D97-AF65-F5344CB8AC3E}">
        <p14:creationId xmlns:p14="http://schemas.microsoft.com/office/powerpoint/2010/main" val="2244507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54226" y="-57320"/>
            <a:ext cx="12300451" cy="6972640"/>
          </a:xfrm>
          <a:prstGeom prst="rect">
            <a:avLst/>
          </a:prstGeom>
        </p:spPr>
      </p:pic>
      <p:sp>
        <p:nvSpPr>
          <p:cNvPr id="3" name="Rectángulo 2"/>
          <p:cNvSpPr/>
          <p:nvPr/>
        </p:nvSpPr>
        <p:spPr>
          <a:xfrm rot="16200000">
            <a:off x="6023547" y="743484"/>
            <a:ext cx="7069656" cy="5274017"/>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8" name="CuadroTexto 7"/>
          <p:cNvSpPr txBox="1"/>
          <p:nvPr/>
        </p:nvSpPr>
        <p:spPr>
          <a:xfrm>
            <a:off x="7850796" y="1026665"/>
            <a:ext cx="3707024" cy="584775"/>
          </a:xfrm>
          <a:prstGeom prst="rect">
            <a:avLst/>
          </a:prstGeom>
          <a:noFill/>
        </p:spPr>
        <p:txBody>
          <a:bodyPr wrap="square" rtlCol="0">
            <a:spAutoFit/>
          </a:bodyPr>
          <a:lstStyle/>
          <a:p>
            <a:pPr algn="r"/>
            <a:r>
              <a:rPr lang="es-ES" sz="3200" b="1" dirty="0">
                <a:solidFill>
                  <a:schemeClr val="bg1"/>
                </a:solidFill>
                <a:latin typeface="Work sans"/>
                <a:cs typeface="Work sans"/>
              </a:rPr>
              <a:t>Título</a:t>
            </a:r>
          </a:p>
        </p:txBody>
      </p:sp>
      <p:sp>
        <p:nvSpPr>
          <p:cNvPr id="9" name="CuadroTexto 8"/>
          <p:cNvSpPr txBox="1"/>
          <p:nvPr/>
        </p:nvSpPr>
        <p:spPr>
          <a:xfrm>
            <a:off x="5547919" y="1909001"/>
            <a:ext cx="6009903" cy="420564"/>
          </a:xfrm>
          <a:prstGeom prst="rect">
            <a:avLst/>
          </a:prstGeom>
          <a:noFill/>
        </p:spPr>
        <p:txBody>
          <a:bodyPr wrap="square" rtlCol="0">
            <a:spAutoFit/>
          </a:bodyPr>
          <a:lstStyle/>
          <a:p>
            <a:pPr algn="r"/>
            <a:r>
              <a:rPr lang="es-ES" sz="2133" dirty="0">
                <a:solidFill>
                  <a:schemeClr val="bg1"/>
                </a:solidFill>
                <a:latin typeface="Work sans"/>
                <a:cs typeface="Work sans"/>
              </a:rPr>
              <a:t>“Si lo piensas bien… lo harás bien”</a:t>
            </a:r>
            <a:endParaRPr lang="es-ES" sz="2133" dirty="0">
              <a:solidFill>
                <a:schemeClr val="bg1"/>
              </a:solidFill>
              <a:latin typeface="Work sans"/>
              <a:cs typeface="Work sans"/>
            </a:endParaRPr>
          </a:p>
        </p:txBody>
      </p:sp>
      <p:pic>
        <p:nvPicPr>
          <p:cNvPr id="11" name="Imagen 10"/>
          <p:cNvPicPr>
            <a:picLocks noChangeAspect="1"/>
          </p:cNvPicPr>
          <p:nvPr/>
        </p:nvPicPr>
        <p:blipFill>
          <a:blip r:embed="rId4"/>
          <a:stretch>
            <a:fillRect/>
          </a:stretch>
        </p:blipFill>
        <p:spPr>
          <a:xfrm flipV="1">
            <a:off x="10587609" y="1909002"/>
            <a:ext cx="856476" cy="55417"/>
          </a:xfrm>
          <a:prstGeom prst="rect">
            <a:avLst/>
          </a:prstGeom>
        </p:spPr>
      </p:pic>
      <p:pic>
        <p:nvPicPr>
          <p:cNvPr id="16" name="Imagen 15" descr="naranja.png"/>
          <p:cNvPicPr>
            <a:picLocks noChangeAspect="1"/>
          </p:cNvPicPr>
          <p:nvPr/>
        </p:nvPicPr>
        <p:blipFill rotWithShape="1">
          <a:blip r:embed="rId5" cstate="print">
            <a:extLst>
              <a:ext uri="{28A0092B-C50C-407E-A947-70E740481C1C}">
                <a14:useLocalDpi xmlns:a14="http://schemas.microsoft.com/office/drawing/2010/main" val="0"/>
              </a:ext>
            </a:extLst>
          </a:blip>
          <a:srcRect l="21032" t="19996" r="22452" b="17818"/>
          <a:stretch/>
        </p:blipFill>
        <p:spPr>
          <a:xfrm>
            <a:off x="396273" y="387278"/>
            <a:ext cx="801836" cy="804925"/>
          </a:xfrm>
          <a:prstGeom prst="rect">
            <a:avLst/>
          </a:prstGeom>
        </p:spPr>
      </p:pic>
    </p:spTree>
    <p:extLst>
      <p:ext uri="{BB962C8B-B14F-4D97-AF65-F5344CB8AC3E}">
        <p14:creationId xmlns:p14="http://schemas.microsoft.com/office/powerpoint/2010/main" val="3169245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726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98918" y="170848"/>
            <a:ext cx="2673874" cy="461665"/>
          </a:xfrm>
          <a:prstGeom prst="rect">
            <a:avLst/>
          </a:prstGeom>
        </p:spPr>
        <p:txBody>
          <a:bodyPr wrap="none">
            <a:spAutoFit/>
          </a:bodyPr>
          <a:lstStyle/>
          <a:p>
            <a:r>
              <a:rPr lang="en-US" sz="2400" b="1" i="0" dirty="0" err="1" smtClean="0">
                <a:solidFill>
                  <a:srgbClr val="000000"/>
                </a:solidFill>
                <a:effectLst/>
              </a:rPr>
              <a:t>Plantillas</a:t>
            </a:r>
            <a:r>
              <a:rPr lang="en-US" sz="2400" b="1" i="0" dirty="0" smtClean="0">
                <a:solidFill>
                  <a:srgbClr val="000000"/>
                </a:solidFill>
                <a:effectLst/>
              </a:rPr>
              <a:t> Bootstrap</a:t>
            </a:r>
            <a:endParaRPr lang="en-US" sz="2400" b="1" i="0" dirty="0">
              <a:solidFill>
                <a:srgbClr val="000000"/>
              </a:solidFill>
              <a:effectLst/>
            </a:endParaRPr>
          </a:p>
        </p:txBody>
      </p:sp>
      <p:sp>
        <p:nvSpPr>
          <p:cNvPr id="7" name="Rectángulo 6"/>
          <p:cNvSpPr/>
          <p:nvPr/>
        </p:nvSpPr>
        <p:spPr>
          <a:xfrm>
            <a:off x="247635" y="632513"/>
            <a:ext cx="1902572" cy="369332"/>
          </a:xfrm>
          <a:prstGeom prst="rect">
            <a:avLst/>
          </a:prstGeom>
        </p:spPr>
        <p:txBody>
          <a:bodyPr wrap="none">
            <a:spAutoFit/>
          </a:bodyPr>
          <a:lstStyle/>
          <a:p>
            <a:r>
              <a:rPr lang="en-US" b="1" i="0" dirty="0" err="1" smtClean="0">
                <a:solidFill>
                  <a:srgbClr val="000000"/>
                </a:solidFill>
                <a:effectLst/>
              </a:rPr>
              <a:t>Plantilla</a:t>
            </a:r>
            <a:r>
              <a:rPr lang="en-US" b="1" i="0" dirty="0" smtClean="0">
                <a:solidFill>
                  <a:srgbClr val="000000"/>
                </a:solidFill>
                <a:effectLst/>
              </a:rPr>
              <a:t> </a:t>
            </a:r>
            <a:r>
              <a:rPr lang="en-US" b="1" i="0" dirty="0" err="1" smtClean="0">
                <a:solidFill>
                  <a:srgbClr val="000000"/>
                </a:solidFill>
                <a:effectLst/>
              </a:rPr>
              <a:t>Tipo</a:t>
            </a:r>
            <a:r>
              <a:rPr lang="en-US" b="1" i="0" dirty="0" smtClean="0">
                <a:solidFill>
                  <a:srgbClr val="000000"/>
                </a:solidFill>
                <a:effectLst/>
              </a:rPr>
              <a:t> Blog</a:t>
            </a:r>
            <a:endParaRPr lang="en-US" b="1" i="0" dirty="0">
              <a:solidFill>
                <a:srgbClr val="000000"/>
              </a:solidFill>
              <a:effectLst/>
            </a:endParaRPr>
          </a:p>
        </p:txBody>
      </p:sp>
      <p:pic>
        <p:nvPicPr>
          <p:cNvPr id="8" name="Imagen 7"/>
          <p:cNvPicPr>
            <a:picLocks noChangeAspect="1"/>
          </p:cNvPicPr>
          <p:nvPr/>
        </p:nvPicPr>
        <p:blipFill>
          <a:blip r:embed="rId3"/>
          <a:stretch>
            <a:fillRect/>
          </a:stretch>
        </p:blipFill>
        <p:spPr>
          <a:xfrm>
            <a:off x="1749971" y="1190131"/>
            <a:ext cx="9443545" cy="5381625"/>
          </a:xfrm>
          <a:prstGeom prst="rect">
            <a:avLst/>
          </a:prstGeom>
        </p:spPr>
      </p:pic>
    </p:spTree>
    <p:extLst>
      <p:ext uri="{BB962C8B-B14F-4D97-AF65-F5344CB8AC3E}">
        <p14:creationId xmlns:p14="http://schemas.microsoft.com/office/powerpoint/2010/main" val="22086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567559" y="452437"/>
            <a:ext cx="10478813" cy="5953125"/>
          </a:xfrm>
          <a:prstGeom prst="rect">
            <a:avLst/>
          </a:prstGeom>
        </p:spPr>
      </p:pic>
    </p:spTree>
    <p:extLst>
      <p:ext uri="{BB962C8B-B14F-4D97-AF65-F5344CB8AC3E}">
        <p14:creationId xmlns:p14="http://schemas.microsoft.com/office/powerpoint/2010/main" val="655636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346841" y="283779"/>
            <a:ext cx="10604938" cy="6285187"/>
          </a:xfrm>
          <a:prstGeom prst="rect">
            <a:avLst/>
          </a:prstGeom>
        </p:spPr>
      </p:pic>
    </p:spTree>
    <p:extLst>
      <p:ext uri="{BB962C8B-B14F-4D97-AF65-F5344CB8AC3E}">
        <p14:creationId xmlns:p14="http://schemas.microsoft.com/office/powerpoint/2010/main" val="1612295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3042" y="0"/>
            <a:ext cx="2428935" cy="369332"/>
          </a:xfrm>
          <a:prstGeom prst="rect">
            <a:avLst/>
          </a:prstGeom>
        </p:spPr>
        <p:txBody>
          <a:bodyPr wrap="none">
            <a:spAutoFit/>
          </a:bodyPr>
          <a:lstStyle/>
          <a:p>
            <a:r>
              <a:rPr lang="en-US" b="1" i="0" dirty="0" err="1" smtClean="0">
                <a:solidFill>
                  <a:srgbClr val="000000"/>
                </a:solidFill>
                <a:effectLst/>
              </a:rPr>
              <a:t>Plantilla</a:t>
            </a:r>
            <a:r>
              <a:rPr lang="en-US" b="1" i="0" dirty="0" smtClean="0">
                <a:solidFill>
                  <a:srgbClr val="000000"/>
                </a:solidFill>
                <a:effectLst/>
              </a:rPr>
              <a:t> </a:t>
            </a:r>
            <a:r>
              <a:rPr lang="en-US" b="1" i="0" dirty="0" err="1" smtClean="0">
                <a:solidFill>
                  <a:srgbClr val="000000"/>
                </a:solidFill>
                <a:effectLst/>
              </a:rPr>
              <a:t>Tipo</a:t>
            </a:r>
            <a:r>
              <a:rPr lang="en-US" b="1" i="0" dirty="0" smtClean="0">
                <a:solidFill>
                  <a:srgbClr val="000000"/>
                </a:solidFill>
                <a:effectLst/>
              </a:rPr>
              <a:t> </a:t>
            </a:r>
            <a:r>
              <a:rPr lang="en-US" b="1" i="0" dirty="0" err="1" smtClean="0">
                <a:solidFill>
                  <a:srgbClr val="000000"/>
                </a:solidFill>
                <a:effectLst/>
              </a:rPr>
              <a:t>Portafolio</a:t>
            </a:r>
            <a:endParaRPr lang="en-US" b="1" i="0" dirty="0">
              <a:solidFill>
                <a:srgbClr val="000000"/>
              </a:solidFill>
              <a:effectLst/>
            </a:endParaRPr>
          </a:p>
        </p:txBody>
      </p:sp>
      <p:pic>
        <p:nvPicPr>
          <p:cNvPr id="3" name="Imagen 2"/>
          <p:cNvPicPr>
            <a:picLocks noChangeAspect="1"/>
          </p:cNvPicPr>
          <p:nvPr/>
        </p:nvPicPr>
        <p:blipFill>
          <a:blip r:embed="rId3"/>
          <a:stretch>
            <a:fillRect/>
          </a:stretch>
        </p:blipFill>
        <p:spPr>
          <a:xfrm>
            <a:off x="399394" y="369332"/>
            <a:ext cx="10321157" cy="6195848"/>
          </a:xfrm>
          <a:prstGeom prst="rect">
            <a:avLst/>
          </a:prstGeom>
        </p:spPr>
      </p:pic>
    </p:spTree>
    <p:extLst>
      <p:ext uri="{BB962C8B-B14F-4D97-AF65-F5344CB8AC3E}">
        <p14:creationId xmlns:p14="http://schemas.microsoft.com/office/powerpoint/2010/main" val="2878989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641131" y="285750"/>
            <a:ext cx="10141169" cy="6286500"/>
          </a:xfrm>
          <a:prstGeom prst="rect">
            <a:avLst/>
          </a:prstGeom>
        </p:spPr>
      </p:pic>
    </p:spTree>
    <p:extLst>
      <p:ext uri="{BB962C8B-B14F-4D97-AF65-F5344CB8AC3E}">
        <p14:creationId xmlns:p14="http://schemas.microsoft.com/office/powerpoint/2010/main" val="241400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547130" y="704193"/>
            <a:ext cx="10383629" cy="5569497"/>
          </a:xfrm>
          <a:prstGeom prst="rect">
            <a:avLst/>
          </a:prstGeom>
        </p:spPr>
      </p:pic>
    </p:spTree>
    <p:extLst>
      <p:ext uri="{BB962C8B-B14F-4D97-AF65-F5344CB8AC3E}">
        <p14:creationId xmlns:p14="http://schemas.microsoft.com/office/powerpoint/2010/main" val="1882179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2531" y="128016"/>
            <a:ext cx="2612831" cy="369332"/>
          </a:xfrm>
          <a:prstGeom prst="rect">
            <a:avLst/>
          </a:prstGeom>
        </p:spPr>
        <p:txBody>
          <a:bodyPr wrap="none">
            <a:spAutoFit/>
          </a:bodyPr>
          <a:lstStyle/>
          <a:p>
            <a:r>
              <a:rPr lang="en-US" b="1" i="0" dirty="0" err="1" smtClean="0">
                <a:solidFill>
                  <a:srgbClr val="000000"/>
                </a:solidFill>
                <a:effectLst/>
              </a:rPr>
              <a:t>Plantilla</a:t>
            </a:r>
            <a:r>
              <a:rPr lang="en-US" b="1" i="0" dirty="0" smtClean="0">
                <a:solidFill>
                  <a:srgbClr val="000000"/>
                </a:solidFill>
                <a:effectLst/>
              </a:rPr>
              <a:t> </a:t>
            </a:r>
            <a:r>
              <a:rPr lang="en-US" b="1" i="0" dirty="0" err="1" smtClean="0">
                <a:solidFill>
                  <a:srgbClr val="000000"/>
                </a:solidFill>
                <a:effectLst/>
              </a:rPr>
              <a:t>Tipo</a:t>
            </a:r>
            <a:r>
              <a:rPr lang="en-US" b="1" i="0" dirty="0" smtClean="0">
                <a:solidFill>
                  <a:srgbClr val="000000"/>
                </a:solidFill>
                <a:effectLst/>
              </a:rPr>
              <a:t> </a:t>
            </a:r>
            <a:r>
              <a:rPr lang="en-US" b="1" i="0" dirty="0" err="1" smtClean="0">
                <a:solidFill>
                  <a:srgbClr val="000000"/>
                </a:solidFill>
                <a:effectLst/>
              </a:rPr>
              <a:t>Página</a:t>
            </a:r>
            <a:r>
              <a:rPr lang="en-US" b="1" i="0" dirty="0" smtClean="0">
                <a:solidFill>
                  <a:srgbClr val="000000"/>
                </a:solidFill>
                <a:effectLst/>
              </a:rPr>
              <a:t> Web</a:t>
            </a:r>
            <a:endParaRPr lang="en-US" b="1" i="0" dirty="0">
              <a:solidFill>
                <a:srgbClr val="000000"/>
              </a:solidFill>
              <a:effectLst/>
            </a:endParaRPr>
          </a:p>
        </p:txBody>
      </p:sp>
      <p:pic>
        <p:nvPicPr>
          <p:cNvPr id="3" name="Imagen 2"/>
          <p:cNvPicPr>
            <a:picLocks noChangeAspect="1"/>
          </p:cNvPicPr>
          <p:nvPr/>
        </p:nvPicPr>
        <p:blipFill>
          <a:blip r:embed="rId3"/>
          <a:stretch>
            <a:fillRect/>
          </a:stretch>
        </p:blipFill>
        <p:spPr>
          <a:xfrm>
            <a:off x="352541" y="497349"/>
            <a:ext cx="10167822" cy="6178874"/>
          </a:xfrm>
          <a:prstGeom prst="rect">
            <a:avLst/>
          </a:prstGeom>
        </p:spPr>
      </p:pic>
    </p:spTree>
    <p:extLst>
      <p:ext uri="{BB962C8B-B14F-4D97-AF65-F5344CB8AC3E}">
        <p14:creationId xmlns:p14="http://schemas.microsoft.com/office/powerpoint/2010/main" val="1463910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376238" y="308472"/>
            <a:ext cx="10563512" cy="6268598"/>
          </a:xfrm>
          <a:prstGeom prst="rect">
            <a:avLst/>
          </a:prstGeom>
        </p:spPr>
      </p:pic>
    </p:spTree>
    <p:extLst>
      <p:ext uri="{BB962C8B-B14F-4D97-AF65-F5344CB8AC3E}">
        <p14:creationId xmlns:p14="http://schemas.microsoft.com/office/powerpoint/2010/main" val="3502107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701</Words>
  <Application>Microsoft Office PowerPoint</Application>
  <PresentationFormat>Panorámica</PresentationFormat>
  <Paragraphs>58</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andrea yaneth gonzalez acosta</dc:creator>
  <cp:lastModifiedBy>andrea yaneth gonzalez acosta</cp:lastModifiedBy>
  <cp:revision>11</cp:revision>
  <dcterms:created xsi:type="dcterms:W3CDTF">2019-09-07T13:47:25Z</dcterms:created>
  <dcterms:modified xsi:type="dcterms:W3CDTF">2019-09-07T14:50:05Z</dcterms:modified>
</cp:coreProperties>
</file>