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104" y="-9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099-EDD1-6243-8408-94811A3E3332}" type="datetimeFigureOut">
              <a:rPr lang="en-US" smtClean="0"/>
              <a:t>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3F2E-EE26-F946-9EEC-3A6ECEDD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7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099-EDD1-6243-8408-94811A3E3332}" type="datetimeFigureOut">
              <a:rPr lang="en-US" smtClean="0"/>
              <a:t>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3F2E-EE26-F946-9EEC-3A6ECEDD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2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099-EDD1-6243-8408-94811A3E3332}" type="datetimeFigureOut">
              <a:rPr lang="en-US" smtClean="0"/>
              <a:t>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3F2E-EE26-F946-9EEC-3A6ECEDD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0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099-EDD1-6243-8408-94811A3E3332}" type="datetimeFigureOut">
              <a:rPr lang="en-US" smtClean="0"/>
              <a:t>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3F2E-EE26-F946-9EEC-3A6ECEDD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9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099-EDD1-6243-8408-94811A3E3332}" type="datetimeFigureOut">
              <a:rPr lang="en-US" smtClean="0"/>
              <a:t>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3F2E-EE26-F946-9EEC-3A6ECEDD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5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099-EDD1-6243-8408-94811A3E3332}" type="datetimeFigureOut">
              <a:rPr lang="en-US" smtClean="0"/>
              <a:t>4/4/15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3F2E-EE26-F946-9EEC-3A6ECEDD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099-EDD1-6243-8408-94811A3E3332}" type="datetimeFigureOut">
              <a:rPr lang="en-US" smtClean="0"/>
              <a:t>4/4/15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3F2E-EE26-F946-9EEC-3A6ECEDD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4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099-EDD1-6243-8408-94811A3E3332}" type="datetimeFigureOut">
              <a:rPr lang="en-US" smtClean="0"/>
              <a:t>4/4/15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3F2E-EE26-F946-9EEC-3A6ECEDD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8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099-EDD1-6243-8408-94811A3E3332}" type="datetimeFigureOut">
              <a:rPr lang="en-US" smtClean="0"/>
              <a:t>4/4/15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3F2E-EE26-F946-9EEC-3A6ECEDD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7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099-EDD1-6243-8408-94811A3E3332}" type="datetimeFigureOut">
              <a:rPr lang="en-US" smtClean="0"/>
              <a:t>4/4/15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3F2E-EE26-F946-9EEC-3A6ECEDD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6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099-EDD1-6243-8408-94811A3E3332}" type="datetimeFigureOut">
              <a:rPr lang="en-US" smtClean="0"/>
              <a:t>4/4/15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3F2E-EE26-F946-9EEC-3A6ECEDD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4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08099-EDD1-6243-8408-94811A3E3332}" type="datetimeFigureOut">
              <a:rPr lang="en-US" smtClean="0"/>
              <a:t>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A3F2E-EE26-F946-9EEC-3A6ECEDD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5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82072" y="1813374"/>
            <a:ext cx="914400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displayMenu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6975" y="3106531"/>
            <a:ext cx="914400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Program Start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89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Tah Tatsumoto</dc:creator>
  <cp:lastModifiedBy>Tah Tatsumoto</cp:lastModifiedBy>
  <cp:revision>1</cp:revision>
  <dcterms:created xsi:type="dcterms:W3CDTF">2015-04-04T19:21:08Z</dcterms:created>
  <dcterms:modified xsi:type="dcterms:W3CDTF">2015-04-04T19:23:31Z</dcterms:modified>
</cp:coreProperties>
</file>