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9042" y="242142"/>
            <a:ext cx="13453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displayMainMenu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75" y="3106531"/>
            <a:ext cx="9144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042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generateArray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9907" y="242142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getInput</a:t>
            </a:r>
            <a:r>
              <a:rPr lang="en-US" sz="1000" dirty="0" smtClean="0">
                <a:solidFill>
                  <a:schemeClr val="tx1"/>
                </a:solidFill>
              </a:rPr>
              <a:t>(): 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9907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getRandInt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3"/>
            <a:endCxn id="7" idx="1"/>
          </p:cNvCxnSpPr>
          <p:nvPr/>
        </p:nvCxnSpPr>
        <p:spPr>
          <a:xfrm>
            <a:off x="3694342" y="398190"/>
            <a:ext cx="925565" cy="12700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4147" y="215445"/>
            <a:ext cx="939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 get sort choices</a:t>
            </a:r>
          </a:p>
          <a:p>
            <a:r>
              <a:rPr lang="en-US" sz="800" dirty="0" smtClean="0"/>
              <a:t>2. get loop count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1286" y="1036610"/>
            <a:ext cx="1468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Used to create each sort array </a:t>
            </a:r>
          </a:p>
          <a:p>
            <a:r>
              <a:rPr lang="en-US" sz="800" dirty="0" smtClean="0"/>
              <a:t>Used to create each time array</a:t>
            </a:r>
            <a:endParaRPr lang="en-US" sz="800" dirty="0"/>
          </a:p>
        </p:txBody>
      </p:sp>
      <p:cxnSp>
        <p:nvCxnSpPr>
          <p:cNvPr id="16" name="Elbow Connector 15"/>
          <p:cNvCxnSpPr>
            <a:stCxn id="31" idx="3"/>
            <a:endCxn id="10" idx="1"/>
          </p:cNvCxnSpPr>
          <p:nvPr/>
        </p:nvCxnSpPr>
        <p:spPr>
          <a:xfrm flipV="1">
            <a:off x="3694342" y="1540683"/>
            <a:ext cx="925565" cy="653524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32566" y="2995516"/>
            <a:ext cx="774681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5570" y="2143701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bubbleSort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5570" y="2669080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mergeSort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5570" y="3224087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insertionSort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85570" y="3777103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quickSort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43" idx="3"/>
            <a:endCxn id="20" idx="1"/>
          </p:cNvCxnSpPr>
          <p:nvPr/>
        </p:nvCxnSpPr>
        <p:spPr>
          <a:xfrm flipV="1">
            <a:off x="2349043" y="3151564"/>
            <a:ext cx="1883523" cy="109304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49043" y="2038159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fillRandomArray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5" idx="3"/>
            <a:endCxn id="4" idx="1"/>
          </p:cNvCxnSpPr>
          <p:nvPr/>
        </p:nvCxnSpPr>
        <p:spPr>
          <a:xfrm flipV="1">
            <a:off x="1131375" y="398190"/>
            <a:ext cx="1217667" cy="286438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7668" y="678763"/>
            <a:ext cx="139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&lt;- </a:t>
            </a:r>
            <a:r>
              <a:rPr lang="en-US" sz="800" dirty="0" err="1" smtClean="0"/>
              <a:t>optionArray</a:t>
            </a:r>
            <a:r>
              <a:rPr lang="en-US" sz="800" dirty="0" smtClean="0"/>
              <a:t>[]</a:t>
            </a:r>
            <a:endParaRPr lang="en-US" sz="800" dirty="0"/>
          </a:p>
        </p:txBody>
      </p:sp>
      <p:cxnSp>
        <p:nvCxnSpPr>
          <p:cNvPr id="37" name="Elbow Connector 36"/>
          <p:cNvCxnSpPr>
            <a:stCxn id="43" idx="0"/>
            <a:endCxn id="6" idx="1"/>
          </p:cNvCxnSpPr>
          <p:nvPr/>
        </p:nvCxnSpPr>
        <p:spPr>
          <a:xfrm rot="5400000" flipH="1" flipV="1">
            <a:off x="853342" y="2592862"/>
            <a:ext cx="2547878" cy="443521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2146" y="1303358"/>
            <a:ext cx="4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4342" y="1978763"/>
            <a:ext cx="402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&lt;- </a:t>
            </a:r>
            <a:r>
              <a:rPr lang="en-US" sz="800" dirty="0" err="1" smtClean="0"/>
              <a:t>int</a:t>
            </a:r>
            <a:endParaRPr lang="en-US" sz="800" dirty="0"/>
          </a:p>
        </p:txBody>
      </p:sp>
      <p:cxnSp>
        <p:nvCxnSpPr>
          <p:cNvPr id="42" name="Elbow Connector 41"/>
          <p:cNvCxnSpPr>
            <a:stCxn id="43" idx="0"/>
            <a:endCxn id="31" idx="1"/>
          </p:cNvCxnSpPr>
          <p:nvPr/>
        </p:nvCxnSpPr>
        <p:spPr>
          <a:xfrm rot="5400000" flipH="1" flipV="1">
            <a:off x="1180105" y="2919623"/>
            <a:ext cx="1894354" cy="443522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62146" y="1984171"/>
            <a:ext cx="4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216938" y="3118545"/>
            <a:ext cx="87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sortOption</a:t>
            </a:r>
            <a:endParaRPr lang="en-US" sz="800" dirty="0" smtClean="0"/>
          </a:p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  <a:p>
            <a:r>
              <a:rPr lang="en-US" sz="800" dirty="0" smtClean="0"/>
              <a:t>&lt;- time</a:t>
            </a:r>
          </a:p>
        </p:txBody>
      </p:sp>
      <p:cxnSp>
        <p:nvCxnSpPr>
          <p:cNvPr id="48" name="Elbow Connector 47"/>
          <p:cNvCxnSpPr>
            <a:stCxn id="20" idx="3"/>
            <a:endCxn id="21" idx="1"/>
          </p:cNvCxnSpPr>
          <p:nvPr/>
        </p:nvCxnSpPr>
        <p:spPr>
          <a:xfrm flipV="1">
            <a:off x="5007247" y="2299749"/>
            <a:ext cx="2578323" cy="85181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0" idx="3"/>
            <a:endCxn id="22" idx="1"/>
          </p:cNvCxnSpPr>
          <p:nvPr/>
        </p:nvCxnSpPr>
        <p:spPr>
          <a:xfrm flipV="1">
            <a:off x="5007247" y="2825128"/>
            <a:ext cx="2578323" cy="32643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3" idx="1"/>
          </p:cNvCxnSpPr>
          <p:nvPr/>
        </p:nvCxnSpPr>
        <p:spPr>
          <a:xfrm>
            <a:off x="5007247" y="3151564"/>
            <a:ext cx="2578323" cy="228571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3"/>
            <a:endCxn id="27" idx="1"/>
          </p:cNvCxnSpPr>
          <p:nvPr/>
        </p:nvCxnSpPr>
        <p:spPr>
          <a:xfrm>
            <a:off x="5007247" y="3151564"/>
            <a:ext cx="2578323" cy="78158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47319" y="2942398"/>
            <a:ext cx="879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32566" y="3796004"/>
            <a:ext cx="774681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validate()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43" idx="3"/>
            <a:endCxn id="62" idx="1"/>
          </p:cNvCxnSpPr>
          <p:nvPr/>
        </p:nvCxnSpPr>
        <p:spPr>
          <a:xfrm flipV="1">
            <a:off x="2349043" y="3952052"/>
            <a:ext cx="1883523" cy="29255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41734" y="3938084"/>
            <a:ext cx="88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32566" y="4476181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getAvgTime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3" idx="3"/>
            <a:endCxn id="67" idx="1"/>
          </p:cNvCxnSpPr>
          <p:nvPr/>
        </p:nvCxnSpPr>
        <p:spPr>
          <a:xfrm>
            <a:off x="2349043" y="4244609"/>
            <a:ext cx="1883523" cy="38762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40871" y="5115125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printResults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43" idx="3"/>
            <a:endCxn id="71" idx="1"/>
          </p:cNvCxnSpPr>
          <p:nvPr/>
        </p:nvCxnSpPr>
        <p:spPr>
          <a:xfrm>
            <a:off x="2349043" y="4244609"/>
            <a:ext cx="1891828" cy="102656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59600" y="5196387"/>
            <a:ext cx="98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options</a:t>
            </a:r>
          </a:p>
          <a:p>
            <a:r>
              <a:rPr lang="en-US" sz="800" dirty="0" smtClean="0"/>
              <a:t>-&gt;double avgTime1</a:t>
            </a:r>
          </a:p>
          <a:p>
            <a:r>
              <a:rPr lang="en-US" sz="800" dirty="0" smtClean="0"/>
              <a:t>-&gt;double avgTime2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42662" y="6059189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freeMemory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stCxn id="43" idx="3"/>
            <a:endCxn id="78" idx="1"/>
          </p:cNvCxnSpPr>
          <p:nvPr/>
        </p:nvCxnSpPr>
        <p:spPr>
          <a:xfrm>
            <a:off x="2349043" y="4244609"/>
            <a:ext cx="1893619" cy="197062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25741" y="6215237"/>
            <a:ext cx="80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intArray</a:t>
            </a:r>
            <a:r>
              <a:rPr lang="en-US" sz="800" dirty="0" smtClean="0"/>
              <a:t>[]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size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61998" y="4088561"/>
            <a:ext cx="88704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loopControl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5184" y="4426648"/>
            <a:ext cx="931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&lt;-double </a:t>
            </a:r>
            <a:r>
              <a:rPr lang="en-US" sz="800" dirty="0" err="1" smtClean="0"/>
              <a:t>avgTime</a:t>
            </a:r>
            <a:endParaRPr lang="en-US" sz="8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726943" y="2143701"/>
            <a:ext cx="46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-&gt;seed</a:t>
            </a:r>
            <a:endParaRPr lang="en-US" sz="800" dirty="0"/>
          </a:p>
        </p:txBody>
      </p:sp>
      <p:cxnSp>
        <p:nvCxnSpPr>
          <p:cNvPr id="76" name="Elbow Connector 75"/>
          <p:cNvCxnSpPr>
            <a:stCxn id="5" idx="3"/>
            <a:endCxn id="43" idx="1"/>
          </p:cNvCxnSpPr>
          <p:nvPr/>
        </p:nvCxnSpPr>
        <p:spPr>
          <a:xfrm>
            <a:off x="1131375" y="3262579"/>
            <a:ext cx="330623" cy="9820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9702" y="4416785"/>
            <a:ext cx="139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optionArray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336807" y="2630303"/>
            <a:ext cx="88704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copyArray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43" idx="0"/>
            <a:endCxn id="81" idx="1"/>
          </p:cNvCxnSpPr>
          <p:nvPr/>
        </p:nvCxnSpPr>
        <p:spPr>
          <a:xfrm rot="5400000" flipH="1" flipV="1">
            <a:off x="1470059" y="3221813"/>
            <a:ext cx="1302210" cy="431286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07145" y="2825128"/>
            <a:ext cx="4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28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155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 Tatsumoto</dc:creator>
  <cp:lastModifiedBy>Tah Tatsumoto</cp:lastModifiedBy>
  <cp:revision>7</cp:revision>
  <dcterms:created xsi:type="dcterms:W3CDTF">2015-04-04T19:21:08Z</dcterms:created>
  <dcterms:modified xsi:type="dcterms:W3CDTF">2015-04-04T21:10:45Z</dcterms:modified>
</cp:coreProperties>
</file>