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8099-EDD1-6243-8408-94811A3E3332}" type="datetimeFigureOut">
              <a:rPr lang="en-US" smtClean="0"/>
              <a:t>4/4/15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9042" y="242142"/>
            <a:ext cx="13453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displayMainMenu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975" y="3106531"/>
            <a:ext cx="9144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Program 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9042" y="138463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generateArray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9907" y="242142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getInput</a:t>
            </a:r>
            <a:r>
              <a:rPr lang="en-US" sz="1000" dirty="0" smtClean="0">
                <a:solidFill>
                  <a:schemeClr val="tx1"/>
                </a:solidFill>
              </a:rPr>
              <a:t>(): 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9907" y="138463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getRandInt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3"/>
            <a:endCxn id="7" idx="1"/>
          </p:cNvCxnSpPr>
          <p:nvPr/>
        </p:nvCxnSpPr>
        <p:spPr>
          <a:xfrm>
            <a:off x="3694342" y="398190"/>
            <a:ext cx="925565" cy="12700"/>
          </a:xfrm>
          <a:prstGeom prst="bent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4147" y="215445"/>
            <a:ext cx="939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1. get sort choices</a:t>
            </a:r>
          </a:p>
          <a:p>
            <a:r>
              <a:rPr lang="en-US" sz="800" dirty="0" smtClean="0"/>
              <a:t>2. get loop count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1286" y="1036610"/>
            <a:ext cx="1468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Used to create each sort array </a:t>
            </a:r>
          </a:p>
          <a:p>
            <a:r>
              <a:rPr lang="en-US" sz="800" dirty="0" smtClean="0"/>
              <a:t>Used to create each time array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23591" y="23502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6" name="Elbow Connector 15"/>
          <p:cNvCxnSpPr>
            <a:stCxn id="31" idx="3"/>
            <a:endCxn id="10" idx="1"/>
          </p:cNvCxnSpPr>
          <p:nvPr/>
        </p:nvCxnSpPr>
        <p:spPr>
          <a:xfrm flipV="1">
            <a:off x="3694342" y="1540683"/>
            <a:ext cx="925565" cy="653524"/>
          </a:xfrm>
          <a:prstGeom prst="bent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9835" y="2962497"/>
            <a:ext cx="774681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pickSort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72287" y="2161864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bubbleSort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2287" y="2687243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mergeSort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72287" y="3242250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insertionSort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287" y="3795266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quickSort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5" idx="3"/>
            <a:endCxn id="20" idx="1"/>
          </p:cNvCxnSpPr>
          <p:nvPr/>
        </p:nvCxnSpPr>
        <p:spPr>
          <a:xfrm flipV="1">
            <a:off x="1131375" y="3118545"/>
            <a:ext cx="1498460" cy="14403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49043" y="2038159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fillRandomArray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5" idx="3"/>
            <a:endCxn id="4" idx="1"/>
          </p:cNvCxnSpPr>
          <p:nvPr/>
        </p:nvCxnSpPr>
        <p:spPr>
          <a:xfrm flipV="1">
            <a:off x="1131375" y="398190"/>
            <a:ext cx="1217667" cy="286438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922" y="678763"/>
            <a:ext cx="13993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&lt;- 3 digit integer that has the first  and second choice of sort and  the number of of loops</a:t>
            </a:r>
            <a:endParaRPr lang="en-US" sz="800" dirty="0"/>
          </a:p>
        </p:txBody>
      </p:sp>
      <p:cxnSp>
        <p:nvCxnSpPr>
          <p:cNvPr id="37" name="Elbow Connector 36"/>
          <p:cNvCxnSpPr>
            <a:stCxn id="5" idx="3"/>
            <a:endCxn id="6" idx="1"/>
          </p:cNvCxnSpPr>
          <p:nvPr/>
        </p:nvCxnSpPr>
        <p:spPr>
          <a:xfrm flipV="1">
            <a:off x="1131375" y="1540683"/>
            <a:ext cx="1217667" cy="172189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2146" y="1303358"/>
            <a:ext cx="4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4342" y="1978763"/>
            <a:ext cx="402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&lt;- </a:t>
            </a:r>
            <a:r>
              <a:rPr lang="en-US" sz="800" dirty="0" err="1" smtClean="0"/>
              <a:t>int</a:t>
            </a:r>
            <a:endParaRPr lang="en-US" sz="800" dirty="0"/>
          </a:p>
        </p:txBody>
      </p:sp>
      <p:cxnSp>
        <p:nvCxnSpPr>
          <p:cNvPr id="42" name="Elbow Connector 41"/>
          <p:cNvCxnSpPr>
            <a:stCxn id="5" idx="3"/>
            <a:endCxn id="31" idx="1"/>
          </p:cNvCxnSpPr>
          <p:nvPr/>
        </p:nvCxnSpPr>
        <p:spPr>
          <a:xfrm flipV="1">
            <a:off x="1131375" y="2194207"/>
            <a:ext cx="1217668" cy="1068372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62146" y="1984171"/>
            <a:ext cx="4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39689" y="3118545"/>
            <a:ext cx="87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sortOption</a:t>
            </a:r>
            <a:endParaRPr lang="en-US" sz="800" dirty="0" smtClean="0"/>
          </a:p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  <a:p>
            <a:r>
              <a:rPr lang="en-US" sz="800" dirty="0" smtClean="0"/>
              <a:t>&lt;- time</a:t>
            </a:r>
          </a:p>
        </p:txBody>
      </p:sp>
      <p:cxnSp>
        <p:nvCxnSpPr>
          <p:cNvPr id="48" name="Elbow Connector 47"/>
          <p:cNvCxnSpPr>
            <a:stCxn id="20" idx="3"/>
            <a:endCxn id="21" idx="1"/>
          </p:cNvCxnSpPr>
          <p:nvPr/>
        </p:nvCxnSpPr>
        <p:spPr>
          <a:xfrm flipV="1">
            <a:off x="3404516" y="2317912"/>
            <a:ext cx="1467771" cy="80063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0" idx="3"/>
            <a:endCxn id="22" idx="1"/>
          </p:cNvCxnSpPr>
          <p:nvPr/>
        </p:nvCxnSpPr>
        <p:spPr>
          <a:xfrm flipV="1">
            <a:off x="3404516" y="2843291"/>
            <a:ext cx="1467771" cy="27525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23" idx="1"/>
          </p:cNvCxnSpPr>
          <p:nvPr/>
        </p:nvCxnSpPr>
        <p:spPr>
          <a:xfrm>
            <a:off x="3404516" y="3118545"/>
            <a:ext cx="1467771" cy="27975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3"/>
            <a:endCxn id="27" idx="1"/>
          </p:cNvCxnSpPr>
          <p:nvPr/>
        </p:nvCxnSpPr>
        <p:spPr>
          <a:xfrm>
            <a:off x="3404516" y="3118545"/>
            <a:ext cx="1467771" cy="83276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44588" y="2909379"/>
            <a:ext cx="879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9835" y="3796004"/>
            <a:ext cx="774681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validate()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5" idx="3"/>
            <a:endCxn id="62" idx="1"/>
          </p:cNvCxnSpPr>
          <p:nvPr/>
        </p:nvCxnSpPr>
        <p:spPr>
          <a:xfrm>
            <a:off x="1131375" y="3262579"/>
            <a:ext cx="1498460" cy="68947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64485" y="3938084"/>
            <a:ext cx="88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438604" y="4476181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getAvgTime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5" idx="3"/>
            <a:endCxn id="67" idx="1"/>
          </p:cNvCxnSpPr>
          <p:nvPr/>
        </p:nvCxnSpPr>
        <p:spPr>
          <a:xfrm>
            <a:off x="1131375" y="3262579"/>
            <a:ext cx="1307229" cy="136965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025301" y="5115125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printResults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5" idx="3"/>
            <a:endCxn id="71" idx="1"/>
          </p:cNvCxnSpPr>
          <p:nvPr/>
        </p:nvCxnSpPr>
        <p:spPr>
          <a:xfrm>
            <a:off x="1131375" y="3262579"/>
            <a:ext cx="1893926" cy="2008594"/>
          </a:xfrm>
          <a:prstGeom prst="bentConnector3">
            <a:avLst>
              <a:gd name="adj1" fmla="val 23002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19732" y="5256902"/>
            <a:ext cx="98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options</a:t>
            </a:r>
          </a:p>
          <a:p>
            <a:r>
              <a:rPr lang="en-US" sz="800" dirty="0" smtClean="0"/>
              <a:t>-&gt;double avgTime1</a:t>
            </a:r>
          </a:p>
          <a:p>
            <a:r>
              <a:rPr lang="en-US" sz="800" dirty="0" smtClean="0"/>
              <a:t>-&gt;double avgTime2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38604" y="6059189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freeMemory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/>
          <p:cNvCxnSpPr>
            <a:stCxn id="5" idx="3"/>
            <a:endCxn id="78" idx="1"/>
          </p:cNvCxnSpPr>
          <p:nvPr/>
        </p:nvCxnSpPr>
        <p:spPr>
          <a:xfrm>
            <a:off x="1131375" y="3262579"/>
            <a:ext cx="1307229" cy="2952658"/>
          </a:xfrm>
          <a:prstGeom prst="bentConnector3">
            <a:avLst>
              <a:gd name="adj1" fmla="val 16563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2954" y="6140451"/>
            <a:ext cx="80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intArray</a:t>
            </a:r>
            <a:r>
              <a:rPr lang="en-US" sz="800" dirty="0" smtClean="0"/>
              <a:t>[]</a:t>
            </a:r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35928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148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 Tatsumoto</dc:creator>
  <cp:lastModifiedBy>Tah Tatsumoto</cp:lastModifiedBy>
  <cp:revision>5</cp:revision>
  <dcterms:created xsi:type="dcterms:W3CDTF">2015-04-04T19:21:08Z</dcterms:created>
  <dcterms:modified xsi:type="dcterms:W3CDTF">2015-04-04T20:14:20Z</dcterms:modified>
</cp:coreProperties>
</file>