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2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8099-EDD1-6243-8408-94811A3E3332}" type="datetimeFigureOut">
              <a:rPr lang="en-US" smtClean="0"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A3F2E-EE26-F946-9EEC-3A6ECEDD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9042" y="242142"/>
            <a:ext cx="13453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displayMainMenu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975" y="3106531"/>
            <a:ext cx="914400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9042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generateArray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1216" y="742491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getInput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9907" y="138463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getRandInt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5" idx="3"/>
            <a:endCxn id="7" idx="1"/>
          </p:cNvCxnSpPr>
          <p:nvPr/>
        </p:nvCxnSpPr>
        <p:spPr>
          <a:xfrm flipV="1">
            <a:off x="1131375" y="898539"/>
            <a:ext cx="1619841" cy="2364040"/>
          </a:xfrm>
          <a:prstGeom prst="bentConnector3">
            <a:avLst>
              <a:gd name="adj1" fmla="val 37781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587" y="573214"/>
            <a:ext cx="69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-&gt;display</a:t>
            </a:r>
          </a:p>
          <a:p>
            <a:r>
              <a:rPr lang="en-US" sz="800" dirty="0" smtClean="0"/>
              <a:t>&lt;- </a:t>
            </a:r>
            <a:r>
              <a:rPr lang="en-US" sz="800" dirty="0" err="1" smtClean="0"/>
              <a:t>int</a:t>
            </a:r>
            <a:r>
              <a:rPr lang="en-US" sz="800" dirty="0" smtClean="0"/>
              <a:t> choice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1286" y="1036610"/>
            <a:ext cx="1468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Used to create each sort array </a:t>
            </a:r>
          </a:p>
          <a:p>
            <a:r>
              <a:rPr lang="en-US" sz="800" dirty="0" smtClean="0"/>
              <a:t>Used to create each time array</a:t>
            </a:r>
            <a:endParaRPr lang="en-US" sz="800" dirty="0"/>
          </a:p>
        </p:txBody>
      </p:sp>
      <p:cxnSp>
        <p:nvCxnSpPr>
          <p:cNvPr id="16" name="Elbow Connector 15"/>
          <p:cNvCxnSpPr>
            <a:stCxn id="31" idx="3"/>
            <a:endCxn id="10" idx="1"/>
          </p:cNvCxnSpPr>
          <p:nvPr/>
        </p:nvCxnSpPr>
        <p:spPr>
          <a:xfrm flipV="1">
            <a:off x="3694342" y="1540683"/>
            <a:ext cx="925565" cy="653524"/>
          </a:xfrm>
          <a:prstGeom prst="bentConnector3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32566" y="2995516"/>
            <a:ext cx="774681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0068" y="2143701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bubbleSort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00068" y="2669080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mergeSort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00068" y="3224087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insertionSort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00068" y="3777103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quickSort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43" idx="3"/>
            <a:endCxn id="20" idx="1"/>
          </p:cNvCxnSpPr>
          <p:nvPr/>
        </p:nvCxnSpPr>
        <p:spPr>
          <a:xfrm flipV="1">
            <a:off x="2349043" y="3151564"/>
            <a:ext cx="1883523" cy="109304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349043" y="2038159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fillRandomArray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5" idx="3"/>
            <a:endCxn id="4" idx="1"/>
          </p:cNvCxnSpPr>
          <p:nvPr/>
        </p:nvCxnSpPr>
        <p:spPr>
          <a:xfrm flipV="1">
            <a:off x="1131375" y="398190"/>
            <a:ext cx="1217667" cy="286438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51946" y="683095"/>
            <a:ext cx="999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&lt;- </a:t>
            </a:r>
            <a:r>
              <a:rPr lang="en-US" sz="800" dirty="0" err="1" smtClean="0"/>
              <a:t>optionArray</a:t>
            </a:r>
            <a:r>
              <a:rPr lang="en-US" sz="800" dirty="0" smtClean="0"/>
              <a:t>[]</a:t>
            </a:r>
            <a:endParaRPr lang="en-US" sz="800" dirty="0"/>
          </a:p>
        </p:txBody>
      </p:sp>
      <p:cxnSp>
        <p:nvCxnSpPr>
          <p:cNvPr id="37" name="Elbow Connector 36"/>
          <p:cNvCxnSpPr>
            <a:stCxn id="43" idx="0"/>
            <a:endCxn id="6" idx="1"/>
          </p:cNvCxnSpPr>
          <p:nvPr/>
        </p:nvCxnSpPr>
        <p:spPr>
          <a:xfrm rot="5400000" flipH="1" flipV="1">
            <a:off x="853342" y="2592862"/>
            <a:ext cx="2547878" cy="443521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2146" y="1252465"/>
            <a:ext cx="43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/>
          </a:p>
          <a:p>
            <a:r>
              <a:rPr lang="en-US" sz="800" dirty="0" smtClean="0"/>
              <a:t>&lt;-</a:t>
            </a:r>
            <a:r>
              <a:rPr lang="en-US" sz="800" dirty="0" err="1" smtClean="0"/>
              <a:t>int</a:t>
            </a:r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4342" y="1978763"/>
            <a:ext cx="4021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&lt;- </a:t>
            </a:r>
            <a:r>
              <a:rPr lang="en-US" sz="800" dirty="0" err="1" smtClean="0"/>
              <a:t>int</a:t>
            </a:r>
            <a:endParaRPr lang="en-US" sz="800" dirty="0"/>
          </a:p>
        </p:txBody>
      </p:sp>
      <p:cxnSp>
        <p:nvCxnSpPr>
          <p:cNvPr id="42" name="Elbow Connector 41"/>
          <p:cNvCxnSpPr>
            <a:stCxn id="43" idx="0"/>
            <a:endCxn id="31" idx="1"/>
          </p:cNvCxnSpPr>
          <p:nvPr/>
        </p:nvCxnSpPr>
        <p:spPr>
          <a:xfrm rot="5400000" flipH="1" flipV="1">
            <a:off x="1180105" y="2919623"/>
            <a:ext cx="1894354" cy="443522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62146" y="1918195"/>
            <a:ext cx="585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</a:t>
            </a:r>
            <a:r>
              <a:rPr lang="en-US" sz="800" dirty="0" smtClean="0"/>
              <a:t>] </a:t>
            </a:r>
            <a:r>
              <a:rPr lang="en-US" sz="800" dirty="0" err="1" smtClean="0"/>
              <a:t>arr</a:t>
            </a:r>
            <a:endParaRPr lang="en-US" sz="800" dirty="0" smtClean="0"/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254783" y="2689899"/>
            <a:ext cx="87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sortOption</a:t>
            </a:r>
            <a:endParaRPr lang="en-US" sz="800" dirty="0" smtClean="0"/>
          </a:p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[]</a:t>
            </a:r>
          </a:p>
          <a:p>
            <a:r>
              <a:rPr lang="en-US" sz="800" dirty="0" smtClean="0"/>
              <a:t>&lt;- time</a:t>
            </a:r>
          </a:p>
        </p:txBody>
      </p:sp>
      <p:cxnSp>
        <p:nvCxnSpPr>
          <p:cNvPr id="48" name="Elbow Connector 47"/>
          <p:cNvCxnSpPr>
            <a:stCxn id="20" idx="3"/>
            <a:endCxn id="21" idx="1"/>
          </p:cNvCxnSpPr>
          <p:nvPr/>
        </p:nvCxnSpPr>
        <p:spPr>
          <a:xfrm flipV="1">
            <a:off x="5007247" y="2299749"/>
            <a:ext cx="1192821" cy="851815"/>
          </a:xfrm>
          <a:prstGeom prst="bentConnector3">
            <a:avLst>
              <a:gd name="adj1" fmla="val 72125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0" idx="3"/>
            <a:endCxn id="22" idx="1"/>
          </p:cNvCxnSpPr>
          <p:nvPr/>
        </p:nvCxnSpPr>
        <p:spPr>
          <a:xfrm flipV="1">
            <a:off x="5007247" y="2825128"/>
            <a:ext cx="1192821" cy="326436"/>
          </a:xfrm>
          <a:prstGeom prst="bentConnector3">
            <a:avLst>
              <a:gd name="adj1" fmla="val 72125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0" idx="3"/>
            <a:endCxn id="23" idx="1"/>
          </p:cNvCxnSpPr>
          <p:nvPr/>
        </p:nvCxnSpPr>
        <p:spPr>
          <a:xfrm>
            <a:off x="5007247" y="3151564"/>
            <a:ext cx="1192821" cy="228571"/>
          </a:xfrm>
          <a:prstGeom prst="bentConnector3">
            <a:avLst>
              <a:gd name="adj1" fmla="val 72125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3"/>
            <a:endCxn id="27" idx="1"/>
          </p:cNvCxnSpPr>
          <p:nvPr/>
        </p:nvCxnSpPr>
        <p:spPr>
          <a:xfrm>
            <a:off x="5007247" y="3151564"/>
            <a:ext cx="1192821" cy="781587"/>
          </a:xfrm>
          <a:prstGeom prst="bentConnector3">
            <a:avLst>
              <a:gd name="adj1" fmla="val 72125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47319" y="2942398"/>
            <a:ext cx="608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[] </a:t>
            </a:r>
            <a:r>
              <a:rPr lang="en-US" sz="800" dirty="0" err="1" smtClean="0"/>
              <a:t>arr</a:t>
            </a:r>
            <a:endParaRPr lang="en-US" sz="8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4232566" y="3796004"/>
            <a:ext cx="1183084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validateSort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43" idx="3"/>
            <a:endCxn id="62" idx="1"/>
          </p:cNvCxnSpPr>
          <p:nvPr/>
        </p:nvCxnSpPr>
        <p:spPr>
          <a:xfrm flipV="1">
            <a:off x="2349043" y="3952052"/>
            <a:ext cx="1883523" cy="29255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4783" y="3637040"/>
            <a:ext cx="855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sortArray</a:t>
            </a:r>
            <a:r>
              <a:rPr lang="en-US" sz="800" dirty="0" smtClean="0"/>
              <a:t>[</a:t>
            </a:r>
            <a:r>
              <a:rPr lang="en-US" sz="800" dirty="0" smtClean="0"/>
              <a:t>]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4232566" y="4416785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getAvgTime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3" idx="3"/>
            <a:endCxn id="67" idx="1"/>
          </p:cNvCxnSpPr>
          <p:nvPr/>
        </p:nvCxnSpPr>
        <p:spPr>
          <a:xfrm>
            <a:off x="2349043" y="4244609"/>
            <a:ext cx="1883523" cy="32822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40870" y="5007914"/>
            <a:ext cx="120312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displayRunResult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43" idx="3"/>
            <a:endCxn id="71" idx="1"/>
          </p:cNvCxnSpPr>
          <p:nvPr/>
        </p:nvCxnSpPr>
        <p:spPr>
          <a:xfrm>
            <a:off x="2349043" y="4244609"/>
            <a:ext cx="1891827" cy="91935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03949" y="5258778"/>
            <a:ext cx="98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options</a:t>
            </a:r>
          </a:p>
          <a:p>
            <a:r>
              <a:rPr lang="en-US" sz="800" dirty="0" smtClean="0"/>
              <a:t>-&gt;double avgTime1</a:t>
            </a:r>
          </a:p>
          <a:p>
            <a:r>
              <a:rPr lang="en-US" sz="800" dirty="0" smtClean="0"/>
              <a:t>-&gt;double avgTime2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242662" y="6059189"/>
            <a:ext cx="96591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freeMemory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Elbow Connector 78"/>
          <p:cNvCxnSpPr>
            <a:stCxn id="43" idx="3"/>
            <a:endCxn id="78" idx="1"/>
          </p:cNvCxnSpPr>
          <p:nvPr/>
        </p:nvCxnSpPr>
        <p:spPr>
          <a:xfrm>
            <a:off x="2349043" y="4244609"/>
            <a:ext cx="1893619" cy="197062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09263" y="5997634"/>
            <a:ext cx="803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intArray</a:t>
            </a:r>
            <a:r>
              <a:rPr lang="en-US" sz="800" dirty="0" smtClean="0"/>
              <a:t>[</a:t>
            </a:r>
            <a:r>
              <a:rPr lang="en-US" sz="800" dirty="0" smtClean="0"/>
              <a:t>]</a:t>
            </a:r>
            <a:endParaRPr lang="en-US" sz="8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1461998" y="4088561"/>
            <a:ext cx="88704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loopControl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5184" y="4169823"/>
            <a:ext cx="752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*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 smtClean="0"/>
          </a:p>
          <a:p>
            <a:r>
              <a:rPr lang="en-US" sz="800" dirty="0" smtClean="0"/>
              <a:t>&lt;-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avgTime</a:t>
            </a:r>
            <a:endParaRPr lang="en-US" sz="800" dirty="0" smtClean="0"/>
          </a:p>
        </p:txBody>
      </p:sp>
      <p:cxnSp>
        <p:nvCxnSpPr>
          <p:cNvPr id="76" name="Elbow Connector 75"/>
          <p:cNvCxnSpPr>
            <a:stCxn id="5" idx="3"/>
            <a:endCxn id="43" idx="1"/>
          </p:cNvCxnSpPr>
          <p:nvPr/>
        </p:nvCxnSpPr>
        <p:spPr>
          <a:xfrm>
            <a:off x="1131375" y="3262579"/>
            <a:ext cx="330623" cy="9820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9702" y="4416785"/>
            <a:ext cx="1399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optionArray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336807" y="2630303"/>
            <a:ext cx="88704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copyArray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43" idx="0"/>
            <a:endCxn id="81" idx="1"/>
          </p:cNvCxnSpPr>
          <p:nvPr/>
        </p:nvCxnSpPr>
        <p:spPr>
          <a:xfrm rot="5400000" flipH="1" flipV="1">
            <a:off x="1470059" y="3221813"/>
            <a:ext cx="1302210" cy="431286"/>
          </a:xfrm>
          <a:prstGeom prst="bentConnector2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94909" y="2756754"/>
            <a:ext cx="441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</a:t>
            </a:r>
            <a:r>
              <a:rPr lang="en-US" sz="800" dirty="0" smtClean="0"/>
              <a:t>]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4619907" y="724515"/>
            <a:ext cx="1345299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getInputHelper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7" idx="3"/>
            <a:endCxn id="53" idx="1"/>
          </p:cNvCxnSpPr>
          <p:nvPr/>
        </p:nvCxnSpPr>
        <p:spPr>
          <a:xfrm flipV="1">
            <a:off x="4096515" y="880563"/>
            <a:ext cx="523392" cy="1797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57765" y="3096566"/>
            <a:ext cx="486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 left</a:t>
            </a:r>
          </a:p>
          <a:p>
            <a:r>
              <a:rPr lang="en-US" sz="800" dirty="0" smtClean="0"/>
              <a:t>-&gt; right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10141" y="2666927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mergeA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22" idx="3"/>
            <a:endCxn id="60" idx="1"/>
          </p:cNvCxnSpPr>
          <p:nvPr/>
        </p:nvCxnSpPr>
        <p:spPr>
          <a:xfrm flipV="1">
            <a:off x="7183240" y="2822975"/>
            <a:ext cx="826901" cy="215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15831" y="2249997"/>
            <a:ext cx="62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[] </a:t>
            </a:r>
            <a:r>
              <a:rPr lang="en-US" sz="800" dirty="0" err="1" smtClean="0"/>
              <a:t>arr</a:t>
            </a:r>
            <a:endParaRPr lang="en-US" sz="800" dirty="0" smtClean="0"/>
          </a:p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rleft</a:t>
            </a:r>
            <a:endParaRPr lang="en-US" sz="800" dirty="0" smtClean="0"/>
          </a:p>
          <a:p>
            <a:r>
              <a:rPr lang="en-US" sz="800" dirty="0" smtClean="0"/>
              <a:t>-&gt; </a:t>
            </a:r>
            <a:r>
              <a:rPr lang="en-US" sz="800" dirty="0" err="1" smtClean="0"/>
              <a:t>int</a:t>
            </a:r>
            <a:r>
              <a:rPr lang="en-US" sz="800" dirty="0" smtClean="0"/>
              <a:t> mid</a:t>
            </a:r>
          </a:p>
          <a:p>
            <a:r>
              <a:rPr lang="en-US" sz="800" dirty="0" smtClean="0"/>
              <a:t>-&gt;  </a:t>
            </a:r>
            <a:r>
              <a:rPr lang="en-US" sz="800" dirty="0" err="1" smtClean="0"/>
              <a:t>intright</a:t>
            </a:r>
            <a:endParaRPr lang="en-US" sz="8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3308885" y="4852956"/>
            <a:ext cx="770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smtClean="0"/>
              <a:t>choice</a:t>
            </a:r>
            <a:endParaRPr lang="en-US" sz="800" dirty="0" smtClean="0"/>
          </a:p>
          <a:p>
            <a:r>
              <a:rPr lang="en-US" sz="800" dirty="0" smtClean="0"/>
              <a:t>-&gt;</a:t>
            </a:r>
            <a:r>
              <a:rPr lang="en-US" sz="800" dirty="0" smtClean="0"/>
              <a:t>double time</a:t>
            </a:r>
            <a:endParaRPr lang="en-US" sz="800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6104664" y="5007914"/>
            <a:ext cx="120312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getSortName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15650" y="4825408"/>
            <a:ext cx="67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smtClean="0"/>
              <a:t>choice</a:t>
            </a:r>
            <a:endParaRPr lang="en-US" sz="800" dirty="0" smtClean="0"/>
          </a:p>
          <a:p>
            <a:r>
              <a:rPr lang="en-US" sz="800" dirty="0" smtClean="0"/>
              <a:t>&lt;-</a:t>
            </a:r>
            <a:r>
              <a:rPr lang="en-US" sz="800" dirty="0" smtClean="0"/>
              <a:t>string </a:t>
            </a:r>
            <a:endParaRPr lang="en-US" sz="800" dirty="0" smtClean="0"/>
          </a:p>
        </p:txBody>
      </p:sp>
      <p:cxnSp>
        <p:nvCxnSpPr>
          <p:cNvPr id="88" name="Elbow Connector 87"/>
          <p:cNvCxnSpPr>
            <a:stCxn id="71" idx="3"/>
            <a:endCxn id="85" idx="1"/>
          </p:cNvCxnSpPr>
          <p:nvPr/>
        </p:nvCxnSpPr>
        <p:spPr>
          <a:xfrm>
            <a:off x="5443995" y="5163962"/>
            <a:ext cx="660669" cy="12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212525" y="5531407"/>
            <a:ext cx="1203125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displayResults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43" idx="3"/>
            <a:endCxn id="89" idx="1"/>
          </p:cNvCxnSpPr>
          <p:nvPr/>
        </p:nvCxnSpPr>
        <p:spPr>
          <a:xfrm>
            <a:off x="2349043" y="4244609"/>
            <a:ext cx="1863482" cy="1442846"/>
          </a:xfrm>
          <a:prstGeom prst="bentConnector3">
            <a:avLst>
              <a:gd name="adj1" fmla="val 50443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010141" y="3768856"/>
            <a:ext cx="983172" cy="3120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findPartition</a:t>
            </a:r>
            <a:r>
              <a:rPr lang="en-US" sz="1000" dirty="0" smtClean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27" idx="3"/>
            <a:endCxn id="92" idx="1"/>
          </p:cNvCxnSpPr>
          <p:nvPr/>
        </p:nvCxnSpPr>
        <p:spPr>
          <a:xfrm flipV="1">
            <a:off x="7183240" y="3924904"/>
            <a:ext cx="826901" cy="8247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257614" y="3504154"/>
            <a:ext cx="43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r>
              <a:rPr lang="en-US" sz="800" dirty="0" smtClean="0"/>
              <a:t>*</a:t>
            </a:r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 smtClean="0"/>
          </a:p>
          <a:p>
            <a:r>
              <a:rPr lang="en-US" sz="800" dirty="0" smtClean="0"/>
              <a:t>-&gt;</a:t>
            </a:r>
            <a:r>
              <a:rPr lang="en-US" sz="800" dirty="0" err="1" smtClean="0"/>
              <a:t>int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59289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227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 Tatsumoto</dc:creator>
  <cp:lastModifiedBy>Tah Tatsumoto</cp:lastModifiedBy>
  <cp:revision>9</cp:revision>
  <dcterms:created xsi:type="dcterms:W3CDTF">2015-04-04T19:21:08Z</dcterms:created>
  <dcterms:modified xsi:type="dcterms:W3CDTF">2015-04-13T00:34:04Z</dcterms:modified>
</cp:coreProperties>
</file>