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CF3117C-FE7F-4656-ADE7-32B4AEFED5F6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Twitter's Opinion of Linux</a:t>
            </a:r>
            <a:endParaRPr/>
          </a:p>
        </p:txBody>
      </p:sp>
      <p:pic>
        <p:nvPicPr>
          <p:cNvPr id="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37760" y="2194560"/>
            <a:ext cx="5043240" cy="381492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" y="2103120"/>
            <a:ext cx="4937760" cy="39063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