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3"/>
  </p:notesMasterIdLst>
  <p:sldIdLst>
    <p:sldId id="299" r:id="rId2"/>
    <p:sldId id="257" r:id="rId3"/>
    <p:sldId id="259" r:id="rId4"/>
    <p:sldId id="261" r:id="rId5"/>
    <p:sldId id="301" r:id="rId6"/>
    <p:sldId id="260" r:id="rId7"/>
    <p:sldId id="300" r:id="rId8"/>
    <p:sldId id="262" r:id="rId9"/>
    <p:sldId id="304" r:id="rId10"/>
    <p:sldId id="258" r:id="rId11"/>
    <p:sldId id="30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1">
          <p15:clr>
            <a:srgbClr val="9AA0A6"/>
          </p15:clr>
        </p15:guide>
        <p15:guide id="2" orient="horz" pos="1731">
          <p15:clr>
            <a:srgbClr val="9AA0A6"/>
          </p15:clr>
        </p15:guide>
        <p15:guide id="3" orient="horz" pos="1641">
          <p15:clr>
            <a:srgbClr val="9AA0A6"/>
          </p15:clr>
        </p15:guide>
        <p15:guide id="4" orient="horz" pos="2502">
          <p15:clr>
            <a:srgbClr val="9AA0A6"/>
          </p15:clr>
        </p15:guide>
        <p15:guide id="5" orient="horz" pos="2412">
          <p15:clr>
            <a:srgbClr val="9AA0A6"/>
          </p15:clr>
        </p15:guide>
        <p15:guide id="6" orient="horz" pos="870">
          <p15:clr>
            <a:srgbClr val="9AA0A6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B6A3"/>
    <a:srgbClr val="2ACFB5"/>
    <a:srgbClr val="2ACEB5"/>
    <a:srgbClr val="27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849B3D-C08C-43CA-86C2-53FFF974A3BE}">
  <a:tblStyle styleId="{F6849B3D-C08C-43CA-86C2-53FFF974A3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56" y="41"/>
      </p:cViewPr>
      <p:guideLst>
        <p:guide orient="horz" pos="961"/>
        <p:guide orient="horz" pos="1731"/>
        <p:guide orient="horz" pos="1641"/>
        <p:guide orient="horz" pos="2502"/>
        <p:guide orient="horz" pos="2412"/>
        <p:guide orient="horz" pos="87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893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c653211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c653211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c653211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c653211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16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c653211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c653211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d932f3e7d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d932f3e7d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d932f3e7d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d932f3e7d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43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79fe8c46d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79fe8c46d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79fe8c46d_1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79fe8c46d_1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08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c6532119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c6532119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c6532119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c6532119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061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d932f3e7d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d932f3e7d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" y="-72025"/>
            <a:ext cx="9187052" cy="6129940"/>
            <a:chOff x="-12" y="-72025"/>
            <a:chExt cx="9187052" cy="612994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4005" cy="5143503"/>
              <a:chOff x="0" y="0"/>
              <a:chExt cx="9144005" cy="5143503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0" y="0"/>
                <a:ext cx="4047930" cy="4048378"/>
                <a:chOff x="0" y="0"/>
                <a:chExt cx="4047930" cy="4048378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 rot="10800000">
                <a:off x="5096075" y="1095125"/>
                <a:ext cx="4047930" cy="4048378"/>
                <a:chOff x="0" y="0"/>
                <a:chExt cx="4047930" cy="4048378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0" y="0"/>
                  <a:ext cx="4047930" cy="404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5" h="27148" extrusionOk="0">
                      <a:moveTo>
                        <a:pt x="26334" y="1"/>
                      </a:moveTo>
                      <a:lnTo>
                        <a:pt x="0" y="26334"/>
                      </a:lnTo>
                      <a:lnTo>
                        <a:pt x="0" y="27147"/>
                      </a:lnTo>
                      <a:lnTo>
                        <a:pt x="2714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0" y="0"/>
                  <a:ext cx="3703606" cy="3703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6" h="24836" extrusionOk="0">
                      <a:moveTo>
                        <a:pt x="24025" y="1"/>
                      </a:moveTo>
                      <a:lnTo>
                        <a:pt x="0" y="24025"/>
                      </a:lnTo>
                      <a:lnTo>
                        <a:pt x="0" y="24836"/>
                      </a:lnTo>
                      <a:lnTo>
                        <a:pt x="24835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0" y="0"/>
                  <a:ext cx="3359283" cy="3359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" h="22527" extrusionOk="0">
                      <a:moveTo>
                        <a:pt x="21713" y="1"/>
                      </a:moveTo>
                      <a:lnTo>
                        <a:pt x="0" y="21713"/>
                      </a:lnTo>
                      <a:lnTo>
                        <a:pt x="0" y="22526"/>
                      </a:lnTo>
                      <a:lnTo>
                        <a:pt x="22527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0" y="0"/>
                  <a:ext cx="3014511" cy="301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5" h="20215" extrusionOk="0">
                      <a:moveTo>
                        <a:pt x="19404" y="1"/>
                      </a:moveTo>
                      <a:lnTo>
                        <a:pt x="0" y="19404"/>
                      </a:lnTo>
                      <a:lnTo>
                        <a:pt x="0" y="20215"/>
                      </a:lnTo>
                      <a:lnTo>
                        <a:pt x="2021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0" y="0"/>
                  <a:ext cx="2670187" cy="2670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6" h="17906" extrusionOk="0">
                      <a:moveTo>
                        <a:pt x="17092" y="1"/>
                      </a:moveTo>
                      <a:lnTo>
                        <a:pt x="0" y="17092"/>
                      </a:lnTo>
                      <a:lnTo>
                        <a:pt x="0" y="17905"/>
                      </a:lnTo>
                      <a:lnTo>
                        <a:pt x="17906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" name="Google Shape;37;p2"/>
            <p:cNvGrpSpPr/>
            <p:nvPr/>
          </p:nvGrpSpPr>
          <p:grpSpPr>
            <a:xfrm>
              <a:off x="0" y="0"/>
              <a:ext cx="9144150" cy="6057915"/>
              <a:chOff x="0" y="0"/>
              <a:chExt cx="9144150" cy="605791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710286" y="3737122"/>
                <a:ext cx="464158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31126" h="15563" extrusionOk="0">
                    <a:moveTo>
                      <a:pt x="15563" y="0"/>
                    </a:moveTo>
                    <a:lnTo>
                      <a:pt x="5778" y="9785"/>
                    </a:lnTo>
                    <a:lnTo>
                      <a:pt x="4012" y="11548"/>
                    </a:lnTo>
                    <a:lnTo>
                      <a:pt x="1" y="15562"/>
                    </a:lnTo>
                    <a:lnTo>
                      <a:pt x="3531" y="15562"/>
                    </a:lnTo>
                    <a:lnTo>
                      <a:pt x="5778" y="13315"/>
                    </a:lnTo>
                    <a:lnTo>
                      <a:pt x="7545" y="11548"/>
                    </a:lnTo>
                    <a:lnTo>
                      <a:pt x="15563" y="3530"/>
                    </a:lnTo>
                    <a:lnTo>
                      <a:pt x="27596" y="15562"/>
                    </a:lnTo>
                    <a:lnTo>
                      <a:pt x="31125" y="15562"/>
                    </a:lnTo>
                    <a:lnTo>
                      <a:pt x="155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378375" y="0"/>
                <a:ext cx="2765775" cy="4375552"/>
              </a:xfrm>
              <a:custGeom>
                <a:avLst/>
                <a:gdLst/>
                <a:ahLst/>
                <a:cxnLst/>
                <a:rect l="l" t="t" r="r" b="b"/>
                <a:pathLst>
                  <a:path w="18547" h="29342" extrusionOk="0">
                    <a:moveTo>
                      <a:pt x="10796" y="1"/>
                    </a:moveTo>
                    <a:lnTo>
                      <a:pt x="0" y="10796"/>
                    </a:lnTo>
                    <a:lnTo>
                      <a:pt x="18546" y="29341"/>
                    </a:lnTo>
                    <a:lnTo>
                      <a:pt x="18546" y="24500"/>
                    </a:lnTo>
                    <a:lnTo>
                      <a:pt x="4842" y="10796"/>
                    </a:lnTo>
                    <a:lnTo>
                      <a:pt x="156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0" y="0"/>
                <a:ext cx="4354228" cy="4416561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9617" extrusionOk="0">
                    <a:moveTo>
                      <a:pt x="21119" y="1"/>
                    </a:moveTo>
                    <a:lnTo>
                      <a:pt x="25669" y="4551"/>
                    </a:lnTo>
                    <a:lnTo>
                      <a:pt x="4130" y="26086"/>
                    </a:lnTo>
                    <a:lnTo>
                      <a:pt x="0" y="21957"/>
                    </a:lnTo>
                    <a:lnTo>
                      <a:pt x="0" y="25487"/>
                    </a:lnTo>
                    <a:lnTo>
                      <a:pt x="4130" y="29616"/>
                    </a:lnTo>
                    <a:lnTo>
                      <a:pt x="29198" y="4551"/>
                    </a:lnTo>
                    <a:lnTo>
                      <a:pt x="2464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-12" y="-72025"/>
              <a:ext cx="9187052" cy="5497743"/>
              <a:chOff x="-12" y="-72025"/>
              <a:chExt cx="9187052" cy="5497743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036999" y="-1807"/>
                <a:ext cx="2150029" cy="4261088"/>
              </a:xfrm>
              <a:custGeom>
                <a:avLst/>
                <a:gdLst/>
                <a:ahLst/>
                <a:cxnLst/>
                <a:rect l="l" t="t" r="r" b="b"/>
                <a:pathLst>
                  <a:path w="14345" h="28430" extrusionOk="0">
                    <a:moveTo>
                      <a:pt x="14088" y="1"/>
                    </a:moveTo>
                    <a:lnTo>
                      <a:pt x="0" y="14087"/>
                    </a:lnTo>
                    <a:lnTo>
                      <a:pt x="14345" y="28429"/>
                    </a:lnTo>
                    <a:lnTo>
                      <a:pt x="14345" y="25805"/>
                    </a:lnTo>
                    <a:lnTo>
                      <a:pt x="2628" y="14087"/>
                    </a:lnTo>
                    <a:lnTo>
                      <a:pt x="14345" y="2367"/>
                    </a:lnTo>
                    <a:lnTo>
                      <a:pt x="1434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928797" y="851468"/>
                <a:ext cx="1258243" cy="251603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6787" extrusionOk="0">
                    <a:moveTo>
                      <a:pt x="8395" y="0"/>
                    </a:moveTo>
                    <a:lnTo>
                      <a:pt x="1" y="8394"/>
                    </a:lnTo>
                    <a:lnTo>
                      <a:pt x="8395" y="16786"/>
                    </a:lnTo>
                    <a:lnTo>
                      <a:pt x="8395" y="14579"/>
                    </a:lnTo>
                    <a:lnTo>
                      <a:pt x="2208" y="8394"/>
                    </a:lnTo>
                    <a:lnTo>
                      <a:pt x="8395" y="2207"/>
                    </a:lnTo>
                    <a:lnTo>
                      <a:pt x="83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12" y="1784229"/>
                <a:ext cx="2477516" cy="2556653"/>
              </a:xfrm>
              <a:custGeom>
                <a:avLst/>
                <a:gdLst/>
                <a:ahLst/>
                <a:cxnLst/>
                <a:rect l="l" t="t" r="r" b="b"/>
                <a:pathLst>
                  <a:path w="16530" h="17058" extrusionOk="0">
                    <a:moveTo>
                      <a:pt x="8002" y="2167"/>
                    </a:moveTo>
                    <a:lnTo>
                      <a:pt x="14363" y="8531"/>
                    </a:lnTo>
                    <a:lnTo>
                      <a:pt x="8002" y="14892"/>
                    </a:lnTo>
                    <a:lnTo>
                      <a:pt x="1639" y="8531"/>
                    </a:lnTo>
                    <a:lnTo>
                      <a:pt x="8002" y="2167"/>
                    </a:lnTo>
                    <a:close/>
                    <a:moveTo>
                      <a:pt x="8002" y="1"/>
                    </a:moveTo>
                    <a:lnTo>
                      <a:pt x="1" y="8002"/>
                    </a:lnTo>
                    <a:lnTo>
                      <a:pt x="1" y="9057"/>
                    </a:lnTo>
                    <a:lnTo>
                      <a:pt x="8002" y="17058"/>
                    </a:lnTo>
                    <a:lnTo>
                      <a:pt x="16530" y="8531"/>
                    </a:lnTo>
                    <a:lnTo>
                      <a:pt x="80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058106" y="-72025"/>
                <a:ext cx="1233512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30" h="4341" extrusionOk="0">
                    <a:moveTo>
                      <a:pt x="1" y="1"/>
                    </a:moveTo>
                    <a:lnTo>
                      <a:pt x="4341" y="4340"/>
                    </a:lnTo>
                    <a:lnTo>
                      <a:pt x="8230" y="451"/>
                    </a:lnTo>
                    <a:lnTo>
                      <a:pt x="7779" y="1"/>
                    </a:lnTo>
                    <a:lnTo>
                      <a:pt x="7538" y="1"/>
                    </a:lnTo>
                    <a:lnTo>
                      <a:pt x="4341" y="3201"/>
                    </a:lnTo>
                    <a:lnTo>
                      <a:pt x="11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91485" y="-72025"/>
                <a:ext cx="1233363" cy="6506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4341" extrusionOk="0">
                    <a:moveTo>
                      <a:pt x="452" y="1"/>
                    </a:moveTo>
                    <a:lnTo>
                      <a:pt x="1" y="451"/>
                    </a:lnTo>
                    <a:lnTo>
                      <a:pt x="3889" y="4340"/>
                    </a:lnTo>
                    <a:lnTo>
                      <a:pt x="8229" y="1"/>
                    </a:lnTo>
                    <a:lnTo>
                      <a:pt x="7090" y="1"/>
                    </a:lnTo>
                    <a:lnTo>
                      <a:pt x="3889" y="3201"/>
                    </a:lnTo>
                    <a:lnTo>
                      <a:pt x="68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716801" y="1607050"/>
            <a:ext cx="57498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rgbClr val="FFFFFF"/>
                </a:solidFill>
                <a:latin typeface="Arial Black" panose="020B0A040201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137975" y="3270750"/>
            <a:ext cx="49074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8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-3129400" y="2813875"/>
            <a:ext cx="43850" cy="27800"/>
          </a:xfrm>
          <a:custGeom>
            <a:avLst/>
            <a:gdLst/>
            <a:ahLst/>
            <a:cxnLst/>
            <a:rect l="l" t="t" r="r" b="b"/>
            <a:pathLst>
              <a:path w="1754" h="1112" extrusionOk="0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76" y="643"/>
                  <a:pt x="266" y="777"/>
                </a:cubicBezTo>
                <a:cubicBezTo>
                  <a:pt x="514" y="910"/>
                  <a:pt x="799" y="1005"/>
                  <a:pt x="1065" y="1100"/>
                </a:cubicBezTo>
                <a:cubicBezTo>
                  <a:pt x="1102" y="1108"/>
                  <a:pt x="1137" y="1112"/>
                  <a:pt x="1171" y="1112"/>
                </a:cubicBezTo>
                <a:cubicBezTo>
                  <a:pt x="1621" y="1112"/>
                  <a:pt x="1754" y="443"/>
                  <a:pt x="1293" y="301"/>
                </a:cubicBezTo>
                <a:cubicBezTo>
                  <a:pt x="1084" y="244"/>
                  <a:pt x="875" y="149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-3098075" y="2880725"/>
            <a:ext cx="41500" cy="28275"/>
          </a:xfrm>
          <a:custGeom>
            <a:avLst/>
            <a:gdLst/>
            <a:ahLst/>
            <a:cxnLst/>
            <a:rect l="l" t="t" r="r" b="b"/>
            <a:pathLst>
              <a:path w="1660" h="1131" extrusionOk="0">
                <a:moveTo>
                  <a:pt x="581" y="1"/>
                </a:moveTo>
                <a:cubicBezTo>
                  <a:pt x="221" y="1"/>
                  <a:pt x="1" y="501"/>
                  <a:pt x="345" y="747"/>
                </a:cubicBezTo>
                <a:lnTo>
                  <a:pt x="326" y="766"/>
                </a:lnTo>
                <a:lnTo>
                  <a:pt x="896" y="1089"/>
                </a:lnTo>
                <a:cubicBezTo>
                  <a:pt x="959" y="1118"/>
                  <a:pt x="1021" y="1131"/>
                  <a:pt x="1078" y="1131"/>
                </a:cubicBezTo>
                <a:cubicBezTo>
                  <a:pt x="1438" y="1131"/>
                  <a:pt x="1659" y="628"/>
                  <a:pt x="1315" y="366"/>
                </a:cubicBezTo>
                <a:lnTo>
                  <a:pt x="763" y="43"/>
                </a:ln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-3110400" y="2945175"/>
            <a:ext cx="36650" cy="27025"/>
          </a:xfrm>
          <a:custGeom>
            <a:avLst/>
            <a:gdLst/>
            <a:ahLst/>
            <a:cxnLst/>
            <a:rect l="l" t="t" r="r" b="b"/>
            <a:pathLst>
              <a:path w="1466" h="1081" extrusionOk="0">
                <a:moveTo>
                  <a:pt x="447" y="0"/>
                </a:moveTo>
                <a:cubicBezTo>
                  <a:pt x="263" y="0"/>
                  <a:pt x="106" y="125"/>
                  <a:pt x="58" y="318"/>
                </a:cubicBezTo>
                <a:cubicBezTo>
                  <a:pt x="1" y="546"/>
                  <a:pt x="134" y="755"/>
                  <a:pt x="343" y="831"/>
                </a:cubicBezTo>
                <a:lnTo>
                  <a:pt x="457" y="869"/>
                </a:lnTo>
                <a:lnTo>
                  <a:pt x="533" y="888"/>
                </a:lnTo>
                <a:lnTo>
                  <a:pt x="552" y="888"/>
                </a:lnTo>
                <a:cubicBezTo>
                  <a:pt x="629" y="927"/>
                  <a:pt x="705" y="984"/>
                  <a:pt x="781" y="1022"/>
                </a:cubicBezTo>
                <a:cubicBezTo>
                  <a:pt x="847" y="1061"/>
                  <a:pt x="922" y="1080"/>
                  <a:pt x="996" y="1080"/>
                </a:cubicBezTo>
                <a:cubicBezTo>
                  <a:pt x="1137" y="1080"/>
                  <a:pt x="1277" y="1013"/>
                  <a:pt x="1351" y="888"/>
                </a:cubicBezTo>
                <a:cubicBezTo>
                  <a:pt x="1465" y="679"/>
                  <a:pt x="1389" y="432"/>
                  <a:pt x="1199" y="318"/>
                </a:cubicBezTo>
                <a:cubicBezTo>
                  <a:pt x="1009" y="185"/>
                  <a:pt x="781" y="71"/>
                  <a:pt x="552" y="14"/>
                </a:cubicBezTo>
                <a:cubicBezTo>
                  <a:pt x="517" y="5"/>
                  <a:pt x="482" y="0"/>
                  <a:pt x="44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-3060975" y="2838400"/>
            <a:ext cx="46025" cy="25800"/>
          </a:xfrm>
          <a:custGeom>
            <a:avLst/>
            <a:gdLst/>
            <a:ahLst/>
            <a:cxnLst/>
            <a:rect l="l" t="t" r="r" b="b"/>
            <a:pathLst>
              <a:path w="1841" h="1032" extrusionOk="0">
                <a:moveTo>
                  <a:pt x="580" y="1"/>
                </a:moveTo>
                <a:cubicBezTo>
                  <a:pt x="221" y="1"/>
                  <a:pt x="0" y="501"/>
                  <a:pt x="344" y="747"/>
                </a:cubicBezTo>
                <a:lnTo>
                  <a:pt x="344" y="766"/>
                </a:lnTo>
                <a:cubicBezTo>
                  <a:pt x="592" y="861"/>
                  <a:pt x="858" y="956"/>
                  <a:pt x="1143" y="1013"/>
                </a:cubicBezTo>
                <a:cubicBezTo>
                  <a:pt x="1188" y="1026"/>
                  <a:pt x="1231" y="1032"/>
                  <a:pt x="1271" y="1032"/>
                </a:cubicBezTo>
                <a:cubicBezTo>
                  <a:pt x="1706" y="1032"/>
                  <a:pt x="1840" y="336"/>
                  <a:pt x="1353" y="214"/>
                </a:cubicBezTo>
                <a:cubicBezTo>
                  <a:pt x="1238" y="176"/>
                  <a:pt x="1124" y="157"/>
                  <a:pt x="1029" y="119"/>
                </a:cubicBezTo>
                <a:cubicBezTo>
                  <a:pt x="934" y="100"/>
                  <a:pt x="839" y="81"/>
                  <a:pt x="763" y="43"/>
                </a:cubicBezTo>
                <a:cubicBezTo>
                  <a:pt x="700" y="14"/>
                  <a:pt x="638" y="1"/>
                  <a:pt x="580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-3076575" y="2783925"/>
            <a:ext cx="40875" cy="27425"/>
          </a:xfrm>
          <a:custGeom>
            <a:avLst/>
            <a:gdLst/>
            <a:ahLst/>
            <a:cxnLst/>
            <a:rect l="l" t="t" r="r" b="b"/>
            <a:pathLst>
              <a:path w="1635" h="1097" extrusionOk="0">
                <a:moveTo>
                  <a:pt x="619" y="1"/>
                </a:moveTo>
                <a:cubicBezTo>
                  <a:pt x="243" y="1"/>
                  <a:pt x="0" y="592"/>
                  <a:pt x="455" y="795"/>
                </a:cubicBezTo>
                <a:lnTo>
                  <a:pt x="455" y="814"/>
                </a:lnTo>
                <a:lnTo>
                  <a:pt x="949" y="1043"/>
                </a:lnTo>
                <a:cubicBezTo>
                  <a:pt x="1010" y="1079"/>
                  <a:pt x="1079" y="1096"/>
                  <a:pt x="1148" y="1096"/>
                </a:cubicBezTo>
                <a:cubicBezTo>
                  <a:pt x="1295" y="1096"/>
                  <a:pt x="1442" y="1020"/>
                  <a:pt x="1520" y="890"/>
                </a:cubicBezTo>
                <a:cubicBezTo>
                  <a:pt x="1634" y="700"/>
                  <a:pt x="1558" y="434"/>
                  <a:pt x="1368" y="320"/>
                </a:cubicBezTo>
                <a:lnTo>
                  <a:pt x="873" y="92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-3083750" y="2727800"/>
            <a:ext cx="42600" cy="28475"/>
          </a:xfrm>
          <a:custGeom>
            <a:avLst/>
            <a:gdLst/>
            <a:ahLst/>
            <a:cxnLst/>
            <a:rect l="l" t="t" r="r" b="b"/>
            <a:pathLst>
              <a:path w="1704" h="1139" extrusionOk="0">
                <a:moveTo>
                  <a:pt x="477" y="0"/>
                </a:moveTo>
                <a:cubicBezTo>
                  <a:pt x="331" y="0"/>
                  <a:pt x="192" y="77"/>
                  <a:pt x="114" y="206"/>
                </a:cubicBezTo>
                <a:cubicBezTo>
                  <a:pt x="0" y="396"/>
                  <a:pt x="57" y="663"/>
                  <a:pt x="266" y="777"/>
                </a:cubicBezTo>
                <a:cubicBezTo>
                  <a:pt x="495" y="929"/>
                  <a:pt x="742" y="1043"/>
                  <a:pt x="989" y="1119"/>
                </a:cubicBezTo>
                <a:cubicBezTo>
                  <a:pt x="1037" y="1132"/>
                  <a:pt x="1082" y="1138"/>
                  <a:pt x="1124" y="1138"/>
                </a:cubicBezTo>
                <a:cubicBezTo>
                  <a:pt x="1571" y="1138"/>
                  <a:pt x="1704" y="459"/>
                  <a:pt x="1217" y="320"/>
                </a:cubicBezTo>
                <a:cubicBezTo>
                  <a:pt x="1027" y="263"/>
                  <a:pt x="837" y="168"/>
                  <a:pt x="685" y="54"/>
                </a:cubicBezTo>
                <a:cubicBezTo>
                  <a:pt x="618" y="17"/>
                  <a:pt x="547" y="0"/>
                  <a:pt x="47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-3053075" y="2924650"/>
            <a:ext cx="51650" cy="33950"/>
          </a:xfrm>
          <a:custGeom>
            <a:avLst/>
            <a:gdLst/>
            <a:ahLst/>
            <a:cxnLst/>
            <a:rect l="l" t="t" r="r" b="b"/>
            <a:pathLst>
              <a:path w="2066" h="1358" extrusionOk="0">
                <a:moveTo>
                  <a:pt x="629" y="1"/>
                </a:moveTo>
                <a:cubicBezTo>
                  <a:pt x="294" y="1"/>
                  <a:pt x="0" y="436"/>
                  <a:pt x="333" y="739"/>
                </a:cubicBezTo>
                <a:cubicBezTo>
                  <a:pt x="580" y="1025"/>
                  <a:pt x="960" y="1082"/>
                  <a:pt x="1265" y="1291"/>
                </a:cubicBezTo>
                <a:cubicBezTo>
                  <a:pt x="1339" y="1338"/>
                  <a:pt x="1413" y="1358"/>
                  <a:pt x="1482" y="1358"/>
                </a:cubicBezTo>
                <a:cubicBezTo>
                  <a:pt x="1835" y="1358"/>
                  <a:pt x="2065" y="826"/>
                  <a:pt x="1683" y="587"/>
                </a:cubicBezTo>
                <a:cubicBezTo>
                  <a:pt x="1455" y="416"/>
                  <a:pt x="1113" y="378"/>
                  <a:pt x="941" y="150"/>
                </a:cubicBezTo>
                <a:cubicBezTo>
                  <a:pt x="845" y="45"/>
                  <a:pt x="735" y="1"/>
                  <a:pt x="62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-3126675" y="2995950"/>
            <a:ext cx="45350" cy="30025"/>
          </a:xfrm>
          <a:custGeom>
            <a:avLst/>
            <a:gdLst/>
            <a:ahLst/>
            <a:cxnLst/>
            <a:rect l="l" t="t" r="r" b="b"/>
            <a:pathLst>
              <a:path w="1814" h="1201" extrusionOk="0">
                <a:moveTo>
                  <a:pt x="593" y="1"/>
                </a:moveTo>
                <a:cubicBezTo>
                  <a:pt x="228" y="1"/>
                  <a:pt x="0" y="495"/>
                  <a:pt x="348" y="760"/>
                </a:cubicBezTo>
                <a:lnTo>
                  <a:pt x="1051" y="1159"/>
                </a:lnTo>
                <a:cubicBezTo>
                  <a:pt x="1115" y="1188"/>
                  <a:pt x="1176" y="1201"/>
                  <a:pt x="1234" y="1201"/>
                </a:cubicBezTo>
                <a:cubicBezTo>
                  <a:pt x="1593" y="1201"/>
                  <a:pt x="1814" y="701"/>
                  <a:pt x="1470" y="455"/>
                </a:cubicBezTo>
                <a:lnTo>
                  <a:pt x="766" y="37"/>
                </a:lnTo>
                <a:cubicBezTo>
                  <a:pt x="706" y="12"/>
                  <a:pt x="648" y="1"/>
                  <a:pt x="593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-3007150" y="2823400"/>
            <a:ext cx="35575" cy="23575"/>
          </a:xfrm>
          <a:custGeom>
            <a:avLst/>
            <a:gdLst/>
            <a:ahLst/>
            <a:cxnLst/>
            <a:rect l="l" t="t" r="r" b="b"/>
            <a:pathLst>
              <a:path w="1423" h="943" extrusionOk="0">
                <a:moveTo>
                  <a:pt x="619" y="1"/>
                </a:moveTo>
                <a:cubicBezTo>
                  <a:pt x="243" y="1"/>
                  <a:pt x="1" y="591"/>
                  <a:pt x="455" y="795"/>
                </a:cubicBezTo>
                <a:lnTo>
                  <a:pt x="550" y="852"/>
                </a:lnTo>
                <a:cubicBezTo>
                  <a:pt x="637" y="916"/>
                  <a:pt x="724" y="943"/>
                  <a:pt x="804" y="943"/>
                </a:cubicBezTo>
                <a:cubicBezTo>
                  <a:pt x="1180" y="943"/>
                  <a:pt x="1423" y="352"/>
                  <a:pt x="968" y="148"/>
                </a:cubicBezTo>
                <a:lnTo>
                  <a:pt x="873" y="91"/>
                </a:lnTo>
                <a:cubicBezTo>
                  <a:pt x="786" y="28"/>
                  <a:pt x="700" y="1"/>
                  <a:pt x="619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-3009625" y="2766600"/>
            <a:ext cx="27700" cy="20200"/>
          </a:xfrm>
          <a:custGeom>
            <a:avLst/>
            <a:gdLst/>
            <a:ahLst/>
            <a:cxnLst/>
            <a:rect l="l" t="t" r="r" b="b"/>
            <a:pathLst>
              <a:path w="1108" h="808" extrusionOk="0">
                <a:moveTo>
                  <a:pt x="581" y="1"/>
                </a:moveTo>
                <a:cubicBezTo>
                  <a:pt x="221" y="1"/>
                  <a:pt x="0" y="503"/>
                  <a:pt x="345" y="766"/>
                </a:cubicBezTo>
                <a:cubicBezTo>
                  <a:pt x="408" y="794"/>
                  <a:pt x="469" y="807"/>
                  <a:pt x="527" y="807"/>
                </a:cubicBezTo>
                <a:cubicBezTo>
                  <a:pt x="887" y="807"/>
                  <a:pt x="1107" y="305"/>
                  <a:pt x="763" y="43"/>
                </a:cubicBezTo>
                <a:cubicBezTo>
                  <a:pt x="700" y="14"/>
                  <a:pt x="639" y="1"/>
                  <a:pt x="581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724200" y="2013325"/>
            <a:ext cx="3987000" cy="17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ctrTitle"/>
          </p:nvPr>
        </p:nvSpPr>
        <p:spPr>
          <a:xfrm>
            <a:off x="724200" y="1263775"/>
            <a:ext cx="3987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000">
                <a:latin typeface="Arial Black" panose="020B0A040201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94" name="Google Shape;94;p4"/>
          <p:cNvGrpSpPr/>
          <p:nvPr/>
        </p:nvGrpSpPr>
        <p:grpSpPr>
          <a:xfrm rot="10800000" flipH="1">
            <a:off x="-3" y="3849693"/>
            <a:ext cx="3131339" cy="1293804"/>
            <a:chOff x="-4328" y="-1807"/>
            <a:chExt cx="3131339" cy="1293804"/>
          </a:xfrm>
        </p:grpSpPr>
        <p:grpSp>
          <p:nvGrpSpPr>
            <p:cNvPr id="95" name="Google Shape;95;p4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" name="Google Shape;100;p4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9"/>
          <p:cNvGrpSpPr/>
          <p:nvPr/>
        </p:nvGrpSpPr>
        <p:grpSpPr>
          <a:xfrm flipH="1">
            <a:off x="-25945" y="-12"/>
            <a:ext cx="9169940" cy="6057927"/>
            <a:chOff x="-25945" y="-12"/>
            <a:chExt cx="9169940" cy="6057927"/>
          </a:xfrm>
        </p:grpSpPr>
        <p:grpSp>
          <p:nvGrpSpPr>
            <p:cNvPr id="168" name="Google Shape;168;p9"/>
            <p:cNvGrpSpPr/>
            <p:nvPr/>
          </p:nvGrpSpPr>
          <p:grpSpPr>
            <a:xfrm>
              <a:off x="792127" y="0"/>
              <a:ext cx="5884208" cy="6057915"/>
              <a:chOff x="792127" y="0"/>
              <a:chExt cx="5884208" cy="6057915"/>
            </a:xfrm>
          </p:grpSpPr>
          <p:sp>
            <p:nvSpPr>
              <p:cNvPr id="169" name="Google Shape;169;p9"/>
              <p:cNvSpPr/>
              <p:nvPr/>
            </p:nvSpPr>
            <p:spPr>
              <a:xfrm>
                <a:off x="792127" y="3737122"/>
                <a:ext cx="3779957" cy="2320793"/>
              </a:xfrm>
              <a:custGeom>
                <a:avLst/>
                <a:gdLst/>
                <a:ahLst/>
                <a:cxnLst/>
                <a:rect l="l" t="t" r="r" b="b"/>
                <a:pathLst>
                  <a:path w="25348" h="15563" extrusionOk="0">
                    <a:moveTo>
                      <a:pt x="15562" y="0"/>
                    </a:moveTo>
                    <a:lnTo>
                      <a:pt x="0" y="15562"/>
                    </a:lnTo>
                    <a:lnTo>
                      <a:pt x="3530" y="15562"/>
                    </a:lnTo>
                    <a:lnTo>
                      <a:pt x="15562" y="3530"/>
                    </a:lnTo>
                    <a:lnTo>
                      <a:pt x="23581" y="11548"/>
                    </a:lnTo>
                    <a:lnTo>
                      <a:pt x="25347" y="9785"/>
                    </a:lnTo>
                    <a:lnTo>
                      <a:pt x="1556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417725" y="0"/>
                <a:ext cx="2258609" cy="1129156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7572" extrusionOk="0">
                    <a:moveTo>
                      <a:pt x="0" y="1"/>
                    </a:moveTo>
                    <a:lnTo>
                      <a:pt x="7571" y="7571"/>
                    </a:lnTo>
                    <a:lnTo>
                      <a:pt x="15146" y="1"/>
                    </a:lnTo>
                    <a:lnTo>
                      <a:pt x="12339" y="1"/>
                    </a:lnTo>
                    <a:lnTo>
                      <a:pt x="7571" y="4764"/>
                    </a:lnTo>
                    <a:lnTo>
                      <a:pt x="280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5400000" flipH="1">
              <a:off x="-594431" y="849209"/>
              <a:ext cx="2325428" cy="1188455"/>
              <a:chOff x="2869147" y="3685156"/>
              <a:chExt cx="3405723" cy="1740561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2869147" y="3685156"/>
                <a:ext cx="3405723" cy="1740556"/>
              </a:xfrm>
              <a:custGeom>
                <a:avLst/>
                <a:gdLst/>
                <a:ahLst/>
                <a:cxnLst/>
                <a:rect l="l" t="t" r="r" b="b"/>
                <a:pathLst>
                  <a:path w="22723" h="11613" extrusionOk="0">
                    <a:moveTo>
                      <a:pt x="11361" y="1"/>
                    </a:moveTo>
                    <a:lnTo>
                      <a:pt x="0" y="11358"/>
                    </a:lnTo>
                    <a:lnTo>
                      <a:pt x="254" y="11612"/>
                    </a:lnTo>
                    <a:lnTo>
                      <a:pt x="1854" y="11612"/>
                    </a:lnTo>
                    <a:lnTo>
                      <a:pt x="1600" y="11358"/>
                    </a:lnTo>
                    <a:lnTo>
                      <a:pt x="11361" y="1597"/>
                    </a:lnTo>
                    <a:lnTo>
                      <a:pt x="21122" y="11358"/>
                    </a:lnTo>
                    <a:lnTo>
                      <a:pt x="20868" y="11612"/>
                    </a:lnTo>
                    <a:lnTo>
                      <a:pt x="22468" y="11612"/>
                    </a:lnTo>
                    <a:lnTo>
                      <a:pt x="22723" y="11358"/>
                    </a:lnTo>
                    <a:lnTo>
                      <a:pt x="113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3346671" y="4162229"/>
                <a:ext cx="2450538" cy="1263488"/>
              </a:xfrm>
              <a:custGeom>
                <a:avLst/>
                <a:gdLst/>
                <a:ahLst/>
                <a:cxnLst/>
                <a:rect l="l" t="t" r="r" b="b"/>
                <a:pathLst>
                  <a:path w="16350" h="8430" extrusionOk="0">
                    <a:moveTo>
                      <a:pt x="8175" y="1"/>
                    </a:moveTo>
                    <a:lnTo>
                      <a:pt x="0" y="8175"/>
                    </a:lnTo>
                    <a:lnTo>
                      <a:pt x="255" y="8429"/>
                    </a:lnTo>
                    <a:lnTo>
                      <a:pt x="1208" y="8429"/>
                    </a:lnTo>
                    <a:lnTo>
                      <a:pt x="953" y="8175"/>
                    </a:lnTo>
                    <a:lnTo>
                      <a:pt x="8175" y="957"/>
                    </a:lnTo>
                    <a:lnTo>
                      <a:pt x="15397" y="8175"/>
                    </a:lnTo>
                    <a:lnTo>
                      <a:pt x="15143" y="8429"/>
                    </a:lnTo>
                    <a:lnTo>
                      <a:pt x="16096" y="8429"/>
                    </a:lnTo>
                    <a:lnTo>
                      <a:pt x="16349" y="8175"/>
                    </a:lnTo>
                    <a:lnTo>
                      <a:pt x="817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rot="10800000">
              <a:off x="5837800" y="1772868"/>
              <a:ext cx="3306195" cy="3368826"/>
              <a:chOff x="0" y="0"/>
              <a:chExt cx="3306195" cy="3368826"/>
            </a:xfrm>
          </p:grpSpPr>
          <p:grpSp>
            <p:nvGrpSpPr>
              <p:cNvPr id="175" name="Google Shape;175;p9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176" name="Google Shape;176;p9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9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9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9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9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3" name="Google Shape;183;p9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 rot="10800000" flipH="1">
              <a:off x="755588" y="3955848"/>
              <a:ext cx="2375748" cy="1187649"/>
              <a:chOff x="751263" y="-1807"/>
              <a:chExt cx="2375748" cy="1187649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751263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1356936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9"/>
            <p:cNvSpPr/>
            <p:nvPr/>
          </p:nvSpPr>
          <p:spPr>
            <a:xfrm flipH="1">
              <a:off x="3989749" y="-12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9"/>
          <p:cNvSpPr txBox="1">
            <a:spLocks noGrp="1"/>
          </p:cNvSpPr>
          <p:nvPr>
            <p:ph type="ctrTitle"/>
          </p:nvPr>
        </p:nvSpPr>
        <p:spPr>
          <a:xfrm>
            <a:off x="744972" y="2876875"/>
            <a:ext cx="4736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744972" y="3454675"/>
            <a:ext cx="6199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title" idx="2" hasCustomPrompt="1"/>
          </p:nvPr>
        </p:nvSpPr>
        <p:spPr>
          <a:xfrm>
            <a:off x="744972" y="1351100"/>
            <a:ext cx="5520900" cy="9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96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latin typeface="Arial Black" panose="020B0A040201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grpSp>
        <p:nvGrpSpPr>
          <p:cNvPr id="193" name="Google Shape;193;p10"/>
          <p:cNvGrpSpPr/>
          <p:nvPr/>
        </p:nvGrpSpPr>
        <p:grpSpPr>
          <a:xfrm rot="5400000" flipH="1">
            <a:off x="-594431" y="849209"/>
            <a:ext cx="2325428" cy="1188455"/>
            <a:chOff x="2869147" y="3685156"/>
            <a:chExt cx="3405723" cy="1740561"/>
          </a:xfrm>
        </p:grpSpPr>
        <p:sp>
          <p:nvSpPr>
            <p:cNvPr id="194" name="Google Shape;194;p10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0"/>
          <p:cNvGrpSpPr/>
          <p:nvPr/>
        </p:nvGrpSpPr>
        <p:grpSpPr>
          <a:xfrm rot="-5400000">
            <a:off x="7413719" y="849209"/>
            <a:ext cx="2325428" cy="1188455"/>
            <a:chOff x="2869147" y="3685156"/>
            <a:chExt cx="3405723" cy="1740561"/>
          </a:xfrm>
        </p:grpSpPr>
        <p:sp>
          <p:nvSpPr>
            <p:cNvPr id="197" name="Google Shape;197;p10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2"/>
          <p:cNvGrpSpPr/>
          <p:nvPr/>
        </p:nvGrpSpPr>
        <p:grpSpPr>
          <a:xfrm>
            <a:off x="-4328" y="-1807"/>
            <a:ext cx="3131339" cy="1293804"/>
            <a:chOff x="-4328" y="-1807"/>
            <a:chExt cx="3131339" cy="1293804"/>
          </a:xfrm>
        </p:grpSpPr>
        <p:grpSp>
          <p:nvGrpSpPr>
            <p:cNvPr id="220" name="Google Shape;220;p12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221" name="Google Shape;221;p12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2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2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2"/>
          <p:cNvSpPr txBox="1">
            <a:spLocks noGrp="1"/>
          </p:cNvSpPr>
          <p:nvPr>
            <p:ph type="ctrTitle"/>
          </p:nvPr>
        </p:nvSpPr>
        <p:spPr>
          <a:xfrm>
            <a:off x="724200" y="3281682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28" name="Google Shape;228;p12"/>
          <p:cNvSpPr txBox="1">
            <a:spLocks noGrp="1"/>
          </p:cNvSpPr>
          <p:nvPr>
            <p:ph type="subTitle" idx="1"/>
          </p:nvPr>
        </p:nvSpPr>
        <p:spPr>
          <a:xfrm>
            <a:off x="724200" y="4032300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2"/>
          <p:cNvSpPr txBox="1">
            <a:spLocks noGrp="1"/>
          </p:cNvSpPr>
          <p:nvPr>
            <p:ph type="title" idx="2" hasCustomPrompt="1"/>
          </p:nvPr>
        </p:nvSpPr>
        <p:spPr>
          <a:xfrm>
            <a:off x="724200" y="2897800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grpSp>
        <p:nvGrpSpPr>
          <p:cNvPr id="230" name="Google Shape;230;p12"/>
          <p:cNvGrpSpPr/>
          <p:nvPr/>
        </p:nvGrpSpPr>
        <p:grpSpPr>
          <a:xfrm rot="10800000">
            <a:off x="6012672" y="3849693"/>
            <a:ext cx="3131339" cy="1293804"/>
            <a:chOff x="-4328" y="-1807"/>
            <a:chExt cx="3131339" cy="1293804"/>
          </a:xfrm>
        </p:grpSpPr>
        <p:grpSp>
          <p:nvGrpSpPr>
            <p:cNvPr id="231" name="Google Shape;231;p12"/>
            <p:cNvGrpSpPr/>
            <p:nvPr/>
          </p:nvGrpSpPr>
          <p:grpSpPr>
            <a:xfrm>
              <a:off x="-4328" y="0"/>
              <a:ext cx="1291848" cy="1291997"/>
              <a:chOff x="0" y="0"/>
              <a:chExt cx="1291848" cy="1291997"/>
            </a:xfrm>
          </p:grpSpPr>
          <p:sp>
            <p:nvSpPr>
              <p:cNvPr id="232" name="Google Shape;232;p12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12"/>
            <p:cNvSpPr/>
            <p:nvPr/>
          </p:nvSpPr>
          <p:spPr>
            <a:xfrm>
              <a:off x="751263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356936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2"/>
          <p:cNvSpPr txBox="1">
            <a:spLocks noGrp="1"/>
          </p:cNvSpPr>
          <p:nvPr>
            <p:ph type="ctrTitle" idx="3"/>
          </p:nvPr>
        </p:nvSpPr>
        <p:spPr>
          <a:xfrm>
            <a:off x="3445124" y="3281675"/>
            <a:ext cx="15231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39" name="Google Shape;239;p12"/>
          <p:cNvSpPr txBox="1">
            <a:spLocks noGrp="1"/>
          </p:cNvSpPr>
          <p:nvPr>
            <p:ph type="subTitle" idx="4"/>
          </p:nvPr>
        </p:nvSpPr>
        <p:spPr>
          <a:xfrm>
            <a:off x="3445104" y="4032300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12"/>
          <p:cNvSpPr txBox="1">
            <a:spLocks noGrp="1"/>
          </p:cNvSpPr>
          <p:nvPr>
            <p:ph type="title" idx="5" hasCustomPrompt="1"/>
          </p:nvPr>
        </p:nvSpPr>
        <p:spPr>
          <a:xfrm>
            <a:off x="3445104" y="2897800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41" name="Google Shape;241;p12"/>
          <p:cNvSpPr txBox="1">
            <a:spLocks noGrp="1"/>
          </p:cNvSpPr>
          <p:nvPr>
            <p:ph type="ctrTitle" idx="6"/>
          </p:nvPr>
        </p:nvSpPr>
        <p:spPr>
          <a:xfrm>
            <a:off x="3445091" y="922738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42" name="Google Shape;242;p12"/>
          <p:cNvSpPr txBox="1">
            <a:spLocks noGrp="1"/>
          </p:cNvSpPr>
          <p:nvPr>
            <p:ph type="subTitle" idx="7"/>
          </p:nvPr>
        </p:nvSpPr>
        <p:spPr>
          <a:xfrm>
            <a:off x="3445091" y="1673356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2"/>
          <p:cNvSpPr txBox="1">
            <a:spLocks noGrp="1"/>
          </p:cNvSpPr>
          <p:nvPr>
            <p:ph type="title" idx="8" hasCustomPrompt="1"/>
          </p:nvPr>
        </p:nvSpPr>
        <p:spPr>
          <a:xfrm>
            <a:off x="3445091" y="538856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44" name="Google Shape;244;p12"/>
          <p:cNvSpPr txBox="1">
            <a:spLocks noGrp="1"/>
          </p:cNvSpPr>
          <p:nvPr>
            <p:ph type="ctrTitle" idx="9"/>
          </p:nvPr>
        </p:nvSpPr>
        <p:spPr>
          <a:xfrm>
            <a:off x="6165995" y="922738"/>
            <a:ext cx="22539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45" name="Google Shape;245;p12"/>
          <p:cNvSpPr txBox="1">
            <a:spLocks noGrp="1"/>
          </p:cNvSpPr>
          <p:nvPr>
            <p:ph type="subTitle" idx="13"/>
          </p:nvPr>
        </p:nvSpPr>
        <p:spPr>
          <a:xfrm>
            <a:off x="6165995" y="1673356"/>
            <a:ext cx="2253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12"/>
          <p:cNvSpPr txBox="1">
            <a:spLocks noGrp="1"/>
          </p:cNvSpPr>
          <p:nvPr>
            <p:ph type="title" idx="14" hasCustomPrompt="1"/>
          </p:nvPr>
        </p:nvSpPr>
        <p:spPr>
          <a:xfrm>
            <a:off x="6165995" y="538856"/>
            <a:ext cx="2253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0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7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ctrTitle"/>
          </p:nvPr>
        </p:nvSpPr>
        <p:spPr>
          <a:xfrm>
            <a:off x="2362200" y="3145575"/>
            <a:ext cx="4419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latin typeface="Arial Black" panose="020B0A040201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grpSp>
        <p:nvGrpSpPr>
          <p:cNvPr id="249" name="Google Shape;249;p13"/>
          <p:cNvGrpSpPr/>
          <p:nvPr/>
        </p:nvGrpSpPr>
        <p:grpSpPr>
          <a:xfrm>
            <a:off x="0" y="-1807"/>
            <a:ext cx="9143995" cy="5145308"/>
            <a:chOff x="0" y="-1807"/>
            <a:chExt cx="9143995" cy="514530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0" y="-1807"/>
              <a:ext cx="3306195" cy="3370633"/>
              <a:chOff x="0" y="-1807"/>
              <a:chExt cx="3306195" cy="3370633"/>
            </a:xfrm>
          </p:grpSpPr>
          <p:grpSp>
            <p:nvGrpSpPr>
              <p:cNvPr id="251" name="Google Shape;251;p1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252" name="Google Shape;252;p1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9" name="Google Shape;259;p1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13"/>
            <p:cNvGrpSpPr/>
            <p:nvPr/>
          </p:nvGrpSpPr>
          <p:grpSpPr>
            <a:xfrm rot="10800000">
              <a:off x="5837800" y="1772868"/>
              <a:ext cx="3306195" cy="3370633"/>
              <a:chOff x="0" y="-1807"/>
              <a:chExt cx="3306195" cy="3370633"/>
            </a:xfrm>
          </p:grpSpPr>
          <p:grpSp>
            <p:nvGrpSpPr>
              <p:cNvPr id="263" name="Google Shape;263;p13"/>
              <p:cNvGrpSpPr/>
              <p:nvPr/>
            </p:nvGrpSpPr>
            <p:grpSpPr>
              <a:xfrm>
                <a:off x="0" y="0"/>
                <a:ext cx="2325416" cy="2325267"/>
                <a:chOff x="0" y="0"/>
                <a:chExt cx="2325416" cy="2325267"/>
              </a:xfrm>
            </p:grpSpPr>
            <p:sp>
              <p:nvSpPr>
                <p:cNvPr id="264" name="Google Shape;264;p13"/>
                <p:cNvSpPr/>
                <p:nvPr/>
              </p:nvSpPr>
              <p:spPr>
                <a:xfrm>
                  <a:off x="0" y="0"/>
                  <a:ext cx="2325416" cy="2325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15593" extrusionOk="0">
                      <a:moveTo>
                        <a:pt x="14783" y="1"/>
                      </a:moveTo>
                      <a:lnTo>
                        <a:pt x="0" y="14783"/>
                      </a:lnTo>
                      <a:lnTo>
                        <a:pt x="0" y="15593"/>
                      </a:lnTo>
                      <a:lnTo>
                        <a:pt x="1559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0" y="0"/>
                  <a:ext cx="1980943" cy="198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" h="13285" extrusionOk="0">
                      <a:moveTo>
                        <a:pt x="12470" y="1"/>
                      </a:moveTo>
                      <a:lnTo>
                        <a:pt x="0" y="12474"/>
                      </a:lnTo>
                      <a:lnTo>
                        <a:pt x="0" y="13284"/>
                      </a:lnTo>
                      <a:lnTo>
                        <a:pt x="13284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>
                  <a:off x="0" y="0"/>
                  <a:ext cx="1636321" cy="1636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3" h="10976" extrusionOk="0">
                      <a:moveTo>
                        <a:pt x="10162" y="1"/>
                      </a:moveTo>
                      <a:lnTo>
                        <a:pt x="0" y="10161"/>
                      </a:lnTo>
                      <a:lnTo>
                        <a:pt x="0" y="10975"/>
                      </a:lnTo>
                      <a:lnTo>
                        <a:pt x="1097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0" y="0"/>
                  <a:ext cx="1291848" cy="1291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3" h="8664" extrusionOk="0">
                      <a:moveTo>
                        <a:pt x="7849" y="1"/>
                      </a:moveTo>
                      <a:lnTo>
                        <a:pt x="0" y="7853"/>
                      </a:lnTo>
                      <a:lnTo>
                        <a:pt x="0" y="8663"/>
                      </a:lnTo>
                      <a:lnTo>
                        <a:pt x="8663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0" y="0"/>
                  <a:ext cx="947226" cy="9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2" h="6354" extrusionOk="0">
                      <a:moveTo>
                        <a:pt x="5541" y="1"/>
                      </a:moveTo>
                      <a:lnTo>
                        <a:pt x="0" y="5540"/>
                      </a:lnTo>
                      <a:lnTo>
                        <a:pt x="0" y="6354"/>
                      </a:lnTo>
                      <a:lnTo>
                        <a:pt x="6351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0" y="0"/>
                  <a:ext cx="602753" cy="6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2" h="4043" extrusionOk="0">
                      <a:moveTo>
                        <a:pt x="3228" y="1"/>
                      </a:moveTo>
                      <a:lnTo>
                        <a:pt x="0" y="3232"/>
                      </a:lnTo>
                      <a:lnTo>
                        <a:pt x="0" y="4042"/>
                      </a:lnTo>
                      <a:lnTo>
                        <a:pt x="4042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0" y="0"/>
                  <a:ext cx="257982" cy="25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" h="1733" extrusionOk="0">
                      <a:moveTo>
                        <a:pt x="920" y="1"/>
                      </a:moveTo>
                      <a:lnTo>
                        <a:pt x="0" y="919"/>
                      </a:lnTo>
                      <a:lnTo>
                        <a:pt x="0" y="1733"/>
                      </a:lnTo>
                      <a:lnTo>
                        <a:pt x="1729" y="1"/>
                      </a:lnTo>
                      <a:close/>
                    </a:path>
                  </a:pathLst>
                </a:custGeom>
                <a:solidFill>
                  <a:srgbClr val="2BD2B8">
                    <a:alpha val="178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1" name="Google Shape;271;p13"/>
              <p:cNvSpPr/>
              <p:nvPr/>
            </p:nvSpPr>
            <p:spPr>
              <a:xfrm>
                <a:off x="0" y="0"/>
                <a:ext cx="3306195" cy="3368826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2591" extrusionOk="0">
                    <a:moveTo>
                      <a:pt x="15514" y="1"/>
                    </a:moveTo>
                    <a:lnTo>
                      <a:pt x="20064" y="4551"/>
                    </a:lnTo>
                    <a:lnTo>
                      <a:pt x="4130" y="20482"/>
                    </a:lnTo>
                    <a:lnTo>
                      <a:pt x="0" y="16353"/>
                    </a:lnTo>
                    <a:lnTo>
                      <a:pt x="0" y="18458"/>
                    </a:lnTo>
                    <a:lnTo>
                      <a:pt x="4130" y="22591"/>
                    </a:lnTo>
                    <a:lnTo>
                      <a:pt x="22170" y="4551"/>
                    </a:lnTo>
                    <a:lnTo>
                      <a:pt x="176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755591" y="-1807"/>
                <a:ext cx="2375748" cy="1187649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7924" extrusionOk="0">
                    <a:moveTo>
                      <a:pt x="0" y="1"/>
                    </a:moveTo>
                    <a:lnTo>
                      <a:pt x="7927" y="7924"/>
                    </a:lnTo>
                    <a:lnTo>
                      <a:pt x="15850" y="1"/>
                    </a:lnTo>
                    <a:lnTo>
                      <a:pt x="13819" y="1"/>
                    </a:lnTo>
                    <a:lnTo>
                      <a:pt x="7927" y="5893"/>
                    </a:lnTo>
                    <a:lnTo>
                      <a:pt x="203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1361264" y="-1807"/>
                <a:ext cx="1164418" cy="58198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3883" extrusionOk="0">
                    <a:moveTo>
                      <a:pt x="1" y="1"/>
                    </a:moveTo>
                    <a:lnTo>
                      <a:pt x="3886" y="3883"/>
                    </a:lnTo>
                    <a:lnTo>
                      <a:pt x="7768" y="1"/>
                    </a:lnTo>
                    <a:lnTo>
                      <a:pt x="6554" y="1"/>
                    </a:lnTo>
                    <a:lnTo>
                      <a:pt x="3886" y="2669"/>
                    </a:lnTo>
                    <a:lnTo>
                      <a:pt x="121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13"/>
          <p:cNvSpPr txBox="1">
            <a:spLocks noGrp="1"/>
          </p:cNvSpPr>
          <p:nvPr>
            <p:ph type="subTitle" idx="1"/>
          </p:nvPr>
        </p:nvSpPr>
        <p:spPr>
          <a:xfrm flipH="1">
            <a:off x="2021100" y="2122625"/>
            <a:ext cx="5101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7_1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latin typeface="Arial Black" panose="020B0A040201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77" name="Google Shape;277;p14"/>
          <p:cNvSpPr txBox="1">
            <a:spLocks noGrp="1"/>
          </p:cNvSpPr>
          <p:nvPr>
            <p:ph type="subTitle" idx="1"/>
          </p:nvPr>
        </p:nvSpPr>
        <p:spPr>
          <a:xfrm>
            <a:off x="724200" y="3114181"/>
            <a:ext cx="2262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78" name="Google Shape;278;p14"/>
          <p:cNvGrpSpPr/>
          <p:nvPr/>
        </p:nvGrpSpPr>
        <p:grpSpPr>
          <a:xfrm rot="-5400000">
            <a:off x="7413719" y="849209"/>
            <a:ext cx="2325428" cy="1188455"/>
            <a:chOff x="2869147" y="3685156"/>
            <a:chExt cx="3405723" cy="1740561"/>
          </a:xfrm>
        </p:grpSpPr>
        <p:sp>
          <p:nvSpPr>
            <p:cNvPr id="279" name="Google Shape;279;p14"/>
            <p:cNvSpPr/>
            <p:nvPr/>
          </p:nvSpPr>
          <p:spPr>
            <a:xfrm>
              <a:off x="2869147" y="3685156"/>
              <a:ext cx="3405723" cy="1740556"/>
            </a:xfrm>
            <a:custGeom>
              <a:avLst/>
              <a:gdLst/>
              <a:ahLst/>
              <a:cxnLst/>
              <a:rect l="l" t="t" r="r" b="b"/>
              <a:pathLst>
                <a:path w="22723" h="11613" extrusionOk="0">
                  <a:moveTo>
                    <a:pt x="11361" y="1"/>
                  </a:moveTo>
                  <a:lnTo>
                    <a:pt x="0" y="11358"/>
                  </a:lnTo>
                  <a:lnTo>
                    <a:pt x="254" y="11612"/>
                  </a:lnTo>
                  <a:lnTo>
                    <a:pt x="1854" y="11612"/>
                  </a:lnTo>
                  <a:lnTo>
                    <a:pt x="1600" y="11358"/>
                  </a:lnTo>
                  <a:lnTo>
                    <a:pt x="11361" y="1597"/>
                  </a:lnTo>
                  <a:lnTo>
                    <a:pt x="21122" y="11358"/>
                  </a:lnTo>
                  <a:lnTo>
                    <a:pt x="20868" y="11612"/>
                  </a:lnTo>
                  <a:lnTo>
                    <a:pt x="22468" y="11612"/>
                  </a:lnTo>
                  <a:lnTo>
                    <a:pt x="22723" y="11358"/>
                  </a:lnTo>
                  <a:lnTo>
                    <a:pt x="1136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346671" y="4162229"/>
              <a:ext cx="2450538" cy="1263488"/>
            </a:xfrm>
            <a:custGeom>
              <a:avLst/>
              <a:gdLst/>
              <a:ahLst/>
              <a:cxnLst/>
              <a:rect l="l" t="t" r="r" b="b"/>
              <a:pathLst>
                <a:path w="16350" h="8430" extrusionOk="0">
                  <a:moveTo>
                    <a:pt x="8175" y="1"/>
                  </a:moveTo>
                  <a:lnTo>
                    <a:pt x="0" y="8175"/>
                  </a:lnTo>
                  <a:lnTo>
                    <a:pt x="255" y="8429"/>
                  </a:lnTo>
                  <a:lnTo>
                    <a:pt x="1208" y="8429"/>
                  </a:lnTo>
                  <a:lnTo>
                    <a:pt x="953" y="8175"/>
                  </a:lnTo>
                  <a:lnTo>
                    <a:pt x="8175" y="957"/>
                  </a:lnTo>
                  <a:lnTo>
                    <a:pt x="15397" y="8175"/>
                  </a:lnTo>
                  <a:lnTo>
                    <a:pt x="15143" y="8429"/>
                  </a:lnTo>
                  <a:lnTo>
                    <a:pt x="16096" y="8429"/>
                  </a:lnTo>
                  <a:lnTo>
                    <a:pt x="16349" y="8175"/>
                  </a:lnTo>
                  <a:lnTo>
                    <a:pt x="817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14"/>
          <p:cNvSpPr txBox="1">
            <a:spLocks noGrp="1"/>
          </p:cNvSpPr>
          <p:nvPr>
            <p:ph type="subTitle" idx="2"/>
          </p:nvPr>
        </p:nvSpPr>
        <p:spPr>
          <a:xfrm>
            <a:off x="724200" y="259357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latin typeface="Arial Black" panose="020B0A04020102020204" pitchFamily="34" charset="0"/>
                <a:ea typeface="B Nazanin" panose="00000400000000000000" pitchFamily="2" charset="-78"/>
                <a:cs typeface="B Nazanin" panose="00000400000000000000" pitchFamily="2" charset="-78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3440850" y="3114181"/>
            <a:ext cx="2262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4"/>
          </p:nvPr>
        </p:nvSpPr>
        <p:spPr>
          <a:xfrm>
            <a:off x="3440850" y="259357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latin typeface="Arial Black" panose="020B0A04020102020204" pitchFamily="34" charset="0"/>
                <a:ea typeface="B Nazanin" panose="00000400000000000000" pitchFamily="2" charset="-78"/>
                <a:cs typeface="B Nazanin" panose="00000400000000000000" pitchFamily="2" charset="-78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5"/>
          </p:nvPr>
        </p:nvSpPr>
        <p:spPr>
          <a:xfrm>
            <a:off x="6157500" y="3114181"/>
            <a:ext cx="2262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6"/>
          </p:nvPr>
        </p:nvSpPr>
        <p:spPr>
          <a:xfrm>
            <a:off x="6157500" y="259357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latin typeface="Arial Black" panose="020B0A04020102020204" pitchFamily="34" charset="0"/>
                <a:ea typeface="B Nazanin" panose="00000400000000000000" pitchFamily="2" charset="-78"/>
                <a:cs typeface="B Nazanin" panose="00000400000000000000" pitchFamily="2" charset="-78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xend Deca"/>
              <a:buNone/>
              <a:defRPr sz="16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6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9"/>
          <p:cNvGrpSpPr/>
          <p:nvPr/>
        </p:nvGrpSpPr>
        <p:grpSpPr>
          <a:xfrm rot="10800000" flipH="1">
            <a:off x="-39575" y="1772868"/>
            <a:ext cx="3306195" cy="3368826"/>
            <a:chOff x="0" y="0"/>
            <a:chExt cx="3306195" cy="3368826"/>
          </a:xfrm>
        </p:grpSpPr>
        <p:grpSp>
          <p:nvGrpSpPr>
            <p:cNvPr id="354" name="Google Shape;354;p19"/>
            <p:cNvGrpSpPr/>
            <p:nvPr/>
          </p:nvGrpSpPr>
          <p:grpSpPr>
            <a:xfrm>
              <a:off x="0" y="0"/>
              <a:ext cx="2325416" cy="2325267"/>
              <a:chOff x="0" y="0"/>
              <a:chExt cx="2325416" cy="2325267"/>
            </a:xfrm>
          </p:grpSpPr>
          <p:sp>
            <p:nvSpPr>
              <p:cNvPr id="355" name="Google Shape;355;p19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5593" extrusionOk="0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3285" extrusionOk="0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10976" extrusionOk="0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9"/>
            <p:cNvSpPr/>
            <p:nvPr/>
          </p:nvSpPr>
          <p:spPr>
            <a:xfrm>
              <a:off x="0" y="0"/>
              <a:ext cx="3306195" cy="3368826"/>
            </a:xfrm>
            <a:custGeom>
              <a:avLst/>
              <a:gdLst/>
              <a:ahLst/>
              <a:cxnLst/>
              <a:rect l="l" t="t" r="r" b="b"/>
              <a:pathLst>
                <a:path w="22171" h="22591" extrusionOk="0">
                  <a:moveTo>
                    <a:pt x="15514" y="1"/>
                  </a:moveTo>
                  <a:lnTo>
                    <a:pt x="20064" y="4551"/>
                  </a:lnTo>
                  <a:lnTo>
                    <a:pt x="4130" y="20482"/>
                  </a:lnTo>
                  <a:lnTo>
                    <a:pt x="0" y="16353"/>
                  </a:lnTo>
                  <a:lnTo>
                    <a:pt x="0" y="18458"/>
                  </a:lnTo>
                  <a:lnTo>
                    <a:pt x="4130" y="22591"/>
                  </a:lnTo>
                  <a:lnTo>
                    <a:pt x="22170" y="4551"/>
                  </a:lnTo>
                  <a:lnTo>
                    <a:pt x="1762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9"/>
          <p:cNvSpPr txBox="1">
            <a:spLocks noGrp="1"/>
          </p:cNvSpPr>
          <p:nvPr>
            <p:ph type="ctrTitle"/>
          </p:nvPr>
        </p:nvSpPr>
        <p:spPr>
          <a:xfrm>
            <a:off x="1187550" y="280721"/>
            <a:ext cx="6768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latin typeface="Arial Black" panose="020B0A040201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64" name="Google Shape;364;p19"/>
          <p:cNvSpPr txBox="1">
            <a:spLocks noGrp="1"/>
          </p:cNvSpPr>
          <p:nvPr>
            <p:ph type="ctrTitle" idx="2"/>
          </p:nvPr>
        </p:nvSpPr>
        <p:spPr>
          <a:xfrm>
            <a:off x="5090975" y="1164975"/>
            <a:ext cx="33288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1"/>
          </p:nvPr>
        </p:nvSpPr>
        <p:spPr>
          <a:xfrm>
            <a:off x="5090975" y="1586325"/>
            <a:ext cx="3328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ctrTitle" idx="3"/>
          </p:nvPr>
        </p:nvSpPr>
        <p:spPr>
          <a:xfrm>
            <a:off x="5090975" y="2388075"/>
            <a:ext cx="33288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4"/>
          </p:nvPr>
        </p:nvSpPr>
        <p:spPr>
          <a:xfrm>
            <a:off x="5090975" y="2809300"/>
            <a:ext cx="3328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ctrTitle" idx="5"/>
          </p:nvPr>
        </p:nvSpPr>
        <p:spPr>
          <a:xfrm>
            <a:off x="5090975" y="3611075"/>
            <a:ext cx="33288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latin typeface="Arial Black" panose="020B0A040201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6"/>
          </p:nvPr>
        </p:nvSpPr>
        <p:spPr>
          <a:xfrm>
            <a:off x="5090975" y="4032300"/>
            <a:ext cx="3328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AND_BODY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1"/>
          <p:cNvGrpSpPr/>
          <p:nvPr/>
        </p:nvGrpSpPr>
        <p:grpSpPr>
          <a:xfrm>
            <a:off x="-46954" y="-1807"/>
            <a:ext cx="9187040" cy="5145310"/>
            <a:chOff x="-46954" y="-1807"/>
            <a:chExt cx="9187040" cy="5145310"/>
          </a:xfrm>
        </p:grpSpPr>
        <p:grpSp>
          <p:nvGrpSpPr>
            <p:cNvPr id="394" name="Google Shape;394;p21"/>
            <p:cNvGrpSpPr/>
            <p:nvPr/>
          </p:nvGrpSpPr>
          <p:grpSpPr>
            <a:xfrm flipH="1">
              <a:off x="7848237" y="0"/>
              <a:ext cx="1291848" cy="1291997"/>
              <a:chOff x="0" y="0"/>
              <a:chExt cx="1291848" cy="1291997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21"/>
            <p:cNvGrpSpPr/>
            <p:nvPr/>
          </p:nvGrpSpPr>
          <p:grpSpPr>
            <a:xfrm rot="10800000" flipH="1">
              <a:off x="-3920" y="1095125"/>
              <a:ext cx="4047930" cy="4048378"/>
              <a:chOff x="0" y="0"/>
              <a:chExt cx="4047930" cy="4048378"/>
            </a:xfrm>
          </p:grpSpPr>
          <p:sp>
            <p:nvSpPr>
              <p:cNvPr id="400" name="Google Shape;400;p21"/>
              <p:cNvSpPr/>
              <p:nvPr/>
            </p:nvSpPr>
            <p:spPr>
              <a:xfrm>
                <a:off x="0" y="0"/>
                <a:ext cx="4047930" cy="4048378"/>
              </a:xfrm>
              <a:custGeom>
                <a:avLst/>
                <a:gdLst/>
                <a:ahLst/>
                <a:cxnLst/>
                <a:rect l="l" t="t" r="r" b="b"/>
                <a:pathLst>
                  <a:path w="27145" h="27148" extrusionOk="0">
                    <a:moveTo>
                      <a:pt x="26334" y="1"/>
                    </a:moveTo>
                    <a:lnTo>
                      <a:pt x="0" y="26334"/>
                    </a:lnTo>
                    <a:lnTo>
                      <a:pt x="0" y="27147"/>
                    </a:lnTo>
                    <a:lnTo>
                      <a:pt x="2714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0" y="0"/>
                <a:ext cx="3703606" cy="3703606"/>
              </a:xfrm>
              <a:custGeom>
                <a:avLst/>
                <a:gdLst/>
                <a:ahLst/>
                <a:cxnLst/>
                <a:rect l="l" t="t" r="r" b="b"/>
                <a:pathLst>
                  <a:path w="24836" h="24836" extrusionOk="0">
                    <a:moveTo>
                      <a:pt x="24025" y="1"/>
                    </a:moveTo>
                    <a:lnTo>
                      <a:pt x="0" y="24025"/>
                    </a:lnTo>
                    <a:lnTo>
                      <a:pt x="0" y="24836"/>
                    </a:lnTo>
                    <a:lnTo>
                      <a:pt x="24835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0" y="0"/>
                <a:ext cx="3359283" cy="3359283"/>
              </a:xfrm>
              <a:custGeom>
                <a:avLst/>
                <a:gdLst/>
                <a:ahLst/>
                <a:cxnLst/>
                <a:rect l="l" t="t" r="r" b="b"/>
                <a:pathLst>
                  <a:path w="22527" h="22527" extrusionOk="0">
                    <a:moveTo>
                      <a:pt x="21713" y="1"/>
                    </a:moveTo>
                    <a:lnTo>
                      <a:pt x="0" y="21713"/>
                    </a:lnTo>
                    <a:lnTo>
                      <a:pt x="0" y="22526"/>
                    </a:lnTo>
                    <a:lnTo>
                      <a:pt x="22527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0" y="0"/>
                <a:ext cx="3014511" cy="3014511"/>
              </a:xfrm>
              <a:custGeom>
                <a:avLst/>
                <a:gdLst/>
                <a:ahLst/>
                <a:cxnLst/>
                <a:rect l="l" t="t" r="r" b="b"/>
                <a:pathLst>
                  <a:path w="20215" h="20215" extrusionOk="0">
                    <a:moveTo>
                      <a:pt x="19404" y="1"/>
                    </a:moveTo>
                    <a:lnTo>
                      <a:pt x="0" y="19404"/>
                    </a:lnTo>
                    <a:lnTo>
                      <a:pt x="0" y="20215"/>
                    </a:lnTo>
                    <a:lnTo>
                      <a:pt x="2021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0" y="0"/>
                <a:ext cx="2670187" cy="267018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7906" extrusionOk="0">
                    <a:moveTo>
                      <a:pt x="17092" y="1"/>
                    </a:moveTo>
                    <a:lnTo>
                      <a:pt x="0" y="17092"/>
                    </a:lnTo>
                    <a:lnTo>
                      <a:pt x="0" y="17905"/>
                    </a:lnTo>
                    <a:lnTo>
                      <a:pt x="17906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0" y="0"/>
                <a:ext cx="2325416" cy="2325267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5593" extrusionOk="0">
                    <a:moveTo>
                      <a:pt x="14783" y="1"/>
                    </a:moveTo>
                    <a:lnTo>
                      <a:pt x="0" y="14783"/>
                    </a:lnTo>
                    <a:lnTo>
                      <a:pt x="0" y="15593"/>
                    </a:lnTo>
                    <a:lnTo>
                      <a:pt x="1559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0" y="0"/>
                <a:ext cx="1980943" cy="1981092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3285" extrusionOk="0">
                    <a:moveTo>
                      <a:pt x="12470" y="1"/>
                    </a:moveTo>
                    <a:lnTo>
                      <a:pt x="0" y="12474"/>
                    </a:lnTo>
                    <a:lnTo>
                      <a:pt x="0" y="13284"/>
                    </a:lnTo>
                    <a:lnTo>
                      <a:pt x="13284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0" y="0"/>
                <a:ext cx="1636321" cy="1636769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10976" extrusionOk="0">
                    <a:moveTo>
                      <a:pt x="10162" y="1"/>
                    </a:moveTo>
                    <a:lnTo>
                      <a:pt x="0" y="10161"/>
                    </a:lnTo>
                    <a:lnTo>
                      <a:pt x="0" y="10975"/>
                    </a:lnTo>
                    <a:lnTo>
                      <a:pt x="1097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0" y="0"/>
                <a:ext cx="1291848" cy="1291997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64" extrusionOk="0">
                    <a:moveTo>
                      <a:pt x="7849" y="1"/>
                    </a:moveTo>
                    <a:lnTo>
                      <a:pt x="0" y="7853"/>
                    </a:lnTo>
                    <a:lnTo>
                      <a:pt x="0" y="8663"/>
                    </a:lnTo>
                    <a:lnTo>
                      <a:pt x="8663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0" y="0"/>
                <a:ext cx="947226" cy="94752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6354" extrusionOk="0">
                    <a:moveTo>
                      <a:pt x="5541" y="1"/>
                    </a:moveTo>
                    <a:lnTo>
                      <a:pt x="0" y="5540"/>
                    </a:lnTo>
                    <a:lnTo>
                      <a:pt x="0" y="6354"/>
                    </a:lnTo>
                    <a:lnTo>
                      <a:pt x="6351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0" y="0"/>
                <a:ext cx="602753" cy="602902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4043" extrusionOk="0">
                    <a:moveTo>
                      <a:pt x="3228" y="1"/>
                    </a:moveTo>
                    <a:lnTo>
                      <a:pt x="0" y="3232"/>
                    </a:lnTo>
                    <a:lnTo>
                      <a:pt x="0" y="4042"/>
                    </a:lnTo>
                    <a:lnTo>
                      <a:pt x="4042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0" y="0"/>
                <a:ext cx="257982" cy="258429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33" extrusionOk="0">
                    <a:moveTo>
                      <a:pt x="920" y="1"/>
                    </a:moveTo>
                    <a:lnTo>
                      <a:pt x="0" y="919"/>
                    </a:lnTo>
                    <a:lnTo>
                      <a:pt x="0" y="1733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2BD2B8">
                  <a:alpha val="178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21"/>
            <p:cNvSpPr/>
            <p:nvPr/>
          </p:nvSpPr>
          <p:spPr>
            <a:xfrm flipH="1">
              <a:off x="-4065" y="0"/>
              <a:ext cx="2765775" cy="4375552"/>
            </a:xfrm>
            <a:custGeom>
              <a:avLst/>
              <a:gdLst/>
              <a:ahLst/>
              <a:cxnLst/>
              <a:rect l="l" t="t" r="r" b="b"/>
              <a:pathLst>
                <a:path w="18547" h="29342" extrusionOk="0">
                  <a:moveTo>
                    <a:pt x="10796" y="1"/>
                  </a:moveTo>
                  <a:lnTo>
                    <a:pt x="0" y="10796"/>
                  </a:lnTo>
                  <a:lnTo>
                    <a:pt x="18546" y="29341"/>
                  </a:lnTo>
                  <a:lnTo>
                    <a:pt x="18546" y="24500"/>
                  </a:lnTo>
                  <a:lnTo>
                    <a:pt x="4842" y="10796"/>
                  </a:lnTo>
                  <a:lnTo>
                    <a:pt x="156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 flipH="1">
              <a:off x="6008747" y="-1807"/>
              <a:ext cx="2375748" cy="1187649"/>
            </a:xfrm>
            <a:custGeom>
              <a:avLst/>
              <a:gdLst/>
              <a:ahLst/>
              <a:cxnLst/>
              <a:rect l="l" t="t" r="r" b="b"/>
              <a:pathLst>
                <a:path w="15851" h="7924" extrusionOk="0">
                  <a:moveTo>
                    <a:pt x="0" y="1"/>
                  </a:moveTo>
                  <a:lnTo>
                    <a:pt x="7927" y="7924"/>
                  </a:lnTo>
                  <a:lnTo>
                    <a:pt x="15850" y="1"/>
                  </a:lnTo>
                  <a:lnTo>
                    <a:pt x="13819" y="1"/>
                  </a:lnTo>
                  <a:lnTo>
                    <a:pt x="7927" y="5893"/>
                  </a:lnTo>
                  <a:lnTo>
                    <a:pt x="2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 flipH="1">
              <a:off x="6614404" y="-1807"/>
              <a:ext cx="1164418" cy="581984"/>
            </a:xfrm>
            <a:custGeom>
              <a:avLst/>
              <a:gdLst/>
              <a:ahLst/>
              <a:cxnLst/>
              <a:rect l="l" t="t" r="r" b="b"/>
              <a:pathLst>
                <a:path w="7769" h="3883" extrusionOk="0">
                  <a:moveTo>
                    <a:pt x="1" y="1"/>
                  </a:moveTo>
                  <a:lnTo>
                    <a:pt x="3886" y="3883"/>
                  </a:lnTo>
                  <a:lnTo>
                    <a:pt x="7768" y="1"/>
                  </a:lnTo>
                  <a:lnTo>
                    <a:pt x="6554" y="1"/>
                  </a:lnTo>
                  <a:lnTo>
                    <a:pt x="3886" y="2669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 flipH="1">
              <a:off x="-46942" y="-1807"/>
              <a:ext cx="2150029" cy="4261088"/>
            </a:xfrm>
            <a:custGeom>
              <a:avLst/>
              <a:gdLst/>
              <a:ahLst/>
              <a:cxnLst/>
              <a:rect l="l" t="t" r="r" b="b"/>
              <a:pathLst>
                <a:path w="14345" h="28430" extrusionOk="0">
                  <a:moveTo>
                    <a:pt x="14088" y="1"/>
                  </a:moveTo>
                  <a:lnTo>
                    <a:pt x="0" y="14087"/>
                  </a:lnTo>
                  <a:lnTo>
                    <a:pt x="14345" y="28429"/>
                  </a:lnTo>
                  <a:lnTo>
                    <a:pt x="14345" y="25805"/>
                  </a:lnTo>
                  <a:lnTo>
                    <a:pt x="2628" y="14087"/>
                  </a:lnTo>
                  <a:lnTo>
                    <a:pt x="14345" y="2367"/>
                  </a:lnTo>
                  <a:lnTo>
                    <a:pt x="1434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 flipH="1">
              <a:off x="-46954" y="851468"/>
              <a:ext cx="1258243" cy="2516036"/>
            </a:xfrm>
            <a:custGeom>
              <a:avLst/>
              <a:gdLst/>
              <a:ahLst/>
              <a:cxnLst/>
              <a:rect l="l" t="t" r="r" b="b"/>
              <a:pathLst>
                <a:path w="8395" h="16787" extrusionOk="0">
                  <a:moveTo>
                    <a:pt x="8395" y="0"/>
                  </a:moveTo>
                  <a:lnTo>
                    <a:pt x="1" y="8394"/>
                  </a:lnTo>
                  <a:lnTo>
                    <a:pt x="8395" y="16786"/>
                  </a:lnTo>
                  <a:lnTo>
                    <a:pt x="8395" y="14579"/>
                  </a:lnTo>
                  <a:lnTo>
                    <a:pt x="2208" y="8394"/>
                  </a:lnTo>
                  <a:lnTo>
                    <a:pt x="8395" y="2207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21"/>
          <p:cNvSpPr txBox="1">
            <a:spLocks noGrp="1"/>
          </p:cNvSpPr>
          <p:nvPr>
            <p:ph type="body" idx="1"/>
          </p:nvPr>
        </p:nvSpPr>
        <p:spPr>
          <a:xfrm>
            <a:off x="724200" y="1152475"/>
            <a:ext cx="769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ctrTitle"/>
          </p:nvPr>
        </p:nvSpPr>
        <p:spPr>
          <a:xfrm>
            <a:off x="1187550" y="280714"/>
            <a:ext cx="6768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latin typeface="Arial Black" panose="020B0A040201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12539"/>
            </a:gs>
            <a:gs pos="50000">
              <a:srgbClr val="012539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exend Deca"/>
              <a:buNone/>
              <a:defRPr sz="28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irang Haerang"/>
              <a:buNone/>
              <a:defRPr sz="2800">
                <a:solidFill>
                  <a:srgbClr val="FFFFFF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 ExtraLight"/>
              <a:buChar char="●"/>
              <a:defRPr sz="1800"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●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●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verpass ExtraLight"/>
              <a:buChar char="○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verpass ExtraLight"/>
              <a:buChar char="■"/>
              <a:defRPr>
                <a:solidFill>
                  <a:srgbClr val="FFFFFF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5" r:id="rId8"/>
    <p:sldLayoutId id="2147483667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 Nova" panose="020B0604020202020204" pitchFamily="34" charset="0"/>
          <a:ea typeface="Arial Nova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9"/>
          <p:cNvSpPr txBox="1">
            <a:spLocks/>
          </p:cNvSpPr>
          <p:nvPr/>
        </p:nvSpPr>
        <p:spPr>
          <a:xfrm>
            <a:off x="2254837" y="1385248"/>
            <a:ext cx="5217312" cy="144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/>
            <a:r>
              <a:rPr lang="en-US" b="0" dirty="0" err="1" smtClean="0">
                <a:solidFill>
                  <a:srgbClr val="2ACFB5"/>
                </a:solidFill>
                <a:latin typeface="Georgia" panose="02040502050405020303" pitchFamily="18" charset="0"/>
                <a:cs typeface="Far.Nazanin" panose="00000400000000000000" pitchFamily="2" charset="-78"/>
              </a:rPr>
              <a:t>Seyed</a:t>
            </a:r>
            <a:r>
              <a:rPr lang="en-US" b="0" dirty="0" smtClean="0">
                <a:solidFill>
                  <a:srgbClr val="2ACFB5"/>
                </a:solidFill>
                <a:latin typeface="Georgia" panose="02040502050405020303" pitchFamily="18" charset="0"/>
                <a:cs typeface="Far.Nazanin" panose="00000400000000000000" pitchFamily="2" charset="-78"/>
              </a:rPr>
              <a:t> Mostafa Ahmadi</a:t>
            </a:r>
            <a:endParaRPr lang="fa-IR" b="0" dirty="0">
              <a:solidFill>
                <a:srgbClr val="2ACFB5"/>
              </a:solidFill>
              <a:latin typeface="Georgia" panose="02040502050405020303" pitchFamily="18" charset="0"/>
              <a:cs typeface="Far.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9354" y="1385248"/>
            <a:ext cx="5617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5400" b="1" dirty="0" smtClean="0">
                <a:solidFill>
                  <a:srgbClr val="2ACEB5"/>
                </a:solidFill>
                <a:latin typeface="Georgia" panose="02040502050405020303" pitchFamily="18" charset="0"/>
                <a:cs typeface="Aviny" pitchFamily="34" charset="-78"/>
              </a:rPr>
              <a:t>    NLP</a:t>
            </a:r>
            <a:endParaRPr lang="en-US" sz="6000" b="1" dirty="0">
              <a:solidFill>
                <a:srgbClr val="2ACEB5"/>
              </a:solidFill>
              <a:latin typeface="Georgia" panose="02040502050405020303" pitchFamily="18" charset="0"/>
              <a:cs typeface="A khat-khat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55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1" y="1142009"/>
            <a:ext cx="8518033" cy="3526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2840" y="522000"/>
            <a:ext cx="481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95000"/>
                  </a:schemeClr>
                </a:solidFill>
              </a:rPr>
              <a:t>Dependency Parsing</a:t>
            </a:r>
            <a:endParaRPr lang="en-US" sz="2800" b="1" dirty="0">
              <a:solidFill>
                <a:schemeClr val="accent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461;p51"/>
          <p:cNvSpPr txBox="1">
            <a:spLocks noGrp="1"/>
          </p:cNvSpPr>
          <p:nvPr>
            <p:ph type="ctrTitle"/>
          </p:nvPr>
        </p:nvSpPr>
        <p:spPr>
          <a:xfrm>
            <a:off x="1483517" y="825852"/>
            <a:ext cx="5749800" cy="9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6000" dirty="0"/>
              <a:t>با </a:t>
            </a:r>
            <a:r>
              <a:rPr lang="fa-IR" sz="6000" dirty="0" smtClean="0"/>
              <a:t>تشکر</a:t>
            </a:r>
            <a:r>
              <a:rPr lang="fa-IR" sz="6000" dirty="0" smtClean="0"/>
              <a:t>از توجه شما</a:t>
            </a:r>
            <a:r>
              <a:rPr lang="fa-IR" sz="6000" dirty="0" smtClean="0"/>
              <a:t> </a:t>
            </a:r>
            <a:r>
              <a:rPr lang="fa-IR" sz="6000" dirty="0"/>
              <a:t>!</a:t>
            </a:r>
            <a:endParaRPr sz="6000" dirty="0"/>
          </a:p>
        </p:txBody>
      </p:sp>
      <p:grpSp>
        <p:nvGrpSpPr>
          <p:cNvPr id="33" name="Google Shape;2463;p51"/>
          <p:cNvGrpSpPr/>
          <p:nvPr/>
        </p:nvGrpSpPr>
        <p:grpSpPr>
          <a:xfrm>
            <a:off x="2893813" y="1965001"/>
            <a:ext cx="3063146" cy="434690"/>
            <a:chOff x="3040651" y="1677999"/>
            <a:chExt cx="3063146" cy="434690"/>
          </a:xfrm>
        </p:grpSpPr>
        <p:sp>
          <p:nvSpPr>
            <p:cNvPr id="34" name="Google Shape;2464;p51"/>
            <p:cNvSpPr/>
            <p:nvPr/>
          </p:nvSpPr>
          <p:spPr>
            <a:xfrm>
              <a:off x="3040651" y="1677999"/>
              <a:ext cx="434237" cy="434690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2465;p51"/>
            <p:cNvGrpSpPr/>
            <p:nvPr/>
          </p:nvGrpSpPr>
          <p:grpSpPr>
            <a:xfrm>
              <a:off x="3916491" y="1678230"/>
              <a:ext cx="434715" cy="434235"/>
              <a:chOff x="3303268" y="3817349"/>
              <a:chExt cx="346056" cy="345674"/>
            </a:xfrm>
          </p:grpSpPr>
          <p:sp>
            <p:nvSpPr>
              <p:cNvPr id="44" name="Google Shape;2466;p51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67;p51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68;p51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69;p51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2470;p51"/>
            <p:cNvGrpSpPr/>
            <p:nvPr/>
          </p:nvGrpSpPr>
          <p:grpSpPr>
            <a:xfrm>
              <a:off x="4792800" y="1678230"/>
              <a:ext cx="434715" cy="434235"/>
              <a:chOff x="3752358" y="3817349"/>
              <a:chExt cx="346056" cy="345674"/>
            </a:xfrm>
          </p:grpSpPr>
          <p:sp>
            <p:nvSpPr>
              <p:cNvPr id="40" name="Google Shape;2471;p51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72;p51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73;p51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74;p51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2475;p51"/>
            <p:cNvGrpSpPr/>
            <p:nvPr/>
          </p:nvGrpSpPr>
          <p:grpSpPr>
            <a:xfrm>
              <a:off x="5669121" y="1678230"/>
              <a:ext cx="434675" cy="434235"/>
              <a:chOff x="4201447" y="3817349"/>
              <a:chExt cx="346024" cy="345674"/>
            </a:xfrm>
          </p:grpSpPr>
          <p:sp>
            <p:nvSpPr>
              <p:cNvPr id="38" name="Google Shape;2476;p51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77;p51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Google Shape;2462;p51"/>
          <p:cNvSpPr txBox="1">
            <a:spLocks/>
          </p:cNvSpPr>
          <p:nvPr/>
        </p:nvSpPr>
        <p:spPr>
          <a:xfrm>
            <a:off x="1670402" y="2508985"/>
            <a:ext cx="57498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US" sz="1800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tah3in@gmail.com </a:t>
            </a:r>
            <a:endParaRPr lang="en-US" sz="18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2" y="1439237"/>
            <a:ext cx="8561578" cy="31454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4000" y="698400"/>
            <a:ext cx="55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95000"/>
                  </a:schemeClr>
                </a:solidFill>
              </a:rPr>
              <a:t>How to </a:t>
            </a:r>
            <a:r>
              <a:rPr lang="en-US" sz="2800" b="1" dirty="0" smtClean="0">
                <a:solidFill>
                  <a:schemeClr val="accent1">
                    <a:lumMod val="95000"/>
                  </a:schemeClr>
                </a:solidFill>
              </a:rPr>
              <a:t>use </a:t>
            </a:r>
            <a:r>
              <a:rPr lang="en-US" sz="2800" b="1" dirty="0">
                <a:solidFill>
                  <a:schemeClr val="accent1">
                    <a:lumMod val="95000"/>
                  </a:schemeClr>
                </a:solidFill>
              </a:rPr>
              <a:t>NLTK </a:t>
            </a:r>
            <a:r>
              <a:rPr lang="en-US" sz="2800" b="1" dirty="0" smtClean="0">
                <a:solidFill>
                  <a:schemeClr val="accent1">
                    <a:lumMod val="95000"/>
                  </a:schemeClr>
                </a:solidFill>
              </a:rPr>
              <a:t>Corpus ?</a:t>
            </a:r>
            <a:endParaRPr lang="en-US" sz="2800" b="1" dirty="0">
              <a:solidFill>
                <a:schemeClr val="accent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" y="1074776"/>
            <a:ext cx="8384400" cy="3900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9400" y="284400"/>
            <a:ext cx="267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95000"/>
                  </a:schemeClr>
                </a:solidFill>
              </a:rPr>
              <a:t>Tokenization</a:t>
            </a:r>
            <a:endParaRPr lang="en-US" sz="3200" b="1" dirty="0">
              <a:solidFill>
                <a:schemeClr val="accent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" y="966776"/>
            <a:ext cx="8120986" cy="3778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1200" y="298800"/>
            <a:ext cx="342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95000"/>
                  </a:schemeClr>
                </a:solidFill>
              </a:rPr>
              <a:t>Normalization</a:t>
            </a:r>
            <a:endParaRPr lang="en-US" sz="3200" b="1" dirty="0">
              <a:solidFill>
                <a:schemeClr val="accent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7275" y="327600"/>
            <a:ext cx="224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95000"/>
                  </a:schemeClr>
                </a:solidFill>
              </a:rPr>
              <a:t>Stemming</a:t>
            </a:r>
            <a:endParaRPr lang="en-US" sz="3200" b="1" dirty="0">
              <a:solidFill>
                <a:schemeClr val="accent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" y="1088707"/>
            <a:ext cx="8947751" cy="35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1" y="1026000"/>
            <a:ext cx="7992959" cy="39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0040" y="252000"/>
            <a:ext cx="305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95000"/>
                  </a:schemeClr>
                </a:solidFill>
              </a:rPr>
              <a:t>Lemmatization</a:t>
            </a:r>
            <a:endParaRPr lang="en-US" sz="3200" b="1" dirty="0">
              <a:solidFill>
                <a:schemeClr val="accent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0" y="1561637"/>
            <a:ext cx="8636400" cy="3172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1640" y="565200"/>
            <a:ext cx="481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95000"/>
                  </a:schemeClr>
                </a:solidFill>
              </a:rPr>
              <a:t>Distance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247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4" y="1235060"/>
            <a:ext cx="8169009" cy="3596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3640" y="403200"/>
            <a:ext cx="481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95000"/>
                  </a:schemeClr>
                </a:solidFill>
              </a:rPr>
              <a:t>Text preprocessing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4" y="1106997"/>
            <a:ext cx="7658736" cy="3746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5640" y="302400"/>
            <a:ext cx="481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95000"/>
                  </a:schemeClr>
                </a:solidFill>
              </a:rPr>
              <a:t>Dependency Parsing</a:t>
            </a:r>
            <a:endParaRPr lang="en-US" sz="2800" b="1" dirty="0">
              <a:solidFill>
                <a:schemeClr val="accent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vil Services Prep Academy by Slidesgo">
  <a:themeElements>
    <a:clrScheme name="Simple Light">
      <a:dk1>
        <a:srgbClr val="000000"/>
      </a:dk1>
      <a:lt1>
        <a:srgbClr val="012539"/>
      </a:lt1>
      <a:dk2>
        <a:srgbClr val="0F6768"/>
      </a:dk2>
      <a:lt2>
        <a:srgbClr val="2BD2B8"/>
      </a:lt2>
      <a:accent1>
        <a:srgbClr val="FFFFFF"/>
      </a:accent1>
      <a:accent2>
        <a:srgbClr val="000000"/>
      </a:accent2>
      <a:accent3>
        <a:srgbClr val="012539"/>
      </a:accent3>
      <a:accent4>
        <a:srgbClr val="0F6768"/>
      </a:accent4>
      <a:accent5>
        <a:srgbClr val="2BD2B8"/>
      </a:accent5>
      <a:accent6>
        <a:srgbClr val="0F6768"/>
      </a:accent6>
      <a:hlink>
        <a:srgbClr val="FFFFFF"/>
      </a:hlink>
      <a:folHlink>
        <a:srgbClr val="0097A7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29</Words>
  <Application>Microsoft Office PowerPoint</Application>
  <PresentationFormat>On-screen Show (16:9)</PresentationFormat>
  <Paragraphs>14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 khat-khati</vt:lpstr>
      <vt:lpstr>Arial</vt:lpstr>
      <vt:lpstr>Arial Black</vt:lpstr>
      <vt:lpstr>Arial Nova</vt:lpstr>
      <vt:lpstr>Aviny</vt:lpstr>
      <vt:lpstr>B Nazanin</vt:lpstr>
      <vt:lpstr>Far.Nazanin</vt:lpstr>
      <vt:lpstr>Fira Sans Extra Condensed Medium</vt:lpstr>
      <vt:lpstr>Georgia</vt:lpstr>
      <vt:lpstr>Handlee</vt:lpstr>
      <vt:lpstr>Kirang Haerang</vt:lpstr>
      <vt:lpstr>Lexend Deca</vt:lpstr>
      <vt:lpstr>Overpass ExtraLight</vt:lpstr>
      <vt:lpstr>Overpass Light</vt:lpstr>
      <vt:lpstr>Roboto Condensed Light</vt:lpstr>
      <vt:lpstr>Civil Services Prep Academy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با تشکراز توجه شما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خدمات آکادمی آمادگی خدمات مدنی</dc:title>
  <cp:lastModifiedBy>mOsTaFa</cp:lastModifiedBy>
  <cp:revision>42</cp:revision>
  <dcterms:modified xsi:type="dcterms:W3CDTF">2023-12-31T10:27:08Z</dcterms:modified>
</cp:coreProperties>
</file>