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60" r:id="rId5"/>
    <p:sldId id="265" r:id="rId6"/>
    <p:sldId id="262" r:id="rId7"/>
    <p:sldId id="266" r:id="rId8"/>
    <p:sldId id="267" r:id="rId9"/>
    <p:sldId id="268" r:id="rId10"/>
    <p:sldId id="269" r:id="rId11"/>
    <p:sldId id="264" r:id="rId1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 varScale="1">
        <p:scale>
          <a:sx n="96" d="100"/>
          <a:sy n="96" d="100"/>
        </p:scale>
        <p:origin x="-86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4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2/20/2024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2/20/2024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2/20/2024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2/20/2024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2/20/2024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2/20/2024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2/20/2024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algn="r"/>
            <a:r>
              <a:rPr lang="en-US" dirty="0" smtClean="0"/>
              <a:t>Project Earworm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pPr algn="r"/>
            <a:r>
              <a:rPr lang="en-US" dirty="0" smtClean="0"/>
              <a:t>Trevor Howat: SWENG-861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Demo: Service Error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44383"/>
            <a:ext cx="9144000" cy="1689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924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 w="76200" cap="flat" cmpd="sng" algn="ctr">
            <a:solidFill>
              <a:schemeClr val="accent4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>
            <a:extLst/>
          </a:lstStyle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76600" y="1352550"/>
            <a:ext cx="2590800" cy="2588406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noAutofit/>
          </a:bodyPr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b="1" dirty="0" smtClean="0">
                <a:solidFill>
                  <a:srgbClr val="DDDDDD">
                    <a:alpha val="100000"/>
                  </a:srgbClr>
                </a:solidFill>
              </a:rPr>
              <a:t>Thank you!</a:t>
            </a:r>
            <a:endParaRPr lang="en-US" altLang="x-none" sz="1400" dirty="0">
              <a:solidFill>
                <a:srgbClr val="DDDDDD">
                  <a:alpha val="100000"/>
                </a:srgb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504950"/>
            <a:ext cx="4267200" cy="3200400"/>
          </a:xfrm>
        </p:spPr>
        <p:txBody>
          <a:bodyPr anchor="ctr">
            <a:normAutofit fontScale="92500"/>
          </a:bodyPr>
          <a:lstStyle>
            <a:extLst/>
          </a:lstStyle>
          <a:p>
            <a:pPr marL="274320" lvl="1"/>
            <a:r>
              <a:rPr lang="en-US" dirty="0" smtClean="0"/>
              <a:t>Project Outline</a:t>
            </a:r>
          </a:p>
          <a:p>
            <a:pPr marL="0" lvl="1" indent="0">
              <a:buNone/>
            </a:pPr>
            <a:endParaRPr lang="en-US" dirty="0" smtClean="0"/>
          </a:p>
          <a:p>
            <a:pPr marL="274320" lvl="1"/>
            <a:r>
              <a:rPr lang="en-US" dirty="0" smtClean="0"/>
              <a:t>Design and Process</a:t>
            </a:r>
          </a:p>
          <a:p>
            <a:pPr marL="0" lvl="1" indent="0">
              <a:buNone/>
            </a:pPr>
            <a:endParaRPr lang="en-US" dirty="0" smtClean="0"/>
          </a:p>
          <a:p>
            <a:pPr marL="274320" lvl="1"/>
            <a:r>
              <a:rPr lang="en-US" dirty="0" smtClean="0"/>
              <a:t>Challenges and Opportunities</a:t>
            </a:r>
          </a:p>
          <a:p>
            <a:pPr marL="0" lvl="1" indent="0">
              <a:buNone/>
            </a:pPr>
            <a:endParaRPr lang="en-US" dirty="0" smtClean="0"/>
          </a:p>
          <a:p>
            <a:pPr marL="274320" lvl="1"/>
            <a:r>
              <a:rPr lang="en-US" dirty="0" smtClean="0"/>
              <a:t>Demonstration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Project Outline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001000" cy="3581399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/>
              <a:t>Earworm: A catchy tune that gets stuck in your head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Software allows users to look up Songs and Artists using </a:t>
            </a:r>
            <a:r>
              <a:rPr lang="en-US" dirty="0" err="1" smtClean="0"/>
              <a:t>Spotify’s</a:t>
            </a:r>
            <a:r>
              <a:rPr lang="en-US" dirty="0" smtClean="0"/>
              <a:t> music library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Displays the results in an easy to read 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>
            <a:extLst/>
          </a:lstStyle>
          <a:p>
            <a:r>
              <a:rPr lang="en-US" dirty="0" smtClean="0"/>
              <a:t>Design and Process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343400" y="1428750"/>
            <a:ext cx="4419600" cy="3200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Tools:</a:t>
            </a:r>
          </a:p>
          <a:p>
            <a:r>
              <a:rPr lang="en-US" dirty="0" smtClean="0"/>
              <a:t>Backend is written in .NET (C#)</a:t>
            </a:r>
          </a:p>
          <a:p>
            <a:r>
              <a:rPr lang="en-US" dirty="0" smtClean="0"/>
              <a:t>Frontend is </a:t>
            </a:r>
            <a:r>
              <a:rPr lang="en-US" dirty="0" err="1" smtClean="0"/>
              <a:t>Blazor</a:t>
            </a:r>
            <a:endParaRPr lang="en-US" dirty="0" smtClean="0"/>
          </a:p>
          <a:p>
            <a:r>
              <a:rPr lang="en-US" dirty="0" smtClean="0"/>
              <a:t>Backend service calls the </a:t>
            </a:r>
            <a:r>
              <a:rPr lang="en-US" dirty="0" err="1" smtClean="0"/>
              <a:t>SpotifyWebAPI</a:t>
            </a:r>
            <a:endParaRPr lang="en-US" dirty="0" smtClean="0"/>
          </a:p>
          <a:p>
            <a:pPr lvl="1"/>
            <a:r>
              <a:rPr lang="en-US" dirty="0" smtClean="0"/>
              <a:t>A helper library called </a:t>
            </a:r>
            <a:r>
              <a:rPr lang="en-US" dirty="0" err="1" smtClean="0"/>
              <a:t>SpotifyAPI</a:t>
            </a:r>
            <a:r>
              <a:rPr lang="en-US" dirty="0" smtClean="0"/>
              <a:t>-NET is used to make the calls.</a:t>
            </a:r>
          </a:p>
          <a:p>
            <a:r>
              <a:rPr lang="en-US" dirty="0" smtClean="0"/>
              <a:t>Tests are written using </a:t>
            </a:r>
            <a:r>
              <a:rPr lang="en-US" dirty="0" err="1" smtClean="0"/>
              <a:t>NUnit</a:t>
            </a:r>
            <a:r>
              <a:rPr lang="en-US" dirty="0" smtClean="0"/>
              <a:t> Standards </a:t>
            </a:r>
          </a:p>
          <a:p>
            <a:r>
              <a:rPr lang="en-US" dirty="0" smtClean="0"/>
              <a:t>Service and Web UI are deployed on </a:t>
            </a:r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is used for Version Control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5" t="6828" r="28001" b="7679"/>
          <a:stretch/>
        </p:blipFill>
        <p:spPr bwMode="auto">
          <a:xfrm>
            <a:off x="1143000" y="1362489"/>
            <a:ext cx="2362200" cy="3648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Difficulties with </a:t>
            </a:r>
            <a:r>
              <a:rPr lang="en-US" dirty="0" err="1" smtClean="0"/>
              <a:t>Docker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Stretch goals were not reached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Tests could be more robust</a:t>
            </a:r>
          </a:p>
          <a:p>
            <a:endParaRPr lang="en-US" dirty="0"/>
          </a:p>
          <a:p>
            <a:r>
              <a:rPr lang="en-US" dirty="0" smtClean="0"/>
              <a:t>Frontend is not the prettiest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Opportunities:</a:t>
            </a:r>
          </a:p>
          <a:p>
            <a:pPr lvl="1"/>
            <a:r>
              <a:rPr lang="en-US" dirty="0" smtClean="0"/>
              <a:t>Search for albums</a:t>
            </a:r>
          </a:p>
          <a:p>
            <a:pPr lvl="1"/>
            <a:r>
              <a:rPr lang="en-US" dirty="0" smtClean="0"/>
              <a:t>CI/CD Pipeline</a:t>
            </a:r>
          </a:p>
          <a:p>
            <a:pPr lvl="1"/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More detailed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8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Demo!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19638"/>
            <a:ext cx="7510670" cy="3500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Demo: Song Search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28750"/>
            <a:ext cx="7169536" cy="342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629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Demo: Artist Search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52550"/>
            <a:ext cx="7391400" cy="354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27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Demo: Bad Input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0888"/>
            <a:ext cx="9144000" cy="19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336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168</Words>
  <Application>Microsoft Office PowerPoint</Application>
  <PresentationFormat>On-screen Show (16:9)</PresentationFormat>
  <Paragraphs>54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Widescreen Presentation</vt:lpstr>
      <vt:lpstr>Project Earworm</vt:lpstr>
      <vt:lpstr>Agenda</vt:lpstr>
      <vt:lpstr>Project Outline</vt:lpstr>
      <vt:lpstr>Design and Process</vt:lpstr>
      <vt:lpstr>Challenges and Opportunities</vt:lpstr>
      <vt:lpstr>Demo!</vt:lpstr>
      <vt:lpstr>Demo: Song Search</vt:lpstr>
      <vt:lpstr>Demo: Artist Search</vt:lpstr>
      <vt:lpstr>Demo: Bad Input</vt:lpstr>
      <vt:lpstr>Demo: Service Error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2024-02-21T00:41:40Z</dcterms:created>
  <dcterms:modified xsi:type="dcterms:W3CDTF">2024-02-21T01:45:03Z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