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2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5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890-1BE0-4B5C-BDE8-764F891FA604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4287-C38B-4BCA-B624-0D4BDD53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8000" b="1" dirty="0" smtClean="0">
                <a:solidFill>
                  <a:schemeClr val="accent1">
                    <a:lumMod val="50000"/>
                  </a:schemeClr>
                </a:solidFill>
              </a:rPr>
              <a:t>dePsypher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6845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sz="2600" dirty="0" smtClean="0"/>
              <a:t>Developed By:</a:t>
            </a:r>
          </a:p>
          <a:p>
            <a:pPr algn="r"/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</a:rPr>
              <a:t>Hamnah Khalid 237888</a:t>
            </a:r>
          </a:p>
          <a:p>
            <a:pPr algn="r"/>
            <a:r>
              <a:rPr lang="en-GB" sz="3800" b="1" dirty="0" smtClean="0">
                <a:solidFill>
                  <a:schemeClr val="accent1">
                    <a:lumMod val="50000"/>
                  </a:schemeClr>
                </a:solidFill>
              </a:rPr>
              <a:t>Muhammad </a:t>
            </a:r>
            <a:r>
              <a:rPr lang="en-GB" sz="3800" b="1" dirty="0" err="1" smtClean="0">
                <a:solidFill>
                  <a:schemeClr val="accent1">
                    <a:lumMod val="50000"/>
                  </a:schemeClr>
                </a:solidFill>
              </a:rPr>
              <a:t>Haris</a:t>
            </a:r>
            <a:r>
              <a:rPr lang="en-GB" sz="3800" b="1" dirty="0" smtClean="0">
                <a:solidFill>
                  <a:schemeClr val="accent1">
                    <a:lumMod val="50000"/>
                  </a:schemeClr>
                </a:solidFill>
              </a:rPr>
              <a:t> 217735</a:t>
            </a:r>
          </a:p>
          <a:p>
            <a:pPr algn="r"/>
            <a:r>
              <a:rPr lang="en-GB" sz="3800" b="1" dirty="0" err="1" smtClean="0">
                <a:solidFill>
                  <a:schemeClr val="accent1">
                    <a:lumMod val="50000"/>
                  </a:schemeClr>
                </a:solidFill>
              </a:rPr>
              <a:t>Shifa</a:t>
            </a:r>
            <a:r>
              <a:rPr lang="en-GB" sz="3800" b="1" dirty="0" smtClean="0">
                <a:solidFill>
                  <a:schemeClr val="accent1">
                    <a:lumMod val="50000"/>
                  </a:schemeClr>
                </a:solidFill>
              </a:rPr>
              <a:t> Shariq 211686</a:t>
            </a:r>
          </a:p>
          <a:p>
            <a:pPr algn="r"/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</a:rPr>
              <a:t>Taha Abdullah 21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3818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208" y="2193131"/>
            <a:ext cx="6457950" cy="1757362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GB" sz="8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0283"/>
            <a:ext cx="9144000" cy="1470212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solidFill>
                  <a:schemeClr val="accent1">
                    <a:lumMod val="50000"/>
                  </a:schemeClr>
                </a:solidFill>
              </a:rPr>
              <a:t>Work Distribution</a:t>
            </a:r>
            <a:endParaRPr lang="en-GB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>Parser: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Hamnah Khalid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Taha Abdullah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>GUI and Presentation: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Muhammad </a:t>
            </a:r>
            <a:r>
              <a:rPr lang="en-GB" sz="3200" dirty="0" err="1" smtClean="0">
                <a:solidFill>
                  <a:schemeClr val="accent1">
                    <a:lumMod val="50000"/>
                  </a:schemeClr>
                </a:solidFill>
              </a:rPr>
              <a:t>Haris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chemeClr val="accent1">
                    <a:lumMod val="50000"/>
                  </a:schemeClr>
                </a:solidFill>
              </a:rPr>
              <a:t>Shifa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 Shariq </a:t>
            </a:r>
          </a:p>
        </p:txBody>
      </p:sp>
    </p:spTree>
    <p:extLst>
      <p:ext uri="{BB962C8B-B14F-4D97-AF65-F5344CB8AC3E}">
        <p14:creationId xmlns:p14="http://schemas.microsoft.com/office/powerpoint/2010/main" val="30232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0283"/>
            <a:ext cx="9144000" cy="1470212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>
                <a:solidFill>
                  <a:schemeClr val="accent1">
                    <a:lumMod val="50000"/>
                  </a:schemeClr>
                </a:solidFill>
              </a:rPr>
              <a:t>The choices we made..</a:t>
            </a:r>
            <a:endParaRPr lang="en-GB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The Dataset</a:t>
            </a:r>
          </a:p>
          <a:p>
            <a:pPr algn="l"/>
            <a:endParaRPr lang="en-GB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Wikipedia articles 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To actually implement a “web” search engine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More suitable to extend in future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To explore how web searching actually works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510989"/>
            <a:ext cx="9144000" cy="1470212"/>
          </a:xfrm>
        </p:spPr>
        <p:txBody>
          <a:bodyPr>
            <a:normAutofit/>
          </a:bodyPr>
          <a:lstStyle/>
          <a:p>
            <a:pPr marL="571500" indent="-571500"/>
            <a:r>
              <a:rPr lang="en-GB" sz="8000" b="1" dirty="0" smtClean="0">
                <a:solidFill>
                  <a:schemeClr val="accent1">
                    <a:lumMod val="50000"/>
                  </a:schemeClr>
                </a:solidFill>
              </a:rPr>
              <a:t>The Language</a:t>
            </a:r>
            <a:endParaRPr lang="en-GB" sz="8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142565"/>
            <a:ext cx="9144000" cy="3684494"/>
          </a:xfrm>
        </p:spPr>
        <p:txBody>
          <a:bodyPr>
            <a:normAutofit/>
          </a:bodyPr>
          <a:lstStyle/>
          <a:p>
            <a:pPr algn="l"/>
            <a:endParaRPr lang="en-GB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High-level, programmer-friendly language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Provides various modern libraries 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chemeClr val="accent1">
                    <a:lumMod val="50000"/>
                  </a:schemeClr>
                </a:solidFill>
              </a:rPr>
              <a:t>Syntax- less coding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690283"/>
            <a:ext cx="10416989" cy="147021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</a:rPr>
              <a:t>Database Language  </a:t>
            </a:r>
            <a:endParaRPr lang="en-GB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300" dirty="0" smtClean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Easy to integrate with Python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SQLite3 module used instead of “</a:t>
            </a:r>
            <a:r>
              <a:rPr lang="en-GB" sz="3900" dirty="0" err="1" smtClean="0">
                <a:solidFill>
                  <a:schemeClr val="accent1">
                    <a:lumMod val="50000"/>
                  </a:schemeClr>
                </a:solidFill>
              </a:rPr>
              <a:t>pymysql</a:t>
            </a: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” and “</a:t>
            </a:r>
            <a:r>
              <a:rPr lang="en-GB" sz="3900" dirty="0" err="1" smtClean="0">
                <a:solidFill>
                  <a:schemeClr val="accent1">
                    <a:lumMod val="50000"/>
                  </a:schemeClr>
                </a:solidFill>
              </a:rPr>
              <a:t>mysqlconnector</a:t>
            </a: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No need of loc</a:t>
            </a: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al host, works on a single server</a:t>
            </a:r>
            <a:endParaRPr lang="en-GB" sz="3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690283"/>
            <a:ext cx="10416989" cy="147021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</a:rPr>
              <a:t>Python Modules  </a:t>
            </a:r>
            <a:endParaRPr lang="en-GB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5200" dirty="0" smtClean="0">
                <a:solidFill>
                  <a:schemeClr val="accent1">
                    <a:lumMod val="50000"/>
                  </a:schemeClr>
                </a:solidFill>
              </a:rPr>
              <a:t>BeautifulSoup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800" dirty="0" smtClean="0">
                <a:solidFill>
                  <a:schemeClr val="accent1">
                    <a:lumMod val="50000"/>
                  </a:schemeClr>
                </a:solidFill>
              </a:rPr>
              <a:t>Easily pulls data from HTML and XML files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800" dirty="0" smtClean="0">
                <a:solidFill>
                  <a:schemeClr val="accent1">
                    <a:lumMod val="50000"/>
                  </a:schemeClr>
                </a:solidFill>
              </a:rPr>
              <a:t>Compatible to work with parsers for navigating and modifying parse trees</a:t>
            </a:r>
          </a:p>
          <a:p>
            <a:pPr algn="l"/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690283"/>
            <a:ext cx="10416989" cy="1470212"/>
          </a:xfrm>
        </p:spPr>
        <p:txBody>
          <a:bodyPr>
            <a:noAutofit/>
          </a:bodyPr>
          <a:lstStyle/>
          <a:p>
            <a:r>
              <a:rPr lang="en-GB" sz="6600" b="1" dirty="0" err="1" smtClean="0">
                <a:solidFill>
                  <a:schemeClr val="accent1">
                    <a:lumMod val="50000"/>
                  </a:schemeClr>
                </a:solidFill>
              </a:rPr>
              <a:t>nltk</a:t>
            </a:r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GB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300" dirty="0" smtClean="0">
                <a:solidFill>
                  <a:schemeClr val="accent1">
                    <a:lumMod val="50000"/>
                  </a:schemeClr>
                </a:solidFill>
              </a:rPr>
              <a:t>Natural Language Toolkit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Easy-to-use interface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Variety of text-processing libraries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3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690283"/>
            <a:ext cx="10416989" cy="147021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</a:rPr>
              <a:t>Lemmatizing over Stemming  </a:t>
            </a:r>
            <a:endParaRPr lang="en-GB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753" y="2572871"/>
            <a:ext cx="9144000" cy="3702422"/>
          </a:xfrm>
        </p:spPr>
        <p:txBody>
          <a:bodyPr>
            <a:normAutofit fontScale="925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300" dirty="0" smtClean="0">
                <a:solidFill>
                  <a:schemeClr val="accent1">
                    <a:lumMod val="50000"/>
                  </a:schemeClr>
                </a:solidFill>
              </a:rPr>
              <a:t>Stemming partitions the word, doesn’t return the root word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300" dirty="0" smtClean="0">
                <a:solidFill>
                  <a:schemeClr val="accent1">
                    <a:lumMod val="50000"/>
                  </a:schemeClr>
                </a:solidFill>
              </a:rPr>
              <a:t>Lemmatizer takes into account the context information i.e. part of speech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300" dirty="0" smtClean="0">
                <a:solidFill>
                  <a:schemeClr val="accent1">
                    <a:lumMod val="50000"/>
                  </a:schemeClr>
                </a:solidFill>
              </a:rPr>
              <a:t>Returns valid root words</a:t>
            </a:r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" y="1468015"/>
            <a:ext cx="10877550" cy="5239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6081" y="278606"/>
            <a:ext cx="51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accent1">
                    <a:lumMod val="50000"/>
                  </a:schemeClr>
                </a:solidFill>
              </a:rPr>
              <a:t>Commit History</a:t>
            </a:r>
            <a:endParaRPr lang="en-GB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dePsypher</vt:lpstr>
      <vt:lpstr>Work Distribution</vt:lpstr>
      <vt:lpstr>The choices we made..</vt:lpstr>
      <vt:lpstr>The Language</vt:lpstr>
      <vt:lpstr>Database Language  </vt:lpstr>
      <vt:lpstr>Python Modules  </vt:lpstr>
      <vt:lpstr>nltk  </vt:lpstr>
      <vt:lpstr>Lemmatizing over Stemming 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Hamnah Khalid</dc:creator>
  <cp:lastModifiedBy>Hamnah Khalid</cp:lastModifiedBy>
  <cp:revision>11</cp:revision>
  <dcterms:created xsi:type="dcterms:W3CDTF">2018-12-28T05:43:35Z</dcterms:created>
  <dcterms:modified xsi:type="dcterms:W3CDTF">2018-12-28T07:41:52Z</dcterms:modified>
</cp:coreProperties>
</file>