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08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6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4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86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900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12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87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9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08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3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0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4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72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81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FD70A-DC60-48A4-A1DE-7353C7E925C5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84F1B-BA65-4433-B0D9-E98ECF8D67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100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3043-A280-40DC-BB0F-8C397BE4E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 - Hadoop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FC95-EF2F-4C55-A758-A7DF103D61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T3 Session – Taha Abbas Ali</a:t>
            </a:r>
          </a:p>
        </p:txBody>
      </p:sp>
    </p:spTree>
    <p:extLst>
      <p:ext uri="{BB962C8B-B14F-4D97-AF65-F5344CB8AC3E}">
        <p14:creationId xmlns:p14="http://schemas.microsoft.com/office/powerpoint/2010/main" val="407016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1C32C-708C-41DB-B0D4-C96340DD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4CD33-9F36-498B-B714-B8CCB319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Storage: HDFS, HBase</a:t>
            </a:r>
          </a:p>
          <a:p>
            <a:pPr marL="0" indent="0">
              <a:buNone/>
            </a:pPr>
            <a:r>
              <a:rPr lang="en-US" dirty="0"/>
              <a:t>Data Processing: MapReduce, Spark</a:t>
            </a:r>
          </a:p>
          <a:p>
            <a:pPr marL="0" indent="0">
              <a:buNone/>
            </a:pPr>
            <a:r>
              <a:rPr lang="en-US" dirty="0"/>
              <a:t>Data Management: Hive, Pig</a:t>
            </a:r>
          </a:p>
          <a:p>
            <a:pPr marL="0" indent="0">
              <a:buNone/>
            </a:pPr>
            <a:r>
              <a:rPr lang="en-US" dirty="0"/>
              <a:t>Data Ingestion: Sqoop, Flume</a:t>
            </a:r>
          </a:p>
          <a:p>
            <a:pPr marL="0" indent="0">
              <a:buNone/>
            </a:pPr>
            <a:r>
              <a:rPr lang="en-US" dirty="0"/>
              <a:t>Coordination: Zookeeper, Oozie</a:t>
            </a:r>
          </a:p>
          <a:p>
            <a:pPr marL="0" indent="0">
              <a:buNone/>
            </a:pPr>
            <a:r>
              <a:rPr lang="en-US" dirty="0"/>
              <a:t>Streaming: Kafka, Storm</a:t>
            </a:r>
          </a:p>
          <a:p>
            <a:pPr marL="0" indent="0">
              <a:buNone/>
            </a:pPr>
            <a:r>
              <a:rPr lang="en-US" dirty="0"/>
              <a:t>Machine Learning and Data Science: Mahout, </a:t>
            </a:r>
            <a:r>
              <a:rPr lang="en-US" dirty="0" err="1"/>
              <a:t>MLlib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0637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7CE9-0FF9-46E6-B9EF-295D2853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2320-91A1-4A89-9AF1-546876DB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Master-slave with </a:t>
            </a:r>
            <a:r>
              <a:rPr lang="en-US" dirty="0" err="1"/>
              <a:t>NameNode</a:t>
            </a:r>
            <a:r>
              <a:rPr lang="en-US" dirty="0"/>
              <a:t> and </a:t>
            </a:r>
            <a:r>
              <a:rPr lang="en-US" dirty="0" err="1"/>
              <a:t>DataNodes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High fault tolerance (replication)</a:t>
            </a:r>
          </a:p>
          <a:p>
            <a:pPr lvl="1"/>
            <a:r>
              <a:rPr lang="en-US" dirty="0"/>
              <a:t>Scalability and distributed storage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Read/write files</a:t>
            </a:r>
          </a:p>
          <a:p>
            <a:pPr lvl="1"/>
            <a:r>
              <a:rPr lang="en-US" dirty="0"/>
              <a:t>data replication</a:t>
            </a:r>
          </a:p>
          <a:p>
            <a:pPr lvl="1"/>
            <a:r>
              <a:rPr lang="en-US" dirty="0"/>
              <a:t>metadata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1170194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5874-9F6C-4EBA-88FB-F7A75BB8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5B5-AF3B-4883-A2AC-7ADFDC8D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 Consists of mappers (split and Shuffle tasks) and reducers (aggregate results)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Parallel processing</a:t>
            </a:r>
          </a:p>
          <a:p>
            <a:pPr lvl="1"/>
            <a:r>
              <a:rPr lang="en-US" dirty="0"/>
              <a:t>Handles large datasets efficiently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Data splitting</a:t>
            </a:r>
          </a:p>
          <a:p>
            <a:pPr lvl="1"/>
            <a:r>
              <a:rPr lang="en-US" dirty="0"/>
              <a:t>mapping</a:t>
            </a:r>
          </a:p>
          <a:p>
            <a:pPr lvl="1"/>
            <a:r>
              <a:rPr lang="en-US" dirty="0"/>
              <a:t>shuffling</a:t>
            </a:r>
          </a:p>
          <a:p>
            <a:pPr lvl="1"/>
            <a:r>
              <a:rPr lang="en-US" dirty="0"/>
              <a:t>reducing</a:t>
            </a:r>
          </a:p>
        </p:txBody>
      </p:sp>
    </p:spTree>
    <p:extLst>
      <p:ext uri="{BB962C8B-B14F-4D97-AF65-F5344CB8AC3E}">
        <p14:creationId xmlns:p14="http://schemas.microsoft.com/office/powerpoint/2010/main" val="1727897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10F7-9527-4157-B5C5-D26486C6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05527-01FE-4642-A7CB-8BC8D0B2E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 err="1"/>
              <a:t>ResourceManager</a:t>
            </a:r>
            <a:r>
              <a:rPr lang="en-US" dirty="0"/>
              <a:t> (master), </a:t>
            </a:r>
            <a:r>
              <a:rPr lang="en-US" dirty="0" err="1"/>
              <a:t>NodeManagers</a:t>
            </a:r>
            <a:r>
              <a:rPr lang="en-US" dirty="0"/>
              <a:t> (slaves)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Dynamic resource allocation</a:t>
            </a:r>
          </a:p>
          <a:p>
            <a:pPr lvl="1"/>
            <a:r>
              <a:rPr lang="en-US" dirty="0"/>
              <a:t>Supports multiple data processing engines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Job scheduling</a:t>
            </a:r>
          </a:p>
          <a:p>
            <a:pPr lvl="1"/>
            <a:r>
              <a:rPr lang="en-US" dirty="0"/>
              <a:t>resource tracking</a:t>
            </a:r>
          </a:p>
        </p:txBody>
      </p:sp>
    </p:spTree>
    <p:extLst>
      <p:ext uri="{BB962C8B-B14F-4D97-AF65-F5344CB8AC3E}">
        <p14:creationId xmlns:p14="http://schemas.microsoft.com/office/powerpoint/2010/main" val="4015225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9001-6070-4046-94A3-B6AD555C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C16A-BA68-4976-B9AF-F728A7C1D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Built on HDFS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Metastore</a:t>
            </a:r>
            <a:endParaRPr lang="en-US" dirty="0"/>
          </a:p>
          <a:p>
            <a:pPr lvl="1"/>
            <a:r>
              <a:rPr lang="en-US" dirty="0"/>
              <a:t>Driver</a:t>
            </a:r>
          </a:p>
          <a:p>
            <a:pPr lvl="1"/>
            <a:r>
              <a:rPr lang="en-US" dirty="0"/>
              <a:t>Query Engine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SQL-like querying via HiveQL</a:t>
            </a:r>
          </a:p>
          <a:p>
            <a:pPr lvl="1"/>
            <a:r>
              <a:rPr lang="en-US" dirty="0"/>
              <a:t>Schema-on-read model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Create tables</a:t>
            </a:r>
          </a:p>
          <a:p>
            <a:pPr lvl="1"/>
            <a:r>
              <a:rPr lang="en-US" dirty="0"/>
              <a:t>query data</a:t>
            </a:r>
          </a:p>
          <a:p>
            <a:pPr lvl="1"/>
            <a:r>
              <a:rPr lang="en-US" dirty="0"/>
              <a:t>run analytics</a:t>
            </a:r>
          </a:p>
        </p:txBody>
      </p:sp>
    </p:spTree>
    <p:extLst>
      <p:ext uri="{BB962C8B-B14F-4D97-AF65-F5344CB8AC3E}">
        <p14:creationId xmlns:p14="http://schemas.microsoft.com/office/powerpoint/2010/main" val="1786072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5A30-6119-4ED9-A815-CCBF5123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87696-42ED-4C1B-A61A-DD930F98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NoSQL database</a:t>
            </a:r>
          </a:p>
          <a:p>
            <a:pPr lvl="1"/>
            <a:r>
              <a:rPr lang="en-US" dirty="0"/>
              <a:t> works with HDFS using a master-slave model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Real-time read/write access</a:t>
            </a:r>
          </a:p>
          <a:p>
            <a:pPr lvl="1"/>
            <a:r>
              <a:rPr lang="en-US" dirty="0"/>
              <a:t>Schema-less design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 retrieve</a:t>
            </a:r>
          </a:p>
          <a:p>
            <a:pPr lvl="1"/>
            <a:r>
              <a:rPr lang="en-US" dirty="0"/>
              <a:t>query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3180705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DEAC-CF1B-4609-96B4-1317F68D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Spark/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3033A-4F63-4312-9648-E99423E21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Resilient Distributed Datasets (RDDs)</a:t>
            </a:r>
          </a:p>
          <a:p>
            <a:pPr lvl="1"/>
            <a:r>
              <a:rPr lang="en-US" dirty="0"/>
              <a:t>DAG scheduler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In-memory computation</a:t>
            </a:r>
          </a:p>
          <a:p>
            <a:pPr lvl="1"/>
            <a:r>
              <a:rPr lang="en-US" dirty="0"/>
              <a:t>Faster than MapReduce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Real-time data streaming</a:t>
            </a:r>
          </a:p>
          <a:p>
            <a:pPr lvl="1"/>
            <a:r>
              <a:rPr lang="en-US" dirty="0"/>
              <a:t>machine learning</a:t>
            </a:r>
          </a:p>
          <a:p>
            <a:pPr lvl="1"/>
            <a:r>
              <a:rPr lang="en-US" dirty="0"/>
              <a:t>ETL</a:t>
            </a:r>
          </a:p>
        </p:txBody>
      </p:sp>
    </p:spTree>
    <p:extLst>
      <p:ext uri="{BB962C8B-B14F-4D97-AF65-F5344CB8AC3E}">
        <p14:creationId xmlns:p14="http://schemas.microsoft.com/office/powerpoint/2010/main" val="217050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1FC4-A055-4090-8053-773C8251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0E30-3C5A-4A48-9008-02B633FC1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Architecture</a:t>
            </a:r>
          </a:p>
          <a:p>
            <a:pPr lvl="1"/>
            <a:r>
              <a:rPr lang="en-US" dirty="0"/>
              <a:t>Connects Hadoop with relational databases</a:t>
            </a:r>
          </a:p>
          <a:p>
            <a:pPr marL="0" indent="0">
              <a:buNone/>
            </a:pPr>
            <a:r>
              <a:rPr lang="en-US" dirty="0"/>
              <a:t>Features</a:t>
            </a:r>
          </a:p>
          <a:p>
            <a:pPr lvl="1"/>
            <a:r>
              <a:rPr lang="en-US" dirty="0"/>
              <a:t>Transfers data between Hadoop and RDBMS</a:t>
            </a:r>
          </a:p>
          <a:p>
            <a:pPr lvl="1"/>
            <a:r>
              <a:rPr lang="en-US" dirty="0"/>
              <a:t>Supports parallel import/export</a:t>
            </a:r>
          </a:p>
          <a:p>
            <a:pPr marL="0" indent="0">
              <a:buNone/>
            </a:pPr>
            <a:r>
              <a:rPr lang="en-US" dirty="0"/>
              <a:t>Operations</a:t>
            </a:r>
          </a:p>
          <a:p>
            <a:pPr lvl="1"/>
            <a:r>
              <a:rPr lang="en-US" dirty="0"/>
              <a:t>Import/export data</a:t>
            </a:r>
          </a:p>
          <a:p>
            <a:pPr lvl="1"/>
            <a:r>
              <a:rPr lang="en-US" dirty="0"/>
              <a:t>incremental loads</a:t>
            </a:r>
          </a:p>
        </p:txBody>
      </p:sp>
    </p:spTree>
    <p:extLst>
      <p:ext uri="{BB962C8B-B14F-4D97-AF65-F5344CB8AC3E}">
        <p14:creationId xmlns:p14="http://schemas.microsoft.com/office/powerpoint/2010/main" val="224195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86F7-99FC-416A-9D06-266CD36C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FD3E4-E6F4-4102-AB17-83D644614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Bigdata, 5Vs, types of data</a:t>
            </a:r>
          </a:p>
          <a:p>
            <a:r>
              <a:rPr lang="en-US" dirty="0"/>
              <a:t>Apache Hadoop</a:t>
            </a:r>
          </a:p>
          <a:p>
            <a:r>
              <a:rPr lang="en-US" dirty="0"/>
              <a:t>Hadoop Distributions</a:t>
            </a:r>
          </a:p>
          <a:p>
            <a:r>
              <a:rPr lang="en-US" dirty="0"/>
              <a:t>Hadoop Core</a:t>
            </a:r>
          </a:p>
          <a:p>
            <a:r>
              <a:rPr lang="en-US" dirty="0"/>
              <a:t>Hadoop Ecosystem</a:t>
            </a:r>
          </a:p>
          <a:p>
            <a:r>
              <a:rPr lang="en-US" dirty="0"/>
              <a:t>HDFS, </a:t>
            </a:r>
          </a:p>
          <a:p>
            <a:r>
              <a:rPr lang="en-US" dirty="0"/>
              <a:t>Map Reduce</a:t>
            </a:r>
          </a:p>
          <a:p>
            <a:r>
              <a:rPr lang="en-US" dirty="0"/>
              <a:t>YARN</a:t>
            </a:r>
          </a:p>
          <a:p>
            <a:r>
              <a:rPr lang="en-US" dirty="0"/>
              <a:t>Hive</a:t>
            </a:r>
          </a:p>
          <a:p>
            <a:r>
              <a:rPr lang="en-US" dirty="0" err="1"/>
              <a:t>Hbase</a:t>
            </a:r>
            <a:endParaRPr lang="en-US" dirty="0"/>
          </a:p>
          <a:p>
            <a:r>
              <a:rPr lang="en-US" dirty="0" err="1"/>
              <a:t>Sqooop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09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9A87-BB57-4943-B489-EA022711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2029-588F-4CA0-A886-2BD516EC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Big Data refers to massive, complex datasets that traditional data-processing tools cannot handle effectively.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5Vs of Big Data:</a:t>
            </a:r>
          </a:p>
          <a:p>
            <a:r>
              <a:rPr lang="en-US" dirty="0"/>
              <a:t>Volume: Huge amounts of data generated daily.</a:t>
            </a:r>
          </a:p>
          <a:p>
            <a:r>
              <a:rPr lang="en-US" dirty="0"/>
              <a:t>Velocity: Speed at which data is generated and processed.</a:t>
            </a:r>
          </a:p>
          <a:p>
            <a:r>
              <a:rPr lang="en-US" dirty="0"/>
              <a:t>Variety: Diverse data formats (structured, unstructured, semi-structured).</a:t>
            </a:r>
          </a:p>
          <a:p>
            <a:r>
              <a:rPr lang="en-US" dirty="0"/>
              <a:t>Veracity: Uncertainty and trustworthiness of data.</a:t>
            </a:r>
          </a:p>
          <a:p>
            <a:r>
              <a:rPr lang="en-US" dirty="0"/>
              <a:t>Value: Extracting actionable insights from data.</a:t>
            </a:r>
          </a:p>
        </p:txBody>
      </p:sp>
    </p:spTree>
    <p:extLst>
      <p:ext uri="{BB962C8B-B14F-4D97-AF65-F5344CB8AC3E}">
        <p14:creationId xmlns:p14="http://schemas.microsoft.com/office/powerpoint/2010/main" val="7123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27B5-FD3C-4082-A34F-1660FEE9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Hadoop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BC123-8E52-4963-8EA7-7A23D85D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open-source framework for distributed storage and processing of large complex datasets.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Created by Doug Cutting and Mike </a:t>
            </a:r>
            <a:r>
              <a:rPr lang="en-US" dirty="0" err="1"/>
              <a:t>Cafarella</a:t>
            </a:r>
            <a:r>
              <a:rPr lang="en-US" dirty="0"/>
              <a:t> in 2005.</a:t>
            </a:r>
          </a:p>
          <a:p>
            <a:r>
              <a:rPr lang="en-US" dirty="0"/>
              <a:t>Named after Cutting's son's toy elephant.</a:t>
            </a:r>
          </a:p>
          <a:p>
            <a:r>
              <a:rPr lang="en-US" dirty="0"/>
              <a:t>Inspired by Google’s papers on GFS and MapReduce.</a:t>
            </a:r>
          </a:p>
        </p:txBody>
      </p:sp>
    </p:spTree>
    <p:extLst>
      <p:ext uri="{BB962C8B-B14F-4D97-AF65-F5344CB8AC3E}">
        <p14:creationId xmlns:p14="http://schemas.microsoft.com/office/powerpoint/2010/main" val="123292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2759-6750-4744-B7C2-6B12BA86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4CE91-D6DF-4144-9F9E-B4EC2ECF7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Popular Distributions</a:t>
            </a:r>
          </a:p>
          <a:p>
            <a:r>
              <a:rPr lang="en-US" dirty="0"/>
              <a:t>Apache Hadoop: The official open-source version.</a:t>
            </a:r>
          </a:p>
          <a:p>
            <a:r>
              <a:rPr lang="en-US" dirty="0"/>
              <a:t>Cloudera: Enterprise-level tools and services.</a:t>
            </a:r>
          </a:p>
          <a:p>
            <a:r>
              <a:rPr lang="en-US" dirty="0"/>
              <a:t>Hortonworks: Integrated data platform (merged with Cloudera).</a:t>
            </a:r>
          </a:p>
          <a:p>
            <a:r>
              <a:rPr lang="en-US" dirty="0" err="1"/>
              <a:t>MapR</a:t>
            </a:r>
            <a:r>
              <a:rPr lang="en-US" dirty="0"/>
              <a:t>: Known for its file system and real-time streaming.</a:t>
            </a:r>
          </a:p>
        </p:txBody>
      </p:sp>
    </p:spTree>
    <p:extLst>
      <p:ext uri="{BB962C8B-B14F-4D97-AF65-F5344CB8AC3E}">
        <p14:creationId xmlns:p14="http://schemas.microsoft.com/office/powerpoint/2010/main" val="3048363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3CC5-D0E2-4FAC-BEEE-D3F297C26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Hadoop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BBAC3-A9E9-4C59-BEEA-DDD1A4E08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Standalone Mode</a:t>
            </a:r>
          </a:p>
          <a:p>
            <a:pPr lvl="1"/>
            <a:r>
              <a:rPr lang="en-US" dirty="0"/>
              <a:t>Default setup for testing; no distributed storage.</a:t>
            </a:r>
          </a:p>
          <a:p>
            <a:pPr marL="0" indent="0">
              <a:buNone/>
            </a:pPr>
            <a:r>
              <a:rPr lang="en-US" dirty="0"/>
              <a:t>Pseudo-Distributed Mode</a:t>
            </a:r>
          </a:p>
          <a:p>
            <a:pPr lvl="1"/>
            <a:r>
              <a:rPr lang="en-US" dirty="0"/>
              <a:t>Simulates a cluster on a single machine.</a:t>
            </a:r>
          </a:p>
          <a:p>
            <a:pPr marL="0" indent="0">
              <a:buNone/>
            </a:pPr>
            <a:r>
              <a:rPr lang="en-US" dirty="0"/>
              <a:t>Fully Distributed Mode</a:t>
            </a:r>
          </a:p>
          <a:p>
            <a:pPr lvl="1"/>
            <a:r>
              <a:rPr lang="en-US" dirty="0"/>
              <a:t>Used in production; multiple machines work together.</a:t>
            </a:r>
          </a:p>
        </p:txBody>
      </p:sp>
    </p:spTree>
    <p:extLst>
      <p:ext uri="{BB962C8B-B14F-4D97-AF65-F5344CB8AC3E}">
        <p14:creationId xmlns:p14="http://schemas.microsoft.com/office/powerpoint/2010/main" val="290723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A88CC-3ADE-49CB-8A58-968A0982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E12F6-E71D-4A3F-9B47-BCE92F239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Core Components</a:t>
            </a:r>
          </a:p>
          <a:p>
            <a:r>
              <a:rPr lang="en-US" dirty="0"/>
              <a:t>HDFS (Storage): Distributed, fault-tolerant file system.</a:t>
            </a:r>
          </a:p>
          <a:p>
            <a:r>
              <a:rPr lang="en-US" dirty="0"/>
              <a:t>MapReduce (Processing): Distributed data processing model.</a:t>
            </a:r>
          </a:p>
          <a:p>
            <a:r>
              <a:rPr lang="en-US" dirty="0"/>
              <a:t>YARN (Resource Management): Manages resources and job scheduling.</a:t>
            </a:r>
          </a:p>
        </p:txBody>
      </p:sp>
    </p:spTree>
    <p:extLst>
      <p:ext uri="{BB962C8B-B14F-4D97-AF65-F5344CB8AC3E}">
        <p14:creationId xmlns:p14="http://schemas.microsoft.com/office/powerpoint/2010/main" val="3075866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C347-64F4-4CB0-AE25-F7EE4B03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6271-02FB-4809-AB11-98866D1F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Single-Node Cluster: For development/testing.</a:t>
            </a:r>
          </a:p>
          <a:p>
            <a:r>
              <a:rPr lang="en-US" dirty="0"/>
              <a:t>Multi-Node Cluster: For production; multiple machines share workload.</a:t>
            </a:r>
          </a:p>
        </p:txBody>
      </p:sp>
    </p:spTree>
    <p:extLst>
      <p:ext uri="{BB962C8B-B14F-4D97-AF65-F5344CB8AC3E}">
        <p14:creationId xmlns:p14="http://schemas.microsoft.com/office/powerpoint/2010/main" val="2842747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4E36-AFA8-447C-B23B-E10D54C40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Master-Slave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BFC3F-ED81-496C-B385-A8BE88EB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Master Nodes</a:t>
            </a:r>
          </a:p>
          <a:p>
            <a:pPr lvl="1"/>
            <a:r>
              <a:rPr lang="en-US" dirty="0" err="1"/>
              <a:t>NameNode</a:t>
            </a:r>
            <a:r>
              <a:rPr lang="en-US" dirty="0"/>
              <a:t>: Manages metadata and file system namespace.</a:t>
            </a:r>
          </a:p>
          <a:p>
            <a:pPr lvl="1"/>
            <a:r>
              <a:rPr lang="en-US" dirty="0" err="1"/>
              <a:t>ResourceManager</a:t>
            </a:r>
            <a:r>
              <a:rPr lang="en-US" dirty="0"/>
              <a:t>: Allocates resources for jobs.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Slave Nodes:</a:t>
            </a:r>
          </a:p>
          <a:p>
            <a:pPr lvl="1"/>
            <a:r>
              <a:rPr lang="en-US" dirty="0" err="1"/>
              <a:t>DataNodes</a:t>
            </a:r>
            <a:r>
              <a:rPr lang="en-US" dirty="0"/>
              <a:t>: Store data blocks.</a:t>
            </a:r>
          </a:p>
          <a:p>
            <a:pPr lvl="1"/>
            <a:r>
              <a:rPr lang="en-US" dirty="0" err="1"/>
              <a:t>NodeManager</a:t>
            </a:r>
            <a:r>
              <a:rPr lang="en-US" dirty="0"/>
              <a:t>: Executes tasks on data blocks.</a:t>
            </a:r>
          </a:p>
        </p:txBody>
      </p:sp>
    </p:spTree>
    <p:extLst>
      <p:ext uri="{BB962C8B-B14F-4D97-AF65-F5344CB8AC3E}">
        <p14:creationId xmlns:p14="http://schemas.microsoft.com/office/powerpoint/2010/main" val="4199507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62</TotalTime>
  <Words>546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Damask</vt:lpstr>
      <vt:lpstr>Big Data - Hadoop</vt:lpstr>
      <vt:lpstr>Contents</vt:lpstr>
      <vt:lpstr>Big data?</vt:lpstr>
      <vt:lpstr>Apache Hadoop</vt:lpstr>
      <vt:lpstr>Hadoop Distributions</vt:lpstr>
      <vt:lpstr>Set Up Hadoop Environment</vt:lpstr>
      <vt:lpstr>Hadoop Core</vt:lpstr>
      <vt:lpstr>Types of Clusters</vt:lpstr>
      <vt:lpstr>Master-Slave Architecture</vt:lpstr>
      <vt:lpstr>Hadoop Ecosystem</vt:lpstr>
      <vt:lpstr>HDFS</vt:lpstr>
      <vt:lpstr>MapReduce</vt:lpstr>
      <vt:lpstr>YARN</vt:lpstr>
      <vt:lpstr>Hive</vt:lpstr>
      <vt:lpstr>HBase</vt:lpstr>
      <vt:lpstr>Spark/PySpark</vt:lpstr>
      <vt:lpstr>Sqoop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- Hadoop</dc:title>
  <dc:creator>Taha Abbas</dc:creator>
  <cp:lastModifiedBy>Taha Abbas</cp:lastModifiedBy>
  <cp:revision>6</cp:revision>
  <dcterms:created xsi:type="dcterms:W3CDTF">2025-01-04T09:00:56Z</dcterms:created>
  <dcterms:modified xsi:type="dcterms:W3CDTF">2025-09-08T10:08:27Z</dcterms:modified>
</cp:coreProperties>
</file>