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340" y="2978785"/>
            <a:ext cx="7258050" cy="2044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✅ Solution (Windows Users ke liye):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Notepad ko Administrator Mode mein Open karein.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6115" y="2826385"/>
            <a:ext cx="5778500" cy="2349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984B81-E956-4098-9B90-A46ABCD1A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6325483" cy="2857899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E1A15-F680-47C7-B03B-8B775F67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9BD6-78C0-4194-8C3E-884B85CC8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go to this </a:t>
            </a:r>
            <a:r>
              <a:rPr lang="en-US" dirty="0" err="1"/>
              <a:t>localtion</a:t>
            </a:r>
            <a:endParaRPr lang="en-US" dirty="0"/>
          </a:p>
          <a:p>
            <a:r>
              <a:rPr lang="en-US" dirty="0"/>
              <a:t>C:\Windows\System32\drivers\etc</a:t>
            </a:r>
          </a:p>
          <a:p>
            <a:r>
              <a:rPr lang="en-US" dirty="0"/>
              <a:t> add this lines to host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</a:t>
            </a:r>
          </a:p>
          <a:p>
            <a:r>
              <a:rPr lang="en-US" dirty="0"/>
              <a:t>127.0.0.1 localhost</a:t>
            </a:r>
          </a:p>
          <a:p>
            <a:r>
              <a:rPr lang="en-US" dirty="0"/>
              <a:t>::1 localhost</a:t>
            </a:r>
          </a:p>
          <a:p>
            <a:endParaRPr lang="en-US" dirty="0"/>
          </a:p>
          <a:p>
            <a:r>
              <a:rPr lang="en-US" dirty="0"/>
              <a:t>0.0.0.0 edf.eset.com</a:t>
            </a:r>
          </a:p>
          <a:p>
            <a:r>
              <a:rPr lang="en-US" dirty="0"/>
              <a:t>0.0.0.0 expire.eset.com</a:t>
            </a:r>
          </a:p>
          <a:p>
            <a:r>
              <a:rPr lang="en-US" dirty="0"/>
              <a:t>127.0.0.1 sandbox-hdp.hortonworks.com</a:t>
            </a:r>
          </a:p>
        </p:txBody>
      </p:sp>
    </p:spTree>
    <p:extLst>
      <p:ext uri="{BB962C8B-B14F-4D97-AF65-F5344CB8AC3E}">
        <p14:creationId xmlns:p14="http://schemas.microsoft.com/office/powerpoint/2010/main" val="1023782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2FFE-8C5C-4C1F-B3FB-9D1602CF0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Dwonload</a:t>
            </a:r>
            <a:r>
              <a:rPr lang="en-US" dirty="0"/>
              <a:t> config files  from </a:t>
            </a:r>
            <a:r>
              <a:rPr lang="en-US" dirty="0" err="1"/>
              <a:t>ambari</a:t>
            </a:r>
            <a:r>
              <a:rPr lang="en-US" dirty="0"/>
              <a:t> and paste into the spark to connect with spark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E708B9-8E78-4CF4-8489-0A84F1757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84" y="2424686"/>
            <a:ext cx="7935432" cy="3153215"/>
          </a:xfrm>
        </p:spPr>
      </p:pic>
    </p:spTree>
    <p:extLst>
      <p:ext uri="{BB962C8B-B14F-4D97-AF65-F5344CB8AC3E}">
        <p14:creationId xmlns:p14="http://schemas.microsoft.com/office/powerpoint/2010/main" val="3377418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66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✅ Solution (Windows Users ke liye):  Notepad ko Administrator Mode mein Open karein.</vt:lpstr>
      <vt:lpstr>PowerPoint Presentation</vt:lpstr>
      <vt:lpstr>PowerPoint Presentation</vt:lpstr>
      <vt:lpstr>Dwonload config files  from ambari and paste into the spark to connect with spark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Sajida</cp:lastModifiedBy>
  <cp:revision>7</cp:revision>
  <dcterms:created xsi:type="dcterms:W3CDTF">2025-02-01T14:54:01Z</dcterms:created>
  <dcterms:modified xsi:type="dcterms:W3CDTF">2025-02-04T06:11:28Z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BC7D1AFE04BD44FA891FA16C05459E00_11</vt:lpwstr>
  </property>
  <property fmtid="{D5CDD505-2E9C-101B-9397-08002B2CF9AE}" pid="3" name="KSOProductBuildVer">
    <vt:lpwstr>1033-12.2.0.19307</vt:lpwstr>
  </property>
</Properties>
</file>