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66" r:id="rId4"/>
    <p:sldId id="273" r:id="rId5"/>
    <p:sldId id="274" r:id="rId6"/>
    <p:sldId id="275" r:id="rId7"/>
    <p:sldId id="276" r:id="rId8"/>
    <p:sldId id="281" r:id="rId9"/>
    <p:sldId id="277" r:id="rId10"/>
    <p:sldId id="278" r:id="rId11"/>
    <p:sldId id="279" r:id="rId12"/>
    <p:sldId id="28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90" d="100"/>
          <a:sy n="90" d="100"/>
        </p:scale>
        <p:origin x="57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1/22/2021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1/22/2021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 ROOSTER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TECHNOLOGIES PROJECT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47" y="0"/>
            <a:ext cx="8964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0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3" y="0"/>
            <a:ext cx="11836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130"/>
            <a:ext cx="12192000" cy="630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9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81200"/>
            <a:ext cx="8610600" cy="1524000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THANK YOU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MUHAMMAD TAHA – F2018065102</a:t>
            </a:r>
            <a:endParaRPr dirty="0"/>
          </a:p>
          <a:p>
            <a:r>
              <a:rPr lang="en-US" dirty="0" smtClean="0"/>
              <a:t>MUBARRA AZAM – F2018065015</a:t>
            </a:r>
            <a:endParaRPr dirty="0"/>
          </a:p>
          <a:p>
            <a:r>
              <a:rPr lang="en-US" dirty="0" smtClean="0"/>
              <a:t>ESHA MUNIR – F2018065044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97" y="0"/>
            <a:ext cx="3476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943" y="0"/>
            <a:ext cx="1794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7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99" y="0"/>
            <a:ext cx="10150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84" y="0"/>
            <a:ext cx="8849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67" y="0"/>
            <a:ext cx="9667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51" y="0"/>
            <a:ext cx="92130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2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60" y="0"/>
            <a:ext cx="10381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17</TotalTime>
  <Words>21</Words>
  <Application>Microsoft Office PowerPoint</Application>
  <PresentationFormat>Widescreen</PresentationFormat>
  <Paragraphs>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Candara</vt:lpstr>
      <vt:lpstr>Consolas</vt:lpstr>
      <vt:lpstr>Tech Computer 16x9</vt:lpstr>
      <vt:lpstr>RED ROOSTER</vt:lpstr>
      <vt:lpstr>GROUP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ROOSTER</dc:title>
  <dc:creator>Muhammad Taha</dc:creator>
  <cp:lastModifiedBy>Muhammad Taha</cp:lastModifiedBy>
  <cp:revision>10</cp:revision>
  <dcterms:created xsi:type="dcterms:W3CDTF">2021-01-21T21:35:24Z</dcterms:created>
  <dcterms:modified xsi:type="dcterms:W3CDTF">2021-01-21T21:52:36Z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