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ab541cad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ab541cad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ab541cad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ab541cad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ab541cad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ab541cad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ab541cad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ab541cad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dab541cad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dab541cad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ab541cad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ab541cad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dab541ca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dab541ca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dab541cad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dab541cad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dab541cad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dab541cad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34025" y="167900"/>
            <a:ext cx="85983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A Parallel Algorithm Template for Updating Single-Source Shortest Paths in Large-Scale Dynamic Networks</a:t>
            </a:r>
            <a:endParaRPr sz="36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273350" y="3159350"/>
            <a:ext cx="45588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640">
                <a:solidFill>
                  <a:schemeClr val="lt1"/>
                </a:solidFill>
              </a:rPr>
              <a:t>Group Members:</a:t>
            </a:r>
            <a:r>
              <a:rPr lang="en" sz="1640">
                <a:solidFill>
                  <a:schemeClr val="lt1"/>
                </a:solidFill>
              </a:rPr>
              <a:t> Taha Khahro (22I-0960),</a:t>
            </a:r>
            <a:endParaRPr sz="1640">
              <a:solidFill>
                <a:schemeClr val="lt1"/>
              </a:solidFill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640">
                <a:solidFill>
                  <a:schemeClr val="lt1"/>
                </a:solidFill>
              </a:rPr>
              <a:t>     Saad Amir (22I-1059),</a:t>
            </a:r>
            <a:endParaRPr sz="1640">
              <a:solidFill>
                <a:schemeClr val="lt1"/>
              </a:solidFill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640">
                <a:solidFill>
                  <a:schemeClr val="lt1"/>
                </a:solidFill>
              </a:rPr>
              <a:t>     Ahmed Raza (22I-1209)</a:t>
            </a:r>
            <a:endParaRPr sz="164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640">
                <a:solidFill>
                  <a:schemeClr val="lt1"/>
                </a:solidFill>
              </a:rPr>
              <a:t>Course:</a:t>
            </a:r>
            <a:r>
              <a:rPr lang="en" sz="1640">
                <a:solidFill>
                  <a:schemeClr val="lt1"/>
                </a:solidFill>
              </a:rPr>
              <a:t> Parallel and Distributed Computing</a:t>
            </a:r>
            <a:br>
              <a:rPr lang="en" sz="540">
                <a:solidFill>
                  <a:schemeClr val="lt1"/>
                </a:solidFill>
              </a:rPr>
            </a:br>
            <a:r>
              <a:rPr lang="en" sz="540">
                <a:solidFill>
                  <a:schemeClr val="lt1"/>
                </a:solidFill>
              </a:rPr>
              <a:t> </a:t>
            </a:r>
            <a:endParaRPr sz="54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2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provides a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generalizable and efficient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parallel framework.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implementation using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tools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MPI, OpenMP, METIS.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goal: Reproduce and extend the algorithm in a distributed setting.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paper provides a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generalizable and efficient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parallel framework.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implementation using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tools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MPI, OpenMP, METIS.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goal: Reproduce and extend the algorithm in a distributed setting.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graph GGG, and a known SSSP tree, how do we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efficiently update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tree when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 are inserted or deleted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Avoid recomputing SSSP from scratch after each small change.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 Maintain correctness while achieving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speedup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both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 two-step framework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affected subgraphs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(parallel).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only those parts of the SSSP tree.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Shared-memory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systems (OpenMP)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(CUDA)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significant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speedups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Gunrock and Galois (existing tools).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Parallelization Strategy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Inter-node Parallelism: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propose using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distributing subgraphs across nodes.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Intra-node Parallelism: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OpenMP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OpenCL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updating subgraph nodes in parallel.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Partitioning: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partition graphs for MPI-friendly distribution.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Overview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Changes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edge insertion/deletion → identify affected nodes (in parallel).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SSSP Tree</a:t>
            </a:r>
            <a:b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iterative updates to avoid locking.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convergence to correct distances without race conditions.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&amp; Tools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SSSP Tree stored as adjacency list with metadata (parent, distance).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GPU: CUDA kernels + custom block functions to manage updates.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CPU: OpenMP with dynamic scheduling.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use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 + METIS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extending this to distributed systems in Phase 2.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Tested on real and synthetic graphs (e.g., Orkut, LiveJournal, RMAT).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implementation: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8.5× speedup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Gunrock (SSSP from scratch).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Shared-memory (CPU) implementation: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to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5× speedup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Galois.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 Plan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the algorithm in C++ using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 + OpenMP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divide large graphs across nodes.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experiments on public datasets (e.g., SNAP, KONECT).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speedup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partitioning efficiency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