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2" r:id="rId6"/>
    <p:sldId id="271" r:id="rId7"/>
    <p:sldId id="266" r:id="rId8"/>
    <p:sldId id="268" r:id="rId9"/>
    <p:sldId id="273" r:id="rId10"/>
    <p:sldId id="280" r:id="rId11"/>
    <p:sldId id="270" r:id="rId12"/>
    <p:sldId id="281" r:id="rId13"/>
    <p:sldId id="282" r:id="rId14"/>
    <p:sldId id="283" r:id="rId15"/>
    <p:sldId id="274" r:id="rId16"/>
    <p:sldId id="284" r:id="rId17"/>
    <p:sldId id="285" r:id="rId18"/>
    <p:sldId id="286" r:id="rId19"/>
    <p:sldId id="289" r:id="rId20"/>
    <p:sldId id="288" r:id="rId21"/>
    <p:sldId id="275" r:id="rId22"/>
    <p:sldId id="267" r:id="rId23"/>
    <p:sldId id="27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59E00-4DBC-4922-80B7-DB9A5C2EC6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7E5A8-B1DD-47D7-B18C-A66F4CAFCE6D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  <a:effectLst/>
              <a:latin typeface="manrope"/>
            </a:rPr>
            <a:t>ATLIQ Media</a:t>
          </a:r>
          <a:r>
            <a:rPr lang="en-US" b="0" i="0" dirty="0">
              <a:solidFill>
                <a:schemeClr val="tx1"/>
              </a:solidFill>
              <a:effectLst/>
              <a:latin typeface="manrope"/>
            </a:rPr>
            <a:t> is a private </a:t>
          </a:r>
          <a:r>
            <a:rPr lang="en-US" b="0" i="0" dirty="0">
              <a:solidFill>
                <a:schemeClr val="accent2"/>
              </a:solidFill>
              <a:effectLst/>
              <a:latin typeface="manrope"/>
            </a:rPr>
            <a:t>media company </a:t>
          </a:r>
          <a:r>
            <a:rPr lang="en-US" b="0" i="0" dirty="0">
              <a:solidFill>
                <a:schemeClr val="tx1"/>
              </a:solidFill>
              <a:effectLst/>
              <a:latin typeface="manrope"/>
            </a:rPr>
            <a:t>and they wanted to telecast a show on Lok Sabha elections 2024 in India. Unlike other channels they do not want to have a debate on who is going to win this election, they rather want to present </a:t>
          </a:r>
          <a:r>
            <a:rPr lang="en-US" b="0" i="0" dirty="0">
              <a:solidFill>
                <a:schemeClr val="accent2"/>
              </a:solidFill>
              <a:effectLst/>
              <a:latin typeface="manrope"/>
            </a:rPr>
            <a:t>insights</a:t>
          </a:r>
          <a:r>
            <a:rPr lang="en-US" b="0" i="0" dirty="0">
              <a:solidFill>
                <a:schemeClr val="tx1"/>
              </a:solidFill>
              <a:effectLst/>
              <a:latin typeface="manrope"/>
            </a:rPr>
            <a:t> from the 2014 and 2019 elections without any bias and discuss </a:t>
          </a:r>
          <a:r>
            <a:rPr lang="en-US" b="0" i="0" dirty="0">
              <a:solidFill>
                <a:schemeClr val="accent2"/>
              </a:solidFill>
              <a:effectLst/>
              <a:latin typeface="manrope"/>
            </a:rPr>
            <a:t>less explored themes </a:t>
          </a:r>
          <a:r>
            <a:rPr lang="en-US" b="0" i="0" dirty="0">
              <a:solidFill>
                <a:schemeClr val="tx1"/>
              </a:solidFill>
              <a:effectLst/>
              <a:latin typeface="manrope"/>
            </a:rPr>
            <a:t>like voter turnout percentage in India</a:t>
          </a:r>
          <a:endParaRPr lang="en-US" dirty="0">
            <a:solidFill>
              <a:schemeClr val="tx1"/>
            </a:solidFill>
          </a:endParaRPr>
        </a:p>
      </dgm:t>
    </dgm:pt>
    <dgm:pt modelId="{0D3E0727-D511-4984-94E7-6B663EE71D13}" type="parTrans" cxnId="{9FF46677-E510-4C1B-B1A9-EB384E435785}">
      <dgm:prSet/>
      <dgm:spPr/>
      <dgm:t>
        <a:bodyPr/>
        <a:lstStyle/>
        <a:p>
          <a:endParaRPr lang="en-US"/>
        </a:p>
      </dgm:t>
    </dgm:pt>
    <dgm:pt modelId="{20EBBF90-ED51-4A18-8836-7CD81A534A34}" type="sibTrans" cxnId="{9FF46677-E510-4C1B-B1A9-EB384E435785}">
      <dgm:prSet/>
      <dgm:spPr/>
      <dgm:t>
        <a:bodyPr/>
        <a:lstStyle/>
        <a:p>
          <a:endParaRPr lang="en-US"/>
        </a:p>
      </dgm:t>
    </dgm:pt>
    <dgm:pt modelId="{5B36AFF1-9C59-4906-A572-7DAFCEFFACE1}" type="pres">
      <dgm:prSet presAssocID="{13A59E00-4DBC-4922-80B7-DB9A5C2EC6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6CA70-DFDC-4DCA-993D-8235381C74A9}" type="pres">
      <dgm:prSet presAssocID="{70F7E5A8-B1DD-47D7-B18C-A66F4CAFCE6D}" presName="hierRoot1" presStyleCnt="0"/>
      <dgm:spPr/>
    </dgm:pt>
    <dgm:pt modelId="{A3DA41C5-A284-4930-BA95-017398D45677}" type="pres">
      <dgm:prSet presAssocID="{70F7E5A8-B1DD-47D7-B18C-A66F4CAFCE6D}" presName="composite" presStyleCnt="0"/>
      <dgm:spPr/>
    </dgm:pt>
    <dgm:pt modelId="{7B66E204-7FD2-44FC-A6D8-BD531BC6A50A}" type="pres">
      <dgm:prSet presAssocID="{70F7E5A8-B1DD-47D7-B18C-A66F4CAFCE6D}" presName="background" presStyleLbl="node0" presStyleIdx="0" presStyleCnt="1"/>
      <dgm:spPr/>
    </dgm:pt>
    <dgm:pt modelId="{E83ED6B9-55E0-4602-917D-155A64D6392C}" type="pres">
      <dgm:prSet presAssocID="{70F7E5A8-B1DD-47D7-B18C-A66F4CAFCE6D}" presName="text" presStyleLbl="fgAcc0" presStyleIdx="0" presStyleCnt="1" custScaleX="188884" custScaleY="106056">
        <dgm:presLayoutVars>
          <dgm:chPref val="3"/>
        </dgm:presLayoutVars>
      </dgm:prSet>
      <dgm:spPr/>
    </dgm:pt>
    <dgm:pt modelId="{789E046E-2D4F-468D-A936-4A6CB987E12C}" type="pres">
      <dgm:prSet presAssocID="{70F7E5A8-B1DD-47D7-B18C-A66F4CAFCE6D}" presName="hierChild2" presStyleCnt="0"/>
      <dgm:spPr/>
    </dgm:pt>
  </dgm:ptLst>
  <dgm:cxnLst>
    <dgm:cxn modelId="{1E37054F-BAEE-4D2E-8D62-15F14A75EC7B}" type="presOf" srcId="{70F7E5A8-B1DD-47D7-B18C-A66F4CAFCE6D}" destId="{E83ED6B9-55E0-4602-917D-155A64D6392C}" srcOrd="0" destOrd="0" presId="urn:microsoft.com/office/officeart/2005/8/layout/hierarchy1"/>
    <dgm:cxn modelId="{9FF46677-E510-4C1B-B1A9-EB384E435785}" srcId="{13A59E00-4DBC-4922-80B7-DB9A5C2EC652}" destId="{70F7E5A8-B1DD-47D7-B18C-A66F4CAFCE6D}" srcOrd="0" destOrd="0" parTransId="{0D3E0727-D511-4984-94E7-6B663EE71D13}" sibTransId="{20EBBF90-ED51-4A18-8836-7CD81A534A34}"/>
    <dgm:cxn modelId="{38C6F9C1-DA59-4FF4-839F-A0A960A5D4FD}" type="presOf" srcId="{13A59E00-4DBC-4922-80B7-DB9A5C2EC652}" destId="{5B36AFF1-9C59-4906-A572-7DAFCEFFACE1}" srcOrd="0" destOrd="0" presId="urn:microsoft.com/office/officeart/2005/8/layout/hierarchy1"/>
    <dgm:cxn modelId="{6C8A7236-1F70-4730-84AB-463222F8A7BA}" type="presParOf" srcId="{5B36AFF1-9C59-4906-A572-7DAFCEFFACE1}" destId="{9E16CA70-DFDC-4DCA-993D-8235381C74A9}" srcOrd="0" destOrd="0" presId="urn:microsoft.com/office/officeart/2005/8/layout/hierarchy1"/>
    <dgm:cxn modelId="{263FB5AC-E34D-4BFD-9B3C-001655CA8443}" type="presParOf" srcId="{9E16CA70-DFDC-4DCA-993D-8235381C74A9}" destId="{A3DA41C5-A284-4930-BA95-017398D45677}" srcOrd="0" destOrd="0" presId="urn:microsoft.com/office/officeart/2005/8/layout/hierarchy1"/>
    <dgm:cxn modelId="{539A5C02-5BC1-40D5-AF33-B3EE2F197023}" type="presParOf" srcId="{A3DA41C5-A284-4930-BA95-017398D45677}" destId="{7B66E204-7FD2-44FC-A6D8-BD531BC6A50A}" srcOrd="0" destOrd="0" presId="urn:microsoft.com/office/officeart/2005/8/layout/hierarchy1"/>
    <dgm:cxn modelId="{DF4F2F82-9CE9-4512-8885-05C941E42BF2}" type="presParOf" srcId="{A3DA41C5-A284-4930-BA95-017398D45677}" destId="{E83ED6B9-55E0-4602-917D-155A64D6392C}" srcOrd="1" destOrd="0" presId="urn:microsoft.com/office/officeart/2005/8/layout/hierarchy1"/>
    <dgm:cxn modelId="{D6F0F770-A0B0-44DD-9784-6A8324595923}" type="presParOf" srcId="{9E16CA70-DFDC-4DCA-993D-8235381C74A9}" destId="{789E046E-2D4F-468D-A936-4A6CB987E1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59E00-4DBC-4922-80B7-DB9A5C2EC6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F7E5A8-B1DD-47D7-B18C-A66F4CAFCE6D}">
      <dgm:prSet/>
      <dgm:spPr/>
      <dgm:t>
        <a:bodyPr/>
        <a:lstStyle/>
        <a:p>
          <a:r>
            <a:rPr lang="en-US" b="1"/>
            <a:t>Statistical comparison between 2014 and 2019 </a:t>
          </a:r>
          <a:endParaRPr lang="en-US"/>
        </a:p>
      </dgm:t>
    </dgm:pt>
    <dgm:pt modelId="{0D3E0727-D511-4984-94E7-6B663EE71D13}" type="parTrans" cxnId="{9FF46677-E510-4C1B-B1A9-EB384E435785}">
      <dgm:prSet/>
      <dgm:spPr/>
      <dgm:t>
        <a:bodyPr/>
        <a:lstStyle/>
        <a:p>
          <a:endParaRPr lang="en-US"/>
        </a:p>
      </dgm:t>
    </dgm:pt>
    <dgm:pt modelId="{20EBBF90-ED51-4A18-8836-7CD81A534A34}" type="sibTrans" cxnId="{9FF46677-E510-4C1B-B1A9-EB384E435785}">
      <dgm:prSet/>
      <dgm:spPr/>
      <dgm:t>
        <a:bodyPr/>
        <a:lstStyle/>
        <a:p>
          <a:endParaRPr lang="en-US"/>
        </a:p>
      </dgm:t>
    </dgm:pt>
    <dgm:pt modelId="{2EA63BDA-A388-4751-B7E4-918EC0C847A9}">
      <dgm:prSet/>
      <dgm:spPr/>
      <dgm:t>
        <a:bodyPr/>
        <a:lstStyle/>
        <a:p>
          <a:r>
            <a:rPr lang="en-US" b="1" dirty="0"/>
            <a:t>list the top/bottom 5 constituencies of 2014 and 2019 in terms of voter turnout ratio.</a:t>
          </a:r>
          <a:endParaRPr lang="en-US" dirty="0"/>
        </a:p>
      </dgm:t>
    </dgm:pt>
    <dgm:pt modelId="{E2A3ACAE-06C1-4551-8286-268B916D1B64}" type="parTrans" cxnId="{7D104898-5000-4296-980A-5688F4960B56}">
      <dgm:prSet/>
      <dgm:spPr/>
      <dgm:t>
        <a:bodyPr/>
        <a:lstStyle/>
        <a:p>
          <a:endParaRPr lang="en-US"/>
        </a:p>
      </dgm:t>
    </dgm:pt>
    <dgm:pt modelId="{E7B35C03-7633-446E-BB5D-469F2F2A1F11}" type="sibTrans" cxnId="{7D104898-5000-4296-980A-5688F4960B56}">
      <dgm:prSet/>
      <dgm:spPr/>
      <dgm:t>
        <a:bodyPr/>
        <a:lstStyle/>
        <a:p>
          <a:endParaRPr lang="en-US"/>
        </a:p>
      </dgm:t>
    </dgm:pt>
    <dgm:pt modelId="{F9E99658-2F31-460D-BA4F-1495250CBD1B}">
      <dgm:prSet/>
      <dgm:spPr/>
      <dgm:t>
        <a:bodyPr/>
        <a:lstStyle/>
        <a:p>
          <a:r>
            <a:rPr lang="en-US" b="1" dirty="0"/>
            <a:t>list the top/bottom 5 states of 2014 and 2019 in terms of voter turnout ratio.</a:t>
          </a:r>
          <a:endParaRPr lang="en-US" dirty="0"/>
        </a:p>
      </dgm:t>
    </dgm:pt>
    <dgm:pt modelId="{A0D9693C-C316-4E6E-B7F1-8E61D11BA307}" type="parTrans" cxnId="{5FF124F6-6454-406D-90F0-53EEE67CA294}">
      <dgm:prSet/>
      <dgm:spPr/>
      <dgm:t>
        <a:bodyPr/>
        <a:lstStyle/>
        <a:p>
          <a:endParaRPr lang="en-US"/>
        </a:p>
      </dgm:t>
    </dgm:pt>
    <dgm:pt modelId="{616F6C45-30A0-45D1-AF82-398306DB46BB}" type="sibTrans" cxnId="{5FF124F6-6454-406D-90F0-53EEE67CA294}">
      <dgm:prSet/>
      <dgm:spPr/>
      <dgm:t>
        <a:bodyPr/>
        <a:lstStyle/>
        <a:p>
          <a:endParaRPr lang="en-US"/>
        </a:p>
      </dgm:t>
    </dgm:pt>
    <dgm:pt modelId="{5B36AFF1-9C59-4906-A572-7DAFCEFFACE1}" type="pres">
      <dgm:prSet presAssocID="{13A59E00-4DBC-4922-80B7-DB9A5C2EC6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6CA70-DFDC-4DCA-993D-8235381C74A9}" type="pres">
      <dgm:prSet presAssocID="{70F7E5A8-B1DD-47D7-B18C-A66F4CAFCE6D}" presName="hierRoot1" presStyleCnt="0"/>
      <dgm:spPr/>
    </dgm:pt>
    <dgm:pt modelId="{A3DA41C5-A284-4930-BA95-017398D45677}" type="pres">
      <dgm:prSet presAssocID="{70F7E5A8-B1DD-47D7-B18C-A66F4CAFCE6D}" presName="composite" presStyleCnt="0"/>
      <dgm:spPr/>
    </dgm:pt>
    <dgm:pt modelId="{7B66E204-7FD2-44FC-A6D8-BD531BC6A50A}" type="pres">
      <dgm:prSet presAssocID="{70F7E5A8-B1DD-47D7-B18C-A66F4CAFCE6D}" presName="background" presStyleLbl="node0" presStyleIdx="0" presStyleCnt="3"/>
      <dgm:spPr/>
    </dgm:pt>
    <dgm:pt modelId="{E83ED6B9-55E0-4602-917D-155A64D6392C}" type="pres">
      <dgm:prSet presAssocID="{70F7E5A8-B1DD-47D7-B18C-A66F4CAFCE6D}" presName="text" presStyleLbl="fgAcc0" presStyleIdx="0" presStyleCnt="3">
        <dgm:presLayoutVars>
          <dgm:chPref val="3"/>
        </dgm:presLayoutVars>
      </dgm:prSet>
      <dgm:spPr/>
    </dgm:pt>
    <dgm:pt modelId="{789E046E-2D4F-468D-A936-4A6CB987E12C}" type="pres">
      <dgm:prSet presAssocID="{70F7E5A8-B1DD-47D7-B18C-A66F4CAFCE6D}" presName="hierChild2" presStyleCnt="0"/>
      <dgm:spPr/>
    </dgm:pt>
    <dgm:pt modelId="{C8F7979B-5F5E-46EC-9B31-ACCE6C1A468F}" type="pres">
      <dgm:prSet presAssocID="{2EA63BDA-A388-4751-B7E4-918EC0C847A9}" presName="hierRoot1" presStyleCnt="0"/>
      <dgm:spPr/>
    </dgm:pt>
    <dgm:pt modelId="{E167E7F7-EA29-45EA-9F45-1B4271BBD7E3}" type="pres">
      <dgm:prSet presAssocID="{2EA63BDA-A388-4751-B7E4-918EC0C847A9}" presName="composite" presStyleCnt="0"/>
      <dgm:spPr/>
    </dgm:pt>
    <dgm:pt modelId="{088EF1CB-7B50-40D9-AD91-8669B0B612E5}" type="pres">
      <dgm:prSet presAssocID="{2EA63BDA-A388-4751-B7E4-918EC0C847A9}" presName="background" presStyleLbl="node0" presStyleIdx="1" presStyleCnt="3"/>
      <dgm:spPr/>
    </dgm:pt>
    <dgm:pt modelId="{C74DE039-3296-432A-B6C1-8F2D37B7DDA7}" type="pres">
      <dgm:prSet presAssocID="{2EA63BDA-A388-4751-B7E4-918EC0C847A9}" presName="text" presStyleLbl="fgAcc0" presStyleIdx="1" presStyleCnt="3">
        <dgm:presLayoutVars>
          <dgm:chPref val="3"/>
        </dgm:presLayoutVars>
      </dgm:prSet>
      <dgm:spPr/>
    </dgm:pt>
    <dgm:pt modelId="{8B8F0007-6667-4329-88D4-7461A56D3196}" type="pres">
      <dgm:prSet presAssocID="{2EA63BDA-A388-4751-B7E4-918EC0C847A9}" presName="hierChild2" presStyleCnt="0"/>
      <dgm:spPr/>
    </dgm:pt>
    <dgm:pt modelId="{ADBFBD72-954B-43F8-B646-C272037260A2}" type="pres">
      <dgm:prSet presAssocID="{F9E99658-2F31-460D-BA4F-1495250CBD1B}" presName="hierRoot1" presStyleCnt="0"/>
      <dgm:spPr/>
    </dgm:pt>
    <dgm:pt modelId="{95B1D2DC-C70C-45DC-B20A-230DB20E0024}" type="pres">
      <dgm:prSet presAssocID="{F9E99658-2F31-460D-BA4F-1495250CBD1B}" presName="composite" presStyleCnt="0"/>
      <dgm:spPr/>
    </dgm:pt>
    <dgm:pt modelId="{E09EF112-50D6-491C-863E-A2238E174EA1}" type="pres">
      <dgm:prSet presAssocID="{F9E99658-2F31-460D-BA4F-1495250CBD1B}" presName="background" presStyleLbl="node0" presStyleIdx="2" presStyleCnt="3"/>
      <dgm:spPr/>
    </dgm:pt>
    <dgm:pt modelId="{0ABCCFD6-A5CD-4856-BA1A-CE01F844A335}" type="pres">
      <dgm:prSet presAssocID="{F9E99658-2F31-460D-BA4F-1495250CBD1B}" presName="text" presStyleLbl="fgAcc0" presStyleIdx="2" presStyleCnt="3">
        <dgm:presLayoutVars>
          <dgm:chPref val="3"/>
        </dgm:presLayoutVars>
      </dgm:prSet>
      <dgm:spPr/>
    </dgm:pt>
    <dgm:pt modelId="{0A3CAE8A-8B10-4B19-8EF1-C746BED025CC}" type="pres">
      <dgm:prSet presAssocID="{F9E99658-2F31-460D-BA4F-1495250CBD1B}" presName="hierChild2" presStyleCnt="0"/>
      <dgm:spPr/>
    </dgm:pt>
  </dgm:ptLst>
  <dgm:cxnLst>
    <dgm:cxn modelId="{1E37054F-BAEE-4D2E-8D62-15F14A75EC7B}" type="presOf" srcId="{70F7E5A8-B1DD-47D7-B18C-A66F4CAFCE6D}" destId="{E83ED6B9-55E0-4602-917D-155A64D6392C}" srcOrd="0" destOrd="0" presId="urn:microsoft.com/office/officeart/2005/8/layout/hierarchy1"/>
    <dgm:cxn modelId="{9FF46677-E510-4C1B-B1A9-EB384E435785}" srcId="{13A59E00-4DBC-4922-80B7-DB9A5C2EC652}" destId="{70F7E5A8-B1DD-47D7-B18C-A66F4CAFCE6D}" srcOrd="0" destOrd="0" parTransId="{0D3E0727-D511-4984-94E7-6B663EE71D13}" sibTransId="{20EBBF90-ED51-4A18-8836-7CD81A534A34}"/>
    <dgm:cxn modelId="{9806B677-E637-4477-915D-6CC211791638}" type="presOf" srcId="{F9E99658-2F31-460D-BA4F-1495250CBD1B}" destId="{0ABCCFD6-A5CD-4856-BA1A-CE01F844A335}" srcOrd="0" destOrd="0" presId="urn:microsoft.com/office/officeart/2005/8/layout/hierarchy1"/>
    <dgm:cxn modelId="{7D104898-5000-4296-980A-5688F4960B56}" srcId="{13A59E00-4DBC-4922-80B7-DB9A5C2EC652}" destId="{2EA63BDA-A388-4751-B7E4-918EC0C847A9}" srcOrd="1" destOrd="0" parTransId="{E2A3ACAE-06C1-4551-8286-268B916D1B64}" sibTransId="{E7B35C03-7633-446E-BB5D-469F2F2A1F11}"/>
    <dgm:cxn modelId="{38C6F9C1-DA59-4FF4-839F-A0A960A5D4FD}" type="presOf" srcId="{13A59E00-4DBC-4922-80B7-DB9A5C2EC652}" destId="{5B36AFF1-9C59-4906-A572-7DAFCEFFACE1}" srcOrd="0" destOrd="0" presId="urn:microsoft.com/office/officeart/2005/8/layout/hierarchy1"/>
    <dgm:cxn modelId="{5FF124F6-6454-406D-90F0-53EEE67CA294}" srcId="{13A59E00-4DBC-4922-80B7-DB9A5C2EC652}" destId="{F9E99658-2F31-460D-BA4F-1495250CBD1B}" srcOrd="2" destOrd="0" parTransId="{A0D9693C-C316-4E6E-B7F1-8E61D11BA307}" sibTransId="{616F6C45-30A0-45D1-AF82-398306DB46BB}"/>
    <dgm:cxn modelId="{6F5D7AFD-FBE1-4FBD-B800-3323C12745FB}" type="presOf" srcId="{2EA63BDA-A388-4751-B7E4-918EC0C847A9}" destId="{C74DE039-3296-432A-B6C1-8F2D37B7DDA7}" srcOrd="0" destOrd="0" presId="urn:microsoft.com/office/officeart/2005/8/layout/hierarchy1"/>
    <dgm:cxn modelId="{6C8A7236-1F70-4730-84AB-463222F8A7BA}" type="presParOf" srcId="{5B36AFF1-9C59-4906-A572-7DAFCEFFACE1}" destId="{9E16CA70-DFDC-4DCA-993D-8235381C74A9}" srcOrd="0" destOrd="0" presId="urn:microsoft.com/office/officeart/2005/8/layout/hierarchy1"/>
    <dgm:cxn modelId="{263FB5AC-E34D-4BFD-9B3C-001655CA8443}" type="presParOf" srcId="{9E16CA70-DFDC-4DCA-993D-8235381C74A9}" destId="{A3DA41C5-A284-4930-BA95-017398D45677}" srcOrd="0" destOrd="0" presId="urn:microsoft.com/office/officeart/2005/8/layout/hierarchy1"/>
    <dgm:cxn modelId="{539A5C02-5BC1-40D5-AF33-B3EE2F197023}" type="presParOf" srcId="{A3DA41C5-A284-4930-BA95-017398D45677}" destId="{7B66E204-7FD2-44FC-A6D8-BD531BC6A50A}" srcOrd="0" destOrd="0" presId="urn:microsoft.com/office/officeart/2005/8/layout/hierarchy1"/>
    <dgm:cxn modelId="{DF4F2F82-9CE9-4512-8885-05C941E42BF2}" type="presParOf" srcId="{A3DA41C5-A284-4930-BA95-017398D45677}" destId="{E83ED6B9-55E0-4602-917D-155A64D6392C}" srcOrd="1" destOrd="0" presId="urn:microsoft.com/office/officeart/2005/8/layout/hierarchy1"/>
    <dgm:cxn modelId="{D6F0F770-A0B0-44DD-9784-6A8324595923}" type="presParOf" srcId="{9E16CA70-DFDC-4DCA-993D-8235381C74A9}" destId="{789E046E-2D4F-468D-A936-4A6CB987E12C}" srcOrd="1" destOrd="0" presId="urn:microsoft.com/office/officeart/2005/8/layout/hierarchy1"/>
    <dgm:cxn modelId="{6628CA58-4F21-496D-BEBB-D00F1D1E4D53}" type="presParOf" srcId="{5B36AFF1-9C59-4906-A572-7DAFCEFFACE1}" destId="{C8F7979B-5F5E-46EC-9B31-ACCE6C1A468F}" srcOrd="1" destOrd="0" presId="urn:microsoft.com/office/officeart/2005/8/layout/hierarchy1"/>
    <dgm:cxn modelId="{F6177F88-729A-4E4C-A7A9-663EC38A5230}" type="presParOf" srcId="{C8F7979B-5F5E-46EC-9B31-ACCE6C1A468F}" destId="{E167E7F7-EA29-45EA-9F45-1B4271BBD7E3}" srcOrd="0" destOrd="0" presId="urn:microsoft.com/office/officeart/2005/8/layout/hierarchy1"/>
    <dgm:cxn modelId="{E870DEA6-ACB9-47F3-BEB8-A49F6702F330}" type="presParOf" srcId="{E167E7F7-EA29-45EA-9F45-1B4271BBD7E3}" destId="{088EF1CB-7B50-40D9-AD91-8669B0B612E5}" srcOrd="0" destOrd="0" presId="urn:microsoft.com/office/officeart/2005/8/layout/hierarchy1"/>
    <dgm:cxn modelId="{769E1BEC-8393-4504-8643-69BA366FC844}" type="presParOf" srcId="{E167E7F7-EA29-45EA-9F45-1B4271BBD7E3}" destId="{C74DE039-3296-432A-B6C1-8F2D37B7DDA7}" srcOrd="1" destOrd="0" presId="urn:microsoft.com/office/officeart/2005/8/layout/hierarchy1"/>
    <dgm:cxn modelId="{DB87672E-6BD9-46B3-89A9-2BC973CA880B}" type="presParOf" srcId="{C8F7979B-5F5E-46EC-9B31-ACCE6C1A468F}" destId="{8B8F0007-6667-4329-88D4-7461A56D3196}" srcOrd="1" destOrd="0" presId="urn:microsoft.com/office/officeart/2005/8/layout/hierarchy1"/>
    <dgm:cxn modelId="{04B4F568-BE28-4E48-B7E9-30C31CCF9CB5}" type="presParOf" srcId="{5B36AFF1-9C59-4906-A572-7DAFCEFFACE1}" destId="{ADBFBD72-954B-43F8-B646-C272037260A2}" srcOrd="2" destOrd="0" presId="urn:microsoft.com/office/officeart/2005/8/layout/hierarchy1"/>
    <dgm:cxn modelId="{FC97924D-4273-400E-AFDC-A83727E4E098}" type="presParOf" srcId="{ADBFBD72-954B-43F8-B646-C272037260A2}" destId="{95B1D2DC-C70C-45DC-B20A-230DB20E0024}" srcOrd="0" destOrd="0" presId="urn:microsoft.com/office/officeart/2005/8/layout/hierarchy1"/>
    <dgm:cxn modelId="{B756348B-CD67-437E-8041-9D91A6051F8E}" type="presParOf" srcId="{95B1D2DC-C70C-45DC-B20A-230DB20E0024}" destId="{E09EF112-50D6-491C-863E-A2238E174EA1}" srcOrd="0" destOrd="0" presId="urn:microsoft.com/office/officeart/2005/8/layout/hierarchy1"/>
    <dgm:cxn modelId="{F2855E90-C657-4F72-9393-B5D455AD4C7F}" type="presParOf" srcId="{95B1D2DC-C70C-45DC-B20A-230DB20E0024}" destId="{0ABCCFD6-A5CD-4856-BA1A-CE01F844A335}" srcOrd="1" destOrd="0" presId="urn:microsoft.com/office/officeart/2005/8/layout/hierarchy1"/>
    <dgm:cxn modelId="{DE93C3F2-BAE1-4255-8AC5-A65A8DA87930}" type="presParOf" srcId="{ADBFBD72-954B-43F8-B646-C272037260A2}" destId="{0A3CAE8A-8B10-4B19-8EF1-C746BED025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A59E00-4DBC-4922-80B7-DB9A5C2EC6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7E5A8-B1DD-47D7-B18C-A66F4CAFCE6D}">
      <dgm:prSet/>
      <dgm:spPr/>
      <dgm:t>
        <a:bodyPr/>
        <a:lstStyle/>
        <a:p>
          <a:r>
            <a:rPr lang="en-US" b="1" dirty="0"/>
            <a:t>which constituencies have elected the </a:t>
          </a:r>
          <a:r>
            <a:rPr lang="en-US" b="1" dirty="0">
              <a:solidFill>
                <a:schemeClr val="accent2"/>
              </a:solidFill>
            </a:rPr>
            <a:t>same</a:t>
          </a:r>
          <a:r>
            <a:rPr lang="en-US" b="1" dirty="0"/>
            <a:t> party for two consecutive elections rank them by % of votes to that winning party in 2019</a:t>
          </a:r>
          <a:endParaRPr lang="en-US" dirty="0"/>
        </a:p>
      </dgm:t>
    </dgm:pt>
    <dgm:pt modelId="{0D3E0727-D511-4984-94E7-6B663EE71D13}" type="parTrans" cxnId="{9FF46677-E510-4C1B-B1A9-EB384E435785}">
      <dgm:prSet/>
      <dgm:spPr/>
      <dgm:t>
        <a:bodyPr/>
        <a:lstStyle/>
        <a:p>
          <a:endParaRPr lang="en-US"/>
        </a:p>
      </dgm:t>
    </dgm:pt>
    <dgm:pt modelId="{20EBBF90-ED51-4A18-8836-7CD81A534A34}" type="sibTrans" cxnId="{9FF46677-E510-4C1B-B1A9-EB384E435785}">
      <dgm:prSet/>
      <dgm:spPr/>
      <dgm:t>
        <a:bodyPr/>
        <a:lstStyle/>
        <a:p>
          <a:endParaRPr lang="en-US"/>
        </a:p>
      </dgm:t>
    </dgm:pt>
    <dgm:pt modelId="{2EA63BDA-A388-4751-B7E4-918EC0C847A9}">
      <dgm:prSet/>
      <dgm:spPr/>
      <dgm:t>
        <a:bodyPr/>
        <a:lstStyle/>
        <a:p>
          <a:r>
            <a:rPr lang="en-US" b="1" dirty="0"/>
            <a:t>which constituencies have voted for </a:t>
          </a:r>
          <a:r>
            <a:rPr lang="en-US" b="1" dirty="0">
              <a:solidFill>
                <a:schemeClr val="accent2"/>
              </a:solidFill>
            </a:rPr>
            <a:t>different</a:t>
          </a:r>
          <a:r>
            <a:rPr lang="en-US" b="1" dirty="0"/>
            <a:t> parties in two elections(list top 10 based on difference 19 - 14 in winner vote perc.</a:t>
          </a:r>
          <a:endParaRPr lang="en-US" dirty="0"/>
        </a:p>
      </dgm:t>
    </dgm:pt>
    <dgm:pt modelId="{E2A3ACAE-06C1-4551-8286-268B916D1B64}" type="parTrans" cxnId="{7D104898-5000-4296-980A-5688F4960B56}">
      <dgm:prSet/>
      <dgm:spPr/>
      <dgm:t>
        <a:bodyPr/>
        <a:lstStyle/>
        <a:p>
          <a:endParaRPr lang="en-US"/>
        </a:p>
      </dgm:t>
    </dgm:pt>
    <dgm:pt modelId="{E7B35C03-7633-446E-BB5D-469F2F2A1F11}" type="sibTrans" cxnId="{7D104898-5000-4296-980A-5688F4960B56}">
      <dgm:prSet/>
      <dgm:spPr/>
      <dgm:t>
        <a:bodyPr/>
        <a:lstStyle/>
        <a:p>
          <a:endParaRPr lang="en-US"/>
        </a:p>
      </dgm:t>
    </dgm:pt>
    <dgm:pt modelId="{F9E99658-2F31-460D-BA4F-1495250CBD1B}">
      <dgm:prSet/>
      <dgm:spPr/>
      <dgm:t>
        <a:bodyPr/>
        <a:lstStyle/>
        <a:p>
          <a:r>
            <a:rPr lang="en-US" b="1" dirty="0"/>
            <a:t>which constituencies have elected candidates whose party has </a:t>
          </a:r>
          <a:r>
            <a:rPr lang="en-US" b="1" dirty="0">
              <a:solidFill>
                <a:schemeClr val="accent2"/>
              </a:solidFill>
            </a:rPr>
            <a:t>less than 10% </a:t>
          </a:r>
          <a:r>
            <a:rPr lang="en-US" b="1" dirty="0"/>
            <a:t>vote share at state level in 2019</a:t>
          </a:r>
          <a:endParaRPr lang="en-US" dirty="0"/>
        </a:p>
      </dgm:t>
    </dgm:pt>
    <dgm:pt modelId="{A0D9693C-C316-4E6E-B7F1-8E61D11BA307}" type="parTrans" cxnId="{5FF124F6-6454-406D-90F0-53EEE67CA294}">
      <dgm:prSet/>
      <dgm:spPr/>
      <dgm:t>
        <a:bodyPr/>
        <a:lstStyle/>
        <a:p>
          <a:endParaRPr lang="en-US"/>
        </a:p>
      </dgm:t>
    </dgm:pt>
    <dgm:pt modelId="{616F6C45-30A0-45D1-AF82-398306DB46BB}" type="sibTrans" cxnId="{5FF124F6-6454-406D-90F0-53EEE67CA294}">
      <dgm:prSet/>
      <dgm:spPr/>
      <dgm:t>
        <a:bodyPr/>
        <a:lstStyle/>
        <a:p>
          <a:endParaRPr lang="en-US"/>
        </a:p>
      </dgm:t>
    </dgm:pt>
    <dgm:pt modelId="{5B36AFF1-9C59-4906-A572-7DAFCEFFACE1}" type="pres">
      <dgm:prSet presAssocID="{13A59E00-4DBC-4922-80B7-DB9A5C2EC6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6CA70-DFDC-4DCA-993D-8235381C74A9}" type="pres">
      <dgm:prSet presAssocID="{70F7E5A8-B1DD-47D7-B18C-A66F4CAFCE6D}" presName="hierRoot1" presStyleCnt="0"/>
      <dgm:spPr/>
    </dgm:pt>
    <dgm:pt modelId="{A3DA41C5-A284-4930-BA95-017398D45677}" type="pres">
      <dgm:prSet presAssocID="{70F7E5A8-B1DD-47D7-B18C-A66F4CAFCE6D}" presName="composite" presStyleCnt="0"/>
      <dgm:spPr/>
    </dgm:pt>
    <dgm:pt modelId="{7B66E204-7FD2-44FC-A6D8-BD531BC6A50A}" type="pres">
      <dgm:prSet presAssocID="{70F7E5A8-B1DD-47D7-B18C-A66F4CAFCE6D}" presName="background" presStyleLbl="node0" presStyleIdx="0" presStyleCnt="3"/>
      <dgm:spPr/>
    </dgm:pt>
    <dgm:pt modelId="{E83ED6B9-55E0-4602-917D-155A64D6392C}" type="pres">
      <dgm:prSet presAssocID="{70F7E5A8-B1DD-47D7-B18C-A66F4CAFCE6D}" presName="text" presStyleLbl="fgAcc0" presStyleIdx="0" presStyleCnt="3">
        <dgm:presLayoutVars>
          <dgm:chPref val="3"/>
        </dgm:presLayoutVars>
      </dgm:prSet>
      <dgm:spPr/>
    </dgm:pt>
    <dgm:pt modelId="{789E046E-2D4F-468D-A936-4A6CB987E12C}" type="pres">
      <dgm:prSet presAssocID="{70F7E5A8-B1DD-47D7-B18C-A66F4CAFCE6D}" presName="hierChild2" presStyleCnt="0"/>
      <dgm:spPr/>
    </dgm:pt>
    <dgm:pt modelId="{C8F7979B-5F5E-46EC-9B31-ACCE6C1A468F}" type="pres">
      <dgm:prSet presAssocID="{2EA63BDA-A388-4751-B7E4-918EC0C847A9}" presName="hierRoot1" presStyleCnt="0"/>
      <dgm:spPr/>
    </dgm:pt>
    <dgm:pt modelId="{E167E7F7-EA29-45EA-9F45-1B4271BBD7E3}" type="pres">
      <dgm:prSet presAssocID="{2EA63BDA-A388-4751-B7E4-918EC0C847A9}" presName="composite" presStyleCnt="0"/>
      <dgm:spPr/>
    </dgm:pt>
    <dgm:pt modelId="{088EF1CB-7B50-40D9-AD91-8669B0B612E5}" type="pres">
      <dgm:prSet presAssocID="{2EA63BDA-A388-4751-B7E4-918EC0C847A9}" presName="background" presStyleLbl="node0" presStyleIdx="1" presStyleCnt="3"/>
      <dgm:spPr/>
    </dgm:pt>
    <dgm:pt modelId="{C74DE039-3296-432A-B6C1-8F2D37B7DDA7}" type="pres">
      <dgm:prSet presAssocID="{2EA63BDA-A388-4751-B7E4-918EC0C847A9}" presName="text" presStyleLbl="fgAcc0" presStyleIdx="1" presStyleCnt="3">
        <dgm:presLayoutVars>
          <dgm:chPref val="3"/>
        </dgm:presLayoutVars>
      </dgm:prSet>
      <dgm:spPr/>
    </dgm:pt>
    <dgm:pt modelId="{8B8F0007-6667-4329-88D4-7461A56D3196}" type="pres">
      <dgm:prSet presAssocID="{2EA63BDA-A388-4751-B7E4-918EC0C847A9}" presName="hierChild2" presStyleCnt="0"/>
      <dgm:spPr/>
    </dgm:pt>
    <dgm:pt modelId="{ADBFBD72-954B-43F8-B646-C272037260A2}" type="pres">
      <dgm:prSet presAssocID="{F9E99658-2F31-460D-BA4F-1495250CBD1B}" presName="hierRoot1" presStyleCnt="0"/>
      <dgm:spPr/>
    </dgm:pt>
    <dgm:pt modelId="{95B1D2DC-C70C-45DC-B20A-230DB20E0024}" type="pres">
      <dgm:prSet presAssocID="{F9E99658-2F31-460D-BA4F-1495250CBD1B}" presName="composite" presStyleCnt="0"/>
      <dgm:spPr/>
    </dgm:pt>
    <dgm:pt modelId="{E09EF112-50D6-491C-863E-A2238E174EA1}" type="pres">
      <dgm:prSet presAssocID="{F9E99658-2F31-460D-BA4F-1495250CBD1B}" presName="background" presStyleLbl="node0" presStyleIdx="2" presStyleCnt="3"/>
      <dgm:spPr/>
    </dgm:pt>
    <dgm:pt modelId="{0ABCCFD6-A5CD-4856-BA1A-CE01F844A335}" type="pres">
      <dgm:prSet presAssocID="{F9E99658-2F31-460D-BA4F-1495250CBD1B}" presName="text" presStyleLbl="fgAcc0" presStyleIdx="2" presStyleCnt="3">
        <dgm:presLayoutVars>
          <dgm:chPref val="3"/>
        </dgm:presLayoutVars>
      </dgm:prSet>
      <dgm:spPr/>
    </dgm:pt>
    <dgm:pt modelId="{0A3CAE8A-8B10-4B19-8EF1-C746BED025CC}" type="pres">
      <dgm:prSet presAssocID="{F9E99658-2F31-460D-BA4F-1495250CBD1B}" presName="hierChild2" presStyleCnt="0"/>
      <dgm:spPr/>
    </dgm:pt>
  </dgm:ptLst>
  <dgm:cxnLst>
    <dgm:cxn modelId="{1E37054F-BAEE-4D2E-8D62-15F14A75EC7B}" type="presOf" srcId="{70F7E5A8-B1DD-47D7-B18C-A66F4CAFCE6D}" destId="{E83ED6B9-55E0-4602-917D-155A64D6392C}" srcOrd="0" destOrd="0" presId="urn:microsoft.com/office/officeart/2005/8/layout/hierarchy1"/>
    <dgm:cxn modelId="{9FF46677-E510-4C1B-B1A9-EB384E435785}" srcId="{13A59E00-4DBC-4922-80B7-DB9A5C2EC652}" destId="{70F7E5A8-B1DD-47D7-B18C-A66F4CAFCE6D}" srcOrd="0" destOrd="0" parTransId="{0D3E0727-D511-4984-94E7-6B663EE71D13}" sibTransId="{20EBBF90-ED51-4A18-8836-7CD81A534A34}"/>
    <dgm:cxn modelId="{9806B677-E637-4477-915D-6CC211791638}" type="presOf" srcId="{F9E99658-2F31-460D-BA4F-1495250CBD1B}" destId="{0ABCCFD6-A5CD-4856-BA1A-CE01F844A335}" srcOrd="0" destOrd="0" presId="urn:microsoft.com/office/officeart/2005/8/layout/hierarchy1"/>
    <dgm:cxn modelId="{7D104898-5000-4296-980A-5688F4960B56}" srcId="{13A59E00-4DBC-4922-80B7-DB9A5C2EC652}" destId="{2EA63BDA-A388-4751-B7E4-918EC0C847A9}" srcOrd="1" destOrd="0" parTransId="{E2A3ACAE-06C1-4551-8286-268B916D1B64}" sibTransId="{E7B35C03-7633-446E-BB5D-469F2F2A1F11}"/>
    <dgm:cxn modelId="{38C6F9C1-DA59-4FF4-839F-A0A960A5D4FD}" type="presOf" srcId="{13A59E00-4DBC-4922-80B7-DB9A5C2EC652}" destId="{5B36AFF1-9C59-4906-A572-7DAFCEFFACE1}" srcOrd="0" destOrd="0" presId="urn:microsoft.com/office/officeart/2005/8/layout/hierarchy1"/>
    <dgm:cxn modelId="{5FF124F6-6454-406D-90F0-53EEE67CA294}" srcId="{13A59E00-4DBC-4922-80B7-DB9A5C2EC652}" destId="{F9E99658-2F31-460D-BA4F-1495250CBD1B}" srcOrd="2" destOrd="0" parTransId="{A0D9693C-C316-4E6E-B7F1-8E61D11BA307}" sibTransId="{616F6C45-30A0-45D1-AF82-398306DB46BB}"/>
    <dgm:cxn modelId="{6F5D7AFD-FBE1-4FBD-B800-3323C12745FB}" type="presOf" srcId="{2EA63BDA-A388-4751-B7E4-918EC0C847A9}" destId="{C74DE039-3296-432A-B6C1-8F2D37B7DDA7}" srcOrd="0" destOrd="0" presId="urn:microsoft.com/office/officeart/2005/8/layout/hierarchy1"/>
    <dgm:cxn modelId="{6C8A7236-1F70-4730-84AB-463222F8A7BA}" type="presParOf" srcId="{5B36AFF1-9C59-4906-A572-7DAFCEFFACE1}" destId="{9E16CA70-DFDC-4DCA-993D-8235381C74A9}" srcOrd="0" destOrd="0" presId="urn:microsoft.com/office/officeart/2005/8/layout/hierarchy1"/>
    <dgm:cxn modelId="{263FB5AC-E34D-4BFD-9B3C-001655CA8443}" type="presParOf" srcId="{9E16CA70-DFDC-4DCA-993D-8235381C74A9}" destId="{A3DA41C5-A284-4930-BA95-017398D45677}" srcOrd="0" destOrd="0" presId="urn:microsoft.com/office/officeart/2005/8/layout/hierarchy1"/>
    <dgm:cxn modelId="{539A5C02-5BC1-40D5-AF33-B3EE2F197023}" type="presParOf" srcId="{A3DA41C5-A284-4930-BA95-017398D45677}" destId="{7B66E204-7FD2-44FC-A6D8-BD531BC6A50A}" srcOrd="0" destOrd="0" presId="urn:microsoft.com/office/officeart/2005/8/layout/hierarchy1"/>
    <dgm:cxn modelId="{DF4F2F82-9CE9-4512-8885-05C941E42BF2}" type="presParOf" srcId="{A3DA41C5-A284-4930-BA95-017398D45677}" destId="{E83ED6B9-55E0-4602-917D-155A64D6392C}" srcOrd="1" destOrd="0" presId="urn:microsoft.com/office/officeart/2005/8/layout/hierarchy1"/>
    <dgm:cxn modelId="{D6F0F770-A0B0-44DD-9784-6A8324595923}" type="presParOf" srcId="{9E16CA70-DFDC-4DCA-993D-8235381C74A9}" destId="{789E046E-2D4F-468D-A936-4A6CB987E12C}" srcOrd="1" destOrd="0" presId="urn:microsoft.com/office/officeart/2005/8/layout/hierarchy1"/>
    <dgm:cxn modelId="{6628CA58-4F21-496D-BEBB-D00F1D1E4D53}" type="presParOf" srcId="{5B36AFF1-9C59-4906-A572-7DAFCEFFACE1}" destId="{C8F7979B-5F5E-46EC-9B31-ACCE6C1A468F}" srcOrd="1" destOrd="0" presId="urn:microsoft.com/office/officeart/2005/8/layout/hierarchy1"/>
    <dgm:cxn modelId="{F6177F88-729A-4E4C-A7A9-663EC38A5230}" type="presParOf" srcId="{C8F7979B-5F5E-46EC-9B31-ACCE6C1A468F}" destId="{E167E7F7-EA29-45EA-9F45-1B4271BBD7E3}" srcOrd="0" destOrd="0" presId="urn:microsoft.com/office/officeart/2005/8/layout/hierarchy1"/>
    <dgm:cxn modelId="{E870DEA6-ACB9-47F3-BEB8-A49F6702F330}" type="presParOf" srcId="{E167E7F7-EA29-45EA-9F45-1B4271BBD7E3}" destId="{088EF1CB-7B50-40D9-AD91-8669B0B612E5}" srcOrd="0" destOrd="0" presId="urn:microsoft.com/office/officeart/2005/8/layout/hierarchy1"/>
    <dgm:cxn modelId="{769E1BEC-8393-4504-8643-69BA366FC844}" type="presParOf" srcId="{E167E7F7-EA29-45EA-9F45-1B4271BBD7E3}" destId="{C74DE039-3296-432A-B6C1-8F2D37B7DDA7}" srcOrd="1" destOrd="0" presId="urn:microsoft.com/office/officeart/2005/8/layout/hierarchy1"/>
    <dgm:cxn modelId="{DB87672E-6BD9-46B3-89A9-2BC973CA880B}" type="presParOf" srcId="{C8F7979B-5F5E-46EC-9B31-ACCE6C1A468F}" destId="{8B8F0007-6667-4329-88D4-7461A56D3196}" srcOrd="1" destOrd="0" presId="urn:microsoft.com/office/officeart/2005/8/layout/hierarchy1"/>
    <dgm:cxn modelId="{04B4F568-BE28-4E48-B7E9-30C31CCF9CB5}" type="presParOf" srcId="{5B36AFF1-9C59-4906-A572-7DAFCEFFACE1}" destId="{ADBFBD72-954B-43F8-B646-C272037260A2}" srcOrd="2" destOrd="0" presId="urn:microsoft.com/office/officeart/2005/8/layout/hierarchy1"/>
    <dgm:cxn modelId="{FC97924D-4273-400E-AFDC-A83727E4E098}" type="presParOf" srcId="{ADBFBD72-954B-43F8-B646-C272037260A2}" destId="{95B1D2DC-C70C-45DC-B20A-230DB20E0024}" srcOrd="0" destOrd="0" presId="urn:microsoft.com/office/officeart/2005/8/layout/hierarchy1"/>
    <dgm:cxn modelId="{B756348B-CD67-437E-8041-9D91A6051F8E}" type="presParOf" srcId="{95B1D2DC-C70C-45DC-B20A-230DB20E0024}" destId="{E09EF112-50D6-491C-863E-A2238E174EA1}" srcOrd="0" destOrd="0" presId="urn:microsoft.com/office/officeart/2005/8/layout/hierarchy1"/>
    <dgm:cxn modelId="{F2855E90-C657-4F72-9393-B5D455AD4C7F}" type="presParOf" srcId="{95B1D2DC-C70C-45DC-B20A-230DB20E0024}" destId="{0ABCCFD6-A5CD-4856-BA1A-CE01F844A335}" srcOrd="1" destOrd="0" presId="urn:microsoft.com/office/officeart/2005/8/layout/hierarchy1"/>
    <dgm:cxn modelId="{DE93C3F2-BAE1-4255-8AC5-A65A8DA87930}" type="presParOf" srcId="{ADBFBD72-954B-43F8-B646-C272037260A2}" destId="{0A3CAE8A-8B10-4B19-8EF1-C746BED025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A59E00-4DBC-4922-80B7-DB9A5C2EC6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7E5A8-B1DD-47D7-B18C-A66F4CAFCE6D}">
      <dgm:prSet/>
      <dgm:spPr/>
      <dgm:t>
        <a:bodyPr/>
        <a:lstStyle/>
        <a:p>
          <a:r>
            <a:rPr lang="en-US" b="1" dirty="0"/>
            <a:t>list the top 5 constituencies for two major national parties where they have </a:t>
          </a:r>
          <a:r>
            <a:rPr lang="en-US" b="1" dirty="0">
              <a:solidFill>
                <a:schemeClr val="accent2"/>
              </a:solidFill>
            </a:rPr>
            <a:t>gained</a:t>
          </a:r>
          <a:r>
            <a:rPr lang="en-US" b="1" dirty="0"/>
            <a:t> vote share in 2019 as compared to 2014</a:t>
          </a:r>
          <a:endParaRPr lang="en-US" dirty="0"/>
        </a:p>
      </dgm:t>
    </dgm:pt>
    <dgm:pt modelId="{0D3E0727-D511-4984-94E7-6B663EE71D13}" type="parTrans" cxnId="{9FF46677-E510-4C1B-B1A9-EB384E435785}">
      <dgm:prSet/>
      <dgm:spPr/>
      <dgm:t>
        <a:bodyPr/>
        <a:lstStyle/>
        <a:p>
          <a:endParaRPr lang="en-US"/>
        </a:p>
      </dgm:t>
    </dgm:pt>
    <dgm:pt modelId="{20EBBF90-ED51-4A18-8836-7CD81A534A34}" type="sibTrans" cxnId="{9FF46677-E510-4C1B-B1A9-EB384E435785}">
      <dgm:prSet/>
      <dgm:spPr/>
      <dgm:t>
        <a:bodyPr/>
        <a:lstStyle/>
        <a:p>
          <a:endParaRPr lang="en-US"/>
        </a:p>
      </dgm:t>
    </dgm:pt>
    <dgm:pt modelId="{2EA63BDA-A388-4751-B7E4-918EC0C847A9}">
      <dgm:prSet/>
      <dgm:spPr/>
      <dgm:t>
        <a:bodyPr/>
        <a:lstStyle/>
        <a:p>
          <a:r>
            <a:rPr lang="en-US" b="1" dirty="0"/>
            <a:t>list the top 5 constituencies for two major national parties where they have </a:t>
          </a:r>
          <a:r>
            <a:rPr lang="en-US" b="1" dirty="0">
              <a:solidFill>
                <a:schemeClr val="accent2"/>
              </a:solidFill>
            </a:rPr>
            <a:t>lost</a:t>
          </a:r>
          <a:r>
            <a:rPr lang="en-US" b="1" dirty="0"/>
            <a:t> vote share in 2019 as compared to 2014</a:t>
          </a:r>
          <a:endParaRPr lang="en-US" dirty="0"/>
        </a:p>
      </dgm:t>
    </dgm:pt>
    <dgm:pt modelId="{E2A3ACAE-06C1-4551-8286-268B916D1B64}" type="parTrans" cxnId="{7D104898-5000-4296-980A-5688F4960B56}">
      <dgm:prSet/>
      <dgm:spPr/>
      <dgm:t>
        <a:bodyPr/>
        <a:lstStyle/>
        <a:p>
          <a:endParaRPr lang="en-US"/>
        </a:p>
      </dgm:t>
    </dgm:pt>
    <dgm:pt modelId="{E7B35C03-7633-446E-BB5D-469F2F2A1F11}" type="sibTrans" cxnId="{7D104898-5000-4296-980A-5688F4960B56}">
      <dgm:prSet/>
      <dgm:spPr/>
      <dgm:t>
        <a:bodyPr/>
        <a:lstStyle/>
        <a:p>
          <a:endParaRPr lang="en-US"/>
        </a:p>
      </dgm:t>
    </dgm:pt>
    <dgm:pt modelId="{001C5D9C-F20E-4C98-B0F7-BAA8C07425C9}">
      <dgm:prSet/>
      <dgm:spPr/>
      <dgm:t>
        <a:bodyPr/>
        <a:lstStyle/>
        <a:p>
          <a:r>
            <a:rPr lang="en-US" b="1" dirty="0"/>
            <a:t>Which constituencies voted most for </a:t>
          </a:r>
          <a:r>
            <a:rPr lang="en-US" b="1" dirty="0">
              <a:solidFill>
                <a:schemeClr val="accent2"/>
              </a:solidFill>
            </a:rPr>
            <a:t>NOTA</a:t>
          </a:r>
          <a:r>
            <a:rPr lang="en-US" b="1" dirty="0"/>
            <a:t>?</a:t>
          </a:r>
        </a:p>
      </dgm:t>
    </dgm:pt>
    <dgm:pt modelId="{E328BEF4-275A-4868-A45C-9A7C28BC2D53}" type="parTrans" cxnId="{DA5EB98D-622B-4579-99F0-156E4CDE1DEC}">
      <dgm:prSet/>
      <dgm:spPr/>
      <dgm:t>
        <a:bodyPr/>
        <a:lstStyle/>
        <a:p>
          <a:endParaRPr lang="en-US"/>
        </a:p>
      </dgm:t>
    </dgm:pt>
    <dgm:pt modelId="{D26C76FD-E734-44BE-8A4C-DA88A336C30B}" type="sibTrans" cxnId="{DA5EB98D-622B-4579-99F0-156E4CDE1DEC}">
      <dgm:prSet/>
      <dgm:spPr/>
      <dgm:t>
        <a:bodyPr/>
        <a:lstStyle/>
        <a:p>
          <a:endParaRPr lang="en-US"/>
        </a:p>
      </dgm:t>
    </dgm:pt>
    <dgm:pt modelId="{5B36AFF1-9C59-4906-A572-7DAFCEFFACE1}" type="pres">
      <dgm:prSet presAssocID="{13A59E00-4DBC-4922-80B7-DB9A5C2EC6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6CA70-DFDC-4DCA-993D-8235381C74A9}" type="pres">
      <dgm:prSet presAssocID="{70F7E5A8-B1DD-47D7-B18C-A66F4CAFCE6D}" presName="hierRoot1" presStyleCnt="0"/>
      <dgm:spPr/>
    </dgm:pt>
    <dgm:pt modelId="{A3DA41C5-A284-4930-BA95-017398D45677}" type="pres">
      <dgm:prSet presAssocID="{70F7E5A8-B1DD-47D7-B18C-A66F4CAFCE6D}" presName="composite" presStyleCnt="0"/>
      <dgm:spPr/>
    </dgm:pt>
    <dgm:pt modelId="{7B66E204-7FD2-44FC-A6D8-BD531BC6A50A}" type="pres">
      <dgm:prSet presAssocID="{70F7E5A8-B1DD-47D7-B18C-A66F4CAFCE6D}" presName="background" presStyleLbl="node0" presStyleIdx="0" presStyleCnt="3"/>
      <dgm:spPr/>
    </dgm:pt>
    <dgm:pt modelId="{E83ED6B9-55E0-4602-917D-155A64D6392C}" type="pres">
      <dgm:prSet presAssocID="{70F7E5A8-B1DD-47D7-B18C-A66F4CAFCE6D}" presName="text" presStyleLbl="fgAcc0" presStyleIdx="0" presStyleCnt="3">
        <dgm:presLayoutVars>
          <dgm:chPref val="3"/>
        </dgm:presLayoutVars>
      </dgm:prSet>
      <dgm:spPr/>
    </dgm:pt>
    <dgm:pt modelId="{789E046E-2D4F-468D-A936-4A6CB987E12C}" type="pres">
      <dgm:prSet presAssocID="{70F7E5A8-B1DD-47D7-B18C-A66F4CAFCE6D}" presName="hierChild2" presStyleCnt="0"/>
      <dgm:spPr/>
    </dgm:pt>
    <dgm:pt modelId="{C8F7979B-5F5E-46EC-9B31-ACCE6C1A468F}" type="pres">
      <dgm:prSet presAssocID="{2EA63BDA-A388-4751-B7E4-918EC0C847A9}" presName="hierRoot1" presStyleCnt="0"/>
      <dgm:spPr/>
    </dgm:pt>
    <dgm:pt modelId="{E167E7F7-EA29-45EA-9F45-1B4271BBD7E3}" type="pres">
      <dgm:prSet presAssocID="{2EA63BDA-A388-4751-B7E4-918EC0C847A9}" presName="composite" presStyleCnt="0"/>
      <dgm:spPr/>
    </dgm:pt>
    <dgm:pt modelId="{088EF1CB-7B50-40D9-AD91-8669B0B612E5}" type="pres">
      <dgm:prSet presAssocID="{2EA63BDA-A388-4751-B7E4-918EC0C847A9}" presName="background" presStyleLbl="node0" presStyleIdx="1" presStyleCnt="3"/>
      <dgm:spPr/>
    </dgm:pt>
    <dgm:pt modelId="{C74DE039-3296-432A-B6C1-8F2D37B7DDA7}" type="pres">
      <dgm:prSet presAssocID="{2EA63BDA-A388-4751-B7E4-918EC0C847A9}" presName="text" presStyleLbl="fgAcc0" presStyleIdx="1" presStyleCnt="3">
        <dgm:presLayoutVars>
          <dgm:chPref val="3"/>
        </dgm:presLayoutVars>
      </dgm:prSet>
      <dgm:spPr/>
    </dgm:pt>
    <dgm:pt modelId="{8B8F0007-6667-4329-88D4-7461A56D3196}" type="pres">
      <dgm:prSet presAssocID="{2EA63BDA-A388-4751-B7E4-918EC0C847A9}" presName="hierChild2" presStyleCnt="0"/>
      <dgm:spPr/>
    </dgm:pt>
    <dgm:pt modelId="{E24C6830-7B6F-4C80-BCA0-83D4BADF52EB}" type="pres">
      <dgm:prSet presAssocID="{001C5D9C-F20E-4C98-B0F7-BAA8C07425C9}" presName="hierRoot1" presStyleCnt="0"/>
      <dgm:spPr/>
    </dgm:pt>
    <dgm:pt modelId="{EBEE0CF1-F16B-4321-8603-1FD34360C0C6}" type="pres">
      <dgm:prSet presAssocID="{001C5D9C-F20E-4C98-B0F7-BAA8C07425C9}" presName="composite" presStyleCnt="0"/>
      <dgm:spPr/>
    </dgm:pt>
    <dgm:pt modelId="{DBE92EEF-C4CE-40BD-9BDD-9578C6B058A7}" type="pres">
      <dgm:prSet presAssocID="{001C5D9C-F20E-4C98-B0F7-BAA8C07425C9}" presName="background" presStyleLbl="node0" presStyleIdx="2" presStyleCnt="3"/>
      <dgm:spPr/>
    </dgm:pt>
    <dgm:pt modelId="{DFCF67E1-3D89-4A3F-B3E7-9B50DCB2BBC2}" type="pres">
      <dgm:prSet presAssocID="{001C5D9C-F20E-4C98-B0F7-BAA8C07425C9}" presName="text" presStyleLbl="fgAcc0" presStyleIdx="2" presStyleCnt="3">
        <dgm:presLayoutVars>
          <dgm:chPref val="3"/>
        </dgm:presLayoutVars>
      </dgm:prSet>
      <dgm:spPr/>
    </dgm:pt>
    <dgm:pt modelId="{65B411BE-BE76-47E0-BA47-826831436763}" type="pres">
      <dgm:prSet presAssocID="{001C5D9C-F20E-4C98-B0F7-BAA8C07425C9}" presName="hierChild2" presStyleCnt="0"/>
      <dgm:spPr/>
    </dgm:pt>
  </dgm:ptLst>
  <dgm:cxnLst>
    <dgm:cxn modelId="{1E37054F-BAEE-4D2E-8D62-15F14A75EC7B}" type="presOf" srcId="{70F7E5A8-B1DD-47D7-B18C-A66F4CAFCE6D}" destId="{E83ED6B9-55E0-4602-917D-155A64D6392C}" srcOrd="0" destOrd="0" presId="urn:microsoft.com/office/officeart/2005/8/layout/hierarchy1"/>
    <dgm:cxn modelId="{9FF46677-E510-4C1B-B1A9-EB384E435785}" srcId="{13A59E00-4DBC-4922-80B7-DB9A5C2EC652}" destId="{70F7E5A8-B1DD-47D7-B18C-A66F4CAFCE6D}" srcOrd="0" destOrd="0" parTransId="{0D3E0727-D511-4984-94E7-6B663EE71D13}" sibTransId="{20EBBF90-ED51-4A18-8836-7CD81A534A34}"/>
    <dgm:cxn modelId="{DA5EB98D-622B-4579-99F0-156E4CDE1DEC}" srcId="{13A59E00-4DBC-4922-80B7-DB9A5C2EC652}" destId="{001C5D9C-F20E-4C98-B0F7-BAA8C07425C9}" srcOrd="2" destOrd="0" parTransId="{E328BEF4-275A-4868-A45C-9A7C28BC2D53}" sibTransId="{D26C76FD-E734-44BE-8A4C-DA88A336C30B}"/>
    <dgm:cxn modelId="{7D104898-5000-4296-980A-5688F4960B56}" srcId="{13A59E00-4DBC-4922-80B7-DB9A5C2EC652}" destId="{2EA63BDA-A388-4751-B7E4-918EC0C847A9}" srcOrd="1" destOrd="0" parTransId="{E2A3ACAE-06C1-4551-8286-268B916D1B64}" sibTransId="{E7B35C03-7633-446E-BB5D-469F2F2A1F11}"/>
    <dgm:cxn modelId="{38C6F9C1-DA59-4FF4-839F-A0A960A5D4FD}" type="presOf" srcId="{13A59E00-4DBC-4922-80B7-DB9A5C2EC652}" destId="{5B36AFF1-9C59-4906-A572-7DAFCEFFACE1}" srcOrd="0" destOrd="0" presId="urn:microsoft.com/office/officeart/2005/8/layout/hierarchy1"/>
    <dgm:cxn modelId="{034B74D4-FF48-4B74-9578-42D6FD90B295}" type="presOf" srcId="{001C5D9C-F20E-4C98-B0F7-BAA8C07425C9}" destId="{DFCF67E1-3D89-4A3F-B3E7-9B50DCB2BBC2}" srcOrd="0" destOrd="0" presId="urn:microsoft.com/office/officeart/2005/8/layout/hierarchy1"/>
    <dgm:cxn modelId="{6F5D7AFD-FBE1-4FBD-B800-3323C12745FB}" type="presOf" srcId="{2EA63BDA-A388-4751-B7E4-918EC0C847A9}" destId="{C74DE039-3296-432A-B6C1-8F2D37B7DDA7}" srcOrd="0" destOrd="0" presId="urn:microsoft.com/office/officeart/2005/8/layout/hierarchy1"/>
    <dgm:cxn modelId="{6C8A7236-1F70-4730-84AB-463222F8A7BA}" type="presParOf" srcId="{5B36AFF1-9C59-4906-A572-7DAFCEFFACE1}" destId="{9E16CA70-DFDC-4DCA-993D-8235381C74A9}" srcOrd="0" destOrd="0" presId="urn:microsoft.com/office/officeart/2005/8/layout/hierarchy1"/>
    <dgm:cxn modelId="{263FB5AC-E34D-4BFD-9B3C-001655CA8443}" type="presParOf" srcId="{9E16CA70-DFDC-4DCA-993D-8235381C74A9}" destId="{A3DA41C5-A284-4930-BA95-017398D45677}" srcOrd="0" destOrd="0" presId="urn:microsoft.com/office/officeart/2005/8/layout/hierarchy1"/>
    <dgm:cxn modelId="{539A5C02-5BC1-40D5-AF33-B3EE2F197023}" type="presParOf" srcId="{A3DA41C5-A284-4930-BA95-017398D45677}" destId="{7B66E204-7FD2-44FC-A6D8-BD531BC6A50A}" srcOrd="0" destOrd="0" presId="urn:microsoft.com/office/officeart/2005/8/layout/hierarchy1"/>
    <dgm:cxn modelId="{DF4F2F82-9CE9-4512-8885-05C941E42BF2}" type="presParOf" srcId="{A3DA41C5-A284-4930-BA95-017398D45677}" destId="{E83ED6B9-55E0-4602-917D-155A64D6392C}" srcOrd="1" destOrd="0" presId="urn:microsoft.com/office/officeart/2005/8/layout/hierarchy1"/>
    <dgm:cxn modelId="{D6F0F770-A0B0-44DD-9784-6A8324595923}" type="presParOf" srcId="{9E16CA70-DFDC-4DCA-993D-8235381C74A9}" destId="{789E046E-2D4F-468D-A936-4A6CB987E12C}" srcOrd="1" destOrd="0" presId="urn:microsoft.com/office/officeart/2005/8/layout/hierarchy1"/>
    <dgm:cxn modelId="{6628CA58-4F21-496D-BEBB-D00F1D1E4D53}" type="presParOf" srcId="{5B36AFF1-9C59-4906-A572-7DAFCEFFACE1}" destId="{C8F7979B-5F5E-46EC-9B31-ACCE6C1A468F}" srcOrd="1" destOrd="0" presId="urn:microsoft.com/office/officeart/2005/8/layout/hierarchy1"/>
    <dgm:cxn modelId="{F6177F88-729A-4E4C-A7A9-663EC38A5230}" type="presParOf" srcId="{C8F7979B-5F5E-46EC-9B31-ACCE6C1A468F}" destId="{E167E7F7-EA29-45EA-9F45-1B4271BBD7E3}" srcOrd="0" destOrd="0" presId="urn:microsoft.com/office/officeart/2005/8/layout/hierarchy1"/>
    <dgm:cxn modelId="{E870DEA6-ACB9-47F3-BEB8-A49F6702F330}" type="presParOf" srcId="{E167E7F7-EA29-45EA-9F45-1B4271BBD7E3}" destId="{088EF1CB-7B50-40D9-AD91-8669B0B612E5}" srcOrd="0" destOrd="0" presId="urn:microsoft.com/office/officeart/2005/8/layout/hierarchy1"/>
    <dgm:cxn modelId="{769E1BEC-8393-4504-8643-69BA366FC844}" type="presParOf" srcId="{E167E7F7-EA29-45EA-9F45-1B4271BBD7E3}" destId="{C74DE039-3296-432A-B6C1-8F2D37B7DDA7}" srcOrd="1" destOrd="0" presId="urn:microsoft.com/office/officeart/2005/8/layout/hierarchy1"/>
    <dgm:cxn modelId="{DB87672E-6BD9-46B3-89A9-2BC973CA880B}" type="presParOf" srcId="{C8F7979B-5F5E-46EC-9B31-ACCE6C1A468F}" destId="{8B8F0007-6667-4329-88D4-7461A56D3196}" srcOrd="1" destOrd="0" presId="urn:microsoft.com/office/officeart/2005/8/layout/hierarchy1"/>
    <dgm:cxn modelId="{19471F5C-9A4E-4FB0-BF6E-9A499161FE2A}" type="presParOf" srcId="{5B36AFF1-9C59-4906-A572-7DAFCEFFACE1}" destId="{E24C6830-7B6F-4C80-BCA0-83D4BADF52EB}" srcOrd="2" destOrd="0" presId="urn:microsoft.com/office/officeart/2005/8/layout/hierarchy1"/>
    <dgm:cxn modelId="{E59FA621-322D-4E02-82FC-BD0CF3A7F50D}" type="presParOf" srcId="{E24C6830-7B6F-4C80-BCA0-83D4BADF52EB}" destId="{EBEE0CF1-F16B-4321-8603-1FD34360C0C6}" srcOrd="0" destOrd="0" presId="urn:microsoft.com/office/officeart/2005/8/layout/hierarchy1"/>
    <dgm:cxn modelId="{6BADC1BC-EA67-4424-8BED-DB5E13B20470}" type="presParOf" srcId="{EBEE0CF1-F16B-4321-8603-1FD34360C0C6}" destId="{DBE92EEF-C4CE-40BD-9BDD-9578C6B058A7}" srcOrd="0" destOrd="0" presId="urn:microsoft.com/office/officeart/2005/8/layout/hierarchy1"/>
    <dgm:cxn modelId="{8E813EB6-86A9-43A4-8473-CC47DE0F8DFA}" type="presParOf" srcId="{EBEE0CF1-F16B-4321-8603-1FD34360C0C6}" destId="{DFCF67E1-3D89-4A3F-B3E7-9B50DCB2BBC2}" srcOrd="1" destOrd="0" presId="urn:microsoft.com/office/officeart/2005/8/layout/hierarchy1"/>
    <dgm:cxn modelId="{1276417B-EBB4-4755-A4AE-EE1D4A5059A9}" type="presParOf" srcId="{E24C6830-7B6F-4C80-BCA0-83D4BADF52EB}" destId="{65B411BE-BE76-47E0-BA47-8268314367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A59E00-4DBC-4922-80B7-DB9A5C2EC6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7E5A8-B1DD-47D7-B18C-A66F4CAFCE6D}">
      <dgm:prSet/>
      <dgm:spPr/>
      <dgm:t>
        <a:bodyPr/>
        <a:lstStyle/>
        <a:p>
          <a:r>
            <a:rPr lang="en-US" b="1" dirty="0"/>
            <a:t>% split of votes of parties between 2014 vs 2019 at </a:t>
          </a:r>
          <a:r>
            <a:rPr lang="en-US" b="1" dirty="0">
              <a:solidFill>
                <a:schemeClr val="accent2"/>
              </a:solidFill>
            </a:rPr>
            <a:t>national</a:t>
          </a:r>
          <a:r>
            <a:rPr lang="en-US" b="1" dirty="0"/>
            <a:t> level</a:t>
          </a:r>
          <a:endParaRPr lang="en-US" dirty="0"/>
        </a:p>
      </dgm:t>
    </dgm:pt>
    <dgm:pt modelId="{0D3E0727-D511-4984-94E7-6B663EE71D13}" type="parTrans" cxnId="{9FF46677-E510-4C1B-B1A9-EB384E435785}">
      <dgm:prSet/>
      <dgm:spPr/>
      <dgm:t>
        <a:bodyPr/>
        <a:lstStyle/>
        <a:p>
          <a:endParaRPr lang="en-US"/>
        </a:p>
      </dgm:t>
    </dgm:pt>
    <dgm:pt modelId="{20EBBF90-ED51-4A18-8836-7CD81A534A34}" type="sibTrans" cxnId="{9FF46677-E510-4C1B-B1A9-EB384E435785}">
      <dgm:prSet/>
      <dgm:spPr/>
      <dgm:t>
        <a:bodyPr/>
        <a:lstStyle/>
        <a:p>
          <a:endParaRPr lang="en-US"/>
        </a:p>
      </dgm:t>
    </dgm:pt>
    <dgm:pt modelId="{2EA63BDA-A388-4751-B7E4-918EC0C847A9}">
      <dgm:prSet/>
      <dgm:spPr/>
      <dgm:t>
        <a:bodyPr/>
        <a:lstStyle/>
        <a:p>
          <a:r>
            <a:rPr lang="en-US" b="1" dirty="0"/>
            <a:t>% split of votes of parties between 2014 vs 2019 at </a:t>
          </a:r>
          <a:r>
            <a:rPr lang="en-US" b="1" dirty="0">
              <a:solidFill>
                <a:schemeClr val="accent2"/>
              </a:solidFill>
            </a:rPr>
            <a:t>state</a:t>
          </a:r>
          <a:r>
            <a:rPr lang="en-US" b="1" dirty="0"/>
            <a:t>  level</a:t>
          </a:r>
          <a:endParaRPr lang="en-US" dirty="0"/>
        </a:p>
      </dgm:t>
    </dgm:pt>
    <dgm:pt modelId="{E2A3ACAE-06C1-4551-8286-268B916D1B64}" type="parTrans" cxnId="{7D104898-5000-4296-980A-5688F4960B56}">
      <dgm:prSet/>
      <dgm:spPr/>
      <dgm:t>
        <a:bodyPr/>
        <a:lstStyle/>
        <a:p>
          <a:endParaRPr lang="en-US"/>
        </a:p>
      </dgm:t>
    </dgm:pt>
    <dgm:pt modelId="{E7B35C03-7633-446E-BB5D-469F2F2A1F11}" type="sibTrans" cxnId="{7D104898-5000-4296-980A-5688F4960B56}">
      <dgm:prSet/>
      <dgm:spPr/>
      <dgm:t>
        <a:bodyPr/>
        <a:lstStyle/>
        <a:p>
          <a:endParaRPr lang="en-US"/>
        </a:p>
      </dgm:t>
    </dgm:pt>
    <dgm:pt modelId="{7DAD58C4-E9EC-4C4A-9E6A-7CCBFB8FB576}">
      <dgm:prSet/>
      <dgm:spPr/>
      <dgm:t>
        <a:bodyPr/>
        <a:lstStyle/>
        <a:p>
          <a:r>
            <a:rPr lang="en-US" b="1" dirty="0"/>
            <a:t>Does the number of </a:t>
          </a:r>
          <a:r>
            <a:rPr lang="en-US" b="1" dirty="0">
              <a:solidFill>
                <a:schemeClr val="accent2"/>
              </a:solidFill>
            </a:rPr>
            <a:t>members</a:t>
          </a:r>
          <a:r>
            <a:rPr lang="en-US" b="1" dirty="0"/>
            <a:t> increase the chance of </a:t>
          </a:r>
          <a:r>
            <a:rPr lang="en-US" b="1" dirty="0">
              <a:solidFill>
                <a:schemeClr val="accent2"/>
              </a:solidFill>
            </a:rPr>
            <a:t>winning</a:t>
          </a:r>
          <a:r>
            <a:rPr lang="en-US" b="1" dirty="0"/>
            <a:t>?</a:t>
          </a:r>
        </a:p>
      </dgm:t>
    </dgm:pt>
    <dgm:pt modelId="{D525B39A-F584-4079-AD30-348C92FF3F57}" type="parTrans" cxnId="{D871C393-5C9E-4FAD-9844-E336E8F31E20}">
      <dgm:prSet/>
      <dgm:spPr/>
      <dgm:t>
        <a:bodyPr/>
        <a:lstStyle/>
        <a:p>
          <a:endParaRPr lang="en-US"/>
        </a:p>
      </dgm:t>
    </dgm:pt>
    <dgm:pt modelId="{5E95D25A-E4E2-4771-8C88-5EFABE15C23F}" type="sibTrans" cxnId="{D871C393-5C9E-4FAD-9844-E336E8F31E20}">
      <dgm:prSet/>
      <dgm:spPr/>
      <dgm:t>
        <a:bodyPr/>
        <a:lstStyle/>
        <a:p>
          <a:endParaRPr lang="en-US"/>
        </a:p>
      </dgm:t>
    </dgm:pt>
    <dgm:pt modelId="{5B36AFF1-9C59-4906-A572-7DAFCEFFACE1}" type="pres">
      <dgm:prSet presAssocID="{13A59E00-4DBC-4922-80B7-DB9A5C2EC6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6CA70-DFDC-4DCA-993D-8235381C74A9}" type="pres">
      <dgm:prSet presAssocID="{70F7E5A8-B1DD-47D7-B18C-A66F4CAFCE6D}" presName="hierRoot1" presStyleCnt="0"/>
      <dgm:spPr/>
    </dgm:pt>
    <dgm:pt modelId="{A3DA41C5-A284-4930-BA95-017398D45677}" type="pres">
      <dgm:prSet presAssocID="{70F7E5A8-B1DD-47D7-B18C-A66F4CAFCE6D}" presName="composite" presStyleCnt="0"/>
      <dgm:spPr/>
    </dgm:pt>
    <dgm:pt modelId="{7B66E204-7FD2-44FC-A6D8-BD531BC6A50A}" type="pres">
      <dgm:prSet presAssocID="{70F7E5A8-B1DD-47D7-B18C-A66F4CAFCE6D}" presName="background" presStyleLbl="node0" presStyleIdx="0" presStyleCnt="3"/>
      <dgm:spPr/>
    </dgm:pt>
    <dgm:pt modelId="{E83ED6B9-55E0-4602-917D-155A64D6392C}" type="pres">
      <dgm:prSet presAssocID="{70F7E5A8-B1DD-47D7-B18C-A66F4CAFCE6D}" presName="text" presStyleLbl="fgAcc0" presStyleIdx="0" presStyleCnt="3">
        <dgm:presLayoutVars>
          <dgm:chPref val="3"/>
        </dgm:presLayoutVars>
      </dgm:prSet>
      <dgm:spPr/>
    </dgm:pt>
    <dgm:pt modelId="{789E046E-2D4F-468D-A936-4A6CB987E12C}" type="pres">
      <dgm:prSet presAssocID="{70F7E5A8-B1DD-47D7-B18C-A66F4CAFCE6D}" presName="hierChild2" presStyleCnt="0"/>
      <dgm:spPr/>
    </dgm:pt>
    <dgm:pt modelId="{C8F7979B-5F5E-46EC-9B31-ACCE6C1A468F}" type="pres">
      <dgm:prSet presAssocID="{2EA63BDA-A388-4751-B7E4-918EC0C847A9}" presName="hierRoot1" presStyleCnt="0"/>
      <dgm:spPr/>
    </dgm:pt>
    <dgm:pt modelId="{E167E7F7-EA29-45EA-9F45-1B4271BBD7E3}" type="pres">
      <dgm:prSet presAssocID="{2EA63BDA-A388-4751-B7E4-918EC0C847A9}" presName="composite" presStyleCnt="0"/>
      <dgm:spPr/>
    </dgm:pt>
    <dgm:pt modelId="{088EF1CB-7B50-40D9-AD91-8669B0B612E5}" type="pres">
      <dgm:prSet presAssocID="{2EA63BDA-A388-4751-B7E4-918EC0C847A9}" presName="background" presStyleLbl="node0" presStyleIdx="1" presStyleCnt="3"/>
      <dgm:spPr/>
    </dgm:pt>
    <dgm:pt modelId="{C74DE039-3296-432A-B6C1-8F2D37B7DDA7}" type="pres">
      <dgm:prSet presAssocID="{2EA63BDA-A388-4751-B7E4-918EC0C847A9}" presName="text" presStyleLbl="fgAcc0" presStyleIdx="1" presStyleCnt="3">
        <dgm:presLayoutVars>
          <dgm:chPref val="3"/>
        </dgm:presLayoutVars>
      </dgm:prSet>
      <dgm:spPr/>
    </dgm:pt>
    <dgm:pt modelId="{8B8F0007-6667-4329-88D4-7461A56D3196}" type="pres">
      <dgm:prSet presAssocID="{2EA63BDA-A388-4751-B7E4-918EC0C847A9}" presName="hierChild2" presStyleCnt="0"/>
      <dgm:spPr/>
    </dgm:pt>
    <dgm:pt modelId="{8C012E98-A3A9-4D49-93D2-B17455AB9A2E}" type="pres">
      <dgm:prSet presAssocID="{7DAD58C4-E9EC-4C4A-9E6A-7CCBFB8FB576}" presName="hierRoot1" presStyleCnt="0"/>
      <dgm:spPr/>
    </dgm:pt>
    <dgm:pt modelId="{2BA5E052-F2BB-48D1-8BB2-6C3408607C71}" type="pres">
      <dgm:prSet presAssocID="{7DAD58C4-E9EC-4C4A-9E6A-7CCBFB8FB576}" presName="composite" presStyleCnt="0"/>
      <dgm:spPr/>
    </dgm:pt>
    <dgm:pt modelId="{952EF952-0116-4A7C-9B16-5B546E3B87E4}" type="pres">
      <dgm:prSet presAssocID="{7DAD58C4-E9EC-4C4A-9E6A-7CCBFB8FB576}" presName="background" presStyleLbl="node0" presStyleIdx="2" presStyleCnt="3"/>
      <dgm:spPr/>
    </dgm:pt>
    <dgm:pt modelId="{758DB610-BCBD-4356-8551-B01809C606DA}" type="pres">
      <dgm:prSet presAssocID="{7DAD58C4-E9EC-4C4A-9E6A-7CCBFB8FB576}" presName="text" presStyleLbl="fgAcc0" presStyleIdx="2" presStyleCnt="3">
        <dgm:presLayoutVars>
          <dgm:chPref val="3"/>
        </dgm:presLayoutVars>
      </dgm:prSet>
      <dgm:spPr/>
    </dgm:pt>
    <dgm:pt modelId="{AA52FDB5-9338-4F5A-A82D-2AF2367E0347}" type="pres">
      <dgm:prSet presAssocID="{7DAD58C4-E9EC-4C4A-9E6A-7CCBFB8FB576}" presName="hierChild2" presStyleCnt="0"/>
      <dgm:spPr/>
    </dgm:pt>
  </dgm:ptLst>
  <dgm:cxnLst>
    <dgm:cxn modelId="{88B98301-12E4-4FE8-9ADA-98BE2395D988}" type="presOf" srcId="{7DAD58C4-E9EC-4C4A-9E6A-7CCBFB8FB576}" destId="{758DB610-BCBD-4356-8551-B01809C606DA}" srcOrd="0" destOrd="0" presId="urn:microsoft.com/office/officeart/2005/8/layout/hierarchy1"/>
    <dgm:cxn modelId="{1E37054F-BAEE-4D2E-8D62-15F14A75EC7B}" type="presOf" srcId="{70F7E5A8-B1DD-47D7-B18C-A66F4CAFCE6D}" destId="{E83ED6B9-55E0-4602-917D-155A64D6392C}" srcOrd="0" destOrd="0" presId="urn:microsoft.com/office/officeart/2005/8/layout/hierarchy1"/>
    <dgm:cxn modelId="{9FF46677-E510-4C1B-B1A9-EB384E435785}" srcId="{13A59E00-4DBC-4922-80B7-DB9A5C2EC652}" destId="{70F7E5A8-B1DD-47D7-B18C-A66F4CAFCE6D}" srcOrd="0" destOrd="0" parTransId="{0D3E0727-D511-4984-94E7-6B663EE71D13}" sibTransId="{20EBBF90-ED51-4A18-8836-7CD81A534A34}"/>
    <dgm:cxn modelId="{D871C393-5C9E-4FAD-9844-E336E8F31E20}" srcId="{13A59E00-4DBC-4922-80B7-DB9A5C2EC652}" destId="{7DAD58C4-E9EC-4C4A-9E6A-7CCBFB8FB576}" srcOrd="2" destOrd="0" parTransId="{D525B39A-F584-4079-AD30-348C92FF3F57}" sibTransId="{5E95D25A-E4E2-4771-8C88-5EFABE15C23F}"/>
    <dgm:cxn modelId="{7D104898-5000-4296-980A-5688F4960B56}" srcId="{13A59E00-4DBC-4922-80B7-DB9A5C2EC652}" destId="{2EA63BDA-A388-4751-B7E4-918EC0C847A9}" srcOrd="1" destOrd="0" parTransId="{E2A3ACAE-06C1-4551-8286-268B916D1B64}" sibTransId="{E7B35C03-7633-446E-BB5D-469F2F2A1F11}"/>
    <dgm:cxn modelId="{38C6F9C1-DA59-4FF4-839F-A0A960A5D4FD}" type="presOf" srcId="{13A59E00-4DBC-4922-80B7-DB9A5C2EC652}" destId="{5B36AFF1-9C59-4906-A572-7DAFCEFFACE1}" srcOrd="0" destOrd="0" presId="urn:microsoft.com/office/officeart/2005/8/layout/hierarchy1"/>
    <dgm:cxn modelId="{6F5D7AFD-FBE1-4FBD-B800-3323C12745FB}" type="presOf" srcId="{2EA63BDA-A388-4751-B7E4-918EC0C847A9}" destId="{C74DE039-3296-432A-B6C1-8F2D37B7DDA7}" srcOrd="0" destOrd="0" presId="urn:microsoft.com/office/officeart/2005/8/layout/hierarchy1"/>
    <dgm:cxn modelId="{6C8A7236-1F70-4730-84AB-463222F8A7BA}" type="presParOf" srcId="{5B36AFF1-9C59-4906-A572-7DAFCEFFACE1}" destId="{9E16CA70-DFDC-4DCA-993D-8235381C74A9}" srcOrd="0" destOrd="0" presId="urn:microsoft.com/office/officeart/2005/8/layout/hierarchy1"/>
    <dgm:cxn modelId="{263FB5AC-E34D-4BFD-9B3C-001655CA8443}" type="presParOf" srcId="{9E16CA70-DFDC-4DCA-993D-8235381C74A9}" destId="{A3DA41C5-A284-4930-BA95-017398D45677}" srcOrd="0" destOrd="0" presId="urn:microsoft.com/office/officeart/2005/8/layout/hierarchy1"/>
    <dgm:cxn modelId="{539A5C02-5BC1-40D5-AF33-B3EE2F197023}" type="presParOf" srcId="{A3DA41C5-A284-4930-BA95-017398D45677}" destId="{7B66E204-7FD2-44FC-A6D8-BD531BC6A50A}" srcOrd="0" destOrd="0" presId="urn:microsoft.com/office/officeart/2005/8/layout/hierarchy1"/>
    <dgm:cxn modelId="{DF4F2F82-9CE9-4512-8885-05C941E42BF2}" type="presParOf" srcId="{A3DA41C5-A284-4930-BA95-017398D45677}" destId="{E83ED6B9-55E0-4602-917D-155A64D6392C}" srcOrd="1" destOrd="0" presId="urn:microsoft.com/office/officeart/2005/8/layout/hierarchy1"/>
    <dgm:cxn modelId="{D6F0F770-A0B0-44DD-9784-6A8324595923}" type="presParOf" srcId="{9E16CA70-DFDC-4DCA-993D-8235381C74A9}" destId="{789E046E-2D4F-468D-A936-4A6CB987E12C}" srcOrd="1" destOrd="0" presId="urn:microsoft.com/office/officeart/2005/8/layout/hierarchy1"/>
    <dgm:cxn modelId="{6628CA58-4F21-496D-BEBB-D00F1D1E4D53}" type="presParOf" srcId="{5B36AFF1-9C59-4906-A572-7DAFCEFFACE1}" destId="{C8F7979B-5F5E-46EC-9B31-ACCE6C1A468F}" srcOrd="1" destOrd="0" presId="urn:microsoft.com/office/officeart/2005/8/layout/hierarchy1"/>
    <dgm:cxn modelId="{F6177F88-729A-4E4C-A7A9-663EC38A5230}" type="presParOf" srcId="{C8F7979B-5F5E-46EC-9B31-ACCE6C1A468F}" destId="{E167E7F7-EA29-45EA-9F45-1B4271BBD7E3}" srcOrd="0" destOrd="0" presId="urn:microsoft.com/office/officeart/2005/8/layout/hierarchy1"/>
    <dgm:cxn modelId="{E870DEA6-ACB9-47F3-BEB8-A49F6702F330}" type="presParOf" srcId="{E167E7F7-EA29-45EA-9F45-1B4271BBD7E3}" destId="{088EF1CB-7B50-40D9-AD91-8669B0B612E5}" srcOrd="0" destOrd="0" presId="urn:microsoft.com/office/officeart/2005/8/layout/hierarchy1"/>
    <dgm:cxn modelId="{769E1BEC-8393-4504-8643-69BA366FC844}" type="presParOf" srcId="{E167E7F7-EA29-45EA-9F45-1B4271BBD7E3}" destId="{C74DE039-3296-432A-B6C1-8F2D37B7DDA7}" srcOrd="1" destOrd="0" presId="urn:microsoft.com/office/officeart/2005/8/layout/hierarchy1"/>
    <dgm:cxn modelId="{DB87672E-6BD9-46B3-89A9-2BC973CA880B}" type="presParOf" srcId="{C8F7979B-5F5E-46EC-9B31-ACCE6C1A468F}" destId="{8B8F0007-6667-4329-88D4-7461A56D3196}" srcOrd="1" destOrd="0" presId="urn:microsoft.com/office/officeart/2005/8/layout/hierarchy1"/>
    <dgm:cxn modelId="{A6D344EE-719C-4071-84DF-A1EC86C3B316}" type="presParOf" srcId="{5B36AFF1-9C59-4906-A572-7DAFCEFFACE1}" destId="{8C012E98-A3A9-4D49-93D2-B17455AB9A2E}" srcOrd="2" destOrd="0" presId="urn:microsoft.com/office/officeart/2005/8/layout/hierarchy1"/>
    <dgm:cxn modelId="{059A2DEC-CC62-42FE-B745-BAA5882AFC24}" type="presParOf" srcId="{8C012E98-A3A9-4D49-93D2-B17455AB9A2E}" destId="{2BA5E052-F2BB-48D1-8BB2-6C3408607C71}" srcOrd="0" destOrd="0" presId="urn:microsoft.com/office/officeart/2005/8/layout/hierarchy1"/>
    <dgm:cxn modelId="{A060850C-90BD-4255-8D10-9590E89FD46A}" type="presParOf" srcId="{2BA5E052-F2BB-48D1-8BB2-6C3408607C71}" destId="{952EF952-0116-4A7C-9B16-5B546E3B87E4}" srcOrd="0" destOrd="0" presId="urn:microsoft.com/office/officeart/2005/8/layout/hierarchy1"/>
    <dgm:cxn modelId="{5D44BAA4-94E1-424F-AC20-EBFB5890FE2C}" type="presParOf" srcId="{2BA5E052-F2BB-48D1-8BB2-6C3408607C71}" destId="{758DB610-BCBD-4356-8551-B01809C606DA}" srcOrd="1" destOrd="0" presId="urn:microsoft.com/office/officeart/2005/8/layout/hierarchy1"/>
    <dgm:cxn modelId="{2344A6A9-F18E-490A-BDCE-07F3B2E0E839}" type="presParOf" srcId="{8C012E98-A3A9-4D49-93D2-B17455AB9A2E}" destId="{AA52FDB5-9338-4F5A-A82D-2AF2367E03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A59E00-4DBC-4922-80B7-DB9A5C2EC6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7E5A8-B1DD-47D7-B18C-A66F4CAFCE6D}">
      <dgm:prSet custT="1"/>
      <dgm:spPr/>
      <dgm:t>
        <a:bodyPr/>
        <a:lstStyle/>
        <a:p>
          <a:r>
            <a:rPr lang="en-US" sz="2200" b="1" dirty="0"/>
            <a:t>Top/Bottom 5 Shifts in Vote Share % on </a:t>
          </a:r>
          <a:r>
            <a:rPr lang="en-US" sz="2200" b="1" dirty="0">
              <a:solidFill>
                <a:schemeClr val="accent2"/>
              </a:solidFill>
            </a:rPr>
            <a:t>National</a:t>
          </a:r>
          <a:r>
            <a:rPr lang="en-US" sz="2200" b="1" dirty="0"/>
            <a:t> Level</a:t>
          </a:r>
        </a:p>
      </dgm:t>
    </dgm:pt>
    <dgm:pt modelId="{0D3E0727-D511-4984-94E7-6B663EE71D13}" type="parTrans" cxnId="{9FF46677-E510-4C1B-B1A9-EB384E435785}">
      <dgm:prSet/>
      <dgm:spPr/>
      <dgm:t>
        <a:bodyPr/>
        <a:lstStyle/>
        <a:p>
          <a:endParaRPr lang="en-US"/>
        </a:p>
      </dgm:t>
    </dgm:pt>
    <dgm:pt modelId="{20EBBF90-ED51-4A18-8836-7CD81A534A34}" type="sibTrans" cxnId="{9FF46677-E510-4C1B-B1A9-EB384E435785}">
      <dgm:prSet/>
      <dgm:spPr/>
      <dgm:t>
        <a:bodyPr/>
        <a:lstStyle/>
        <a:p>
          <a:endParaRPr lang="en-US"/>
        </a:p>
      </dgm:t>
    </dgm:pt>
    <dgm:pt modelId="{34FC183D-F961-4DB6-A373-1783A9641F70}">
      <dgm:prSet custT="1"/>
      <dgm:spPr/>
      <dgm:t>
        <a:bodyPr/>
        <a:lstStyle/>
        <a:p>
          <a:r>
            <a:rPr lang="en-US" sz="2200" b="1" dirty="0"/>
            <a:t>Top/Bottom 5 Shifts in Vote share % on </a:t>
          </a:r>
          <a:r>
            <a:rPr lang="en-US" sz="2200" b="1" dirty="0">
              <a:solidFill>
                <a:schemeClr val="accent2"/>
              </a:solidFill>
            </a:rPr>
            <a:t>State</a:t>
          </a:r>
          <a:r>
            <a:rPr lang="en-US" sz="2200" b="1" dirty="0"/>
            <a:t> Level</a:t>
          </a:r>
        </a:p>
      </dgm:t>
    </dgm:pt>
    <dgm:pt modelId="{22466C5B-D3D9-4C41-8B1C-A9403391FEAC}" type="parTrans" cxnId="{998C342A-61F1-42CA-9608-A907BE5D6010}">
      <dgm:prSet/>
      <dgm:spPr/>
      <dgm:t>
        <a:bodyPr/>
        <a:lstStyle/>
        <a:p>
          <a:endParaRPr lang="en-US"/>
        </a:p>
      </dgm:t>
    </dgm:pt>
    <dgm:pt modelId="{34085B14-60FE-469D-B2F4-55576CC569EF}" type="sibTrans" cxnId="{998C342A-61F1-42CA-9608-A907BE5D6010}">
      <dgm:prSet/>
      <dgm:spPr/>
      <dgm:t>
        <a:bodyPr/>
        <a:lstStyle/>
        <a:p>
          <a:endParaRPr lang="en-US"/>
        </a:p>
      </dgm:t>
    </dgm:pt>
    <dgm:pt modelId="{5B36AFF1-9C59-4906-A572-7DAFCEFFACE1}" type="pres">
      <dgm:prSet presAssocID="{13A59E00-4DBC-4922-80B7-DB9A5C2EC6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6CA70-DFDC-4DCA-993D-8235381C74A9}" type="pres">
      <dgm:prSet presAssocID="{70F7E5A8-B1DD-47D7-B18C-A66F4CAFCE6D}" presName="hierRoot1" presStyleCnt="0"/>
      <dgm:spPr/>
    </dgm:pt>
    <dgm:pt modelId="{A3DA41C5-A284-4930-BA95-017398D45677}" type="pres">
      <dgm:prSet presAssocID="{70F7E5A8-B1DD-47D7-B18C-A66F4CAFCE6D}" presName="composite" presStyleCnt="0"/>
      <dgm:spPr/>
    </dgm:pt>
    <dgm:pt modelId="{7B66E204-7FD2-44FC-A6D8-BD531BC6A50A}" type="pres">
      <dgm:prSet presAssocID="{70F7E5A8-B1DD-47D7-B18C-A66F4CAFCE6D}" presName="background" presStyleLbl="node0" presStyleIdx="0" presStyleCnt="2"/>
      <dgm:spPr/>
    </dgm:pt>
    <dgm:pt modelId="{E83ED6B9-55E0-4602-917D-155A64D6392C}" type="pres">
      <dgm:prSet presAssocID="{70F7E5A8-B1DD-47D7-B18C-A66F4CAFCE6D}" presName="text" presStyleLbl="fgAcc0" presStyleIdx="0" presStyleCnt="2">
        <dgm:presLayoutVars>
          <dgm:chPref val="3"/>
        </dgm:presLayoutVars>
      </dgm:prSet>
      <dgm:spPr/>
    </dgm:pt>
    <dgm:pt modelId="{789E046E-2D4F-468D-A936-4A6CB987E12C}" type="pres">
      <dgm:prSet presAssocID="{70F7E5A8-B1DD-47D7-B18C-A66F4CAFCE6D}" presName="hierChild2" presStyleCnt="0"/>
      <dgm:spPr/>
    </dgm:pt>
    <dgm:pt modelId="{007E95C7-99FE-4BA0-A06E-7FE24E706AE4}" type="pres">
      <dgm:prSet presAssocID="{34FC183D-F961-4DB6-A373-1783A9641F70}" presName="hierRoot1" presStyleCnt="0"/>
      <dgm:spPr/>
    </dgm:pt>
    <dgm:pt modelId="{03D51E96-F581-4398-80B1-F1D2E89AC626}" type="pres">
      <dgm:prSet presAssocID="{34FC183D-F961-4DB6-A373-1783A9641F70}" presName="composite" presStyleCnt="0"/>
      <dgm:spPr/>
    </dgm:pt>
    <dgm:pt modelId="{DCD5D979-5BCE-4B34-A6F5-7B094BCF9591}" type="pres">
      <dgm:prSet presAssocID="{34FC183D-F961-4DB6-A373-1783A9641F70}" presName="background" presStyleLbl="node0" presStyleIdx="1" presStyleCnt="2"/>
      <dgm:spPr/>
    </dgm:pt>
    <dgm:pt modelId="{ACE41654-2F70-4C8A-A77D-86EA82FAC23C}" type="pres">
      <dgm:prSet presAssocID="{34FC183D-F961-4DB6-A373-1783A9641F70}" presName="text" presStyleLbl="fgAcc0" presStyleIdx="1" presStyleCnt="2">
        <dgm:presLayoutVars>
          <dgm:chPref val="3"/>
        </dgm:presLayoutVars>
      </dgm:prSet>
      <dgm:spPr/>
    </dgm:pt>
    <dgm:pt modelId="{9DDA89F3-A8AD-415C-9B0B-1CFC2EB50D19}" type="pres">
      <dgm:prSet presAssocID="{34FC183D-F961-4DB6-A373-1783A9641F70}" presName="hierChild2" presStyleCnt="0"/>
      <dgm:spPr/>
    </dgm:pt>
  </dgm:ptLst>
  <dgm:cxnLst>
    <dgm:cxn modelId="{998C342A-61F1-42CA-9608-A907BE5D6010}" srcId="{13A59E00-4DBC-4922-80B7-DB9A5C2EC652}" destId="{34FC183D-F961-4DB6-A373-1783A9641F70}" srcOrd="1" destOrd="0" parTransId="{22466C5B-D3D9-4C41-8B1C-A9403391FEAC}" sibTransId="{34085B14-60FE-469D-B2F4-55576CC569EF}"/>
    <dgm:cxn modelId="{DBEA0E42-BCCC-407A-8EBA-B9739D449E2D}" type="presOf" srcId="{34FC183D-F961-4DB6-A373-1783A9641F70}" destId="{ACE41654-2F70-4C8A-A77D-86EA82FAC23C}" srcOrd="0" destOrd="0" presId="urn:microsoft.com/office/officeart/2005/8/layout/hierarchy1"/>
    <dgm:cxn modelId="{1E37054F-BAEE-4D2E-8D62-15F14A75EC7B}" type="presOf" srcId="{70F7E5A8-B1DD-47D7-B18C-A66F4CAFCE6D}" destId="{E83ED6B9-55E0-4602-917D-155A64D6392C}" srcOrd="0" destOrd="0" presId="urn:microsoft.com/office/officeart/2005/8/layout/hierarchy1"/>
    <dgm:cxn modelId="{9FF46677-E510-4C1B-B1A9-EB384E435785}" srcId="{13A59E00-4DBC-4922-80B7-DB9A5C2EC652}" destId="{70F7E5A8-B1DD-47D7-B18C-A66F4CAFCE6D}" srcOrd="0" destOrd="0" parTransId="{0D3E0727-D511-4984-94E7-6B663EE71D13}" sibTransId="{20EBBF90-ED51-4A18-8836-7CD81A534A34}"/>
    <dgm:cxn modelId="{38C6F9C1-DA59-4FF4-839F-A0A960A5D4FD}" type="presOf" srcId="{13A59E00-4DBC-4922-80B7-DB9A5C2EC652}" destId="{5B36AFF1-9C59-4906-A572-7DAFCEFFACE1}" srcOrd="0" destOrd="0" presId="urn:microsoft.com/office/officeart/2005/8/layout/hierarchy1"/>
    <dgm:cxn modelId="{6C8A7236-1F70-4730-84AB-463222F8A7BA}" type="presParOf" srcId="{5B36AFF1-9C59-4906-A572-7DAFCEFFACE1}" destId="{9E16CA70-DFDC-4DCA-993D-8235381C74A9}" srcOrd="0" destOrd="0" presId="urn:microsoft.com/office/officeart/2005/8/layout/hierarchy1"/>
    <dgm:cxn modelId="{263FB5AC-E34D-4BFD-9B3C-001655CA8443}" type="presParOf" srcId="{9E16CA70-DFDC-4DCA-993D-8235381C74A9}" destId="{A3DA41C5-A284-4930-BA95-017398D45677}" srcOrd="0" destOrd="0" presId="urn:microsoft.com/office/officeart/2005/8/layout/hierarchy1"/>
    <dgm:cxn modelId="{539A5C02-5BC1-40D5-AF33-B3EE2F197023}" type="presParOf" srcId="{A3DA41C5-A284-4930-BA95-017398D45677}" destId="{7B66E204-7FD2-44FC-A6D8-BD531BC6A50A}" srcOrd="0" destOrd="0" presId="urn:microsoft.com/office/officeart/2005/8/layout/hierarchy1"/>
    <dgm:cxn modelId="{DF4F2F82-9CE9-4512-8885-05C941E42BF2}" type="presParOf" srcId="{A3DA41C5-A284-4930-BA95-017398D45677}" destId="{E83ED6B9-55E0-4602-917D-155A64D6392C}" srcOrd="1" destOrd="0" presId="urn:microsoft.com/office/officeart/2005/8/layout/hierarchy1"/>
    <dgm:cxn modelId="{D6F0F770-A0B0-44DD-9784-6A8324595923}" type="presParOf" srcId="{9E16CA70-DFDC-4DCA-993D-8235381C74A9}" destId="{789E046E-2D4F-468D-A936-4A6CB987E12C}" srcOrd="1" destOrd="0" presId="urn:microsoft.com/office/officeart/2005/8/layout/hierarchy1"/>
    <dgm:cxn modelId="{AD5AD6F1-9DFF-42BB-A6C1-F933DCA55F87}" type="presParOf" srcId="{5B36AFF1-9C59-4906-A572-7DAFCEFFACE1}" destId="{007E95C7-99FE-4BA0-A06E-7FE24E706AE4}" srcOrd="1" destOrd="0" presId="urn:microsoft.com/office/officeart/2005/8/layout/hierarchy1"/>
    <dgm:cxn modelId="{C031BA45-DB49-47C5-9946-E5E1A2B7FA3B}" type="presParOf" srcId="{007E95C7-99FE-4BA0-A06E-7FE24E706AE4}" destId="{03D51E96-F581-4398-80B1-F1D2E89AC626}" srcOrd="0" destOrd="0" presId="urn:microsoft.com/office/officeart/2005/8/layout/hierarchy1"/>
    <dgm:cxn modelId="{30FBC236-7A0F-414B-B906-A1A2F2182FD9}" type="presParOf" srcId="{03D51E96-F581-4398-80B1-F1D2E89AC626}" destId="{DCD5D979-5BCE-4B34-A6F5-7B094BCF9591}" srcOrd="0" destOrd="0" presId="urn:microsoft.com/office/officeart/2005/8/layout/hierarchy1"/>
    <dgm:cxn modelId="{24090C67-1580-4971-8AE8-55B4E53E6E1B}" type="presParOf" srcId="{03D51E96-F581-4398-80B1-F1D2E89AC626}" destId="{ACE41654-2F70-4C8A-A77D-86EA82FAC23C}" srcOrd="1" destOrd="0" presId="urn:microsoft.com/office/officeart/2005/8/layout/hierarchy1"/>
    <dgm:cxn modelId="{A09A2CD4-C2F8-4497-8835-EBF8C9996A87}" type="presParOf" srcId="{007E95C7-99FE-4BA0-A06E-7FE24E706AE4}" destId="{9DDA89F3-A8AD-415C-9B0B-1CFC2EB50D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A59E00-4DBC-4922-80B7-DB9A5C2EC6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7E5A8-B1DD-47D7-B18C-A66F4CAFCE6D}">
      <dgm:prSet/>
      <dgm:spPr/>
      <dgm:t>
        <a:bodyPr/>
        <a:lstStyle/>
        <a:p>
          <a:r>
            <a:rPr lang="en-US" b="1" dirty="0"/>
            <a:t>top 5 candidates based on </a:t>
          </a:r>
          <a:r>
            <a:rPr lang="en-US" b="1" dirty="0">
              <a:solidFill>
                <a:schemeClr val="accent2"/>
              </a:solidFill>
            </a:rPr>
            <a:t>margin</a:t>
          </a:r>
          <a:r>
            <a:rPr lang="en-US" b="1" dirty="0"/>
            <a:t> </a:t>
          </a:r>
          <a:r>
            <a:rPr lang="en-US" b="1" dirty="0">
              <a:solidFill>
                <a:schemeClr val="accent2"/>
              </a:solidFill>
            </a:rPr>
            <a:t>difference</a:t>
          </a:r>
          <a:r>
            <a:rPr lang="en-US" b="1" dirty="0"/>
            <a:t> with runners in 2014 and 2019</a:t>
          </a:r>
          <a:endParaRPr lang="en-US" dirty="0"/>
        </a:p>
      </dgm:t>
    </dgm:pt>
    <dgm:pt modelId="{0D3E0727-D511-4984-94E7-6B663EE71D13}" type="parTrans" cxnId="{9FF46677-E510-4C1B-B1A9-EB384E435785}">
      <dgm:prSet/>
      <dgm:spPr/>
      <dgm:t>
        <a:bodyPr/>
        <a:lstStyle/>
        <a:p>
          <a:endParaRPr lang="en-US"/>
        </a:p>
      </dgm:t>
    </dgm:pt>
    <dgm:pt modelId="{20EBBF90-ED51-4A18-8836-7CD81A534A34}" type="sibTrans" cxnId="{9FF46677-E510-4C1B-B1A9-EB384E435785}">
      <dgm:prSet/>
      <dgm:spPr/>
      <dgm:t>
        <a:bodyPr/>
        <a:lstStyle/>
        <a:p>
          <a:endParaRPr lang="en-US"/>
        </a:p>
      </dgm:t>
    </dgm:pt>
    <dgm:pt modelId="{2EA63BDA-A388-4751-B7E4-918EC0C847A9}">
      <dgm:prSet/>
      <dgm:spPr/>
      <dgm:t>
        <a:bodyPr/>
        <a:lstStyle/>
        <a:p>
          <a:r>
            <a:rPr lang="en-US" b="1" dirty="0"/>
            <a:t>Split winners by </a:t>
          </a:r>
          <a:r>
            <a:rPr lang="en-US" b="1" dirty="0">
              <a:solidFill>
                <a:schemeClr val="accent2"/>
              </a:solidFill>
            </a:rPr>
            <a:t>Gender</a:t>
          </a:r>
        </a:p>
      </dgm:t>
    </dgm:pt>
    <dgm:pt modelId="{E2A3ACAE-06C1-4551-8286-268B916D1B64}" type="parTrans" cxnId="{7D104898-5000-4296-980A-5688F4960B56}">
      <dgm:prSet/>
      <dgm:spPr/>
      <dgm:t>
        <a:bodyPr/>
        <a:lstStyle/>
        <a:p>
          <a:endParaRPr lang="en-US"/>
        </a:p>
      </dgm:t>
    </dgm:pt>
    <dgm:pt modelId="{E7B35C03-7633-446E-BB5D-469F2F2A1F11}" type="sibTrans" cxnId="{7D104898-5000-4296-980A-5688F4960B56}">
      <dgm:prSet/>
      <dgm:spPr/>
      <dgm:t>
        <a:bodyPr/>
        <a:lstStyle/>
        <a:p>
          <a:endParaRPr lang="en-US"/>
        </a:p>
      </dgm:t>
    </dgm:pt>
    <dgm:pt modelId="{9701BD50-D2EA-4E05-9DE0-9BE81AEE5BB0}">
      <dgm:prSet/>
      <dgm:spPr/>
      <dgm:t>
        <a:bodyPr/>
        <a:lstStyle/>
        <a:p>
          <a:r>
            <a:rPr lang="en-US" b="1" dirty="0"/>
            <a:t>Which candidates participated in the </a:t>
          </a:r>
          <a:r>
            <a:rPr lang="en-US" b="1" dirty="0">
              <a:solidFill>
                <a:schemeClr val="accent2"/>
              </a:solidFill>
            </a:rPr>
            <a:t>2</a:t>
          </a:r>
          <a:r>
            <a:rPr lang="en-US" b="1" dirty="0"/>
            <a:t> rounds?</a:t>
          </a:r>
        </a:p>
      </dgm:t>
    </dgm:pt>
    <dgm:pt modelId="{9622B2DC-5C3A-465A-A25F-B8BA6CA375B2}" type="parTrans" cxnId="{E4576471-FCBA-4A18-B634-0999BBA45ED7}">
      <dgm:prSet/>
      <dgm:spPr/>
      <dgm:t>
        <a:bodyPr/>
        <a:lstStyle/>
        <a:p>
          <a:endParaRPr lang="en-US"/>
        </a:p>
      </dgm:t>
    </dgm:pt>
    <dgm:pt modelId="{F61AB521-4FC4-45FC-BF19-0787B311FBF3}" type="sibTrans" cxnId="{E4576471-FCBA-4A18-B634-0999BBA45ED7}">
      <dgm:prSet/>
      <dgm:spPr/>
      <dgm:t>
        <a:bodyPr/>
        <a:lstStyle/>
        <a:p>
          <a:endParaRPr lang="en-US"/>
        </a:p>
      </dgm:t>
    </dgm:pt>
    <dgm:pt modelId="{5B36AFF1-9C59-4906-A572-7DAFCEFFACE1}" type="pres">
      <dgm:prSet presAssocID="{13A59E00-4DBC-4922-80B7-DB9A5C2EC6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6CA70-DFDC-4DCA-993D-8235381C74A9}" type="pres">
      <dgm:prSet presAssocID="{70F7E5A8-B1DD-47D7-B18C-A66F4CAFCE6D}" presName="hierRoot1" presStyleCnt="0"/>
      <dgm:spPr/>
    </dgm:pt>
    <dgm:pt modelId="{A3DA41C5-A284-4930-BA95-017398D45677}" type="pres">
      <dgm:prSet presAssocID="{70F7E5A8-B1DD-47D7-B18C-A66F4CAFCE6D}" presName="composite" presStyleCnt="0"/>
      <dgm:spPr/>
    </dgm:pt>
    <dgm:pt modelId="{7B66E204-7FD2-44FC-A6D8-BD531BC6A50A}" type="pres">
      <dgm:prSet presAssocID="{70F7E5A8-B1DD-47D7-B18C-A66F4CAFCE6D}" presName="background" presStyleLbl="node0" presStyleIdx="0" presStyleCnt="3"/>
      <dgm:spPr/>
    </dgm:pt>
    <dgm:pt modelId="{E83ED6B9-55E0-4602-917D-155A64D6392C}" type="pres">
      <dgm:prSet presAssocID="{70F7E5A8-B1DD-47D7-B18C-A66F4CAFCE6D}" presName="text" presStyleLbl="fgAcc0" presStyleIdx="0" presStyleCnt="3">
        <dgm:presLayoutVars>
          <dgm:chPref val="3"/>
        </dgm:presLayoutVars>
      </dgm:prSet>
      <dgm:spPr/>
    </dgm:pt>
    <dgm:pt modelId="{789E046E-2D4F-468D-A936-4A6CB987E12C}" type="pres">
      <dgm:prSet presAssocID="{70F7E5A8-B1DD-47D7-B18C-A66F4CAFCE6D}" presName="hierChild2" presStyleCnt="0"/>
      <dgm:spPr/>
    </dgm:pt>
    <dgm:pt modelId="{C8F7979B-5F5E-46EC-9B31-ACCE6C1A468F}" type="pres">
      <dgm:prSet presAssocID="{2EA63BDA-A388-4751-B7E4-918EC0C847A9}" presName="hierRoot1" presStyleCnt="0"/>
      <dgm:spPr/>
    </dgm:pt>
    <dgm:pt modelId="{E167E7F7-EA29-45EA-9F45-1B4271BBD7E3}" type="pres">
      <dgm:prSet presAssocID="{2EA63BDA-A388-4751-B7E4-918EC0C847A9}" presName="composite" presStyleCnt="0"/>
      <dgm:spPr/>
    </dgm:pt>
    <dgm:pt modelId="{088EF1CB-7B50-40D9-AD91-8669B0B612E5}" type="pres">
      <dgm:prSet presAssocID="{2EA63BDA-A388-4751-B7E4-918EC0C847A9}" presName="background" presStyleLbl="node0" presStyleIdx="1" presStyleCnt="3"/>
      <dgm:spPr/>
    </dgm:pt>
    <dgm:pt modelId="{C74DE039-3296-432A-B6C1-8F2D37B7DDA7}" type="pres">
      <dgm:prSet presAssocID="{2EA63BDA-A388-4751-B7E4-918EC0C847A9}" presName="text" presStyleLbl="fgAcc0" presStyleIdx="1" presStyleCnt="3">
        <dgm:presLayoutVars>
          <dgm:chPref val="3"/>
        </dgm:presLayoutVars>
      </dgm:prSet>
      <dgm:spPr/>
    </dgm:pt>
    <dgm:pt modelId="{8B8F0007-6667-4329-88D4-7461A56D3196}" type="pres">
      <dgm:prSet presAssocID="{2EA63BDA-A388-4751-B7E4-918EC0C847A9}" presName="hierChild2" presStyleCnt="0"/>
      <dgm:spPr/>
    </dgm:pt>
    <dgm:pt modelId="{53DEC67C-5D9A-4861-8CC7-5F1CED93AC3C}" type="pres">
      <dgm:prSet presAssocID="{9701BD50-D2EA-4E05-9DE0-9BE81AEE5BB0}" presName="hierRoot1" presStyleCnt="0"/>
      <dgm:spPr/>
    </dgm:pt>
    <dgm:pt modelId="{D5EAD260-9132-4133-AF6B-08FBBFD5E36E}" type="pres">
      <dgm:prSet presAssocID="{9701BD50-D2EA-4E05-9DE0-9BE81AEE5BB0}" presName="composite" presStyleCnt="0"/>
      <dgm:spPr/>
    </dgm:pt>
    <dgm:pt modelId="{66E683B7-1EA6-4AA2-8B35-94F2142809BA}" type="pres">
      <dgm:prSet presAssocID="{9701BD50-D2EA-4E05-9DE0-9BE81AEE5BB0}" presName="background" presStyleLbl="node0" presStyleIdx="2" presStyleCnt="3"/>
      <dgm:spPr/>
    </dgm:pt>
    <dgm:pt modelId="{ED8B5D9A-C3C3-4068-BCAF-9997901D5A80}" type="pres">
      <dgm:prSet presAssocID="{9701BD50-D2EA-4E05-9DE0-9BE81AEE5BB0}" presName="text" presStyleLbl="fgAcc0" presStyleIdx="2" presStyleCnt="3">
        <dgm:presLayoutVars>
          <dgm:chPref val="3"/>
        </dgm:presLayoutVars>
      </dgm:prSet>
      <dgm:spPr/>
    </dgm:pt>
    <dgm:pt modelId="{1C70F6C5-EBA3-43A8-8E51-851CF13A3921}" type="pres">
      <dgm:prSet presAssocID="{9701BD50-D2EA-4E05-9DE0-9BE81AEE5BB0}" presName="hierChild2" presStyleCnt="0"/>
      <dgm:spPr/>
    </dgm:pt>
  </dgm:ptLst>
  <dgm:cxnLst>
    <dgm:cxn modelId="{08C62716-EA5D-4DCA-8348-513587BDD0AE}" type="presOf" srcId="{9701BD50-D2EA-4E05-9DE0-9BE81AEE5BB0}" destId="{ED8B5D9A-C3C3-4068-BCAF-9997901D5A80}" srcOrd="0" destOrd="0" presId="urn:microsoft.com/office/officeart/2005/8/layout/hierarchy1"/>
    <dgm:cxn modelId="{1E37054F-BAEE-4D2E-8D62-15F14A75EC7B}" type="presOf" srcId="{70F7E5A8-B1DD-47D7-B18C-A66F4CAFCE6D}" destId="{E83ED6B9-55E0-4602-917D-155A64D6392C}" srcOrd="0" destOrd="0" presId="urn:microsoft.com/office/officeart/2005/8/layout/hierarchy1"/>
    <dgm:cxn modelId="{E4576471-FCBA-4A18-B634-0999BBA45ED7}" srcId="{13A59E00-4DBC-4922-80B7-DB9A5C2EC652}" destId="{9701BD50-D2EA-4E05-9DE0-9BE81AEE5BB0}" srcOrd="2" destOrd="0" parTransId="{9622B2DC-5C3A-465A-A25F-B8BA6CA375B2}" sibTransId="{F61AB521-4FC4-45FC-BF19-0787B311FBF3}"/>
    <dgm:cxn modelId="{9FF46677-E510-4C1B-B1A9-EB384E435785}" srcId="{13A59E00-4DBC-4922-80B7-DB9A5C2EC652}" destId="{70F7E5A8-B1DD-47D7-B18C-A66F4CAFCE6D}" srcOrd="0" destOrd="0" parTransId="{0D3E0727-D511-4984-94E7-6B663EE71D13}" sibTransId="{20EBBF90-ED51-4A18-8836-7CD81A534A34}"/>
    <dgm:cxn modelId="{7D104898-5000-4296-980A-5688F4960B56}" srcId="{13A59E00-4DBC-4922-80B7-DB9A5C2EC652}" destId="{2EA63BDA-A388-4751-B7E4-918EC0C847A9}" srcOrd="1" destOrd="0" parTransId="{E2A3ACAE-06C1-4551-8286-268B916D1B64}" sibTransId="{E7B35C03-7633-446E-BB5D-469F2F2A1F11}"/>
    <dgm:cxn modelId="{38C6F9C1-DA59-4FF4-839F-A0A960A5D4FD}" type="presOf" srcId="{13A59E00-4DBC-4922-80B7-DB9A5C2EC652}" destId="{5B36AFF1-9C59-4906-A572-7DAFCEFFACE1}" srcOrd="0" destOrd="0" presId="urn:microsoft.com/office/officeart/2005/8/layout/hierarchy1"/>
    <dgm:cxn modelId="{6F5D7AFD-FBE1-4FBD-B800-3323C12745FB}" type="presOf" srcId="{2EA63BDA-A388-4751-B7E4-918EC0C847A9}" destId="{C74DE039-3296-432A-B6C1-8F2D37B7DDA7}" srcOrd="0" destOrd="0" presId="urn:microsoft.com/office/officeart/2005/8/layout/hierarchy1"/>
    <dgm:cxn modelId="{6C8A7236-1F70-4730-84AB-463222F8A7BA}" type="presParOf" srcId="{5B36AFF1-9C59-4906-A572-7DAFCEFFACE1}" destId="{9E16CA70-DFDC-4DCA-993D-8235381C74A9}" srcOrd="0" destOrd="0" presId="urn:microsoft.com/office/officeart/2005/8/layout/hierarchy1"/>
    <dgm:cxn modelId="{263FB5AC-E34D-4BFD-9B3C-001655CA8443}" type="presParOf" srcId="{9E16CA70-DFDC-4DCA-993D-8235381C74A9}" destId="{A3DA41C5-A284-4930-BA95-017398D45677}" srcOrd="0" destOrd="0" presId="urn:microsoft.com/office/officeart/2005/8/layout/hierarchy1"/>
    <dgm:cxn modelId="{539A5C02-5BC1-40D5-AF33-B3EE2F197023}" type="presParOf" srcId="{A3DA41C5-A284-4930-BA95-017398D45677}" destId="{7B66E204-7FD2-44FC-A6D8-BD531BC6A50A}" srcOrd="0" destOrd="0" presId="urn:microsoft.com/office/officeart/2005/8/layout/hierarchy1"/>
    <dgm:cxn modelId="{DF4F2F82-9CE9-4512-8885-05C941E42BF2}" type="presParOf" srcId="{A3DA41C5-A284-4930-BA95-017398D45677}" destId="{E83ED6B9-55E0-4602-917D-155A64D6392C}" srcOrd="1" destOrd="0" presId="urn:microsoft.com/office/officeart/2005/8/layout/hierarchy1"/>
    <dgm:cxn modelId="{D6F0F770-A0B0-44DD-9784-6A8324595923}" type="presParOf" srcId="{9E16CA70-DFDC-4DCA-993D-8235381C74A9}" destId="{789E046E-2D4F-468D-A936-4A6CB987E12C}" srcOrd="1" destOrd="0" presId="urn:microsoft.com/office/officeart/2005/8/layout/hierarchy1"/>
    <dgm:cxn modelId="{6628CA58-4F21-496D-BEBB-D00F1D1E4D53}" type="presParOf" srcId="{5B36AFF1-9C59-4906-A572-7DAFCEFFACE1}" destId="{C8F7979B-5F5E-46EC-9B31-ACCE6C1A468F}" srcOrd="1" destOrd="0" presId="urn:microsoft.com/office/officeart/2005/8/layout/hierarchy1"/>
    <dgm:cxn modelId="{F6177F88-729A-4E4C-A7A9-663EC38A5230}" type="presParOf" srcId="{C8F7979B-5F5E-46EC-9B31-ACCE6C1A468F}" destId="{E167E7F7-EA29-45EA-9F45-1B4271BBD7E3}" srcOrd="0" destOrd="0" presId="urn:microsoft.com/office/officeart/2005/8/layout/hierarchy1"/>
    <dgm:cxn modelId="{E870DEA6-ACB9-47F3-BEB8-A49F6702F330}" type="presParOf" srcId="{E167E7F7-EA29-45EA-9F45-1B4271BBD7E3}" destId="{088EF1CB-7B50-40D9-AD91-8669B0B612E5}" srcOrd="0" destOrd="0" presId="urn:microsoft.com/office/officeart/2005/8/layout/hierarchy1"/>
    <dgm:cxn modelId="{769E1BEC-8393-4504-8643-69BA366FC844}" type="presParOf" srcId="{E167E7F7-EA29-45EA-9F45-1B4271BBD7E3}" destId="{C74DE039-3296-432A-B6C1-8F2D37B7DDA7}" srcOrd="1" destOrd="0" presId="urn:microsoft.com/office/officeart/2005/8/layout/hierarchy1"/>
    <dgm:cxn modelId="{DB87672E-6BD9-46B3-89A9-2BC973CA880B}" type="presParOf" srcId="{C8F7979B-5F5E-46EC-9B31-ACCE6C1A468F}" destId="{8B8F0007-6667-4329-88D4-7461A56D3196}" srcOrd="1" destOrd="0" presId="urn:microsoft.com/office/officeart/2005/8/layout/hierarchy1"/>
    <dgm:cxn modelId="{4B1B4284-85F0-4425-885A-962926BA17A8}" type="presParOf" srcId="{5B36AFF1-9C59-4906-A572-7DAFCEFFACE1}" destId="{53DEC67C-5D9A-4861-8CC7-5F1CED93AC3C}" srcOrd="2" destOrd="0" presId="urn:microsoft.com/office/officeart/2005/8/layout/hierarchy1"/>
    <dgm:cxn modelId="{45574756-82DA-4B44-BEC3-C71BBB6A560F}" type="presParOf" srcId="{53DEC67C-5D9A-4861-8CC7-5F1CED93AC3C}" destId="{D5EAD260-9132-4133-AF6B-08FBBFD5E36E}" srcOrd="0" destOrd="0" presId="urn:microsoft.com/office/officeart/2005/8/layout/hierarchy1"/>
    <dgm:cxn modelId="{DD4F9BFD-C47A-4576-9464-EE791826168A}" type="presParOf" srcId="{D5EAD260-9132-4133-AF6B-08FBBFD5E36E}" destId="{66E683B7-1EA6-4AA2-8B35-94F2142809BA}" srcOrd="0" destOrd="0" presId="urn:microsoft.com/office/officeart/2005/8/layout/hierarchy1"/>
    <dgm:cxn modelId="{3B449E4D-B8D6-4187-8599-2B43E6584880}" type="presParOf" srcId="{D5EAD260-9132-4133-AF6B-08FBBFD5E36E}" destId="{ED8B5D9A-C3C3-4068-BCAF-9997901D5A80}" srcOrd="1" destOrd="0" presId="urn:microsoft.com/office/officeart/2005/8/layout/hierarchy1"/>
    <dgm:cxn modelId="{933725F1-E0B2-4DD6-8FAA-6C62E7576A8E}" type="presParOf" srcId="{53DEC67C-5D9A-4861-8CC7-5F1CED93AC3C}" destId="{1C70F6C5-EBA3-43A8-8E51-851CF13A39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6E204-7FD2-44FC-A6D8-BD531BC6A50A}">
      <dsp:nvSpPr>
        <dsp:cNvPr id="0" name=""/>
        <dsp:cNvSpPr/>
      </dsp:nvSpPr>
      <dsp:spPr>
        <a:xfrm>
          <a:off x="1097101" y="102"/>
          <a:ext cx="7842836" cy="279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D6B9-55E0-4602-917D-155A64D6392C}">
      <dsp:nvSpPr>
        <dsp:cNvPr id="0" name=""/>
        <dsp:cNvSpPr/>
      </dsp:nvSpPr>
      <dsp:spPr>
        <a:xfrm>
          <a:off x="1558457" y="438390"/>
          <a:ext cx="7842836" cy="2796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effectLst/>
              <a:latin typeface="manrope"/>
            </a:rPr>
            <a:t>ATLIQ Media</a:t>
          </a:r>
          <a:r>
            <a:rPr lang="en-US" sz="2400" b="0" i="0" kern="1200" dirty="0">
              <a:solidFill>
                <a:schemeClr val="tx1"/>
              </a:solidFill>
              <a:effectLst/>
              <a:latin typeface="manrope"/>
            </a:rPr>
            <a:t> is a private </a:t>
          </a:r>
          <a:r>
            <a:rPr lang="en-US" sz="2400" b="0" i="0" kern="1200" dirty="0">
              <a:solidFill>
                <a:schemeClr val="accent2"/>
              </a:solidFill>
              <a:effectLst/>
              <a:latin typeface="manrope"/>
            </a:rPr>
            <a:t>media company </a:t>
          </a:r>
          <a:r>
            <a:rPr lang="en-US" sz="2400" b="0" i="0" kern="1200" dirty="0">
              <a:solidFill>
                <a:schemeClr val="tx1"/>
              </a:solidFill>
              <a:effectLst/>
              <a:latin typeface="manrope"/>
            </a:rPr>
            <a:t>and they wanted to telecast a show on Lok Sabha elections 2024 in India. Unlike other channels they do not want to have a debate on who is going to win this election, they rather want to present </a:t>
          </a:r>
          <a:r>
            <a:rPr lang="en-US" sz="2400" b="0" i="0" kern="1200" dirty="0">
              <a:solidFill>
                <a:schemeClr val="accent2"/>
              </a:solidFill>
              <a:effectLst/>
              <a:latin typeface="manrope"/>
            </a:rPr>
            <a:t>insights</a:t>
          </a:r>
          <a:r>
            <a:rPr lang="en-US" sz="2400" b="0" i="0" kern="1200" dirty="0">
              <a:solidFill>
                <a:schemeClr val="tx1"/>
              </a:solidFill>
              <a:effectLst/>
              <a:latin typeface="manrope"/>
            </a:rPr>
            <a:t> from the 2014 and 2019 elections without any bias and discuss </a:t>
          </a:r>
          <a:r>
            <a:rPr lang="en-US" sz="2400" b="0" i="0" kern="1200" dirty="0">
              <a:solidFill>
                <a:schemeClr val="accent2"/>
              </a:solidFill>
              <a:effectLst/>
              <a:latin typeface="manrope"/>
            </a:rPr>
            <a:t>less explored themes </a:t>
          </a:r>
          <a:r>
            <a:rPr lang="en-US" sz="2400" b="0" i="0" kern="1200" dirty="0">
              <a:solidFill>
                <a:schemeClr val="tx1"/>
              </a:solidFill>
              <a:effectLst/>
              <a:latin typeface="manrope"/>
            </a:rPr>
            <a:t>like voter turnout percentage in India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640358" y="520291"/>
        <a:ext cx="7679034" cy="2632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6E204-7FD2-44FC-A6D8-BD531BC6A50A}">
      <dsp:nvSpPr>
        <dsp:cNvPr id="0" name=""/>
        <dsp:cNvSpPr/>
      </dsp:nvSpPr>
      <dsp:spPr>
        <a:xfrm>
          <a:off x="198469" y="736"/>
          <a:ext cx="2746321" cy="1743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D6B9-55E0-4602-917D-155A64D6392C}">
      <dsp:nvSpPr>
        <dsp:cNvPr id="0" name=""/>
        <dsp:cNvSpPr/>
      </dsp:nvSpPr>
      <dsp:spPr>
        <a:xfrm>
          <a:off x="503616" y="290626"/>
          <a:ext cx="2746321" cy="1743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Statistical comparison between 2014 and 2019 </a:t>
          </a:r>
          <a:endParaRPr lang="en-US" sz="2100" kern="1200"/>
        </a:p>
      </dsp:txBody>
      <dsp:txXfrm>
        <a:off x="554693" y="341703"/>
        <a:ext cx="2644167" cy="1641760"/>
      </dsp:txXfrm>
    </dsp:sp>
    <dsp:sp modelId="{088EF1CB-7B50-40D9-AD91-8669B0B612E5}">
      <dsp:nvSpPr>
        <dsp:cNvPr id="0" name=""/>
        <dsp:cNvSpPr/>
      </dsp:nvSpPr>
      <dsp:spPr>
        <a:xfrm>
          <a:off x="3555085" y="736"/>
          <a:ext cx="2746321" cy="1743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DE039-3296-432A-B6C1-8F2D37B7DDA7}">
      <dsp:nvSpPr>
        <dsp:cNvPr id="0" name=""/>
        <dsp:cNvSpPr/>
      </dsp:nvSpPr>
      <dsp:spPr>
        <a:xfrm>
          <a:off x="3860232" y="290626"/>
          <a:ext cx="2746321" cy="1743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list the top/bottom 5 constituencies of 2014 and 2019 in terms of voter turnout ratio.</a:t>
          </a:r>
          <a:endParaRPr lang="en-US" sz="2100" kern="1200" dirty="0"/>
        </a:p>
      </dsp:txBody>
      <dsp:txXfrm>
        <a:off x="3911309" y="341703"/>
        <a:ext cx="2644167" cy="1641760"/>
      </dsp:txXfrm>
    </dsp:sp>
    <dsp:sp modelId="{E09EF112-50D6-491C-863E-A2238E174EA1}">
      <dsp:nvSpPr>
        <dsp:cNvPr id="0" name=""/>
        <dsp:cNvSpPr/>
      </dsp:nvSpPr>
      <dsp:spPr>
        <a:xfrm>
          <a:off x="6911700" y="736"/>
          <a:ext cx="2746321" cy="1743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CFD6-A5CD-4856-BA1A-CE01F844A335}">
      <dsp:nvSpPr>
        <dsp:cNvPr id="0" name=""/>
        <dsp:cNvSpPr/>
      </dsp:nvSpPr>
      <dsp:spPr>
        <a:xfrm>
          <a:off x="7216847" y="290626"/>
          <a:ext cx="2746321" cy="1743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list the top/bottom 5 states of 2014 and 2019 in terms of voter turnout ratio.</a:t>
          </a:r>
          <a:endParaRPr lang="en-US" sz="2100" kern="1200" dirty="0"/>
        </a:p>
      </dsp:txBody>
      <dsp:txXfrm>
        <a:off x="7267924" y="341703"/>
        <a:ext cx="2644167" cy="1641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6E204-7FD2-44FC-A6D8-BD531BC6A50A}">
      <dsp:nvSpPr>
        <dsp:cNvPr id="0" name=""/>
        <dsp:cNvSpPr/>
      </dsp:nvSpPr>
      <dsp:spPr>
        <a:xfrm>
          <a:off x="0" y="566313"/>
          <a:ext cx="2606316" cy="1655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D6B9-55E0-4602-917D-155A64D6392C}">
      <dsp:nvSpPr>
        <dsp:cNvPr id="0" name=""/>
        <dsp:cNvSpPr/>
      </dsp:nvSpPr>
      <dsp:spPr>
        <a:xfrm>
          <a:off x="289590" y="841424"/>
          <a:ext cx="2606316" cy="1655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which constituencies have elected the </a:t>
          </a:r>
          <a:r>
            <a:rPr lang="en-US" sz="1600" b="1" kern="1200" dirty="0">
              <a:solidFill>
                <a:schemeClr val="accent2"/>
              </a:solidFill>
            </a:rPr>
            <a:t>same</a:t>
          </a:r>
          <a:r>
            <a:rPr lang="en-US" sz="1600" b="1" kern="1200" dirty="0"/>
            <a:t> party for two consecutive elections rank them by % of votes to that winning party in 2019</a:t>
          </a:r>
          <a:endParaRPr lang="en-US" sz="1600" kern="1200" dirty="0"/>
        </a:p>
      </dsp:txBody>
      <dsp:txXfrm>
        <a:off x="338064" y="889898"/>
        <a:ext cx="2509368" cy="1558062"/>
      </dsp:txXfrm>
    </dsp:sp>
    <dsp:sp modelId="{088EF1CB-7B50-40D9-AD91-8669B0B612E5}">
      <dsp:nvSpPr>
        <dsp:cNvPr id="0" name=""/>
        <dsp:cNvSpPr/>
      </dsp:nvSpPr>
      <dsp:spPr>
        <a:xfrm>
          <a:off x="3185497" y="566313"/>
          <a:ext cx="2606316" cy="1655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DE039-3296-432A-B6C1-8F2D37B7DDA7}">
      <dsp:nvSpPr>
        <dsp:cNvPr id="0" name=""/>
        <dsp:cNvSpPr/>
      </dsp:nvSpPr>
      <dsp:spPr>
        <a:xfrm>
          <a:off x="3475088" y="841424"/>
          <a:ext cx="2606316" cy="1655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which constituencies have voted for </a:t>
          </a:r>
          <a:r>
            <a:rPr lang="en-US" sz="1600" b="1" kern="1200" dirty="0">
              <a:solidFill>
                <a:schemeClr val="accent2"/>
              </a:solidFill>
            </a:rPr>
            <a:t>different</a:t>
          </a:r>
          <a:r>
            <a:rPr lang="en-US" sz="1600" b="1" kern="1200" dirty="0"/>
            <a:t> parties in two elections(list top 10 based on difference 19 - 14 in winner vote perc.</a:t>
          </a:r>
          <a:endParaRPr lang="en-US" sz="1600" kern="1200" dirty="0"/>
        </a:p>
      </dsp:txBody>
      <dsp:txXfrm>
        <a:off x="3523562" y="889898"/>
        <a:ext cx="2509368" cy="1558062"/>
      </dsp:txXfrm>
    </dsp:sp>
    <dsp:sp modelId="{E09EF112-50D6-491C-863E-A2238E174EA1}">
      <dsp:nvSpPr>
        <dsp:cNvPr id="0" name=""/>
        <dsp:cNvSpPr/>
      </dsp:nvSpPr>
      <dsp:spPr>
        <a:xfrm>
          <a:off x="6370995" y="566313"/>
          <a:ext cx="2606316" cy="1655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CFD6-A5CD-4856-BA1A-CE01F844A335}">
      <dsp:nvSpPr>
        <dsp:cNvPr id="0" name=""/>
        <dsp:cNvSpPr/>
      </dsp:nvSpPr>
      <dsp:spPr>
        <a:xfrm>
          <a:off x="6660586" y="841424"/>
          <a:ext cx="2606316" cy="1655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which constituencies have elected candidates whose party has </a:t>
          </a:r>
          <a:r>
            <a:rPr lang="en-US" sz="1600" b="1" kern="1200" dirty="0">
              <a:solidFill>
                <a:schemeClr val="accent2"/>
              </a:solidFill>
            </a:rPr>
            <a:t>less than 10% </a:t>
          </a:r>
          <a:r>
            <a:rPr lang="en-US" sz="1600" b="1" kern="1200" dirty="0"/>
            <a:t>vote share at state level in 2019</a:t>
          </a:r>
          <a:endParaRPr lang="en-US" sz="1600" kern="1200" dirty="0"/>
        </a:p>
      </dsp:txBody>
      <dsp:txXfrm>
        <a:off x="6709060" y="889898"/>
        <a:ext cx="2509368" cy="1558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6E204-7FD2-44FC-A6D8-BD531BC6A50A}">
      <dsp:nvSpPr>
        <dsp:cNvPr id="0" name=""/>
        <dsp:cNvSpPr/>
      </dsp:nvSpPr>
      <dsp:spPr>
        <a:xfrm>
          <a:off x="0" y="198717"/>
          <a:ext cx="2606316" cy="1655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D6B9-55E0-4602-917D-155A64D6392C}">
      <dsp:nvSpPr>
        <dsp:cNvPr id="0" name=""/>
        <dsp:cNvSpPr/>
      </dsp:nvSpPr>
      <dsp:spPr>
        <a:xfrm>
          <a:off x="289590" y="473829"/>
          <a:ext cx="2606316" cy="1655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list the top 5 constituencies for two major national parties where they have </a:t>
          </a:r>
          <a:r>
            <a:rPr lang="en-US" sz="1700" b="1" kern="1200" dirty="0">
              <a:solidFill>
                <a:schemeClr val="accent2"/>
              </a:solidFill>
            </a:rPr>
            <a:t>gained</a:t>
          </a:r>
          <a:r>
            <a:rPr lang="en-US" sz="1700" b="1" kern="1200" dirty="0"/>
            <a:t> vote share in 2019 as compared to 2014</a:t>
          </a:r>
          <a:endParaRPr lang="en-US" sz="1700" kern="1200" dirty="0"/>
        </a:p>
      </dsp:txBody>
      <dsp:txXfrm>
        <a:off x="338064" y="522303"/>
        <a:ext cx="2509368" cy="1558062"/>
      </dsp:txXfrm>
    </dsp:sp>
    <dsp:sp modelId="{088EF1CB-7B50-40D9-AD91-8669B0B612E5}">
      <dsp:nvSpPr>
        <dsp:cNvPr id="0" name=""/>
        <dsp:cNvSpPr/>
      </dsp:nvSpPr>
      <dsp:spPr>
        <a:xfrm>
          <a:off x="3185497" y="198717"/>
          <a:ext cx="2606316" cy="1655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DE039-3296-432A-B6C1-8F2D37B7DDA7}">
      <dsp:nvSpPr>
        <dsp:cNvPr id="0" name=""/>
        <dsp:cNvSpPr/>
      </dsp:nvSpPr>
      <dsp:spPr>
        <a:xfrm>
          <a:off x="3475088" y="473829"/>
          <a:ext cx="2606316" cy="1655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list the top 5 constituencies for two major national parties where they have </a:t>
          </a:r>
          <a:r>
            <a:rPr lang="en-US" sz="1700" b="1" kern="1200" dirty="0">
              <a:solidFill>
                <a:schemeClr val="accent2"/>
              </a:solidFill>
            </a:rPr>
            <a:t>lost</a:t>
          </a:r>
          <a:r>
            <a:rPr lang="en-US" sz="1700" b="1" kern="1200" dirty="0"/>
            <a:t> vote share in 2019 as compared to 2014</a:t>
          </a:r>
          <a:endParaRPr lang="en-US" sz="1700" kern="1200" dirty="0"/>
        </a:p>
      </dsp:txBody>
      <dsp:txXfrm>
        <a:off x="3523562" y="522303"/>
        <a:ext cx="2509368" cy="1558062"/>
      </dsp:txXfrm>
    </dsp:sp>
    <dsp:sp modelId="{DBE92EEF-C4CE-40BD-9BDD-9578C6B058A7}">
      <dsp:nvSpPr>
        <dsp:cNvPr id="0" name=""/>
        <dsp:cNvSpPr/>
      </dsp:nvSpPr>
      <dsp:spPr>
        <a:xfrm>
          <a:off x="6370995" y="198717"/>
          <a:ext cx="2606316" cy="1655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F67E1-3D89-4A3F-B3E7-9B50DCB2BBC2}">
      <dsp:nvSpPr>
        <dsp:cNvPr id="0" name=""/>
        <dsp:cNvSpPr/>
      </dsp:nvSpPr>
      <dsp:spPr>
        <a:xfrm>
          <a:off x="6660586" y="473829"/>
          <a:ext cx="2606316" cy="1655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Which constituencies voted most for </a:t>
          </a:r>
          <a:r>
            <a:rPr lang="en-US" sz="1700" b="1" kern="1200" dirty="0">
              <a:solidFill>
                <a:schemeClr val="accent2"/>
              </a:solidFill>
            </a:rPr>
            <a:t>NOTA</a:t>
          </a:r>
          <a:r>
            <a:rPr lang="en-US" sz="1700" b="1" kern="1200" dirty="0"/>
            <a:t>?</a:t>
          </a:r>
        </a:p>
      </dsp:txBody>
      <dsp:txXfrm>
        <a:off x="6709060" y="522303"/>
        <a:ext cx="2509368" cy="1558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6E204-7FD2-44FC-A6D8-BD531BC6A50A}">
      <dsp:nvSpPr>
        <dsp:cNvPr id="0" name=""/>
        <dsp:cNvSpPr/>
      </dsp:nvSpPr>
      <dsp:spPr>
        <a:xfrm>
          <a:off x="173744" y="1092"/>
          <a:ext cx="2745365" cy="1743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D6B9-55E0-4602-917D-155A64D6392C}">
      <dsp:nvSpPr>
        <dsp:cNvPr id="0" name=""/>
        <dsp:cNvSpPr/>
      </dsp:nvSpPr>
      <dsp:spPr>
        <a:xfrm>
          <a:off x="478785" y="290881"/>
          <a:ext cx="2745365" cy="1743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% split of votes of parties between 2014 vs 2019 at </a:t>
          </a:r>
          <a:r>
            <a:rPr lang="en-US" sz="2200" b="1" kern="1200" dirty="0">
              <a:solidFill>
                <a:schemeClr val="accent2"/>
              </a:solidFill>
            </a:rPr>
            <a:t>national</a:t>
          </a:r>
          <a:r>
            <a:rPr lang="en-US" sz="2200" b="1" kern="1200" dirty="0"/>
            <a:t> level</a:t>
          </a:r>
          <a:endParaRPr lang="en-US" sz="2200" kern="1200" dirty="0"/>
        </a:p>
      </dsp:txBody>
      <dsp:txXfrm>
        <a:off x="529845" y="341941"/>
        <a:ext cx="2643245" cy="1641187"/>
      </dsp:txXfrm>
    </dsp:sp>
    <dsp:sp modelId="{088EF1CB-7B50-40D9-AD91-8669B0B612E5}">
      <dsp:nvSpPr>
        <dsp:cNvPr id="0" name=""/>
        <dsp:cNvSpPr/>
      </dsp:nvSpPr>
      <dsp:spPr>
        <a:xfrm>
          <a:off x="3529191" y="1092"/>
          <a:ext cx="2745365" cy="1743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DE039-3296-432A-B6C1-8F2D37B7DDA7}">
      <dsp:nvSpPr>
        <dsp:cNvPr id="0" name=""/>
        <dsp:cNvSpPr/>
      </dsp:nvSpPr>
      <dsp:spPr>
        <a:xfrm>
          <a:off x="3834232" y="290881"/>
          <a:ext cx="2745365" cy="1743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% split of votes of parties between 2014 vs 2019 at </a:t>
          </a:r>
          <a:r>
            <a:rPr lang="en-US" sz="2200" b="1" kern="1200" dirty="0">
              <a:solidFill>
                <a:schemeClr val="accent2"/>
              </a:solidFill>
            </a:rPr>
            <a:t>state</a:t>
          </a:r>
          <a:r>
            <a:rPr lang="en-US" sz="2200" b="1" kern="1200" dirty="0"/>
            <a:t>  level</a:t>
          </a:r>
          <a:endParaRPr lang="en-US" sz="2200" kern="1200" dirty="0"/>
        </a:p>
      </dsp:txBody>
      <dsp:txXfrm>
        <a:off x="3885292" y="341941"/>
        <a:ext cx="2643245" cy="1641187"/>
      </dsp:txXfrm>
    </dsp:sp>
    <dsp:sp modelId="{952EF952-0116-4A7C-9B16-5B546E3B87E4}">
      <dsp:nvSpPr>
        <dsp:cNvPr id="0" name=""/>
        <dsp:cNvSpPr/>
      </dsp:nvSpPr>
      <dsp:spPr>
        <a:xfrm>
          <a:off x="6884638" y="1092"/>
          <a:ext cx="2745365" cy="1743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DB610-BCBD-4356-8551-B01809C606DA}">
      <dsp:nvSpPr>
        <dsp:cNvPr id="0" name=""/>
        <dsp:cNvSpPr/>
      </dsp:nvSpPr>
      <dsp:spPr>
        <a:xfrm>
          <a:off x="7189678" y="290881"/>
          <a:ext cx="2745365" cy="1743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Does the number of </a:t>
          </a:r>
          <a:r>
            <a:rPr lang="en-US" sz="2200" b="1" kern="1200" dirty="0">
              <a:solidFill>
                <a:schemeClr val="accent2"/>
              </a:solidFill>
            </a:rPr>
            <a:t>members</a:t>
          </a:r>
          <a:r>
            <a:rPr lang="en-US" sz="2200" b="1" kern="1200" dirty="0"/>
            <a:t> increase the chance of </a:t>
          </a:r>
          <a:r>
            <a:rPr lang="en-US" sz="2200" b="1" kern="1200" dirty="0">
              <a:solidFill>
                <a:schemeClr val="accent2"/>
              </a:solidFill>
            </a:rPr>
            <a:t>winning</a:t>
          </a:r>
          <a:r>
            <a:rPr lang="en-US" sz="2200" b="1" kern="1200" dirty="0"/>
            <a:t>?</a:t>
          </a:r>
        </a:p>
      </dsp:txBody>
      <dsp:txXfrm>
        <a:off x="7240738" y="341941"/>
        <a:ext cx="2643245" cy="1641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6E204-7FD2-44FC-A6D8-BD531BC6A50A}">
      <dsp:nvSpPr>
        <dsp:cNvPr id="0" name=""/>
        <dsp:cNvSpPr/>
      </dsp:nvSpPr>
      <dsp:spPr>
        <a:xfrm>
          <a:off x="1221664" y="921"/>
          <a:ext cx="2745828" cy="1743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D6B9-55E0-4602-917D-155A64D6392C}">
      <dsp:nvSpPr>
        <dsp:cNvPr id="0" name=""/>
        <dsp:cNvSpPr/>
      </dsp:nvSpPr>
      <dsp:spPr>
        <a:xfrm>
          <a:off x="1526756" y="290758"/>
          <a:ext cx="2745828" cy="1743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Top/Bottom 5 Shifts in Vote Share % on </a:t>
          </a:r>
          <a:r>
            <a:rPr lang="en-US" sz="2200" b="1" kern="1200" dirty="0">
              <a:solidFill>
                <a:schemeClr val="accent2"/>
              </a:solidFill>
            </a:rPr>
            <a:t>National</a:t>
          </a:r>
          <a:r>
            <a:rPr lang="en-US" sz="2200" b="1" kern="1200" dirty="0"/>
            <a:t> Level</a:t>
          </a:r>
        </a:p>
      </dsp:txBody>
      <dsp:txXfrm>
        <a:off x="1577824" y="341826"/>
        <a:ext cx="2643692" cy="1641465"/>
      </dsp:txXfrm>
    </dsp:sp>
    <dsp:sp modelId="{DCD5D979-5BCE-4B34-A6F5-7B094BCF9591}">
      <dsp:nvSpPr>
        <dsp:cNvPr id="0" name=""/>
        <dsp:cNvSpPr/>
      </dsp:nvSpPr>
      <dsp:spPr>
        <a:xfrm>
          <a:off x="4577677" y="921"/>
          <a:ext cx="2745828" cy="1743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1654-2F70-4C8A-A77D-86EA82FAC23C}">
      <dsp:nvSpPr>
        <dsp:cNvPr id="0" name=""/>
        <dsp:cNvSpPr/>
      </dsp:nvSpPr>
      <dsp:spPr>
        <a:xfrm>
          <a:off x="4882769" y="290758"/>
          <a:ext cx="2745828" cy="1743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Top/Bottom 5 Shifts in Vote share % on </a:t>
          </a:r>
          <a:r>
            <a:rPr lang="en-US" sz="2200" b="1" kern="1200" dirty="0">
              <a:solidFill>
                <a:schemeClr val="accent2"/>
              </a:solidFill>
            </a:rPr>
            <a:t>State</a:t>
          </a:r>
          <a:r>
            <a:rPr lang="en-US" sz="2200" b="1" kern="1200" dirty="0"/>
            <a:t> Level</a:t>
          </a:r>
        </a:p>
      </dsp:txBody>
      <dsp:txXfrm>
        <a:off x="4933837" y="341826"/>
        <a:ext cx="2643692" cy="16414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6E204-7FD2-44FC-A6D8-BD531BC6A50A}">
      <dsp:nvSpPr>
        <dsp:cNvPr id="0" name=""/>
        <dsp:cNvSpPr/>
      </dsp:nvSpPr>
      <dsp:spPr>
        <a:xfrm>
          <a:off x="0" y="566313"/>
          <a:ext cx="2606316" cy="1655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D6B9-55E0-4602-917D-155A64D6392C}">
      <dsp:nvSpPr>
        <dsp:cNvPr id="0" name=""/>
        <dsp:cNvSpPr/>
      </dsp:nvSpPr>
      <dsp:spPr>
        <a:xfrm>
          <a:off x="289590" y="841424"/>
          <a:ext cx="2606316" cy="1655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top 5 candidates based on </a:t>
          </a:r>
          <a:r>
            <a:rPr lang="en-US" sz="2000" b="1" kern="1200" dirty="0">
              <a:solidFill>
                <a:schemeClr val="accent2"/>
              </a:solidFill>
            </a:rPr>
            <a:t>margin</a:t>
          </a:r>
          <a:r>
            <a:rPr lang="en-US" sz="2000" b="1" kern="1200" dirty="0"/>
            <a:t> </a:t>
          </a:r>
          <a:r>
            <a:rPr lang="en-US" sz="2000" b="1" kern="1200" dirty="0">
              <a:solidFill>
                <a:schemeClr val="accent2"/>
              </a:solidFill>
            </a:rPr>
            <a:t>difference</a:t>
          </a:r>
          <a:r>
            <a:rPr lang="en-US" sz="2000" b="1" kern="1200" dirty="0"/>
            <a:t> with runners in 2014 and 2019</a:t>
          </a:r>
          <a:endParaRPr lang="en-US" sz="2000" kern="1200" dirty="0"/>
        </a:p>
      </dsp:txBody>
      <dsp:txXfrm>
        <a:off x="338064" y="889898"/>
        <a:ext cx="2509368" cy="1558062"/>
      </dsp:txXfrm>
    </dsp:sp>
    <dsp:sp modelId="{088EF1CB-7B50-40D9-AD91-8669B0B612E5}">
      <dsp:nvSpPr>
        <dsp:cNvPr id="0" name=""/>
        <dsp:cNvSpPr/>
      </dsp:nvSpPr>
      <dsp:spPr>
        <a:xfrm>
          <a:off x="3185497" y="566313"/>
          <a:ext cx="2606316" cy="1655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DE039-3296-432A-B6C1-8F2D37B7DDA7}">
      <dsp:nvSpPr>
        <dsp:cNvPr id="0" name=""/>
        <dsp:cNvSpPr/>
      </dsp:nvSpPr>
      <dsp:spPr>
        <a:xfrm>
          <a:off x="3475088" y="841424"/>
          <a:ext cx="2606316" cy="1655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Split winners by </a:t>
          </a:r>
          <a:r>
            <a:rPr lang="en-US" sz="2000" b="1" kern="1200" dirty="0">
              <a:solidFill>
                <a:schemeClr val="accent2"/>
              </a:solidFill>
            </a:rPr>
            <a:t>Gender</a:t>
          </a:r>
        </a:p>
      </dsp:txBody>
      <dsp:txXfrm>
        <a:off x="3523562" y="889898"/>
        <a:ext cx="2509368" cy="1558062"/>
      </dsp:txXfrm>
    </dsp:sp>
    <dsp:sp modelId="{66E683B7-1EA6-4AA2-8B35-94F2142809BA}">
      <dsp:nvSpPr>
        <dsp:cNvPr id="0" name=""/>
        <dsp:cNvSpPr/>
      </dsp:nvSpPr>
      <dsp:spPr>
        <a:xfrm>
          <a:off x="6370995" y="566313"/>
          <a:ext cx="2606316" cy="1655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B5D9A-C3C3-4068-BCAF-9997901D5A80}">
      <dsp:nvSpPr>
        <dsp:cNvPr id="0" name=""/>
        <dsp:cNvSpPr/>
      </dsp:nvSpPr>
      <dsp:spPr>
        <a:xfrm>
          <a:off x="6660586" y="841424"/>
          <a:ext cx="2606316" cy="1655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Which candidates participated in the </a:t>
          </a:r>
          <a:r>
            <a:rPr lang="en-US" sz="2000" b="1" kern="1200" dirty="0">
              <a:solidFill>
                <a:schemeClr val="accent2"/>
              </a:solidFill>
            </a:rPr>
            <a:t>2</a:t>
          </a:r>
          <a:r>
            <a:rPr lang="en-US" sz="2000" b="1" kern="1200" dirty="0"/>
            <a:t> rounds?</a:t>
          </a:r>
        </a:p>
      </dsp:txBody>
      <dsp:txXfrm>
        <a:off x="6709060" y="889898"/>
        <a:ext cx="2509368" cy="1558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377A-C1E1-E4C2-0F97-BABE87D82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A1AA8-8F6D-9F9A-1216-0BDD4C86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F850-3770-5459-6768-2EBEBD61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0CAF-2F03-0AA9-7266-642E7D54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CE12-9136-1F1D-84B4-C3998B09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F587-D9C7-569F-ACC7-8EA16A1A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32C8A-90DE-C428-A7A7-BD6C2AB8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FE99E-F147-F0E1-3CB9-35E35A15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BA3B-3E1D-BD23-DE26-8548BFCA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1554-BBF3-BDA2-B7AC-369D0ADE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9052E-84AD-E3FB-1176-BE8E11FE9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DF453-FE94-A2E5-F9FB-2DB19498D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5D77-7D0C-F59A-7914-AD7580A6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7C78-1BFC-3AF4-96D9-26D20581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91C4-F4F3-489F-4A3E-D6083A2E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3D2A-C2A2-9393-F13E-DF78A559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ADEA-2CA8-CFA6-893B-33D59B22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45AA-8D5D-784E-EA67-611F094E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A837-F76C-DDE7-55DD-BCBBBABD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3BDC7-CFA2-656F-341A-151A1915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D7A7-757F-7C19-29A6-DCB49CF5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A7F8C-CBAC-F438-CEF9-C8932664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893B-6CA1-D5E9-26A7-14116415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CC18C-ACD9-7229-5AE0-422C7E11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C900-0FC3-4164-1584-FBC9E498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4D3D-AEE3-05D1-3E0F-DA9CBC61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0246-9BC4-FF83-B4AB-B36109CE3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D067-5C98-C28F-7892-AC7B1926A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484F2-22DD-11A1-950F-2F6C337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D3119-1E53-355E-C00D-2724B4F4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A19BC-8EC1-52A2-62AD-8F055571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1550-0A44-E694-061F-DA64931F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97E30-98D1-1E85-2AE9-5C012274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B1046-22C6-772E-212C-4E44B595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4FE12-7103-69A7-0E97-6018586BD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35EB0-C214-DCE3-7B54-D8B6B7151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6BB2B-BFB0-872A-0BF7-D05F67F5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C593B-5964-0285-E854-2256805C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F0B80-CE1C-3933-31B8-30E72942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1F1A-EFB6-AF55-757B-5F9DEBD4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8CA27-4B59-B147-312D-CFD7346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3BF98-C898-9C9B-84E3-8E768158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3CECC-6C43-C57B-2CAF-B384E6C1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4D769-6B45-7ABC-FC1A-39FECDCE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6AF70-C78C-830E-2696-21396FF4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8B063-6E5E-5A3B-0A41-A07CBF91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50FC-AEA1-BB90-73BB-CF758901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46B7-948F-06FF-5FBD-A8615161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EC592-C770-453B-DAF9-12D601B61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A9428-F833-AE2C-1607-3052D967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B91C8-7310-50F4-16B7-49CC3DC1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19A1-9DC5-E501-6765-8E866017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8D66-E372-D2FF-8742-2567128F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FFFE5-754C-47F1-CECC-09E174757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D336C-66E5-6D41-7B5D-CB4D93A8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E7D3-C2C7-FD30-8A91-A1A1B98F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3CDB-DD8A-68C5-143A-EF5D6DD0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87BD-762C-6091-B634-E08B574F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7AF3C-A36A-D91C-0ADE-7A729506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0044D-C65A-3E45-3D7C-C17547D2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3352-130D-7B88-104D-83766B130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E7900-E258-4C42-B21E-B87EC60E6C7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23A4-459C-4EA9-0B09-AD0E06718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5982-FDAB-C911-127F-6E36301E7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622BB-61B8-4C4A-ABDE-765F099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5996-DEA0-33E0-FF68-F957E9C6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 SABHA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274D2-7904-F9A2-56A8-D5D95588EC87}"/>
              </a:ext>
            </a:extLst>
          </p:cNvPr>
          <p:cNvSpPr txBox="1"/>
          <p:nvPr/>
        </p:nvSpPr>
        <p:spPr>
          <a:xfrm>
            <a:off x="838200" y="3695597"/>
            <a:ext cx="53959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</a:rPr>
              <a:t>Insights from the 2014 &amp; 2019 Elections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</a:rPr>
              <a:t>Presented by: </a:t>
            </a:r>
            <a:r>
              <a:rPr lang="en-US" sz="2000" i="1" dirty="0">
                <a:solidFill>
                  <a:schemeClr val="accent2"/>
                </a:solidFill>
              </a:rPr>
              <a:t>Mohamed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Taha</a:t>
            </a:r>
            <a:endParaRPr lang="en-US" sz="2000" b="1" i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1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AE462-A853-875E-F5A1-AF615BAE31C6}"/>
              </a:ext>
            </a:extLst>
          </p:cNvPr>
          <p:cNvGrpSpPr/>
          <p:nvPr/>
        </p:nvGrpSpPr>
        <p:grpSpPr>
          <a:xfrm>
            <a:off x="7852009" y="4324242"/>
            <a:ext cx="4153175" cy="2292868"/>
            <a:chOff x="7852009" y="4324242"/>
            <a:chExt cx="4153175" cy="2292868"/>
          </a:xfrm>
        </p:grpSpPr>
        <p:sp>
          <p:nvSpPr>
            <p:cNvPr id="26" name="Double Brace 25">
              <a:extLst>
                <a:ext uri="{FF2B5EF4-FFF2-40B4-BE49-F238E27FC236}">
                  <a16:creationId xmlns:a16="http://schemas.microsoft.com/office/drawing/2014/main" id="{58DCA4D1-1AD9-D08F-3681-5D526AB36BC9}"/>
                </a:ext>
              </a:extLst>
            </p:cNvPr>
            <p:cNvSpPr/>
            <p:nvPr/>
          </p:nvSpPr>
          <p:spPr>
            <a:xfrm>
              <a:off x="7852009" y="4324242"/>
              <a:ext cx="4153175" cy="229286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E1B684-F38A-2217-8C11-D9D4044568F0}"/>
                </a:ext>
              </a:extLst>
            </p:cNvPr>
            <p:cNvSpPr txBox="1"/>
            <p:nvPr/>
          </p:nvSpPr>
          <p:spPr>
            <a:xfrm>
              <a:off x="8158790" y="4731331"/>
              <a:ext cx="35396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Almost  </a:t>
              </a:r>
              <a:r>
                <a:rPr lang="en-US" dirty="0">
                  <a:solidFill>
                    <a:schemeClr val="accent2"/>
                  </a:solidFill>
                </a:rPr>
                <a:t>61% </a:t>
              </a:r>
              <a:r>
                <a:rPr lang="en-US" dirty="0">
                  <a:solidFill>
                    <a:schemeClr val="bg1"/>
                  </a:solidFill>
                </a:rPr>
                <a:t>of the seats were taken by these </a:t>
              </a:r>
              <a:r>
                <a:rPr lang="en-US" dirty="0">
                  <a:solidFill>
                    <a:schemeClr val="accent2"/>
                  </a:solidFill>
                </a:rPr>
                <a:t>23</a:t>
              </a:r>
              <a:r>
                <a:rPr lang="en-US" dirty="0">
                  <a:solidFill>
                    <a:schemeClr val="bg1"/>
                  </a:solidFill>
                </a:rPr>
                <a:t> parties for the last two periods with an </a:t>
              </a:r>
              <a:r>
                <a:rPr lang="en-US" dirty="0">
                  <a:solidFill>
                    <a:schemeClr val="accent2"/>
                  </a:solidFill>
                </a:rPr>
                <a:t>average</a:t>
              </a:r>
              <a:r>
                <a:rPr lang="en-US" dirty="0">
                  <a:solidFill>
                    <a:schemeClr val="bg1"/>
                  </a:solidFill>
                </a:rPr>
                <a:t> vote share between </a:t>
              </a:r>
              <a:r>
                <a:rPr lang="en-US" dirty="0">
                  <a:solidFill>
                    <a:schemeClr val="accent2"/>
                  </a:solidFill>
                </a:rPr>
                <a:t>40% </a:t>
              </a:r>
              <a:r>
                <a:rPr lang="en-US" dirty="0">
                  <a:solidFill>
                    <a:schemeClr val="bg1"/>
                  </a:solidFill>
                </a:rPr>
                <a:t>and </a:t>
              </a:r>
              <a:r>
                <a:rPr lang="en-US" dirty="0">
                  <a:solidFill>
                    <a:schemeClr val="accent2"/>
                  </a:solidFill>
                </a:rPr>
                <a:t>60% </a:t>
              </a:r>
              <a:r>
                <a:rPr lang="en-US" dirty="0">
                  <a:solidFill>
                    <a:schemeClr val="bg1"/>
                  </a:solidFill>
                </a:rPr>
                <a:t>of their constituencies. </a:t>
              </a:r>
            </a:p>
          </p:txBody>
        </p:sp>
      </p:grpSp>
      <p:sp>
        <p:nvSpPr>
          <p:cNvPr id="28" name="Double Brace 27">
            <a:extLst>
              <a:ext uri="{FF2B5EF4-FFF2-40B4-BE49-F238E27FC236}">
                <a16:creationId xmlns:a16="http://schemas.microsoft.com/office/drawing/2014/main" id="{8A1823C1-FF04-7048-77B2-89BB159A8998}"/>
              </a:ext>
            </a:extLst>
          </p:cNvPr>
          <p:cNvSpPr/>
          <p:nvPr/>
        </p:nvSpPr>
        <p:spPr>
          <a:xfrm>
            <a:off x="7757073" y="3060266"/>
            <a:ext cx="1202997" cy="448588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576137-2256-397F-E594-8A34D7A935B0}"/>
              </a:ext>
            </a:extLst>
          </p:cNvPr>
          <p:cNvGrpSpPr/>
          <p:nvPr/>
        </p:nvGrpSpPr>
        <p:grpSpPr>
          <a:xfrm>
            <a:off x="7757073" y="1199534"/>
            <a:ext cx="4232222" cy="2402164"/>
            <a:chOff x="7772964" y="723044"/>
            <a:chExt cx="4232222" cy="27888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BB6451-E6BC-AC25-87BF-665E9FCE346F}"/>
                </a:ext>
              </a:extLst>
            </p:cNvPr>
            <p:cNvGrpSpPr/>
            <p:nvPr/>
          </p:nvGrpSpPr>
          <p:grpSpPr>
            <a:xfrm>
              <a:off x="7772964" y="723044"/>
              <a:ext cx="4232222" cy="2705956"/>
              <a:chOff x="428267" y="847302"/>
              <a:chExt cx="5044813" cy="27059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2271A29-2078-7AAF-02BB-448B3628A38F}"/>
                  </a:ext>
                </a:extLst>
              </p:cNvPr>
              <p:cNvSpPr/>
              <p:nvPr/>
            </p:nvSpPr>
            <p:spPr>
              <a:xfrm>
                <a:off x="428267" y="1964053"/>
                <a:ext cx="1396093" cy="6939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76382FD-E650-5DA0-0B6F-D271DB5562EA}"/>
                  </a:ext>
                </a:extLst>
              </p:cNvPr>
              <p:cNvSpPr/>
              <p:nvPr/>
            </p:nvSpPr>
            <p:spPr>
              <a:xfrm>
                <a:off x="2252627" y="1964053"/>
                <a:ext cx="1396093" cy="69396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C2207E-EF49-3344-CDCD-6AEBCC83A645}"/>
                  </a:ext>
                </a:extLst>
              </p:cNvPr>
              <p:cNvSpPr/>
              <p:nvPr/>
            </p:nvSpPr>
            <p:spPr>
              <a:xfrm>
                <a:off x="4076987" y="1964053"/>
                <a:ext cx="1396093" cy="6939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173</a:t>
                </a: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F3111882-6A0B-E904-117E-7A0E025E0E10}"/>
                  </a:ext>
                </a:extLst>
              </p:cNvPr>
              <p:cNvSpPr/>
              <p:nvPr/>
            </p:nvSpPr>
            <p:spPr>
              <a:xfrm>
                <a:off x="428267" y="847302"/>
                <a:ext cx="1396093" cy="6939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543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80A96AE-A9CF-A81E-4417-59DE2FD6E2E6}"/>
                  </a:ext>
                </a:extLst>
              </p:cNvPr>
              <p:cNvGrpSpPr/>
              <p:nvPr/>
            </p:nvGrpSpPr>
            <p:grpSpPr>
              <a:xfrm>
                <a:off x="2252626" y="2906927"/>
                <a:ext cx="1396093" cy="646331"/>
                <a:chOff x="2226637" y="936206"/>
                <a:chExt cx="1280160" cy="646331"/>
              </a:xfrm>
            </p:grpSpPr>
            <p:sp>
              <p:nvSpPr>
                <p:cNvPr id="11" name="Double Brace 10">
                  <a:extLst>
                    <a:ext uri="{FF2B5EF4-FFF2-40B4-BE49-F238E27FC236}">
                      <a16:creationId xmlns:a16="http://schemas.microsoft.com/office/drawing/2014/main" id="{82E6541B-2ABC-FFAB-4754-170618E85911}"/>
                    </a:ext>
                  </a:extLst>
                </p:cNvPr>
                <p:cNvSpPr/>
                <p:nvPr/>
              </p:nvSpPr>
              <p:spPr>
                <a:xfrm>
                  <a:off x="2226637" y="1035078"/>
                  <a:ext cx="1280160" cy="448588"/>
                </a:xfrm>
                <a:prstGeom prst="bracePair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7E5CBF0-8500-027C-869A-C5BFCCAD98FE}"/>
                    </a:ext>
                  </a:extLst>
                </p:cNvPr>
                <p:cNvSpPr txBox="1"/>
                <p:nvPr/>
              </p:nvSpPr>
              <p:spPr>
                <a:xfrm>
                  <a:off x="2226637" y="936206"/>
                  <a:ext cx="12801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Same </a:t>
                  </a:r>
                </a:p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Party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5559A85-9474-8940-13CA-7AEBC2B399C5}"/>
                  </a:ext>
                </a:extLst>
              </p:cNvPr>
              <p:cNvGrpSpPr/>
              <p:nvPr/>
            </p:nvGrpSpPr>
            <p:grpSpPr>
              <a:xfrm>
                <a:off x="4076986" y="2906927"/>
                <a:ext cx="1396093" cy="646331"/>
                <a:chOff x="2226637" y="936206"/>
                <a:chExt cx="1280160" cy="646331"/>
              </a:xfrm>
            </p:grpSpPr>
            <p:sp>
              <p:nvSpPr>
                <p:cNvPr id="14" name="Double Brace 13">
                  <a:extLst>
                    <a:ext uri="{FF2B5EF4-FFF2-40B4-BE49-F238E27FC236}">
                      <a16:creationId xmlns:a16="http://schemas.microsoft.com/office/drawing/2014/main" id="{69471747-5E32-4517-B21E-BE7C65825905}"/>
                    </a:ext>
                  </a:extLst>
                </p:cNvPr>
                <p:cNvSpPr/>
                <p:nvPr/>
              </p:nvSpPr>
              <p:spPr>
                <a:xfrm>
                  <a:off x="2226637" y="1035078"/>
                  <a:ext cx="1280160" cy="448588"/>
                </a:xfrm>
                <a:prstGeom prst="bracePair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000CAE-DF55-CDFA-0D7B-B0BD86111285}"/>
                    </a:ext>
                  </a:extLst>
                </p:cNvPr>
                <p:cNvSpPr txBox="1"/>
                <p:nvPr/>
              </p:nvSpPr>
              <p:spPr>
                <a:xfrm>
                  <a:off x="2226637" y="936206"/>
                  <a:ext cx="12801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Different </a:t>
                  </a:r>
                </a:p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Party</a:t>
                  </a:r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39A2162-936E-A947-1807-91AB75390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313" y="1541266"/>
                <a:ext cx="0" cy="42278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quals 22">
                <a:extLst>
                  <a:ext uri="{FF2B5EF4-FFF2-40B4-BE49-F238E27FC236}">
                    <a16:creationId xmlns:a16="http://schemas.microsoft.com/office/drawing/2014/main" id="{E87B3594-4E53-F972-9075-26DE525062CE}"/>
                  </a:ext>
                </a:extLst>
              </p:cNvPr>
              <p:cNvSpPr/>
              <p:nvPr/>
            </p:nvSpPr>
            <p:spPr>
              <a:xfrm>
                <a:off x="1947053" y="2226144"/>
                <a:ext cx="228600" cy="228600"/>
              </a:xfrm>
              <a:prstGeom prst="mathEqual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A19BC2C2-B059-8DA0-6458-5FDA8E05C11B}"/>
                  </a:ext>
                </a:extLst>
              </p:cNvPr>
              <p:cNvSpPr/>
              <p:nvPr/>
            </p:nvSpPr>
            <p:spPr>
              <a:xfrm>
                <a:off x="3771413" y="2245354"/>
                <a:ext cx="228600" cy="228600"/>
              </a:xfrm>
              <a:prstGeom prst="mathPl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AFD406-745A-8B92-50AE-65CDD682CDAF}"/>
                </a:ext>
              </a:extLst>
            </p:cNvPr>
            <p:cNvSpPr txBox="1"/>
            <p:nvPr/>
          </p:nvSpPr>
          <p:spPr>
            <a:xfrm>
              <a:off x="7788853" y="2761490"/>
              <a:ext cx="1171217" cy="750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2 Elections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6E2B1D-7CEC-F100-5B16-812C2279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9" y="1199534"/>
            <a:ext cx="6832586" cy="54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F8FA22-40C2-20A7-B860-80B723345AD5}"/>
              </a:ext>
            </a:extLst>
          </p:cNvPr>
          <p:cNvSpPr/>
          <p:nvPr/>
        </p:nvSpPr>
        <p:spPr>
          <a:xfrm>
            <a:off x="384070" y="452283"/>
            <a:ext cx="7855362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which constituencies have elected the </a:t>
            </a:r>
            <a:r>
              <a:rPr lang="en-US" b="1" dirty="0">
                <a:solidFill>
                  <a:schemeClr val="accent2"/>
                </a:solidFill>
              </a:rPr>
              <a:t>same</a:t>
            </a:r>
            <a:r>
              <a:rPr lang="en-US" b="1" dirty="0"/>
              <a:t> party for two consecutive elections rank them by % of votes to that winning party in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2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A824681-2B7C-0D2E-C73C-1B197E19A207}"/>
              </a:ext>
            </a:extLst>
          </p:cNvPr>
          <p:cNvGrpSpPr/>
          <p:nvPr/>
        </p:nvGrpSpPr>
        <p:grpSpPr>
          <a:xfrm>
            <a:off x="7852009" y="4324242"/>
            <a:ext cx="4153175" cy="2292868"/>
            <a:chOff x="7852009" y="4324242"/>
            <a:chExt cx="4153175" cy="2292868"/>
          </a:xfrm>
        </p:grpSpPr>
        <p:sp>
          <p:nvSpPr>
            <p:cNvPr id="23" name="Double Brace 22">
              <a:extLst>
                <a:ext uri="{FF2B5EF4-FFF2-40B4-BE49-F238E27FC236}">
                  <a16:creationId xmlns:a16="http://schemas.microsoft.com/office/drawing/2014/main" id="{2D144D77-8320-24F1-B469-BE43C15D4363}"/>
                </a:ext>
              </a:extLst>
            </p:cNvPr>
            <p:cNvSpPr/>
            <p:nvPr/>
          </p:nvSpPr>
          <p:spPr>
            <a:xfrm>
              <a:off x="7852009" y="4324242"/>
              <a:ext cx="4153175" cy="229286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B901BC-220F-603D-EEA7-161F58BBBFC4}"/>
                </a:ext>
              </a:extLst>
            </p:cNvPr>
            <p:cNvSpPr txBox="1"/>
            <p:nvPr/>
          </p:nvSpPr>
          <p:spPr>
            <a:xfrm>
              <a:off x="8158790" y="4731331"/>
              <a:ext cx="35396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41</a:t>
              </a:r>
              <a:r>
                <a:rPr lang="en-US" dirty="0">
                  <a:solidFill>
                    <a:schemeClr val="bg1"/>
                  </a:solidFill>
                </a:rPr>
                <a:t> parties took these </a:t>
              </a:r>
              <a:r>
                <a:rPr lang="en-US" dirty="0">
                  <a:solidFill>
                    <a:schemeClr val="accent2"/>
                  </a:solidFill>
                </a:rPr>
                <a:t>173</a:t>
              </a:r>
              <a:r>
                <a:rPr lang="en-US" dirty="0">
                  <a:solidFill>
                    <a:schemeClr val="bg1"/>
                  </a:solidFill>
                </a:rPr>
                <a:t> seats in the </a:t>
              </a:r>
              <a:r>
                <a:rPr lang="en-US" dirty="0">
                  <a:solidFill>
                    <a:schemeClr val="accent2"/>
                  </a:solidFill>
                </a:rPr>
                <a:t>2019</a:t>
              </a:r>
              <a:r>
                <a:rPr lang="en-US" dirty="0">
                  <a:solidFill>
                    <a:schemeClr val="bg1"/>
                  </a:solidFill>
                </a:rPr>
                <a:t> round with an increase in their vote share by </a:t>
              </a:r>
              <a:r>
                <a:rPr lang="en-US" dirty="0">
                  <a:solidFill>
                    <a:schemeClr val="accent2"/>
                  </a:solidFill>
                </a:rPr>
                <a:t>40%</a:t>
              </a:r>
              <a:r>
                <a:rPr lang="en-US" dirty="0">
                  <a:solidFill>
                    <a:schemeClr val="bg1"/>
                  </a:solidFill>
                </a:rPr>
                <a:t> to </a:t>
              </a:r>
              <a:r>
                <a:rPr lang="en-US" dirty="0">
                  <a:solidFill>
                    <a:schemeClr val="accent2"/>
                  </a:solidFill>
                </a:rPr>
                <a:t>50%</a:t>
              </a:r>
              <a:r>
                <a:rPr lang="en-US" dirty="0">
                  <a:solidFill>
                    <a:schemeClr val="bg1"/>
                  </a:solidFill>
                </a:rPr>
                <a:t> compared to theirs in</a:t>
              </a:r>
              <a:r>
                <a:rPr lang="en-US" dirty="0">
                  <a:solidFill>
                    <a:schemeClr val="accent2"/>
                  </a:solidFill>
                </a:rPr>
                <a:t> 2014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04A0C-C0F3-3200-8F57-971FEDE47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1" y="1258528"/>
            <a:ext cx="6804563" cy="535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7935865-8722-A545-3AB8-98212CF62C33}"/>
              </a:ext>
            </a:extLst>
          </p:cNvPr>
          <p:cNvGrpSpPr/>
          <p:nvPr/>
        </p:nvGrpSpPr>
        <p:grpSpPr>
          <a:xfrm>
            <a:off x="7772964" y="1258528"/>
            <a:ext cx="4232222" cy="2236200"/>
            <a:chOff x="7772964" y="723044"/>
            <a:chExt cx="4232222" cy="278936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FF359C-651D-4F35-21F1-1FC93B1EE1D7}"/>
                </a:ext>
              </a:extLst>
            </p:cNvPr>
            <p:cNvGrpSpPr/>
            <p:nvPr/>
          </p:nvGrpSpPr>
          <p:grpSpPr>
            <a:xfrm>
              <a:off x="7772964" y="723044"/>
              <a:ext cx="4232222" cy="2705956"/>
              <a:chOff x="428267" y="847302"/>
              <a:chExt cx="5044813" cy="270595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1DBDBAD-40D7-A780-A5F3-CABA6DBA3276}"/>
                  </a:ext>
                </a:extLst>
              </p:cNvPr>
              <p:cNvSpPr/>
              <p:nvPr/>
            </p:nvSpPr>
            <p:spPr>
              <a:xfrm>
                <a:off x="428267" y="1964053"/>
                <a:ext cx="1396093" cy="6939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9421D4D-38CD-FAB2-01F0-C4769B87D224}"/>
                  </a:ext>
                </a:extLst>
              </p:cNvPr>
              <p:cNvSpPr/>
              <p:nvPr/>
            </p:nvSpPr>
            <p:spPr>
              <a:xfrm>
                <a:off x="2252627" y="1964053"/>
                <a:ext cx="1396093" cy="69396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332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07A6264-3362-96FB-2FE0-5E854DA7A1FB}"/>
                  </a:ext>
                </a:extLst>
              </p:cNvPr>
              <p:cNvSpPr/>
              <p:nvPr/>
            </p:nvSpPr>
            <p:spPr>
              <a:xfrm>
                <a:off x="4076987" y="1964053"/>
                <a:ext cx="1396093" cy="69396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173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38C7058-0D7E-3296-7DDF-DA2FD6EB2342}"/>
                  </a:ext>
                </a:extLst>
              </p:cNvPr>
              <p:cNvSpPr/>
              <p:nvPr/>
            </p:nvSpPr>
            <p:spPr>
              <a:xfrm>
                <a:off x="428267" y="847302"/>
                <a:ext cx="1396093" cy="6939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543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9EB135F-7834-2CF3-11FE-E9D7957EC3F5}"/>
                  </a:ext>
                </a:extLst>
              </p:cNvPr>
              <p:cNvGrpSpPr/>
              <p:nvPr/>
            </p:nvGrpSpPr>
            <p:grpSpPr>
              <a:xfrm>
                <a:off x="2252626" y="2906927"/>
                <a:ext cx="1396093" cy="646331"/>
                <a:chOff x="2226637" y="936206"/>
                <a:chExt cx="1280160" cy="646331"/>
              </a:xfrm>
            </p:grpSpPr>
            <p:sp>
              <p:nvSpPr>
                <p:cNvPr id="38" name="Double Brace 37">
                  <a:extLst>
                    <a:ext uri="{FF2B5EF4-FFF2-40B4-BE49-F238E27FC236}">
                      <a16:creationId xmlns:a16="http://schemas.microsoft.com/office/drawing/2014/main" id="{B143285C-B182-CCEF-2954-A9B1C8E84D54}"/>
                    </a:ext>
                  </a:extLst>
                </p:cNvPr>
                <p:cNvSpPr/>
                <p:nvPr/>
              </p:nvSpPr>
              <p:spPr>
                <a:xfrm>
                  <a:off x="2226637" y="1035078"/>
                  <a:ext cx="1280160" cy="448588"/>
                </a:xfrm>
                <a:prstGeom prst="bracePair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BE8A9AB-ED61-778B-F489-B239460C9668}"/>
                    </a:ext>
                  </a:extLst>
                </p:cNvPr>
                <p:cNvSpPr txBox="1"/>
                <p:nvPr/>
              </p:nvSpPr>
              <p:spPr>
                <a:xfrm>
                  <a:off x="2226637" y="936206"/>
                  <a:ext cx="12801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Same </a:t>
                  </a:r>
                </a:p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Party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FBB7FE-CD54-42FC-116F-FEF60C6F1A38}"/>
                  </a:ext>
                </a:extLst>
              </p:cNvPr>
              <p:cNvGrpSpPr/>
              <p:nvPr/>
            </p:nvGrpSpPr>
            <p:grpSpPr>
              <a:xfrm>
                <a:off x="4076986" y="2906927"/>
                <a:ext cx="1396093" cy="646331"/>
                <a:chOff x="2226637" y="936206"/>
                <a:chExt cx="1280160" cy="646331"/>
              </a:xfrm>
            </p:grpSpPr>
            <p:sp>
              <p:nvSpPr>
                <p:cNvPr id="36" name="Double Brace 35">
                  <a:extLst>
                    <a:ext uri="{FF2B5EF4-FFF2-40B4-BE49-F238E27FC236}">
                      <a16:creationId xmlns:a16="http://schemas.microsoft.com/office/drawing/2014/main" id="{9D642F1B-B1D5-138F-8520-8EECC613B426}"/>
                    </a:ext>
                  </a:extLst>
                </p:cNvPr>
                <p:cNvSpPr/>
                <p:nvPr/>
              </p:nvSpPr>
              <p:spPr>
                <a:xfrm>
                  <a:off x="2226637" y="1035078"/>
                  <a:ext cx="1280160" cy="448588"/>
                </a:xfrm>
                <a:prstGeom prst="bracePair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1EFC7E-AF4D-4C88-80C4-9950EB4A6E6C}"/>
                    </a:ext>
                  </a:extLst>
                </p:cNvPr>
                <p:cNvSpPr txBox="1"/>
                <p:nvPr/>
              </p:nvSpPr>
              <p:spPr>
                <a:xfrm>
                  <a:off x="2226637" y="936206"/>
                  <a:ext cx="12801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Different </a:t>
                  </a:r>
                </a:p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Party</a:t>
                  </a: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6B697EB-9E34-3A8A-493C-BC0028171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313" y="1541266"/>
                <a:ext cx="0" cy="42278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quals 33">
                <a:extLst>
                  <a:ext uri="{FF2B5EF4-FFF2-40B4-BE49-F238E27FC236}">
                    <a16:creationId xmlns:a16="http://schemas.microsoft.com/office/drawing/2014/main" id="{1D211C4D-B8F9-A0CB-FA67-CD1DD9BC0041}"/>
                  </a:ext>
                </a:extLst>
              </p:cNvPr>
              <p:cNvSpPr/>
              <p:nvPr/>
            </p:nvSpPr>
            <p:spPr>
              <a:xfrm>
                <a:off x="1947053" y="2226144"/>
                <a:ext cx="228600" cy="228600"/>
              </a:xfrm>
              <a:prstGeom prst="mathEqual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Plus Sign 34">
                <a:extLst>
                  <a:ext uri="{FF2B5EF4-FFF2-40B4-BE49-F238E27FC236}">
                    <a16:creationId xmlns:a16="http://schemas.microsoft.com/office/drawing/2014/main" id="{E558EC2E-B41C-AA3E-F129-EB5282D9DFE6}"/>
                  </a:ext>
                </a:extLst>
              </p:cNvPr>
              <p:cNvSpPr/>
              <p:nvPr/>
            </p:nvSpPr>
            <p:spPr>
              <a:xfrm>
                <a:off x="3771413" y="2245354"/>
                <a:ext cx="228600" cy="228600"/>
              </a:xfrm>
              <a:prstGeom prst="mathPl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19FF4C-DA8E-EC37-B949-5C6602A1E126}"/>
                </a:ext>
              </a:extLst>
            </p:cNvPr>
            <p:cNvSpPr txBox="1"/>
            <p:nvPr/>
          </p:nvSpPr>
          <p:spPr>
            <a:xfrm>
              <a:off x="7772964" y="2699255"/>
              <a:ext cx="1171217" cy="813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2 Elections</a:t>
              </a:r>
            </a:p>
          </p:txBody>
        </p:sp>
      </p:grpSp>
      <p:sp>
        <p:nvSpPr>
          <p:cNvPr id="41" name="Double Brace 40">
            <a:extLst>
              <a:ext uri="{FF2B5EF4-FFF2-40B4-BE49-F238E27FC236}">
                <a16:creationId xmlns:a16="http://schemas.microsoft.com/office/drawing/2014/main" id="{E61A5690-FC2A-257E-758E-DD258C551091}"/>
              </a:ext>
            </a:extLst>
          </p:cNvPr>
          <p:cNvSpPr/>
          <p:nvPr/>
        </p:nvSpPr>
        <p:spPr>
          <a:xfrm>
            <a:off x="7757073" y="2947840"/>
            <a:ext cx="1202997" cy="448588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6BA9D40-C26B-845B-7DC5-E7812C76A306}"/>
              </a:ext>
            </a:extLst>
          </p:cNvPr>
          <p:cNvSpPr/>
          <p:nvPr/>
        </p:nvSpPr>
        <p:spPr>
          <a:xfrm>
            <a:off x="384069" y="452283"/>
            <a:ext cx="7774721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which constituencies have voted for </a:t>
            </a:r>
            <a:r>
              <a:rPr lang="en-US" b="1" dirty="0">
                <a:solidFill>
                  <a:schemeClr val="accent2"/>
                </a:solidFill>
              </a:rPr>
              <a:t>different</a:t>
            </a:r>
            <a:r>
              <a:rPr lang="en-US" b="1" dirty="0"/>
              <a:t> parties in two elections(list top 10 based on difference 19 - 14 in winner vote perc.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6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241F87-906A-0FB5-863C-097DBB38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0" y="1903137"/>
            <a:ext cx="5713964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03AD92-7E26-6686-165A-6260FCAE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0" y="4457079"/>
            <a:ext cx="5713964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B27C1D-5672-0FAB-6910-37298486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07" y="1903137"/>
            <a:ext cx="5713964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5FE1CF-91D8-3BA5-C2F6-0BA6C799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58" y="4457078"/>
            <a:ext cx="5713964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C18BCAA-80D9-E662-26A6-9635B59D992B}"/>
              </a:ext>
            </a:extLst>
          </p:cNvPr>
          <p:cNvGrpSpPr/>
          <p:nvPr/>
        </p:nvGrpSpPr>
        <p:grpSpPr>
          <a:xfrm>
            <a:off x="8626175" y="1158033"/>
            <a:ext cx="1278428" cy="448588"/>
            <a:chOff x="8514618" y="1035078"/>
            <a:chExt cx="1278428" cy="448588"/>
          </a:xfrm>
        </p:grpSpPr>
        <p:sp>
          <p:nvSpPr>
            <p:cNvPr id="4" name="Double Brace 3">
              <a:extLst>
                <a:ext uri="{FF2B5EF4-FFF2-40B4-BE49-F238E27FC236}">
                  <a16:creationId xmlns:a16="http://schemas.microsoft.com/office/drawing/2014/main" id="{7772A2CC-8379-F45F-152D-D8C06EFE2FF3}"/>
                </a:ext>
              </a:extLst>
            </p:cNvPr>
            <p:cNvSpPr/>
            <p:nvPr/>
          </p:nvSpPr>
          <p:spPr>
            <a:xfrm>
              <a:off x="8514618" y="1035078"/>
              <a:ext cx="1278428" cy="44858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23D08C-C86F-3152-8CDE-228AB1B6CCB6}"/>
                </a:ext>
              </a:extLst>
            </p:cNvPr>
            <p:cNvSpPr txBox="1"/>
            <p:nvPr/>
          </p:nvSpPr>
          <p:spPr>
            <a:xfrm>
              <a:off x="8701548" y="1074706"/>
              <a:ext cx="9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B37318B-FE54-B9D3-D148-FCAAFBEC93FD}"/>
              </a:ext>
            </a:extLst>
          </p:cNvPr>
          <p:cNvGrpSpPr/>
          <p:nvPr/>
        </p:nvGrpSpPr>
        <p:grpSpPr>
          <a:xfrm>
            <a:off x="2285666" y="1158033"/>
            <a:ext cx="1280160" cy="448588"/>
            <a:chOff x="2226637" y="1035078"/>
            <a:chExt cx="1280160" cy="448588"/>
          </a:xfrm>
        </p:grpSpPr>
        <p:sp>
          <p:nvSpPr>
            <p:cNvPr id="8" name="Double Brace 7">
              <a:extLst>
                <a:ext uri="{FF2B5EF4-FFF2-40B4-BE49-F238E27FC236}">
                  <a16:creationId xmlns:a16="http://schemas.microsoft.com/office/drawing/2014/main" id="{36AA16B5-A360-687F-D5B5-1AF17B0C244F}"/>
                </a:ext>
              </a:extLst>
            </p:cNvPr>
            <p:cNvSpPr/>
            <p:nvPr/>
          </p:nvSpPr>
          <p:spPr>
            <a:xfrm>
              <a:off x="2226637" y="1035078"/>
              <a:ext cx="1280160" cy="44858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6F88E6-EE50-328B-2216-28F49CEF4485}"/>
                </a:ext>
              </a:extLst>
            </p:cNvPr>
            <p:cNvSpPr txBox="1"/>
            <p:nvPr/>
          </p:nvSpPr>
          <p:spPr>
            <a:xfrm>
              <a:off x="2414433" y="1074706"/>
              <a:ext cx="9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BJP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CAD673-FC2D-B52A-A0DC-4E563FCF7424}"/>
              </a:ext>
            </a:extLst>
          </p:cNvPr>
          <p:cNvSpPr/>
          <p:nvPr/>
        </p:nvSpPr>
        <p:spPr>
          <a:xfrm>
            <a:off x="384070" y="452283"/>
            <a:ext cx="8429034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list the top 5 constituencies for </a:t>
            </a:r>
            <a:r>
              <a:rPr lang="en-US" b="1" dirty="0">
                <a:solidFill>
                  <a:schemeClr val="accent2"/>
                </a:solidFill>
              </a:rPr>
              <a:t>two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major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national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parties</a:t>
            </a:r>
            <a:r>
              <a:rPr lang="en-US" b="1" dirty="0"/>
              <a:t> where they have </a:t>
            </a:r>
            <a:r>
              <a:rPr lang="en-US" b="1" dirty="0">
                <a:solidFill>
                  <a:schemeClr val="accent2"/>
                </a:solidFill>
              </a:rPr>
              <a:t>gained/lost</a:t>
            </a:r>
            <a:r>
              <a:rPr lang="en-US" b="1" dirty="0"/>
              <a:t> vote share in 2019 as compared to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4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FE9B7D-9C32-6F0B-2628-8F402DEC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89" y="1258529"/>
            <a:ext cx="3132091" cy="275599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4D05A14-6557-0AA8-9252-F34E59D2288E}"/>
              </a:ext>
            </a:extLst>
          </p:cNvPr>
          <p:cNvGrpSpPr/>
          <p:nvPr/>
        </p:nvGrpSpPr>
        <p:grpSpPr>
          <a:xfrm>
            <a:off x="7352546" y="4289828"/>
            <a:ext cx="4153175" cy="2292868"/>
            <a:chOff x="7852009" y="4324242"/>
            <a:chExt cx="4153175" cy="2292868"/>
          </a:xfrm>
        </p:grpSpPr>
        <p:sp>
          <p:nvSpPr>
            <p:cNvPr id="26" name="Double Brace 25">
              <a:extLst>
                <a:ext uri="{FF2B5EF4-FFF2-40B4-BE49-F238E27FC236}">
                  <a16:creationId xmlns:a16="http://schemas.microsoft.com/office/drawing/2014/main" id="{D4E9F908-5B3B-312C-ABF2-273823C9094F}"/>
                </a:ext>
              </a:extLst>
            </p:cNvPr>
            <p:cNvSpPr/>
            <p:nvPr/>
          </p:nvSpPr>
          <p:spPr>
            <a:xfrm>
              <a:off x="7852009" y="4324242"/>
              <a:ext cx="4153175" cy="229286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1926F3-5000-34E5-EB6D-44EFE3739DC8}"/>
                </a:ext>
              </a:extLst>
            </p:cNvPr>
            <p:cNvSpPr txBox="1"/>
            <p:nvPr/>
          </p:nvSpPr>
          <p:spPr>
            <a:xfrm>
              <a:off x="8158790" y="4732012"/>
              <a:ext cx="35396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39</a:t>
              </a:r>
              <a:r>
                <a:rPr lang="en-US" dirty="0">
                  <a:solidFill>
                    <a:schemeClr val="bg1"/>
                  </a:solidFill>
                </a:rPr>
                <a:t> constituencies voted for candidates while their parties got </a:t>
              </a:r>
              <a:r>
                <a:rPr lang="en-US" dirty="0">
                  <a:solidFill>
                    <a:schemeClr val="accent2"/>
                  </a:solidFill>
                </a:rPr>
                <a:t>less than 10% </a:t>
              </a:r>
              <a:r>
                <a:rPr lang="en-US" dirty="0">
                  <a:solidFill>
                    <a:schemeClr val="bg1"/>
                  </a:solidFill>
                </a:rPr>
                <a:t>vote share on a state level and </a:t>
              </a:r>
              <a:r>
                <a:rPr lang="en-US" dirty="0">
                  <a:solidFill>
                    <a:schemeClr val="accent2"/>
                  </a:solidFill>
                </a:rPr>
                <a:t>10</a:t>
              </a:r>
              <a:r>
                <a:rPr lang="en-US" dirty="0">
                  <a:solidFill>
                    <a:schemeClr val="bg1"/>
                  </a:solidFill>
                </a:rPr>
                <a:t> of these candidates won in the </a:t>
              </a:r>
              <a:r>
                <a:rPr lang="en-US" dirty="0">
                  <a:solidFill>
                    <a:schemeClr val="accent2"/>
                  </a:solidFill>
                </a:rPr>
                <a:t>2 rounds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B64420-3FE6-5649-3828-0272DBCC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14" y="1258529"/>
            <a:ext cx="5724525" cy="53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17BCDF-F5FE-3F37-B5FA-295DBD488348}"/>
              </a:ext>
            </a:extLst>
          </p:cNvPr>
          <p:cNvSpPr/>
          <p:nvPr/>
        </p:nvSpPr>
        <p:spPr>
          <a:xfrm>
            <a:off x="384070" y="452283"/>
            <a:ext cx="7068782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which constituencies have elected candidates whose party has </a:t>
            </a:r>
            <a:r>
              <a:rPr lang="en-US" b="1" dirty="0">
                <a:solidFill>
                  <a:schemeClr val="accent2"/>
                </a:solidFill>
              </a:rPr>
              <a:t>less than 10% </a:t>
            </a:r>
            <a:r>
              <a:rPr lang="en-US" b="1" dirty="0"/>
              <a:t>vote share at state level in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9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EAB5F2FE-78F8-5DEA-EF1B-2BC97DEB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67" y="1633238"/>
            <a:ext cx="53721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387BA810-15EC-187A-9581-8E139DB0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67" y="4368747"/>
            <a:ext cx="53721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9E5EB6C-DC39-55DF-1C89-C4939F4E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2" y="4368747"/>
            <a:ext cx="442006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3914843-5C54-C800-B375-5487B8177375}"/>
              </a:ext>
            </a:extLst>
          </p:cNvPr>
          <p:cNvGrpSpPr/>
          <p:nvPr/>
        </p:nvGrpSpPr>
        <p:grpSpPr>
          <a:xfrm>
            <a:off x="431174" y="1633241"/>
            <a:ext cx="4153175" cy="2257422"/>
            <a:chOff x="7852009" y="4324242"/>
            <a:chExt cx="4153175" cy="2292868"/>
          </a:xfrm>
        </p:grpSpPr>
        <p:sp>
          <p:nvSpPr>
            <p:cNvPr id="6" name="Double Brace 5">
              <a:extLst>
                <a:ext uri="{FF2B5EF4-FFF2-40B4-BE49-F238E27FC236}">
                  <a16:creationId xmlns:a16="http://schemas.microsoft.com/office/drawing/2014/main" id="{58E07AA7-430F-95D8-9E90-86B05D0838E0}"/>
                </a:ext>
              </a:extLst>
            </p:cNvPr>
            <p:cNvSpPr/>
            <p:nvPr/>
          </p:nvSpPr>
          <p:spPr>
            <a:xfrm>
              <a:off x="7852009" y="4324242"/>
              <a:ext cx="4153175" cy="229286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2959BC-1BBA-4F4D-EADA-31D8D4951066}"/>
                </a:ext>
              </a:extLst>
            </p:cNvPr>
            <p:cNvSpPr txBox="1"/>
            <p:nvPr/>
          </p:nvSpPr>
          <p:spPr>
            <a:xfrm>
              <a:off x="8158790" y="5001762"/>
              <a:ext cx="3539612" cy="937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The </a:t>
              </a:r>
              <a:r>
                <a:rPr lang="en-US" dirty="0">
                  <a:solidFill>
                    <a:schemeClr val="accent2"/>
                  </a:solidFill>
                </a:rPr>
                <a:t>average</a:t>
              </a:r>
              <a:r>
                <a:rPr lang="en-US" dirty="0">
                  <a:solidFill>
                    <a:schemeClr val="bg1"/>
                  </a:solidFill>
                </a:rPr>
                <a:t> vote share for Nota usually would be </a:t>
              </a:r>
              <a:r>
                <a:rPr lang="en-US" dirty="0">
                  <a:solidFill>
                    <a:schemeClr val="accent2"/>
                  </a:solidFill>
                </a:rPr>
                <a:t>1%</a:t>
              </a:r>
              <a:r>
                <a:rPr lang="en-US" dirty="0">
                  <a:solidFill>
                    <a:schemeClr val="bg1"/>
                  </a:solidFill>
                </a:rPr>
                <a:t> but in these constituencies, it hiked up to </a:t>
              </a:r>
              <a:r>
                <a:rPr lang="en-US" dirty="0">
                  <a:solidFill>
                    <a:schemeClr val="accent2"/>
                  </a:solidFill>
                </a:rPr>
                <a:t>5%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1E29A-AFC3-4FC6-75AF-F213D5D8A3C3}"/>
              </a:ext>
            </a:extLst>
          </p:cNvPr>
          <p:cNvSpPr/>
          <p:nvPr/>
        </p:nvSpPr>
        <p:spPr>
          <a:xfrm>
            <a:off x="384070" y="452283"/>
            <a:ext cx="5711930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Which constituencies voted most for </a:t>
            </a:r>
            <a:r>
              <a:rPr lang="en-US" b="1" dirty="0">
                <a:solidFill>
                  <a:schemeClr val="accent2"/>
                </a:solidFill>
              </a:rPr>
              <a:t>NOTA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387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BB146E04-C981-1261-BFF6-9B7FD9D1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3C20BD-F233-B3F9-FFA4-637E8EFAE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895" y="629266"/>
            <a:ext cx="6302479" cy="90456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Parties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5400" b="1" i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Analysis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5107474D-C44D-BC89-5190-E3EA8D648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109085"/>
              </p:ext>
            </p:extLst>
          </p:nvPr>
        </p:nvGraphicFramePr>
        <p:xfrm>
          <a:off x="401893" y="1976284"/>
          <a:ext cx="10108789" cy="20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812533-7E52-5E10-95D8-23EC067C2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0019" y="605300"/>
            <a:ext cx="952500" cy="952500"/>
          </a:xfrm>
          <a:prstGeom prst="rect">
            <a:avLst/>
          </a:prstGeom>
        </p:spPr>
      </p:pic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26F65E44-1288-F360-8F83-F5C1E315E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987920"/>
              </p:ext>
            </p:extLst>
          </p:nvPr>
        </p:nvGraphicFramePr>
        <p:xfrm>
          <a:off x="1031156" y="4328651"/>
          <a:ext cx="8850262" cy="20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15362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BB146E04-C981-1261-BFF6-9B7FD9D1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D8C036-13C0-7EFC-960D-221C788EA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4" y="1769116"/>
            <a:ext cx="569410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9305E83-FBA1-8DB5-BC67-A29638A91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5" y="4345398"/>
            <a:ext cx="5694104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C545FB-05D2-A6D2-4196-6A0399378106}"/>
              </a:ext>
            </a:extLst>
          </p:cNvPr>
          <p:cNvSpPr/>
          <p:nvPr/>
        </p:nvSpPr>
        <p:spPr>
          <a:xfrm>
            <a:off x="384070" y="452283"/>
            <a:ext cx="5711930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Number Of </a:t>
            </a:r>
            <a:r>
              <a:rPr lang="en-US" b="1" dirty="0">
                <a:solidFill>
                  <a:schemeClr val="accent2"/>
                </a:solidFill>
              </a:rPr>
              <a:t>Seats</a:t>
            </a:r>
            <a:r>
              <a:rPr lang="en-US" b="1" dirty="0"/>
              <a:t> Between Parties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A42DA8-E1D8-EF34-769B-6F2A12D3F9D3}"/>
              </a:ext>
            </a:extLst>
          </p:cNvPr>
          <p:cNvGrpSpPr/>
          <p:nvPr/>
        </p:nvGrpSpPr>
        <p:grpSpPr>
          <a:xfrm>
            <a:off x="7425498" y="2900516"/>
            <a:ext cx="4153175" cy="2576052"/>
            <a:chOff x="7852009" y="4324242"/>
            <a:chExt cx="4153175" cy="2292868"/>
          </a:xfrm>
        </p:grpSpPr>
        <p:sp>
          <p:nvSpPr>
            <p:cNvPr id="9" name="Double Brace 8">
              <a:extLst>
                <a:ext uri="{FF2B5EF4-FFF2-40B4-BE49-F238E27FC236}">
                  <a16:creationId xmlns:a16="http://schemas.microsoft.com/office/drawing/2014/main" id="{758A04D1-45EC-FB64-496A-0A28EA4BE753}"/>
                </a:ext>
              </a:extLst>
            </p:cNvPr>
            <p:cNvSpPr/>
            <p:nvPr/>
          </p:nvSpPr>
          <p:spPr>
            <a:xfrm>
              <a:off x="7852009" y="4324242"/>
              <a:ext cx="4153175" cy="229286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E974ED-9A70-9B5C-1C26-0EDCE836E9CF}"/>
                </a:ext>
              </a:extLst>
            </p:cNvPr>
            <p:cNvSpPr txBox="1"/>
            <p:nvPr/>
          </p:nvSpPr>
          <p:spPr>
            <a:xfrm>
              <a:off x="8158790" y="5001762"/>
              <a:ext cx="3539612" cy="82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BJP is Getting More And More Popular, It Got </a:t>
              </a:r>
              <a:r>
                <a:rPr lang="en-US" dirty="0">
                  <a:solidFill>
                    <a:schemeClr val="accent2"/>
                  </a:solidFill>
                </a:rPr>
                <a:t>50% </a:t>
              </a:r>
              <a:r>
                <a:rPr lang="en-US" dirty="0">
                  <a:solidFill>
                    <a:schemeClr val="bg1"/>
                  </a:solidFill>
                </a:rPr>
                <a:t>of The Seats in 2014 And </a:t>
              </a:r>
              <a:r>
                <a:rPr lang="en-US" dirty="0">
                  <a:solidFill>
                    <a:schemeClr val="accent2"/>
                  </a:solidFill>
                </a:rPr>
                <a:t>55% </a:t>
              </a:r>
              <a:r>
                <a:rPr lang="en-US" dirty="0">
                  <a:solidFill>
                    <a:schemeClr val="bg1"/>
                  </a:solidFill>
                </a:rPr>
                <a:t>in 2019</a:t>
              </a:r>
              <a:r>
                <a:rPr lang="en-US" dirty="0">
                  <a:solidFill>
                    <a:schemeClr val="accent2"/>
                  </a:solidFill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18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BB146E04-C981-1261-BFF6-9B7FD9D1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E8D53E1-A68A-ADFA-3819-FC277348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7" y="1327355"/>
            <a:ext cx="3533776" cy="509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844FCA-7CAC-F58B-23E5-E3C70011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743" y="1327355"/>
            <a:ext cx="3533776" cy="509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0AFFCD-296A-CAEB-443D-3BFFE883585F}"/>
              </a:ext>
            </a:extLst>
          </p:cNvPr>
          <p:cNvSpPr/>
          <p:nvPr/>
        </p:nvSpPr>
        <p:spPr>
          <a:xfrm>
            <a:off x="384069" y="452283"/>
            <a:ext cx="7198450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% split of votes of parties between 2014 vs 2019 at a </a:t>
            </a:r>
            <a:r>
              <a:rPr lang="en-US" b="1" dirty="0">
                <a:solidFill>
                  <a:schemeClr val="accent2"/>
                </a:solidFill>
              </a:rPr>
              <a:t>national</a:t>
            </a:r>
            <a:r>
              <a:rPr lang="en-US" b="1" dirty="0"/>
              <a:t>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C29298-03AA-C18B-D7FA-C5592F284E8E}"/>
              </a:ext>
            </a:extLst>
          </p:cNvPr>
          <p:cNvGrpSpPr/>
          <p:nvPr/>
        </p:nvGrpSpPr>
        <p:grpSpPr>
          <a:xfrm>
            <a:off x="7875339" y="2104103"/>
            <a:ext cx="4153175" cy="3059985"/>
            <a:chOff x="7852009" y="4324242"/>
            <a:chExt cx="4153175" cy="2292868"/>
          </a:xfrm>
        </p:grpSpPr>
        <p:sp>
          <p:nvSpPr>
            <p:cNvPr id="9" name="Double Brace 8">
              <a:extLst>
                <a:ext uri="{FF2B5EF4-FFF2-40B4-BE49-F238E27FC236}">
                  <a16:creationId xmlns:a16="http://schemas.microsoft.com/office/drawing/2014/main" id="{A3472709-B4A4-F7AA-6973-A9C94F8CAC1A}"/>
                </a:ext>
              </a:extLst>
            </p:cNvPr>
            <p:cNvSpPr/>
            <p:nvPr/>
          </p:nvSpPr>
          <p:spPr>
            <a:xfrm>
              <a:off x="7852009" y="4324242"/>
              <a:ext cx="4153175" cy="229286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52E46-2685-5779-EE71-2DC89F58F42A}"/>
                </a:ext>
              </a:extLst>
            </p:cNvPr>
            <p:cNvSpPr txBox="1"/>
            <p:nvPr/>
          </p:nvSpPr>
          <p:spPr>
            <a:xfrm>
              <a:off x="8158790" y="4605472"/>
              <a:ext cx="3539612" cy="193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With </a:t>
              </a:r>
              <a:r>
                <a:rPr lang="en-US" dirty="0">
                  <a:solidFill>
                    <a:schemeClr val="accent2"/>
                  </a:solidFill>
                </a:rPr>
                <a:t>55%</a:t>
              </a:r>
              <a:r>
                <a:rPr lang="en-US" dirty="0">
                  <a:solidFill>
                    <a:schemeClr val="bg1"/>
                  </a:solidFill>
                </a:rPr>
                <a:t> Of The Seats in </a:t>
              </a:r>
              <a:r>
                <a:rPr lang="en-US" dirty="0">
                  <a:solidFill>
                    <a:schemeClr val="accent2"/>
                  </a:solidFill>
                </a:rPr>
                <a:t>2019</a:t>
              </a:r>
              <a:r>
                <a:rPr lang="en-US" dirty="0">
                  <a:solidFill>
                    <a:schemeClr val="bg1"/>
                  </a:solidFill>
                </a:rPr>
                <a:t>, It Does Make Sense That BJP takes the </a:t>
              </a:r>
              <a:r>
                <a:rPr lang="en-US" dirty="0">
                  <a:solidFill>
                    <a:schemeClr val="accent2"/>
                  </a:solidFill>
                </a:rPr>
                <a:t>Top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accent2"/>
                  </a:solidFill>
                </a:rPr>
                <a:t>10</a:t>
              </a:r>
              <a:r>
                <a:rPr lang="en-US" dirty="0">
                  <a:solidFill>
                    <a:schemeClr val="bg1"/>
                  </a:solidFill>
                </a:rPr>
                <a:t> Vote Share Values.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 In </a:t>
              </a:r>
              <a:r>
                <a:rPr lang="en-US" dirty="0">
                  <a:solidFill>
                    <a:schemeClr val="accent2"/>
                  </a:solidFill>
                </a:rPr>
                <a:t>2014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accent2"/>
                  </a:solidFill>
                </a:rPr>
                <a:t>IND</a:t>
              </a:r>
              <a:r>
                <a:rPr lang="en-US" dirty="0">
                  <a:solidFill>
                    <a:schemeClr val="bg1"/>
                  </a:solidFill>
                </a:rPr>
                <a:t> Took The </a:t>
              </a:r>
              <a:r>
                <a:rPr lang="en-US" dirty="0">
                  <a:solidFill>
                    <a:schemeClr val="accent2"/>
                  </a:solidFill>
                </a:rPr>
                <a:t>Highest</a:t>
              </a:r>
              <a:r>
                <a:rPr lang="en-US" dirty="0">
                  <a:solidFill>
                    <a:schemeClr val="bg1"/>
                  </a:solidFill>
                </a:rPr>
                <a:t> Scored Vote Share, But It Will </a:t>
              </a:r>
              <a:r>
                <a:rPr lang="en-US" dirty="0">
                  <a:solidFill>
                    <a:schemeClr val="accent2"/>
                  </a:solidFill>
                </a:rPr>
                <a:t>Lose</a:t>
              </a:r>
              <a:r>
                <a:rPr lang="en-US" dirty="0">
                  <a:solidFill>
                    <a:schemeClr val="bg1"/>
                  </a:solidFill>
                </a:rPr>
                <a:t> It in The </a:t>
              </a:r>
              <a:r>
                <a:rPr lang="en-US" dirty="0">
                  <a:solidFill>
                    <a:schemeClr val="accent2"/>
                  </a:solidFill>
                </a:rPr>
                <a:t>next Round</a:t>
              </a:r>
              <a:r>
                <a:rPr lang="en-US" dirty="0">
                  <a:solidFill>
                    <a:schemeClr val="bg1"/>
                  </a:solidFill>
                </a:rPr>
                <a:t> as We Will See.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39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BB146E04-C981-1261-BFF6-9B7FD9D1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8E2966A-DD5B-3E0E-ED84-01EC2B61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5" y="1376516"/>
            <a:ext cx="5369639" cy="511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BFCE8E-7084-7823-AC8F-FE8265557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947" y="1376515"/>
            <a:ext cx="5369639" cy="511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2E9182-F6FA-A020-1A4D-84DB624B2CBE}"/>
              </a:ext>
            </a:extLst>
          </p:cNvPr>
          <p:cNvSpPr/>
          <p:nvPr/>
        </p:nvSpPr>
        <p:spPr>
          <a:xfrm>
            <a:off x="384069" y="452283"/>
            <a:ext cx="7039285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% split of votes of parties between 2014 vs 2019 at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b="1" dirty="0"/>
              <a:t>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0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BB146E04-C981-1261-BFF6-9B7FD9D1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12E76FE-7477-AE09-ED72-D80E15198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5" y="1848158"/>
            <a:ext cx="5231989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6ABCC3-D0E5-7A15-4280-8045604B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2" y="4353079"/>
            <a:ext cx="522830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AF9C4E8-C7DB-5686-02A4-2582C4345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16" y="1844701"/>
            <a:ext cx="5231989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CC5F0F8-D64B-B7D8-8A05-ECF234FF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29" y="4351350"/>
            <a:ext cx="5231989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3AC85CE-AC2D-1C62-D43A-CC34D5E4EB40}"/>
              </a:ext>
            </a:extLst>
          </p:cNvPr>
          <p:cNvGrpSpPr/>
          <p:nvPr/>
        </p:nvGrpSpPr>
        <p:grpSpPr>
          <a:xfrm>
            <a:off x="2061314" y="1152074"/>
            <a:ext cx="1913150" cy="448588"/>
            <a:chOff x="1736499" y="1035078"/>
            <a:chExt cx="1913150" cy="448588"/>
          </a:xfrm>
        </p:grpSpPr>
        <p:sp>
          <p:nvSpPr>
            <p:cNvPr id="11" name="Double Brace 10">
              <a:extLst>
                <a:ext uri="{FF2B5EF4-FFF2-40B4-BE49-F238E27FC236}">
                  <a16:creationId xmlns:a16="http://schemas.microsoft.com/office/drawing/2014/main" id="{A49D5BBC-70B4-644B-25AA-CB3EFE437ACF}"/>
                </a:ext>
              </a:extLst>
            </p:cNvPr>
            <p:cNvSpPr/>
            <p:nvPr/>
          </p:nvSpPr>
          <p:spPr>
            <a:xfrm>
              <a:off x="1879351" y="1035078"/>
              <a:ext cx="1627446" cy="44858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DAA6B-713E-F7EF-182E-5F5386FCF1C5}"/>
                </a:ext>
              </a:extLst>
            </p:cNvPr>
            <p:cNvSpPr txBox="1"/>
            <p:nvPr/>
          </p:nvSpPr>
          <p:spPr>
            <a:xfrm>
              <a:off x="1736499" y="1074706"/>
              <a:ext cx="191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National Level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A41BE-2538-5E3E-1C95-A519515D4CB5}"/>
              </a:ext>
            </a:extLst>
          </p:cNvPr>
          <p:cNvGrpSpPr/>
          <p:nvPr/>
        </p:nvGrpSpPr>
        <p:grpSpPr>
          <a:xfrm>
            <a:off x="8217538" y="1152074"/>
            <a:ext cx="1913150" cy="448588"/>
            <a:chOff x="1736499" y="1035078"/>
            <a:chExt cx="1913150" cy="448588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FF54E00A-8E18-6088-357F-88BAFAAB67EE}"/>
                </a:ext>
              </a:extLst>
            </p:cNvPr>
            <p:cNvSpPr/>
            <p:nvPr/>
          </p:nvSpPr>
          <p:spPr>
            <a:xfrm>
              <a:off x="1879351" y="1035078"/>
              <a:ext cx="1627446" cy="44858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0FCAD0-C0F4-9EC1-E67E-4995116BFA12}"/>
                </a:ext>
              </a:extLst>
            </p:cNvPr>
            <p:cNvSpPr txBox="1"/>
            <p:nvPr/>
          </p:nvSpPr>
          <p:spPr>
            <a:xfrm>
              <a:off x="1736499" y="1080940"/>
              <a:ext cx="191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State Level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7A2CFA-80F3-F3AB-800B-6DB56AA9B4B3}"/>
              </a:ext>
            </a:extLst>
          </p:cNvPr>
          <p:cNvSpPr/>
          <p:nvPr/>
        </p:nvSpPr>
        <p:spPr>
          <a:xfrm>
            <a:off x="384069" y="452283"/>
            <a:ext cx="6439517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Top/Bottom </a:t>
            </a:r>
            <a:r>
              <a:rPr lang="en-US" dirty="0">
                <a:solidFill>
                  <a:schemeClr val="accent2"/>
                </a:solidFill>
              </a:rPr>
              <a:t>5</a:t>
            </a:r>
            <a:r>
              <a:rPr lang="en-US" dirty="0"/>
              <a:t> Shifts in Vote Share % on </a:t>
            </a:r>
            <a:r>
              <a:rPr lang="en-US" dirty="0">
                <a:solidFill>
                  <a:schemeClr val="accent2"/>
                </a:solidFill>
              </a:rPr>
              <a:t>National</a:t>
            </a:r>
            <a:r>
              <a:rPr lang="en-US" dirty="0"/>
              <a:t> &amp; </a:t>
            </a:r>
            <a:r>
              <a:rPr lang="en-US" dirty="0">
                <a:solidFill>
                  <a:schemeClr val="accent2"/>
                </a:solidFill>
              </a:rPr>
              <a:t>State</a:t>
            </a:r>
            <a:r>
              <a:rPr lang="en-US" dirty="0"/>
              <a:t> Levels</a:t>
            </a:r>
          </a:p>
        </p:txBody>
      </p:sp>
    </p:spTree>
    <p:extLst>
      <p:ext uri="{BB962C8B-B14F-4D97-AF65-F5344CB8AC3E}">
        <p14:creationId xmlns:p14="http://schemas.microsoft.com/office/powerpoint/2010/main" val="95628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5996-DEA0-33E0-FF68-F957E9C6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29" y="1702018"/>
            <a:ext cx="5395912" cy="8284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b="1" dirty="0">
                <a:solidFill>
                  <a:schemeClr val="bg1"/>
                </a:solidFill>
              </a:rPr>
              <a:t>Contents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274D2-7904-F9A2-56A8-D5D95588EC87}"/>
              </a:ext>
            </a:extLst>
          </p:cNvPr>
          <p:cNvSpPr txBox="1"/>
          <p:nvPr/>
        </p:nvSpPr>
        <p:spPr>
          <a:xfrm>
            <a:off x="818535" y="2938513"/>
            <a:ext cx="5395912" cy="26068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i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Project Overview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i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Data Overview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2"/>
                </a:solidFill>
              </a:rPr>
              <a:t>Voter Turnout Ratio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i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Parties Analysis</a:t>
            </a:r>
            <a:endParaRPr lang="en-US" sz="2400" b="1" i="1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i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Constituencies Analysis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2"/>
                </a:solidFill>
              </a:rPr>
              <a:t>Candidates’ </a:t>
            </a:r>
            <a:r>
              <a:rPr lang="en-US" sz="2400" b="1" i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Analysis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9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BB146E04-C981-1261-BFF6-9B7FD9D1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9E001E-ABF1-5665-2028-42492F55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9" y="1881494"/>
            <a:ext cx="6677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DB9C54-3672-40F5-D10C-C6E510B2B6A2}"/>
              </a:ext>
            </a:extLst>
          </p:cNvPr>
          <p:cNvSpPr/>
          <p:nvPr/>
        </p:nvSpPr>
        <p:spPr>
          <a:xfrm>
            <a:off x="384069" y="452283"/>
            <a:ext cx="6722199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Does the number of </a:t>
            </a:r>
            <a:r>
              <a:rPr lang="en-US" b="1" dirty="0">
                <a:solidFill>
                  <a:schemeClr val="accent2"/>
                </a:solidFill>
              </a:rPr>
              <a:t>members</a:t>
            </a:r>
            <a:r>
              <a:rPr lang="en-US" b="1" dirty="0"/>
              <a:t> increase the chance of </a:t>
            </a:r>
            <a:r>
              <a:rPr lang="en-US" b="1" dirty="0">
                <a:solidFill>
                  <a:schemeClr val="accent2"/>
                </a:solidFill>
              </a:rPr>
              <a:t>winning</a:t>
            </a:r>
            <a:r>
              <a:rPr lang="en-US" b="1" dirty="0"/>
              <a:t>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D41F93-D53D-324E-6C07-BF496D89D92B}"/>
              </a:ext>
            </a:extLst>
          </p:cNvPr>
          <p:cNvGrpSpPr/>
          <p:nvPr/>
        </p:nvGrpSpPr>
        <p:grpSpPr>
          <a:xfrm>
            <a:off x="7445163" y="2614920"/>
            <a:ext cx="4153175" cy="2257422"/>
            <a:chOff x="7852009" y="4324242"/>
            <a:chExt cx="4153175" cy="2292868"/>
          </a:xfrm>
        </p:grpSpPr>
        <p:sp>
          <p:nvSpPr>
            <p:cNvPr id="9" name="Double Brace 8">
              <a:extLst>
                <a:ext uri="{FF2B5EF4-FFF2-40B4-BE49-F238E27FC236}">
                  <a16:creationId xmlns:a16="http://schemas.microsoft.com/office/drawing/2014/main" id="{D18EEDA8-D528-2D9E-A68D-344FE4BC9469}"/>
                </a:ext>
              </a:extLst>
            </p:cNvPr>
            <p:cNvSpPr/>
            <p:nvPr/>
          </p:nvSpPr>
          <p:spPr>
            <a:xfrm>
              <a:off x="7852009" y="4324242"/>
              <a:ext cx="4153175" cy="229286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4F8370-02C2-BD64-8D8F-8C8892528CFA}"/>
                </a:ext>
              </a:extLst>
            </p:cNvPr>
            <p:cNvSpPr txBox="1"/>
            <p:nvPr/>
          </p:nvSpPr>
          <p:spPr>
            <a:xfrm>
              <a:off x="8158790" y="5001762"/>
              <a:ext cx="3539612" cy="121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Seeing That Some Parties Got Up To </a:t>
              </a:r>
              <a:r>
                <a:rPr lang="en-US" dirty="0">
                  <a:solidFill>
                    <a:schemeClr val="accent2"/>
                  </a:solidFill>
                </a:rPr>
                <a:t>3500</a:t>
              </a:r>
              <a:r>
                <a:rPr lang="en-US" dirty="0">
                  <a:solidFill>
                    <a:schemeClr val="bg1"/>
                  </a:solidFill>
                </a:rPr>
                <a:t> Members and Only Won </a:t>
              </a:r>
              <a:r>
                <a:rPr lang="en-US" dirty="0">
                  <a:solidFill>
                    <a:schemeClr val="accent2"/>
                  </a:solidFill>
                </a:rPr>
                <a:t>3</a:t>
              </a:r>
              <a:r>
                <a:rPr lang="en-US" dirty="0">
                  <a:solidFill>
                    <a:schemeClr val="bg1"/>
                  </a:solidFill>
                </a:rPr>
                <a:t> or </a:t>
              </a:r>
              <a:r>
                <a:rPr lang="en-US" dirty="0">
                  <a:solidFill>
                    <a:schemeClr val="accent2"/>
                  </a:solidFill>
                </a:rPr>
                <a:t>4</a:t>
              </a:r>
              <a:r>
                <a:rPr lang="en-US" dirty="0">
                  <a:solidFill>
                    <a:schemeClr val="bg1"/>
                  </a:solidFill>
                </a:rPr>
                <a:t> Seats, There is no correlation here.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02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BB146E04-C981-1261-BFF6-9B7FD9D1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3C20BD-F233-B3F9-FFA4-637E8EFAE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895" y="629266"/>
            <a:ext cx="8142337" cy="90456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Candidates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5400" b="1" i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Analysis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5107474D-C44D-BC89-5190-E3EA8D648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071699"/>
              </p:ext>
            </p:extLst>
          </p:nvPr>
        </p:nvGraphicFramePr>
        <p:xfrm>
          <a:off x="806244" y="2053716"/>
          <a:ext cx="9266903" cy="306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1EBE697-BA3D-C6C1-1639-0993C4C97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5299" y="629266"/>
            <a:ext cx="952500" cy="7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97CB327-779C-B157-7690-5DDBA6816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5" y="1594362"/>
            <a:ext cx="6987049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7DD2C7C-89D9-B347-CC79-0EF0068B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6" y="4337562"/>
            <a:ext cx="6987049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828E03-D5E8-6B89-7917-ABAE5C7530B0}"/>
              </a:ext>
            </a:extLst>
          </p:cNvPr>
          <p:cNvSpPr/>
          <p:nvPr/>
        </p:nvSpPr>
        <p:spPr>
          <a:xfrm>
            <a:off x="384069" y="452283"/>
            <a:ext cx="8101169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Top </a:t>
            </a:r>
            <a:r>
              <a:rPr lang="en-US" b="1" dirty="0">
                <a:solidFill>
                  <a:schemeClr val="accent2"/>
                </a:solidFill>
              </a:rPr>
              <a:t>5</a:t>
            </a:r>
            <a:r>
              <a:rPr lang="en-US" b="1" dirty="0"/>
              <a:t> candidates based on margin difference with runners in 2014 and 2019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EC656-A5FA-4298-4532-CA0658F7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57" y="1594361"/>
            <a:ext cx="369693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4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9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FA252C-C747-631A-5D60-14BA715114B0}"/>
              </a:ext>
            </a:extLst>
          </p:cNvPr>
          <p:cNvGrpSpPr/>
          <p:nvPr/>
        </p:nvGrpSpPr>
        <p:grpSpPr>
          <a:xfrm>
            <a:off x="7891611" y="1473752"/>
            <a:ext cx="3255403" cy="2644879"/>
            <a:chOff x="7741124" y="731733"/>
            <a:chExt cx="3255403" cy="31539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69C8B0-A169-C6E7-7350-DE44199F1BE8}"/>
                </a:ext>
              </a:extLst>
            </p:cNvPr>
            <p:cNvSpPr/>
            <p:nvPr/>
          </p:nvSpPr>
          <p:spPr>
            <a:xfrm>
              <a:off x="7741124" y="731733"/>
              <a:ext cx="3220969" cy="69396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14,548</a:t>
              </a:r>
            </a:p>
            <a:p>
              <a:pPr algn="ctr"/>
              <a:r>
                <a:rPr lang="en-US" sz="1400" dirty="0"/>
                <a:t>All Candidates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A0B0F9-4BBE-0892-CB23-61B30859B437}"/>
                </a:ext>
              </a:extLst>
            </p:cNvPr>
            <p:cNvSpPr/>
            <p:nvPr/>
          </p:nvSpPr>
          <p:spPr>
            <a:xfrm>
              <a:off x="7775558" y="1961734"/>
              <a:ext cx="3220969" cy="69396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825</a:t>
              </a:r>
            </a:p>
            <a:p>
              <a:pPr algn="ctr"/>
              <a:r>
                <a:rPr lang="en-US" sz="1400" dirty="0"/>
                <a:t>Two Elections</a:t>
              </a:r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997A26-FD3B-758E-A1E6-6A9AD756000C}"/>
                </a:ext>
              </a:extLst>
            </p:cNvPr>
            <p:cNvSpPr/>
            <p:nvPr/>
          </p:nvSpPr>
          <p:spPr>
            <a:xfrm>
              <a:off x="7775558" y="3191735"/>
              <a:ext cx="3220969" cy="69396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129</a:t>
              </a:r>
            </a:p>
            <a:p>
              <a:pPr algn="ctr"/>
              <a:r>
                <a:rPr lang="en-US" sz="1400" dirty="0"/>
                <a:t>Actually Won</a:t>
              </a:r>
              <a:endParaRPr lang="en-US" dirty="0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923C24E-6AF3-832D-CBE8-E43F1644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1" y="1473752"/>
            <a:ext cx="5947904" cy="514335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A1C254-AEDD-9365-6874-72A719BB8FC1}"/>
              </a:ext>
            </a:extLst>
          </p:cNvPr>
          <p:cNvSpPr/>
          <p:nvPr/>
        </p:nvSpPr>
        <p:spPr>
          <a:xfrm>
            <a:off x="384070" y="452283"/>
            <a:ext cx="5711930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Which candidates participated in the </a:t>
            </a:r>
            <a:r>
              <a:rPr lang="en-US" b="1" dirty="0">
                <a:solidFill>
                  <a:schemeClr val="accent2"/>
                </a:solidFill>
              </a:rPr>
              <a:t>2</a:t>
            </a:r>
            <a:r>
              <a:rPr lang="en-US" b="1" dirty="0"/>
              <a:t> rounds?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77F8F-82F4-BD31-B6A8-4763D891602A}"/>
              </a:ext>
            </a:extLst>
          </p:cNvPr>
          <p:cNvGrpSpPr/>
          <p:nvPr/>
        </p:nvGrpSpPr>
        <p:grpSpPr>
          <a:xfrm>
            <a:off x="7459941" y="4567332"/>
            <a:ext cx="4153175" cy="2048965"/>
            <a:chOff x="7852009" y="4324242"/>
            <a:chExt cx="4153175" cy="2292868"/>
          </a:xfrm>
        </p:grpSpPr>
        <p:sp>
          <p:nvSpPr>
            <p:cNvPr id="6" name="Double Brace 5">
              <a:extLst>
                <a:ext uri="{FF2B5EF4-FFF2-40B4-BE49-F238E27FC236}">
                  <a16:creationId xmlns:a16="http://schemas.microsoft.com/office/drawing/2014/main" id="{C16FC4F2-4418-AF0A-1ADC-9956EAC377D8}"/>
                </a:ext>
              </a:extLst>
            </p:cNvPr>
            <p:cNvSpPr/>
            <p:nvPr/>
          </p:nvSpPr>
          <p:spPr>
            <a:xfrm>
              <a:off x="7852009" y="4324242"/>
              <a:ext cx="4153175" cy="229286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182D5A-4EF3-BFB6-8663-DC9B7A7BB33F}"/>
                </a:ext>
              </a:extLst>
            </p:cNvPr>
            <p:cNvSpPr txBox="1"/>
            <p:nvPr/>
          </p:nvSpPr>
          <p:spPr>
            <a:xfrm>
              <a:off x="8158790" y="5001762"/>
              <a:ext cx="3539612" cy="134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Only </a:t>
              </a:r>
              <a:r>
                <a:rPr lang="en-US" dirty="0">
                  <a:solidFill>
                    <a:schemeClr val="accent2"/>
                  </a:solidFill>
                </a:rPr>
                <a:t>129</a:t>
              </a:r>
              <a:r>
                <a:rPr lang="en-US" dirty="0">
                  <a:solidFill>
                    <a:schemeClr val="bg1"/>
                  </a:solidFill>
                </a:rPr>
                <a:t> Candidates Won In The </a:t>
              </a:r>
              <a:r>
                <a:rPr lang="en-US" dirty="0">
                  <a:solidFill>
                    <a:schemeClr val="accent2"/>
                  </a:solidFill>
                </a:rPr>
                <a:t>2</a:t>
              </a:r>
              <a:r>
                <a:rPr lang="en-US" dirty="0">
                  <a:solidFill>
                    <a:schemeClr val="bg1"/>
                  </a:solidFill>
                </a:rPr>
                <a:t> Rounds and </a:t>
              </a:r>
              <a:r>
                <a:rPr lang="en-US" dirty="0">
                  <a:solidFill>
                    <a:schemeClr val="accent2"/>
                  </a:solidFill>
                </a:rPr>
                <a:t>3</a:t>
              </a:r>
              <a:r>
                <a:rPr lang="en-US" dirty="0">
                  <a:solidFill>
                    <a:schemeClr val="bg1"/>
                  </a:solidFill>
                </a:rPr>
                <a:t> Of Them Got The Highest Votes In </a:t>
              </a:r>
              <a:r>
                <a:rPr lang="en-US" dirty="0">
                  <a:solidFill>
                    <a:schemeClr val="accent2"/>
                  </a:solidFill>
                </a:rPr>
                <a:t>2</a:t>
              </a:r>
              <a:r>
                <a:rPr lang="en-US" dirty="0">
                  <a:solidFill>
                    <a:schemeClr val="bg1"/>
                  </a:solidFill>
                </a:rPr>
                <a:t> Different PCs In </a:t>
              </a:r>
              <a:r>
                <a:rPr lang="en-US" dirty="0">
                  <a:solidFill>
                    <a:schemeClr val="accent2"/>
                  </a:solidFill>
                </a:rPr>
                <a:t>2014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8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9"/>
            <a:ext cx="12192000" cy="685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50970F-566E-345D-BEE1-A87BF0CC6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8" y="1355934"/>
            <a:ext cx="5057774" cy="50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64CBCD-8DAD-FA3F-C088-8320AEF57421}"/>
              </a:ext>
            </a:extLst>
          </p:cNvPr>
          <p:cNvSpPr/>
          <p:nvPr/>
        </p:nvSpPr>
        <p:spPr>
          <a:xfrm>
            <a:off x="384070" y="452283"/>
            <a:ext cx="5711930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/>
              <a:t>Split winners by </a:t>
            </a:r>
            <a:r>
              <a:rPr lang="en-US" b="1" dirty="0">
                <a:solidFill>
                  <a:schemeClr val="accent2"/>
                </a:solidFill>
              </a:rPr>
              <a:t>Gender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86E97D-202D-5ABC-CD64-1516A18C6EA6}"/>
              </a:ext>
            </a:extLst>
          </p:cNvPr>
          <p:cNvGrpSpPr/>
          <p:nvPr/>
        </p:nvGrpSpPr>
        <p:grpSpPr>
          <a:xfrm>
            <a:off x="7097445" y="2752114"/>
            <a:ext cx="4153175" cy="2257422"/>
            <a:chOff x="7852009" y="4324242"/>
            <a:chExt cx="4153175" cy="2292868"/>
          </a:xfrm>
        </p:grpSpPr>
        <p:sp>
          <p:nvSpPr>
            <p:cNvPr id="8" name="Double Brace 7">
              <a:extLst>
                <a:ext uri="{FF2B5EF4-FFF2-40B4-BE49-F238E27FC236}">
                  <a16:creationId xmlns:a16="http://schemas.microsoft.com/office/drawing/2014/main" id="{4095458F-5F2F-36DD-B41B-1EA8ADF112B4}"/>
                </a:ext>
              </a:extLst>
            </p:cNvPr>
            <p:cNvSpPr/>
            <p:nvPr/>
          </p:nvSpPr>
          <p:spPr>
            <a:xfrm>
              <a:off x="7852009" y="4324242"/>
              <a:ext cx="4153175" cy="229286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ED99F0-200D-18BF-CAB8-45EE564FB07C}"/>
                </a:ext>
              </a:extLst>
            </p:cNvPr>
            <p:cNvSpPr txBox="1"/>
            <p:nvPr/>
          </p:nvSpPr>
          <p:spPr>
            <a:xfrm>
              <a:off x="8158790" y="5001762"/>
              <a:ext cx="3539612" cy="65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 have more Females in 2019 by </a:t>
              </a:r>
              <a:r>
                <a:rPr lang="en-US" dirty="0">
                  <a:solidFill>
                    <a:schemeClr val="accent2"/>
                  </a:solidFill>
                </a:rPr>
                <a:t>3% </a:t>
              </a:r>
              <a:r>
                <a:rPr lang="en-US" dirty="0">
                  <a:solidFill>
                    <a:schemeClr val="bg1"/>
                  </a:solidFill>
                </a:rPr>
                <a:t>compared to 2014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28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3" name="Double Brace 2">
            <a:extLst>
              <a:ext uri="{FF2B5EF4-FFF2-40B4-BE49-F238E27FC236}">
                <a16:creationId xmlns:a16="http://schemas.microsoft.com/office/drawing/2014/main" id="{D04F1D15-5E53-88AD-8A67-72BB26265F7F}"/>
              </a:ext>
            </a:extLst>
          </p:cNvPr>
          <p:cNvSpPr/>
          <p:nvPr/>
        </p:nvSpPr>
        <p:spPr>
          <a:xfrm>
            <a:off x="4255520" y="2872210"/>
            <a:ext cx="3438833" cy="1113580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92C9100-ED1E-657F-906C-E8668DD6BDE2}"/>
              </a:ext>
            </a:extLst>
          </p:cNvPr>
          <p:cNvSpPr txBox="1">
            <a:spLocks/>
          </p:cNvSpPr>
          <p:nvPr/>
        </p:nvSpPr>
        <p:spPr>
          <a:xfrm>
            <a:off x="4255520" y="2762865"/>
            <a:ext cx="3438833" cy="111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9653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4274D2-7904-F9A2-56A8-D5D95588EC87}"/>
              </a:ext>
            </a:extLst>
          </p:cNvPr>
          <p:cNvSpPr txBox="1"/>
          <p:nvPr/>
        </p:nvSpPr>
        <p:spPr>
          <a:xfrm>
            <a:off x="769373" y="795081"/>
            <a:ext cx="5395912" cy="66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b="1" i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Project Overview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B00AB3F7-7AE3-4C9B-F83E-C8A54C673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377319"/>
              </p:ext>
            </p:extLst>
          </p:nvPr>
        </p:nvGraphicFramePr>
        <p:xfrm>
          <a:off x="846802" y="2084439"/>
          <a:ext cx="10498395" cy="3234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949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4274D2-7904-F9A2-56A8-D5D95588EC87}"/>
              </a:ext>
            </a:extLst>
          </p:cNvPr>
          <p:cNvSpPr txBox="1"/>
          <p:nvPr/>
        </p:nvSpPr>
        <p:spPr>
          <a:xfrm>
            <a:off x="769373" y="795081"/>
            <a:ext cx="5395912" cy="66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b="1" i="1" dirty="0">
                <a:solidFill>
                  <a:schemeClr val="accent2"/>
                </a:solidFill>
              </a:rPr>
              <a:t>Data</a:t>
            </a:r>
            <a:r>
              <a:rPr lang="en-US" sz="4000" b="1" i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Overview</a:t>
            </a:r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3BD8DC85-21AB-D719-C197-6D87264A1D91}"/>
              </a:ext>
            </a:extLst>
          </p:cNvPr>
          <p:cNvSpPr/>
          <p:nvPr/>
        </p:nvSpPr>
        <p:spPr>
          <a:xfrm>
            <a:off x="245807" y="1842508"/>
            <a:ext cx="5395912" cy="4314879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1A069-BAC1-82B0-C8BF-9BC8AA4A4D13}"/>
              </a:ext>
            </a:extLst>
          </p:cNvPr>
          <p:cNvSpPr txBox="1"/>
          <p:nvPr/>
        </p:nvSpPr>
        <p:spPr>
          <a:xfrm>
            <a:off x="893109" y="2291787"/>
            <a:ext cx="4748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Geo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:	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State name, PC name, total electors</a:t>
            </a:r>
          </a:p>
          <a:p>
            <a:pPr algn="l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Individual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Participants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Candidate name, sex, age, category</a:t>
            </a:r>
          </a:p>
          <a:p>
            <a:pPr algn="l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Political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Parties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Involved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Party name, party symbol</a:t>
            </a:r>
          </a:p>
          <a:p>
            <a:pPr algn="l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Votes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Gained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General votes, postal votes, total votes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839518-13CC-3E87-A318-61245844B821}"/>
              </a:ext>
            </a:extLst>
          </p:cNvPr>
          <p:cNvSpPr/>
          <p:nvPr/>
        </p:nvSpPr>
        <p:spPr>
          <a:xfrm>
            <a:off x="8925503" y="2937945"/>
            <a:ext cx="1424031" cy="982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Votes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06C5ED-9786-8894-6830-1D174CFABCAE}"/>
              </a:ext>
            </a:extLst>
          </p:cNvPr>
          <p:cNvSpPr/>
          <p:nvPr/>
        </p:nvSpPr>
        <p:spPr>
          <a:xfrm>
            <a:off x="6745995" y="3330979"/>
            <a:ext cx="1446518" cy="12310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Turnout Ratio</a:t>
            </a: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56891C-A253-7B12-B756-531F7A5E9C3B}"/>
              </a:ext>
            </a:extLst>
          </p:cNvPr>
          <p:cNvSpPr/>
          <p:nvPr/>
        </p:nvSpPr>
        <p:spPr>
          <a:xfrm>
            <a:off x="8411789" y="3848043"/>
            <a:ext cx="191778" cy="196907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15C7ED-8C34-05BC-9645-13CCD94C5585}"/>
              </a:ext>
            </a:extLst>
          </p:cNvPr>
          <p:cNvSpPr/>
          <p:nvPr/>
        </p:nvSpPr>
        <p:spPr>
          <a:xfrm>
            <a:off x="8925503" y="3972939"/>
            <a:ext cx="1424031" cy="982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Electors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A69FA3-EBC7-C2AA-B7E7-6810F6D283CF}"/>
              </a:ext>
            </a:extLst>
          </p:cNvPr>
          <p:cNvCxnSpPr/>
          <p:nvPr/>
        </p:nvCxnSpPr>
        <p:spPr>
          <a:xfrm>
            <a:off x="8789024" y="3946496"/>
            <a:ext cx="170098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7DF479A-B740-A236-FE63-C5E365B9705C}"/>
              </a:ext>
            </a:extLst>
          </p:cNvPr>
          <p:cNvSpPr/>
          <p:nvPr/>
        </p:nvSpPr>
        <p:spPr>
          <a:xfrm>
            <a:off x="10671470" y="3760036"/>
            <a:ext cx="334297" cy="372919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F30F3-78D3-FA8E-501C-98035232DA39}"/>
              </a:ext>
            </a:extLst>
          </p:cNvPr>
          <p:cNvSpPr txBox="1"/>
          <p:nvPr/>
        </p:nvSpPr>
        <p:spPr>
          <a:xfrm>
            <a:off x="11082524" y="3732845"/>
            <a:ext cx="590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17653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BB146E04-C981-1261-BFF6-9B7FD9D1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85996-DEA0-33E0-FF68-F957E9C6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030160"/>
            <a:ext cx="9144000" cy="1081088"/>
          </a:xfrm>
        </p:spPr>
        <p:txBody>
          <a:bodyPr>
            <a:norm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</a:rPr>
              <a:t>Voter Turnout Ratio</a:t>
            </a:r>
            <a:endParaRPr lang="en-US" sz="5400" b="1" i="1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group of colorful figures&#10;&#10;Description automatically generated">
            <a:extLst>
              <a:ext uri="{FF2B5EF4-FFF2-40B4-BE49-F238E27FC236}">
                <a16:creationId xmlns:a16="http://schemas.microsoft.com/office/drawing/2014/main" id="{B0672139-DE71-44CC-4A03-E6E2373C6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80" y="1030160"/>
            <a:ext cx="812698" cy="838834"/>
          </a:xfrm>
          <a:prstGeom prst="rect">
            <a:avLst/>
          </a:prstGeom>
        </p:spPr>
      </p:pic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4BE15D05-5314-2233-03A6-D1A22F898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509189"/>
              </p:ext>
            </p:extLst>
          </p:nvPr>
        </p:nvGraphicFramePr>
        <p:xfrm>
          <a:off x="162232" y="2841523"/>
          <a:ext cx="10161639" cy="203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310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AABD49-73F9-3BF2-FCD5-A2F5DFD8E7A0}"/>
              </a:ext>
            </a:extLst>
          </p:cNvPr>
          <p:cNvGrpSpPr/>
          <p:nvPr/>
        </p:nvGrpSpPr>
        <p:grpSpPr>
          <a:xfrm>
            <a:off x="2059399" y="341291"/>
            <a:ext cx="2444236" cy="448588"/>
            <a:chOff x="2226637" y="1035078"/>
            <a:chExt cx="2218934" cy="448588"/>
          </a:xfrm>
        </p:grpSpPr>
        <p:sp>
          <p:nvSpPr>
            <p:cNvPr id="7" name="Double Brace 6">
              <a:extLst>
                <a:ext uri="{FF2B5EF4-FFF2-40B4-BE49-F238E27FC236}">
                  <a16:creationId xmlns:a16="http://schemas.microsoft.com/office/drawing/2014/main" id="{F66C48DC-BC12-181F-6704-59095DDCDA79}"/>
                </a:ext>
              </a:extLst>
            </p:cNvPr>
            <p:cNvSpPr/>
            <p:nvPr/>
          </p:nvSpPr>
          <p:spPr>
            <a:xfrm>
              <a:off x="2226637" y="1035078"/>
              <a:ext cx="2218934" cy="44858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DADD21-F646-085F-1E84-3641AAEBA874}"/>
                </a:ext>
              </a:extLst>
            </p:cNvPr>
            <p:cNvSpPr txBox="1"/>
            <p:nvPr/>
          </p:nvSpPr>
          <p:spPr>
            <a:xfrm>
              <a:off x="2374612" y="1074706"/>
              <a:ext cx="192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States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8CC19-6191-5377-C87E-E06A29BA5669}"/>
              </a:ext>
            </a:extLst>
          </p:cNvPr>
          <p:cNvGrpSpPr/>
          <p:nvPr/>
        </p:nvGrpSpPr>
        <p:grpSpPr>
          <a:xfrm>
            <a:off x="2028750" y="3665651"/>
            <a:ext cx="2505534" cy="448588"/>
            <a:chOff x="2226637" y="1035078"/>
            <a:chExt cx="2218934" cy="448588"/>
          </a:xfrm>
        </p:grpSpPr>
        <p:sp>
          <p:nvSpPr>
            <p:cNvPr id="10" name="Double Brace 9">
              <a:extLst>
                <a:ext uri="{FF2B5EF4-FFF2-40B4-BE49-F238E27FC236}">
                  <a16:creationId xmlns:a16="http://schemas.microsoft.com/office/drawing/2014/main" id="{2E1ED33F-BFB1-7381-8F02-D9B06A826772}"/>
                </a:ext>
              </a:extLst>
            </p:cNvPr>
            <p:cNvSpPr/>
            <p:nvPr/>
          </p:nvSpPr>
          <p:spPr>
            <a:xfrm>
              <a:off x="2226637" y="1035078"/>
              <a:ext cx="2218934" cy="44858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CD7FA8-7D1A-5208-553E-62A89349E6CA}"/>
                </a:ext>
              </a:extLst>
            </p:cNvPr>
            <p:cNvSpPr txBox="1"/>
            <p:nvPr/>
          </p:nvSpPr>
          <p:spPr>
            <a:xfrm>
              <a:off x="2374612" y="1074706"/>
              <a:ext cx="192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Constituencies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9B1415C-120B-D295-B125-8816BA4B7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7" y="4309213"/>
            <a:ext cx="6172200" cy="24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E46015A-A7E4-65E2-F3D8-E61D1FDD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79" y="1026530"/>
            <a:ext cx="6172200" cy="24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uble Brace 13">
            <a:extLst>
              <a:ext uri="{FF2B5EF4-FFF2-40B4-BE49-F238E27FC236}">
                <a16:creationId xmlns:a16="http://schemas.microsoft.com/office/drawing/2014/main" id="{4752B187-7A85-46BF-96FA-73C6802B26A4}"/>
              </a:ext>
            </a:extLst>
          </p:cNvPr>
          <p:cNvSpPr/>
          <p:nvPr/>
        </p:nvSpPr>
        <p:spPr>
          <a:xfrm>
            <a:off x="7657718" y="1508211"/>
            <a:ext cx="4153175" cy="4314879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32933-9316-7F53-4D24-36A93813EE61}"/>
              </a:ext>
            </a:extLst>
          </p:cNvPr>
          <p:cNvSpPr txBox="1"/>
          <p:nvPr/>
        </p:nvSpPr>
        <p:spPr>
          <a:xfrm>
            <a:off x="7964499" y="2043285"/>
            <a:ext cx="35396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Very low </a:t>
            </a:r>
            <a:r>
              <a:rPr lang="en-US" dirty="0">
                <a:solidFill>
                  <a:schemeClr val="bg1"/>
                </a:solidFill>
              </a:rPr>
              <a:t>voter turnout ratio over states and constituencies.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95%</a:t>
            </a:r>
            <a:r>
              <a:rPr lang="en-US" dirty="0">
                <a:solidFill>
                  <a:schemeClr val="bg1"/>
                </a:solidFill>
              </a:rPr>
              <a:t> of the numbers fall below </a:t>
            </a:r>
            <a:r>
              <a:rPr lang="en-US" dirty="0">
                <a:solidFill>
                  <a:schemeClr val="accent2"/>
                </a:solidFill>
              </a:rPr>
              <a:t>10%</a:t>
            </a:r>
            <a:r>
              <a:rPr lang="en-US" dirty="0">
                <a:solidFill>
                  <a:schemeClr val="bg1"/>
                </a:solidFill>
              </a:rPr>
              <a:t> for constituencies with a mean value near to </a:t>
            </a:r>
            <a:r>
              <a:rPr lang="en-US" dirty="0">
                <a:solidFill>
                  <a:schemeClr val="accent2"/>
                </a:solidFill>
              </a:rPr>
              <a:t>5%.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95%</a:t>
            </a:r>
            <a:r>
              <a:rPr lang="en-US" dirty="0">
                <a:solidFill>
                  <a:schemeClr val="bg1"/>
                </a:solidFill>
              </a:rPr>
              <a:t> of the numbers fall below </a:t>
            </a:r>
            <a:r>
              <a:rPr lang="en-US" dirty="0">
                <a:solidFill>
                  <a:schemeClr val="accent2"/>
                </a:solidFill>
              </a:rPr>
              <a:t>15%</a:t>
            </a:r>
            <a:r>
              <a:rPr lang="en-US" dirty="0">
                <a:solidFill>
                  <a:schemeClr val="bg1"/>
                </a:solidFill>
              </a:rPr>
              <a:t> on a state level with an average of </a:t>
            </a:r>
            <a:r>
              <a:rPr lang="en-US" dirty="0">
                <a:solidFill>
                  <a:schemeClr val="accent2"/>
                </a:solidFill>
              </a:rPr>
              <a:t>6.5%.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8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09F407-9552-CC43-BDC5-704311AC6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6" y="1904022"/>
            <a:ext cx="5200649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B58286-5317-A516-7CF5-28706C91F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25" y="1904022"/>
            <a:ext cx="52006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589C42F-115D-2B9A-3E4B-2FF5F1E3B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62" y="4381011"/>
            <a:ext cx="520065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517D430-29F9-D541-7435-9CA51D749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5" y="4381012"/>
            <a:ext cx="52006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C5CDEB7-16F0-08CA-8893-BA0C5A2B6276}"/>
              </a:ext>
            </a:extLst>
          </p:cNvPr>
          <p:cNvGrpSpPr/>
          <p:nvPr/>
        </p:nvGrpSpPr>
        <p:grpSpPr>
          <a:xfrm>
            <a:off x="8618636" y="1220053"/>
            <a:ext cx="1278428" cy="448588"/>
            <a:chOff x="8514618" y="1035078"/>
            <a:chExt cx="1278428" cy="448588"/>
          </a:xfrm>
        </p:grpSpPr>
        <p:sp>
          <p:nvSpPr>
            <p:cNvPr id="9" name="Double Brace 8">
              <a:extLst>
                <a:ext uri="{FF2B5EF4-FFF2-40B4-BE49-F238E27FC236}">
                  <a16:creationId xmlns:a16="http://schemas.microsoft.com/office/drawing/2014/main" id="{F8A78FD4-916D-E0B4-B3BA-5EF3CA716956}"/>
                </a:ext>
              </a:extLst>
            </p:cNvPr>
            <p:cNvSpPr/>
            <p:nvPr/>
          </p:nvSpPr>
          <p:spPr>
            <a:xfrm>
              <a:off x="8514618" y="1035078"/>
              <a:ext cx="1278428" cy="44858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CB299C-C979-1F55-D377-E868F7D254F5}"/>
                </a:ext>
              </a:extLst>
            </p:cNvPr>
            <p:cNvSpPr txBox="1"/>
            <p:nvPr/>
          </p:nvSpPr>
          <p:spPr>
            <a:xfrm>
              <a:off x="8701548" y="1074706"/>
              <a:ext cx="9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2019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5F8C6-EC4F-D65F-318A-DFBB919A2FE8}"/>
              </a:ext>
            </a:extLst>
          </p:cNvPr>
          <p:cNvGrpSpPr/>
          <p:nvPr/>
        </p:nvGrpSpPr>
        <p:grpSpPr>
          <a:xfrm>
            <a:off x="2285667" y="1220053"/>
            <a:ext cx="1280160" cy="448588"/>
            <a:chOff x="2226637" y="1035078"/>
            <a:chExt cx="1280160" cy="448588"/>
          </a:xfrm>
        </p:grpSpPr>
        <p:sp>
          <p:nvSpPr>
            <p:cNvPr id="8" name="Double Brace 7">
              <a:extLst>
                <a:ext uri="{FF2B5EF4-FFF2-40B4-BE49-F238E27FC236}">
                  <a16:creationId xmlns:a16="http://schemas.microsoft.com/office/drawing/2014/main" id="{41EC710A-85A9-422C-9896-BE3755904BB8}"/>
                </a:ext>
              </a:extLst>
            </p:cNvPr>
            <p:cNvSpPr/>
            <p:nvPr/>
          </p:nvSpPr>
          <p:spPr>
            <a:xfrm>
              <a:off x="2226637" y="1035078"/>
              <a:ext cx="1280160" cy="448588"/>
            </a:xfrm>
            <a:prstGeom prst="bracePai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5B3970-C3AE-467D-ABE2-011798744C9B}"/>
                </a:ext>
              </a:extLst>
            </p:cNvPr>
            <p:cNvSpPr txBox="1"/>
            <p:nvPr/>
          </p:nvSpPr>
          <p:spPr>
            <a:xfrm>
              <a:off x="2414433" y="1074706"/>
              <a:ext cx="9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2014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CA6BBB-56B5-1D44-ECDA-0D457D607FEE}"/>
              </a:ext>
            </a:extLst>
          </p:cNvPr>
          <p:cNvSpPr/>
          <p:nvPr/>
        </p:nvSpPr>
        <p:spPr>
          <a:xfrm>
            <a:off x="384070" y="452283"/>
            <a:ext cx="6921298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list the top/bottom </a:t>
            </a:r>
            <a:r>
              <a:rPr lang="en-US" b="1" dirty="0">
                <a:solidFill>
                  <a:schemeClr val="accent2"/>
                </a:solidFill>
              </a:rPr>
              <a:t>5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constituencies</a:t>
            </a:r>
            <a:r>
              <a:rPr lang="en-US" b="1" dirty="0"/>
              <a:t> of 2014 and 2019 in terms of voter turnout ratio.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6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10FCD90F-77F8-A4C5-5CDB-6E02094D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F453ED1-4F72-150B-9163-32D1CDF3A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9" y="1926662"/>
            <a:ext cx="50577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352D106-4538-B183-67E1-7D631F64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0" y="4436577"/>
            <a:ext cx="50577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4C11FCB-47BF-BD7D-CEAA-0D6D2D17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494" y="1926661"/>
            <a:ext cx="54006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86E2206-D7AE-30A2-2C69-1BB60AD1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495" y="4436577"/>
            <a:ext cx="54006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uble Brace 1">
            <a:extLst>
              <a:ext uri="{FF2B5EF4-FFF2-40B4-BE49-F238E27FC236}">
                <a16:creationId xmlns:a16="http://schemas.microsoft.com/office/drawing/2014/main" id="{FAFAFB75-6197-2B8C-54AF-50E4DB3094C3}"/>
              </a:ext>
            </a:extLst>
          </p:cNvPr>
          <p:cNvSpPr/>
          <p:nvPr/>
        </p:nvSpPr>
        <p:spPr>
          <a:xfrm>
            <a:off x="2226637" y="1252232"/>
            <a:ext cx="1280160" cy="448588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36B6029D-C0D7-DE84-CF46-8453E47E7227}"/>
              </a:ext>
            </a:extLst>
          </p:cNvPr>
          <p:cNvSpPr/>
          <p:nvPr/>
        </p:nvSpPr>
        <p:spPr>
          <a:xfrm>
            <a:off x="8514617" y="1205618"/>
            <a:ext cx="1278428" cy="448588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794DF-A560-F6F1-D692-3F43E63256DC}"/>
              </a:ext>
            </a:extLst>
          </p:cNvPr>
          <p:cNvSpPr txBox="1"/>
          <p:nvPr/>
        </p:nvSpPr>
        <p:spPr>
          <a:xfrm>
            <a:off x="8701547" y="125223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89FDA-7490-9A8A-ABD7-5B5F8DE2C458}"/>
              </a:ext>
            </a:extLst>
          </p:cNvPr>
          <p:cNvSpPr txBox="1"/>
          <p:nvPr/>
        </p:nvSpPr>
        <p:spPr>
          <a:xfrm>
            <a:off x="2414433" y="128487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CEF385-4B16-4441-CBD4-438854B875D7}"/>
              </a:ext>
            </a:extLst>
          </p:cNvPr>
          <p:cNvSpPr/>
          <p:nvPr/>
        </p:nvSpPr>
        <p:spPr>
          <a:xfrm>
            <a:off x="384069" y="452283"/>
            <a:ext cx="7255595" cy="5899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list the top/bottom </a:t>
            </a:r>
            <a:r>
              <a:rPr lang="en-US" b="1" dirty="0">
                <a:solidFill>
                  <a:schemeClr val="accent2"/>
                </a:solidFill>
              </a:rPr>
              <a:t>5 states</a:t>
            </a:r>
            <a:r>
              <a:rPr lang="en-US" b="1" dirty="0"/>
              <a:t> of 2014 and 2019 in terms of voter turnout ratio.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1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BB146E04-C981-1261-BFF6-9B7FD9D1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3C20BD-F233-B3F9-FFA4-637E8EFAE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63" y="629265"/>
            <a:ext cx="8804787" cy="90456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Constituencies </a:t>
            </a:r>
            <a:r>
              <a:rPr lang="en-US" sz="5400" b="1" i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Analysis</a:t>
            </a:r>
            <a:endParaRPr lang="en-US" b="1" i="1" dirty="0">
              <a:solidFill>
                <a:schemeClr val="accent2"/>
              </a:solidFill>
            </a:endParaRPr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5107474D-C44D-BC89-5190-E3EA8D648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360395"/>
              </p:ext>
            </p:extLst>
          </p:nvPr>
        </p:nvGraphicFramePr>
        <p:xfrm>
          <a:off x="324463" y="1460319"/>
          <a:ext cx="9266903" cy="306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extBox 2">
            <a:extLst>
              <a:ext uri="{FF2B5EF4-FFF2-40B4-BE49-F238E27FC236}">
                <a16:creationId xmlns:a16="http://schemas.microsoft.com/office/drawing/2014/main" id="{21F4DBF4-4FC9-8BB3-2DD5-876ECB08C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191855"/>
              </p:ext>
            </p:extLst>
          </p:nvPr>
        </p:nvGraphicFramePr>
        <p:xfrm>
          <a:off x="324463" y="4290894"/>
          <a:ext cx="9266903" cy="2327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56B58EC1-4D4F-E804-C4A3-47C3D91BF1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8866" y="629265"/>
            <a:ext cx="952500" cy="9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9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</TotalTime>
  <Words>956</Words>
  <Application>Microsoft Office PowerPoint</Application>
  <PresentationFormat>Widescreen</PresentationFormat>
  <Paragraphs>117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-apple-system</vt:lpstr>
      <vt:lpstr>Aptos</vt:lpstr>
      <vt:lpstr>Aptos Display</vt:lpstr>
      <vt:lpstr>Arial</vt:lpstr>
      <vt:lpstr>manrope</vt:lpstr>
      <vt:lpstr>Wingdings</vt:lpstr>
      <vt:lpstr>Office Theme</vt:lpstr>
      <vt:lpstr>LOK SABHA</vt:lpstr>
      <vt:lpstr>Contents</vt:lpstr>
      <vt:lpstr>PowerPoint Presentation</vt:lpstr>
      <vt:lpstr>PowerPoint Presentation</vt:lpstr>
      <vt:lpstr>Voter Turnout Ratio</vt:lpstr>
      <vt:lpstr>PowerPoint Presentation</vt:lpstr>
      <vt:lpstr>PowerPoint Presentation</vt:lpstr>
      <vt:lpstr>PowerPoint Presentation</vt:lpstr>
      <vt:lpstr>Constituencies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Candidates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LOKSABHA</dc:title>
  <dc:creator>mhmd taha</dc:creator>
  <cp:lastModifiedBy>mhmd taha</cp:lastModifiedBy>
  <cp:revision>33</cp:revision>
  <dcterms:created xsi:type="dcterms:W3CDTF">2024-05-21T00:43:30Z</dcterms:created>
  <dcterms:modified xsi:type="dcterms:W3CDTF">2024-05-30T05:29:06Z</dcterms:modified>
</cp:coreProperties>
</file>