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28C28-F61D-43CC-BFE5-C44DD39A504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4BD229B-DB67-4EE7-9169-EA7A92386031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word</a:t>
          </a:r>
          <a:endParaRPr lang="en-US" dirty="0">
            <a:solidFill>
              <a:schemeClr val="tx1"/>
            </a:solidFill>
          </a:endParaRPr>
        </a:p>
      </dgm:t>
    </dgm:pt>
    <dgm:pt modelId="{14C0B9F3-DAAF-4D37-B54C-E37B2F526878}" type="parTrans" cxnId="{F2A77E59-0FD1-450C-89BF-AC27E0727B1C}">
      <dgm:prSet/>
      <dgm:spPr/>
      <dgm:t>
        <a:bodyPr/>
        <a:lstStyle/>
        <a:p>
          <a:endParaRPr lang="en-US"/>
        </a:p>
      </dgm:t>
    </dgm:pt>
    <dgm:pt modelId="{2627B53B-632E-4208-908B-6247D5128275}" type="sibTrans" cxnId="{F2A77E59-0FD1-450C-89BF-AC27E0727B1C}">
      <dgm:prSet/>
      <dgm:spPr/>
      <dgm:t>
        <a:bodyPr/>
        <a:lstStyle/>
        <a:p>
          <a:endParaRPr lang="en-US"/>
        </a:p>
      </dgm:t>
    </dgm:pt>
    <dgm:pt modelId="{07A97415-D34E-4B9D-9441-FECAB37455B8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exel</a:t>
          </a:r>
          <a:endParaRPr lang="en-US" dirty="0">
            <a:solidFill>
              <a:schemeClr val="tx1"/>
            </a:solidFill>
          </a:endParaRPr>
        </a:p>
      </dgm:t>
    </dgm:pt>
    <dgm:pt modelId="{9471351B-399A-4D28-A6DB-B2F8C78B22AB}" type="parTrans" cxnId="{C5576C61-DD40-4E8E-9568-1E41A4058CA5}">
      <dgm:prSet/>
      <dgm:spPr/>
      <dgm:t>
        <a:bodyPr/>
        <a:lstStyle/>
        <a:p>
          <a:endParaRPr lang="en-US"/>
        </a:p>
      </dgm:t>
    </dgm:pt>
    <dgm:pt modelId="{D382903D-6E8F-43AE-B141-1299192DE3C2}" type="sibTrans" cxnId="{C5576C61-DD40-4E8E-9568-1E41A4058CA5}">
      <dgm:prSet/>
      <dgm:spPr/>
      <dgm:t>
        <a:bodyPr/>
        <a:lstStyle/>
        <a:p>
          <a:endParaRPr lang="en-US"/>
        </a:p>
      </dgm:t>
    </dgm:pt>
    <dgm:pt modelId="{5DF209BD-1C51-49A9-ABF0-9C51861F061A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Power</a:t>
          </a:r>
        </a:p>
        <a:p>
          <a:r>
            <a:rPr lang="en-US" dirty="0" smtClean="0">
              <a:solidFill>
                <a:schemeClr val="tx1"/>
              </a:solidFill>
            </a:rPr>
            <a:t>point</a:t>
          </a:r>
          <a:endParaRPr lang="en-US" dirty="0">
            <a:solidFill>
              <a:schemeClr val="tx1"/>
            </a:solidFill>
          </a:endParaRPr>
        </a:p>
      </dgm:t>
    </dgm:pt>
    <dgm:pt modelId="{CE25D1AE-89C4-49C0-B914-45B8F78CD017}" type="parTrans" cxnId="{5A541786-2E79-4EDB-969D-9EA6FE7EA1D8}">
      <dgm:prSet/>
      <dgm:spPr/>
      <dgm:t>
        <a:bodyPr/>
        <a:lstStyle/>
        <a:p>
          <a:endParaRPr lang="en-US"/>
        </a:p>
      </dgm:t>
    </dgm:pt>
    <dgm:pt modelId="{0C50576E-4730-498F-A1AF-79B74FBF660B}" type="sibTrans" cxnId="{5A541786-2E79-4EDB-969D-9EA6FE7EA1D8}">
      <dgm:prSet/>
      <dgm:spPr/>
      <dgm:t>
        <a:bodyPr/>
        <a:lstStyle/>
        <a:p>
          <a:endParaRPr lang="en-US"/>
        </a:p>
      </dgm:t>
    </dgm:pt>
    <dgm:pt modelId="{1C1990C2-8E35-40A2-A544-669BADF49154}" type="pres">
      <dgm:prSet presAssocID="{BC128C28-F61D-43CC-BFE5-C44DD39A5045}" presName="Name0" presStyleCnt="0">
        <dgm:presLayoutVars>
          <dgm:dir/>
          <dgm:animLvl val="lvl"/>
          <dgm:resizeHandles val="exact"/>
        </dgm:presLayoutVars>
      </dgm:prSet>
      <dgm:spPr/>
    </dgm:pt>
    <dgm:pt modelId="{556D42E2-4C03-461D-A789-1D34542212E0}" type="pres">
      <dgm:prSet presAssocID="{34BD229B-DB67-4EE7-9169-EA7A92386031}" presName="parTxOnly" presStyleLbl="node1" presStyleIdx="0" presStyleCnt="3" custLinFactNeighborX="-6532" custLinFactNeighborY="3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9D5C7-78D4-4AA1-9FBA-3E888DB635C9}" type="pres">
      <dgm:prSet presAssocID="{2627B53B-632E-4208-908B-6247D5128275}" presName="parTxOnlySpace" presStyleCnt="0"/>
      <dgm:spPr/>
    </dgm:pt>
    <dgm:pt modelId="{067B19B4-1CC5-40B3-AAD3-ADAAF98DEBD4}" type="pres">
      <dgm:prSet presAssocID="{07A97415-D34E-4B9D-9441-FECAB37455B8}" presName="parTxOnly" presStyleLbl="node1" presStyleIdx="1" presStyleCnt="3" custScaleX="88703" custScaleY="95994" custLinFactNeighborX="30894" custLinFactNeighborY="-17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10F8-2631-43CB-8505-9381F5CFC871}" type="pres">
      <dgm:prSet presAssocID="{D382903D-6E8F-43AE-B141-1299192DE3C2}" presName="parTxOnlySpace" presStyleCnt="0"/>
      <dgm:spPr/>
    </dgm:pt>
    <dgm:pt modelId="{67CF46FE-7431-4D21-A6E8-1E7EDD02799E}" type="pres">
      <dgm:prSet presAssocID="{5DF209BD-1C51-49A9-ABF0-9C51861F061A}" presName="parTxOnly" presStyleLbl="node1" presStyleIdx="2" presStyleCnt="3" custLinFactNeighborX="4770" custLinFactNeighborY="-31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541786-2E79-4EDB-969D-9EA6FE7EA1D8}" srcId="{BC128C28-F61D-43CC-BFE5-C44DD39A5045}" destId="{5DF209BD-1C51-49A9-ABF0-9C51861F061A}" srcOrd="2" destOrd="0" parTransId="{CE25D1AE-89C4-49C0-B914-45B8F78CD017}" sibTransId="{0C50576E-4730-498F-A1AF-79B74FBF660B}"/>
    <dgm:cxn modelId="{F2A77E59-0FD1-450C-89BF-AC27E0727B1C}" srcId="{BC128C28-F61D-43CC-BFE5-C44DD39A5045}" destId="{34BD229B-DB67-4EE7-9169-EA7A92386031}" srcOrd="0" destOrd="0" parTransId="{14C0B9F3-DAAF-4D37-B54C-E37B2F526878}" sibTransId="{2627B53B-632E-4208-908B-6247D5128275}"/>
    <dgm:cxn modelId="{F17151BE-7DE7-45E7-945F-84132317FE3A}" type="presOf" srcId="{34BD229B-DB67-4EE7-9169-EA7A92386031}" destId="{556D42E2-4C03-461D-A789-1D34542212E0}" srcOrd="0" destOrd="0" presId="urn:microsoft.com/office/officeart/2005/8/layout/chevron1"/>
    <dgm:cxn modelId="{31537643-BDC9-4B22-8DB9-CCA21972DEE6}" type="presOf" srcId="{07A97415-D34E-4B9D-9441-FECAB37455B8}" destId="{067B19B4-1CC5-40B3-AAD3-ADAAF98DEBD4}" srcOrd="0" destOrd="0" presId="urn:microsoft.com/office/officeart/2005/8/layout/chevron1"/>
    <dgm:cxn modelId="{12EBB66F-33A0-4D47-BA0D-541A3E8F7D7D}" type="presOf" srcId="{5DF209BD-1C51-49A9-ABF0-9C51861F061A}" destId="{67CF46FE-7431-4D21-A6E8-1E7EDD02799E}" srcOrd="0" destOrd="0" presId="urn:microsoft.com/office/officeart/2005/8/layout/chevron1"/>
    <dgm:cxn modelId="{C5576C61-DD40-4E8E-9568-1E41A4058CA5}" srcId="{BC128C28-F61D-43CC-BFE5-C44DD39A5045}" destId="{07A97415-D34E-4B9D-9441-FECAB37455B8}" srcOrd="1" destOrd="0" parTransId="{9471351B-399A-4D28-A6DB-B2F8C78B22AB}" sibTransId="{D382903D-6E8F-43AE-B141-1299192DE3C2}"/>
    <dgm:cxn modelId="{A2877679-3B2C-442F-85EE-1A88433FA7F8}" type="presOf" srcId="{BC128C28-F61D-43CC-BFE5-C44DD39A5045}" destId="{1C1990C2-8E35-40A2-A544-669BADF49154}" srcOrd="0" destOrd="0" presId="urn:microsoft.com/office/officeart/2005/8/layout/chevron1"/>
    <dgm:cxn modelId="{0C172DD0-2C11-43AD-BDFC-30C1762E172C}" type="presParOf" srcId="{1C1990C2-8E35-40A2-A544-669BADF49154}" destId="{556D42E2-4C03-461D-A789-1D34542212E0}" srcOrd="0" destOrd="0" presId="urn:microsoft.com/office/officeart/2005/8/layout/chevron1"/>
    <dgm:cxn modelId="{91178E47-2CC6-41C6-A606-0B6975F37B72}" type="presParOf" srcId="{1C1990C2-8E35-40A2-A544-669BADF49154}" destId="{2989D5C7-78D4-4AA1-9FBA-3E888DB635C9}" srcOrd="1" destOrd="0" presId="urn:microsoft.com/office/officeart/2005/8/layout/chevron1"/>
    <dgm:cxn modelId="{E7A19F70-1395-4542-97C4-78D453B68AA8}" type="presParOf" srcId="{1C1990C2-8E35-40A2-A544-669BADF49154}" destId="{067B19B4-1CC5-40B3-AAD3-ADAAF98DEBD4}" srcOrd="2" destOrd="0" presId="urn:microsoft.com/office/officeart/2005/8/layout/chevron1"/>
    <dgm:cxn modelId="{73EB2DFD-8EF3-4C00-9DA7-894B68821959}" type="presParOf" srcId="{1C1990C2-8E35-40A2-A544-669BADF49154}" destId="{0C4110F8-2631-43CB-8505-9381F5CFC871}" srcOrd="3" destOrd="0" presId="urn:microsoft.com/office/officeart/2005/8/layout/chevron1"/>
    <dgm:cxn modelId="{69E1B270-4F25-4AAF-8D2A-C7F8CA00A013}" type="presParOf" srcId="{1C1990C2-8E35-40A2-A544-669BADF49154}" destId="{67CF46FE-7431-4D21-A6E8-1E7EDD02799E}" srcOrd="4" destOrd="0" presId="urn:microsoft.com/office/officeart/2005/8/layout/chevron1"/>
  </dgm:cxnLst>
  <dgm:bg>
    <a:solidFill>
      <a:srgbClr val="7030A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C1C13-FBB3-4460-A52B-B119DEB1F8B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45A47F3-859E-4214-A4A8-64436BB3B01D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A6A65E2-25C2-41FB-8513-09AB1E1E2EE6}" type="parTrans" cxnId="{08D26D33-D270-4FB9-9D3D-37CCCF7026F0}">
      <dgm:prSet/>
      <dgm:spPr/>
      <dgm:t>
        <a:bodyPr/>
        <a:lstStyle/>
        <a:p>
          <a:endParaRPr lang="en-US"/>
        </a:p>
      </dgm:t>
    </dgm:pt>
    <dgm:pt modelId="{420CCBE9-AE9B-474C-8CA7-8F6ACF5BE9E2}" type="sibTrans" cxnId="{08D26D33-D270-4FB9-9D3D-37CCCF7026F0}">
      <dgm:prSet/>
      <dgm:spPr/>
      <dgm:t>
        <a:bodyPr/>
        <a:lstStyle/>
        <a:p>
          <a:endParaRPr lang="en-US"/>
        </a:p>
      </dgm:t>
    </dgm:pt>
    <dgm:pt modelId="{1EE8B193-1A2D-48F1-9574-CB87180ED39F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600" dirty="0" smtClean="0"/>
            <a:t>2</a:t>
          </a:r>
          <a:endParaRPr lang="en-US" sz="3600" dirty="0"/>
        </a:p>
      </dgm:t>
    </dgm:pt>
    <dgm:pt modelId="{0504A061-057D-4A29-B783-7D451BA1252A}" type="parTrans" cxnId="{B52F1049-8DBC-4AF2-AFB8-1269575FFF2C}">
      <dgm:prSet/>
      <dgm:spPr/>
      <dgm:t>
        <a:bodyPr/>
        <a:lstStyle/>
        <a:p>
          <a:endParaRPr lang="en-US"/>
        </a:p>
      </dgm:t>
    </dgm:pt>
    <dgm:pt modelId="{45FF2C55-5D32-4252-956E-BDB00798068B}" type="sibTrans" cxnId="{B52F1049-8DBC-4AF2-AFB8-1269575FFF2C}">
      <dgm:prSet/>
      <dgm:spPr/>
      <dgm:t>
        <a:bodyPr/>
        <a:lstStyle/>
        <a:p>
          <a:endParaRPr lang="en-US"/>
        </a:p>
      </dgm:t>
    </dgm:pt>
    <dgm:pt modelId="{DFEFB419-7496-47A4-A556-49D61C01364D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 smtClean="0">
              <a:solidFill>
                <a:srgbClr val="FF0000"/>
              </a:solidFill>
            </a:rPr>
            <a:t>3</a:t>
          </a:r>
          <a:endParaRPr lang="en-US" sz="3200" dirty="0">
            <a:solidFill>
              <a:srgbClr val="FF0000"/>
            </a:solidFill>
          </a:endParaRPr>
        </a:p>
      </dgm:t>
    </dgm:pt>
    <dgm:pt modelId="{1F00A325-6C70-4FC5-9EDE-E6CE850BBC98}" type="parTrans" cxnId="{30C1E59A-77D3-4B32-B57A-8F5246CE2778}">
      <dgm:prSet/>
      <dgm:spPr/>
      <dgm:t>
        <a:bodyPr/>
        <a:lstStyle/>
        <a:p>
          <a:endParaRPr lang="en-US"/>
        </a:p>
      </dgm:t>
    </dgm:pt>
    <dgm:pt modelId="{634FBF0F-44EC-44A2-BCC6-8C8EA9852749}" type="sibTrans" cxnId="{30C1E59A-77D3-4B32-B57A-8F5246CE2778}">
      <dgm:prSet/>
      <dgm:spPr/>
      <dgm:t>
        <a:bodyPr/>
        <a:lstStyle/>
        <a:p>
          <a:endParaRPr lang="en-US"/>
        </a:p>
      </dgm:t>
    </dgm:pt>
    <dgm:pt modelId="{0551B6BD-8A43-4281-8260-7C2EA2B273EB}" type="pres">
      <dgm:prSet presAssocID="{636C1C13-FBB3-4460-A52B-B119DEB1F8B3}" presName="Name0" presStyleCnt="0">
        <dgm:presLayoutVars>
          <dgm:dir/>
          <dgm:animLvl val="lvl"/>
          <dgm:resizeHandles val="exact"/>
        </dgm:presLayoutVars>
      </dgm:prSet>
      <dgm:spPr/>
    </dgm:pt>
    <dgm:pt modelId="{7B7FD111-CFED-4193-9FF0-39E29A205785}" type="pres">
      <dgm:prSet presAssocID="{545A47F3-859E-4214-A4A8-64436BB3B01D}" presName="Name8" presStyleCnt="0"/>
      <dgm:spPr/>
    </dgm:pt>
    <dgm:pt modelId="{0BA9BB5C-A816-4F56-96C3-50207A039507}" type="pres">
      <dgm:prSet presAssocID="{545A47F3-859E-4214-A4A8-64436BB3B01D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B673-448D-43AC-BE79-CBE57E1AA513}" type="pres">
      <dgm:prSet presAssocID="{545A47F3-859E-4214-A4A8-64436BB3B0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C0AED-BFDD-4341-9E56-DD02171C1A93}" type="pres">
      <dgm:prSet presAssocID="{1EE8B193-1A2D-48F1-9574-CB87180ED39F}" presName="Name8" presStyleCnt="0"/>
      <dgm:spPr/>
    </dgm:pt>
    <dgm:pt modelId="{3B1905F4-5AAA-4709-9A45-96F6E9BDF1FB}" type="pres">
      <dgm:prSet presAssocID="{1EE8B193-1A2D-48F1-9574-CB87180ED39F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33CAD-884D-46AF-B8DF-2175E664731C}" type="pres">
      <dgm:prSet presAssocID="{1EE8B193-1A2D-48F1-9574-CB87180ED3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DC6E4-4C66-45DF-90BF-2D294056E214}" type="pres">
      <dgm:prSet presAssocID="{DFEFB419-7496-47A4-A556-49D61C01364D}" presName="Name8" presStyleCnt="0"/>
      <dgm:spPr/>
    </dgm:pt>
    <dgm:pt modelId="{EFEA6A58-5D2F-4777-AF31-578E21E18DA8}" type="pres">
      <dgm:prSet presAssocID="{DFEFB419-7496-47A4-A556-49D61C01364D}" presName="level" presStyleLbl="node1" presStyleIdx="2" presStyleCnt="3" custLinFactNeighborX="0" custLinFactNeighborY="116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A66EF-1BB4-41A0-9EAE-40A4394DF716}" type="pres">
      <dgm:prSet presAssocID="{DFEFB419-7496-47A4-A556-49D61C0136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39785-0337-4BD6-A02F-43CDDBD45C37}" type="presOf" srcId="{DFEFB419-7496-47A4-A556-49D61C01364D}" destId="{EFEA6A58-5D2F-4777-AF31-578E21E18DA8}" srcOrd="0" destOrd="0" presId="urn:microsoft.com/office/officeart/2005/8/layout/pyramid1"/>
    <dgm:cxn modelId="{05D05B29-F6E1-42C4-A69B-131DC58AC32D}" type="presOf" srcId="{1EE8B193-1A2D-48F1-9574-CB87180ED39F}" destId="{6DF33CAD-884D-46AF-B8DF-2175E664731C}" srcOrd="1" destOrd="0" presId="urn:microsoft.com/office/officeart/2005/8/layout/pyramid1"/>
    <dgm:cxn modelId="{87F6B9AB-7E66-4AA5-A4A1-FEB9242B57AB}" type="presOf" srcId="{636C1C13-FBB3-4460-A52B-B119DEB1F8B3}" destId="{0551B6BD-8A43-4281-8260-7C2EA2B273EB}" srcOrd="0" destOrd="0" presId="urn:microsoft.com/office/officeart/2005/8/layout/pyramid1"/>
    <dgm:cxn modelId="{08D26D33-D270-4FB9-9D3D-37CCCF7026F0}" srcId="{636C1C13-FBB3-4460-A52B-B119DEB1F8B3}" destId="{545A47F3-859E-4214-A4A8-64436BB3B01D}" srcOrd="0" destOrd="0" parTransId="{1A6A65E2-25C2-41FB-8513-09AB1E1E2EE6}" sibTransId="{420CCBE9-AE9B-474C-8CA7-8F6ACF5BE9E2}"/>
    <dgm:cxn modelId="{064614CE-DA50-4C72-8819-A9D240328BE3}" type="presOf" srcId="{DFEFB419-7496-47A4-A556-49D61C01364D}" destId="{F2AA66EF-1BB4-41A0-9EAE-40A4394DF716}" srcOrd="1" destOrd="0" presId="urn:microsoft.com/office/officeart/2005/8/layout/pyramid1"/>
    <dgm:cxn modelId="{118F9C4A-EFF0-4429-8FA8-723B77F182B2}" type="presOf" srcId="{1EE8B193-1A2D-48F1-9574-CB87180ED39F}" destId="{3B1905F4-5AAA-4709-9A45-96F6E9BDF1FB}" srcOrd="0" destOrd="0" presId="urn:microsoft.com/office/officeart/2005/8/layout/pyramid1"/>
    <dgm:cxn modelId="{D8B9D71A-CA24-4EB7-96D6-A53DB6614ECA}" type="presOf" srcId="{545A47F3-859E-4214-A4A8-64436BB3B01D}" destId="{1AA3B673-448D-43AC-BE79-CBE57E1AA513}" srcOrd="1" destOrd="0" presId="urn:microsoft.com/office/officeart/2005/8/layout/pyramid1"/>
    <dgm:cxn modelId="{B52F1049-8DBC-4AF2-AFB8-1269575FFF2C}" srcId="{636C1C13-FBB3-4460-A52B-B119DEB1F8B3}" destId="{1EE8B193-1A2D-48F1-9574-CB87180ED39F}" srcOrd="1" destOrd="0" parTransId="{0504A061-057D-4A29-B783-7D451BA1252A}" sibTransId="{45FF2C55-5D32-4252-956E-BDB00798068B}"/>
    <dgm:cxn modelId="{D55BF695-9F06-4075-8473-E8B20EB961B6}" type="presOf" srcId="{545A47F3-859E-4214-A4A8-64436BB3B01D}" destId="{0BA9BB5C-A816-4F56-96C3-50207A039507}" srcOrd="0" destOrd="0" presId="urn:microsoft.com/office/officeart/2005/8/layout/pyramid1"/>
    <dgm:cxn modelId="{30C1E59A-77D3-4B32-B57A-8F5246CE2778}" srcId="{636C1C13-FBB3-4460-A52B-B119DEB1F8B3}" destId="{DFEFB419-7496-47A4-A556-49D61C01364D}" srcOrd="2" destOrd="0" parTransId="{1F00A325-6C70-4FC5-9EDE-E6CE850BBC98}" sibTransId="{634FBF0F-44EC-44A2-BCC6-8C8EA9852749}"/>
    <dgm:cxn modelId="{285B2FF1-9E5A-43BE-B5FF-0C87BE162923}" type="presParOf" srcId="{0551B6BD-8A43-4281-8260-7C2EA2B273EB}" destId="{7B7FD111-CFED-4193-9FF0-39E29A205785}" srcOrd="0" destOrd="0" presId="urn:microsoft.com/office/officeart/2005/8/layout/pyramid1"/>
    <dgm:cxn modelId="{CD0F21A8-99B9-458A-9603-B6B279EAD583}" type="presParOf" srcId="{7B7FD111-CFED-4193-9FF0-39E29A205785}" destId="{0BA9BB5C-A816-4F56-96C3-50207A039507}" srcOrd="0" destOrd="0" presId="urn:microsoft.com/office/officeart/2005/8/layout/pyramid1"/>
    <dgm:cxn modelId="{431BC6A5-EAA3-4671-B981-70314F725E53}" type="presParOf" srcId="{7B7FD111-CFED-4193-9FF0-39E29A205785}" destId="{1AA3B673-448D-43AC-BE79-CBE57E1AA513}" srcOrd="1" destOrd="0" presId="urn:microsoft.com/office/officeart/2005/8/layout/pyramid1"/>
    <dgm:cxn modelId="{6B299D4B-2589-4AF2-9BD7-32BAABF9BAFD}" type="presParOf" srcId="{0551B6BD-8A43-4281-8260-7C2EA2B273EB}" destId="{72BC0AED-BFDD-4341-9E56-DD02171C1A93}" srcOrd="1" destOrd="0" presId="urn:microsoft.com/office/officeart/2005/8/layout/pyramid1"/>
    <dgm:cxn modelId="{3B34D8F1-A1D0-4D9D-946C-FEE307CC72D6}" type="presParOf" srcId="{72BC0AED-BFDD-4341-9E56-DD02171C1A93}" destId="{3B1905F4-5AAA-4709-9A45-96F6E9BDF1FB}" srcOrd="0" destOrd="0" presId="urn:microsoft.com/office/officeart/2005/8/layout/pyramid1"/>
    <dgm:cxn modelId="{659FF35F-E77F-467D-8B1A-53E52800850D}" type="presParOf" srcId="{72BC0AED-BFDD-4341-9E56-DD02171C1A93}" destId="{6DF33CAD-884D-46AF-B8DF-2175E664731C}" srcOrd="1" destOrd="0" presId="urn:microsoft.com/office/officeart/2005/8/layout/pyramid1"/>
    <dgm:cxn modelId="{DDAB826C-6A2C-4FB9-ADE1-C8695C89F15E}" type="presParOf" srcId="{0551B6BD-8A43-4281-8260-7C2EA2B273EB}" destId="{EE9DC6E4-4C66-45DF-90BF-2D294056E214}" srcOrd="2" destOrd="0" presId="urn:microsoft.com/office/officeart/2005/8/layout/pyramid1"/>
    <dgm:cxn modelId="{E1A8B0BA-92F2-4D25-AB6D-FD8E1BB54200}" type="presParOf" srcId="{EE9DC6E4-4C66-45DF-90BF-2D294056E214}" destId="{EFEA6A58-5D2F-4777-AF31-578E21E18DA8}" srcOrd="0" destOrd="0" presId="urn:microsoft.com/office/officeart/2005/8/layout/pyramid1"/>
    <dgm:cxn modelId="{D583EC8B-B847-41D1-95B5-65D8B149DB9B}" type="presParOf" srcId="{EE9DC6E4-4C66-45DF-90BF-2D294056E214}" destId="{F2AA66EF-1BB4-41A0-9EAE-40A4394DF716}" srcOrd="1" destOrd="0" presId="urn:microsoft.com/office/officeart/2005/8/layout/pyramid1"/>
  </dgm:cxnLst>
  <dgm:bg/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4F73E-859A-4A58-B344-CA2ED833A2F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2604247-E9F3-4067-BED6-54FE5ADE8965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" action="ppaction://hlinkshowjump?jump=firstslide"/>
            </a:rPr>
            <a:t>Go to</a:t>
          </a:r>
          <a:endParaRPr lang="en-US" dirty="0"/>
        </a:p>
      </dgm:t>
    </dgm:pt>
    <dgm:pt modelId="{4BCFBC25-08BE-4064-A5E3-333A51EBF495}" type="parTrans" cxnId="{E84F9305-C9E4-423C-A78D-C7E7B4D2F061}">
      <dgm:prSet/>
      <dgm:spPr/>
      <dgm:t>
        <a:bodyPr/>
        <a:lstStyle/>
        <a:p>
          <a:endParaRPr lang="en-US"/>
        </a:p>
      </dgm:t>
    </dgm:pt>
    <dgm:pt modelId="{D1D92082-9C2C-4CF4-82F0-D54E0C149F07}" type="sibTrans" cxnId="{E84F9305-C9E4-423C-A78D-C7E7B4D2F061}">
      <dgm:prSet/>
      <dgm:spPr/>
      <dgm:t>
        <a:bodyPr/>
        <a:lstStyle/>
        <a:p>
          <a:endParaRPr lang="en-US"/>
        </a:p>
      </dgm:t>
    </dgm:pt>
    <dgm:pt modelId="{1D5AF918-03B8-45F2-BA13-A771CD94472C}">
      <dgm:prSet phldrT="[Text]"/>
      <dgm:spPr/>
      <dgm:t>
        <a:bodyPr/>
        <a:lstStyle/>
        <a:p>
          <a:r>
            <a:rPr lang="en-US" dirty="0" smtClean="0"/>
            <a:t>The first</a:t>
          </a:r>
          <a:endParaRPr lang="en-US" dirty="0"/>
        </a:p>
      </dgm:t>
    </dgm:pt>
    <dgm:pt modelId="{DDE427FA-F770-43DD-A9C7-6F756088A1B5}" type="parTrans" cxnId="{353049C5-090F-439E-9E30-628B5E9662D5}">
      <dgm:prSet/>
      <dgm:spPr/>
      <dgm:t>
        <a:bodyPr/>
        <a:lstStyle/>
        <a:p>
          <a:endParaRPr lang="en-US"/>
        </a:p>
      </dgm:t>
    </dgm:pt>
    <dgm:pt modelId="{69FB2139-3B6B-4734-8372-A8BE31A32208}" type="sibTrans" cxnId="{353049C5-090F-439E-9E30-628B5E9662D5}">
      <dgm:prSet/>
      <dgm:spPr/>
      <dgm:t>
        <a:bodyPr/>
        <a:lstStyle/>
        <a:p>
          <a:endParaRPr lang="en-US"/>
        </a:p>
      </dgm:t>
    </dgm:pt>
    <dgm:pt modelId="{38D2902A-F1B5-4C4E-BAF9-6E794F85DFE2}">
      <dgm:prSet phldrT="[Text]"/>
      <dgm:spPr/>
      <dgm:t>
        <a:bodyPr/>
        <a:lstStyle/>
        <a:p>
          <a:r>
            <a:rPr lang="en-US" dirty="0" smtClean="0"/>
            <a:t>slide</a:t>
          </a:r>
          <a:endParaRPr lang="en-US" dirty="0"/>
        </a:p>
      </dgm:t>
    </dgm:pt>
    <dgm:pt modelId="{267549A6-9294-4B99-9119-EB74C009CFD3}" type="parTrans" cxnId="{A3BC4683-754D-4A7B-99B3-F228925DA7F3}">
      <dgm:prSet/>
      <dgm:spPr/>
      <dgm:t>
        <a:bodyPr/>
        <a:lstStyle/>
        <a:p>
          <a:endParaRPr lang="en-US"/>
        </a:p>
      </dgm:t>
    </dgm:pt>
    <dgm:pt modelId="{6702B68F-A91A-4BA2-8E80-4068E11E2F93}" type="sibTrans" cxnId="{A3BC4683-754D-4A7B-99B3-F228925DA7F3}">
      <dgm:prSet/>
      <dgm:spPr/>
      <dgm:t>
        <a:bodyPr/>
        <a:lstStyle/>
        <a:p>
          <a:endParaRPr lang="en-US"/>
        </a:p>
      </dgm:t>
    </dgm:pt>
    <dgm:pt modelId="{237099C3-A5B2-4550-B582-188DD21F4CD5}" type="pres">
      <dgm:prSet presAssocID="{8A44F73E-859A-4A58-B344-CA2ED833A2FF}" presName="Name0" presStyleCnt="0">
        <dgm:presLayoutVars>
          <dgm:dir/>
          <dgm:animLvl val="lvl"/>
          <dgm:resizeHandles val="exact"/>
        </dgm:presLayoutVars>
      </dgm:prSet>
      <dgm:spPr/>
    </dgm:pt>
    <dgm:pt modelId="{EF640703-C6B2-4602-BCA1-3B36F9A311D6}" type="pres">
      <dgm:prSet presAssocID="{8A44F73E-859A-4A58-B344-CA2ED833A2FF}" presName="dummy" presStyleCnt="0"/>
      <dgm:spPr/>
    </dgm:pt>
    <dgm:pt modelId="{EBBE9D8F-2581-49FD-ADD8-1A8D913FA920}" type="pres">
      <dgm:prSet presAssocID="{8A44F73E-859A-4A58-B344-CA2ED833A2FF}" presName="linH" presStyleCnt="0"/>
      <dgm:spPr/>
    </dgm:pt>
    <dgm:pt modelId="{DD2CBFEB-5B36-4991-8B39-CE2EF286D83C}" type="pres">
      <dgm:prSet presAssocID="{8A44F73E-859A-4A58-B344-CA2ED833A2FF}" presName="padding1" presStyleCnt="0"/>
      <dgm:spPr/>
    </dgm:pt>
    <dgm:pt modelId="{B7A9C8A7-1216-41B5-B0A5-3AE7A2DFCE3F}" type="pres">
      <dgm:prSet presAssocID="{62604247-E9F3-4067-BED6-54FE5ADE8965}" presName="linV" presStyleCnt="0"/>
      <dgm:spPr/>
    </dgm:pt>
    <dgm:pt modelId="{5EA32974-2FB7-422B-8C05-7C29CEE5AD14}" type="pres">
      <dgm:prSet presAssocID="{62604247-E9F3-4067-BED6-54FE5ADE8965}" presName="spVertical1" presStyleCnt="0"/>
      <dgm:spPr/>
    </dgm:pt>
    <dgm:pt modelId="{5FD6A43C-AA05-4F75-B7E6-A774A528DBC4}" type="pres">
      <dgm:prSet presAssocID="{62604247-E9F3-4067-BED6-54FE5ADE8965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D9D43-CCE2-40BE-9341-D773836EFC32}" type="pres">
      <dgm:prSet presAssocID="{62604247-E9F3-4067-BED6-54FE5ADE8965}" presName="spVertical2" presStyleCnt="0"/>
      <dgm:spPr/>
    </dgm:pt>
    <dgm:pt modelId="{FCFEE818-6776-4789-AB25-C5769D4299FF}" type="pres">
      <dgm:prSet presAssocID="{62604247-E9F3-4067-BED6-54FE5ADE8965}" presName="spVertical3" presStyleCnt="0"/>
      <dgm:spPr/>
    </dgm:pt>
    <dgm:pt modelId="{6493B483-2896-408B-A87E-8D353806BD2B}" type="pres">
      <dgm:prSet presAssocID="{D1D92082-9C2C-4CF4-82F0-D54E0C149F07}" presName="space" presStyleCnt="0"/>
      <dgm:spPr/>
    </dgm:pt>
    <dgm:pt modelId="{AC675B1A-E28C-46E6-AD8A-AF77AD9A5D13}" type="pres">
      <dgm:prSet presAssocID="{1D5AF918-03B8-45F2-BA13-A771CD94472C}" presName="linV" presStyleCnt="0"/>
      <dgm:spPr/>
    </dgm:pt>
    <dgm:pt modelId="{CF0A06DD-7238-438A-871C-989B7D0A8438}" type="pres">
      <dgm:prSet presAssocID="{1D5AF918-03B8-45F2-BA13-A771CD94472C}" presName="spVertical1" presStyleCnt="0"/>
      <dgm:spPr/>
    </dgm:pt>
    <dgm:pt modelId="{663F74E0-0B53-4F2B-8458-F11A84BD8E12}" type="pres">
      <dgm:prSet presAssocID="{1D5AF918-03B8-45F2-BA13-A771CD94472C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6A4EB-76C0-427A-ACA5-C56BDE78583E}" type="pres">
      <dgm:prSet presAssocID="{1D5AF918-03B8-45F2-BA13-A771CD94472C}" presName="spVertical2" presStyleCnt="0"/>
      <dgm:spPr/>
    </dgm:pt>
    <dgm:pt modelId="{79621ECF-BD63-4C9C-A416-75042DF09624}" type="pres">
      <dgm:prSet presAssocID="{1D5AF918-03B8-45F2-BA13-A771CD94472C}" presName="spVertical3" presStyleCnt="0"/>
      <dgm:spPr/>
    </dgm:pt>
    <dgm:pt modelId="{208BB537-9951-4386-9B3E-42F237BFF538}" type="pres">
      <dgm:prSet presAssocID="{69FB2139-3B6B-4734-8372-A8BE31A32208}" presName="space" presStyleCnt="0"/>
      <dgm:spPr/>
    </dgm:pt>
    <dgm:pt modelId="{EB855E12-F99E-4468-A19E-AC6E0899F0F5}" type="pres">
      <dgm:prSet presAssocID="{38D2902A-F1B5-4C4E-BAF9-6E794F85DFE2}" presName="linV" presStyleCnt="0"/>
      <dgm:spPr/>
    </dgm:pt>
    <dgm:pt modelId="{C67C1CF9-33D3-4BDE-9736-9395EF21BC15}" type="pres">
      <dgm:prSet presAssocID="{38D2902A-F1B5-4C4E-BAF9-6E794F85DFE2}" presName="spVertical1" presStyleCnt="0"/>
      <dgm:spPr/>
    </dgm:pt>
    <dgm:pt modelId="{7A5BA3E6-BE1F-447B-A09E-728CF5FFF171}" type="pres">
      <dgm:prSet presAssocID="{38D2902A-F1B5-4C4E-BAF9-6E794F85DFE2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572447F-F864-4868-84C0-31ADA81F2777}" type="pres">
      <dgm:prSet presAssocID="{38D2902A-F1B5-4C4E-BAF9-6E794F85DFE2}" presName="spVertical2" presStyleCnt="0"/>
      <dgm:spPr/>
    </dgm:pt>
    <dgm:pt modelId="{476CAD38-A07F-4B26-BE5B-433FF756CE73}" type="pres">
      <dgm:prSet presAssocID="{38D2902A-F1B5-4C4E-BAF9-6E794F85DFE2}" presName="spVertical3" presStyleCnt="0"/>
      <dgm:spPr/>
    </dgm:pt>
    <dgm:pt modelId="{FA4528B5-87FF-4E33-9264-FE74AF9D84B2}" type="pres">
      <dgm:prSet presAssocID="{8A44F73E-859A-4A58-B344-CA2ED833A2FF}" presName="padding2" presStyleCnt="0"/>
      <dgm:spPr/>
    </dgm:pt>
    <dgm:pt modelId="{85726247-96EF-40EE-8770-0116B88ED788}" type="pres">
      <dgm:prSet presAssocID="{8A44F73E-859A-4A58-B344-CA2ED833A2FF}" presName="negArrow" presStyleCnt="0"/>
      <dgm:spPr/>
    </dgm:pt>
    <dgm:pt modelId="{E4D758C0-428A-4C1B-A1B1-81894D31364E}" type="pres">
      <dgm:prSet presAssocID="{8A44F73E-859A-4A58-B344-CA2ED833A2FF}" presName="backgroundArrow" presStyleLbl="node1" presStyleIdx="0" presStyleCnt="1" custLinFactNeighborX="1918" custLinFactNeighborY="138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firstslide"/>
          </dgm14:cNvPr>
        </a:ext>
      </dgm:extLst>
    </dgm:pt>
  </dgm:ptLst>
  <dgm:cxnLst>
    <dgm:cxn modelId="{C167BE0F-CD5E-4F9B-9763-44AB13742B5F}" type="presOf" srcId="{1D5AF918-03B8-45F2-BA13-A771CD94472C}" destId="{663F74E0-0B53-4F2B-8458-F11A84BD8E12}" srcOrd="0" destOrd="0" presId="urn:microsoft.com/office/officeart/2005/8/layout/hProcess3"/>
    <dgm:cxn modelId="{E84F9305-C9E4-423C-A78D-C7E7B4D2F061}" srcId="{8A44F73E-859A-4A58-B344-CA2ED833A2FF}" destId="{62604247-E9F3-4067-BED6-54FE5ADE8965}" srcOrd="0" destOrd="0" parTransId="{4BCFBC25-08BE-4064-A5E3-333A51EBF495}" sibTransId="{D1D92082-9C2C-4CF4-82F0-D54E0C149F07}"/>
    <dgm:cxn modelId="{57894ECB-07B4-4001-A3B2-519DB741C326}" type="presOf" srcId="{8A44F73E-859A-4A58-B344-CA2ED833A2FF}" destId="{237099C3-A5B2-4550-B582-188DD21F4CD5}" srcOrd="0" destOrd="0" presId="urn:microsoft.com/office/officeart/2005/8/layout/hProcess3"/>
    <dgm:cxn modelId="{8C334D98-62FB-4343-912D-D03626FCBB8E}" type="presOf" srcId="{38D2902A-F1B5-4C4E-BAF9-6E794F85DFE2}" destId="{7A5BA3E6-BE1F-447B-A09E-728CF5FFF171}" srcOrd="0" destOrd="0" presId="urn:microsoft.com/office/officeart/2005/8/layout/hProcess3"/>
    <dgm:cxn modelId="{B16D087E-DEE8-4850-969B-97DCBE5D9B06}" type="presOf" srcId="{62604247-E9F3-4067-BED6-54FE5ADE8965}" destId="{5FD6A43C-AA05-4F75-B7E6-A774A528DBC4}" srcOrd="0" destOrd="0" presId="urn:microsoft.com/office/officeart/2005/8/layout/hProcess3"/>
    <dgm:cxn modelId="{353049C5-090F-439E-9E30-628B5E9662D5}" srcId="{8A44F73E-859A-4A58-B344-CA2ED833A2FF}" destId="{1D5AF918-03B8-45F2-BA13-A771CD94472C}" srcOrd="1" destOrd="0" parTransId="{DDE427FA-F770-43DD-A9C7-6F756088A1B5}" sibTransId="{69FB2139-3B6B-4734-8372-A8BE31A32208}"/>
    <dgm:cxn modelId="{A3BC4683-754D-4A7B-99B3-F228925DA7F3}" srcId="{8A44F73E-859A-4A58-B344-CA2ED833A2FF}" destId="{38D2902A-F1B5-4C4E-BAF9-6E794F85DFE2}" srcOrd="2" destOrd="0" parTransId="{267549A6-9294-4B99-9119-EB74C009CFD3}" sibTransId="{6702B68F-A91A-4BA2-8E80-4068E11E2F93}"/>
    <dgm:cxn modelId="{57BEAFE0-71D0-4379-B7CA-FF5EF554D12F}" type="presParOf" srcId="{237099C3-A5B2-4550-B582-188DD21F4CD5}" destId="{EF640703-C6B2-4602-BCA1-3B36F9A311D6}" srcOrd="0" destOrd="0" presId="urn:microsoft.com/office/officeart/2005/8/layout/hProcess3"/>
    <dgm:cxn modelId="{A7957A87-6DD8-4AA7-ACBC-0379FCD1622A}" type="presParOf" srcId="{237099C3-A5B2-4550-B582-188DD21F4CD5}" destId="{EBBE9D8F-2581-49FD-ADD8-1A8D913FA920}" srcOrd="1" destOrd="0" presId="urn:microsoft.com/office/officeart/2005/8/layout/hProcess3"/>
    <dgm:cxn modelId="{32F26803-80AA-48BF-AA13-8AF356C47832}" type="presParOf" srcId="{EBBE9D8F-2581-49FD-ADD8-1A8D913FA920}" destId="{DD2CBFEB-5B36-4991-8B39-CE2EF286D83C}" srcOrd="0" destOrd="0" presId="urn:microsoft.com/office/officeart/2005/8/layout/hProcess3"/>
    <dgm:cxn modelId="{64F58755-F372-483E-A391-9F4CA8690810}" type="presParOf" srcId="{EBBE9D8F-2581-49FD-ADD8-1A8D913FA920}" destId="{B7A9C8A7-1216-41B5-B0A5-3AE7A2DFCE3F}" srcOrd="1" destOrd="0" presId="urn:microsoft.com/office/officeart/2005/8/layout/hProcess3"/>
    <dgm:cxn modelId="{2ABD1E31-CB47-4001-A346-F9331E8EA129}" type="presParOf" srcId="{B7A9C8A7-1216-41B5-B0A5-3AE7A2DFCE3F}" destId="{5EA32974-2FB7-422B-8C05-7C29CEE5AD14}" srcOrd="0" destOrd="0" presId="urn:microsoft.com/office/officeart/2005/8/layout/hProcess3"/>
    <dgm:cxn modelId="{9594AB31-FD7C-41DD-A2FE-725AB02401B4}" type="presParOf" srcId="{B7A9C8A7-1216-41B5-B0A5-3AE7A2DFCE3F}" destId="{5FD6A43C-AA05-4F75-B7E6-A774A528DBC4}" srcOrd="1" destOrd="0" presId="urn:microsoft.com/office/officeart/2005/8/layout/hProcess3"/>
    <dgm:cxn modelId="{AD3ABE0C-1F39-4DC4-9296-037241115786}" type="presParOf" srcId="{B7A9C8A7-1216-41B5-B0A5-3AE7A2DFCE3F}" destId="{F7CD9D43-CCE2-40BE-9341-D773836EFC32}" srcOrd="2" destOrd="0" presId="urn:microsoft.com/office/officeart/2005/8/layout/hProcess3"/>
    <dgm:cxn modelId="{A33EB3F8-4086-470B-8409-33CC673B77F6}" type="presParOf" srcId="{B7A9C8A7-1216-41B5-B0A5-3AE7A2DFCE3F}" destId="{FCFEE818-6776-4789-AB25-C5769D4299FF}" srcOrd="3" destOrd="0" presId="urn:microsoft.com/office/officeart/2005/8/layout/hProcess3"/>
    <dgm:cxn modelId="{1F45A60E-911F-42BE-B02C-EC4FC6D506C4}" type="presParOf" srcId="{EBBE9D8F-2581-49FD-ADD8-1A8D913FA920}" destId="{6493B483-2896-408B-A87E-8D353806BD2B}" srcOrd="2" destOrd="0" presId="urn:microsoft.com/office/officeart/2005/8/layout/hProcess3"/>
    <dgm:cxn modelId="{7E2BBED4-74D3-4972-AB02-C18178161E07}" type="presParOf" srcId="{EBBE9D8F-2581-49FD-ADD8-1A8D913FA920}" destId="{AC675B1A-E28C-46E6-AD8A-AF77AD9A5D13}" srcOrd="3" destOrd="0" presId="urn:microsoft.com/office/officeart/2005/8/layout/hProcess3"/>
    <dgm:cxn modelId="{9D0E8BF5-E39D-4F6E-8C48-771B18B3B310}" type="presParOf" srcId="{AC675B1A-E28C-46E6-AD8A-AF77AD9A5D13}" destId="{CF0A06DD-7238-438A-871C-989B7D0A8438}" srcOrd="0" destOrd="0" presId="urn:microsoft.com/office/officeart/2005/8/layout/hProcess3"/>
    <dgm:cxn modelId="{D778A933-B5A7-4D64-9F8F-DCD9BB5E5A30}" type="presParOf" srcId="{AC675B1A-E28C-46E6-AD8A-AF77AD9A5D13}" destId="{663F74E0-0B53-4F2B-8458-F11A84BD8E12}" srcOrd="1" destOrd="0" presId="urn:microsoft.com/office/officeart/2005/8/layout/hProcess3"/>
    <dgm:cxn modelId="{8610A637-E1DE-4952-9EDE-91C10E428CF0}" type="presParOf" srcId="{AC675B1A-E28C-46E6-AD8A-AF77AD9A5D13}" destId="{AE26A4EB-76C0-427A-ACA5-C56BDE78583E}" srcOrd="2" destOrd="0" presId="urn:microsoft.com/office/officeart/2005/8/layout/hProcess3"/>
    <dgm:cxn modelId="{F8F15171-8E75-4C56-8AAC-F346A86F072B}" type="presParOf" srcId="{AC675B1A-E28C-46E6-AD8A-AF77AD9A5D13}" destId="{79621ECF-BD63-4C9C-A416-75042DF09624}" srcOrd="3" destOrd="0" presId="urn:microsoft.com/office/officeart/2005/8/layout/hProcess3"/>
    <dgm:cxn modelId="{C15B15A7-A899-4F57-8130-703706D64691}" type="presParOf" srcId="{EBBE9D8F-2581-49FD-ADD8-1A8D913FA920}" destId="{208BB537-9951-4386-9B3E-42F237BFF538}" srcOrd="4" destOrd="0" presId="urn:microsoft.com/office/officeart/2005/8/layout/hProcess3"/>
    <dgm:cxn modelId="{5286CB33-CF98-4DB3-880C-AB299E65B33E}" type="presParOf" srcId="{EBBE9D8F-2581-49FD-ADD8-1A8D913FA920}" destId="{EB855E12-F99E-4468-A19E-AC6E0899F0F5}" srcOrd="5" destOrd="0" presId="urn:microsoft.com/office/officeart/2005/8/layout/hProcess3"/>
    <dgm:cxn modelId="{71500E0B-565A-4B72-B78B-C66B95608361}" type="presParOf" srcId="{EB855E12-F99E-4468-A19E-AC6E0899F0F5}" destId="{C67C1CF9-33D3-4BDE-9736-9395EF21BC15}" srcOrd="0" destOrd="0" presId="urn:microsoft.com/office/officeart/2005/8/layout/hProcess3"/>
    <dgm:cxn modelId="{05213651-D7FC-4E68-AE8A-3EA124CC7A45}" type="presParOf" srcId="{EB855E12-F99E-4468-A19E-AC6E0899F0F5}" destId="{7A5BA3E6-BE1F-447B-A09E-728CF5FFF171}" srcOrd="1" destOrd="0" presId="urn:microsoft.com/office/officeart/2005/8/layout/hProcess3"/>
    <dgm:cxn modelId="{0D56439E-F69B-4254-BC9D-9177A35659B1}" type="presParOf" srcId="{EB855E12-F99E-4468-A19E-AC6E0899F0F5}" destId="{0572447F-F864-4868-84C0-31ADA81F2777}" srcOrd="2" destOrd="0" presId="urn:microsoft.com/office/officeart/2005/8/layout/hProcess3"/>
    <dgm:cxn modelId="{91DFBF5F-1862-4AC8-9123-BD5F8B005A9B}" type="presParOf" srcId="{EB855E12-F99E-4468-A19E-AC6E0899F0F5}" destId="{476CAD38-A07F-4B26-BE5B-433FF756CE73}" srcOrd="3" destOrd="0" presId="urn:microsoft.com/office/officeart/2005/8/layout/hProcess3"/>
    <dgm:cxn modelId="{E7B7B841-6F38-409B-A5F3-CF700D648861}" type="presParOf" srcId="{EBBE9D8F-2581-49FD-ADD8-1A8D913FA920}" destId="{FA4528B5-87FF-4E33-9264-FE74AF9D84B2}" srcOrd="6" destOrd="0" presId="urn:microsoft.com/office/officeart/2005/8/layout/hProcess3"/>
    <dgm:cxn modelId="{78C0AFB9-7E16-447E-B43C-6343D6243F66}" type="presParOf" srcId="{EBBE9D8F-2581-49FD-ADD8-1A8D913FA920}" destId="{85726247-96EF-40EE-8770-0116B88ED788}" srcOrd="7" destOrd="0" presId="urn:microsoft.com/office/officeart/2005/8/layout/hProcess3"/>
    <dgm:cxn modelId="{BC9A7EBD-1D9C-463C-BECE-3F07FBC13BAC}" type="presParOf" srcId="{EBBE9D8F-2581-49FD-ADD8-1A8D913FA920}" destId="{E4D758C0-428A-4C1B-A1B1-81894D31364E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D42E2-4C03-461D-A789-1D34542212E0}">
      <dsp:nvSpPr>
        <dsp:cNvPr id="0" name=""/>
        <dsp:cNvSpPr/>
      </dsp:nvSpPr>
      <dsp:spPr>
        <a:xfrm>
          <a:off x="0" y="983705"/>
          <a:ext cx="1591898" cy="63675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word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18380" y="983705"/>
        <a:ext cx="955139" cy="636759"/>
      </dsp:txXfrm>
    </dsp:sp>
    <dsp:sp modelId="{067B19B4-1CC5-40B3-AAD3-ADAAF98DEBD4}">
      <dsp:nvSpPr>
        <dsp:cNvPr id="0" name=""/>
        <dsp:cNvSpPr/>
      </dsp:nvSpPr>
      <dsp:spPr>
        <a:xfrm>
          <a:off x="1482393" y="964806"/>
          <a:ext cx="1412061" cy="611250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tx1"/>
              </a:solidFill>
            </a:rPr>
            <a:t>exel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788018" y="964806"/>
        <a:ext cx="800811" cy="611250"/>
      </dsp:txXfrm>
    </dsp:sp>
    <dsp:sp modelId="{67CF46FE-7431-4D21-A6E8-1E7EDD02799E}">
      <dsp:nvSpPr>
        <dsp:cNvPr id="0" name=""/>
        <dsp:cNvSpPr/>
      </dsp:nvSpPr>
      <dsp:spPr>
        <a:xfrm>
          <a:off x="2686590" y="942965"/>
          <a:ext cx="1591898" cy="636759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Power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point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004970" y="942965"/>
        <a:ext cx="955139" cy="636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9BB5C-A816-4F56-96C3-50207A039507}">
      <dsp:nvSpPr>
        <dsp:cNvPr id="0" name=""/>
        <dsp:cNvSpPr/>
      </dsp:nvSpPr>
      <dsp:spPr>
        <a:xfrm>
          <a:off x="1579879" y="0"/>
          <a:ext cx="1579879" cy="693420"/>
        </a:xfrm>
        <a:prstGeom prst="trapezoid">
          <a:avLst>
            <a:gd name="adj" fmla="val 113919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1</a:t>
          </a:r>
          <a:endParaRPr lang="en-US" sz="4200" kern="1200" dirty="0"/>
        </a:p>
      </dsp:txBody>
      <dsp:txXfrm>
        <a:off x="1579879" y="0"/>
        <a:ext cx="1579879" cy="693420"/>
      </dsp:txXfrm>
    </dsp:sp>
    <dsp:sp modelId="{3B1905F4-5AAA-4709-9A45-96F6E9BDF1FB}">
      <dsp:nvSpPr>
        <dsp:cNvPr id="0" name=""/>
        <dsp:cNvSpPr/>
      </dsp:nvSpPr>
      <dsp:spPr>
        <a:xfrm>
          <a:off x="789939" y="693419"/>
          <a:ext cx="3159759" cy="693420"/>
        </a:xfrm>
        <a:prstGeom prst="trapezoid">
          <a:avLst>
            <a:gd name="adj" fmla="val 113919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endParaRPr lang="en-US" sz="3600" kern="1200" dirty="0"/>
        </a:p>
      </dsp:txBody>
      <dsp:txXfrm>
        <a:off x="1342897" y="693419"/>
        <a:ext cx="2053843" cy="693420"/>
      </dsp:txXfrm>
    </dsp:sp>
    <dsp:sp modelId="{EFEA6A58-5D2F-4777-AF31-578E21E18DA8}">
      <dsp:nvSpPr>
        <dsp:cNvPr id="0" name=""/>
        <dsp:cNvSpPr/>
      </dsp:nvSpPr>
      <dsp:spPr>
        <a:xfrm>
          <a:off x="0" y="1386839"/>
          <a:ext cx="4739639" cy="693420"/>
        </a:xfrm>
        <a:prstGeom prst="trapezoid">
          <a:avLst>
            <a:gd name="adj" fmla="val 113919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3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829436" y="1386839"/>
        <a:ext cx="3080765" cy="693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758C0-428A-4C1B-A1B1-81894D31364E}">
      <dsp:nvSpPr>
        <dsp:cNvPr id="0" name=""/>
        <dsp:cNvSpPr/>
      </dsp:nvSpPr>
      <dsp:spPr>
        <a:xfrm>
          <a:off x="0" y="81202"/>
          <a:ext cx="2424430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BA3E6-BE1F-447B-A09E-728CF5FFF171}">
      <dsp:nvSpPr>
        <dsp:cNvPr id="0" name=""/>
        <dsp:cNvSpPr/>
      </dsp:nvSpPr>
      <dsp:spPr>
        <a:xfrm>
          <a:off x="1597779" y="302220"/>
          <a:ext cx="58420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slide</a:t>
          </a:r>
          <a:endParaRPr lang="en-US" sz="1300" kern="1200" dirty="0"/>
        </a:p>
      </dsp:txBody>
      <dsp:txXfrm>
        <a:off x="1597779" y="302220"/>
        <a:ext cx="584207" cy="468000"/>
      </dsp:txXfrm>
    </dsp:sp>
    <dsp:sp modelId="{663F74E0-0B53-4F2B-8458-F11A84BD8E12}">
      <dsp:nvSpPr>
        <dsp:cNvPr id="0" name=""/>
        <dsp:cNvSpPr/>
      </dsp:nvSpPr>
      <dsp:spPr>
        <a:xfrm>
          <a:off x="896731" y="302220"/>
          <a:ext cx="58420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first</a:t>
          </a:r>
          <a:endParaRPr lang="en-US" sz="1300" kern="1200" dirty="0"/>
        </a:p>
      </dsp:txBody>
      <dsp:txXfrm>
        <a:off x="896731" y="302220"/>
        <a:ext cx="584207" cy="468000"/>
      </dsp:txXfrm>
    </dsp:sp>
    <dsp:sp modelId="{5FD6A43C-AA05-4F75-B7E6-A774A528DBC4}">
      <dsp:nvSpPr>
        <dsp:cNvPr id="0" name=""/>
        <dsp:cNvSpPr/>
      </dsp:nvSpPr>
      <dsp:spPr>
        <a:xfrm>
          <a:off x="195682" y="302220"/>
          <a:ext cx="58420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hlinkClick xmlns:r="http://schemas.openxmlformats.org/officeDocument/2006/relationships" r:id="" action="ppaction://hlinkshowjump?jump=firstslide"/>
            </a:rPr>
            <a:t>Go to</a:t>
          </a:r>
          <a:endParaRPr lang="en-US" sz="1300" kern="1200" dirty="0"/>
        </a:p>
      </dsp:txBody>
      <dsp:txXfrm>
        <a:off x="195682" y="302220"/>
        <a:ext cx="584207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0B40-6DC2-4411-95A7-FEB0D046877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2174-13A4-4093-816D-B90D9BACB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62174-13A4-4093-816D-B90D9BACB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49E3-1236-48E4-8668-CC67A11EC073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5F67-9DCD-4532-BDC6-E580A1C92BB0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B8D7-A7D6-4946-A42F-905327277F8D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6803-AD2B-4C6F-ACC2-07CF6E10D8B6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72B6-FEC3-4394-AD07-DDD99C37E0C4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5AD4-C4A6-4569-A8FE-155E848A9E8D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A036-AF86-4789-88D3-C703F5BEFFB6}" type="datetime1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94CE-8E8A-489B-BC4D-BDD1691149A8}" type="datetime1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ECA0-5BCA-403C-9DD6-BC3A4725656F}" type="datetime1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A0C-13A1-402E-985B-1AAA0C375284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9190-6F44-45B0-AE4F-5A0F9BE32276}" type="datetime1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9310-FE20-4C70-A70D-6070BF107ADF}" type="datetime1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F15A-B5C6-4280-B406-2A715DB3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  <a:ln w="19050">
            <a:solidFill>
              <a:srgbClr val="7030A0"/>
            </a:solidFill>
            <a:prstDash val="dash"/>
          </a:ln>
        </p:spPr>
        <p:txBody>
          <a:bodyPr anchor="ctr"/>
          <a:lstStyle/>
          <a:p>
            <a:r>
              <a:rPr lang="en-US" b="1" dirty="0" smtClean="0"/>
              <a:t>Taha </a:t>
            </a:r>
            <a:r>
              <a:rPr lang="en-US" b="1" dirty="0" err="1" smtClean="0"/>
              <a:t>kourani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356"/>
            <a:ext cx="9144000" cy="153528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 smtClean="0">
                <a:solidFill>
                  <a:srgbClr val="7030A0"/>
                </a:solidFill>
              </a:rPr>
              <a:t>Csci200 exam power point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Fall 2021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6089" y="214489"/>
            <a:ext cx="5396089" cy="711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Lebanese international university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00B050"/>
                </a:solidFill>
              </a:rPr>
              <a:t>courses</a:t>
            </a:r>
            <a:endParaRPr lang="en-US" sz="5400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  <a:ln w="1905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1.wORD</a:t>
            </a:r>
          </a:p>
          <a:p>
            <a:pPr marL="0" indent="0">
              <a:buNone/>
            </a:pPr>
            <a:r>
              <a:rPr lang="en-US" sz="2400" dirty="0" smtClean="0"/>
              <a:t>  1.home tab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2.insert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Exel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View tab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Insert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pOWER</a:t>
            </a:r>
            <a:r>
              <a:rPr lang="en-US" sz="2400" dirty="0" smtClean="0"/>
              <a:t> 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Design tab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Transition tab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Animation tab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F15A-B5C6-4280-B406-2A715DB31E2B}" type="slidenum">
              <a:rPr lang="en-US" smtClean="0"/>
              <a:t>2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8026400" y="3196695"/>
            <a:ext cx="1806221" cy="1076855"/>
          </a:xfrm>
          <a:prstGeom prst="diamond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csci200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49334" y="6356350"/>
            <a:ext cx="507999" cy="501650"/>
          </a:xfrm>
        </p:spPr>
        <p:txBody>
          <a:bodyPr/>
          <a:lstStyle/>
          <a:p>
            <a:fld id="{5EBDF15A-B5C6-4280-B406-2A715DB31E2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32138510"/>
              </p:ext>
            </p:extLst>
          </p:nvPr>
        </p:nvGraphicFramePr>
        <p:xfrm>
          <a:off x="101600" y="0"/>
          <a:ext cx="4278489" cy="256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be 6"/>
          <p:cNvSpPr/>
          <p:nvPr/>
        </p:nvSpPr>
        <p:spPr>
          <a:xfrm>
            <a:off x="9979378" y="4165598"/>
            <a:ext cx="1456266" cy="1422401"/>
          </a:xfrm>
          <a:prstGeom prst="cub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ello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6589747" y="4716074"/>
            <a:ext cx="1275645" cy="1253067"/>
          </a:xfrm>
          <a:prstGeom prst="smileyFac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32461039"/>
              </p:ext>
            </p:extLst>
          </p:nvPr>
        </p:nvGraphicFramePr>
        <p:xfrm>
          <a:off x="7452360" y="251460"/>
          <a:ext cx="4739639" cy="208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790366"/>
              </p:ext>
            </p:extLst>
          </p:nvPr>
        </p:nvGraphicFramePr>
        <p:xfrm>
          <a:off x="400049" y="4846320"/>
          <a:ext cx="53572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761"/>
                <a:gridCol w="1785761"/>
                <a:gridCol w="1785761"/>
              </a:tblGrid>
              <a:tr h="5563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           </a:t>
                      </a:r>
                      <a:endParaRPr lang="en-US" dirty="0"/>
                    </a:p>
                    <a:p>
                      <a:pPr algn="ctr"/>
                      <a:r>
                        <a:rPr lang="en-US" dirty="0" smtClean="0"/>
                        <a:t>name list</a:t>
                      </a:r>
                      <a:endParaRPr 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1790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csci200</a:t>
                      </a:r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csci200</a:t>
                      </a:r>
                      <a:endParaRPr lang="en-US" dirty="0"/>
                    </a:p>
                  </a:txBody>
                  <a:tcPr/>
                </a:tc>
              </a:tr>
              <a:tr h="240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179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04105038"/>
              </p:ext>
            </p:extLst>
          </p:nvPr>
        </p:nvGraphicFramePr>
        <p:xfrm>
          <a:off x="5331038" y="3093157"/>
          <a:ext cx="2424430" cy="107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2803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Taha kourani</vt:lpstr>
      <vt:lpstr>courses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 kourani</dc:title>
  <dc:creator>taha</dc:creator>
  <cp:lastModifiedBy>taha</cp:lastModifiedBy>
  <cp:revision>7</cp:revision>
  <dcterms:created xsi:type="dcterms:W3CDTF">2022-05-20T08:20:57Z</dcterms:created>
  <dcterms:modified xsi:type="dcterms:W3CDTF">2022-05-20T13:53:19Z</dcterms:modified>
</cp:coreProperties>
</file>