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E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DBFB0B-3118-40E5-9FD9-F55BC577547D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E1CD8C-181E-4AF6-B0A6-DC89E8052979}">
      <dgm:prSet phldrT="[Text]" custT="1"/>
      <dgm:spPr>
        <a:solidFill>
          <a:srgbClr val="92D050"/>
        </a:solidFill>
        <a:ln>
          <a:solidFill>
            <a:srgbClr val="002060"/>
          </a:solidFill>
        </a:ln>
      </dgm:spPr>
      <dgm:t>
        <a:bodyPr/>
        <a:lstStyle/>
        <a:p>
          <a:r>
            <a:rPr lang="en-US" sz="2400" i="1" strike="sngStrike" dirty="0" smtClean="0">
              <a:solidFill>
                <a:srgbClr val="002060"/>
              </a:solidFill>
            </a:rPr>
            <a:t>Word</a:t>
          </a:r>
          <a:endParaRPr lang="en-US" sz="2400" i="1" strike="sngStrike" dirty="0">
            <a:solidFill>
              <a:srgbClr val="002060"/>
            </a:solidFill>
          </a:endParaRPr>
        </a:p>
      </dgm:t>
    </dgm:pt>
    <dgm:pt modelId="{1A70D939-C63C-42A6-B7CD-D3D01B8F77A2}" type="parTrans" cxnId="{CF4D1889-16BF-4170-AE15-5F4A94B245D0}">
      <dgm:prSet/>
      <dgm:spPr/>
      <dgm:t>
        <a:bodyPr/>
        <a:lstStyle/>
        <a:p>
          <a:endParaRPr lang="en-US"/>
        </a:p>
      </dgm:t>
    </dgm:pt>
    <dgm:pt modelId="{94D2DAB4-EDDF-41AB-9525-66AE15C844C8}" type="sibTrans" cxnId="{CF4D1889-16BF-4170-AE15-5F4A94B245D0}">
      <dgm:prSet/>
      <dgm:spPr/>
      <dgm:t>
        <a:bodyPr/>
        <a:lstStyle/>
        <a:p>
          <a:endParaRPr lang="en-US"/>
        </a:p>
      </dgm:t>
    </dgm:pt>
    <dgm:pt modelId="{280FDE48-A417-406A-A8D1-07AD0F890F8B}">
      <dgm:prSet phldrT="[Text]" custT="1"/>
      <dgm:spPr>
        <a:solidFill>
          <a:srgbClr val="92D050"/>
        </a:solidFill>
        <a:ln>
          <a:solidFill>
            <a:srgbClr val="002060"/>
          </a:solidFill>
        </a:ln>
      </dgm:spPr>
      <dgm:t>
        <a:bodyPr/>
        <a:lstStyle/>
        <a:p>
          <a:r>
            <a:rPr lang="en-US" sz="2400" i="1" u="sng" dirty="0" smtClean="0">
              <a:solidFill>
                <a:srgbClr val="002060"/>
              </a:solidFill>
            </a:rPr>
            <a:t>Excel</a:t>
          </a:r>
          <a:endParaRPr lang="en-US" sz="2400" i="1" u="sng" dirty="0">
            <a:solidFill>
              <a:srgbClr val="002060"/>
            </a:solidFill>
          </a:endParaRPr>
        </a:p>
      </dgm:t>
    </dgm:pt>
    <dgm:pt modelId="{9D0940E7-AA1B-4E4F-B483-A8BC19A4B768}" type="parTrans" cxnId="{B1A786C6-D422-4CFF-85A5-B67903F058E4}">
      <dgm:prSet/>
      <dgm:spPr/>
      <dgm:t>
        <a:bodyPr/>
        <a:lstStyle/>
        <a:p>
          <a:endParaRPr lang="en-US"/>
        </a:p>
      </dgm:t>
    </dgm:pt>
    <dgm:pt modelId="{A8A60D80-E99F-4640-88EE-7C6039908C3C}" type="sibTrans" cxnId="{B1A786C6-D422-4CFF-85A5-B67903F058E4}">
      <dgm:prSet/>
      <dgm:spPr/>
      <dgm:t>
        <a:bodyPr/>
        <a:lstStyle/>
        <a:p>
          <a:endParaRPr lang="en-US"/>
        </a:p>
      </dgm:t>
    </dgm:pt>
    <dgm:pt modelId="{96863996-D3E3-4F2C-A4DE-7D7AC55DF422}">
      <dgm:prSet phldrT="[Text]" custT="1"/>
      <dgm:spPr>
        <a:solidFill>
          <a:srgbClr val="92D050"/>
        </a:solidFill>
        <a:ln>
          <a:solidFill>
            <a:srgbClr val="002060"/>
          </a:solidFill>
        </a:ln>
      </dgm:spPr>
      <dgm:t>
        <a:bodyPr/>
        <a:lstStyle/>
        <a:p>
          <a:r>
            <a:rPr lang="en-US" sz="2000" i="1" dirty="0" smtClean="0">
              <a:solidFill>
                <a:srgbClr val="002060"/>
              </a:solidFill>
            </a:rPr>
            <a:t>Power point</a:t>
          </a:r>
          <a:endParaRPr lang="en-US" sz="2000" i="1" dirty="0">
            <a:solidFill>
              <a:srgbClr val="002060"/>
            </a:solidFill>
          </a:endParaRPr>
        </a:p>
      </dgm:t>
    </dgm:pt>
    <dgm:pt modelId="{CF01A08C-F365-47CC-8A81-9A6107E1E4CD}" type="parTrans" cxnId="{0BE10271-EA65-4F3F-BCBB-F46CEFF793E7}">
      <dgm:prSet/>
      <dgm:spPr/>
      <dgm:t>
        <a:bodyPr/>
        <a:lstStyle/>
        <a:p>
          <a:endParaRPr lang="en-US"/>
        </a:p>
      </dgm:t>
    </dgm:pt>
    <dgm:pt modelId="{95EB07E0-053A-4872-83EB-CDF3DA2EE09B}" type="sibTrans" cxnId="{0BE10271-EA65-4F3F-BCBB-F46CEFF793E7}">
      <dgm:prSet/>
      <dgm:spPr/>
      <dgm:t>
        <a:bodyPr/>
        <a:lstStyle/>
        <a:p>
          <a:endParaRPr lang="en-US"/>
        </a:p>
      </dgm:t>
    </dgm:pt>
    <dgm:pt modelId="{C1AFB6AF-3A63-4DAC-8C6A-F7D79BC572B6}" type="pres">
      <dgm:prSet presAssocID="{98DBFB0B-3118-40E5-9FD9-F55BC577547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B24E59-4CAE-4ADE-9BBF-928F94068FA1}" type="pres">
      <dgm:prSet presAssocID="{9FE1CD8C-181E-4AF6-B0A6-DC89E8052979}" presName="node" presStyleLbl="node1" presStyleIdx="0" presStyleCnt="3" custLinFactNeighborX="-514" custLinFactNeighborY="32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979D6A-37A6-43F0-BC48-90E14E262B44}" type="pres">
      <dgm:prSet presAssocID="{94D2DAB4-EDDF-41AB-9525-66AE15C844C8}" presName="sibTrans" presStyleCnt="0"/>
      <dgm:spPr/>
    </dgm:pt>
    <dgm:pt modelId="{D06DB27A-B5D1-48C8-A638-46B7CEABC973}" type="pres">
      <dgm:prSet presAssocID="{280FDE48-A417-406A-A8D1-07AD0F890F8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BB9A1C-180C-4A0E-98FE-5DBDFEB551AC}" type="pres">
      <dgm:prSet presAssocID="{A8A60D80-E99F-4640-88EE-7C6039908C3C}" presName="sibTrans" presStyleCnt="0"/>
      <dgm:spPr/>
    </dgm:pt>
    <dgm:pt modelId="{8ED9B1B7-D621-425E-95DA-238501AC9A36}" type="pres">
      <dgm:prSet presAssocID="{96863996-D3E3-4F2C-A4DE-7D7AC55DF42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E10271-EA65-4F3F-BCBB-F46CEFF793E7}" srcId="{98DBFB0B-3118-40E5-9FD9-F55BC577547D}" destId="{96863996-D3E3-4F2C-A4DE-7D7AC55DF422}" srcOrd="2" destOrd="0" parTransId="{CF01A08C-F365-47CC-8A81-9A6107E1E4CD}" sibTransId="{95EB07E0-053A-4872-83EB-CDF3DA2EE09B}"/>
    <dgm:cxn modelId="{A5B2BF52-B2D1-4DFD-9352-47D6EE7B70F1}" type="presOf" srcId="{9FE1CD8C-181E-4AF6-B0A6-DC89E8052979}" destId="{03B24E59-4CAE-4ADE-9BBF-928F94068FA1}" srcOrd="0" destOrd="0" presId="urn:microsoft.com/office/officeart/2005/8/layout/hList6"/>
    <dgm:cxn modelId="{35DC7EFC-1D36-4F1F-80B5-690C6F273DB7}" type="presOf" srcId="{98DBFB0B-3118-40E5-9FD9-F55BC577547D}" destId="{C1AFB6AF-3A63-4DAC-8C6A-F7D79BC572B6}" srcOrd="0" destOrd="0" presId="urn:microsoft.com/office/officeart/2005/8/layout/hList6"/>
    <dgm:cxn modelId="{CDCC9413-EC03-4410-BC42-088711381B65}" type="presOf" srcId="{96863996-D3E3-4F2C-A4DE-7D7AC55DF422}" destId="{8ED9B1B7-D621-425E-95DA-238501AC9A36}" srcOrd="0" destOrd="0" presId="urn:microsoft.com/office/officeart/2005/8/layout/hList6"/>
    <dgm:cxn modelId="{CF4D1889-16BF-4170-AE15-5F4A94B245D0}" srcId="{98DBFB0B-3118-40E5-9FD9-F55BC577547D}" destId="{9FE1CD8C-181E-4AF6-B0A6-DC89E8052979}" srcOrd="0" destOrd="0" parTransId="{1A70D939-C63C-42A6-B7CD-D3D01B8F77A2}" sibTransId="{94D2DAB4-EDDF-41AB-9525-66AE15C844C8}"/>
    <dgm:cxn modelId="{4B6416FA-7318-4D8E-A0CE-3767AA169229}" type="presOf" srcId="{280FDE48-A417-406A-A8D1-07AD0F890F8B}" destId="{D06DB27A-B5D1-48C8-A638-46B7CEABC973}" srcOrd="0" destOrd="0" presId="urn:microsoft.com/office/officeart/2005/8/layout/hList6"/>
    <dgm:cxn modelId="{B1A786C6-D422-4CFF-85A5-B67903F058E4}" srcId="{98DBFB0B-3118-40E5-9FD9-F55BC577547D}" destId="{280FDE48-A417-406A-A8D1-07AD0F890F8B}" srcOrd="1" destOrd="0" parTransId="{9D0940E7-AA1B-4E4F-B483-A8BC19A4B768}" sibTransId="{A8A60D80-E99F-4640-88EE-7C6039908C3C}"/>
    <dgm:cxn modelId="{85D86B34-57C4-44EB-83BC-0BFB5A177249}" type="presParOf" srcId="{C1AFB6AF-3A63-4DAC-8C6A-F7D79BC572B6}" destId="{03B24E59-4CAE-4ADE-9BBF-928F94068FA1}" srcOrd="0" destOrd="0" presId="urn:microsoft.com/office/officeart/2005/8/layout/hList6"/>
    <dgm:cxn modelId="{57616195-3FD5-4365-8F85-82C26A85AFEB}" type="presParOf" srcId="{C1AFB6AF-3A63-4DAC-8C6A-F7D79BC572B6}" destId="{4A979D6A-37A6-43F0-BC48-90E14E262B44}" srcOrd="1" destOrd="0" presId="urn:microsoft.com/office/officeart/2005/8/layout/hList6"/>
    <dgm:cxn modelId="{3D9FC726-7768-425A-B8F7-B90A2310BB09}" type="presParOf" srcId="{C1AFB6AF-3A63-4DAC-8C6A-F7D79BC572B6}" destId="{D06DB27A-B5D1-48C8-A638-46B7CEABC973}" srcOrd="2" destOrd="0" presId="urn:microsoft.com/office/officeart/2005/8/layout/hList6"/>
    <dgm:cxn modelId="{12A96C07-4DE5-4ADE-BE15-4F1764BCC04E}" type="presParOf" srcId="{C1AFB6AF-3A63-4DAC-8C6A-F7D79BC572B6}" destId="{F2BB9A1C-180C-4A0E-98FE-5DBDFEB551AC}" srcOrd="3" destOrd="0" presId="urn:microsoft.com/office/officeart/2005/8/layout/hList6"/>
    <dgm:cxn modelId="{4B26940E-F28B-43D3-AB40-FCE32A20DD2F}" type="presParOf" srcId="{C1AFB6AF-3A63-4DAC-8C6A-F7D79BC572B6}" destId="{8ED9B1B7-D621-425E-95DA-238501AC9A36}" srcOrd="4" destOrd="0" presId="urn:microsoft.com/office/officeart/2005/8/layout/hList6"/>
  </dgm:cxnLst>
  <dgm:bg>
    <a:solidFill>
      <a:schemeClr val="accent6"/>
    </a:solidFill>
  </dgm:bg>
  <dgm:whole>
    <a:ln w="12700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24E59-4CAE-4ADE-9BBF-928F94068FA1}">
      <dsp:nvSpPr>
        <dsp:cNvPr id="0" name=""/>
        <dsp:cNvSpPr/>
      </dsp:nvSpPr>
      <dsp:spPr>
        <a:xfrm rot="16200000">
          <a:off x="-116321" y="116321"/>
          <a:ext cx="1923346" cy="1690703"/>
        </a:xfrm>
        <a:prstGeom prst="flowChartManualOperation">
          <a:avLst/>
        </a:prstGeom>
        <a:solidFill>
          <a:srgbClr val="92D050"/>
        </a:solidFill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strike="sngStrike" kern="1200" dirty="0" smtClean="0">
              <a:solidFill>
                <a:srgbClr val="002060"/>
              </a:solidFill>
            </a:rPr>
            <a:t>Word</a:t>
          </a:r>
          <a:endParaRPr lang="en-US" sz="2400" i="1" strike="sngStrike" kern="1200" dirty="0">
            <a:solidFill>
              <a:srgbClr val="002060"/>
            </a:solidFill>
          </a:endParaRPr>
        </a:p>
      </dsp:txBody>
      <dsp:txXfrm rot="5400000">
        <a:off x="1" y="384668"/>
        <a:ext cx="1690703" cy="1154008"/>
      </dsp:txXfrm>
    </dsp:sp>
    <dsp:sp modelId="{D06DB27A-B5D1-48C8-A638-46B7CEABC973}">
      <dsp:nvSpPr>
        <dsp:cNvPr id="0" name=""/>
        <dsp:cNvSpPr/>
      </dsp:nvSpPr>
      <dsp:spPr>
        <a:xfrm rot="16200000">
          <a:off x="1701835" y="116321"/>
          <a:ext cx="1923346" cy="1690703"/>
        </a:xfrm>
        <a:prstGeom prst="flowChartManualOperation">
          <a:avLst/>
        </a:prstGeom>
        <a:solidFill>
          <a:srgbClr val="92D050"/>
        </a:solidFill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u="sng" kern="1200" dirty="0" smtClean="0">
              <a:solidFill>
                <a:srgbClr val="002060"/>
              </a:solidFill>
            </a:rPr>
            <a:t>Excel</a:t>
          </a:r>
          <a:endParaRPr lang="en-US" sz="2400" i="1" u="sng" kern="1200" dirty="0">
            <a:solidFill>
              <a:srgbClr val="002060"/>
            </a:solidFill>
          </a:endParaRPr>
        </a:p>
      </dsp:txBody>
      <dsp:txXfrm rot="5400000">
        <a:off x="1818157" y="384668"/>
        <a:ext cx="1690703" cy="1154008"/>
      </dsp:txXfrm>
    </dsp:sp>
    <dsp:sp modelId="{8ED9B1B7-D621-425E-95DA-238501AC9A36}">
      <dsp:nvSpPr>
        <dsp:cNvPr id="0" name=""/>
        <dsp:cNvSpPr/>
      </dsp:nvSpPr>
      <dsp:spPr>
        <a:xfrm rot="16200000">
          <a:off x="3519341" y="116321"/>
          <a:ext cx="1923346" cy="1690703"/>
        </a:xfrm>
        <a:prstGeom prst="flowChartManualOperation">
          <a:avLst/>
        </a:prstGeom>
        <a:solidFill>
          <a:srgbClr val="92D050"/>
        </a:solidFill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1" kern="1200" dirty="0" smtClean="0">
              <a:solidFill>
                <a:srgbClr val="002060"/>
              </a:solidFill>
            </a:rPr>
            <a:t>Power point</a:t>
          </a:r>
          <a:endParaRPr lang="en-US" sz="2000" i="1" kern="1200" dirty="0">
            <a:solidFill>
              <a:srgbClr val="002060"/>
            </a:solidFill>
          </a:endParaRPr>
        </a:p>
      </dsp:txBody>
      <dsp:txXfrm rot="5400000">
        <a:off x="3635663" y="384668"/>
        <a:ext cx="1690703" cy="1154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05DB1-F650-4777-8B24-0EAE51E4190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364D1-7331-415E-B6B2-75DDB9FA5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37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364D1-7331-415E-B6B2-75DDB9FA54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1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E00-385F-45DD-91FD-D654F6D3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0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E00-385F-45DD-91FD-D654F6D3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2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E00-385F-45DD-91FD-D654F6D3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8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E00-385F-45DD-91FD-D654F6D3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5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E00-385F-45DD-91FD-D654F6D3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6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E00-385F-45DD-91FD-D654F6D3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3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5/20/2022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E00-385F-45DD-91FD-D654F6D3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3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5/20/2022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E00-385F-45DD-91FD-D654F6D3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2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5/20/2022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E00-385F-45DD-91FD-D654F6D3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3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E00-385F-45DD-91FD-D654F6D3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5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E00-385F-45DD-91FD-D654F6D3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2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5/20/2022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C8E00-385F-45DD-91FD-D654F6D3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022" y="1320798"/>
            <a:ext cx="8985956" cy="1523119"/>
          </a:xfrm>
          <a:ln w="19050">
            <a:solidFill>
              <a:srgbClr val="7030A0"/>
            </a:solidFill>
            <a:prstDash val="sysDot"/>
          </a:ln>
        </p:spPr>
        <p:txBody>
          <a:bodyPr anchor="ctr"/>
          <a:lstStyle/>
          <a:p>
            <a:r>
              <a:rPr lang="en-US" dirty="0" smtClean="0">
                <a:solidFill>
                  <a:srgbClr val="92D050"/>
                </a:solidFill>
              </a:rPr>
              <a:t>Taha </a:t>
            </a:r>
            <a:r>
              <a:rPr lang="en-US" dirty="0" err="1" smtClean="0">
                <a:solidFill>
                  <a:srgbClr val="92D050"/>
                </a:solidFill>
              </a:rPr>
              <a:t>kourani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19816"/>
            <a:ext cx="9144000" cy="1655762"/>
          </a:xfrm>
        </p:spPr>
        <p:txBody>
          <a:bodyPr anchor="ctr"/>
          <a:lstStyle/>
          <a:p>
            <a:r>
              <a:rPr lang="en-US" dirty="0" smtClean="0">
                <a:solidFill>
                  <a:srgbClr val="7030A0"/>
                </a:solidFill>
              </a:rPr>
              <a:t>CSCI200 Exam Power Point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Spring 2022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97696" y="190145"/>
            <a:ext cx="3931355" cy="4176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Lebanese International </a:t>
            </a:r>
            <a:r>
              <a:rPr lang="en-US" dirty="0" err="1">
                <a:solidFill>
                  <a:srgbClr val="7030A0"/>
                </a:solidFill>
              </a:rPr>
              <a:t>U</a:t>
            </a:r>
            <a:r>
              <a:rPr lang="en-US" dirty="0" err="1" smtClean="0">
                <a:solidFill>
                  <a:srgbClr val="7030A0"/>
                </a:solidFill>
              </a:rPr>
              <a:t>niveristy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37089" y="6401505"/>
            <a:ext cx="2743200" cy="365125"/>
          </a:xfrm>
        </p:spPr>
        <p:txBody>
          <a:bodyPr/>
          <a:lstStyle/>
          <a:p>
            <a:fld id="{EE6C8E00-385F-45DD-91FD-D654F6D3D5AD}" type="slidenum">
              <a:rPr lang="en-US" sz="1400" b="1" smtClean="0"/>
              <a:t>1</a:t>
            </a:fld>
            <a:endParaRPr lang="en-US" sz="1400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-2117303" y="1056298"/>
            <a:ext cx="4672165" cy="528999"/>
          </a:xfrm>
        </p:spPr>
        <p:txBody>
          <a:bodyPr/>
          <a:lstStyle/>
          <a:p>
            <a:r>
              <a:rPr lang="en-US" b="1" dirty="0" smtClean="0"/>
              <a:t>5/20/2022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591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chemeClr val="tx1"/>
            </a:solidFill>
            <a:prstDash val="dash"/>
          </a:ln>
        </p:spPr>
        <p:txBody>
          <a:bodyPr>
            <a:normAutofit/>
          </a:bodyPr>
          <a:lstStyle/>
          <a:p>
            <a:pPr algn="ctr"/>
            <a:r>
              <a:rPr lang="en-US" sz="5400" b="1" i="1" u="sng" dirty="0">
                <a:solidFill>
                  <a:srgbClr val="92D050"/>
                </a:solidFill>
              </a:rPr>
              <a:t>C</a:t>
            </a:r>
            <a:r>
              <a:rPr lang="en-US" sz="5400" b="1" i="1" u="sng" dirty="0" smtClean="0">
                <a:solidFill>
                  <a:srgbClr val="92D050"/>
                </a:solidFill>
              </a:rPr>
              <a:t>ourses</a:t>
            </a:r>
            <a:endParaRPr lang="en-US" sz="5400" b="1" i="1" u="sng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solidFill>
              <a:srgbClr val="0070C0"/>
            </a:solidFill>
          </a:ln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 err="1"/>
              <a:t>w</a:t>
            </a:r>
            <a:r>
              <a:rPr lang="en-US" dirty="0" err="1" smtClean="0"/>
              <a:t>ORD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a. home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b. Insert</a:t>
            </a:r>
          </a:p>
          <a:p>
            <a:pPr marL="0" indent="0">
              <a:buNone/>
            </a:pPr>
            <a:r>
              <a:rPr lang="en-US" dirty="0" smtClean="0"/>
              <a:t>b. </a:t>
            </a:r>
            <a:r>
              <a:rPr lang="en-US" sz="2400" dirty="0" smtClean="0"/>
              <a:t>Excel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 </a:t>
            </a:r>
            <a:r>
              <a:rPr lang="en-US" sz="2400" dirty="0" smtClean="0"/>
              <a:t> Chart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/>
              <a:t> </a:t>
            </a:r>
            <a:r>
              <a:rPr lang="en-US" sz="2400" smtClean="0"/>
              <a:t>  Formulas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c.pOWER</a:t>
            </a:r>
            <a:r>
              <a:rPr lang="en-US" sz="2400" dirty="0" smtClean="0"/>
              <a:t> Point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Design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Transitions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Animations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352800" y="6415440"/>
            <a:ext cx="2743200" cy="365125"/>
          </a:xfrm>
        </p:spPr>
        <p:txBody>
          <a:bodyPr/>
          <a:lstStyle/>
          <a:p>
            <a:fld id="{EE6C8E00-385F-45DD-91FD-D654F6D3D5AD}" type="slidenum">
              <a:rPr lang="en-US" sz="1400" b="1" smtClean="0"/>
              <a:t>2</a:t>
            </a:fld>
            <a:endParaRPr lang="en-US" sz="1400" b="1" dirty="0"/>
          </a:p>
        </p:txBody>
      </p:sp>
      <p:sp>
        <p:nvSpPr>
          <p:cNvPr id="6" name="Flowchart: Decision 5"/>
          <p:cNvSpPr/>
          <p:nvPr/>
        </p:nvSpPr>
        <p:spPr>
          <a:xfrm rot="2712631">
            <a:off x="8010414" y="3424187"/>
            <a:ext cx="2056541" cy="1399998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csci200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-1238363" y="2266270"/>
            <a:ext cx="2859668" cy="382941"/>
          </a:xfrm>
        </p:spPr>
        <p:txBody>
          <a:bodyPr/>
          <a:lstStyle/>
          <a:p>
            <a:r>
              <a:rPr lang="en-US" b="1" dirty="0" smtClean="0"/>
              <a:t>5/20/2022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50942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-1189037" y="2464680"/>
            <a:ext cx="2743200" cy="365125"/>
          </a:xfrm>
        </p:spPr>
        <p:txBody>
          <a:bodyPr/>
          <a:lstStyle/>
          <a:p>
            <a:r>
              <a:rPr lang="en-US" dirty="0" smtClean="0"/>
              <a:t>5/20/2022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440288" y="6401506"/>
            <a:ext cx="2743200" cy="365125"/>
          </a:xfrm>
        </p:spPr>
        <p:txBody>
          <a:bodyPr/>
          <a:lstStyle/>
          <a:p>
            <a:fld id="{EE6C8E00-385F-45DD-91FD-D654F6D3D5AD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58429643"/>
              </p:ext>
            </p:extLst>
          </p:nvPr>
        </p:nvGraphicFramePr>
        <p:xfrm>
          <a:off x="365124" y="248355"/>
          <a:ext cx="5327016" cy="1923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miley Face 4"/>
          <p:cNvSpPr/>
          <p:nvPr/>
        </p:nvSpPr>
        <p:spPr>
          <a:xfrm>
            <a:off x="6780404" y="1137285"/>
            <a:ext cx="1040130" cy="1040130"/>
          </a:xfrm>
          <a:prstGeom prst="smileyFac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9166860" y="1657350"/>
            <a:ext cx="1904238" cy="1308736"/>
          </a:xfrm>
          <a:prstGeom prst="hexagon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830980"/>
              </p:ext>
            </p:extLst>
          </p:nvPr>
        </p:nvGraphicFramePr>
        <p:xfrm>
          <a:off x="157479" y="4922838"/>
          <a:ext cx="5534661" cy="1295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887"/>
                <a:gridCol w="1844887"/>
                <a:gridCol w="1844887"/>
              </a:tblGrid>
              <a:tr h="431694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Exam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EF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16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vert="vert27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CSCI</a:t>
                      </a:r>
                      <a:r>
                        <a:rPr lang="en-US" sz="1200" smtClean="0"/>
                        <a:t>200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16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Hello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AutoShape 2" descr="Strawberry – BeFresh"/>
          <p:cNvSpPr>
            <a:spLocks noChangeAspect="1" noChangeArrowheads="1"/>
          </p:cNvSpPr>
          <p:nvPr/>
        </p:nvSpPr>
        <p:spPr bwMode="auto">
          <a:xfrm>
            <a:off x="11052810" y="2023110"/>
            <a:ext cx="531684" cy="56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730" y="1690623"/>
            <a:ext cx="924498" cy="1234252"/>
          </a:xfrm>
          <a:prstGeom prst="rect">
            <a:avLst/>
          </a:prstGeom>
        </p:spPr>
      </p:pic>
      <p:sp>
        <p:nvSpPr>
          <p:cNvPr id="20" name="Curved Right Arrow 19">
            <a:hlinkClick r:id="" action="ppaction://hlinkshowjump?jump=firstslide" tooltip="go to first slide"/>
          </p:cNvPr>
          <p:cNvSpPr/>
          <p:nvPr/>
        </p:nvSpPr>
        <p:spPr>
          <a:xfrm>
            <a:off x="9329551" y="5460643"/>
            <a:ext cx="1741547" cy="1123426"/>
          </a:xfrm>
          <a:prstGeom prst="curvedRightArrow">
            <a:avLst/>
          </a:prstGeom>
          <a:solidFill>
            <a:srgbClr val="31EF43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  <a:prstDash val="dash"/>
              </a:ln>
              <a:solidFill>
                <a:srgbClr val="92D050"/>
              </a:solidFill>
            </a:endParaRPr>
          </a:p>
        </p:txBody>
      </p:sp>
      <p:sp>
        <p:nvSpPr>
          <p:cNvPr id="8" name="Rectangle 7">
            <a:hlinkClick r:id="" action="ppaction://hlinkshowjump?jump=firstslide"/>
          </p:cNvPr>
          <p:cNvSpPr/>
          <p:nvPr/>
        </p:nvSpPr>
        <p:spPr>
          <a:xfrm>
            <a:off x="9705936" y="5718926"/>
            <a:ext cx="1750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" action="ppaction://hlinkshowjump?jump=firstslide"/>
              </a:rPr>
              <a:t>G</a:t>
            </a:r>
            <a:r>
              <a:rPr lang="en-US" smtClean="0">
                <a:solidFill>
                  <a:srgbClr val="002060"/>
                </a:solidFill>
                <a:hlinkClick r:id="" action="ppaction://hlinkshowjump?jump=firstslide"/>
              </a:rPr>
              <a:t>o </a:t>
            </a:r>
            <a:r>
              <a:rPr lang="en-US" dirty="0">
                <a:solidFill>
                  <a:srgbClr val="002060"/>
                </a:solidFill>
                <a:hlinkClick r:id="" action="ppaction://hlinkshowjump?jump=firstslide"/>
              </a:rPr>
              <a:t>to first slide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45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56</Words>
  <Application>Microsoft Office PowerPoint</Application>
  <PresentationFormat>Widescreen</PresentationFormat>
  <Paragraphs>33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Taha kourani</vt:lpstr>
      <vt:lpstr>Courses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Taha kourani</dc:title>
  <dc:creator>taha</dc:creator>
  <cp:lastModifiedBy>taha</cp:lastModifiedBy>
  <cp:revision>23</cp:revision>
  <dcterms:created xsi:type="dcterms:W3CDTF">2022-05-23T17:55:04Z</dcterms:created>
  <dcterms:modified xsi:type="dcterms:W3CDTF">2022-05-25T12:49:04Z</dcterms:modified>
</cp:coreProperties>
</file>