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A86BA-125D-4E48-9C15-BE0AB63A0E3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4E101D-2B2E-429C-AC77-35653F197EFF}">
      <dgm:prSet phldrT="[Text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taha</a:t>
          </a:r>
          <a:endParaRPr lang="en-US" dirty="0"/>
        </a:p>
      </dgm:t>
    </dgm:pt>
    <dgm:pt modelId="{0FD85377-E75F-40B5-A0BB-B2303C3C081C}" type="parTrans" cxnId="{00DD884A-42EA-48D1-AB19-A5B9BD9A1D82}">
      <dgm:prSet/>
      <dgm:spPr/>
      <dgm:t>
        <a:bodyPr/>
        <a:lstStyle/>
        <a:p>
          <a:endParaRPr lang="en-US"/>
        </a:p>
      </dgm:t>
    </dgm:pt>
    <dgm:pt modelId="{2D28F077-3B70-459F-B3EF-394A12BBDD0D}" type="sibTrans" cxnId="{00DD884A-42EA-48D1-AB19-A5B9BD9A1D82}">
      <dgm:prSet/>
      <dgm:spPr/>
      <dgm:t>
        <a:bodyPr/>
        <a:lstStyle/>
        <a:p>
          <a:endParaRPr lang="en-US"/>
        </a:p>
      </dgm:t>
    </dgm:pt>
    <dgm:pt modelId="{6EB06335-1625-4C2C-8181-37B500CF3AFD}">
      <dgm:prSet phldrT="[Text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text</a:t>
          </a:r>
          <a:endParaRPr lang="en-US" dirty="0"/>
        </a:p>
      </dgm:t>
    </dgm:pt>
    <dgm:pt modelId="{B5986E29-B300-46CD-9989-23D95394898E}" type="parTrans" cxnId="{168F95AA-FE61-4A48-B302-23375CF4C314}">
      <dgm:prSet/>
      <dgm:spPr/>
      <dgm:t>
        <a:bodyPr/>
        <a:lstStyle/>
        <a:p>
          <a:endParaRPr lang="en-US"/>
        </a:p>
      </dgm:t>
    </dgm:pt>
    <dgm:pt modelId="{60475C2B-8B95-4189-B38D-13C3E929C800}" type="sibTrans" cxnId="{168F95AA-FE61-4A48-B302-23375CF4C314}">
      <dgm:prSet/>
      <dgm:spPr/>
      <dgm:t>
        <a:bodyPr/>
        <a:lstStyle/>
        <a:p>
          <a:endParaRPr lang="en-US"/>
        </a:p>
      </dgm:t>
    </dgm:pt>
    <dgm:pt modelId="{80DC0233-9659-411E-B2C8-6EBE9A7D6780}">
      <dgm:prSet phldrT="[Text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login</a:t>
          </a:r>
          <a:endParaRPr lang="en-US" dirty="0"/>
        </a:p>
      </dgm:t>
    </dgm:pt>
    <dgm:pt modelId="{F70AC168-29D1-4A71-B3DA-6424AA62893D}" type="parTrans" cxnId="{68C0FB5A-D60E-4EAE-A2F2-3F1B81735D89}">
      <dgm:prSet/>
      <dgm:spPr/>
      <dgm:t>
        <a:bodyPr/>
        <a:lstStyle/>
        <a:p>
          <a:endParaRPr lang="en-US"/>
        </a:p>
      </dgm:t>
    </dgm:pt>
    <dgm:pt modelId="{F765F0CC-F9FD-45EF-B7D2-337DB52B564A}" type="sibTrans" cxnId="{68C0FB5A-D60E-4EAE-A2F2-3F1B81735D89}">
      <dgm:prSet/>
      <dgm:spPr/>
      <dgm:t>
        <a:bodyPr/>
        <a:lstStyle/>
        <a:p>
          <a:endParaRPr lang="en-US"/>
        </a:p>
      </dgm:t>
    </dgm:pt>
    <dgm:pt modelId="{9CBB68C9-8B34-4B7E-BA63-D5EA23D9F585}">
      <dgm:prSet phldrT="[Text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password</a:t>
          </a:r>
          <a:endParaRPr lang="en-US" dirty="0"/>
        </a:p>
      </dgm:t>
    </dgm:pt>
    <dgm:pt modelId="{48BADDEE-C45B-449E-BA46-9179BBA5B0B4}" type="parTrans" cxnId="{8508BB07-F32B-4A82-B221-31CB9549C58A}">
      <dgm:prSet/>
      <dgm:spPr/>
      <dgm:t>
        <a:bodyPr/>
        <a:lstStyle/>
        <a:p>
          <a:endParaRPr lang="en-US"/>
        </a:p>
      </dgm:t>
    </dgm:pt>
    <dgm:pt modelId="{A1DEE3AB-B5D9-4C4E-8B2D-A3BF7BF827C5}" type="sibTrans" cxnId="{8508BB07-F32B-4A82-B221-31CB9549C58A}">
      <dgm:prSet/>
      <dgm:spPr/>
      <dgm:t>
        <a:bodyPr/>
        <a:lstStyle/>
        <a:p>
          <a:endParaRPr lang="en-US"/>
        </a:p>
      </dgm:t>
    </dgm:pt>
    <dgm:pt modelId="{BDE4E889-3CD7-4CE2-A794-43D3FAE249CB}">
      <dgm:prSet phldrT="[Text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email</a:t>
          </a:r>
          <a:endParaRPr lang="en-US" dirty="0"/>
        </a:p>
      </dgm:t>
    </dgm:pt>
    <dgm:pt modelId="{CAAE709D-03E5-442D-9C83-7DFFB8DD9A09}" type="parTrans" cxnId="{F721A3F9-10EC-450E-AB25-55AE8A57F5D5}">
      <dgm:prSet/>
      <dgm:spPr/>
      <dgm:t>
        <a:bodyPr/>
        <a:lstStyle/>
        <a:p>
          <a:endParaRPr lang="en-US"/>
        </a:p>
      </dgm:t>
    </dgm:pt>
    <dgm:pt modelId="{07F4B579-EED3-4DCF-A0B5-3A3C84099675}" type="sibTrans" cxnId="{F721A3F9-10EC-450E-AB25-55AE8A57F5D5}">
      <dgm:prSet/>
      <dgm:spPr/>
      <dgm:t>
        <a:bodyPr/>
        <a:lstStyle/>
        <a:p>
          <a:endParaRPr lang="en-US"/>
        </a:p>
      </dgm:t>
    </dgm:pt>
    <dgm:pt modelId="{1189894B-8F60-4E89-83E9-705F4956376C}" type="pres">
      <dgm:prSet presAssocID="{FD8A86BA-125D-4E48-9C15-BE0AB63A0E32}" presName="cycle" presStyleCnt="0">
        <dgm:presLayoutVars>
          <dgm:dir/>
          <dgm:resizeHandles val="exact"/>
        </dgm:presLayoutVars>
      </dgm:prSet>
      <dgm:spPr/>
    </dgm:pt>
    <dgm:pt modelId="{780CA6B6-68EC-4A20-BF60-E1EDF3E48D2A}" type="pres">
      <dgm:prSet presAssocID="{094E101D-2B2E-429C-AC77-35653F197EFF}" presName="node" presStyleLbl="node1" presStyleIdx="0" presStyleCnt="5">
        <dgm:presLayoutVars>
          <dgm:bulletEnabled val="1"/>
        </dgm:presLayoutVars>
      </dgm:prSet>
      <dgm:spPr/>
    </dgm:pt>
    <dgm:pt modelId="{9F285267-EC2F-4184-BC29-0EDDA5F0C89F}" type="pres">
      <dgm:prSet presAssocID="{2D28F077-3B70-459F-B3EF-394A12BBDD0D}" presName="sibTrans" presStyleLbl="sibTrans2D1" presStyleIdx="0" presStyleCnt="5"/>
      <dgm:spPr/>
    </dgm:pt>
    <dgm:pt modelId="{E53BB4D0-7CCC-4636-9F26-C83CC20A295B}" type="pres">
      <dgm:prSet presAssocID="{2D28F077-3B70-459F-B3EF-394A12BBDD0D}" presName="connectorText" presStyleLbl="sibTrans2D1" presStyleIdx="0" presStyleCnt="5"/>
      <dgm:spPr/>
    </dgm:pt>
    <dgm:pt modelId="{5446E452-3D3C-4B9F-808A-EEED74D21B14}" type="pres">
      <dgm:prSet presAssocID="{6EB06335-1625-4C2C-8181-37B500CF3AFD}" presName="node" presStyleLbl="node1" presStyleIdx="1" presStyleCnt="5">
        <dgm:presLayoutVars>
          <dgm:bulletEnabled val="1"/>
        </dgm:presLayoutVars>
      </dgm:prSet>
      <dgm:spPr/>
    </dgm:pt>
    <dgm:pt modelId="{D256EC78-9B72-41F7-90E4-4C21A75F9F3E}" type="pres">
      <dgm:prSet presAssocID="{60475C2B-8B95-4189-B38D-13C3E929C800}" presName="sibTrans" presStyleLbl="sibTrans2D1" presStyleIdx="1" presStyleCnt="5"/>
      <dgm:spPr/>
    </dgm:pt>
    <dgm:pt modelId="{1C8D998F-23B9-44D7-9863-DCE902CBD7A5}" type="pres">
      <dgm:prSet presAssocID="{60475C2B-8B95-4189-B38D-13C3E929C800}" presName="connectorText" presStyleLbl="sibTrans2D1" presStyleIdx="1" presStyleCnt="5"/>
      <dgm:spPr/>
    </dgm:pt>
    <dgm:pt modelId="{AE3B8E1B-B881-47FD-9219-5C37DC8A20A4}" type="pres">
      <dgm:prSet presAssocID="{80DC0233-9659-411E-B2C8-6EBE9A7D6780}" presName="node" presStyleLbl="node1" presStyleIdx="2" presStyleCnt="5">
        <dgm:presLayoutVars>
          <dgm:bulletEnabled val="1"/>
        </dgm:presLayoutVars>
      </dgm:prSet>
      <dgm:spPr/>
    </dgm:pt>
    <dgm:pt modelId="{C93BC259-E426-452D-A75F-8E9A4C18F578}" type="pres">
      <dgm:prSet presAssocID="{F765F0CC-F9FD-45EF-B7D2-337DB52B564A}" presName="sibTrans" presStyleLbl="sibTrans2D1" presStyleIdx="2" presStyleCnt="5"/>
      <dgm:spPr/>
    </dgm:pt>
    <dgm:pt modelId="{6C052BFB-8565-4DFE-B03A-0F4165976015}" type="pres">
      <dgm:prSet presAssocID="{F765F0CC-F9FD-45EF-B7D2-337DB52B564A}" presName="connectorText" presStyleLbl="sibTrans2D1" presStyleIdx="2" presStyleCnt="5"/>
      <dgm:spPr/>
    </dgm:pt>
    <dgm:pt modelId="{985EC17E-1C90-472D-B9E5-DCC2678432CA}" type="pres">
      <dgm:prSet presAssocID="{9CBB68C9-8B34-4B7E-BA63-D5EA23D9F585}" presName="node" presStyleLbl="node1" presStyleIdx="3" presStyleCnt="5">
        <dgm:presLayoutVars>
          <dgm:bulletEnabled val="1"/>
        </dgm:presLayoutVars>
      </dgm:prSet>
      <dgm:spPr/>
    </dgm:pt>
    <dgm:pt modelId="{B8C1734E-162A-43C3-A5E8-DCFA993B0B87}" type="pres">
      <dgm:prSet presAssocID="{A1DEE3AB-B5D9-4C4E-8B2D-A3BF7BF827C5}" presName="sibTrans" presStyleLbl="sibTrans2D1" presStyleIdx="3" presStyleCnt="5"/>
      <dgm:spPr/>
    </dgm:pt>
    <dgm:pt modelId="{5691A87E-0641-42A3-AF96-FEE242C11819}" type="pres">
      <dgm:prSet presAssocID="{A1DEE3AB-B5D9-4C4E-8B2D-A3BF7BF827C5}" presName="connectorText" presStyleLbl="sibTrans2D1" presStyleIdx="3" presStyleCnt="5"/>
      <dgm:spPr/>
    </dgm:pt>
    <dgm:pt modelId="{B174196F-C716-4745-8B72-1E598B37D068}" type="pres">
      <dgm:prSet presAssocID="{BDE4E889-3CD7-4CE2-A794-43D3FAE249CB}" presName="node" presStyleLbl="node1" presStyleIdx="4" presStyleCnt="5">
        <dgm:presLayoutVars>
          <dgm:bulletEnabled val="1"/>
        </dgm:presLayoutVars>
      </dgm:prSet>
      <dgm:spPr/>
    </dgm:pt>
    <dgm:pt modelId="{F6C965E5-9FB7-4191-BF65-C8556D6C3D4F}" type="pres">
      <dgm:prSet presAssocID="{07F4B579-EED3-4DCF-A0B5-3A3C84099675}" presName="sibTrans" presStyleLbl="sibTrans2D1" presStyleIdx="4" presStyleCnt="5"/>
      <dgm:spPr/>
    </dgm:pt>
    <dgm:pt modelId="{4D281945-F4BB-4485-A354-1C8DA777278C}" type="pres">
      <dgm:prSet presAssocID="{07F4B579-EED3-4DCF-A0B5-3A3C84099675}" presName="connectorText" presStyleLbl="sibTrans2D1" presStyleIdx="4" presStyleCnt="5"/>
      <dgm:spPr/>
    </dgm:pt>
  </dgm:ptLst>
  <dgm:cxnLst>
    <dgm:cxn modelId="{68C0FB5A-D60E-4EAE-A2F2-3F1B81735D89}" srcId="{FD8A86BA-125D-4E48-9C15-BE0AB63A0E32}" destId="{80DC0233-9659-411E-B2C8-6EBE9A7D6780}" srcOrd="2" destOrd="0" parTransId="{F70AC168-29D1-4A71-B3DA-6424AA62893D}" sibTransId="{F765F0CC-F9FD-45EF-B7D2-337DB52B564A}"/>
    <dgm:cxn modelId="{F721A3F9-10EC-450E-AB25-55AE8A57F5D5}" srcId="{FD8A86BA-125D-4E48-9C15-BE0AB63A0E32}" destId="{BDE4E889-3CD7-4CE2-A794-43D3FAE249CB}" srcOrd="4" destOrd="0" parTransId="{CAAE709D-03E5-442D-9C83-7DFFB8DD9A09}" sibTransId="{07F4B579-EED3-4DCF-A0B5-3A3C84099675}"/>
    <dgm:cxn modelId="{55468F1A-A444-4A41-A240-789FF3138008}" type="presOf" srcId="{07F4B579-EED3-4DCF-A0B5-3A3C84099675}" destId="{4D281945-F4BB-4485-A354-1C8DA777278C}" srcOrd="1" destOrd="0" presId="urn:microsoft.com/office/officeart/2005/8/layout/cycle2"/>
    <dgm:cxn modelId="{00DD884A-42EA-48D1-AB19-A5B9BD9A1D82}" srcId="{FD8A86BA-125D-4E48-9C15-BE0AB63A0E32}" destId="{094E101D-2B2E-429C-AC77-35653F197EFF}" srcOrd="0" destOrd="0" parTransId="{0FD85377-E75F-40B5-A0BB-B2303C3C081C}" sibTransId="{2D28F077-3B70-459F-B3EF-394A12BBDD0D}"/>
    <dgm:cxn modelId="{5E6FDC93-EEE5-4E2F-82A5-F212BB8BB104}" type="presOf" srcId="{F765F0CC-F9FD-45EF-B7D2-337DB52B564A}" destId="{6C052BFB-8565-4DFE-B03A-0F4165976015}" srcOrd="1" destOrd="0" presId="urn:microsoft.com/office/officeart/2005/8/layout/cycle2"/>
    <dgm:cxn modelId="{8508BB07-F32B-4A82-B221-31CB9549C58A}" srcId="{FD8A86BA-125D-4E48-9C15-BE0AB63A0E32}" destId="{9CBB68C9-8B34-4B7E-BA63-D5EA23D9F585}" srcOrd="3" destOrd="0" parTransId="{48BADDEE-C45B-449E-BA46-9179BBA5B0B4}" sibTransId="{A1DEE3AB-B5D9-4C4E-8B2D-A3BF7BF827C5}"/>
    <dgm:cxn modelId="{99CC363C-B9C5-4BC3-9076-EFDEAF395C1C}" type="presOf" srcId="{07F4B579-EED3-4DCF-A0B5-3A3C84099675}" destId="{F6C965E5-9FB7-4191-BF65-C8556D6C3D4F}" srcOrd="0" destOrd="0" presId="urn:microsoft.com/office/officeart/2005/8/layout/cycle2"/>
    <dgm:cxn modelId="{F50BA4E0-B03A-44FF-BAD4-C7B1DD905FB4}" type="presOf" srcId="{80DC0233-9659-411E-B2C8-6EBE9A7D6780}" destId="{AE3B8E1B-B881-47FD-9219-5C37DC8A20A4}" srcOrd="0" destOrd="0" presId="urn:microsoft.com/office/officeart/2005/8/layout/cycle2"/>
    <dgm:cxn modelId="{5A67405C-0EC4-4170-A465-159FD1913F61}" type="presOf" srcId="{F765F0CC-F9FD-45EF-B7D2-337DB52B564A}" destId="{C93BC259-E426-452D-A75F-8E9A4C18F578}" srcOrd="0" destOrd="0" presId="urn:microsoft.com/office/officeart/2005/8/layout/cycle2"/>
    <dgm:cxn modelId="{D939B242-075F-45B4-8117-5E85348C1129}" type="presOf" srcId="{A1DEE3AB-B5D9-4C4E-8B2D-A3BF7BF827C5}" destId="{5691A87E-0641-42A3-AF96-FEE242C11819}" srcOrd="1" destOrd="0" presId="urn:microsoft.com/office/officeart/2005/8/layout/cycle2"/>
    <dgm:cxn modelId="{213462EC-FDD3-4284-B4FC-0B0C78F0058E}" type="presOf" srcId="{2D28F077-3B70-459F-B3EF-394A12BBDD0D}" destId="{9F285267-EC2F-4184-BC29-0EDDA5F0C89F}" srcOrd="0" destOrd="0" presId="urn:microsoft.com/office/officeart/2005/8/layout/cycle2"/>
    <dgm:cxn modelId="{665F3A06-AAC0-425A-9449-E58C9B2F1960}" type="presOf" srcId="{BDE4E889-3CD7-4CE2-A794-43D3FAE249CB}" destId="{B174196F-C716-4745-8B72-1E598B37D068}" srcOrd="0" destOrd="0" presId="urn:microsoft.com/office/officeart/2005/8/layout/cycle2"/>
    <dgm:cxn modelId="{B88A62A7-66D8-41EF-9B85-175BBF6541CA}" type="presOf" srcId="{6EB06335-1625-4C2C-8181-37B500CF3AFD}" destId="{5446E452-3D3C-4B9F-808A-EEED74D21B14}" srcOrd="0" destOrd="0" presId="urn:microsoft.com/office/officeart/2005/8/layout/cycle2"/>
    <dgm:cxn modelId="{EA15AB3C-E78D-4A78-A0EF-37A793012371}" type="presOf" srcId="{60475C2B-8B95-4189-B38D-13C3E929C800}" destId="{D256EC78-9B72-41F7-90E4-4C21A75F9F3E}" srcOrd="0" destOrd="0" presId="urn:microsoft.com/office/officeart/2005/8/layout/cycle2"/>
    <dgm:cxn modelId="{2FA4A054-38B4-4263-A9E6-ECDE8629267F}" type="presOf" srcId="{9CBB68C9-8B34-4B7E-BA63-D5EA23D9F585}" destId="{985EC17E-1C90-472D-B9E5-DCC2678432CA}" srcOrd="0" destOrd="0" presId="urn:microsoft.com/office/officeart/2005/8/layout/cycle2"/>
    <dgm:cxn modelId="{E458A014-2AE6-4A91-8D82-5248F6E46BFB}" type="presOf" srcId="{094E101D-2B2E-429C-AC77-35653F197EFF}" destId="{780CA6B6-68EC-4A20-BF60-E1EDF3E48D2A}" srcOrd="0" destOrd="0" presId="urn:microsoft.com/office/officeart/2005/8/layout/cycle2"/>
    <dgm:cxn modelId="{044542BC-1A51-47B1-9DAA-8212253698F4}" type="presOf" srcId="{A1DEE3AB-B5D9-4C4E-8B2D-A3BF7BF827C5}" destId="{B8C1734E-162A-43C3-A5E8-DCFA993B0B87}" srcOrd="0" destOrd="0" presId="urn:microsoft.com/office/officeart/2005/8/layout/cycle2"/>
    <dgm:cxn modelId="{A78FF4FA-8FD6-4FE5-B909-A27A977B9F06}" type="presOf" srcId="{60475C2B-8B95-4189-B38D-13C3E929C800}" destId="{1C8D998F-23B9-44D7-9863-DCE902CBD7A5}" srcOrd="1" destOrd="0" presId="urn:microsoft.com/office/officeart/2005/8/layout/cycle2"/>
    <dgm:cxn modelId="{168F95AA-FE61-4A48-B302-23375CF4C314}" srcId="{FD8A86BA-125D-4E48-9C15-BE0AB63A0E32}" destId="{6EB06335-1625-4C2C-8181-37B500CF3AFD}" srcOrd="1" destOrd="0" parTransId="{B5986E29-B300-46CD-9989-23D95394898E}" sibTransId="{60475C2B-8B95-4189-B38D-13C3E929C800}"/>
    <dgm:cxn modelId="{A4E9E443-5159-4DF1-86B7-0DE1CEEEF8AA}" type="presOf" srcId="{FD8A86BA-125D-4E48-9C15-BE0AB63A0E32}" destId="{1189894B-8F60-4E89-83E9-705F4956376C}" srcOrd="0" destOrd="0" presId="urn:microsoft.com/office/officeart/2005/8/layout/cycle2"/>
    <dgm:cxn modelId="{AE54A565-3B5E-4EC2-91E2-3156683C5115}" type="presOf" srcId="{2D28F077-3B70-459F-B3EF-394A12BBDD0D}" destId="{E53BB4D0-7CCC-4636-9F26-C83CC20A295B}" srcOrd="1" destOrd="0" presId="urn:microsoft.com/office/officeart/2005/8/layout/cycle2"/>
    <dgm:cxn modelId="{AF4C7999-F1F9-455F-9A61-70C1A6FC3204}" type="presParOf" srcId="{1189894B-8F60-4E89-83E9-705F4956376C}" destId="{780CA6B6-68EC-4A20-BF60-E1EDF3E48D2A}" srcOrd="0" destOrd="0" presId="urn:microsoft.com/office/officeart/2005/8/layout/cycle2"/>
    <dgm:cxn modelId="{92899CD4-F54E-442E-A8C8-4C9489FB16E9}" type="presParOf" srcId="{1189894B-8F60-4E89-83E9-705F4956376C}" destId="{9F285267-EC2F-4184-BC29-0EDDA5F0C89F}" srcOrd="1" destOrd="0" presId="urn:microsoft.com/office/officeart/2005/8/layout/cycle2"/>
    <dgm:cxn modelId="{2E5CA77B-3389-4C78-852A-4ACE606B2CF4}" type="presParOf" srcId="{9F285267-EC2F-4184-BC29-0EDDA5F0C89F}" destId="{E53BB4D0-7CCC-4636-9F26-C83CC20A295B}" srcOrd="0" destOrd="0" presId="urn:microsoft.com/office/officeart/2005/8/layout/cycle2"/>
    <dgm:cxn modelId="{C15EB2C1-EC99-45A8-8424-57A680772ED5}" type="presParOf" srcId="{1189894B-8F60-4E89-83E9-705F4956376C}" destId="{5446E452-3D3C-4B9F-808A-EEED74D21B14}" srcOrd="2" destOrd="0" presId="urn:microsoft.com/office/officeart/2005/8/layout/cycle2"/>
    <dgm:cxn modelId="{7EE512B6-7710-4B3C-B199-59C72FFD009D}" type="presParOf" srcId="{1189894B-8F60-4E89-83E9-705F4956376C}" destId="{D256EC78-9B72-41F7-90E4-4C21A75F9F3E}" srcOrd="3" destOrd="0" presId="urn:microsoft.com/office/officeart/2005/8/layout/cycle2"/>
    <dgm:cxn modelId="{81F8241C-1AC6-4630-8199-7350D2D85783}" type="presParOf" srcId="{D256EC78-9B72-41F7-90E4-4C21A75F9F3E}" destId="{1C8D998F-23B9-44D7-9863-DCE902CBD7A5}" srcOrd="0" destOrd="0" presId="urn:microsoft.com/office/officeart/2005/8/layout/cycle2"/>
    <dgm:cxn modelId="{F1562BA9-99FB-423E-92CF-618324B8F678}" type="presParOf" srcId="{1189894B-8F60-4E89-83E9-705F4956376C}" destId="{AE3B8E1B-B881-47FD-9219-5C37DC8A20A4}" srcOrd="4" destOrd="0" presId="urn:microsoft.com/office/officeart/2005/8/layout/cycle2"/>
    <dgm:cxn modelId="{661A7D06-53B9-467C-A921-A5A49B06F82E}" type="presParOf" srcId="{1189894B-8F60-4E89-83E9-705F4956376C}" destId="{C93BC259-E426-452D-A75F-8E9A4C18F578}" srcOrd="5" destOrd="0" presId="urn:microsoft.com/office/officeart/2005/8/layout/cycle2"/>
    <dgm:cxn modelId="{B7F4322F-EA22-4439-9D23-A124DAE78292}" type="presParOf" srcId="{C93BC259-E426-452D-A75F-8E9A4C18F578}" destId="{6C052BFB-8565-4DFE-B03A-0F4165976015}" srcOrd="0" destOrd="0" presId="urn:microsoft.com/office/officeart/2005/8/layout/cycle2"/>
    <dgm:cxn modelId="{37B843B0-C9CF-498A-8F07-7BBD8910973F}" type="presParOf" srcId="{1189894B-8F60-4E89-83E9-705F4956376C}" destId="{985EC17E-1C90-472D-B9E5-DCC2678432CA}" srcOrd="6" destOrd="0" presId="urn:microsoft.com/office/officeart/2005/8/layout/cycle2"/>
    <dgm:cxn modelId="{B3BA8D29-315A-456D-936D-2FA4A5A0BEC3}" type="presParOf" srcId="{1189894B-8F60-4E89-83E9-705F4956376C}" destId="{B8C1734E-162A-43C3-A5E8-DCFA993B0B87}" srcOrd="7" destOrd="0" presId="urn:microsoft.com/office/officeart/2005/8/layout/cycle2"/>
    <dgm:cxn modelId="{CD5BA4EC-BFBA-42B6-87C2-1164CA06ACA5}" type="presParOf" srcId="{B8C1734E-162A-43C3-A5E8-DCFA993B0B87}" destId="{5691A87E-0641-42A3-AF96-FEE242C11819}" srcOrd="0" destOrd="0" presId="urn:microsoft.com/office/officeart/2005/8/layout/cycle2"/>
    <dgm:cxn modelId="{FED9688A-BACD-427A-B0D3-15FB4E7F6A19}" type="presParOf" srcId="{1189894B-8F60-4E89-83E9-705F4956376C}" destId="{B174196F-C716-4745-8B72-1E598B37D068}" srcOrd="8" destOrd="0" presId="urn:microsoft.com/office/officeart/2005/8/layout/cycle2"/>
    <dgm:cxn modelId="{337BDF02-C599-41FF-972F-C6D8BAF241CD}" type="presParOf" srcId="{1189894B-8F60-4E89-83E9-705F4956376C}" destId="{F6C965E5-9FB7-4191-BF65-C8556D6C3D4F}" srcOrd="9" destOrd="0" presId="urn:microsoft.com/office/officeart/2005/8/layout/cycle2"/>
    <dgm:cxn modelId="{1684495A-9558-4847-9690-46C857938C0F}" type="presParOf" srcId="{F6C965E5-9FB7-4191-BF65-C8556D6C3D4F}" destId="{4D281945-F4BB-4485-A354-1C8DA777278C}" srcOrd="0" destOrd="0" presId="urn:microsoft.com/office/officeart/2005/8/layout/cycle2"/>
  </dgm:cxnLst>
  <dgm:bg/>
  <dgm:whole>
    <a:ln w="19050">
      <a:noFill/>
      <a:prstDash val="dash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11F46D-5A3E-4D45-ACD2-54AA70C48871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79231F-EFCE-4D4D-BEE6-2A39D69466C5}">
      <dgm:prSet phldrT="[Text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taha</a:t>
          </a:r>
          <a:endParaRPr lang="en-US" dirty="0"/>
        </a:p>
      </dgm:t>
    </dgm:pt>
    <dgm:pt modelId="{B0306D4C-46F0-49D5-B8B6-81C762E24058}" type="parTrans" cxnId="{4FDD138E-EC45-47D3-9601-911E0877250B}">
      <dgm:prSet/>
      <dgm:spPr/>
      <dgm:t>
        <a:bodyPr/>
        <a:lstStyle/>
        <a:p>
          <a:endParaRPr lang="en-US"/>
        </a:p>
      </dgm:t>
    </dgm:pt>
    <dgm:pt modelId="{F2501622-BB77-4238-8D1E-E144BEE7AE0F}" type="sibTrans" cxnId="{4FDD138E-EC45-47D3-9601-911E0877250B}">
      <dgm:prSet/>
      <dgm:spPr/>
      <dgm:t>
        <a:bodyPr/>
        <a:lstStyle/>
        <a:p>
          <a:endParaRPr lang="en-US"/>
        </a:p>
      </dgm:t>
    </dgm:pt>
    <dgm:pt modelId="{6BE6C3F4-4CA1-4D29-9EFB-6B53490CF868}">
      <dgm:prSet phldrT="[Text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/>
            <a:t>kourani</a:t>
          </a:r>
          <a:endParaRPr lang="en-US" dirty="0"/>
        </a:p>
      </dgm:t>
    </dgm:pt>
    <dgm:pt modelId="{57524FC5-2782-442B-9718-54EEA4FB2957}" type="parTrans" cxnId="{353F2A4E-75B9-44FF-80E2-9752A571DF23}">
      <dgm:prSet/>
      <dgm:spPr/>
      <dgm:t>
        <a:bodyPr/>
        <a:lstStyle/>
        <a:p>
          <a:endParaRPr lang="en-US"/>
        </a:p>
      </dgm:t>
    </dgm:pt>
    <dgm:pt modelId="{2C7130BA-E899-4670-AAA9-318EFC0ACCC3}" type="sibTrans" cxnId="{353F2A4E-75B9-44FF-80E2-9752A571DF23}">
      <dgm:prSet/>
      <dgm:spPr/>
      <dgm:t>
        <a:bodyPr/>
        <a:lstStyle/>
        <a:p>
          <a:endParaRPr lang="en-US"/>
        </a:p>
      </dgm:t>
    </dgm:pt>
    <dgm:pt modelId="{E316D05C-69C2-4BBF-BA75-927E5044402E}" type="pres">
      <dgm:prSet presAssocID="{A311F46D-5A3E-4D45-ACD2-54AA70C48871}" presName="diagram" presStyleCnt="0">
        <dgm:presLayoutVars>
          <dgm:dir/>
          <dgm:resizeHandles val="exact"/>
        </dgm:presLayoutVars>
      </dgm:prSet>
      <dgm:spPr/>
    </dgm:pt>
    <dgm:pt modelId="{68F2C5DA-CAE3-4AFB-8D1B-7BB9B26E4E61}" type="pres">
      <dgm:prSet presAssocID="{2079231F-EFCE-4D4D-BEE6-2A39D69466C5}" presName="arrow" presStyleLbl="node1" presStyleIdx="0" presStyleCnt="2">
        <dgm:presLayoutVars>
          <dgm:bulletEnabled val="1"/>
        </dgm:presLayoutVars>
      </dgm:prSet>
      <dgm:spPr/>
    </dgm:pt>
    <dgm:pt modelId="{F1222898-9E49-4EF5-A049-D1F0131C7AB7}" type="pres">
      <dgm:prSet presAssocID="{6BE6C3F4-4CA1-4D29-9EFB-6B53490CF868}" presName="arrow" presStyleLbl="node1" presStyleIdx="1" presStyleCnt="2" custRadScaleRad="137755" custRadScaleInc="-16448">
        <dgm:presLayoutVars>
          <dgm:bulletEnabled val="1"/>
        </dgm:presLayoutVars>
      </dgm:prSet>
      <dgm:spPr/>
    </dgm:pt>
  </dgm:ptLst>
  <dgm:cxnLst>
    <dgm:cxn modelId="{8CDB2B32-7ED7-4F63-B9C3-88C0B72F8B9B}" type="presOf" srcId="{6BE6C3F4-4CA1-4D29-9EFB-6B53490CF868}" destId="{F1222898-9E49-4EF5-A049-D1F0131C7AB7}" srcOrd="0" destOrd="0" presId="urn:microsoft.com/office/officeart/2005/8/layout/arrow5"/>
    <dgm:cxn modelId="{4FDD138E-EC45-47D3-9601-911E0877250B}" srcId="{A311F46D-5A3E-4D45-ACD2-54AA70C48871}" destId="{2079231F-EFCE-4D4D-BEE6-2A39D69466C5}" srcOrd="0" destOrd="0" parTransId="{B0306D4C-46F0-49D5-B8B6-81C762E24058}" sibTransId="{F2501622-BB77-4238-8D1E-E144BEE7AE0F}"/>
    <dgm:cxn modelId="{45DF94AB-DE94-418C-BD5D-6D4B7A3F64A9}" type="presOf" srcId="{2079231F-EFCE-4D4D-BEE6-2A39D69466C5}" destId="{68F2C5DA-CAE3-4AFB-8D1B-7BB9B26E4E61}" srcOrd="0" destOrd="0" presId="urn:microsoft.com/office/officeart/2005/8/layout/arrow5"/>
    <dgm:cxn modelId="{353F2A4E-75B9-44FF-80E2-9752A571DF23}" srcId="{A311F46D-5A3E-4D45-ACD2-54AA70C48871}" destId="{6BE6C3F4-4CA1-4D29-9EFB-6B53490CF868}" srcOrd="1" destOrd="0" parTransId="{57524FC5-2782-442B-9718-54EEA4FB2957}" sibTransId="{2C7130BA-E899-4670-AAA9-318EFC0ACCC3}"/>
    <dgm:cxn modelId="{8B3A011B-5541-491D-A261-32319296594D}" type="presOf" srcId="{A311F46D-5A3E-4D45-ACD2-54AA70C48871}" destId="{E316D05C-69C2-4BBF-BA75-927E5044402E}" srcOrd="0" destOrd="0" presId="urn:microsoft.com/office/officeart/2005/8/layout/arrow5"/>
    <dgm:cxn modelId="{A1F555EA-0CC2-42CC-8673-7FBB4FBC4EBC}" type="presParOf" srcId="{E316D05C-69C2-4BBF-BA75-927E5044402E}" destId="{68F2C5DA-CAE3-4AFB-8D1B-7BB9B26E4E61}" srcOrd="0" destOrd="0" presId="urn:microsoft.com/office/officeart/2005/8/layout/arrow5"/>
    <dgm:cxn modelId="{00BBDCCB-D17F-480A-B2DD-37EC180C0446}" type="presParOf" srcId="{E316D05C-69C2-4BBF-BA75-927E5044402E}" destId="{F1222898-9E49-4EF5-A049-D1F0131C7AB7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E974CE-36DD-4E1F-B71C-FD75583EC899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BA49484-937F-4F87-94A0-6F58324B109B}" type="pres">
      <dgm:prSet presAssocID="{BCE974CE-36DD-4E1F-B71C-FD75583EC899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8D6048F8-A30E-48C3-8427-00DDC9074FA5}" type="presOf" srcId="{BCE974CE-36DD-4E1F-B71C-FD75583EC899}" destId="{7BA49484-937F-4F87-94A0-6F58324B109B}" srcOrd="0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A0FC70-0EC4-4FBE-9609-98E189825160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CD4D75-2224-467D-8696-F09BDB7F0A1E}">
      <dgm:prSet phldrT="[Text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taha</a:t>
          </a:r>
          <a:endParaRPr lang="en-US" dirty="0"/>
        </a:p>
      </dgm:t>
    </dgm:pt>
    <dgm:pt modelId="{A126CB14-D47A-41B4-B6D7-30888BCA19A2}" type="parTrans" cxnId="{EB9341F6-0A38-4789-A865-C7AB3036D796}">
      <dgm:prSet/>
      <dgm:spPr/>
      <dgm:t>
        <a:bodyPr/>
        <a:lstStyle/>
        <a:p>
          <a:endParaRPr lang="en-US"/>
        </a:p>
      </dgm:t>
    </dgm:pt>
    <dgm:pt modelId="{AF9411AF-DF39-4156-B3FE-027E0D596F7C}" type="sibTrans" cxnId="{EB9341F6-0A38-4789-A865-C7AB3036D796}">
      <dgm:prSet/>
      <dgm:spPr/>
      <dgm:t>
        <a:bodyPr/>
        <a:lstStyle/>
        <a:p>
          <a:endParaRPr lang="en-US"/>
        </a:p>
      </dgm:t>
    </dgm:pt>
    <dgm:pt modelId="{5FD60855-FCB7-4BAA-94BD-694E1BA09A37}">
      <dgm:prSet phldrT="[Text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taha</a:t>
          </a:r>
          <a:endParaRPr lang="en-US" dirty="0"/>
        </a:p>
      </dgm:t>
    </dgm:pt>
    <dgm:pt modelId="{E8A91CAD-B24B-45C5-9A54-AB29EB413CCF}" type="parTrans" cxnId="{CC7F1729-1DBE-4D35-8D16-6E471D2ABF6B}">
      <dgm:prSet/>
      <dgm:spPr/>
      <dgm:t>
        <a:bodyPr/>
        <a:lstStyle/>
        <a:p>
          <a:endParaRPr lang="en-US"/>
        </a:p>
      </dgm:t>
    </dgm:pt>
    <dgm:pt modelId="{9C212DE2-DB83-4284-93A2-59726216DE5B}" type="sibTrans" cxnId="{CC7F1729-1DBE-4D35-8D16-6E471D2ABF6B}">
      <dgm:prSet/>
      <dgm:spPr/>
      <dgm:t>
        <a:bodyPr/>
        <a:lstStyle/>
        <a:p>
          <a:endParaRPr lang="en-US"/>
        </a:p>
      </dgm:t>
    </dgm:pt>
    <dgm:pt modelId="{FAC38D72-F810-4CE1-854D-7A12075A7000}">
      <dgm:prSet phldrT="[Text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err="1" smtClean="0"/>
            <a:t>kourani</a:t>
          </a:r>
          <a:endParaRPr lang="en-US" dirty="0"/>
        </a:p>
      </dgm:t>
    </dgm:pt>
    <dgm:pt modelId="{65E5DA19-7EF8-4507-B586-A7809D33264A}" type="parTrans" cxnId="{EFB44590-8797-4E28-8400-29EFFEE86A93}">
      <dgm:prSet/>
      <dgm:spPr/>
      <dgm:t>
        <a:bodyPr/>
        <a:lstStyle/>
        <a:p>
          <a:endParaRPr lang="en-US"/>
        </a:p>
      </dgm:t>
    </dgm:pt>
    <dgm:pt modelId="{AA56E511-1D85-4300-AC0C-244744FD7EA5}" type="sibTrans" cxnId="{EFB44590-8797-4E28-8400-29EFFEE86A93}">
      <dgm:prSet/>
      <dgm:spPr/>
      <dgm:t>
        <a:bodyPr/>
        <a:lstStyle/>
        <a:p>
          <a:endParaRPr lang="en-US"/>
        </a:p>
      </dgm:t>
    </dgm:pt>
    <dgm:pt modelId="{F752B6F3-FA25-4C36-BC31-2AF3008C3DC8}">
      <dgm:prSet phldrT="[Text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email</a:t>
          </a:r>
          <a:endParaRPr lang="en-US" dirty="0"/>
        </a:p>
      </dgm:t>
    </dgm:pt>
    <dgm:pt modelId="{AB6DA408-AB53-4C28-A72B-61729B0F43E1}" type="parTrans" cxnId="{7C3D2D75-0E69-4BAD-980D-F913A030E5A4}">
      <dgm:prSet/>
      <dgm:spPr/>
      <dgm:t>
        <a:bodyPr/>
        <a:lstStyle/>
        <a:p>
          <a:endParaRPr lang="en-US"/>
        </a:p>
      </dgm:t>
    </dgm:pt>
    <dgm:pt modelId="{1195E101-862D-4880-859F-98F5B1535830}" type="sibTrans" cxnId="{7C3D2D75-0E69-4BAD-980D-F913A030E5A4}">
      <dgm:prSet/>
      <dgm:spPr/>
      <dgm:t>
        <a:bodyPr/>
        <a:lstStyle/>
        <a:p>
          <a:endParaRPr lang="en-US"/>
        </a:p>
      </dgm:t>
    </dgm:pt>
    <dgm:pt modelId="{BCD26ED5-8885-4582-BC72-C007A06F9F20}">
      <dgm:prSet phldrT="[Text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programmer</a:t>
          </a:r>
          <a:endParaRPr lang="en-US" dirty="0"/>
        </a:p>
      </dgm:t>
    </dgm:pt>
    <dgm:pt modelId="{2D02CFEA-FF5E-4DC0-9195-7911FB736D03}" type="parTrans" cxnId="{13CFFFD8-D302-435C-87EE-DAF466CD2069}">
      <dgm:prSet/>
      <dgm:spPr/>
      <dgm:t>
        <a:bodyPr/>
        <a:lstStyle/>
        <a:p>
          <a:endParaRPr lang="en-US"/>
        </a:p>
      </dgm:t>
    </dgm:pt>
    <dgm:pt modelId="{C4A290AC-E404-4107-AABC-16ADF340320C}" type="sibTrans" cxnId="{13CFFFD8-D302-435C-87EE-DAF466CD2069}">
      <dgm:prSet/>
      <dgm:spPr/>
      <dgm:t>
        <a:bodyPr/>
        <a:lstStyle/>
        <a:p>
          <a:endParaRPr lang="en-US"/>
        </a:p>
      </dgm:t>
    </dgm:pt>
    <dgm:pt modelId="{58D8D194-F8C3-40EF-90B5-86EE2650DACD}" type="pres">
      <dgm:prSet presAssocID="{54A0FC70-0EC4-4FBE-9609-98E18982516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5667B5-B085-4891-A7DB-D6E02D149EE3}" type="pres">
      <dgm:prSet presAssocID="{DECD4D75-2224-467D-8696-F09BDB7F0A1E}" presName="centerShape" presStyleLbl="node0" presStyleIdx="0" presStyleCnt="1"/>
      <dgm:spPr/>
    </dgm:pt>
    <dgm:pt modelId="{C8041E10-3522-4687-B9B9-CA640E11F362}" type="pres">
      <dgm:prSet presAssocID="{E8A91CAD-B24B-45C5-9A54-AB29EB413CCF}" presName="parTrans" presStyleLbl="sibTrans2D1" presStyleIdx="0" presStyleCnt="4"/>
      <dgm:spPr/>
    </dgm:pt>
    <dgm:pt modelId="{A5E55F49-A09C-45DD-B18F-5C2D0E861497}" type="pres">
      <dgm:prSet presAssocID="{E8A91CAD-B24B-45C5-9A54-AB29EB413CCF}" presName="connectorText" presStyleLbl="sibTrans2D1" presStyleIdx="0" presStyleCnt="4"/>
      <dgm:spPr/>
    </dgm:pt>
    <dgm:pt modelId="{25BAC9F0-EB67-4874-AFD8-7C010197640F}" type="pres">
      <dgm:prSet presAssocID="{5FD60855-FCB7-4BAA-94BD-694E1BA09A37}" presName="node" presStyleLbl="node1" presStyleIdx="0" presStyleCnt="4">
        <dgm:presLayoutVars>
          <dgm:bulletEnabled val="1"/>
        </dgm:presLayoutVars>
      </dgm:prSet>
      <dgm:spPr/>
    </dgm:pt>
    <dgm:pt modelId="{93402592-45B0-43D3-9B28-822DA6D83A4A}" type="pres">
      <dgm:prSet presAssocID="{65E5DA19-7EF8-4507-B586-A7809D33264A}" presName="parTrans" presStyleLbl="sibTrans2D1" presStyleIdx="1" presStyleCnt="4"/>
      <dgm:spPr/>
    </dgm:pt>
    <dgm:pt modelId="{03EEB2AE-3E17-4CBD-8BF5-56A4A8D3DCAF}" type="pres">
      <dgm:prSet presAssocID="{65E5DA19-7EF8-4507-B586-A7809D33264A}" presName="connectorText" presStyleLbl="sibTrans2D1" presStyleIdx="1" presStyleCnt="4"/>
      <dgm:spPr/>
    </dgm:pt>
    <dgm:pt modelId="{729481DF-296E-47EC-8DA1-8DD3EC73EE0D}" type="pres">
      <dgm:prSet presAssocID="{FAC38D72-F810-4CE1-854D-7A12075A7000}" presName="node" presStyleLbl="node1" presStyleIdx="1" presStyleCnt="4">
        <dgm:presLayoutVars>
          <dgm:bulletEnabled val="1"/>
        </dgm:presLayoutVars>
      </dgm:prSet>
      <dgm:spPr/>
    </dgm:pt>
    <dgm:pt modelId="{E96CA5E9-DDF5-4C86-9B7E-FF374B96EDBD}" type="pres">
      <dgm:prSet presAssocID="{AB6DA408-AB53-4C28-A72B-61729B0F43E1}" presName="parTrans" presStyleLbl="sibTrans2D1" presStyleIdx="2" presStyleCnt="4"/>
      <dgm:spPr/>
    </dgm:pt>
    <dgm:pt modelId="{2FF583F2-BC61-4806-9C3D-0EBC480E2918}" type="pres">
      <dgm:prSet presAssocID="{AB6DA408-AB53-4C28-A72B-61729B0F43E1}" presName="connectorText" presStyleLbl="sibTrans2D1" presStyleIdx="2" presStyleCnt="4"/>
      <dgm:spPr/>
    </dgm:pt>
    <dgm:pt modelId="{1E186A0D-B425-4D6F-AA35-5224B8A2470B}" type="pres">
      <dgm:prSet presAssocID="{F752B6F3-FA25-4C36-BC31-2AF3008C3DC8}" presName="node" presStyleLbl="node1" presStyleIdx="2" presStyleCnt="4">
        <dgm:presLayoutVars>
          <dgm:bulletEnabled val="1"/>
        </dgm:presLayoutVars>
      </dgm:prSet>
      <dgm:spPr/>
    </dgm:pt>
    <dgm:pt modelId="{639D5218-2F5F-45FD-9D75-4B1F379BC470}" type="pres">
      <dgm:prSet presAssocID="{2D02CFEA-FF5E-4DC0-9195-7911FB736D03}" presName="parTrans" presStyleLbl="sibTrans2D1" presStyleIdx="3" presStyleCnt="4"/>
      <dgm:spPr/>
    </dgm:pt>
    <dgm:pt modelId="{EEF21C42-2EE0-48D7-9537-E5A632C07ECC}" type="pres">
      <dgm:prSet presAssocID="{2D02CFEA-FF5E-4DC0-9195-7911FB736D03}" presName="connectorText" presStyleLbl="sibTrans2D1" presStyleIdx="3" presStyleCnt="4"/>
      <dgm:spPr/>
    </dgm:pt>
    <dgm:pt modelId="{E657787F-8620-4A8A-ADB3-DE7793779AC1}" type="pres">
      <dgm:prSet presAssocID="{BCD26ED5-8885-4582-BC72-C007A06F9F20}" presName="node" presStyleLbl="node1" presStyleIdx="3" presStyleCnt="4">
        <dgm:presLayoutVars>
          <dgm:bulletEnabled val="1"/>
        </dgm:presLayoutVars>
      </dgm:prSet>
      <dgm:spPr/>
    </dgm:pt>
  </dgm:ptLst>
  <dgm:cxnLst>
    <dgm:cxn modelId="{CC7F1729-1DBE-4D35-8D16-6E471D2ABF6B}" srcId="{DECD4D75-2224-467D-8696-F09BDB7F0A1E}" destId="{5FD60855-FCB7-4BAA-94BD-694E1BA09A37}" srcOrd="0" destOrd="0" parTransId="{E8A91CAD-B24B-45C5-9A54-AB29EB413CCF}" sibTransId="{9C212DE2-DB83-4284-93A2-59726216DE5B}"/>
    <dgm:cxn modelId="{06752E23-DB94-416D-B7A9-6711E5A44CCD}" type="presOf" srcId="{E8A91CAD-B24B-45C5-9A54-AB29EB413CCF}" destId="{C8041E10-3522-4687-B9B9-CA640E11F362}" srcOrd="0" destOrd="0" presId="urn:microsoft.com/office/officeart/2005/8/layout/radial5"/>
    <dgm:cxn modelId="{DB40B0EE-5B92-4479-BD68-02D69B75D2C4}" type="presOf" srcId="{2D02CFEA-FF5E-4DC0-9195-7911FB736D03}" destId="{639D5218-2F5F-45FD-9D75-4B1F379BC470}" srcOrd="0" destOrd="0" presId="urn:microsoft.com/office/officeart/2005/8/layout/radial5"/>
    <dgm:cxn modelId="{B0802A1B-98CC-4B1F-8A1E-AFF47D0E8354}" type="presOf" srcId="{F752B6F3-FA25-4C36-BC31-2AF3008C3DC8}" destId="{1E186A0D-B425-4D6F-AA35-5224B8A2470B}" srcOrd="0" destOrd="0" presId="urn:microsoft.com/office/officeart/2005/8/layout/radial5"/>
    <dgm:cxn modelId="{7C3D2D75-0E69-4BAD-980D-F913A030E5A4}" srcId="{DECD4D75-2224-467D-8696-F09BDB7F0A1E}" destId="{F752B6F3-FA25-4C36-BC31-2AF3008C3DC8}" srcOrd="2" destOrd="0" parTransId="{AB6DA408-AB53-4C28-A72B-61729B0F43E1}" sibTransId="{1195E101-862D-4880-859F-98F5B1535830}"/>
    <dgm:cxn modelId="{D5928CC0-B9CE-45A9-8C33-E27CE9AFEB2E}" type="presOf" srcId="{65E5DA19-7EF8-4507-B586-A7809D33264A}" destId="{03EEB2AE-3E17-4CBD-8BF5-56A4A8D3DCAF}" srcOrd="1" destOrd="0" presId="urn:microsoft.com/office/officeart/2005/8/layout/radial5"/>
    <dgm:cxn modelId="{3A007F1E-BDD4-42F6-833F-2BAC32BB2A22}" type="presOf" srcId="{54A0FC70-0EC4-4FBE-9609-98E189825160}" destId="{58D8D194-F8C3-40EF-90B5-86EE2650DACD}" srcOrd="0" destOrd="0" presId="urn:microsoft.com/office/officeart/2005/8/layout/radial5"/>
    <dgm:cxn modelId="{5F908B82-B278-40E9-BD27-8B31571CAD32}" type="presOf" srcId="{2D02CFEA-FF5E-4DC0-9195-7911FB736D03}" destId="{EEF21C42-2EE0-48D7-9537-E5A632C07ECC}" srcOrd="1" destOrd="0" presId="urn:microsoft.com/office/officeart/2005/8/layout/radial5"/>
    <dgm:cxn modelId="{171DD372-A953-44E6-B449-681AF6A167E9}" type="presOf" srcId="{5FD60855-FCB7-4BAA-94BD-694E1BA09A37}" destId="{25BAC9F0-EB67-4874-AFD8-7C010197640F}" srcOrd="0" destOrd="0" presId="urn:microsoft.com/office/officeart/2005/8/layout/radial5"/>
    <dgm:cxn modelId="{794E9841-5904-44CD-9C37-ABB9529E081D}" type="presOf" srcId="{DECD4D75-2224-467D-8696-F09BDB7F0A1E}" destId="{7D5667B5-B085-4891-A7DB-D6E02D149EE3}" srcOrd="0" destOrd="0" presId="urn:microsoft.com/office/officeart/2005/8/layout/radial5"/>
    <dgm:cxn modelId="{ED523A60-02AC-4421-8A0B-A92775E17965}" type="presOf" srcId="{AB6DA408-AB53-4C28-A72B-61729B0F43E1}" destId="{2FF583F2-BC61-4806-9C3D-0EBC480E2918}" srcOrd="1" destOrd="0" presId="urn:microsoft.com/office/officeart/2005/8/layout/radial5"/>
    <dgm:cxn modelId="{D7C2DF6D-7A30-4ABD-93A6-92F45B05C5D0}" type="presOf" srcId="{FAC38D72-F810-4CE1-854D-7A12075A7000}" destId="{729481DF-296E-47EC-8DA1-8DD3EC73EE0D}" srcOrd="0" destOrd="0" presId="urn:microsoft.com/office/officeart/2005/8/layout/radial5"/>
    <dgm:cxn modelId="{7C340B16-FD82-45D2-9B99-B44CC4F82253}" type="presOf" srcId="{E8A91CAD-B24B-45C5-9A54-AB29EB413CCF}" destId="{A5E55F49-A09C-45DD-B18F-5C2D0E861497}" srcOrd="1" destOrd="0" presId="urn:microsoft.com/office/officeart/2005/8/layout/radial5"/>
    <dgm:cxn modelId="{D0E780DB-A27E-44CE-A39F-9C6422600B18}" type="presOf" srcId="{BCD26ED5-8885-4582-BC72-C007A06F9F20}" destId="{E657787F-8620-4A8A-ADB3-DE7793779AC1}" srcOrd="0" destOrd="0" presId="urn:microsoft.com/office/officeart/2005/8/layout/radial5"/>
    <dgm:cxn modelId="{9CC68330-5B13-40EE-9469-4296B898971D}" type="presOf" srcId="{65E5DA19-7EF8-4507-B586-A7809D33264A}" destId="{93402592-45B0-43D3-9B28-822DA6D83A4A}" srcOrd="0" destOrd="0" presId="urn:microsoft.com/office/officeart/2005/8/layout/radial5"/>
    <dgm:cxn modelId="{EFB44590-8797-4E28-8400-29EFFEE86A93}" srcId="{DECD4D75-2224-467D-8696-F09BDB7F0A1E}" destId="{FAC38D72-F810-4CE1-854D-7A12075A7000}" srcOrd="1" destOrd="0" parTransId="{65E5DA19-7EF8-4507-B586-A7809D33264A}" sibTransId="{AA56E511-1D85-4300-AC0C-244744FD7EA5}"/>
    <dgm:cxn modelId="{13CFFFD8-D302-435C-87EE-DAF466CD2069}" srcId="{DECD4D75-2224-467D-8696-F09BDB7F0A1E}" destId="{BCD26ED5-8885-4582-BC72-C007A06F9F20}" srcOrd="3" destOrd="0" parTransId="{2D02CFEA-FF5E-4DC0-9195-7911FB736D03}" sibTransId="{C4A290AC-E404-4107-AABC-16ADF340320C}"/>
    <dgm:cxn modelId="{EB9341F6-0A38-4789-A865-C7AB3036D796}" srcId="{54A0FC70-0EC4-4FBE-9609-98E189825160}" destId="{DECD4D75-2224-467D-8696-F09BDB7F0A1E}" srcOrd="0" destOrd="0" parTransId="{A126CB14-D47A-41B4-B6D7-30888BCA19A2}" sibTransId="{AF9411AF-DF39-4156-B3FE-027E0D596F7C}"/>
    <dgm:cxn modelId="{45A48DAE-16D0-4413-A539-9D476568AAE5}" type="presOf" srcId="{AB6DA408-AB53-4C28-A72B-61729B0F43E1}" destId="{E96CA5E9-DDF5-4C86-9B7E-FF374B96EDBD}" srcOrd="0" destOrd="0" presId="urn:microsoft.com/office/officeart/2005/8/layout/radial5"/>
    <dgm:cxn modelId="{3AC34725-DA3D-49F5-BEFF-B40327C441F2}" type="presParOf" srcId="{58D8D194-F8C3-40EF-90B5-86EE2650DACD}" destId="{7D5667B5-B085-4891-A7DB-D6E02D149EE3}" srcOrd="0" destOrd="0" presId="urn:microsoft.com/office/officeart/2005/8/layout/radial5"/>
    <dgm:cxn modelId="{51BCAD1C-6AFF-4717-BEE4-78626C330465}" type="presParOf" srcId="{58D8D194-F8C3-40EF-90B5-86EE2650DACD}" destId="{C8041E10-3522-4687-B9B9-CA640E11F362}" srcOrd="1" destOrd="0" presId="urn:microsoft.com/office/officeart/2005/8/layout/radial5"/>
    <dgm:cxn modelId="{4E5B8217-3353-42B7-8986-A3E8810C5FA2}" type="presParOf" srcId="{C8041E10-3522-4687-B9B9-CA640E11F362}" destId="{A5E55F49-A09C-45DD-B18F-5C2D0E861497}" srcOrd="0" destOrd="0" presId="urn:microsoft.com/office/officeart/2005/8/layout/radial5"/>
    <dgm:cxn modelId="{94D5F371-AA99-4772-987F-A395A487CC48}" type="presParOf" srcId="{58D8D194-F8C3-40EF-90B5-86EE2650DACD}" destId="{25BAC9F0-EB67-4874-AFD8-7C010197640F}" srcOrd="2" destOrd="0" presId="urn:microsoft.com/office/officeart/2005/8/layout/radial5"/>
    <dgm:cxn modelId="{2078275E-0F86-4556-9059-C5226AA61272}" type="presParOf" srcId="{58D8D194-F8C3-40EF-90B5-86EE2650DACD}" destId="{93402592-45B0-43D3-9B28-822DA6D83A4A}" srcOrd="3" destOrd="0" presId="urn:microsoft.com/office/officeart/2005/8/layout/radial5"/>
    <dgm:cxn modelId="{5AC0AEAB-7D46-4EF7-B51C-51DB89B96B5D}" type="presParOf" srcId="{93402592-45B0-43D3-9B28-822DA6D83A4A}" destId="{03EEB2AE-3E17-4CBD-8BF5-56A4A8D3DCAF}" srcOrd="0" destOrd="0" presId="urn:microsoft.com/office/officeart/2005/8/layout/radial5"/>
    <dgm:cxn modelId="{60F7B16C-66BC-4EDE-9BE4-F807066142B1}" type="presParOf" srcId="{58D8D194-F8C3-40EF-90B5-86EE2650DACD}" destId="{729481DF-296E-47EC-8DA1-8DD3EC73EE0D}" srcOrd="4" destOrd="0" presId="urn:microsoft.com/office/officeart/2005/8/layout/radial5"/>
    <dgm:cxn modelId="{53752960-31C3-4BE5-81D0-743DC27377E8}" type="presParOf" srcId="{58D8D194-F8C3-40EF-90B5-86EE2650DACD}" destId="{E96CA5E9-DDF5-4C86-9B7E-FF374B96EDBD}" srcOrd="5" destOrd="0" presId="urn:microsoft.com/office/officeart/2005/8/layout/radial5"/>
    <dgm:cxn modelId="{969888F4-4E62-42C7-B433-CD8FB8F6D7C9}" type="presParOf" srcId="{E96CA5E9-DDF5-4C86-9B7E-FF374B96EDBD}" destId="{2FF583F2-BC61-4806-9C3D-0EBC480E2918}" srcOrd="0" destOrd="0" presId="urn:microsoft.com/office/officeart/2005/8/layout/radial5"/>
    <dgm:cxn modelId="{06C0A399-810C-4410-BF2F-23AF55AE7F1C}" type="presParOf" srcId="{58D8D194-F8C3-40EF-90B5-86EE2650DACD}" destId="{1E186A0D-B425-4D6F-AA35-5224B8A2470B}" srcOrd="6" destOrd="0" presId="urn:microsoft.com/office/officeart/2005/8/layout/radial5"/>
    <dgm:cxn modelId="{234FC0F7-B51C-471B-BB23-8F7FBA5A52D3}" type="presParOf" srcId="{58D8D194-F8C3-40EF-90B5-86EE2650DACD}" destId="{639D5218-2F5F-45FD-9D75-4B1F379BC470}" srcOrd="7" destOrd="0" presId="urn:microsoft.com/office/officeart/2005/8/layout/radial5"/>
    <dgm:cxn modelId="{A871758E-AEA1-4098-80D2-E8F2FD995DA2}" type="presParOf" srcId="{639D5218-2F5F-45FD-9D75-4B1F379BC470}" destId="{EEF21C42-2EE0-48D7-9537-E5A632C07ECC}" srcOrd="0" destOrd="0" presId="urn:microsoft.com/office/officeart/2005/8/layout/radial5"/>
    <dgm:cxn modelId="{FFD62222-2D54-4FA0-B7A6-2E8DDC02B5DB}" type="presParOf" srcId="{58D8D194-F8C3-40EF-90B5-86EE2650DACD}" destId="{E657787F-8620-4A8A-ADB3-DE7793779AC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CA6B6-68EC-4A20-BF60-E1EDF3E48D2A}">
      <dsp:nvSpPr>
        <dsp:cNvPr id="0" name=""/>
        <dsp:cNvSpPr/>
      </dsp:nvSpPr>
      <dsp:spPr>
        <a:xfrm>
          <a:off x="2072822" y="433"/>
          <a:ext cx="732425" cy="732425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taha</a:t>
          </a:r>
          <a:endParaRPr lang="en-US" sz="900" kern="1200" dirty="0"/>
        </a:p>
      </dsp:txBody>
      <dsp:txXfrm>
        <a:off x="2180083" y="107694"/>
        <a:ext cx="517903" cy="517903"/>
      </dsp:txXfrm>
    </dsp:sp>
    <dsp:sp modelId="{9F285267-EC2F-4184-BC29-0EDDA5F0C89F}">
      <dsp:nvSpPr>
        <dsp:cNvPr id="0" name=""/>
        <dsp:cNvSpPr/>
      </dsp:nvSpPr>
      <dsp:spPr>
        <a:xfrm rot="2160000">
          <a:off x="2782251" y="563371"/>
          <a:ext cx="195337" cy="247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787847" y="595588"/>
        <a:ext cx="136736" cy="148315"/>
      </dsp:txXfrm>
    </dsp:sp>
    <dsp:sp modelId="{5446E452-3D3C-4B9F-808A-EEED74D21B14}">
      <dsp:nvSpPr>
        <dsp:cNvPr id="0" name=""/>
        <dsp:cNvSpPr/>
      </dsp:nvSpPr>
      <dsp:spPr>
        <a:xfrm>
          <a:off x="2963538" y="647576"/>
          <a:ext cx="732425" cy="732425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text</a:t>
          </a:r>
          <a:endParaRPr lang="en-US" sz="900" kern="1200" dirty="0"/>
        </a:p>
      </dsp:txBody>
      <dsp:txXfrm>
        <a:off x="3070799" y="754837"/>
        <a:ext cx="517903" cy="517903"/>
      </dsp:txXfrm>
    </dsp:sp>
    <dsp:sp modelId="{D256EC78-9B72-41F7-90E4-4C21A75F9F3E}">
      <dsp:nvSpPr>
        <dsp:cNvPr id="0" name=""/>
        <dsp:cNvSpPr/>
      </dsp:nvSpPr>
      <dsp:spPr>
        <a:xfrm rot="6480000">
          <a:off x="3063679" y="1408484"/>
          <a:ext cx="195337" cy="247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3102034" y="1430057"/>
        <a:ext cx="136736" cy="148315"/>
      </dsp:txXfrm>
    </dsp:sp>
    <dsp:sp modelId="{AE3B8E1B-B881-47FD-9219-5C37DC8A20A4}">
      <dsp:nvSpPr>
        <dsp:cNvPr id="0" name=""/>
        <dsp:cNvSpPr/>
      </dsp:nvSpPr>
      <dsp:spPr>
        <a:xfrm>
          <a:off x="2623315" y="1694676"/>
          <a:ext cx="732425" cy="732425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login</a:t>
          </a:r>
          <a:endParaRPr lang="en-US" sz="900" kern="1200" dirty="0"/>
        </a:p>
      </dsp:txBody>
      <dsp:txXfrm>
        <a:off x="2730576" y="1801937"/>
        <a:ext cx="517903" cy="517903"/>
      </dsp:txXfrm>
    </dsp:sp>
    <dsp:sp modelId="{C93BC259-E426-452D-A75F-8E9A4C18F578}">
      <dsp:nvSpPr>
        <dsp:cNvPr id="0" name=""/>
        <dsp:cNvSpPr/>
      </dsp:nvSpPr>
      <dsp:spPr>
        <a:xfrm rot="10800000">
          <a:off x="2346894" y="1937291"/>
          <a:ext cx="195337" cy="247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2405495" y="1986730"/>
        <a:ext cx="136736" cy="148315"/>
      </dsp:txXfrm>
    </dsp:sp>
    <dsp:sp modelId="{985EC17E-1C90-472D-B9E5-DCC2678432CA}">
      <dsp:nvSpPr>
        <dsp:cNvPr id="0" name=""/>
        <dsp:cNvSpPr/>
      </dsp:nvSpPr>
      <dsp:spPr>
        <a:xfrm>
          <a:off x="1522329" y="1694676"/>
          <a:ext cx="732425" cy="732425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password</a:t>
          </a:r>
          <a:endParaRPr lang="en-US" sz="900" kern="1200" dirty="0"/>
        </a:p>
      </dsp:txBody>
      <dsp:txXfrm>
        <a:off x="1629590" y="1801937"/>
        <a:ext cx="517903" cy="517903"/>
      </dsp:txXfrm>
    </dsp:sp>
    <dsp:sp modelId="{B8C1734E-162A-43C3-A5E8-DCFA993B0B87}">
      <dsp:nvSpPr>
        <dsp:cNvPr id="0" name=""/>
        <dsp:cNvSpPr/>
      </dsp:nvSpPr>
      <dsp:spPr>
        <a:xfrm rot="15120000">
          <a:off x="1622470" y="1419000"/>
          <a:ext cx="195337" cy="247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660825" y="1496305"/>
        <a:ext cx="136736" cy="148315"/>
      </dsp:txXfrm>
    </dsp:sp>
    <dsp:sp modelId="{B174196F-C716-4745-8B72-1E598B37D068}">
      <dsp:nvSpPr>
        <dsp:cNvPr id="0" name=""/>
        <dsp:cNvSpPr/>
      </dsp:nvSpPr>
      <dsp:spPr>
        <a:xfrm>
          <a:off x="1182106" y="647576"/>
          <a:ext cx="732425" cy="732425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email</a:t>
          </a:r>
          <a:endParaRPr lang="en-US" sz="900" kern="1200" dirty="0"/>
        </a:p>
      </dsp:txBody>
      <dsp:txXfrm>
        <a:off x="1289367" y="754837"/>
        <a:ext cx="517903" cy="517903"/>
      </dsp:txXfrm>
    </dsp:sp>
    <dsp:sp modelId="{F6C965E5-9FB7-4191-BF65-C8556D6C3D4F}">
      <dsp:nvSpPr>
        <dsp:cNvPr id="0" name=""/>
        <dsp:cNvSpPr/>
      </dsp:nvSpPr>
      <dsp:spPr>
        <a:xfrm rot="19440000">
          <a:off x="1891535" y="569870"/>
          <a:ext cx="195337" cy="247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897131" y="636531"/>
        <a:ext cx="136736" cy="148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2C5DA-CAE3-4AFB-8D1B-7BB9B26E4E61}">
      <dsp:nvSpPr>
        <dsp:cNvPr id="0" name=""/>
        <dsp:cNvSpPr/>
      </dsp:nvSpPr>
      <dsp:spPr>
        <a:xfrm rot="16200000">
          <a:off x="189" y="57535"/>
          <a:ext cx="1081550" cy="1081550"/>
        </a:xfrm>
        <a:prstGeom prst="downArrow">
          <a:avLst>
            <a:gd name="adj1" fmla="val 50000"/>
            <a:gd name="adj2" fmla="val 35000"/>
          </a:avLst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taha</a:t>
          </a:r>
          <a:endParaRPr lang="en-US" sz="1600" kern="1200" dirty="0"/>
        </a:p>
      </dsp:txBody>
      <dsp:txXfrm rot="5400000">
        <a:off x="189" y="327922"/>
        <a:ext cx="892279" cy="540775"/>
      </dsp:txXfrm>
    </dsp:sp>
    <dsp:sp modelId="{F1222898-9E49-4EF5-A049-D1F0131C7AB7}">
      <dsp:nvSpPr>
        <dsp:cNvPr id="0" name=""/>
        <dsp:cNvSpPr/>
      </dsp:nvSpPr>
      <dsp:spPr>
        <a:xfrm rot="5400000">
          <a:off x="1142360" y="0"/>
          <a:ext cx="1081550" cy="1081550"/>
        </a:xfrm>
        <a:prstGeom prst="downArrow">
          <a:avLst>
            <a:gd name="adj1" fmla="val 50000"/>
            <a:gd name="adj2" fmla="val 35000"/>
          </a:avLst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kourani</a:t>
          </a:r>
          <a:endParaRPr lang="en-US" sz="1600" kern="1200" dirty="0"/>
        </a:p>
      </dsp:txBody>
      <dsp:txXfrm rot="-5400000">
        <a:off x="1331631" y="270388"/>
        <a:ext cx="892279" cy="5407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667B5-B085-4891-A7DB-D6E02D149EE3}">
      <dsp:nvSpPr>
        <dsp:cNvPr id="0" name=""/>
        <dsp:cNvSpPr/>
      </dsp:nvSpPr>
      <dsp:spPr>
        <a:xfrm>
          <a:off x="1535836" y="1304414"/>
          <a:ext cx="789126" cy="789126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taha</a:t>
          </a:r>
          <a:endParaRPr lang="en-US" sz="2100" kern="1200" dirty="0"/>
        </a:p>
      </dsp:txBody>
      <dsp:txXfrm>
        <a:off x="1651401" y="1419979"/>
        <a:ext cx="557996" cy="557996"/>
      </dsp:txXfrm>
    </dsp:sp>
    <dsp:sp modelId="{C8041E10-3522-4687-B9B9-CA640E11F362}">
      <dsp:nvSpPr>
        <dsp:cNvPr id="0" name=""/>
        <dsp:cNvSpPr/>
      </dsp:nvSpPr>
      <dsp:spPr>
        <a:xfrm rot="16200000">
          <a:off x="1846588" y="1047831"/>
          <a:ext cx="167622" cy="206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71732" y="1114252"/>
        <a:ext cx="117335" cy="123832"/>
      </dsp:txXfrm>
    </dsp:sp>
    <dsp:sp modelId="{25BAC9F0-EB67-4874-AFD8-7C010197640F}">
      <dsp:nvSpPr>
        <dsp:cNvPr id="0" name=""/>
        <dsp:cNvSpPr/>
      </dsp:nvSpPr>
      <dsp:spPr>
        <a:xfrm>
          <a:off x="1437195" y="1738"/>
          <a:ext cx="986407" cy="986407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taha</a:t>
          </a:r>
          <a:endParaRPr lang="en-US" sz="1000" kern="1200" dirty="0"/>
        </a:p>
      </dsp:txBody>
      <dsp:txXfrm>
        <a:off x="1581651" y="146194"/>
        <a:ext cx="697495" cy="697495"/>
      </dsp:txXfrm>
    </dsp:sp>
    <dsp:sp modelId="{93402592-45B0-43D3-9B28-822DA6D83A4A}">
      <dsp:nvSpPr>
        <dsp:cNvPr id="0" name=""/>
        <dsp:cNvSpPr/>
      </dsp:nvSpPr>
      <dsp:spPr>
        <a:xfrm>
          <a:off x="2394541" y="1595784"/>
          <a:ext cx="167622" cy="206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394541" y="1637061"/>
        <a:ext cx="117335" cy="123832"/>
      </dsp:txXfrm>
    </dsp:sp>
    <dsp:sp modelId="{729481DF-296E-47EC-8DA1-8DD3EC73EE0D}">
      <dsp:nvSpPr>
        <dsp:cNvPr id="0" name=""/>
        <dsp:cNvSpPr/>
      </dsp:nvSpPr>
      <dsp:spPr>
        <a:xfrm>
          <a:off x="2641230" y="1205774"/>
          <a:ext cx="986407" cy="986407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kourani</a:t>
          </a:r>
          <a:endParaRPr lang="en-US" sz="1000" kern="1200" dirty="0"/>
        </a:p>
      </dsp:txBody>
      <dsp:txXfrm>
        <a:off x="2785686" y="1350230"/>
        <a:ext cx="697495" cy="697495"/>
      </dsp:txXfrm>
    </dsp:sp>
    <dsp:sp modelId="{E96CA5E9-DDF5-4C86-9B7E-FF374B96EDBD}">
      <dsp:nvSpPr>
        <dsp:cNvPr id="0" name=""/>
        <dsp:cNvSpPr/>
      </dsp:nvSpPr>
      <dsp:spPr>
        <a:xfrm rot="5400000">
          <a:off x="1846588" y="2143737"/>
          <a:ext cx="167622" cy="206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71732" y="2159871"/>
        <a:ext cx="117335" cy="123832"/>
      </dsp:txXfrm>
    </dsp:sp>
    <dsp:sp modelId="{1E186A0D-B425-4D6F-AA35-5224B8A2470B}">
      <dsp:nvSpPr>
        <dsp:cNvPr id="0" name=""/>
        <dsp:cNvSpPr/>
      </dsp:nvSpPr>
      <dsp:spPr>
        <a:xfrm>
          <a:off x="1437195" y="2409809"/>
          <a:ext cx="986407" cy="986407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email</a:t>
          </a:r>
          <a:endParaRPr lang="en-US" sz="1000" kern="1200" dirty="0"/>
        </a:p>
      </dsp:txBody>
      <dsp:txXfrm>
        <a:off x="1581651" y="2554265"/>
        <a:ext cx="697495" cy="697495"/>
      </dsp:txXfrm>
    </dsp:sp>
    <dsp:sp modelId="{639D5218-2F5F-45FD-9D75-4B1F379BC470}">
      <dsp:nvSpPr>
        <dsp:cNvPr id="0" name=""/>
        <dsp:cNvSpPr/>
      </dsp:nvSpPr>
      <dsp:spPr>
        <a:xfrm rot="10800000">
          <a:off x="1298635" y="1595784"/>
          <a:ext cx="167622" cy="206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1348922" y="1637061"/>
        <a:ext cx="117335" cy="123832"/>
      </dsp:txXfrm>
    </dsp:sp>
    <dsp:sp modelId="{E657787F-8620-4A8A-ADB3-DE7793779AC1}">
      <dsp:nvSpPr>
        <dsp:cNvPr id="0" name=""/>
        <dsp:cNvSpPr/>
      </dsp:nvSpPr>
      <dsp:spPr>
        <a:xfrm>
          <a:off x="233160" y="1205774"/>
          <a:ext cx="986407" cy="986407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programmer</a:t>
          </a:r>
          <a:endParaRPr lang="en-US" sz="1000" kern="1200" dirty="0"/>
        </a:p>
      </dsp:txBody>
      <dsp:txXfrm>
        <a:off x="377616" y="1350230"/>
        <a:ext cx="697495" cy="697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591E-AB5C-4DEF-B417-CF696C02432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9819-575F-4BE0-80D8-DACC655D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2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591E-AB5C-4DEF-B417-CF696C02432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9819-575F-4BE0-80D8-DACC655D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591E-AB5C-4DEF-B417-CF696C02432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9819-575F-4BE0-80D8-DACC655D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0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591E-AB5C-4DEF-B417-CF696C02432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9819-575F-4BE0-80D8-DACC655D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0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591E-AB5C-4DEF-B417-CF696C02432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9819-575F-4BE0-80D8-DACC655D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7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591E-AB5C-4DEF-B417-CF696C02432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9819-575F-4BE0-80D8-DACC655D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8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591E-AB5C-4DEF-B417-CF696C02432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9819-575F-4BE0-80D8-DACC655D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7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591E-AB5C-4DEF-B417-CF696C02432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9819-575F-4BE0-80D8-DACC655D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1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591E-AB5C-4DEF-B417-CF696C02432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9819-575F-4BE0-80D8-DACC655D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591E-AB5C-4DEF-B417-CF696C02432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9819-575F-4BE0-80D8-DACC655D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7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591E-AB5C-4DEF-B417-CF696C02432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9819-575F-4BE0-80D8-DACC655D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6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591E-AB5C-4DEF-B417-CF696C02432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9819-575F-4BE0-80D8-DACC655D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7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19050">
            <a:solidFill>
              <a:schemeClr val="tx1"/>
            </a:solidFill>
            <a:prstDash val="sysDash"/>
          </a:ln>
        </p:spPr>
        <p:txBody>
          <a:bodyPr anchor="ctr"/>
          <a:lstStyle/>
          <a:p>
            <a:r>
              <a:rPr lang="en-US" b="1" i="1" dirty="0" smtClean="0">
                <a:solidFill>
                  <a:srgbClr val="7030A0"/>
                </a:solidFill>
              </a:rPr>
              <a:t>Taha </a:t>
            </a:r>
            <a:r>
              <a:rPr lang="en-US" b="1" i="1" dirty="0" err="1" smtClean="0">
                <a:solidFill>
                  <a:srgbClr val="7030A0"/>
                </a:solidFill>
              </a:rPr>
              <a:t>kourani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6578" y="3997149"/>
            <a:ext cx="9144000" cy="1655762"/>
          </a:xfrm>
          <a:ln w="19050">
            <a:solidFill>
              <a:srgbClr val="7030A0"/>
            </a:solidFill>
            <a:prstDash val="sysDash"/>
          </a:ln>
        </p:spPr>
        <p:txBody>
          <a:bodyPr anchor="ctr"/>
          <a:lstStyle/>
          <a:p>
            <a:r>
              <a:rPr lang="en-US" dirty="0" smtClean="0">
                <a:solidFill>
                  <a:srgbClr val="7030A0"/>
                </a:solidFill>
              </a:rPr>
              <a:t>cSCI200 FALL SUMMER 2020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1111" y="135468"/>
            <a:ext cx="3928532" cy="83537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name is taha and am programmer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681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i="1" u="sng" dirty="0" smtClean="0">
                <a:solidFill>
                  <a:srgbClr val="00B050"/>
                </a:solidFill>
              </a:rPr>
              <a:t>Our courses</a:t>
            </a:r>
            <a:endParaRPr lang="en-US" sz="5400" i="1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156" y="1577269"/>
            <a:ext cx="10515600" cy="4351338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Languages of programming: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html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c</a:t>
            </a:r>
            <a:r>
              <a:rPr lang="en-US" dirty="0" err="1" smtClean="0"/>
              <a:t>ss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languages of backend: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python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Heart 3"/>
          <p:cNvSpPr/>
          <p:nvPr/>
        </p:nvSpPr>
        <p:spPr>
          <a:xfrm>
            <a:off x="7631289" y="2709333"/>
            <a:ext cx="1941689" cy="1727200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My </a:t>
            </a:r>
            <a:r>
              <a:rPr lang="en-US" i="1" dirty="0" err="1" smtClean="0">
                <a:solidFill>
                  <a:schemeClr val="tx1"/>
                </a:solidFill>
              </a:rPr>
              <a:t>lieben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5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21578792"/>
              </p:ext>
            </p:extLst>
          </p:nvPr>
        </p:nvGraphicFramePr>
        <p:xfrm>
          <a:off x="89041" y="225354"/>
          <a:ext cx="4878070" cy="2427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45886730"/>
              </p:ext>
            </p:extLst>
          </p:nvPr>
        </p:nvGraphicFramePr>
        <p:xfrm>
          <a:off x="7303911" y="688623"/>
          <a:ext cx="2223911" cy="1196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6405016"/>
              </p:ext>
            </p:extLst>
          </p:nvPr>
        </p:nvGraphicFramePr>
        <p:xfrm>
          <a:off x="6208888" y="3680178"/>
          <a:ext cx="4380090" cy="2968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27137502"/>
              </p:ext>
            </p:extLst>
          </p:nvPr>
        </p:nvGraphicFramePr>
        <p:xfrm>
          <a:off x="6592711" y="3002844"/>
          <a:ext cx="3860799" cy="3397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32398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46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Wingdings</vt:lpstr>
      <vt:lpstr>Office Theme</vt:lpstr>
      <vt:lpstr>Taha kourani</vt:lpstr>
      <vt:lpstr>Our courses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Taha kourani</dc:title>
  <dc:creator>taha</dc:creator>
  <cp:lastModifiedBy>taha</cp:lastModifiedBy>
  <cp:revision>4</cp:revision>
  <dcterms:created xsi:type="dcterms:W3CDTF">2022-05-22T08:55:17Z</dcterms:created>
  <dcterms:modified xsi:type="dcterms:W3CDTF">2022-05-22T09:15:21Z</dcterms:modified>
</cp:coreProperties>
</file>