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A9C78-29A0-4F3F-979F-AD9E159B38F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DF288-B7FB-4DD1-B63D-B3ACC345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4F91-D1F3-4FD6-A900-FFC1390CE24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85FE-EBE8-4C52-A75D-96D527A7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2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4F91-D1F3-4FD6-A900-FFC1390CE24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85FE-EBE8-4C52-A75D-96D527A7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4F91-D1F3-4FD6-A900-FFC1390CE24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85FE-EBE8-4C52-A75D-96D527A7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4F91-D1F3-4FD6-A900-FFC1390CE24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85FE-EBE8-4C52-A75D-96D527A7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0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4F91-D1F3-4FD6-A900-FFC1390CE24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85FE-EBE8-4C52-A75D-96D527A7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8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4F91-D1F3-4FD6-A900-FFC1390CE24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85FE-EBE8-4C52-A75D-96D527A7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4F91-D1F3-4FD6-A900-FFC1390CE24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85FE-EBE8-4C52-A75D-96D527A7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7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4F91-D1F3-4FD6-A900-FFC1390CE24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85FE-EBE8-4C52-A75D-96D527A7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4F91-D1F3-4FD6-A900-FFC1390CE24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85FE-EBE8-4C52-A75D-96D527A7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4F91-D1F3-4FD6-A900-FFC1390CE24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85FE-EBE8-4C52-A75D-96D527A7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4F91-D1F3-4FD6-A900-FFC1390CE24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85FE-EBE8-4C52-A75D-96D527A7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44F91-D1F3-4FD6-A900-FFC1390CE24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B85FE-EBE8-4C52-A75D-96D527A7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7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62600" y="0"/>
            <a:ext cx="3581400" cy="2362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import time</a:t>
            </a:r>
          </a:p>
          <a:p>
            <a:endParaRPr lang="en-US" sz="3200" b="1" dirty="0" smtClean="0">
              <a:solidFill>
                <a:schemeClr val="tx1"/>
              </a:solidFill>
            </a:endParaRPr>
          </a:p>
          <a:p>
            <a:r>
              <a:rPr lang="en-US" sz="3200" b="1" dirty="0" smtClean="0">
                <a:solidFill>
                  <a:schemeClr val="tx1"/>
                </a:solidFill>
              </a:rPr>
              <a:t>time.sleep(3)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3842982"/>
            <a:ext cx="6819900" cy="3015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for stopping program execution for some time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marL="457200" indent="-457200" algn="ctr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for card processing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222913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  <a:latin typeface="Arial Black" pitchFamily="34" charset="0"/>
              </a:rPr>
              <a:t>password = !!!!</a:t>
            </a:r>
          </a:p>
          <a:p>
            <a:r>
              <a:rPr lang="en-US" sz="3200" i="1" dirty="0" smtClean="0">
                <a:solidFill>
                  <a:schemeClr val="bg1"/>
                </a:solidFill>
                <a:latin typeface="Arial Black" pitchFamily="34" charset="0"/>
              </a:rPr>
              <a:t>pin = int(input(“</a:t>
            </a:r>
          </a:p>
          <a:p>
            <a:r>
              <a:rPr lang="en-US" sz="3200" i="1" dirty="0" smtClean="0">
                <a:solidFill>
                  <a:schemeClr val="bg1"/>
                </a:solidFill>
                <a:latin typeface="Arial Black" pitchFamily="34" charset="0"/>
              </a:rPr>
              <a:t>pin == password</a:t>
            </a:r>
            <a:endParaRPr lang="en-US" sz="3200" i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441398"/>
            <a:ext cx="5715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600" b="1" i="1" dirty="0" smtClean="0">
                <a:solidFill>
                  <a:schemeClr val="bg1"/>
                </a:solidFill>
                <a:latin typeface="Arial Black" pitchFamily="34" charset="0"/>
              </a:rPr>
              <a:t>Define password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600" b="1" i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600" b="1" i="1" dirty="0" smtClean="0">
                <a:solidFill>
                  <a:schemeClr val="bg1"/>
                </a:solidFill>
                <a:latin typeface="Arial Black" pitchFamily="34" charset="0"/>
              </a:rPr>
              <a:t>taking atm pin from user(int)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600" b="1" i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600" b="1" i="1" dirty="0" smtClean="0">
                <a:solidFill>
                  <a:schemeClr val="bg1"/>
                </a:solidFill>
                <a:latin typeface="Arial Black" pitchFamily="34" charset="0"/>
              </a:rPr>
              <a:t>checking pin is valid or not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600" b="1" i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600" b="1" i="1" dirty="0" smtClean="0">
                <a:solidFill>
                  <a:schemeClr val="bg1"/>
                </a:solidFill>
                <a:latin typeface="Arial Black" pitchFamily="34" charset="0"/>
              </a:rPr>
              <a:t>Compare pin and password</a:t>
            </a:r>
            <a:endParaRPr lang="en-US" sz="2600" b="1" i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64707" y="45493"/>
            <a:ext cx="365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1 == balance</a:t>
            </a:r>
          </a:p>
          <a:p>
            <a:r>
              <a:rPr lang="en-US" sz="2400" dirty="0" smtClean="0">
                <a:latin typeface="Arial Rounded MT Bold" pitchFamily="34" charset="0"/>
              </a:rPr>
              <a:t>2 == withdraw balance</a:t>
            </a:r>
          </a:p>
          <a:p>
            <a:r>
              <a:rPr lang="en-US" sz="2400" dirty="0" smtClean="0">
                <a:latin typeface="Arial Rounded MT Bold" pitchFamily="34" charset="0"/>
              </a:rPr>
              <a:t>3 == deposit balance</a:t>
            </a:r>
          </a:p>
          <a:p>
            <a:r>
              <a:rPr lang="en-US" sz="2400" dirty="0" smtClean="0">
                <a:latin typeface="Arial Rounded MT Bold" pitchFamily="34" charset="0"/>
              </a:rPr>
              <a:t>4 == exit</a:t>
            </a:r>
          </a:p>
          <a:p>
            <a:endParaRPr lang="en-US" sz="2400" dirty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	Print(“ “ “     </a:t>
            </a:r>
          </a:p>
          <a:p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        </a:t>
            </a:r>
          </a:p>
          <a:p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			“ “ “)</a:t>
            </a:r>
            <a:endParaRPr lang="en-US" sz="2400" dirty="0">
              <a:latin typeface="Arial Rounded MT 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4457343"/>
            <a:ext cx="5105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Algerian" pitchFamily="82" charset="0"/>
              </a:rPr>
              <a:t>taking an variant from user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500" dirty="0" smtClean="0">
              <a:latin typeface="Algerian" pitchFamily="8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500" dirty="0" smtClean="0">
                <a:latin typeface="Algerian" pitchFamily="82" charset="0"/>
              </a:rPr>
              <a:t>Showing  info to user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500" dirty="0" smtClean="0">
              <a:latin typeface="Algerian" pitchFamily="8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500" dirty="0" smtClean="0">
                <a:latin typeface="Algerian" pitchFamily="82" charset="0"/>
              </a:rPr>
              <a:t>For write </a:t>
            </a:r>
            <a:r>
              <a:rPr lang="en-US" sz="2500" dirty="0">
                <a:latin typeface="Algerian" pitchFamily="82" charset="0"/>
              </a:rPr>
              <a:t>s</a:t>
            </a:r>
            <a:r>
              <a:rPr lang="en-US" sz="2500" dirty="0" smtClean="0">
                <a:latin typeface="Algerian" pitchFamily="82" charset="0"/>
              </a:rPr>
              <a:t>tatement  in multiple lines </a:t>
            </a:r>
          </a:p>
          <a:p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178558" y="344066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___________________________________________________________________________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72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2021-09-12T16:15:33Z</dcterms:created>
  <dcterms:modified xsi:type="dcterms:W3CDTF">2021-09-12T17:45:49Z</dcterms:modified>
</cp:coreProperties>
</file>