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57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B18E-B066-4341-AC52-042226F0B11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21F4-7543-42F1-B372-DAEB2008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408709"/>
            <a:ext cx="5410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import tkinter as tk</a:t>
            </a:r>
          </a:p>
          <a:p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from tkinter import*</a:t>
            </a:r>
          </a:p>
          <a:p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Tkinter is the standard GUI library for Python.</a:t>
            </a:r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Fro creating </a:t>
            </a:r>
            <a:r>
              <a:rPr lang="en-US" sz="2800" b="1" dirty="0">
                <a:solidFill>
                  <a:schemeClr val="bg1"/>
                </a:solidFill>
                <a:latin typeface="Arial Rounded MT Bold" pitchFamily="34" charset="0"/>
              </a:rPr>
              <a:t>standard GUI (Graphical User Interface) package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82" y="457200"/>
            <a:ext cx="579812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000" b="1" i="1" u="sng" dirty="0" smtClean="0">
                <a:latin typeface="Arial Rounded MT Bold" pitchFamily="34" charset="0"/>
              </a:rPr>
              <a:t>import pyttsx3</a:t>
            </a:r>
          </a:p>
          <a:p>
            <a:endParaRPr lang="en-US" sz="3600" dirty="0" smtClean="0">
              <a:latin typeface="Arial Rounded MT Bold" pitchFamily="34" charset="0"/>
            </a:endParaRPr>
          </a:p>
          <a:p>
            <a:endParaRPr lang="en-US" sz="3600" dirty="0" smtClean="0">
              <a:latin typeface="Arial Rounded MT Bold" pitchFamily="34" charset="0"/>
            </a:endParaRPr>
          </a:p>
          <a:p>
            <a:r>
              <a:rPr lang="en-US" sz="3600" b="1" dirty="0" smtClean="0">
                <a:latin typeface="Arial Rounded MT Bold" pitchFamily="34" charset="0"/>
              </a:rPr>
              <a:t>pyttsx3 is</a:t>
            </a:r>
            <a:r>
              <a:rPr lang="en-US" sz="3600" dirty="0" smtClean="0">
                <a:latin typeface="Arial Rounded MT Bold" pitchFamily="34" charset="0"/>
              </a:rPr>
              <a:t> </a:t>
            </a:r>
            <a:r>
              <a:rPr lang="en-US" sz="3600" b="1" dirty="0" smtClean="0">
                <a:latin typeface="Arial Rounded MT Bold" pitchFamily="34" charset="0"/>
              </a:rPr>
              <a:t>a text-to-speech conversion library in python</a:t>
            </a:r>
          </a:p>
          <a:p>
            <a:endParaRPr lang="en-US" sz="3600" b="1" dirty="0" smtClean="0">
              <a:latin typeface="Arial Rounded MT Bold" pitchFamily="34" charset="0"/>
            </a:endParaRPr>
          </a:p>
          <a:p>
            <a:r>
              <a:rPr lang="en-US" sz="3600" b="1" dirty="0" smtClean="0">
                <a:latin typeface="Arial Rounded MT Bold" pitchFamily="34" charset="0"/>
              </a:rPr>
              <a:t>Convert  alphabetic text into voice and deliver to us in form of speech</a:t>
            </a:r>
            <a:endParaRPr lang="en-US" sz="3600" dirty="0" smtClean="0">
              <a:latin typeface="Arial Rounded MT Bold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58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81000"/>
            <a:ext cx="5486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For correcting errors in using  library   pyttsx3</a:t>
            </a:r>
          </a:p>
          <a:p>
            <a:endParaRPr lang="en-US" sz="3200" b="1" dirty="0">
              <a:latin typeface="Arial Rounded MT Bold" pitchFamily="34" charset="0"/>
            </a:endParaRPr>
          </a:p>
          <a:p>
            <a:endParaRPr lang="en-US" sz="3200" b="1" dirty="0" smtClean="0">
              <a:latin typeface="Arial Rounded MT Bold" pitchFamily="34" charset="0"/>
            </a:endParaRPr>
          </a:p>
          <a:p>
            <a:r>
              <a:rPr lang="en-US" sz="3200" b="1" dirty="0" smtClean="0">
                <a:latin typeface="Arial Rounded MT Bold" pitchFamily="34" charset="0"/>
              </a:rPr>
              <a:t>Should also install</a:t>
            </a:r>
          </a:p>
          <a:p>
            <a:endParaRPr lang="en-US" sz="3200" b="1" dirty="0"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Arial Rounded MT Bold" pitchFamily="34" charset="0"/>
              </a:rPr>
              <a:t>Pypiwin32</a:t>
            </a:r>
          </a:p>
          <a:p>
            <a:endParaRPr lang="en-US" sz="3200" b="1" dirty="0">
              <a:latin typeface="Arial Rounded MT Bold" pitchFamily="34" charset="0"/>
            </a:endParaRPr>
          </a:p>
          <a:p>
            <a:r>
              <a:rPr lang="en-US" sz="3200" b="1" dirty="0" smtClean="0">
                <a:latin typeface="Arial Rounded MT Bold" pitchFamily="34" charset="0"/>
              </a:rPr>
              <a:t>OR</a:t>
            </a:r>
          </a:p>
          <a:p>
            <a:endParaRPr lang="en-US" sz="3200" b="1" dirty="0"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Arial Rounded MT Bold" pitchFamily="34" charset="0"/>
              </a:rPr>
              <a:t>pywin32</a:t>
            </a:r>
            <a:endParaRPr lang="en-US" sz="32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6400800" cy="39703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</a:rPr>
              <a:t>engine.say(</a:t>
            </a:r>
            <a:r>
              <a:rPr lang="en-US" sz="3600" dirty="0" err="1" smtClean="0">
                <a:solidFill>
                  <a:srgbClr val="FFFF00"/>
                </a:solidFill>
                <a:latin typeface="Arial Rounded MT Bold" pitchFamily="34" charset="0"/>
              </a:rPr>
              <a:t>my_entry.get</a:t>
            </a:r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</a:rPr>
              <a:t>())</a:t>
            </a:r>
          </a:p>
          <a:p>
            <a:endParaRPr lang="en-US" sz="3600" dirty="0">
              <a:solidFill>
                <a:srgbClr val="FFFF00"/>
              </a:solidFill>
              <a:latin typeface="Arial Rounded MT Bold" pitchFamily="34" charset="0"/>
            </a:endParaRPr>
          </a:p>
          <a:p>
            <a:endParaRPr lang="en-US" sz="3600" dirty="0" smtClean="0">
              <a:solidFill>
                <a:srgbClr val="FFFF00"/>
              </a:solidFill>
              <a:latin typeface="Arial Rounded MT Bold" pitchFamily="34" charset="0"/>
            </a:endParaRPr>
          </a:p>
          <a:p>
            <a:r>
              <a:rPr lang="en-US" sz="3600" dirty="0" smtClean="0">
                <a:solidFill>
                  <a:srgbClr val="FFFF00"/>
                </a:solidFill>
                <a:latin typeface="Arial Rounded MT Bold" pitchFamily="34" charset="0"/>
              </a:rPr>
              <a:t>Use to get data from our   specific point out location which we enter  in entry box for  converting into audio</a:t>
            </a:r>
            <a:endParaRPr lang="en-US" sz="36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838200"/>
            <a:ext cx="4876800" cy="5386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FF00"/>
                </a:solidFill>
                <a:latin typeface="Arial Rounded MT Bold" pitchFamily="34" charset="0"/>
              </a:rPr>
              <a:t>engine.runAndWait(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</a:p>
          <a:p>
            <a:endParaRPr lang="en-US" sz="2800" b="1" dirty="0" smtClean="0">
              <a:solidFill>
                <a:srgbClr val="FFFF00"/>
              </a:solidFill>
              <a:latin typeface="Arial Rounded MT Bold" pitchFamily="34" charset="0"/>
            </a:endParaRPr>
          </a:p>
          <a:p>
            <a:r>
              <a:rPr lang="en-US" sz="3200" b="1" dirty="0">
                <a:solidFill>
                  <a:srgbClr val="FFFF00"/>
                </a:solidFill>
                <a:latin typeface="Arial Black" pitchFamily="34" charset="0"/>
              </a:rPr>
              <a:t>This function will make the speech </a:t>
            </a:r>
            <a:r>
              <a:rPr lang="en-US" sz="3200" b="1" dirty="0" smtClean="0">
                <a:solidFill>
                  <a:srgbClr val="FFFF00"/>
                </a:solidFill>
                <a:latin typeface="Arial Black" pitchFamily="34" charset="0"/>
              </a:rPr>
              <a:t>audible </a:t>
            </a:r>
            <a:r>
              <a:rPr lang="en-US" sz="3200" b="1" dirty="0">
                <a:solidFill>
                  <a:srgbClr val="FFFF00"/>
                </a:solidFill>
                <a:latin typeface="Arial Black" pitchFamily="34" charset="0"/>
              </a:rPr>
              <a:t>in the </a:t>
            </a:r>
            <a:r>
              <a:rPr lang="en-US" sz="3200" b="1" dirty="0" smtClean="0">
                <a:solidFill>
                  <a:srgbClr val="FFFF00"/>
                </a:solidFill>
                <a:latin typeface="Arial Black" pitchFamily="34" charset="0"/>
              </a:rPr>
              <a:t>system</a:t>
            </a:r>
            <a:endParaRPr lang="en-US" sz="3200" b="1" dirty="0">
              <a:solidFill>
                <a:srgbClr val="FFFF00"/>
              </a:solidFill>
              <a:latin typeface="Arial Black" pitchFamily="34" charset="0"/>
            </a:endParaRPr>
          </a:p>
          <a:p>
            <a:endParaRPr lang="en-US" sz="3200" b="1" dirty="0" smtClean="0">
              <a:solidFill>
                <a:srgbClr val="FFFF00"/>
              </a:solidFill>
              <a:latin typeface="Arial Black" pitchFamily="34" charset="0"/>
            </a:endParaRPr>
          </a:p>
          <a:p>
            <a:r>
              <a:rPr lang="en-US" sz="3200" b="1" dirty="0" smtClean="0">
                <a:solidFill>
                  <a:srgbClr val="FFFF00"/>
                </a:solidFill>
                <a:latin typeface="Arial Black" pitchFamily="34" charset="0"/>
              </a:rPr>
              <a:t>process the voice in more conventional form</a:t>
            </a:r>
          </a:p>
          <a:p>
            <a:endParaRPr lang="en-US" sz="2800" b="1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6" y="0"/>
            <a:ext cx="69272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my_entry</a:t>
            </a:r>
            <a:r>
              <a:rPr lang="en-US" sz="3600" b="1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,  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my_button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 , 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Btn2</a:t>
            </a:r>
          </a:p>
          <a:p>
            <a:endParaRPr lang="en-US" sz="3600" b="1" dirty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Create  a  entry  box for  enter  text</a:t>
            </a:r>
          </a:p>
          <a:p>
            <a:endParaRPr lang="en-US" sz="3600" b="1" dirty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Develop  speak button   which   proceed  speak  function</a:t>
            </a:r>
          </a:p>
          <a:p>
            <a:endParaRPr lang="en-US" sz="3600" b="1" dirty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Destroy  command  to exit  execution  of  program</a:t>
            </a:r>
            <a:endParaRPr lang="en-US" sz="3600" b="1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2021-09-13T20:01:32Z</dcterms:created>
  <dcterms:modified xsi:type="dcterms:W3CDTF">2021-09-13T20:46:20Z</dcterms:modified>
</cp:coreProperties>
</file>