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1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6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85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79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8782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0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33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08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2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EFD0E3-BE53-4C33-BAC6-E5C64CA10BE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8A1465-1BF3-45A5-ACF9-CB15BA0DD51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8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DJIBGUIDE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0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72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L’ARRIVEE</a:t>
            </a:r>
          </a:p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APRES INSTALLATION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L’ARRIVEE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DEFINITION DES BESOINS</a:t>
            </a:r>
          </a:p>
          <a:p>
            <a:pPr lvl="1"/>
            <a:r>
              <a:rPr lang="fr-FR" dirty="0" smtClean="0"/>
              <a:t>TOURISME</a:t>
            </a:r>
          </a:p>
          <a:p>
            <a:pPr lvl="1"/>
            <a:r>
              <a:rPr lang="fr-FR" dirty="0" smtClean="0"/>
              <a:t>EMPLOI</a:t>
            </a:r>
          </a:p>
          <a:p>
            <a:pPr lvl="1"/>
            <a:r>
              <a:rPr lang="fr-FR" dirty="0" smtClean="0"/>
              <a:t>BUSINESS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11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TOURISME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631816"/>
              </p:ext>
            </p:extLst>
          </p:nvPr>
        </p:nvGraphicFramePr>
        <p:xfrm>
          <a:off x="1250950" y="2286000"/>
          <a:ext cx="1017905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7"/>
                <a:gridCol w="3393017"/>
                <a:gridCol w="339301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BESOINS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INFORMATIONS NECESSAIRES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HEBERGEMENT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HOBBY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VISA +</a:t>
                      </a:r>
                      <a:r>
                        <a:rPr lang="fr-FR" baseline="0" dirty="0" smtClean="0"/>
                        <a:t> ASSURANCES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12986"/>
              </p:ext>
            </p:extLst>
          </p:nvPr>
        </p:nvGraphicFramePr>
        <p:xfrm>
          <a:off x="1250950" y="2286000"/>
          <a:ext cx="1017905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7"/>
                <a:gridCol w="3393017"/>
                <a:gridCol w="339301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BESOINS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INFORMATIONS NECESSAIRES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LOGEMENT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BUDGET +</a:t>
                      </a:r>
                      <a:r>
                        <a:rPr lang="fr-FR" baseline="0" dirty="0" smtClean="0"/>
                        <a:t> préférence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MOBILIER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EAU</a:t>
                      </a:r>
                      <a:r>
                        <a:rPr lang="fr-FR" baseline="0" dirty="0" smtClean="0"/>
                        <a:t> ELECTRICITE GAZ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TELEPHONE</a:t>
                      </a:r>
                      <a:r>
                        <a:rPr lang="fr-FR" baseline="0" dirty="0" smtClean="0"/>
                        <a:t> + TV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MOBILIER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4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49247"/>
              </p:ext>
            </p:extLst>
          </p:nvPr>
        </p:nvGraphicFramePr>
        <p:xfrm>
          <a:off x="1250950" y="2286000"/>
          <a:ext cx="1017905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7"/>
                <a:gridCol w="3393017"/>
                <a:gridCol w="339301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BESOINS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INFORMATIONS NECESSAIRES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4219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</TotalTime>
  <Words>52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DJIBGUIDE</vt:lpstr>
      <vt:lpstr>STRUCTURE DU SITE</vt:lpstr>
      <vt:lpstr>SERVICES</vt:lpstr>
      <vt:lpstr>AVANT L’ARRIVEE</vt:lpstr>
      <vt:lpstr>TOURISME</vt:lpstr>
      <vt:lpstr>TRAVAIL</vt:lpstr>
      <vt:lpstr>BUSINESS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13</cp:revision>
  <dcterms:created xsi:type="dcterms:W3CDTF">2020-04-16T13:07:40Z</dcterms:created>
  <dcterms:modified xsi:type="dcterms:W3CDTF">2020-04-16T13:42:50Z</dcterms:modified>
</cp:coreProperties>
</file>