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5D673A-AC15-4356-B52B-D8D62FD1D19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0F18D5-6A6E-41BD-A462-FFD1479526AE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my/nodem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HTML5 </a:t>
            </a:r>
            <a:r>
              <a:rPr lang="fr-FR" dirty="0" err="1" smtClean="0"/>
              <a:t>WebSocket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75656" y="3717032"/>
            <a:ext cx="706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Réaliser un client permettant d’envoyer un message vers un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Réaliser un serveur permettant de mettre le message en majuscule et de le transmettre au client.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3887872" cy="17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Réaliser une application de chat entre plusieurs utilisateurs. 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629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3695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7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4160" y="116632"/>
            <a:ext cx="5729840" cy="5195664"/>
          </a:xfrm>
        </p:spPr>
        <p:txBody>
          <a:bodyPr>
            <a:noAutofit/>
          </a:bodyPr>
          <a:lstStyle/>
          <a:p>
            <a:r>
              <a:rPr lang="fr-FR" sz="800" dirty="0"/>
              <a:t>@</a:t>
            </a:r>
            <a:r>
              <a:rPr lang="fr-FR" sz="800" dirty="0" err="1"/>
              <a:t>ServerEndpoint</a:t>
            </a:r>
            <a:r>
              <a:rPr lang="fr-FR" sz="800" dirty="0"/>
              <a:t>("/</a:t>
            </a:r>
            <a:r>
              <a:rPr lang="fr-FR" sz="800" dirty="0" err="1"/>
              <a:t>serverChat</a:t>
            </a:r>
            <a:r>
              <a:rPr lang="fr-FR" sz="800" dirty="0"/>
              <a:t>")</a:t>
            </a:r>
          </a:p>
          <a:p>
            <a:r>
              <a:rPr lang="fr-FR" sz="800" dirty="0"/>
              <a:t>public class </a:t>
            </a:r>
            <a:r>
              <a:rPr lang="fr-FR" sz="800" dirty="0" err="1"/>
              <a:t>ServerChat</a:t>
            </a:r>
            <a:r>
              <a:rPr lang="fr-FR" sz="800" dirty="0"/>
              <a:t> {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static</a:t>
            </a:r>
            <a:r>
              <a:rPr lang="fr-FR" sz="800" dirty="0"/>
              <a:t> Set&lt;Session&gt; </a:t>
            </a:r>
            <a:r>
              <a:rPr lang="fr-FR" sz="800" dirty="0" err="1"/>
              <a:t>users</a:t>
            </a:r>
            <a:r>
              <a:rPr lang="fr-FR" sz="800" dirty="0"/>
              <a:t> = </a:t>
            </a:r>
            <a:r>
              <a:rPr lang="fr-FR" sz="800" dirty="0" err="1"/>
              <a:t>Collections.synchronizedSet</a:t>
            </a:r>
            <a:r>
              <a:rPr lang="fr-FR" sz="800" dirty="0"/>
              <a:t>(new </a:t>
            </a:r>
            <a:r>
              <a:rPr lang="fr-FR" sz="800" dirty="0" err="1"/>
              <a:t>HashSet</a:t>
            </a:r>
            <a:r>
              <a:rPr lang="fr-FR" sz="800" dirty="0"/>
              <a:t>&lt;Session&gt;());</a:t>
            </a:r>
          </a:p>
          <a:p>
            <a:r>
              <a:rPr lang="fr-FR" sz="800" dirty="0"/>
              <a:t>    @</a:t>
            </a:r>
            <a:r>
              <a:rPr lang="fr-FR" sz="800" dirty="0" err="1"/>
              <a:t>OnOpen</a:t>
            </a:r>
            <a:endParaRPr lang="fr-FR" sz="800" dirty="0"/>
          </a:p>
          <a:p>
            <a:r>
              <a:rPr lang="fr-FR" sz="800" dirty="0"/>
              <a:t>    public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handleOpen</a:t>
            </a:r>
            <a:r>
              <a:rPr lang="fr-FR" sz="800" dirty="0"/>
              <a:t>(Session </a:t>
            </a:r>
            <a:r>
              <a:rPr lang="fr-FR" sz="800" dirty="0" err="1"/>
              <a:t>userSession</a:t>
            </a:r>
            <a:r>
              <a:rPr lang="fr-FR" sz="800" dirty="0"/>
              <a:t>) {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users.add</a:t>
            </a:r>
            <a:r>
              <a:rPr lang="fr-FR" sz="800" dirty="0"/>
              <a:t>(</a:t>
            </a:r>
            <a:r>
              <a:rPr lang="fr-FR" sz="800" dirty="0" err="1"/>
              <a:t>userSession</a:t>
            </a:r>
            <a:r>
              <a:rPr lang="fr-FR" sz="800" dirty="0"/>
              <a:t>);</a:t>
            </a:r>
          </a:p>
          <a:p>
            <a:r>
              <a:rPr lang="fr-FR" sz="800" dirty="0"/>
              <a:t>    }</a:t>
            </a:r>
          </a:p>
          <a:p>
            <a:r>
              <a:rPr lang="fr-FR" sz="800" dirty="0"/>
              <a:t>    @</a:t>
            </a:r>
            <a:r>
              <a:rPr lang="fr-FR" sz="800" dirty="0" err="1"/>
              <a:t>OnMessage</a:t>
            </a:r>
            <a:endParaRPr lang="fr-FR" sz="800" dirty="0"/>
          </a:p>
          <a:p>
            <a:r>
              <a:rPr lang="fr-FR" sz="800" dirty="0"/>
              <a:t>    public String </a:t>
            </a:r>
            <a:r>
              <a:rPr lang="fr-FR" sz="800" dirty="0" err="1"/>
              <a:t>handleMessage</a:t>
            </a:r>
            <a:r>
              <a:rPr lang="fr-FR" sz="800" dirty="0"/>
              <a:t>(String message, Session </a:t>
            </a:r>
            <a:r>
              <a:rPr lang="fr-FR" sz="800" dirty="0" err="1"/>
              <a:t>userSession</a:t>
            </a:r>
            <a:r>
              <a:rPr lang="fr-FR" sz="800" dirty="0"/>
              <a:t>) </a:t>
            </a:r>
            <a:r>
              <a:rPr lang="fr-FR" sz="800" dirty="0" err="1"/>
              <a:t>throws</a:t>
            </a:r>
            <a:r>
              <a:rPr lang="fr-FR" sz="800" dirty="0"/>
              <a:t> </a:t>
            </a:r>
            <a:r>
              <a:rPr lang="fr-FR" sz="800" dirty="0" err="1"/>
              <a:t>IOException</a:t>
            </a:r>
            <a:r>
              <a:rPr lang="fr-FR" sz="800" dirty="0"/>
              <a:t> {</a:t>
            </a:r>
          </a:p>
          <a:p>
            <a:r>
              <a:rPr lang="fr-FR" sz="800" dirty="0"/>
              <a:t>        String user = (String) </a:t>
            </a:r>
            <a:r>
              <a:rPr lang="fr-FR" sz="800" dirty="0" err="1"/>
              <a:t>userSession.getUserProperties</a:t>
            </a:r>
            <a:r>
              <a:rPr lang="fr-FR" sz="800" dirty="0"/>
              <a:t>().</a:t>
            </a:r>
            <a:r>
              <a:rPr lang="fr-FR" sz="800" dirty="0" err="1"/>
              <a:t>get</a:t>
            </a:r>
            <a:r>
              <a:rPr lang="fr-FR" sz="800" dirty="0"/>
              <a:t>("</a:t>
            </a:r>
            <a:r>
              <a:rPr lang="fr-FR" sz="800" dirty="0" err="1"/>
              <a:t>username</a:t>
            </a:r>
            <a:r>
              <a:rPr lang="fr-FR" sz="800" dirty="0"/>
              <a:t>");</a:t>
            </a:r>
          </a:p>
          <a:p>
            <a:r>
              <a:rPr lang="fr-FR" sz="800" dirty="0"/>
              <a:t>        if (user == </a:t>
            </a:r>
            <a:r>
              <a:rPr lang="fr-FR" sz="800" dirty="0" err="1"/>
              <a:t>null</a:t>
            </a:r>
            <a:r>
              <a:rPr lang="fr-FR" sz="800" dirty="0"/>
              <a:t>) {</a:t>
            </a:r>
          </a:p>
          <a:p>
            <a:r>
              <a:rPr lang="fr-FR" sz="800" dirty="0"/>
              <a:t>            </a:t>
            </a:r>
            <a:r>
              <a:rPr lang="fr-FR" sz="800" dirty="0" err="1"/>
              <a:t>userSession.getUserProperties</a:t>
            </a:r>
            <a:r>
              <a:rPr lang="fr-FR" sz="800" dirty="0"/>
              <a:t>().put("</a:t>
            </a:r>
            <a:r>
              <a:rPr lang="fr-FR" sz="800" dirty="0" err="1"/>
              <a:t>username</a:t>
            </a:r>
            <a:r>
              <a:rPr lang="fr-FR" sz="800" dirty="0"/>
              <a:t>", message);</a:t>
            </a:r>
          </a:p>
          <a:p>
            <a:r>
              <a:rPr lang="fr-FR" sz="800" dirty="0"/>
              <a:t>            </a:t>
            </a:r>
            <a:r>
              <a:rPr lang="fr-FR" sz="800" dirty="0" err="1"/>
              <a:t>userSession.getBasicRemote</a:t>
            </a:r>
            <a:r>
              <a:rPr lang="fr-FR" sz="800" dirty="0"/>
              <a:t>().</a:t>
            </a:r>
            <a:r>
              <a:rPr lang="fr-FR" sz="800" dirty="0" err="1"/>
              <a:t>sendText</a:t>
            </a:r>
            <a:r>
              <a:rPr lang="fr-FR" sz="800" dirty="0"/>
              <a:t>(</a:t>
            </a:r>
            <a:r>
              <a:rPr lang="fr-FR" sz="800" dirty="0" err="1"/>
              <a:t>buildJsonData</a:t>
            </a:r>
            <a:r>
              <a:rPr lang="fr-FR" sz="800" dirty="0"/>
              <a:t>("System", "</a:t>
            </a:r>
            <a:r>
              <a:rPr lang="fr-FR" sz="800" dirty="0" err="1"/>
              <a:t>you</a:t>
            </a:r>
            <a:r>
              <a:rPr lang="fr-FR" sz="800" dirty="0"/>
              <a:t> are </a:t>
            </a:r>
            <a:r>
              <a:rPr lang="fr-FR" sz="800" dirty="0" err="1"/>
              <a:t>now</a:t>
            </a:r>
            <a:r>
              <a:rPr lang="fr-FR" sz="800" dirty="0"/>
              <a:t> </a:t>
            </a:r>
            <a:r>
              <a:rPr lang="fr-FR" sz="800" dirty="0" err="1"/>
              <a:t>connected</a:t>
            </a:r>
            <a:r>
              <a:rPr lang="fr-FR" sz="800" dirty="0"/>
              <a:t> as " + message));</a:t>
            </a:r>
          </a:p>
          <a:p>
            <a:r>
              <a:rPr lang="fr-FR" sz="800" dirty="0"/>
              <a:t>        } </a:t>
            </a:r>
            <a:r>
              <a:rPr lang="fr-FR" sz="800" dirty="0" err="1"/>
              <a:t>else</a:t>
            </a:r>
            <a:r>
              <a:rPr lang="fr-FR" sz="800" dirty="0"/>
              <a:t> {</a:t>
            </a:r>
          </a:p>
          <a:p>
            <a:r>
              <a:rPr lang="fr-FR" sz="800" dirty="0"/>
              <a:t>            for (Session </a:t>
            </a:r>
            <a:r>
              <a:rPr lang="fr-FR" sz="800" dirty="0" err="1"/>
              <a:t>session</a:t>
            </a:r>
            <a:r>
              <a:rPr lang="fr-FR" sz="800" dirty="0"/>
              <a:t> : </a:t>
            </a:r>
            <a:r>
              <a:rPr lang="fr-FR" sz="800" dirty="0" err="1"/>
              <a:t>users</a:t>
            </a:r>
            <a:r>
              <a:rPr lang="fr-FR" sz="800" dirty="0"/>
              <a:t>) {</a:t>
            </a:r>
          </a:p>
          <a:p>
            <a:r>
              <a:rPr lang="fr-FR" sz="800" dirty="0"/>
              <a:t>                </a:t>
            </a:r>
            <a:r>
              <a:rPr lang="fr-FR" sz="800" dirty="0" err="1"/>
              <a:t>session.getBasicRemote</a:t>
            </a:r>
            <a:r>
              <a:rPr lang="fr-FR" sz="800" dirty="0"/>
              <a:t>().</a:t>
            </a:r>
            <a:r>
              <a:rPr lang="fr-FR" sz="800" dirty="0" err="1"/>
              <a:t>sendText</a:t>
            </a:r>
            <a:r>
              <a:rPr lang="fr-FR" sz="800" dirty="0"/>
              <a:t>(</a:t>
            </a:r>
            <a:r>
              <a:rPr lang="fr-FR" sz="800" dirty="0" err="1"/>
              <a:t>buildJsonData</a:t>
            </a:r>
            <a:r>
              <a:rPr lang="fr-FR" sz="800" dirty="0"/>
              <a:t>(user, message));</a:t>
            </a:r>
          </a:p>
          <a:p>
            <a:r>
              <a:rPr lang="fr-FR" sz="800" dirty="0"/>
              <a:t>            }</a:t>
            </a:r>
          </a:p>
          <a:p>
            <a:r>
              <a:rPr lang="fr-FR" sz="800" dirty="0"/>
              <a:t>        }</a:t>
            </a:r>
          </a:p>
          <a:p>
            <a:r>
              <a:rPr lang="fr-FR" sz="800" dirty="0"/>
              <a:t>        return </a:t>
            </a:r>
            <a:r>
              <a:rPr lang="fr-FR" sz="800" dirty="0" err="1"/>
              <a:t>null</a:t>
            </a:r>
            <a:r>
              <a:rPr lang="fr-FR" sz="800" dirty="0"/>
              <a:t>;</a:t>
            </a:r>
          </a:p>
          <a:p>
            <a:r>
              <a:rPr lang="fr-FR" sz="800" dirty="0"/>
              <a:t>    }</a:t>
            </a:r>
          </a:p>
          <a:p>
            <a:r>
              <a:rPr lang="fr-FR" sz="800" dirty="0"/>
              <a:t>    @</a:t>
            </a:r>
            <a:r>
              <a:rPr lang="fr-FR" sz="800" dirty="0" err="1"/>
              <a:t>OnClose</a:t>
            </a:r>
            <a:endParaRPr lang="fr-FR" sz="800" dirty="0"/>
          </a:p>
          <a:p>
            <a:r>
              <a:rPr lang="fr-FR" sz="800" dirty="0"/>
              <a:t>    public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handleClose</a:t>
            </a:r>
            <a:r>
              <a:rPr lang="fr-FR" sz="800" dirty="0"/>
              <a:t>(Session </a:t>
            </a:r>
            <a:r>
              <a:rPr lang="fr-FR" sz="800" dirty="0" err="1"/>
              <a:t>userSession</a:t>
            </a:r>
            <a:r>
              <a:rPr lang="fr-FR" sz="800" dirty="0"/>
              <a:t>) {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users.remove</a:t>
            </a:r>
            <a:r>
              <a:rPr lang="fr-FR" sz="800" dirty="0"/>
              <a:t>(</a:t>
            </a:r>
            <a:r>
              <a:rPr lang="fr-FR" sz="800" dirty="0" err="1"/>
              <a:t>userSession</a:t>
            </a:r>
            <a:r>
              <a:rPr lang="fr-FR" sz="800" dirty="0"/>
              <a:t>);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System.out.println</a:t>
            </a:r>
            <a:r>
              <a:rPr lang="fr-FR" sz="800" dirty="0"/>
              <a:t>("client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dirty="0" err="1"/>
              <a:t>disconnected</a:t>
            </a:r>
            <a:r>
              <a:rPr lang="fr-FR" sz="800" dirty="0"/>
              <a:t>...");</a:t>
            </a:r>
          </a:p>
          <a:p>
            <a:r>
              <a:rPr lang="fr-FR" sz="800" dirty="0"/>
              <a:t>    }</a:t>
            </a:r>
          </a:p>
          <a:p>
            <a:r>
              <a:rPr lang="fr-FR" sz="800" dirty="0"/>
              <a:t>    </a:t>
            </a:r>
            <a:r>
              <a:rPr lang="fr-FR" sz="800" dirty="0" err="1"/>
              <a:t>private</a:t>
            </a:r>
            <a:r>
              <a:rPr lang="fr-FR" sz="800" dirty="0"/>
              <a:t> String </a:t>
            </a:r>
            <a:r>
              <a:rPr lang="fr-FR" sz="800" dirty="0" err="1"/>
              <a:t>buildJsonData</a:t>
            </a:r>
            <a:r>
              <a:rPr lang="fr-FR" sz="800" dirty="0"/>
              <a:t>(String user, String message) {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JsonObject</a:t>
            </a:r>
            <a:r>
              <a:rPr lang="fr-FR" sz="800" dirty="0"/>
              <a:t> </a:t>
            </a:r>
            <a:r>
              <a:rPr lang="fr-FR" sz="800" dirty="0" err="1"/>
              <a:t>jo</a:t>
            </a:r>
            <a:r>
              <a:rPr lang="fr-FR" sz="800" dirty="0"/>
              <a:t> = </a:t>
            </a:r>
            <a:r>
              <a:rPr lang="fr-FR" sz="800" dirty="0" err="1"/>
              <a:t>Json.createObjectBuilder</a:t>
            </a:r>
            <a:r>
              <a:rPr lang="fr-FR" sz="800" dirty="0"/>
              <a:t>().</a:t>
            </a:r>
            <a:r>
              <a:rPr lang="fr-FR" sz="800" dirty="0" err="1"/>
              <a:t>add</a:t>
            </a:r>
            <a:r>
              <a:rPr lang="fr-FR" sz="800" dirty="0"/>
              <a:t>("message", user + ":" + message).</a:t>
            </a:r>
            <a:r>
              <a:rPr lang="fr-FR" sz="800" dirty="0" err="1"/>
              <a:t>build</a:t>
            </a:r>
            <a:r>
              <a:rPr lang="fr-FR" sz="800" dirty="0"/>
              <a:t>();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StringWriter</a:t>
            </a:r>
            <a:r>
              <a:rPr lang="fr-FR" sz="800" dirty="0"/>
              <a:t> </a:t>
            </a:r>
            <a:r>
              <a:rPr lang="fr-FR" sz="800" dirty="0" err="1"/>
              <a:t>stringWriter</a:t>
            </a:r>
            <a:r>
              <a:rPr lang="fr-FR" sz="800" dirty="0"/>
              <a:t> = new </a:t>
            </a:r>
            <a:r>
              <a:rPr lang="fr-FR" sz="800" dirty="0" err="1"/>
              <a:t>StringWriter</a:t>
            </a:r>
            <a:r>
              <a:rPr lang="fr-FR" sz="800" dirty="0"/>
              <a:t>();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JsonWriter</a:t>
            </a:r>
            <a:r>
              <a:rPr lang="fr-FR" sz="800" dirty="0"/>
              <a:t> </a:t>
            </a:r>
            <a:r>
              <a:rPr lang="fr-FR" sz="800" dirty="0" err="1"/>
              <a:t>jsonWriter</a:t>
            </a:r>
            <a:r>
              <a:rPr lang="fr-FR" sz="800" dirty="0"/>
              <a:t> = </a:t>
            </a:r>
            <a:r>
              <a:rPr lang="fr-FR" sz="800" dirty="0" err="1"/>
              <a:t>Json.createWriter</a:t>
            </a:r>
            <a:r>
              <a:rPr lang="fr-FR" sz="800" dirty="0"/>
              <a:t>(</a:t>
            </a:r>
            <a:r>
              <a:rPr lang="fr-FR" sz="800" dirty="0" err="1"/>
              <a:t>stringWriter</a:t>
            </a:r>
            <a:r>
              <a:rPr lang="fr-FR" sz="800" dirty="0"/>
              <a:t>);</a:t>
            </a:r>
          </a:p>
          <a:p>
            <a:r>
              <a:rPr lang="fr-FR" sz="800" dirty="0"/>
              <a:t>        </a:t>
            </a:r>
            <a:r>
              <a:rPr lang="fr-FR" sz="800" dirty="0" err="1"/>
              <a:t>jsonWriter.write</a:t>
            </a:r>
            <a:r>
              <a:rPr lang="fr-FR" sz="800" dirty="0"/>
              <a:t>(</a:t>
            </a:r>
            <a:r>
              <a:rPr lang="fr-FR" sz="800" dirty="0" err="1"/>
              <a:t>jo</a:t>
            </a:r>
            <a:r>
              <a:rPr lang="fr-FR" sz="800" dirty="0"/>
              <a:t>);</a:t>
            </a:r>
          </a:p>
          <a:p>
            <a:r>
              <a:rPr lang="fr-FR" sz="800" dirty="0"/>
              <a:t>        return </a:t>
            </a:r>
            <a:r>
              <a:rPr lang="fr-FR" sz="800" dirty="0" err="1"/>
              <a:t>stringWriter.toString</a:t>
            </a:r>
            <a:r>
              <a:rPr lang="fr-FR" sz="800" dirty="0"/>
              <a:t>();</a:t>
            </a:r>
          </a:p>
          <a:p>
            <a:r>
              <a:rPr lang="fr-FR" sz="800" dirty="0"/>
              <a:t>    }</a:t>
            </a:r>
          </a:p>
          <a:p>
            <a:r>
              <a:rPr lang="fr-F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6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2672" y="116632"/>
            <a:ext cx="7498080" cy="5221560"/>
          </a:xfrm>
        </p:spPr>
        <p:txBody>
          <a:bodyPr>
            <a:noAutofit/>
          </a:bodyPr>
          <a:lstStyle/>
          <a:p>
            <a:r>
              <a:rPr lang="fr-FR" sz="1000" dirty="0"/>
              <a:t>&lt;html&gt;</a:t>
            </a:r>
          </a:p>
          <a:p>
            <a:r>
              <a:rPr lang="fr-FR" sz="1000" dirty="0"/>
              <a:t>    &lt;</a:t>
            </a:r>
            <a:r>
              <a:rPr lang="fr-FR" sz="1000" dirty="0" err="1"/>
              <a:t>head</a:t>
            </a:r>
            <a:r>
              <a:rPr lang="fr-FR" sz="1000" dirty="0"/>
              <a:t>&gt;</a:t>
            </a:r>
          </a:p>
          <a:p>
            <a:r>
              <a:rPr lang="fr-FR" sz="1000" dirty="0"/>
              <a:t>        &lt;</a:t>
            </a:r>
            <a:r>
              <a:rPr lang="fr-FR" sz="1000" dirty="0" err="1"/>
              <a:t>title</a:t>
            </a:r>
            <a:r>
              <a:rPr lang="fr-FR" sz="1000" dirty="0"/>
              <a:t>&gt;TODO </a:t>
            </a:r>
            <a:r>
              <a:rPr lang="fr-FR" sz="1000" dirty="0" err="1"/>
              <a:t>supply</a:t>
            </a:r>
            <a:r>
              <a:rPr lang="fr-FR" sz="1000" dirty="0"/>
              <a:t> a </a:t>
            </a:r>
            <a:r>
              <a:rPr lang="fr-FR" sz="1000" dirty="0" err="1"/>
              <a:t>title</a:t>
            </a:r>
            <a:r>
              <a:rPr lang="fr-FR" sz="1000" dirty="0"/>
              <a:t>&lt;/</a:t>
            </a:r>
            <a:r>
              <a:rPr lang="fr-FR" sz="1000" dirty="0" err="1"/>
              <a:t>title</a:t>
            </a:r>
            <a:r>
              <a:rPr lang="fr-FR" sz="1000" dirty="0"/>
              <a:t>&gt;</a:t>
            </a:r>
          </a:p>
          <a:p>
            <a:r>
              <a:rPr lang="fr-FR" sz="1000" dirty="0"/>
              <a:t>        &lt;</a:t>
            </a:r>
            <a:r>
              <a:rPr lang="fr-FR" sz="1000" dirty="0" err="1"/>
              <a:t>meta</a:t>
            </a:r>
            <a:r>
              <a:rPr lang="fr-FR" sz="1000" dirty="0"/>
              <a:t> </a:t>
            </a:r>
            <a:r>
              <a:rPr lang="fr-FR" sz="1000" dirty="0" err="1"/>
              <a:t>charset</a:t>
            </a:r>
            <a:r>
              <a:rPr lang="fr-FR" sz="1000" dirty="0"/>
              <a:t>="UTF-8"&gt;</a:t>
            </a:r>
          </a:p>
          <a:p>
            <a:r>
              <a:rPr lang="fr-FR" sz="1000" dirty="0"/>
              <a:t>        &lt;script </a:t>
            </a:r>
            <a:r>
              <a:rPr lang="fr-FR" sz="1000" dirty="0" err="1"/>
              <a:t>src</a:t>
            </a:r>
            <a:r>
              <a:rPr lang="fr-FR" sz="1000" dirty="0"/>
              <a:t>="jquery-3.2.1.min.js" type="</a:t>
            </a:r>
            <a:r>
              <a:rPr lang="fr-FR" sz="1000" dirty="0" err="1"/>
              <a:t>text</a:t>
            </a:r>
            <a:r>
              <a:rPr lang="fr-FR" sz="1000" dirty="0"/>
              <a:t>/</a:t>
            </a:r>
            <a:r>
              <a:rPr lang="fr-FR" sz="1000" dirty="0" err="1"/>
              <a:t>javascript</a:t>
            </a:r>
            <a:r>
              <a:rPr lang="fr-FR" sz="1000" dirty="0"/>
              <a:t>"&gt;&lt;/script&gt;</a:t>
            </a:r>
          </a:p>
          <a:p>
            <a:r>
              <a:rPr lang="fr-FR" sz="1000" dirty="0"/>
              <a:t>        &lt;</a:t>
            </a:r>
            <a:r>
              <a:rPr lang="fr-FR" sz="1000" dirty="0" err="1"/>
              <a:t>meta</a:t>
            </a:r>
            <a:r>
              <a:rPr lang="fr-FR" sz="1000" dirty="0"/>
              <a:t> </a:t>
            </a:r>
            <a:r>
              <a:rPr lang="fr-FR" sz="1000" dirty="0" err="1"/>
              <a:t>name</a:t>
            </a:r>
            <a:r>
              <a:rPr lang="fr-FR" sz="1000" dirty="0"/>
              <a:t>="</a:t>
            </a:r>
            <a:r>
              <a:rPr lang="fr-FR" sz="1000" dirty="0" err="1"/>
              <a:t>viewport</a:t>
            </a:r>
            <a:r>
              <a:rPr lang="fr-FR" sz="1000" dirty="0"/>
              <a:t>" content="</a:t>
            </a:r>
            <a:r>
              <a:rPr lang="fr-FR" sz="1000" dirty="0" err="1"/>
              <a:t>width</a:t>
            </a:r>
            <a:r>
              <a:rPr lang="fr-FR" sz="1000" dirty="0"/>
              <a:t>=</a:t>
            </a:r>
            <a:r>
              <a:rPr lang="fr-FR" sz="1000" dirty="0" err="1"/>
              <a:t>device-width</a:t>
            </a:r>
            <a:r>
              <a:rPr lang="fr-FR" sz="1000" dirty="0"/>
              <a:t>, initial-</a:t>
            </a:r>
            <a:r>
              <a:rPr lang="fr-FR" sz="1000" dirty="0" err="1"/>
              <a:t>scale</a:t>
            </a:r>
            <a:r>
              <a:rPr lang="fr-FR" sz="1000" dirty="0"/>
              <a:t>=1.0"&gt;</a:t>
            </a:r>
          </a:p>
          <a:p>
            <a:r>
              <a:rPr lang="fr-FR" sz="1000" dirty="0"/>
              <a:t>    &lt;/</a:t>
            </a:r>
            <a:r>
              <a:rPr lang="fr-FR" sz="1000" dirty="0" err="1"/>
              <a:t>head</a:t>
            </a:r>
            <a:r>
              <a:rPr lang="fr-FR" sz="1000" dirty="0"/>
              <a:t>&gt;</a:t>
            </a:r>
          </a:p>
          <a:p>
            <a:r>
              <a:rPr lang="fr-FR" sz="1000" dirty="0"/>
              <a:t>    &lt;body&gt;</a:t>
            </a:r>
          </a:p>
          <a:p>
            <a:r>
              <a:rPr lang="fr-FR" sz="1000" dirty="0"/>
              <a:t>        &lt;</a:t>
            </a:r>
            <a:r>
              <a:rPr lang="fr-FR" sz="1000" dirty="0" err="1"/>
              <a:t>textarea</a:t>
            </a:r>
            <a:r>
              <a:rPr lang="fr-FR" sz="1000" dirty="0"/>
              <a:t> id="message" </a:t>
            </a:r>
            <a:r>
              <a:rPr lang="fr-FR" sz="1000" dirty="0" err="1"/>
              <a:t>name</a:t>
            </a:r>
            <a:r>
              <a:rPr lang="fr-FR" sz="1000" dirty="0"/>
              <a:t>="message" </a:t>
            </a:r>
            <a:r>
              <a:rPr lang="fr-FR" sz="1000" dirty="0" err="1"/>
              <a:t>rows</a:t>
            </a:r>
            <a:r>
              <a:rPr lang="fr-FR" sz="1000" dirty="0"/>
              <a:t>="20" cols="50" </a:t>
            </a:r>
            <a:r>
              <a:rPr lang="fr-FR" sz="1000" dirty="0" err="1"/>
              <a:t>readonly</a:t>
            </a:r>
            <a:r>
              <a:rPr lang="fr-FR" sz="1000" dirty="0"/>
              <a:t>=""&gt;</a:t>
            </a:r>
          </a:p>
          <a:p>
            <a:r>
              <a:rPr lang="fr-FR" sz="1000" dirty="0"/>
              <a:t>        &lt;/</a:t>
            </a:r>
            <a:r>
              <a:rPr lang="fr-FR" sz="1000" dirty="0" err="1"/>
              <a:t>textarea</a:t>
            </a:r>
            <a:r>
              <a:rPr lang="fr-FR" sz="1000" dirty="0"/>
              <a:t>&gt; &lt;</a:t>
            </a:r>
            <a:r>
              <a:rPr lang="fr-FR" sz="1000" dirty="0" err="1"/>
              <a:t>br</a:t>
            </a:r>
            <a:r>
              <a:rPr lang="fr-FR" sz="1000" dirty="0"/>
              <a:t>/&gt;</a:t>
            </a:r>
          </a:p>
          <a:p>
            <a:r>
              <a:rPr lang="fr-FR" sz="1000" dirty="0"/>
              <a:t>        &lt;input id="</a:t>
            </a:r>
            <a:r>
              <a:rPr lang="fr-FR" sz="1000" dirty="0" err="1"/>
              <a:t>inputText</a:t>
            </a:r>
            <a:r>
              <a:rPr lang="fr-FR" sz="1000" dirty="0"/>
              <a:t>" type="</a:t>
            </a:r>
            <a:r>
              <a:rPr lang="fr-FR" sz="1000" dirty="0" err="1"/>
              <a:t>text</a:t>
            </a:r>
            <a:r>
              <a:rPr lang="fr-FR" sz="1000" dirty="0"/>
              <a:t>" </a:t>
            </a:r>
            <a:r>
              <a:rPr lang="fr-FR" sz="1000" dirty="0" err="1"/>
              <a:t>name</a:t>
            </a:r>
            <a:r>
              <a:rPr lang="fr-FR" sz="1000" dirty="0"/>
              <a:t>="</a:t>
            </a:r>
            <a:r>
              <a:rPr lang="fr-FR" sz="1000" dirty="0" err="1"/>
              <a:t>inputText</a:t>
            </a:r>
            <a:r>
              <a:rPr lang="fr-FR" sz="1000" dirty="0"/>
              <a:t>" value="" /&gt;</a:t>
            </a:r>
          </a:p>
          <a:p>
            <a:r>
              <a:rPr lang="fr-FR" sz="1000" dirty="0"/>
              <a:t>        &lt;input id ="</a:t>
            </a:r>
            <a:r>
              <a:rPr lang="fr-FR" sz="1000" dirty="0" err="1"/>
              <a:t>send</a:t>
            </a:r>
            <a:r>
              <a:rPr lang="fr-FR" sz="1000" dirty="0"/>
              <a:t>" type="</a:t>
            </a:r>
            <a:r>
              <a:rPr lang="fr-FR" sz="1000" dirty="0" err="1"/>
              <a:t>button</a:t>
            </a:r>
            <a:r>
              <a:rPr lang="fr-FR" sz="1000" dirty="0"/>
              <a:t>" value="Envoyer" </a:t>
            </a:r>
            <a:r>
              <a:rPr lang="fr-FR" sz="1000" dirty="0" err="1"/>
              <a:t>onclick</a:t>
            </a:r>
            <a:r>
              <a:rPr lang="fr-FR" sz="1000" dirty="0"/>
              <a:t>="</a:t>
            </a:r>
            <a:r>
              <a:rPr lang="fr-FR" sz="1000" dirty="0" err="1"/>
              <a:t>sendMessage</a:t>
            </a:r>
            <a:r>
              <a:rPr lang="fr-FR" sz="1000" dirty="0"/>
              <a:t>();" /&gt;</a:t>
            </a:r>
          </a:p>
          <a:p>
            <a:r>
              <a:rPr lang="fr-FR" sz="1000" dirty="0"/>
              <a:t>        &lt;script&gt;</a:t>
            </a:r>
          </a:p>
          <a:p>
            <a:r>
              <a:rPr lang="fr-FR" sz="1000" dirty="0"/>
              <a:t>            var </a:t>
            </a:r>
            <a:r>
              <a:rPr lang="fr-FR" sz="1000" dirty="0" err="1"/>
              <a:t>ws</a:t>
            </a:r>
            <a:r>
              <a:rPr lang="fr-FR" sz="1000" dirty="0"/>
              <a:t> = new </a:t>
            </a:r>
            <a:r>
              <a:rPr lang="fr-FR" sz="1000" dirty="0" err="1"/>
              <a:t>WebSocket</a:t>
            </a:r>
            <a:r>
              <a:rPr lang="fr-FR" sz="1000" dirty="0"/>
              <a:t>("</a:t>
            </a:r>
            <a:r>
              <a:rPr lang="fr-FR" sz="1000" dirty="0" err="1"/>
              <a:t>ws</a:t>
            </a:r>
            <a:r>
              <a:rPr lang="fr-FR" sz="1000" dirty="0"/>
              <a:t>://localhost:34032/webSocket1/</a:t>
            </a:r>
            <a:r>
              <a:rPr lang="fr-FR" sz="1000" dirty="0" err="1"/>
              <a:t>serverChat</a:t>
            </a:r>
            <a:r>
              <a:rPr lang="fr-FR" sz="1000" dirty="0"/>
              <a:t>");</a:t>
            </a:r>
          </a:p>
          <a:p>
            <a:r>
              <a:rPr lang="fr-FR" sz="1000" dirty="0"/>
              <a:t>            </a:t>
            </a:r>
            <a:r>
              <a:rPr lang="fr-FR" sz="1000" dirty="0" err="1"/>
              <a:t>ws.onmessage</a:t>
            </a:r>
            <a:r>
              <a:rPr lang="fr-FR" sz="1000" dirty="0"/>
              <a:t> = </a:t>
            </a:r>
            <a:r>
              <a:rPr lang="fr-FR" sz="1000" dirty="0" err="1"/>
              <a:t>function</a:t>
            </a:r>
            <a:r>
              <a:rPr lang="fr-FR" sz="1000" dirty="0"/>
              <a:t> (</a:t>
            </a:r>
            <a:r>
              <a:rPr lang="fr-FR" sz="1000" dirty="0" err="1"/>
              <a:t>evt</a:t>
            </a:r>
            <a:r>
              <a:rPr lang="fr-FR" sz="1000" dirty="0"/>
              <a:t>)</a:t>
            </a:r>
          </a:p>
          <a:p>
            <a:r>
              <a:rPr lang="fr-FR" sz="1000" dirty="0"/>
              <a:t>            {</a:t>
            </a:r>
          </a:p>
          <a:p>
            <a:r>
              <a:rPr lang="fr-FR" sz="1000" dirty="0"/>
              <a:t>                var </a:t>
            </a:r>
            <a:r>
              <a:rPr lang="fr-FR" sz="1000" dirty="0" err="1"/>
              <a:t>jsonData</a:t>
            </a:r>
            <a:r>
              <a:rPr lang="fr-FR" sz="1000" dirty="0"/>
              <a:t> = </a:t>
            </a:r>
            <a:r>
              <a:rPr lang="fr-FR" sz="1000" dirty="0" err="1"/>
              <a:t>JSON.parse</a:t>
            </a:r>
            <a:r>
              <a:rPr lang="fr-FR" sz="1000" dirty="0"/>
              <a:t>(</a:t>
            </a:r>
            <a:r>
              <a:rPr lang="fr-FR" sz="1000" dirty="0" err="1"/>
              <a:t>evt.data</a:t>
            </a:r>
            <a:r>
              <a:rPr lang="fr-FR" sz="1000" dirty="0"/>
              <a:t>);</a:t>
            </a:r>
          </a:p>
          <a:p>
            <a:r>
              <a:rPr lang="fr-FR" sz="1000" dirty="0"/>
              <a:t>                if (</a:t>
            </a:r>
            <a:r>
              <a:rPr lang="fr-FR" sz="1000" dirty="0" err="1"/>
              <a:t>jsonData</a:t>
            </a:r>
            <a:r>
              <a:rPr lang="fr-FR" sz="1000" dirty="0"/>
              <a:t>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                    $("#message").append(</a:t>
            </a:r>
            <a:r>
              <a:rPr lang="fr-FR" sz="1000" dirty="0" err="1"/>
              <a:t>jsonData.message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                }</a:t>
            </a:r>
          </a:p>
          <a:p>
            <a:r>
              <a:rPr lang="fr-FR" sz="1000" dirty="0"/>
              <a:t>            };</a:t>
            </a:r>
          </a:p>
          <a:p>
            <a:endParaRPr lang="fr-FR" sz="1000" dirty="0"/>
          </a:p>
          <a:p>
            <a:r>
              <a:rPr lang="fr-FR" sz="1000" dirty="0"/>
              <a:t>            </a:t>
            </a:r>
            <a:r>
              <a:rPr lang="fr-FR" sz="1000" dirty="0" err="1"/>
              <a:t>function</a:t>
            </a:r>
            <a:r>
              <a:rPr lang="fr-FR" sz="1000" dirty="0"/>
              <a:t> </a:t>
            </a:r>
            <a:r>
              <a:rPr lang="fr-FR" sz="1000" dirty="0" err="1"/>
              <a:t>sendMessage</a:t>
            </a:r>
            <a:r>
              <a:rPr lang="fr-FR" sz="1000" dirty="0"/>
              <a:t>() {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ws.send</a:t>
            </a:r>
            <a:r>
              <a:rPr lang="fr-FR" sz="1000" dirty="0"/>
              <a:t>($("#</a:t>
            </a:r>
            <a:r>
              <a:rPr lang="fr-FR" sz="1000" dirty="0" err="1"/>
              <a:t>inputText</a:t>
            </a:r>
            <a:r>
              <a:rPr lang="fr-FR" sz="1000" dirty="0"/>
              <a:t>").val());</a:t>
            </a:r>
          </a:p>
          <a:p>
            <a:r>
              <a:rPr lang="fr-FR" sz="1000" dirty="0"/>
              <a:t>                $("#</a:t>
            </a:r>
            <a:r>
              <a:rPr lang="fr-FR" sz="1000" dirty="0" err="1"/>
              <a:t>inputText</a:t>
            </a:r>
            <a:r>
              <a:rPr lang="fr-FR" sz="1000" dirty="0"/>
              <a:t>").val("");</a:t>
            </a:r>
          </a:p>
          <a:p>
            <a:r>
              <a:rPr lang="fr-FR" sz="1000" dirty="0"/>
              <a:t>            }</a:t>
            </a:r>
          </a:p>
          <a:p>
            <a:r>
              <a:rPr lang="fr-FR" sz="1000" dirty="0"/>
              <a:t>        &lt;/script&gt;</a:t>
            </a:r>
          </a:p>
          <a:p>
            <a:r>
              <a:rPr lang="fr-FR" sz="1000" dirty="0"/>
              <a:t>    &lt;/body&gt;</a:t>
            </a:r>
          </a:p>
          <a:p>
            <a:r>
              <a:rPr lang="fr-FR" sz="1000" dirty="0"/>
              <a:t>&lt;/html&gt;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767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WebSocket</a:t>
            </a:r>
            <a:r>
              <a:rPr lang="fr-FR" dirty="0"/>
              <a:t> / </a:t>
            </a:r>
            <a:r>
              <a:rPr lang="fr-FR" dirty="0" err="1"/>
              <a:t>NodeJS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20793"/>
            <a:ext cx="7776864" cy="29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53136"/>
            <a:ext cx="7884368" cy="27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/ </a:t>
            </a:r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Serveur :</a:t>
            </a:r>
          </a:p>
          <a:p>
            <a:pPr marL="82296" indent="0">
              <a:buNone/>
            </a:pPr>
            <a:endParaRPr lang="fr-FR" dirty="0" smtClean="0"/>
          </a:p>
          <a:p>
            <a:pPr marL="82296" indent="0">
              <a:buNone/>
            </a:pPr>
            <a:r>
              <a:rPr lang="fr-FR" dirty="0" smtClean="0">
                <a:latin typeface="Consolas" panose="020B0609020204030204" pitchFamily="49" charset="0"/>
              </a:rPr>
              <a:t>var </a:t>
            </a:r>
            <a:r>
              <a:rPr lang="fr-FR" dirty="0">
                <a:latin typeface="Consolas" panose="020B0609020204030204" pitchFamily="49" charset="0"/>
              </a:rPr>
              <a:t>server = </a:t>
            </a:r>
            <a:r>
              <a:rPr lang="fr-FR" dirty="0" err="1">
                <a:latin typeface="Consolas" panose="020B0609020204030204" pitchFamily="49" charset="0"/>
              </a:rPr>
              <a:t>require</a:t>
            </a:r>
            <a:r>
              <a:rPr lang="fr-FR" dirty="0">
                <a:latin typeface="Consolas" panose="020B0609020204030204" pitchFamily="49" charset="0"/>
              </a:rPr>
              <a:t>('</a:t>
            </a:r>
            <a:r>
              <a:rPr lang="fr-FR" dirty="0" err="1">
                <a:latin typeface="Consolas" panose="020B0609020204030204" pitchFamily="49" charset="0"/>
              </a:rPr>
              <a:t>ws</a:t>
            </a:r>
            <a:r>
              <a:rPr lang="fr-FR" dirty="0">
                <a:latin typeface="Consolas" panose="020B0609020204030204" pitchFamily="49" charset="0"/>
              </a:rPr>
              <a:t>').Server;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var s = new server({port:5001});</a:t>
            </a:r>
          </a:p>
          <a:p>
            <a:pPr marL="82296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s.on</a:t>
            </a:r>
            <a:r>
              <a:rPr lang="fr-FR" dirty="0">
                <a:latin typeface="Consolas" panose="020B0609020204030204" pitchFamily="49" charset="0"/>
              </a:rPr>
              <a:t>('</a:t>
            </a:r>
            <a:r>
              <a:rPr lang="fr-FR" dirty="0" err="1">
                <a:latin typeface="Consolas" panose="020B0609020204030204" pitchFamily="49" charset="0"/>
              </a:rPr>
              <a:t>connection</a:t>
            </a:r>
            <a:r>
              <a:rPr lang="fr-FR" dirty="0">
                <a:latin typeface="Consolas" panose="020B0609020204030204" pitchFamily="49" charset="0"/>
              </a:rPr>
              <a:t>', </a:t>
            </a:r>
            <a:r>
              <a:rPr lang="fr-FR" dirty="0" err="1"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ws</a:t>
            </a:r>
            <a:r>
              <a:rPr lang="fr-FR" dirty="0">
                <a:latin typeface="Consolas" panose="020B0609020204030204" pitchFamily="49" charset="0"/>
              </a:rPr>
              <a:t>){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ws.on</a:t>
            </a:r>
            <a:r>
              <a:rPr lang="fr-FR" dirty="0">
                <a:latin typeface="Consolas" panose="020B0609020204030204" pitchFamily="49" charset="0"/>
              </a:rPr>
              <a:t>('message', </a:t>
            </a:r>
            <a:r>
              <a:rPr lang="fr-FR" dirty="0" err="1">
                <a:latin typeface="Consolas" panose="020B0609020204030204" pitchFamily="49" charset="0"/>
              </a:rPr>
              <a:t>function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msg</a:t>
            </a:r>
            <a:r>
              <a:rPr lang="fr-FR" dirty="0">
                <a:latin typeface="Consolas" panose="020B0609020204030204" pitchFamily="49" charset="0"/>
              </a:rPr>
              <a:t>){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console.log(""+</a:t>
            </a:r>
            <a:r>
              <a:rPr lang="fr-FR" dirty="0" err="1">
                <a:latin typeface="Consolas" panose="020B0609020204030204" pitchFamily="49" charset="0"/>
              </a:rPr>
              <a:t>msg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if(</a:t>
            </a:r>
            <a:r>
              <a:rPr lang="fr-FR" dirty="0" err="1">
                <a:latin typeface="Consolas" panose="020B0609020204030204" pitchFamily="49" charset="0"/>
              </a:rPr>
              <a:t>msg</a:t>
            </a:r>
            <a:r>
              <a:rPr lang="fr-FR" dirty="0">
                <a:latin typeface="Consolas" panose="020B0609020204030204" pitchFamily="49" charset="0"/>
              </a:rPr>
              <a:t> === "hello")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            </a:t>
            </a:r>
            <a:r>
              <a:rPr lang="fr-FR" dirty="0" err="1">
                <a:latin typeface="Consolas" panose="020B0609020204030204" pitchFamily="49" charset="0"/>
              </a:rPr>
              <a:t>ws.send</a:t>
            </a:r>
            <a:r>
              <a:rPr lang="fr-FR" dirty="0">
                <a:latin typeface="Consolas" panose="020B0609020204030204" pitchFamily="49" charset="0"/>
              </a:rPr>
              <a:t>("</a:t>
            </a:r>
            <a:r>
              <a:rPr lang="fr-FR" dirty="0" err="1">
                <a:latin typeface="Consolas" panose="020B0609020204030204" pitchFamily="49" charset="0"/>
              </a:rPr>
              <a:t>yes</a:t>
            </a:r>
            <a:r>
              <a:rPr lang="fr-FR" dirty="0">
                <a:latin typeface="Consolas" panose="020B0609020204030204" pitchFamily="49" charset="0"/>
              </a:rPr>
              <a:t>");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    });</a:t>
            </a:r>
          </a:p>
          <a:p>
            <a:pPr marL="82296" indent="0">
              <a:buNone/>
            </a:pPr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396954"/>
            <a:ext cx="5832648" cy="20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WebSocket</a:t>
            </a:r>
            <a:r>
              <a:rPr lang="fr-FR" dirty="0"/>
              <a:t> / </a:t>
            </a:r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5293568"/>
          </a:xfrm>
        </p:spPr>
        <p:txBody>
          <a:bodyPr>
            <a:noAutofit/>
          </a:bodyPr>
          <a:lstStyle/>
          <a:p>
            <a:r>
              <a:rPr lang="fr-FR" sz="1100" b="1" dirty="0" smtClean="0"/>
              <a:t>Client</a:t>
            </a:r>
          </a:p>
          <a:p>
            <a:pPr marL="82296" indent="0">
              <a:buNone/>
            </a:pPr>
            <a:r>
              <a:rPr lang="fr-FR" sz="900" dirty="0"/>
              <a:t>&lt;html&gt;</a:t>
            </a:r>
          </a:p>
          <a:p>
            <a:pPr marL="82296" indent="0">
              <a:buNone/>
            </a:pPr>
            <a:r>
              <a:rPr lang="fr-FR" sz="900" dirty="0"/>
              <a:t>    &lt;</a:t>
            </a:r>
            <a:r>
              <a:rPr lang="fr-FR" sz="900" dirty="0" err="1"/>
              <a:t>head</a:t>
            </a:r>
            <a:r>
              <a:rPr lang="fr-FR" sz="900" dirty="0"/>
              <a:t>&gt;</a:t>
            </a:r>
          </a:p>
          <a:p>
            <a:pPr marL="82296" indent="0">
              <a:buNone/>
            </a:pPr>
            <a:r>
              <a:rPr lang="fr-FR" sz="900" dirty="0"/>
              <a:t>        &lt;</a:t>
            </a:r>
            <a:r>
              <a:rPr lang="fr-FR" sz="900" dirty="0" err="1"/>
              <a:t>title</a:t>
            </a:r>
            <a:r>
              <a:rPr lang="fr-FR" sz="900" dirty="0"/>
              <a:t>&gt;TODO </a:t>
            </a:r>
            <a:r>
              <a:rPr lang="fr-FR" sz="900" dirty="0" err="1"/>
              <a:t>supply</a:t>
            </a:r>
            <a:r>
              <a:rPr lang="fr-FR" sz="900" dirty="0"/>
              <a:t> a </a:t>
            </a:r>
            <a:r>
              <a:rPr lang="fr-FR" sz="900" dirty="0" err="1"/>
              <a:t>title</a:t>
            </a:r>
            <a:r>
              <a:rPr lang="fr-FR" sz="900" dirty="0"/>
              <a:t>&lt;/</a:t>
            </a:r>
            <a:r>
              <a:rPr lang="fr-FR" sz="900" dirty="0" err="1"/>
              <a:t>title</a:t>
            </a:r>
            <a:r>
              <a:rPr lang="fr-FR" sz="900" dirty="0"/>
              <a:t>&gt;</a:t>
            </a:r>
          </a:p>
          <a:p>
            <a:pPr marL="82296" indent="0">
              <a:buNone/>
            </a:pPr>
            <a:r>
              <a:rPr lang="fr-FR" sz="900" dirty="0"/>
              <a:t>        &lt;</a:t>
            </a:r>
            <a:r>
              <a:rPr lang="fr-FR" sz="900" dirty="0" err="1"/>
              <a:t>meta</a:t>
            </a:r>
            <a:r>
              <a:rPr lang="fr-FR" sz="900" dirty="0"/>
              <a:t> </a:t>
            </a:r>
            <a:r>
              <a:rPr lang="fr-FR" sz="900" dirty="0" err="1"/>
              <a:t>charset</a:t>
            </a:r>
            <a:r>
              <a:rPr lang="fr-FR" sz="900" dirty="0"/>
              <a:t>="UTF-8"&gt;</a:t>
            </a:r>
          </a:p>
          <a:p>
            <a:pPr marL="82296" indent="0">
              <a:buNone/>
            </a:pPr>
            <a:r>
              <a:rPr lang="fr-FR" sz="900" dirty="0"/>
              <a:t>        &lt;</a:t>
            </a:r>
            <a:r>
              <a:rPr lang="fr-FR" sz="900" dirty="0" err="1"/>
              <a:t>meta</a:t>
            </a:r>
            <a:r>
              <a:rPr lang="fr-FR" sz="900" dirty="0"/>
              <a:t> </a:t>
            </a:r>
            <a:r>
              <a:rPr lang="fr-FR" sz="900" dirty="0" err="1"/>
              <a:t>name</a:t>
            </a:r>
            <a:r>
              <a:rPr lang="fr-FR" sz="900" dirty="0"/>
              <a:t>="</a:t>
            </a:r>
            <a:r>
              <a:rPr lang="fr-FR" sz="900" dirty="0" err="1"/>
              <a:t>viewport</a:t>
            </a:r>
            <a:r>
              <a:rPr lang="fr-FR" sz="900" dirty="0"/>
              <a:t>" content="</a:t>
            </a:r>
            <a:r>
              <a:rPr lang="fr-FR" sz="900" dirty="0" err="1"/>
              <a:t>width</a:t>
            </a:r>
            <a:r>
              <a:rPr lang="fr-FR" sz="900" dirty="0"/>
              <a:t>=</a:t>
            </a:r>
            <a:r>
              <a:rPr lang="fr-FR" sz="900" dirty="0" err="1"/>
              <a:t>device-width</a:t>
            </a:r>
            <a:r>
              <a:rPr lang="fr-FR" sz="900" dirty="0"/>
              <a:t>, initial-</a:t>
            </a:r>
            <a:r>
              <a:rPr lang="fr-FR" sz="900" dirty="0" err="1"/>
              <a:t>scale</a:t>
            </a:r>
            <a:r>
              <a:rPr lang="fr-FR" sz="900" dirty="0"/>
              <a:t>=1.0"&gt;</a:t>
            </a:r>
          </a:p>
          <a:p>
            <a:pPr marL="82296" indent="0">
              <a:buNone/>
            </a:pPr>
            <a:r>
              <a:rPr lang="fr-FR" sz="900" dirty="0"/>
              <a:t>    &lt;/</a:t>
            </a:r>
            <a:r>
              <a:rPr lang="fr-FR" sz="900" dirty="0" err="1"/>
              <a:t>head</a:t>
            </a:r>
            <a:r>
              <a:rPr lang="fr-FR" sz="900" dirty="0"/>
              <a:t>&gt;</a:t>
            </a:r>
          </a:p>
          <a:p>
            <a:pPr marL="82296" indent="0">
              <a:buNone/>
            </a:pPr>
            <a:r>
              <a:rPr lang="fr-FR" sz="900" dirty="0"/>
              <a:t>    &lt;body&gt;</a:t>
            </a:r>
          </a:p>
          <a:p>
            <a:pPr marL="82296" indent="0">
              <a:buNone/>
            </a:pPr>
            <a:r>
              <a:rPr lang="fr-FR" sz="900" dirty="0"/>
              <a:t>        &lt;</a:t>
            </a:r>
            <a:r>
              <a:rPr lang="fr-FR" sz="900" dirty="0" err="1"/>
              <a:t>button</a:t>
            </a:r>
            <a:r>
              <a:rPr lang="fr-FR" sz="900" dirty="0"/>
              <a:t>&gt; </a:t>
            </a:r>
            <a:r>
              <a:rPr lang="fr-FR" sz="900" dirty="0" err="1"/>
              <a:t>send</a:t>
            </a:r>
            <a:r>
              <a:rPr lang="fr-FR" sz="900" dirty="0"/>
              <a:t> hello&lt;/</a:t>
            </a:r>
            <a:r>
              <a:rPr lang="fr-FR" sz="900" dirty="0" err="1"/>
              <a:t>button</a:t>
            </a:r>
            <a:r>
              <a:rPr lang="fr-FR" sz="900" dirty="0"/>
              <a:t>&gt;</a:t>
            </a:r>
          </a:p>
          <a:p>
            <a:pPr marL="82296" indent="0">
              <a:buNone/>
            </a:pPr>
            <a:r>
              <a:rPr lang="fr-FR" sz="900" dirty="0"/>
              <a:t>        &lt;script&gt;</a:t>
            </a:r>
          </a:p>
          <a:p>
            <a:pPr marL="82296" indent="0">
              <a:buNone/>
            </a:pPr>
            <a:r>
              <a:rPr lang="fr-FR" sz="900" dirty="0"/>
              <a:t>            var </a:t>
            </a:r>
            <a:r>
              <a:rPr lang="fr-FR" sz="900" dirty="0" err="1"/>
              <a:t>ws</a:t>
            </a:r>
            <a:r>
              <a:rPr lang="fr-FR" sz="900" dirty="0"/>
              <a:t> = new </a:t>
            </a:r>
            <a:r>
              <a:rPr lang="fr-FR" sz="900" dirty="0" err="1"/>
              <a:t>WebSocket</a:t>
            </a:r>
            <a:r>
              <a:rPr lang="fr-FR" sz="900" dirty="0"/>
              <a:t>("</a:t>
            </a:r>
            <a:r>
              <a:rPr lang="fr-FR" sz="900" dirty="0" err="1"/>
              <a:t>ws</a:t>
            </a:r>
            <a:r>
              <a:rPr lang="fr-FR" sz="900" dirty="0"/>
              <a:t>://localhost:5001");</a:t>
            </a:r>
          </a:p>
          <a:p>
            <a:pPr marL="82296" indent="0">
              <a:buNone/>
            </a:pPr>
            <a:r>
              <a:rPr lang="fr-FR" sz="900" dirty="0"/>
              <a:t>            </a:t>
            </a:r>
            <a:r>
              <a:rPr lang="fr-FR" sz="900" dirty="0" err="1"/>
              <a:t>ws.onopen</a:t>
            </a:r>
            <a:r>
              <a:rPr lang="fr-FR" sz="900" dirty="0"/>
              <a:t> = </a:t>
            </a:r>
            <a:r>
              <a:rPr lang="fr-FR" sz="900" dirty="0" err="1"/>
              <a:t>function</a:t>
            </a:r>
            <a:r>
              <a:rPr lang="fr-FR" sz="900" dirty="0"/>
              <a:t> (</a:t>
            </a:r>
            <a:r>
              <a:rPr lang="fr-FR" sz="900" dirty="0" err="1"/>
              <a:t>evt</a:t>
            </a:r>
            <a:r>
              <a:rPr lang="fr-FR" sz="900" dirty="0"/>
              <a:t>) {</a:t>
            </a:r>
          </a:p>
          <a:p>
            <a:pPr marL="82296" indent="0">
              <a:buNone/>
            </a:pPr>
            <a:r>
              <a:rPr lang="fr-FR" sz="900" dirty="0"/>
              <a:t>                //</a:t>
            </a:r>
            <a:r>
              <a:rPr lang="fr-FR" sz="900" dirty="0" err="1"/>
              <a:t>alert</a:t>
            </a:r>
            <a:r>
              <a:rPr lang="fr-FR" sz="900" dirty="0"/>
              <a:t>("Socket </a:t>
            </a:r>
            <a:r>
              <a:rPr lang="fr-FR" sz="900" dirty="0" err="1"/>
              <a:t>connected</a:t>
            </a:r>
            <a:r>
              <a:rPr lang="fr-FR" sz="900" dirty="0"/>
              <a:t>");</a:t>
            </a:r>
          </a:p>
          <a:p>
            <a:pPr marL="82296" indent="0">
              <a:buNone/>
            </a:pPr>
            <a:r>
              <a:rPr lang="fr-FR" sz="900" dirty="0"/>
              <a:t>                </a:t>
            </a:r>
            <a:r>
              <a:rPr lang="fr-FR" sz="900" dirty="0" err="1"/>
              <a:t>setTimeout</a:t>
            </a:r>
            <a:r>
              <a:rPr lang="fr-FR" sz="900" dirty="0"/>
              <a:t>(</a:t>
            </a:r>
            <a:r>
              <a:rPr lang="fr-FR" sz="900" dirty="0" err="1"/>
              <a:t>function</a:t>
            </a:r>
            <a:r>
              <a:rPr lang="fr-FR" sz="900" dirty="0"/>
              <a:t> () {</a:t>
            </a:r>
          </a:p>
          <a:p>
            <a:pPr marL="82296" indent="0">
              <a:buNone/>
            </a:pPr>
            <a:r>
              <a:rPr lang="fr-FR" sz="900" dirty="0"/>
              <a:t>                    </a:t>
            </a:r>
            <a:r>
              <a:rPr lang="fr-FR" sz="900" dirty="0" err="1"/>
              <a:t>ws.send</a:t>
            </a:r>
            <a:r>
              <a:rPr lang="fr-FR" sz="900" dirty="0"/>
              <a:t>("hello </a:t>
            </a:r>
            <a:r>
              <a:rPr lang="fr-FR" sz="900" dirty="0" err="1"/>
              <a:t>dear</a:t>
            </a:r>
            <a:r>
              <a:rPr lang="fr-FR" sz="900" dirty="0"/>
              <a:t>");</a:t>
            </a:r>
          </a:p>
          <a:p>
            <a:pPr marL="82296" indent="0">
              <a:buNone/>
            </a:pPr>
            <a:r>
              <a:rPr lang="fr-FR" sz="900" dirty="0"/>
              <a:t>                }, 1500);</a:t>
            </a:r>
          </a:p>
          <a:p>
            <a:pPr marL="82296" indent="0">
              <a:buNone/>
            </a:pPr>
            <a:r>
              <a:rPr lang="fr-FR" sz="900" dirty="0"/>
              <a:t>            };</a:t>
            </a:r>
          </a:p>
          <a:p>
            <a:pPr marL="82296" indent="0">
              <a:buNone/>
            </a:pPr>
            <a:r>
              <a:rPr lang="fr-FR" sz="900" dirty="0"/>
              <a:t>            </a:t>
            </a:r>
            <a:r>
              <a:rPr lang="fr-FR" sz="900" dirty="0" err="1"/>
              <a:t>ws.onmessage</a:t>
            </a:r>
            <a:r>
              <a:rPr lang="fr-FR" sz="900" dirty="0"/>
              <a:t> = </a:t>
            </a:r>
            <a:r>
              <a:rPr lang="fr-FR" sz="900" dirty="0" err="1"/>
              <a:t>function</a:t>
            </a:r>
            <a:r>
              <a:rPr lang="fr-FR" sz="900" dirty="0"/>
              <a:t> (</a:t>
            </a:r>
            <a:r>
              <a:rPr lang="fr-FR" sz="900" dirty="0" err="1" smtClean="0"/>
              <a:t>evt</a:t>
            </a:r>
            <a:r>
              <a:rPr lang="fr-FR" sz="900" dirty="0" smtClean="0"/>
              <a:t>) {</a:t>
            </a:r>
          </a:p>
          <a:p>
            <a:pPr marL="82296" indent="0">
              <a:buNone/>
            </a:pPr>
            <a:r>
              <a:rPr lang="fr-FR" sz="900" dirty="0" smtClean="0"/>
              <a:t>                </a:t>
            </a:r>
            <a:r>
              <a:rPr lang="fr-FR" sz="900" dirty="0"/>
              <a:t>console.log(</a:t>
            </a:r>
            <a:r>
              <a:rPr lang="fr-FR" sz="900" dirty="0" err="1"/>
              <a:t>evt</a:t>
            </a:r>
            <a:r>
              <a:rPr lang="fr-FR" sz="900" dirty="0"/>
              <a:t>);</a:t>
            </a:r>
          </a:p>
          <a:p>
            <a:pPr marL="82296" indent="0">
              <a:buNone/>
            </a:pPr>
            <a:r>
              <a:rPr lang="fr-FR" sz="900" dirty="0"/>
              <a:t>            };</a:t>
            </a:r>
          </a:p>
          <a:p>
            <a:pPr marL="82296" indent="0">
              <a:buNone/>
            </a:pPr>
            <a:r>
              <a:rPr lang="fr-FR" sz="900" dirty="0"/>
              <a:t>            </a:t>
            </a:r>
            <a:r>
              <a:rPr lang="fr-FR" sz="900" dirty="0" err="1"/>
              <a:t>document.querySelector</a:t>
            </a:r>
            <a:r>
              <a:rPr lang="fr-FR" sz="900" dirty="0"/>
              <a:t>('</a:t>
            </a:r>
            <a:r>
              <a:rPr lang="fr-FR" sz="900" dirty="0" err="1"/>
              <a:t>button</a:t>
            </a:r>
            <a:r>
              <a:rPr lang="fr-FR" sz="900" dirty="0"/>
              <a:t>').</a:t>
            </a:r>
            <a:r>
              <a:rPr lang="fr-FR" sz="900" dirty="0" err="1"/>
              <a:t>onclick</a:t>
            </a:r>
            <a:r>
              <a:rPr lang="fr-FR" sz="900" dirty="0"/>
              <a:t> = </a:t>
            </a:r>
            <a:r>
              <a:rPr lang="fr-FR" sz="900" dirty="0" err="1"/>
              <a:t>function</a:t>
            </a:r>
            <a:r>
              <a:rPr lang="fr-FR" sz="900" dirty="0"/>
              <a:t>(){</a:t>
            </a:r>
          </a:p>
          <a:p>
            <a:pPr marL="82296" indent="0">
              <a:buNone/>
            </a:pPr>
            <a:r>
              <a:rPr lang="fr-FR" sz="900" dirty="0"/>
              <a:t>               </a:t>
            </a:r>
            <a:r>
              <a:rPr lang="fr-FR" sz="900" dirty="0" err="1"/>
              <a:t>ws.send</a:t>
            </a:r>
            <a:r>
              <a:rPr lang="fr-FR" sz="900" dirty="0"/>
              <a:t>("hello"); </a:t>
            </a:r>
          </a:p>
          <a:p>
            <a:pPr marL="82296" indent="0">
              <a:buNone/>
            </a:pPr>
            <a:r>
              <a:rPr lang="fr-FR" sz="900" dirty="0"/>
              <a:t>            </a:t>
            </a:r>
            <a:r>
              <a:rPr lang="fr-FR" sz="900" dirty="0" smtClean="0"/>
              <a:t>}</a:t>
            </a:r>
            <a:endParaRPr lang="fr-FR" sz="900" dirty="0"/>
          </a:p>
          <a:p>
            <a:pPr marL="82296" indent="0">
              <a:buNone/>
            </a:pPr>
            <a:r>
              <a:rPr lang="fr-FR" sz="900" dirty="0"/>
              <a:t>        &lt;/script&gt;</a:t>
            </a:r>
          </a:p>
          <a:p>
            <a:pPr marL="82296" indent="0">
              <a:buNone/>
            </a:pPr>
            <a:r>
              <a:rPr lang="fr-FR" sz="900" dirty="0"/>
              <a:t>    &lt;/body&gt;</a:t>
            </a:r>
          </a:p>
          <a:p>
            <a:pPr marL="82296" indent="0">
              <a:buNone/>
            </a:pPr>
            <a:r>
              <a:rPr lang="fr-FR" sz="900" dirty="0"/>
              <a:t>&lt;/html&gt;</a:t>
            </a:r>
          </a:p>
          <a:p>
            <a:pPr marL="82296" indent="0">
              <a:buNone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43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>
                <a:hlinkClick r:id="rId2"/>
              </a:rPr>
              <a:t>nodemon</a:t>
            </a:r>
            <a:r>
              <a:rPr lang="fr-FR" dirty="0"/>
              <a:t> : </a:t>
            </a:r>
            <a:r>
              <a:rPr lang="fr-FR" dirty="0" err="1"/>
              <a:t>Nodemon</a:t>
            </a:r>
            <a:r>
              <a:rPr lang="fr-FR" dirty="0"/>
              <a:t> relance votre script si un fichier a été modifié mais en cas d’erreur, il attends qu’un fichier soit modifié pour se relancer.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–g </a:t>
            </a:r>
            <a:r>
              <a:rPr lang="fr-FR" dirty="0" err="1"/>
              <a:t>n</a:t>
            </a:r>
            <a:r>
              <a:rPr lang="fr-FR" smtClean="0"/>
              <a:t>odemon</a:t>
            </a:r>
            <a:endParaRPr lang="fr-FR" dirty="0" smtClean="0"/>
          </a:p>
          <a:p>
            <a:pPr lvl="1"/>
            <a:r>
              <a:rPr lang="fr-FR" dirty="0" err="1" smtClean="0"/>
              <a:t>nodemon</a:t>
            </a:r>
            <a:r>
              <a:rPr lang="fr-FR" dirty="0" smtClean="0"/>
              <a:t> main.js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8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1787"/>
              </p:ext>
            </p:extLst>
          </p:nvPr>
        </p:nvGraphicFramePr>
        <p:xfrm>
          <a:off x="2483768" y="2780928"/>
          <a:ext cx="50405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187"/>
                <a:gridCol w="1680187"/>
                <a:gridCol w="1680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fr-FR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fr-FR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fr-FR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47664" y="1739154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Créer le jeu de TIC TAC TOE entre un client et un serveur.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WebSocket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/>
              <a:t>Les </a:t>
            </a:r>
            <a:r>
              <a:rPr lang="fr-FR" sz="2400" dirty="0" err="1"/>
              <a:t>WebSockets</a:t>
            </a:r>
            <a:r>
              <a:rPr lang="fr-FR" sz="2400" dirty="0"/>
              <a:t> représentent une technologie, basée sur le protocole web socket, qui permet d'établir une session de communication bilatérale entre un </a:t>
            </a:r>
            <a:r>
              <a:rPr lang="fr-FR" sz="2400" b="1" dirty="0"/>
              <a:t>navigateur</a:t>
            </a:r>
            <a:r>
              <a:rPr lang="fr-FR" sz="2400" dirty="0"/>
              <a:t> </a:t>
            </a:r>
            <a:r>
              <a:rPr lang="fr-FR" sz="2400" b="1" dirty="0"/>
              <a:t>web</a:t>
            </a:r>
            <a:r>
              <a:rPr lang="fr-FR" sz="2400" dirty="0"/>
              <a:t> et un </a:t>
            </a:r>
            <a:r>
              <a:rPr lang="fr-FR" sz="2400" b="1" dirty="0"/>
              <a:t>serveur</a:t>
            </a:r>
            <a:r>
              <a:rPr lang="fr-FR" sz="2400" dirty="0"/>
              <a:t>. </a:t>
            </a:r>
            <a:endParaRPr lang="fr-FR" sz="2400" dirty="0" smtClean="0"/>
          </a:p>
          <a:p>
            <a:pPr algn="just"/>
            <a:endParaRPr lang="fr-FR" sz="2400" dirty="0"/>
          </a:p>
          <a:p>
            <a:pPr algn="just"/>
            <a:r>
              <a:rPr lang="fr-FR" sz="2400" dirty="0" smtClean="0"/>
              <a:t>Un </a:t>
            </a:r>
            <a:r>
              <a:rPr lang="fr-FR" sz="2400" dirty="0"/>
              <a:t>navigateur web est un exemple typique de client </a:t>
            </a:r>
            <a:r>
              <a:rPr lang="fr-FR" sz="2400" dirty="0" err="1"/>
              <a:t>websocket</a:t>
            </a:r>
            <a:r>
              <a:rPr lang="fr-FR" sz="2400" dirty="0"/>
              <a:t> typique mais le protocole n'est  dépendant d'aucune plateforme.</a:t>
            </a:r>
          </a:p>
        </p:txBody>
      </p:sp>
    </p:spTree>
    <p:extLst>
      <p:ext uri="{BB962C8B-B14F-4D97-AF65-F5344CB8AC3E}">
        <p14:creationId xmlns:p14="http://schemas.microsoft.com/office/powerpoint/2010/main" val="1821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4" y="1482998"/>
            <a:ext cx="7056784" cy="481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2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 vs </a:t>
            </a:r>
            <a:r>
              <a:rPr lang="fr-FR" dirty="0" err="1" smtClean="0"/>
              <a:t>WebSocket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2" y="1484784"/>
            <a:ext cx="26479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1951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 smtClean="0"/>
              <a:t>half</a:t>
            </a:r>
            <a:r>
              <a:rPr lang="fr-FR" b="1" dirty="0" smtClean="0"/>
              <a:t>-duplex : </a:t>
            </a:r>
            <a:r>
              <a:rPr lang="fr-FR" dirty="0" smtClean="0"/>
              <a:t>basé sur le pattern </a:t>
            </a:r>
            <a:r>
              <a:rPr lang="fr-FR" dirty="0" err="1" smtClean="0"/>
              <a:t>request</a:t>
            </a:r>
            <a:r>
              <a:rPr lang="fr-FR" dirty="0" smtClean="0"/>
              <a:t>/</a:t>
            </a:r>
            <a:r>
              <a:rPr lang="fr-FR" dirty="0" err="1" smtClean="0"/>
              <a:t>response</a:t>
            </a:r>
            <a:r>
              <a:rPr lang="fr-FR" dirty="0" smtClean="0"/>
              <a:t>, le client envoi une requête puis le serveur réalise un traitement avant de renvoyer une réponse, le client est donc contraint d’attendre une réponse du serveur.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572000" y="4108650"/>
            <a:ext cx="4427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full-duplex : </a:t>
            </a:r>
            <a:r>
              <a:rPr lang="fr-FR" dirty="0" smtClean="0"/>
              <a:t>le client peut envoyer plusieurs messages vers le serveur et le serveur vers le client sans attendre de réponse l’un de l’autre.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93704" y="5364658"/>
            <a:ext cx="44279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Le protocole </a:t>
            </a:r>
            <a:r>
              <a:rPr lang="fr-FR" dirty="0" err="1"/>
              <a:t>WebSocket</a:t>
            </a:r>
            <a:r>
              <a:rPr lang="fr-FR" dirty="0"/>
              <a:t> vise à développer un canal de communication full-duplex sur un socket </a:t>
            </a:r>
            <a:r>
              <a:rPr lang="fr-FR"/>
              <a:t>TCP</a:t>
            </a:r>
            <a:r>
              <a:rPr lang="fr-FR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7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6059"/>
            <a:ext cx="91440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JavaScript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4800600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 dirty="0"/>
              <a:t>L’interface </a:t>
            </a:r>
            <a:r>
              <a:rPr lang="fr-FR" dirty="0" err="1" smtClean="0"/>
              <a:t>WebSocket</a:t>
            </a:r>
            <a:r>
              <a:rPr lang="fr-FR" dirty="0" smtClean="0"/>
              <a:t> propose les éléments suivants : </a:t>
            </a:r>
            <a:endParaRPr lang="fr-FR" dirty="0"/>
          </a:p>
          <a:p>
            <a:pPr algn="just"/>
            <a:r>
              <a:rPr lang="fr-FR" dirty="0" smtClean="0"/>
              <a:t>un attribut pour l’URL de connexion au server </a:t>
            </a:r>
            <a:r>
              <a:rPr lang="fr-FR" dirty="0" err="1" smtClean="0"/>
              <a:t>Endpoint</a:t>
            </a:r>
            <a:r>
              <a:rPr lang="fr-FR" dirty="0" smtClean="0"/>
              <a:t> ( url ) </a:t>
            </a:r>
          </a:p>
          <a:p>
            <a:pPr algn="just"/>
            <a:r>
              <a:rPr lang="fr-FR" dirty="0" smtClean="0"/>
              <a:t>un attribut sur l'état de la connexion (</a:t>
            </a:r>
            <a:r>
              <a:rPr lang="fr-FR" dirty="0" err="1" smtClean="0"/>
              <a:t>readyState</a:t>
            </a:r>
            <a:r>
              <a:rPr lang="fr-FR" dirty="0" smtClean="0"/>
              <a:t> : CONNECTING, OPEN, CLOSING, CLOSED).</a:t>
            </a:r>
          </a:p>
          <a:p>
            <a:pPr algn="just"/>
            <a:r>
              <a:rPr lang="fr-FR" dirty="0" smtClean="0"/>
              <a:t>des Event-Handler (gestionnaire d'évènement) pour s’adapter aux méthodes du cycle de vie des </a:t>
            </a:r>
            <a:r>
              <a:rPr lang="fr-FR" dirty="0" err="1" smtClean="0"/>
              <a:t>WebSocket</a:t>
            </a:r>
            <a:r>
              <a:rPr lang="fr-FR" dirty="0" smtClean="0"/>
              <a:t>, par exemple : </a:t>
            </a:r>
          </a:p>
          <a:p>
            <a:pPr lvl="1" algn="just"/>
            <a:r>
              <a:rPr lang="fr-FR" dirty="0" smtClean="0"/>
              <a:t>l’Event-Handler </a:t>
            </a:r>
            <a:r>
              <a:rPr lang="fr-FR" dirty="0" err="1" smtClean="0"/>
              <a:t>onopen</a:t>
            </a:r>
            <a:r>
              <a:rPr lang="fr-FR" dirty="0" smtClean="0"/>
              <a:t> est appelé lorsqu’une nouvelle connexion est initiée.</a:t>
            </a:r>
          </a:p>
          <a:p>
            <a:pPr lvl="1" algn="just"/>
            <a:r>
              <a:rPr lang="fr-FR" dirty="0" smtClean="0"/>
              <a:t>l’Event-Handler </a:t>
            </a:r>
            <a:r>
              <a:rPr lang="fr-FR" dirty="0" err="1" smtClean="0"/>
              <a:t>onerror</a:t>
            </a:r>
            <a:r>
              <a:rPr lang="fr-FR" dirty="0" smtClean="0"/>
              <a:t> est appelé lorsqu’une erreur est reçue pendant la communication.</a:t>
            </a:r>
          </a:p>
          <a:p>
            <a:pPr lvl="1" algn="just"/>
            <a:r>
              <a:rPr lang="fr-FR" dirty="0" smtClean="0"/>
              <a:t>l’Event-Handler </a:t>
            </a:r>
            <a:r>
              <a:rPr lang="fr-FR" dirty="0" err="1" smtClean="0"/>
              <a:t>onmessage</a:t>
            </a:r>
            <a:r>
              <a:rPr lang="fr-FR" dirty="0" smtClean="0"/>
              <a:t> est appelé lorsqu’un message est reçu. </a:t>
            </a:r>
          </a:p>
          <a:p>
            <a:pPr lvl="1" algn="just"/>
            <a:endParaRPr lang="fr-FR" dirty="0"/>
          </a:p>
          <a:p>
            <a:pPr algn="just"/>
            <a:r>
              <a:rPr lang="fr-FR" dirty="0" smtClean="0"/>
              <a:t>les méthodes (</a:t>
            </a:r>
            <a:r>
              <a:rPr lang="fr-FR" dirty="0" err="1" smtClean="0"/>
              <a:t>send</a:t>
            </a:r>
            <a:r>
              <a:rPr lang="fr-FR" dirty="0" smtClean="0"/>
              <a:t> (</a:t>
            </a:r>
            <a:r>
              <a:rPr lang="fr-FR" dirty="0" err="1" smtClean="0"/>
              <a:t>DOMString</a:t>
            </a:r>
            <a:r>
              <a:rPr lang="fr-FR" dirty="0" smtClean="0"/>
              <a:t> data) , </a:t>
            </a:r>
            <a:r>
              <a:rPr lang="fr-FR" dirty="0" err="1" smtClean="0"/>
              <a:t>send</a:t>
            </a:r>
            <a:r>
              <a:rPr lang="fr-FR" dirty="0" smtClean="0"/>
              <a:t>(Blob data) ) avec lesquelles il est possible d’envoyer différents types de flux (texte, binaire,  </a:t>
            </a:r>
            <a:r>
              <a:rPr lang="fr-FR" dirty="0" err="1" smtClean="0"/>
              <a:t>json</a:t>
            </a:r>
            <a:r>
              <a:rPr lang="fr-FR" dirty="0" smtClean="0"/>
              <a:t>) vers le serveur </a:t>
            </a:r>
            <a:r>
              <a:rPr lang="fr-FR" dirty="0" err="1" smtClean="0"/>
              <a:t>Endpoint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Autofit/>
          </a:bodyPr>
          <a:lstStyle/>
          <a:p>
            <a:r>
              <a:rPr lang="fr-FR" sz="1200" b="1" dirty="0"/>
              <a:t> </a:t>
            </a:r>
            <a:r>
              <a:rPr lang="fr-FR" sz="1200" b="1" dirty="0" err="1"/>
              <a:t>function</a:t>
            </a:r>
            <a:r>
              <a:rPr lang="fr-FR" sz="1200" b="1" dirty="0"/>
              <a:t> </a:t>
            </a:r>
            <a:r>
              <a:rPr lang="fr-FR" sz="1200" b="1" dirty="0" err="1"/>
              <a:t>sendMessage</a:t>
            </a:r>
            <a:r>
              <a:rPr lang="fr-FR" sz="1200" b="1" dirty="0" smtClean="0"/>
              <a:t>() {</a:t>
            </a:r>
            <a:endParaRPr lang="fr-FR" sz="1200" b="1" dirty="0"/>
          </a:p>
          <a:p>
            <a:r>
              <a:rPr lang="fr-FR" sz="1200" b="1" dirty="0"/>
              <a:t>                if (</a:t>
            </a:r>
            <a:r>
              <a:rPr lang="fr-FR" sz="1200" b="1" dirty="0" err="1" smtClean="0"/>
              <a:t>window.WebSocket</a:t>
            </a:r>
            <a:r>
              <a:rPr lang="fr-FR" sz="1200" b="1" dirty="0" smtClean="0"/>
              <a:t>) {</a:t>
            </a:r>
          </a:p>
          <a:p>
            <a:r>
              <a:rPr lang="fr-FR" sz="1200" b="1" dirty="0" smtClean="0"/>
              <a:t>                     var </a:t>
            </a:r>
            <a:r>
              <a:rPr lang="fr-FR" sz="1200" b="1" dirty="0" err="1"/>
              <a:t>ws</a:t>
            </a:r>
            <a:r>
              <a:rPr lang="fr-FR" sz="1200" b="1" dirty="0"/>
              <a:t> = new </a:t>
            </a:r>
            <a:r>
              <a:rPr lang="fr-FR" sz="1200" b="1" dirty="0" err="1"/>
              <a:t>WebSocket</a:t>
            </a:r>
            <a:r>
              <a:rPr lang="fr-FR" sz="1200" b="1" dirty="0"/>
              <a:t>("</a:t>
            </a:r>
            <a:r>
              <a:rPr lang="fr-FR" sz="1200" b="1" dirty="0" err="1"/>
              <a:t>ws</a:t>
            </a:r>
            <a:r>
              <a:rPr lang="fr-FR" sz="1200" b="1" dirty="0"/>
              <a:t>://localhost:34032/webSocket1/</a:t>
            </a:r>
            <a:r>
              <a:rPr lang="fr-FR" sz="1200" b="1" dirty="0" err="1"/>
              <a:t>serverEndpoint</a:t>
            </a:r>
            <a:r>
              <a:rPr lang="fr-FR" sz="1200" b="1" dirty="0"/>
              <a:t>");</a:t>
            </a:r>
          </a:p>
          <a:p>
            <a:r>
              <a:rPr lang="fr-FR" sz="1200" b="1" dirty="0"/>
              <a:t>                    </a:t>
            </a:r>
            <a:r>
              <a:rPr lang="fr-FR" sz="1200" b="1" dirty="0" err="1">
                <a:solidFill>
                  <a:srgbClr val="FF0000"/>
                </a:solidFill>
              </a:rPr>
              <a:t>ws.onopen</a:t>
            </a:r>
            <a:r>
              <a:rPr lang="fr-FR" sz="1200" b="1" dirty="0">
                <a:solidFill>
                  <a:srgbClr val="FF0000"/>
                </a:solidFill>
              </a:rPr>
              <a:t> = </a:t>
            </a:r>
            <a:r>
              <a:rPr lang="fr-FR" sz="1200" b="1" dirty="0" err="1">
                <a:solidFill>
                  <a:srgbClr val="FF0000"/>
                </a:solidFill>
              </a:rPr>
              <a:t>function</a:t>
            </a:r>
            <a:r>
              <a:rPr lang="fr-FR" sz="1200" b="1" dirty="0">
                <a:solidFill>
                  <a:srgbClr val="FF0000"/>
                </a:solidFill>
              </a:rPr>
              <a:t> </a:t>
            </a:r>
            <a:r>
              <a:rPr lang="fr-FR" sz="1200" b="1" dirty="0" smtClean="0">
                <a:solidFill>
                  <a:srgbClr val="FF0000"/>
                </a:solidFill>
              </a:rPr>
              <a:t>() {</a:t>
            </a:r>
            <a:endParaRPr lang="fr-FR" sz="1200" b="1" dirty="0">
              <a:solidFill>
                <a:srgbClr val="FF0000"/>
              </a:solidFill>
            </a:endParaRPr>
          </a:p>
          <a:p>
            <a:r>
              <a:rPr lang="fr-FR" sz="1200" b="1" dirty="0" smtClean="0">
                <a:solidFill>
                  <a:srgbClr val="FF0000"/>
                </a:solidFill>
              </a:rPr>
              <a:t>                         </a:t>
            </a:r>
            <a:r>
              <a:rPr lang="fr-FR" sz="1200" b="1" dirty="0" err="1" smtClean="0">
                <a:solidFill>
                  <a:srgbClr val="FF0000"/>
                </a:solidFill>
              </a:rPr>
              <a:t>ws.send</a:t>
            </a:r>
            <a:r>
              <a:rPr lang="fr-FR" sz="1200" b="1" dirty="0">
                <a:solidFill>
                  <a:srgbClr val="FF0000"/>
                </a:solidFill>
              </a:rPr>
              <a:t>($("#</a:t>
            </a:r>
            <a:r>
              <a:rPr lang="fr-FR" sz="1200" b="1" dirty="0" err="1">
                <a:solidFill>
                  <a:srgbClr val="FF0000"/>
                </a:solidFill>
              </a:rPr>
              <a:t>textMessage</a:t>
            </a:r>
            <a:r>
              <a:rPr lang="fr-FR" sz="1200" b="1" dirty="0">
                <a:solidFill>
                  <a:srgbClr val="FF0000"/>
                </a:solidFill>
              </a:rPr>
              <a:t>").val());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                      </a:t>
            </a:r>
            <a:r>
              <a:rPr lang="fr-FR" sz="1200" b="1" dirty="0" smtClean="0">
                <a:solidFill>
                  <a:srgbClr val="FF0000"/>
                </a:solidFill>
              </a:rPr>
              <a:t> $("#</a:t>
            </a:r>
            <a:r>
              <a:rPr lang="fr-FR" sz="1200" b="1" dirty="0">
                <a:solidFill>
                  <a:srgbClr val="FF0000"/>
                </a:solidFill>
              </a:rPr>
              <a:t>message").append("Message </a:t>
            </a:r>
            <a:r>
              <a:rPr lang="fr-FR" sz="1200" b="1" dirty="0" err="1">
                <a:solidFill>
                  <a:srgbClr val="FF0000"/>
                </a:solidFill>
              </a:rPr>
              <a:t>is</a:t>
            </a:r>
            <a:r>
              <a:rPr lang="fr-FR" sz="1200" b="1" dirty="0">
                <a:solidFill>
                  <a:srgbClr val="FF0000"/>
                </a:solidFill>
              </a:rPr>
              <a:t> sent...\n");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                  </a:t>
            </a:r>
            <a:r>
              <a:rPr lang="fr-FR" sz="1200" b="1" dirty="0" smtClean="0">
                <a:solidFill>
                  <a:srgbClr val="FF0000"/>
                </a:solidFill>
              </a:rPr>
              <a:t>};</a:t>
            </a:r>
            <a:endParaRPr lang="fr-FR" sz="1200" b="1" dirty="0">
              <a:solidFill>
                <a:srgbClr val="FF0000"/>
              </a:solidFill>
            </a:endParaRPr>
          </a:p>
          <a:p>
            <a:r>
              <a:rPr lang="fr-FR" sz="1200" b="1" dirty="0"/>
              <a:t>                    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ws.onmessage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evt</a:t>
            </a:r>
            <a:r>
              <a:rPr lang="fr-FR" sz="1200" b="1" dirty="0" smtClean="0">
                <a:solidFill>
                  <a:schemeClr val="accent4">
                    <a:lumMod val="75000"/>
                  </a:schemeClr>
                </a:solidFill>
              </a:rPr>
              <a:t>)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                        var 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received_msg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evt.data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                        $("#message").append(</a:t>
            </a:r>
            <a:r>
              <a:rPr lang="fr-FR" sz="1200" b="1" dirty="0" err="1">
                <a:solidFill>
                  <a:schemeClr val="accent4">
                    <a:lumMod val="75000"/>
                  </a:schemeClr>
                </a:solidFill>
              </a:rPr>
              <a:t>evt.data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+" \n</a:t>
            </a:r>
            <a:r>
              <a:rPr lang="fr-FR" sz="1200" b="1" dirty="0" smtClean="0">
                <a:solidFill>
                  <a:schemeClr val="accent4">
                    <a:lumMod val="75000"/>
                  </a:schemeClr>
                </a:solidFill>
              </a:rPr>
              <a:t>");</a:t>
            </a:r>
          </a:p>
          <a:p>
            <a:r>
              <a:rPr lang="fr-FR" sz="1200" b="1" dirty="0" smtClean="0">
                <a:solidFill>
                  <a:schemeClr val="accent4">
                    <a:lumMod val="75000"/>
                  </a:schemeClr>
                </a:solidFill>
              </a:rPr>
              <a:t>                    };</a:t>
            </a:r>
          </a:p>
          <a:p>
            <a:r>
              <a:rPr lang="fr-FR" sz="1200" b="1" dirty="0" smtClean="0"/>
              <a:t>                    </a:t>
            </a:r>
            <a:r>
              <a:rPr lang="fr-FR" sz="1200" b="1" dirty="0" err="1" smtClean="0">
                <a:solidFill>
                  <a:srgbClr val="7030A0"/>
                </a:solidFill>
              </a:rPr>
              <a:t>ws.onclose</a:t>
            </a:r>
            <a:r>
              <a:rPr lang="fr-FR" sz="1200" b="1" dirty="0" smtClean="0">
                <a:solidFill>
                  <a:srgbClr val="7030A0"/>
                </a:solidFill>
              </a:rPr>
              <a:t> </a:t>
            </a:r>
            <a:r>
              <a:rPr lang="fr-FR" sz="1200" b="1" dirty="0">
                <a:solidFill>
                  <a:srgbClr val="7030A0"/>
                </a:solidFill>
              </a:rPr>
              <a:t>= </a:t>
            </a:r>
            <a:r>
              <a:rPr lang="fr-FR" sz="1200" b="1" dirty="0" err="1">
                <a:solidFill>
                  <a:srgbClr val="7030A0"/>
                </a:solidFill>
              </a:rPr>
              <a:t>function</a:t>
            </a:r>
            <a:r>
              <a:rPr lang="fr-FR" sz="1200" b="1" dirty="0">
                <a:solidFill>
                  <a:srgbClr val="7030A0"/>
                </a:solidFill>
              </a:rPr>
              <a:t> </a:t>
            </a:r>
            <a:r>
              <a:rPr lang="fr-FR" sz="1200" b="1" dirty="0" smtClean="0">
                <a:solidFill>
                  <a:srgbClr val="7030A0"/>
                </a:solidFill>
              </a:rPr>
              <a:t>()  </a:t>
            </a:r>
            <a:r>
              <a:rPr lang="fr-FR" sz="1200" b="1" dirty="0">
                <a:solidFill>
                  <a:srgbClr val="7030A0"/>
                </a:solidFill>
              </a:rPr>
              <a:t>{</a:t>
            </a:r>
          </a:p>
          <a:p>
            <a:pPr marL="1325880" lvl="5" indent="0">
              <a:buNone/>
            </a:pPr>
            <a:r>
              <a:rPr lang="fr-FR" sz="1200" b="1" dirty="0" smtClean="0">
                <a:solidFill>
                  <a:srgbClr val="7030A0"/>
                </a:solidFill>
              </a:rPr>
              <a:t>  $("#</a:t>
            </a:r>
            <a:r>
              <a:rPr lang="fr-FR" sz="1200" b="1" dirty="0">
                <a:solidFill>
                  <a:srgbClr val="7030A0"/>
                </a:solidFill>
              </a:rPr>
              <a:t>message").append("Connection </a:t>
            </a:r>
            <a:r>
              <a:rPr lang="fr-FR" sz="1200" b="1" dirty="0" err="1">
                <a:solidFill>
                  <a:srgbClr val="7030A0"/>
                </a:solidFill>
              </a:rPr>
              <a:t>is</a:t>
            </a:r>
            <a:r>
              <a:rPr lang="fr-FR" sz="1200" b="1" dirty="0">
                <a:solidFill>
                  <a:srgbClr val="7030A0"/>
                </a:solidFill>
              </a:rPr>
              <a:t> </a:t>
            </a:r>
            <a:r>
              <a:rPr lang="fr-FR" sz="1200" b="1" dirty="0" err="1">
                <a:solidFill>
                  <a:srgbClr val="7030A0"/>
                </a:solidFill>
              </a:rPr>
              <a:t>closed</a:t>
            </a:r>
            <a:r>
              <a:rPr lang="fr-FR" sz="1200" b="1" dirty="0">
                <a:solidFill>
                  <a:srgbClr val="7030A0"/>
                </a:solidFill>
              </a:rPr>
              <a:t>...\n");</a:t>
            </a:r>
          </a:p>
          <a:p>
            <a:r>
              <a:rPr lang="fr-FR" sz="1200" b="1" dirty="0">
                <a:solidFill>
                  <a:srgbClr val="7030A0"/>
                </a:solidFill>
              </a:rPr>
              <a:t>                    </a:t>
            </a:r>
            <a:r>
              <a:rPr lang="fr-FR" sz="1200" b="1" dirty="0" smtClean="0">
                <a:solidFill>
                  <a:srgbClr val="7030A0"/>
                </a:solidFill>
              </a:rPr>
              <a:t>};</a:t>
            </a:r>
            <a:endParaRPr lang="fr-FR" sz="1200" b="1" dirty="0">
              <a:solidFill>
                <a:srgbClr val="7030A0"/>
              </a:solidFill>
            </a:endParaRPr>
          </a:p>
          <a:p>
            <a:r>
              <a:rPr lang="fr-FR" sz="1200" b="1" dirty="0"/>
              <a:t>                    </a:t>
            </a:r>
            <a:r>
              <a:rPr lang="fr-FR" sz="1200" b="1" dirty="0" err="1"/>
              <a:t>window.onbeforeunload</a:t>
            </a:r>
            <a:r>
              <a:rPr lang="fr-FR" sz="1200" b="1" dirty="0"/>
              <a:t> = </a:t>
            </a:r>
            <a:r>
              <a:rPr lang="fr-FR" sz="1200" b="1" dirty="0" err="1"/>
              <a:t>function</a:t>
            </a:r>
            <a:r>
              <a:rPr lang="fr-FR" sz="1200" b="1" dirty="0"/>
              <a:t> (</a:t>
            </a:r>
            <a:r>
              <a:rPr lang="fr-FR" sz="1200" b="1" dirty="0" err="1"/>
              <a:t>event</a:t>
            </a:r>
            <a:r>
              <a:rPr lang="fr-FR" sz="1200" b="1" dirty="0"/>
              <a:t>) {</a:t>
            </a:r>
          </a:p>
          <a:p>
            <a:r>
              <a:rPr lang="fr-FR" sz="1200" b="1" dirty="0"/>
              <a:t>                        </a:t>
            </a:r>
            <a:r>
              <a:rPr lang="fr-FR" sz="1200" b="1" dirty="0" err="1"/>
              <a:t>socket.close</a:t>
            </a:r>
            <a:r>
              <a:rPr lang="fr-FR" sz="1200" b="1" dirty="0"/>
              <a:t>();</a:t>
            </a:r>
          </a:p>
          <a:p>
            <a:r>
              <a:rPr lang="fr-FR" sz="1200" b="1" dirty="0"/>
              <a:t>                    };</a:t>
            </a:r>
          </a:p>
          <a:p>
            <a:r>
              <a:rPr lang="fr-FR" sz="1200" b="1" dirty="0"/>
              <a:t>                } </a:t>
            </a:r>
            <a:r>
              <a:rPr lang="fr-FR" sz="1200" b="1" dirty="0" err="1" smtClean="0"/>
              <a:t>else</a:t>
            </a:r>
            <a:r>
              <a:rPr lang="fr-FR" sz="1200" b="1" dirty="0" smtClean="0"/>
              <a:t> {</a:t>
            </a:r>
            <a:endParaRPr lang="fr-FR" sz="1200" b="1" dirty="0"/>
          </a:p>
          <a:p>
            <a:pPr marL="923544" lvl="3" indent="0">
              <a:buNone/>
            </a:pPr>
            <a:r>
              <a:rPr lang="fr-FR" sz="1200" b="1" dirty="0"/>
              <a:t> </a:t>
            </a:r>
            <a:r>
              <a:rPr lang="fr-FR" sz="1200" b="1" dirty="0" smtClean="0"/>
              <a:t>           $("#</a:t>
            </a:r>
            <a:r>
              <a:rPr lang="fr-FR" sz="1200" b="1" dirty="0"/>
              <a:t>message").append("</a:t>
            </a:r>
            <a:r>
              <a:rPr lang="fr-FR" sz="1200" b="1" dirty="0" err="1"/>
              <a:t>WebSocket</a:t>
            </a:r>
            <a:r>
              <a:rPr lang="fr-FR" sz="1200" b="1" dirty="0"/>
              <a:t> NOT </a:t>
            </a:r>
            <a:r>
              <a:rPr lang="fr-FR" sz="1200" b="1" dirty="0" err="1"/>
              <a:t>supported</a:t>
            </a:r>
            <a:r>
              <a:rPr lang="fr-FR" sz="1200" b="1" dirty="0"/>
              <a:t> by </a:t>
            </a:r>
            <a:r>
              <a:rPr lang="fr-FR" sz="1200" b="1" dirty="0" err="1"/>
              <a:t>your</a:t>
            </a:r>
            <a:r>
              <a:rPr lang="fr-FR" sz="1200" b="1" dirty="0"/>
              <a:t> Browser!");</a:t>
            </a:r>
          </a:p>
          <a:p>
            <a:r>
              <a:rPr lang="fr-FR" sz="1200" b="1" dirty="0"/>
              <a:t>                }</a:t>
            </a:r>
          </a:p>
          <a:p>
            <a:r>
              <a:rPr lang="fr-FR" sz="1200" b="1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1997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API pour </a:t>
            </a:r>
            <a:r>
              <a:rPr lang="fr-FR" dirty="0" err="1"/>
              <a:t>WebSocket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 dirty="0"/>
              <a:t>API Java pour </a:t>
            </a:r>
            <a:r>
              <a:rPr lang="fr-FR" dirty="0" err="1" smtClean="0"/>
              <a:t>WebSocke</a:t>
            </a:r>
            <a:r>
              <a:rPr lang="fr-FR" dirty="0" err="1"/>
              <a:t>t</a:t>
            </a:r>
            <a:r>
              <a:rPr lang="fr-FR" dirty="0" smtClean="0"/>
              <a:t> </a:t>
            </a:r>
            <a:r>
              <a:rPr lang="fr-FR" dirty="0"/>
              <a:t>propose </a:t>
            </a:r>
            <a:r>
              <a:rPr lang="fr-FR" dirty="0" smtClean="0"/>
              <a:t> : </a:t>
            </a:r>
          </a:p>
          <a:p>
            <a:r>
              <a:rPr lang="fr-FR" dirty="0"/>
              <a:t>la création d’un </a:t>
            </a:r>
            <a:r>
              <a:rPr lang="fr-FR" dirty="0" err="1"/>
              <a:t>WebSocket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(serveur ou client), nom donné au composant Java capable de communiquer via le protocole </a:t>
            </a:r>
            <a:r>
              <a:rPr lang="fr-FR" dirty="0" err="1"/>
              <a:t>WebSocket</a:t>
            </a:r>
            <a:r>
              <a:rPr lang="fr-FR" dirty="0"/>
              <a:t> </a:t>
            </a:r>
          </a:p>
          <a:p>
            <a:r>
              <a:rPr lang="fr-FR" dirty="0" smtClean="0"/>
              <a:t>la </a:t>
            </a:r>
            <a:r>
              <a:rPr lang="fr-FR" dirty="0"/>
              <a:t>possibilité d’utiliser l’approche par annotation Java ou par programmation </a:t>
            </a:r>
          </a:p>
          <a:p>
            <a:r>
              <a:rPr lang="fr-FR" dirty="0" smtClean="0"/>
              <a:t>la </a:t>
            </a:r>
            <a:r>
              <a:rPr lang="fr-FR" dirty="0"/>
              <a:t>possibilité d’envoyer et de consommer des messages de contrôles, textuels ou binaires via ce protocole 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gérer le message en tant que message complet ou par une séquence de messages partiels </a:t>
            </a:r>
          </a:p>
          <a:p>
            <a:pPr lvl="1"/>
            <a:r>
              <a:rPr lang="fr-FR" dirty="0" smtClean="0"/>
              <a:t>envoyer </a:t>
            </a:r>
            <a:r>
              <a:rPr lang="fr-FR" dirty="0"/>
              <a:t>ou recevoir les messages en tant qu’objets Java (notion d'</a:t>
            </a:r>
            <a:r>
              <a:rPr lang="fr-FR" dirty="0" err="1"/>
              <a:t>encoders</a:t>
            </a:r>
            <a:r>
              <a:rPr lang="fr-FR" dirty="0"/>
              <a:t>/ </a:t>
            </a:r>
            <a:r>
              <a:rPr lang="fr-FR" dirty="0" err="1"/>
              <a:t>decoders</a:t>
            </a:r>
            <a:r>
              <a:rPr lang="fr-FR" dirty="0"/>
              <a:t>) </a:t>
            </a:r>
          </a:p>
          <a:p>
            <a:pPr lvl="1"/>
            <a:r>
              <a:rPr lang="fr-FR" dirty="0" smtClean="0"/>
              <a:t>envoyer </a:t>
            </a:r>
            <a:r>
              <a:rPr lang="fr-FR" dirty="0"/>
              <a:t>les messages en synchrone ou en asynchrone 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configuration et la gestion des sessions </a:t>
            </a:r>
            <a:r>
              <a:rPr lang="fr-FR" dirty="0" err="1"/>
              <a:t>WebSocket</a:t>
            </a:r>
            <a:r>
              <a:rPr lang="fr-FR" dirty="0"/>
              <a:t> (timeout, cookies…) </a:t>
            </a:r>
          </a:p>
          <a:p>
            <a:r>
              <a:rPr lang="fr-FR" dirty="0" smtClean="0"/>
              <a:t>une </a:t>
            </a:r>
            <a:r>
              <a:rPr lang="fr-FR" dirty="0"/>
              <a:t>intégration dans Java EE Web Profile </a:t>
            </a:r>
            <a:r>
              <a:rPr lang="fr-FR" dirty="0" smtClean="0"/>
              <a:t>(JSF, </a:t>
            </a:r>
            <a:r>
              <a:rPr lang="fr-FR" dirty="0" err="1" smtClean="0"/>
              <a:t>Struts</a:t>
            </a:r>
            <a:r>
              <a:rPr lang="fr-FR" dirty="0" smtClean="0"/>
              <a:t>, JSP, EJB 3, JPA,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100" dirty="0"/>
              <a:t>@</a:t>
            </a:r>
            <a:r>
              <a:rPr lang="fr-FR" sz="1100" dirty="0" err="1"/>
              <a:t>ServerEndpoint</a:t>
            </a:r>
            <a:r>
              <a:rPr lang="fr-FR" sz="1100" dirty="0"/>
              <a:t>("/</a:t>
            </a:r>
            <a:r>
              <a:rPr lang="fr-FR" sz="1100" dirty="0" err="1"/>
              <a:t>serverEndpoint</a:t>
            </a:r>
            <a:r>
              <a:rPr lang="fr-FR" sz="1100" dirty="0"/>
              <a:t>")</a:t>
            </a:r>
          </a:p>
          <a:p>
            <a:r>
              <a:rPr lang="fr-FR" sz="1100" dirty="0"/>
              <a:t>public class Server {</a:t>
            </a:r>
          </a:p>
          <a:p>
            <a:r>
              <a:rPr lang="fr-FR" sz="1100" dirty="0"/>
              <a:t>    @</a:t>
            </a:r>
            <a:r>
              <a:rPr lang="fr-FR" sz="1100" dirty="0" err="1"/>
              <a:t>OnOpen</a:t>
            </a:r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handleOpen</a:t>
            </a:r>
            <a:r>
              <a:rPr lang="fr-FR" sz="1100" dirty="0"/>
              <a:t>() {</a:t>
            </a:r>
          </a:p>
          <a:p>
            <a:r>
              <a:rPr lang="fr-FR" sz="1100" dirty="0"/>
              <a:t>        </a:t>
            </a:r>
            <a:r>
              <a:rPr lang="fr-FR" sz="1100" dirty="0" err="1"/>
              <a:t>System.out.println</a:t>
            </a:r>
            <a:r>
              <a:rPr lang="fr-FR" sz="1100" dirty="0"/>
              <a:t>("client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connected</a:t>
            </a:r>
            <a:r>
              <a:rPr lang="fr-FR" sz="1100" dirty="0"/>
              <a:t> ...");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  @</a:t>
            </a:r>
            <a:r>
              <a:rPr lang="fr-FR" sz="1100" dirty="0" err="1"/>
              <a:t>OnMessage</a:t>
            </a:r>
            <a:endParaRPr lang="fr-FR" sz="1100" dirty="0"/>
          </a:p>
          <a:p>
            <a:r>
              <a:rPr lang="fr-FR" sz="1100" dirty="0"/>
              <a:t>    public String </a:t>
            </a:r>
            <a:r>
              <a:rPr lang="fr-FR" sz="1100" dirty="0" err="1"/>
              <a:t>handleMessage</a:t>
            </a:r>
            <a:r>
              <a:rPr lang="fr-FR" sz="1100" dirty="0"/>
              <a:t>(String message) {</a:t>
            </a:r>
          </a:p>
          <a:p>
            <a:r>
              <a:rPr lang="fr-FR" sz="1100" dirty="0"/>
              <a:t>        </a:t>
            </a:r>
            <a:r>
              <a:rPr lang="fr-FR" sz="1100" dirty="0" err="1"/>
              <a:t>System.out.println</a:t>
            </a:r>
            <a:r>
              <a:rPr lang="fr-FR" sz="1100" dirty="0"/>
              <a:t>("Message </a:t>
            </a:r>
            <a:r>
              <a:rPr lang="fr-FR" sz="1100" dirty="0" err="1"/>
              <a:t>received</a:t>
            </a:r>
            <a:r>
              <a:rPr lang="fr-FR" sz="1100" dirty="0"/>
              <a:t> </a:t>
            </a:r>
            <a:r>
              <a:rPr lang="fr-FR" sz="1100" dirty="0" err="1"/>
              <a:t>from</a:t>
            </a:r>
            <a:r>
              <a:rPr lang="fr-FR" sz="1100" dirty="0"/>
              <a:t> client : "+message);</a:t>
            </a:r>
          </a:p>
          <a:p>
            <a:r>
              <a:rPr lang="fr-FR" sz="1100" dirty="0"/>
              <a:t>        String </a:t>
            </a:r>
            <a:r>
              <a:rPr lang="fr-FR" sz="1100" dirty="0" err="1"/>
              <a:t>response</a:t>
            </a:r>
            <a:r>
              <a:rPr lang="fr-FR" sz="1100" dirty="0"/>
              <a:t> = "</a:t>
            </a:r>
            <a:r>
              <a:rPr lang="fr-FR" sz="1100" dirty="0" err="1"/>
              <a:t>echo</a:t>
            </a:r>
            <a:r>
              <a:rPr lang="fr-FR" sz="1100" dirty="0"/>
              <a:t> "+message;</a:t>
            </a:r>
          </a:p>
          <a:p>
            <a:r>
              <a:rPr lang="fr-FR" sz="1100" dirty="0"/>
              <a:t>        </a:t>
            </a:r>
            <a:r>
              <a:rPr lang="fr-FR" sz="1100" dirty="0" err="1"/>
              <a:t>System.out.println</a:t>
            </a:r>
            <a:r>
              <a:rPr lang="fr-FR" sz="1100" dirty="0"/>
              <a:t>("</a:t>
            </a:r>
            <a:r>
              <a:rPr lang="fr-FR" sz="1100" dirty="0" err="1"/>
              <a:t>send</a:t>
            </a:r>
            <a:r>
              <a:rPr lang="fr-FR" sz="1100" dirty="0"/>
              <a:t> to client "+</a:t>
            </a:r>
            <a:r>
              <a:rPr lang="fr-FR" sz="1100" dirty="0" err="1"/>
              <a:t>response</a:t>
            </a:r>
            <a:r>
              <a:rPr lang="fr-FR" sz="1100" dirty="0"/>
              <a:t>);</a:t>
            </a:r>
          </a:p>
          <a:p>
            <a:r>
              <a:rPr lang="fr-FR" sz="1100" dirty="0"/>
              <a:t>        return </a:t>
            </a:r>
            <a:r>
              <a:rPr lang="fr-FR" sz="1100" dirty="0" err="1"/>
              <a:t>response</a:t>
            </a:r>
            <a:r>
              <a:rPr lang="fr-FR" sz="1100" dirty="0"/>
              <a:t>;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  @</a:t>
            </a:r>
            <a:r>
              <a:rPr lang="fr-FR" sz="1100" dirty="0" err="1"/>
              <a:t>OnClose</a:t>
            </a:r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handleClose</a:t>
            </a:r>
            <a:r>
              <a:rPr lang="fr-FR" sz="1100" dirty="0"/>
              <a:t>() {</a:t>
            </a:r>
          </a:p>
          <a:p>
            <a:r>
              <a:rPr lang="fr-FR" sz="1100" dirty="0"/>
              <a:t>        </a:t>
            </a:r>
            <a:r>
              <a:rPr lang="fr-FR" sz="1100" dirty="0" err="1"/>
              <a:t>System.out.println</a:t>
            </a:r>
            <a:r>
              <a:rPr lang="fr-FR" sz="1100" dirty="0"/>
              <a:t>("client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disconnected</a:t>
            </a:r>
            <a:r>
              <a:rPr lang="fr-FR" sz="1100" dirty="0"/>
              <a:t>...");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  @</a:t>
            </a:r>
            <a:r>
              <a:rPr lang="fr-FR" sz="1100" dirty="0" err="1"/>
              <a:t>OnError</a:t>
            </a:r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handleError</a:t>
            </a:r>
            <a:r>
              <a:rPr lang="fr-FR" sz="1100" dirty="0"/>
              <a:t>(</a:t>
            </a:r>
            <a:r>
              <a:rPr lang="fr-FR" sz="1100" dirty="0" err="1"/>
              <a:t>Throwable</a:t>
            </a:r>
            <a:r>
              <a:rPr lang="fr-FR" sz="1100" dirty="0"/>
              <a:t> t) {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 smtClean="0"/>
              <a:t>}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91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2535</TotalTime>
  <Words>1289</Words>
  <Application>Microsoft Office PowerPoint</Application>
  <PresentationFormat>Affichage à l'écran (4:3)</PresentationFormat>
  <Paragraphs>196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Solstice</vt:lpstr>
      <vt:lpstr>HTML5 WebSocket</vt:lpstr>
      <vt:lpstr>WebSocket</vt:lpstr>
      <vt:lpstr>Architecture</vt:lpstr>
      <vt:lpstr>HTTP vs WebSocket</vt:lpstr>
      <vt:lpstr>Exemple</vt:lpstr>
      <vt:lpstr>WebSocket JavaScript API</vt:lpstr>
      <vt:lpstr>Exemple</vt:lpstr>
      <vt:lpstr>Java API pour WebSocket </vt:lpstr>
      <vt:lpstr>Exemple</vt:lpstr>
      <vt:lpstr>Exercice 1</vt:lpstr>
      <vt:lpstr>Exercice 2 </vt:lpstr>
      <vt:lpstr>Serveur</vt:lpstr>
      <vt:lpstr>Client</vt:lpstr>
      <vt:lpstr>WebSocket / NodeJS</vt:lpstr>
      <vt:lpstr>WebSocket / NodeJS</vt:lpstr>
      <vt:lpstr>WebSocket / NodeJS</vt:lpstr>
      <vt:lpstr>nodemon</vt:lpstr>
      <vt:lpstr>Exercice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LACHGAR</dc:creator>
  <cp:lastModifiedBy>Younes Lqamar</cp:lastModifiedBy>
  <cp:revision>30</cp:revision>
  <dcterms:created xsi:type="dcterms:W3CDTF">2017-12-28T18:18:19Z</dcterms:created>
  <dcterms:modified xsi:type="dcterms:W3CDTF">2019-11-22T19:32:54Z</dcterms:modified>
</cp:coreProperties>
</file>