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CD725-6A0F-4529-8119-DACD7A4DF68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738-45B7-4A20-9E4C-2BDA573BA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4C39-5695-4956-9C38-FE15BCF810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A2CD-F805-4BD3-8F64-0EC8248B2AC2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Transforming ERD into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6" name="Picture 14" descr="C:\MyData\MIS\Hoffer6e\Hoffer 6e figures\chapter 05\FIG5-13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5118100"/>
          </a:xfrm>
          <a:prstGeom prst="rect">
            <a:avLst/>
          </a:prstGeom>
          <a:noFill/>
        </p:spPr>
      </p:pic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-990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lang="en-US" sz="260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19400" y="3810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Three </a:t>
            </a:r>
            <a:r>
              <a:rPr lang="en-US" dirty="0">
                <a:latin typeface="Arial" charset="0"/>
              </a:rPr>
              <a:t>resulting relations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934200" y="3124200"/>
            <a:ext cx="1643063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New </a:t>
            </a:r>
            <a:r>
              <a:rPr lang="en-US" i="1">
                <a:solidFill>
                  <a:srgbClr val="FF3300"/>
                </a:solidFill>
              </a:rPr>
              <a:t>intersection relation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3581400"/>
            <a:ext cx="4310063" cy="930275"/>
            <a:chOff x="720" y="2256"/>
            <a:chExt cx="2715" cy="586"/>
          </a:xfrm>
        </p:grpSpPr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400" y="2592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90800" y="2590800"/>
            <a:ext cx="2971800" cy="609600"/>
            <a:chOff x="1632" y="1632"/>
            <a:chExt cx="1872" cy="384"/>
          </a:xfrm>
        </p:grpSpPr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9162" name="AutoShape 10"/>
            <p:cNvSpPr>
              <a:spLocks/>
            </p:cNvSpPr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7" name="Picture 9" descr="C:\MyData\MIS\Hoffer6e\Hoffer 6e figures\chapter 05\FIG5-17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0"/>
            <a:ext cx="7543800" cy="1433513"/>
          </a:xfrm>
          <a:prstGeom prst="rect">
            <a:avLst/>
          </a:prstGeom>
          <a:noFill/>
        </p:spPr>
      </p:pic>
      <p:pic>
        <p:nvPicPr>
          <p:cNvPr id="109576" name="Picture 8" descr="C:\MyData\MIS\Hoffer6e\Hoffer 6e figures\chapter 05\FIG5-17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685800"/>
            <a:ext cx="5562600" cy="3754438"/>
          </a:xfrm>
          <a:prstGeom prst="rect">
            <a:avLst/>
          </a:prstGeom>
          <a:noFill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209800" y="152400"/>
            <a:ext cx="3570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unary 1:N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8168"/>
          <a:stretch>
            <a:fillRect/>
          </a:stretch>
        </p:blipFill>
        <p:spPr bwMode="auto">
          <a:xfrm>
            <a:off x="533400" y="762000"/>
            <a:ext cx="809224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114800"/>
            <a:ext cx="4391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0772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038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848600" cy="343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3362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2423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375142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458200" cy="2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733800"/>
            <a:ext cx="4343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3837" cy="413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657600"/>
            <a:ext cx="4143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90625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charset="0"/>
              </a:rPr>
              <a:t>entity type with simple attributes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429000" y="2286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regular entity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2399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charset="0"/>
              </a:rPr>
              <a:t>relation</a:t>
            </a:r>
          </a:p>
        </p:txBody>
      </p:sp>
      <p:pic>
        <p:nvPicPr>
          <p:cNvPr id="38921" name="Picture 9" descr="C:\MyData\MIS\Hoffer6e\Hoffer 6e figures\chapter 05\FIG5-8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69988"/>
            <a:ext cx="6400800" cy="2411412"/>
          </a:xfrm>
          <a:prstGeom prst="rect">
            <a:avLst/>
          </a:prstGeom>
          <a:noFill/>
        </p:spPr>
      </p:pic>
      <p:pic>
        <p:nvPicPr>
          <p:cNvPr id="38922" name="Picture 10" descr="C:\MyData\MIS\Hoffer6e\Hoffer 6e figures\chapter 05\FIG5-8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495800"/>
            <a:ext cx="6858000" cy="1189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D:\McFadden Slides\slide files 6\06_09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entity type with composite attribute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362200" y="0"/>
            <a:ext cx="32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composite attribute</a:t>
            </a:r>
          </a:p>
        </p:txBody>
      </p:sp>
      <p:pic>
        <p:nvPicPr>
          <p:cNvPr id="108549" name="Picture 5" descr="D:\McFadden Slides\slide files 6\06_09b.p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752600" y="4114800"/>
            <a:ext cx="4297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relation with address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3" name="Picture 1039" descr="C:\MyData\MIS\Hoffer6e\Hoffer 6e figures\chapter 05\FIG5-10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6324600" cy="2730500"/>
          </a:xfrm>
          <a:prstGeom prst="rect">
            <a:avLst/>
          </a:prstGeom>
          <a:noFill/>
        </p:spPr>
      </p:pic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2514600" y="0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</a:t>
            </a:r>
            <a:r>
              <a:rPr lang="en-US" dirty="0" err="1">
                <a:latin typeface="Arial" charset="0"/>
              </a:rPr>
              <a:t>multivalued</a:t>
            </a:r>
            <a:r>
              <a:rPr lang="en-US" dirty="0">
                <a:latin typeface="Arial" charset="0"/>
              </a:rPr>
              <a:t> attribute</a:t>
            </a:r>
          </a:p>
        </p:txBody>
      </p:sp>
      <p:sp>
        <p:nvSpPr>
          <p:cNvPr id="89098" name="Text Box 1034"/>
          <p:cNvSpPr txBox="1">
            <a:spLocks noChangeArrowheads="1"/>
          </p:cNvSpPr>
          <p:nvPr/>
        </p:nvSpPr>
        <p:spPr bwMode="auto">
          <a:xfrm>
            <a:off x="152400" y="5867400"/>
            <a:ext cx="88773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9900"/>
                </a:solidFill>
              </a:rPr>
              <a:t>1 – to – many relationship between original entity and new relation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3200400"/>
            <a:ext cx="8866188" cy="2728913"/>
            <a:chOff x="96" y="2016"/>
            <a:chExt cx="5585" cy="1719"/>
          </a:xfrm>
        </p:grpSpPr>
        <p:pic>
          <p:nvPicPr>
            <p:cNvPr id="89104" name="Picture 1040" descr="C:\MyData\MIS\Hoffer6e\Hoffer 6e figures\chapter 05\FIG5-10B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2304"/>
              <a:ext cx="4128" cy="1431"/>
            </a:xfrm>
            <a:prstGeom prst="rect">
              <a:avLst/>
            </a:prstGeom>
            <a:noFill/>
          </p:spPr>
        </p:pic>
        <p:sp>
          <p:nvSpPr>
            <p:cNvPr id="89097" name="Text Box 1033"/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FF9900"/>
                  </a:solidFill>
                </a:rPr>
                <a:t>Multivalued attribute becomes a separate relation with foreign key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D:\McFadden Slides\slide files 6\06_11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0" y="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 weak entity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895600" y="609600"/>
            <a:ext cx="2873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Weak </a:t>
            </a:r>
            <a:r>
              <a:rPr lang="en-US" dirty="0">
                <a:latin typeface="Arial" charset="0"/>
              </a:rPr>
              <a:t>entity 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438400" y="30480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Relations </a:t>
            </a:r>
            <a:r>
              <a:rPr lang="en-US" dirty="0">
                <a:latin typeface="Arial" charset="0"/>
              </a:rPr>
              <a:t>resulting from weak entity</a:t>
            </a:r>
          </a:p>
        </p:txBody>
      </p:sp>
      <p:pic>
        <p:nvPicPr>
          <p:cNvPr id="46083" name="Picture 3" descr="D:\McFadden Slides\slide files 6\06_11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257800" y="1828800"/>
            <a:ext cx="3200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>
                <a:solidFill>
                  <a:schemeClr val="hlink"/>
                </a:solidFill>
              </a:rPr>
              <a:t>NOTE: the domain constraint for the foreign key should NOT allow </a:t>
            </a:r>
            <a:r>
              <a:rPr lang="en-US" sz="2000" i="1">
                <a:solidFill>
                  <a:schemeClr val="hlink"/>
                </a:solidFill>
              </a:rPr>
              <a:t>null</a:t>
            </a:r>
            <a:r>
              <a:rPr lang="en-US" sz="2000">
                <a:solidFill>
                  <a:schemeClr val="hlink"/>
                </a:solidFill>
              </a:rPr>
              <a:t> value if DEPENDENT is a weak entity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5334000"/>
            <a:ext cx="5181600" cy="701675"/>
            <a:chOff x="528" y="3360"/>
            <a:chExt cx="3264" cy="442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6088" name="AutoShape 8"/>
            <p:cNvSpPr>
              <a:spLocks/>
            </p:cNvSpPr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417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 1:M relationship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676400" y="914400"/>
            <a:ext cx="4685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Relationship </a:t>
            </a:r>
            <a:r>
              <a:rPr lang="en-US" dirty="0">
                <a:latin typeface="Arial" charset="0"/>
              </a:rPr>
              <a:t>between customers and orders</a:t>
            </a:r>
          </a:p>
        </p:txBody>
      </p:sp>
      <p:pic>
        <p:nvPicPr>
          <p:cNvPr id="47108" name="Picture 4" descr="D:\McFadden Slides\slide files 6\06_12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2698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the relationship</a:t>
            </a:r>
          </a:p>
        </p:txBody>
      </p:sp>
      <p:pic>
        <p:nvPicPr>
          <p:cNvPr id="48131" name="Picture 3" descr="D:\McFadden Slides\slide files 6\06_12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953000" y="5486400"/>
            <a:ext cx="16764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086600" y="51816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5" name="Picture 1033" descr="C:\MyData\MIS\Hoffer6e\Hoffer 6e figures\chapter 05\FIG5-13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3678238"/>
          </a:xfrm>
          <a:prstGeom prst="rect">
            <a:avLst/>
          </a:prstGeom>
          <a:noFill/>
        </p:spPr>
      </p:pic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2057400" y="228600"/>
            <a:ext cx="4339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an M:N relationship</a:t>
            </a: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3276600" y="685800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ER </a:t>
            </a:r>
            <a:r>
              <a:rPr lang="en-US" dirty="0">
                <a:latin typeface="Arial" charset="0"/>
              </a:rPr>
              <a:t>diagram (M:N)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04825" y="4876800"/>
            <a:ext cx="8102600" cy="990600"/>
            <a:chOff x="336" y="3312"/>
            <a:chExt cx="5104" cy="624"/>
          </a:xfrm>
        </p:grpSpPr>
        <p:sp>
          <p:nvSpPr>
            <p:cNvPr id="50182" name="Text Box 1030"/>
            <p:cNvSpPr txBox="1">
              <a:spLocks noChangeArrowheads="1"/>
            </p:cNvSpPr>
            <p:nvPr/>
          </p:nvSpPr>
          <p:spPr bwMode="auto">
            <a:xfrm>
              <a:off x="336" y="3648"/>
              <a:ext cx="510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The </a:t>
              </a:r>
              <a:r>
                <a:rPr lang="en-US" i="1">
                  <a:solidFill>
                    <a:schemeClr val="tx2"/>
                  </a:solidFill>
                </a:rPr>
                <a:t>Supplies</a:t>
              </a:r>
              <a:r>
                <a:rPr lang="en-US">
                  <a:solidFill>
                    <a:schemeClr val="tx2"/>
                  </a:solidFill>
                </a:rPr>
                <a:t> relationship will need to become a separate relation</a:t>
              </a:r>
            </a:p>
          </p:txBody>
        </p:sp>
        <p:sp>
          <p:nvSpPr>
            <p:cNvPr id="50183" name="Line 1031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151</Words>
  <Application>Microsoft Office PowerPoint</Application>
  <PresentationFormat>On-screen Show (4:3)</PresentationFormat>
  <Paragraphs>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Transforming ERD into Relations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ERD into Relations</dc:title>
  <dc:creator>*</dc:creator>
  <cp:lastModifiedBy>shoaib.khan</cp:lastModifiedBy>
  <cp:revision>22</cp:revision>
  <dcterms:created xsi:type="dcterms:W3CDTF">2009-03-19T08:35:07Z</dcterms:created>
  <dcterms:modified xsi:type="dcterms:W3CDTF">2022-03-22T06:27:35Z</dcterms:modified>
</cp:coreProperties>
</file>