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332C-5FF3-481D-9ACB-F44D8E36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298448"/>
            <a:ext cx="5194106" cy="2130552"/>
          </a:xfrm>
        </p:spPr>
        <p:txBody>
          <a:bodyPr/>
          <a:lstStyle/>
          <a:p>
            <a:r>
              <a:rPr lang="en-GB" dirty="0"/>
              <a:t>STOCK LEVEL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7736-B977-8525-D004-AE1112376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the stock levels of products based on sales data and sensor data.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1D6E0-E8FB-280E-987A-6FA2D4C8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864" y="1001009"/>
            <a:ext cx="2572293" cy="5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0861-FE7E-B79E-A0BC-B5FDC96C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6A9C-10D9-9463-C669-8643AAF0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Important Features:</a:t>
            </a:r>
          </a:p>
          <a:p>
            <a:r>
              <a:rPr lang="en-US" dirty="0"/>
              <a:t>Product categories were not significant predictors of stock levels</a:t>
            </a:r>
          </a:p>
          <a:p>
            <a:r>
              <a:rPr lang="en-US" dirty="0"/>
              <a:t>Key predictors include unit price, temperature, and hour of the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Model Performance Assessment:</a:t>
            </a:r>
          </a:p>
          <a:p>
            <a:r>
              <a:rPr lang="en-US" dirty="0"/>
              <a:t>Mean Absolute Error (MAE) is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r>
              <a:rPr lang="en-US" dirty="0"/>
              <a:t>Further data engineering required</a:t>
            </a:r>
          </a:p>
          <a:p>
            <a:r>
              <a:rPr lang="en-US" dirty="0"/>
              <a:t>More data needed</a:t>
            </a:r>
          </a:p>
        </p:txBody>
      </p:sp>
    </p:spTree>
    <p:extLst>
      <p:ext uri="{BB962C8B-B14F-4D97-AF65-F5344CB8AC3E}">
        <p14:creationId xmlns:p14="http://schemas.microsoft.com/office/powerpoint/2010/main" val="38470551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 presentation</Template>
  <TotalTime>4</TotalTime>
  <Words>64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STOCK LEVEL PREDICTION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LEVEL PREDICTION</dc:title>
  <dc:creator>Zafar, Taha</dc:creator>
  <cp:lastModifiedBy>Zafar, Taha</cp:lastModifiedBy>
  <cp:revision>1</cp:revision>
  <dcterms:created xsi:type="dcterms:W3CDTF">2024-04-16T20:07:23Z</dcterms:created>
  <dcterms:modified xsi:type="dcterms:W3CDTF">2024-04-16T20:12:23Z</dcterms:modified>
</cp:coreProperties>
</file>